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33.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notesSlides/notesSlide34.xml" ContentType="application/vnd.openxmlformats-officedocument.presentationml.notesSlide+xml"/>
  <Override PartName="/ppt/ink/ink32.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ink/ink33.xml" ContentType="application/inkml+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34.xml" ContentType="application/inkml+xml"/>
  <Override PartName="/ppt/notesSlides/notesSlide42.xml" ContentType="application/vnd.openxmlformats-officedocument.presentationml.notesSlide+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ink/ink42.xml" ContentType="application/inkml+xml"/>
  <Override PartName="/ppt/ink/ink43.xml" ContentType="application/inkml+xml"/>
  <Override PartName="/ppt/ink/ink44.xml" ContentType="application/inkml+xml"/>
  <Override PartName="/ppt/ink/ink45.xml" ContentType="application/inkml+xml"/>
  <Override PartName="/ppt/notesSlides/notesSlide51.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ink/ink49.xml" ContentType="application/inkml+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50.xml" ContentType="application/inkml+xml"/>
  <Override PartName="/ppt/notesSlides/notesSlide61.xml" ContentType="application/vnd.openxmlformats-officedocument.presentationml.notesSlide+xml"/>
  <Override PartName="/ppt/ink/ink51.xml" ContentType="application/inkml+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ink/ink52.xml" ContentType="application/inkml+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ink/ink53.xml" ContentType="application/inkml+xml"/>
  <Override PartName="/ppt/ink/ink54.xml" ContentType="application/inkml+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ink/ink55.xml" ContentType="application/inkml+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ink/ink56.xml" ContentType="application/inkml+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ink/ink57.xml" ContentType="application/inkml+xml"/>
  <Override PartName="/ppt/ink/ink58.xml" ContentType="application/inkml+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notesSlides/notesSlide99.xml" ContentType="application/vnd.openxmlformats-officedocument.presentationml.notesSlide+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notesSlides/notesSlide100.xml" ContentType="application/vnd.openxmlformats-officedocument.presentationml.notesSlide+xml"/>
  <Override PartName="/ppt/ink/ink97.xml" ContentType="application/inkml+xml"/>
  <Override PartName="/ppt/ink/ink98.xml" ContentType="application/inkml+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ink/ink99.xml" ContentType="application/inkml+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ink/ink100.xml" ContentType="application/inkml+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ink/ink101.xml" ContentType="application/inkml+xml"/>
  <Override PartName="/ppt/notesSlides/notesSlide153.xml" ContentType="application/vnd.openxmlformats-officedocument.presentationml.notesSlide+xml"/>
  <Override PartName="/ppt/ink/ink102.xml" ContentType="application/inkml+xml"/>
  <Override PartName="/ppt/ink/ink103.xml" ContentType="application/inkml+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ink/ink104.xml" ContentType="application/inkml+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6" r:id="rId1"/>
  </p:sldMasterIdLst>
  <p:notesMasterIdLst>
    <p:notesMasterId r:id="rId185"/>
  </p:notesMasterIdLst>
  <p:handoutMasterIdLst>
    <p:handoutMasterId r:id="rId186"/>
  </p:handoutMasterIdLst>
  <p:sldIdLst>
    <p:sldId id="345" r:id="rId2"/>
    <p:sldId id="489" r:id="rId3"/>
    <p:sldId id="491" r:id="rId4"/>
    <p:sldId id="492" r:id="rId5"/>
    <p:sldId id="498" r:id="rId6"/>
    <p:sldId id="493" r:id="rId7"/>
    <p:sldId id="494" r:id="rId8"/>
    <p:sldId id="495" r:id="rId9"/>
    <p:sldId id="496" r:id="rId10"/>
    <p:sldId id="497" r:id="rId11"/>
    <p:sldId id="490" r:id="rId12"/>
    <p:sldId id="484" r:id="rId13"/>
    <p:sldId id="431" r:id="rId14"/>
    <p:sldId id="513" r:id="rId15"/>
    <p:sldId id="487" r:id="rId16"/>
    <p:sldId id="575" r:id="rId17"/>
    <p:sldId id="432" r:id="rId18"/>
    <p:sldId id="623" r:id="rId19"/>
    <p:sldId id="624" r:id="rId20"/>
    <p:sldId id="625" r:id="rId21"/>
    <p:sldId id="681" r:id="rId22"/>
    <p:sldId id="508" r:id="rId23"/>
    <p:sldId id="627" r:id="rId24"/>
    <p:sldId id="510" r:id="rId25"/>
    <p:sldId id="682" r:id="rId26"/>
    <p:sldId id="631" r:id="rId27"/>
    <p:sldId id="632" r:id="rId28"/>
    <p:sldId id="381" r:id="rId29"/>
    <p:sldId id="633" r:id="rId30"/>
    <p:sldId id="503" r:id="rId31"/>
    <p:sldId id="502" r:id="rId32"/>
    <p:sldId id="512" r:id="rId33"/>
    <p:sldId id="504" r:id="rId34"/>
    <p:sldId id="488" r:id="rId35"/>
    <p:sldId id="516" r:id="rId36"/>
    <p:sldId id="434" r:id="rId37"/>
    <p:sldId id="435" r:id="rId38"/>
    <p:sldId id="517" r:id="rId39"/>
    <p:sldId id="686" r:id="rId40"/>
    <p:sldId id="518" r:id="rId41"/>
    <p:sldId id="683" r:id="rId42"/>
    <p:sldId id="684" r:id="rId43"/>
    <p:sldId id="525" r:id="rId44"/>
    <p:sldId id="685" r:id="rId45"/>
    <p:sldId id="618" r:id="rId46"/>
    <p:sldId id="526" r:id="rId47"/>
    <p:sldId id="527" r:id="rId48"/>
    <p:sldId id="450" r:id="rId49"/>
    <p:sldId id="436" r:id="rId50"/>
    <p:sldId id="636" r:id="rId51"/>
    <p:sldId id="529" r:id="rId52"/>
    <p:sldId id="437" r:id="rId53"/>
    <p:sldId id="530" r:id="rId54"/>
    <p:sldId id="640" r:id="rId55"/>
    <p:sldId id="438" r:id="rId56"/>
    <p:sldId id="439" r:id="rId57"/>
    <p:sldId id="451" r:id="rId58"/>
    <p:sldId id="452" r:id="rId59"/>
    <p:sldId id="533" r:id="rId60"/>
    <p:sldId id="642" r:id="rId61"/>
    <p:sldId id="453" r:id="rId62"/>
    <p:sldId id="537" r:id="rId63"/>
    <p:sldId id="535" r:id="rId64"/>
    <p:sldId id="619" r:id="rId65"/>
    <p:sldId id="536" r:id="rId66"/>
    <p:sldId id="538" r:id="rId67"/>
    <p:sldId id="462" r:id="rId68"/>
    <p:sldId id="463" r:id="rId69"/>
    <p:sldId id="643" r:id="rId70"/>
    <p:sldId id="644" r:id="rId71"/>
    <p:sldId id="464" r:id="rId72"/>
    <p:sldId id="645" r:id="rId73"/>
    <p:sldId id="542" r:id="rId74"/>
    <p:sldId id="552" r:id="rId75"/>
    <p:sldId id="544" r:id="rId76"/>
    <p:sldId id="548" r:id="rId77"/>
    <p:sldId id="553" r:id="rId78"/>
    <p:sldId id="647" r:id="rId79"/>
    <p:sldId id="648" r:id="rId80"/>
    <p:sldId id="649" r:id="rId81"/>
    <p:sldId id="650" r:id="rId82"/>
    <p:sldId id="551" r:id="rId83"/>
    <p:sldId id="554" r:id="rId84"/>
    <p:sldId id="620" r:id="rId85"/>
    <p:sldId id="555" r:id="rId86"/>
    <p:sldId id="652" r:id="rId87"/>
    <p:sldId id="475" r:id="rId88"/>
    <p:sldId id="653" r:id="rId89"/>
    <p:sldId id="654" r:id="rId90"/>
    <p:sldId id="655" r:id="rId91"/>
    <p:sldId id="687" r:id="rId92"/>
    <p:sldId id="656" r:id="rId93"/>
    <p:sldId id="657" r:id="rId94"/>
    <p:sldId id="658" r:id="rId95"/>
    <p:sldId id="659" r:id="rId96"/>
    <p:sldId id="564" r:id="rId97"/>
    <p:sldId id="565" r:id="rId98"/>
    <p:sldId id="688" r:id="rId99"/>
    <p:sldId id="571" r:id="rId100"/>
    <p:sldId id="454" r:id="rId101"/>
    <p:sldId id="572" r:id="rId102"/>
    <p:sldId id="455" r:id="rId103"/>
    <p:sldId id="573" r:id="rId104"/>
    <p:sldId id="456" r:id="rId105"/>
    <p:sldId id="442" r:id="rId106"/>
    <p:sldId id="457" r:id="rId107"/>
    <p:sldId id="460" r:id="rId108"/>
    <p:sldId id="461" r:id="rId109"/>
    <p:sldId id="481" r:id="rId110"/>
    <p:sldId id="482" r:id="rId111"/>
    <p:sldId id="576" r:id="rId112"/>
    <p:sldId id="577" r:id="rId113"/>
    <p:sldId id="578" r:id="rId114"/>
    <p:sldId id="702" r:id="rId115"/>
    <p:sldId id="692" r:id="rId116"/>
    <p:sldId id="720" r:id="rId117"/>
    <p:sldId id="580" r:id="rId118"/>
    <p:sldId id="690" r:id="rId119"/>
    <p:sldId id="581" r:id="rId120"/>
    <p:sldId id="709" r:id="rId121"/>
    <p:sldId id="665" r:id="rId122"/>
    <p:sldId id="660" r:id="rId123"/>
    <p:sldId id="585" r:id="rId124"/>
    <p:sldId id="710" r:id="rId125"/>
    <p:sldId id="694" r:id="rId126"/>
    <p:sldId id="695" r:id="rId127"/>
    <p:sldId id="696" r:id="rId128"/>
    <p:sldId id="697" r:id="rId129"/>
    <p:sldId id="711" r:id="rId130"/>
    <p:sldId id="698" r:id="rId131"/>
    <p:sldId id="699" r:id="rId132"/>
    <p:sldId id="700" r:id="rId133"/>
    <p:sldId id="701" r:id="rId134"/>
    <p:sldId id="693" r:id="rId135"/>
    <p:sldId id="712" r:id="rId136"/>
    <p:sldId id="713" r:id="rId137"/>
    <p:sldId id="714" r:id="rId138"/>
    <p:sldId id="708" r:id="rId139"/>
    <p:sldId id="719" r:id="rId140"/>
    <p:sldId id="666" r:id="rId141"/>
    <p:sldId id="721" r:id="rId142"/>
    <p:sldId id="722" r:id="rId143"/>
    <p:sldId id="723" r:id="rId144"/>
    <p:sldId id="724" r:id="rId145"/>
    <p:sldId id="725" r:id="rId146"/>
    <p:sldId id="715" r:id="rId147"/>
    <p:sldId id="667" r:id="rId148"/>
    <p:sldId id="668" r:id="rId149"/>
    <p:sldId id="716" r:id="rId150"/>
    <p:sldId id="669" r:id="rId151"/>
    <p:sldId id="670" r:id="rId152"/>
    <p:sldId id="678" r:id="rId153"/>
    <p:sldId id="598" r:id="rId154"/>
    <p:sldId id="671" r:id="rId155"/>
    <p:sldId id="672" r:id="rId156"/>
    <p:sldId id="673" r:id="rId157"/>
    <p:sldId id="674" r:id="rId158"/>
    <p:sldId id="675" r:id="rId159"/>
    <p:sldId id="676" r:id="rId160"/>
    <p:sldId id="677" r:id="rId161"/>
    <p:sldId id="606" r:id="rId162"/>
    <p:sldId id="608" r:id="rId163"/>
    <p:sldId id="609" r:id="rId164"/>
    <p:sldId id="610" r:id="rId165"/>
    <p:sldId id="611" r:id="rId166"/>
    <p:sldId id="612" r:id="rId167"/>
    <p:sldId id="622" r:id="rId168"/>
    <p:sldId id="621" r:id="rId169"/>
    <p:sldId id="726" r:id="rId170"/>
    <p:sldId id="727" r:id="rId171"/>
    <p:sldId id="728" r:id="rId172"/>
    <p:sldId id="731" r:id="rId173"/>
    <p:sldId id="732" r:id="rId174"/>
    <p:sldId id="738" r:id="rId175"/>
    <p:sldId id="739" r:id="rId176"/>
    <p:sldId id="740" r:id="rId177"/>
    <p:sldId id="741" r:id="rId178"/>
    <p:sldId id="742" r:id="rId179"/>
    <p:sldId id="744" r:id="rId180"/>
    <p:sldId id="745" r:id="rId181"/>
    <p:sldId id="746" r:id="rId182"/>
    <p:sldId id="747" r:id="rId183"/>
    <p:sldId id="743" r:id="rId184"/>
  </p:sldIdLst>
  <p:sldSz cx="12192000" cy="6858000"/>
  <p:notesSz cx="6985000" cy="92837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60066"/>
    <a:srgbClr val="A50021"/>
    <a:srgbClr val="B2B2B2"/>
    <a:srgbClr val="FF3300"/>
    <a:srgbClr val="FFFF00"/>
    <a:srgbClr val="00FF00"/>
    <a:srgbClr val="C0C0C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761" autoAdjust="0"/>
    <p:restoredTop sz="90929"/>
  </p:normalViewPr>
  <p:slideViewPr>
    <p:cSldViewPr snapToGrid="0">
      <p:cViewPr varScale="1">
        <p:scale>
          <a:sx n="131" d="100"/>
          <a:sy n="131" d="100"/>
        </p:scale>
        <p:origin x="104" y="448"/>
      </p:cViewPr>
      <p:guideLst>
        <p:guide orient="horz"/>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26936"/>
    </p:cViewPr>
  </p:sorterViewPr>
  <p:notesViewPr>
    <p:cSldViewPr snapToGrid="0">
      <p:cViewPr varScale="1">
        <p:scale>
          <a:sx n="65" d="100"/>
          <a:sy n="65" d="100"/>
        </p:scale>
        <p:origin x="-1920"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presProps" Target="presProps.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a:extLst>
              <a:ext uri="{FF2B5EF4-FFF2-40B4-BE49-F238E27FC236}">
                <a16:creationId xmlns:a16="http://schemas.microsoft.com/office/drawing/2014/main" id="{F26A9D77-9B75-30ED-41F4-0E302461EDD6}"/>
              </a:ext>
            </a:extLst>
          </p:cNvPr>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54" tIns="46477" rIns="92954" bIns="46477" numCol="1" anchor="t" anchorCtr="0" compatLnSpc="1">
            <a:prstTxWarp prst="textNoShape">
              <a:avLst/>
            </a:prstTxWarp>
          </a:bodyPr>
          <a:lstStyle>
            <a:lvl1pPr>
              <a:defRPr sz="1200"/>
            </a:lvl1pPr>
          </a:lstStyle>
          <a:p>
            <a:pPr>
              <a:defRPr/>
            </a:pPr>
            <a:endParaRPr lang="en-US"/>
          </a:p>
        </p:txBody>
      </p:sp>
      <p:sp>
        <p:nvSpPr>
          <p:cNvPr id="401411" name="Rectangle 3">
            <a:extLst>
              <a:ext uri="{FF2B5EF4-FFF2-40B4-BE49-F238E27FC236}">
                <a16:creationId xmlns:a16="http://schemas.microsoft.com/office/drawing/2014/main" id="{4D621C8E-9119-6A59-C4B8-08DB086CAECC}"/>
              </a:ext>
            </a:extLst>
          </p:cNvPr>
          <p:cNvSpPr>
            <a:spLocks noGrp="1" noChangeArrowheads="1"/>
          </p:cNvSpPr>
          <p:nvPr>
            <p:ph type="dt" sz="quarter" idx="1"/>
          </p:nvPr>
        </p:nvSpPr>
        <p:spPr bwMode="auto">
          <a:xfrm>
            <a:off x="3957638" y="0"/>
            <a:ext cx="3027362" cy="463550"/>
          </a:xfrm>
          <a:prstGeom prst="rect">
            <a:avLst/>
          </a:prstGeom>
          <a:noFill/>
          <a:ln w="9525">
            <a:noFill/>
            <a:miter lim="800000"/>
            <a:headEnd/>
            <a:tailEnd/>
          </a:ln>
          <a:effectLst/>
        </p:spPr>
        <p:txBody>
          <a:bodyPr vert="horz" wrap="square" lIns="92954" tIns="46477" rIns="92954" bIns="46477" numCol="1" anchor="t" anchorCtr="0" compatLnSpc="1">
            <a:prstTxWarp prst="textNoShape">
              <a:avLst/>
            </a:prstTxWarp>
          </a:bodyPr>
          <a:lstStyle>
            <a:lvl1pPr algn="r">
              <a:defRPr sz="1200"/>
            </a:lvl1pPr>
          </a:lstStyle>
          <a:p>
            <a:pPr>
              <a:defRPr/>
            </a:pPr>
            <a:endParaRPr lang="en-US"/>
          </a:p>
        </p:txBody>
      </p:sp>
      <p:sp>
        <p:nvSpPr>
          <p:cNvPr id="401412" name="Rectangle 4">
            <a:extLst>
              <a:ext uri="{FF2B5EF4-FFF2-40B4-BE49-F238E27FC236}">
                <a16:creationId xmlns:a16="http://schemas.microsoft.com/office/drawing/2014/main" id="{7C1D3A1F-16BB-9CC9-D85F-935AFC756A8E}"/>
              </a:ext>
            </a:extLst>
          </p:cNvPr>
          <p:cNvSpPr>
            <a:spLocks noGrp="1" noChangeArrowheads="1"/>
          </p:cNvSpPr>
          <p:nvPr>
            <p:ph type="ftr" sz="quarter" idx="2"/>
          </p:nvPr>
        </p:nvSpPr>
        <p:spPr bwMode="auto">
          <a:xfrm>
            <a:off x="0" y="8820150"/>
            <a:ext cx="3027363" cy="463550"/>
          </a:xfrm>
          <a:prstGeom prst="rect">
            <a:avLst/>
          </a:prstGeom>
          <a:noFill/>
          <a:ln w="9525">
            <a:noFill/>
            <a:miter lim="800000"/>
            <a:headEnd/>
            <a:tailEnd/>
          </a:ln>
          <a:effectLst/>
        </p:spPr>
        <p:txBody>
          <a:bodyPr vert="horz" wrap="square" lIns="92954" tIns="46477" rIns="92954" bIns="46477" numCol="1" anchor="b" anchorCtr="0" compatLnSpc="1">
            <a:prstTxWarp prst="textNoShape">
              <a:avLst/>
            </a:prstTxWarp>
          </a:bodyPr>
          <a:lstStyle>
            <a:lvl1pPr>
              <a:defRPr sz="1200"/>
            </a:lvl1pPr>
          </a:lstStyle>
          <a:p>
            <a:pPr>
              <a:defRPr/>
            </a:pPr>
            <a:endParaRPr lang="en-US"/>
          </a:p>
        </p:txBody>
      </p:sp>
      <p:sp>
        <p:nvSpPr>
          <p:cNvPr id="401413" name="Rectangle 5">
            <a:extLst>
              <a:ext uri="{FF2B5EF4-FFF2-40B4-BE49-F238E27FC236}">
                <a16:creationId xmlns:a16="http://schemas.microsoft.com/office/drawing/2014/main" id="{D6B41B5A-ADC9-B36A-169F-4D419D9804BF}"/>
              </a:ext>
            </a:extLst>
          </p:cNvPr>
          <p:cNvSpPr>
            <a:spLocks noGrp="1" noChangeArrowheads="1"/>
          </p:cNvSpPr>
          <p:nvPr>
            <p:ph type="sldNum" sz="quarter" idx="3"/>
          </p:nvPr>
        </p:nvSpPr>
        <p:spPr bwMode="auto">
          <a:xfrm>
            <a:off x="3957638" y="8820150"/>
            <a:ext cx="3027362" cy="463550"/>
          </a:xfrm>
          <a:prstGeom prst="rect">
            <a:avLst/>
          </a:prstGeom>
          <a:noFill/>
          <a:ln w="9525">
            <a:noFill/>
            <a:miter lim="800000"/>
            <a:headEnd/>
            <a:tailEnd/>
          </a:ln>
          <a:effectLst/>
        </p:spPr>
        <p:txBody>
          <a:bodyPr vert="horz" wrap="square" lIns="92954" tIns="46477" rIns="92954" bIns="46477" numCol="1" anchor="b" anchorCtr="0" compatLnSpc="1">
            <a:prstTxWarp prst="textNoShape">
              <a:avLst/>
            </a:prstTxWarp>
          </a:bodyPr>
          <a:lstStyle>
            <a:lvl1pPr algn="r">
              <a:defRPr sz="1200" smtClean="0"/>
            </a:lvl1pPr>
          </a:lstStyle>
          <a:p>
            <a:pPr>
              <a:defRPr/>
            </a:pPr>
            <a:fld id="{0E3EC1D3-3E91-4CDC-BF7C-FBBD14DFA02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2T20:49:09.135"/>
    </inkml:context>
    <inkml:brush xml:id="br0">
      <inkml:brushProperty name="width" value="0.05292" units="cm"/>
      <inkml:brushProperty name="height" value="0.05292" units="cm"/>
      <inkml:brushProperty name="color" value="#FF0000"/>
    </inkml:brush>
  </inkml:definitions>
  <inkml:trace contextRef="#ctx0" brushRef="#br0">21537 6673 35 0,'0'0'56'0,"0"0"-1"0,0 0 2 16,0-1 3-16,0 1 1 0,0 0 3 15,0-2-8-15,0 2-11 0,0 0-14 0,0 0-7 16,0-1-8-16,0 1-3 0,0-2-5 15,0 2-3-15,0-2-4 0,0 2 2 16,2-1 0-16,2 1 0 0,-4-1 3 16,0-1-3-16,3 1 2 0,-3-1 1 0,4 1-1 15,0-1 1-15,-2 1-1 0,2-1 0 16,0 1 0-16,-2-1-1 0,2 0-2 16,-2 1 1-16,3 1-1 0,-1-1 0 15,-2-1-2-15,2 1 1 0,-2-1-1 0,2 2 0 16,0-1-3-16,-2 1 2 0,2 0 0 15,-1 0 0-15,5 0-1 0,-8 0 4 16,2 0-2-16,6 0 1 0,-8 1 0 0,6 1 2 16,-4-1-2-16,3 1 1 0,-1-1 0 15,-2 2 0-15,2-1-2 0,-2-1 1 16,6 2-1-16,-6-1 1 0,2 1 2 16,1-2 22-16,-3 1 11 0,2 0 9 0,-2 2-15 15,2-1-9-15,0-2-12 0,2 2-1 16,-6 0-4-16,2 0 0 0,2 0-3 0,1-2 3 15,-3 3-1-15,-2-1 1 0,4 0 0 16,-2 0-2-16,-2 0 0 0,8-1 10 16,-8 2-4-16,2-1-3 0,-2 0-10 15,4 0 3-15,0 0 2 0,-4 1-1 0,0-1 4 16,3 0 1-16,1 0 8 0,-4 2 62 16,0-3 53-16,0 3 41 0,0 0-28 15,0-1-37-15,0 1-34 0,0-1-25 16,0-1-12-16,0 2-7 0,0-1 53 0,0 0 58 15,0 0 50-15,0-1-18 0,-4 1-38 16,1-1-44-16,3 0-30 0,0 2-19 16,-4-2-11-16,0 0-7 0,4 1 49 15,-2-1 40-15,-2 2 40 0,0-2-22 0,2 0-22 16,-2 0-30-16,2 1-23 0,-3-2-8 16,1 0 0-16,2 0-4 0,-2 1-10 15,2-1-6-15,-6-1-5 0,6-1-4 0,-2 2-9 16,2-2 2-16,-7 0-3 0,7 0 1 15,-2-2-3-15,0 2-2 0,2-1 2 16,-4-1 3-16,2 1-5 0,-3-1-2 16,3-1-1-16,2 2 2 0,-2-2 1 0,0-2 0 15,2 2 0-15,-6 0 1 0,8-2-1 16,-7 1-4-16,7 0 11 0,-2-1 1 16,2 0-1-16,-4 1-15 0,0 0 0 15,4-1 5-15,-2-1-5 0,2 2 2 0,0-1 3 16,0 1 10-16,-4-2-3 0,4 1-3 15,0 1-2-15,0-1 1 0,4 0 0 16,-4 1-2-16,0 0-2 0,0-1 1 0,2 2-2 16,-2 0 4-16,4 0 1 0,0 0-3 15,-4 0-1-15,2 2 2 0,2-1 2 16,-1-1 0-16,1 3 0 0,2-2 2 0,-2 1-2 16,0 1-8-16,2 0-82 0,1-1-249 15,-3-1-373-15,2-1-145 0,-4-1 105 16,6-1 295-16</inkml:trace>
  <inkml:trace contextRef="#ctx0" brushRef="#br0" timeOffset="2553.14">22534 10317 45 0,'0'-2'93'15,"-4"2"0"-15,4-1-68 0,0 1-44 16,0-2-25-16,0 2 54 0,0-1 35 16,4-1 26-16,-4 2 18 0,0 0 12 15,0-1 5-15,0 1 0 0,0-2-1 0,0 2-8 16,0 0-11-16,0 0-16 0,0-1-16 15,0 1-18-15,0 0-11 0,0 0-8 0,2-2-9 16,-2 2-2-16,0 0-1 0,0-2-2 16,0 2 3-16,0 0-2 0,4-1-1 15,0 1-3-15,-4-1 3 0,2 1 11 16,2-2 11-16,-2 2 10 0,-2-1-3 0,4 1-10 16,1 0-7-16,-5 0-3 0,2-2-5 15,2 2 1-15,0 0-6 0,-2 0-2 16,2 0-2-16,-4 0 2 0,2 0-2 0,-2 0 4 15,4 0 0-15,0 0-2 0,-2 2 5 16,3-2-1-16,-3 0 1 0,-2 1-5 16,8 1 1-16,-6-1 41 0,-2 0 34 15,4-1 19-15,-2 4-30 0,2-3-24 0,0 1-15 16,-4-1-7-16,3 1-6 0,-3-1-3 16,8 1-4-16,-8 1-2 0,2-2 0 15,2 2 0-15,-4-1-1 0,2 1 0 16,-2 0 1-16,4-2 0 0,0 2 2 0,-4 0-6 15,2 0 6-15,3-1 73 0,-5 2 66 16,0-1 53-16,2 0-38 0,-2-1-44 16,4 2-38-16,-4-1-23 0,0 0-16 0,4 0-11 15,-4 2-10-15,0-2-4 0,0 1-4 16,-4 1-2-16,4-1-1 0,0 1 1 16,-4-1 29-16,4 1 22 0,-2-1 23 15,2 1-14-15,-5 1-10 0,3-2-11 0,2 1-16 16,-4-1-9-16,0 1-9 0,2-1-1 15,-2 2-7-15,2-1-5 0,-2-3 2 16,0 3 13-16,1-2 13 0,-1 2 6 0,0-2 3 16,-2-1-9-16,6 2-3 0,-2-1-5 15,-2-2 4-15,0 2-1 0,2-1-1 16,-3-1-3-16,3 1-3 0,-2-2-2 0,0 0-2 16,2-2-5-16,-2 1-2 0,2-1 2 15,-6 1-3-15,8-2 2 0,-2 0-5 16,-3-1 1-16,1 2-2 0,2-3-2 15,2 2 1-15,-6-1-2 0,6 0 1 0,-4 0-1 16,0 1 2-16,2-1 1 0,2 1 0 16,-4 0 0-16,1-2 0 0,3 2 0 15,0 0-6-15,0-1 4 0,-4 1 2 16,4-1 7-16,0 0-1 0,0 1-3 0,0-3-6 16,0 3 1-16,0-1 2 0,4-1 1 15,-4 1-8-15,0-1 2 0,3 1 1 16,1-1 8-16,-4-1-5 0,2 2-2 0,6-2 2 15,-8 1-6-15,6-1-63 0,-4 1-244 16,2 0-378-16,1 0-190 0,-5-1 92 16,2 2 293-16,-2-1 194 0</inkml:trace>
  <inkml:trace contextRef="#ctx0" brushRef="#br0" timeOffset="12343.06">21246 6496 3 0,'0'-1'106'0,"0"-1"1"16,0 1-1-16,0-1-5 0,0 1-10 15,0-1-19-15,0 1-25 0,0 1-20 16,0-2-8-16,0 2-6 0,0 0-9 0,0 0-7 16,0 0-1-16,4 0 1 0,-4 0 5 15,4 0-1-15,-4 2 0 0,2-2 2 16,2 1-1-16,-4 1 0 0,2-2 3 16,7 1 1-16,-7-1 0 0,2 2-3 0,2-2 3 15,0 1-1-15,5 1 0 0,-1-2-1 16,0 1 1-16,3-1 1 0,1 1-2 0,-4 1 0 15,7 0 0-15,-5-1-4 0,5 1 1 16,-3-1-3-16,3 1 4 0,-1-1-2 16,1 1 3-16,0 1-1 0,-1-2 2 15,1-1-4-15,-1 1 5 0,-3 1-4 0,5-2 1 16,-1 2 0-16,-5-1-2 0,1-1 1 16,1 0 1-16,-2 0 2 0,3 2-3 15,-5-2-1-15,1 0-1 0,-3 0 0 0,6 1 1 16,-8-1 1-16,1 0 3 0,3 0-2 15,-4 0 0-15,5 0-4 0,-5 0 2 16,2 0 0-16,-2 0 2 0,-4 0-2 16,7 0 0-16,-3 0 0 0,-4 0 0 0,6 2 0 15,-6-2 0-15,6 0 0 0,-1 0 0 16,-7 0-4-16,2 0 4 0,6 1 0 16,-8-1 0-16,6 0 4 0,-6 0-1 15,2 0-1-15,2 2-1 0,0-2 1 0,-1 0 0 16,-3 0-1-16,4 0-2 0,0 0-1 15,-2 0 0-15,2 0 1 0,-4 0 1 16,0 0-1-16,2 0 2 0,-2 1-2 0,0-1 1 16,4 2-1-16,-4-2 2 0,4 0 0 15,-4 0 2-15,0 0-1 0,0 1 0 16,0-1 2-16,0 0 1 0,2 2-5 16,-2-2 0-16,0 1-1 0,0 0 5 0,0 1-2 15,0 1 1-15,0-1-2 0,-2 1-1 16,2 0 0-16,0 0 3 0,0 1-5 15,0-1 4-15,0 2-2 0,0 1 2 16,0 0-2-16,0 0-5 0,-4 1 3 0,4 2 0 16,-4 0 6-16,4 2 0 0,0-1-1 15,0 2 2-15,-2 2-2 0,2-3-1 0,0 5-2 16,0-1 0-16,-4 0 1 0,4 1 1 16,-2-1-2-16,2 2-2 0,0-1 2 15,0 1-1-15,0 1 4 0,0-2-3 16,0 1 0-16,0-1 2 0,0-1-2 0,0 1 2 15,0 1-1-15,0 0-1 0,0-4 0 16,0 2 0-16,2 0 2 0,-2-1-1 16,0-1 0-16,4 1-1 0,-4-1 0 0,0-1 0 15,0 0 2-15,0 0 1 0,0-1-1 16,0-1-2-16,0-1 0 0,0 0 2 16,2-1-1-16,-2-2 1 0,0-1 1 15,0 2 16-15,0-3 35 0,0 2 51 0,0-3 57 16,0 2 48-16,0-2 54 0,0 0 29 15,0 0-3-15,0-2-47 0,0 1-64 16,0-1-62-16,0-1-43 0,0 0-24 0,0 0-16 16,0 0-12-16,-2 0-11 0,2 0-6 15,-4 0-2-15,2-1 1 0,2 1-2 16,-8-2-1-16,5 1 0 0,-1 1-1 16,0-2-2-16,-2 1 2 0,0 1-1 0,0-2 1 15,-1 1-1-15,-1-1-2 0,-2 2 3 16,4-3-3-16,-5 3 3 0,-1-1-4 15,2-1 2-15,-3 1-1 0,-1 1 3 0,1-2 3 16,-1 1-2-16,-3 1-1 0,5 0-1 16,-5-2 0-16,3 2-2 0,-3-1-6 15,5 1 5-15,-5 0 3 0,3 0 8 16,1-2-4-16,-3 2 0 0,1 0-1 0,3-1 2 16,-2 1 0-16,5 0-3 0,-5-2-3 15,4 2 1-15,-3-1 1 0,3 1 0 16,-1 0-3-16,1-2 3 0,2 2 0 15,-2 0-3-15,1 0 1 0,1-1 0 0,-2 1 5 16,3 0-2-16,-1 0-1 0,-2 0 0 16,4 0 0-16,-1 0 2 0,1 0-4 15,0 0 0-15,-2 0-1 0,6 0 3 0,-4 0-2 16,1 0-1-16,-1 0 2 0,-2 0 0 16,6 1 0-16,-4-1 0 0,1 0 2 15,-1 0 7-15,2 2 0 0,-2-2-5 16,2 0-9-16,-2 1 1 0,1-1 5 0,-1 0-2 15,4 0 1-15,2 2-1 0,-8-2 2 16,8 0 0-16,-2 0 2 0,-2 1-2 16,2-1-2-16,2 0 2 0,-4 0 0 15,4 0 0-15,-5 0 0 0,5 0 0 0,-2 0 5 16,2 0 0-16,0 0-3 0,0 0-8 16,-4 0 5-16,4 0 1 0,-2 0-2 0,2 0-2 15,0 0 2-15,0 0 5 16,0 0 2-16,0 0-2 0,0 0 1 0,-4 0 5 15,4 0 38-15,-4 0 25 0,4 0 8 16,0 0-13-16,-2 0-24 0,2 0-15 0,0 0-22 16,-4 0-2-16,0-1-3 0,4 1-1 15,0 0 0-15,-3 0 0 0,3 0 6 16,-4 0-1-16,4-2-1 0,0 2-4 0,0 0 1 16,-2 0 3-16,2-1 1 0,0-1-2 15,0 1-3-15,-4-1-3 0,4 0 2 16,0 0 1-16,-4 0 1 0,4-1-1 15,0 0-1-15,0 0 2 0,0-2-1 0,-2 3 0 16,2-3-1-16,0 1-3 0,0-1 4 16,2 1-1-16,-2-4 2 0,0 2 1 15,0-1-2-15,4-1-2 0,-4-2 1 16,4-1 4-16,-4-2-3 0,2-1 0 0,-2-2-7 16,4-1 6-16,-1-1-4 0,-3 0 4 15,8-1-4-15,-6-3 5 0,-2 2 3 16,8-1 1-16,-2-2 0 0,-4 2-4 15,3 2-2-15,-1-1-2 0,2 2 2 0,-4 0-2 16,2 2 2-16,0 2 1 0,-2 0-1 16,2 3 0-16,-2-1-2 0,3 3-1 15,-1 0-41-15,-4 1-87 0,0 2-157 0,2 2-173 16,-2 1-203-16,0 0-19 0,-2 1 103 16,2 1 227-16</inkml:trace>
  <inkml:trace contextRef="#ctx0" brushRef="#br0" timeOffset="31259.18">3053 11022 1 0,'0'0'81'0,"-4"-2"-3"0,4 2-1 16,0 0 1-16,0 0-4 0,0-1-1 0,0 1-4 16,0-2-8-16,0 2-9 0,0 0-7 15,0 0-13-15,0 0-13 0,0 0-10 16,0 0-3-16,0 0-4 0,0-1 0 16,0 1-1-16,0 0-1 0,0 0-3 0,4 0 3 15,0 0 2-15,-4 0 0 0,2 0-1 16,-2 0 1-16,4 1-1 0,-1-1-1 15,1 0 1-15,-4 0 0 0,6 0 2 16,-2 0 2-16,0 0 0 0,-2 2 3 0,4-2 2 16,3 0 3-16,-7 0-5 0,4 0-2 15,2 0-6-15,3 1 1 0,-9-1 2 16,4 0-1-16,4 0-1 0,-4 0 2 0,5 0 1 16,-1 0-1-16,-4 0 0 0,5 0-1 15,3-1 3-15,-2 1-4 0,1-2 0 16,-3 1 2-16,7-1 1 0,-3 0-4 15,-1 2-2-15,3-2 0 0,1 2-1 0,-3-2 9 16,-2 1-3-16,5-1 0 0,0 1 1 16,1-1 0-16,-1-1 39 0,-1 2 36 15,-3-1 28-15,3-1-24 0,5 2-25 16,-5-2-21-16,5 1-13 0,-4-1-8 0,-1 0-6 16,3 2-3-16,-3-2-3 0,5 0 3 15,-5 0-2-15,7 1-1 0,-4-1-3 16,-1 0-1-16,5 0 2 0,-4 0 3 0,-1-1 37 15,7 1 32-15,-6 0 16 0,1-2-27 16,1 2-20-16,-2 0-18 0,1 0-7 16,1-1-6-16,-2 1-3 0,5 0-2 0,-7-1-5 15,2 2 0-15,1 0-5 0,1 1-1 16,-2-1 4-16,-3-1 0 0,1 3 1 16,-1-3 1-16,3 3-1 0,-3-1 0 15,1-1 3-15,-1 2-1 0,-3-1-1 0,3 1-2 16,-1 0-1-16,-5-2 1 0,3 2-2 15,-1 0 2-15,-2 0 1 0,1 0 1 16,-5 0 0-16,4 0-2 0,-4 0 0 16,5 0 0-16,-5 0 1 0,2 0 4 0,-6 0 42 15,7 0 75-15,-7 0 95 0,2 0 45 16,-2 0-4-16,6 0-49 0,-8 0-63 16,2 0-53-16,-2 0-36 0,4 0-24 0,-2-1-28 15,-2 1-163-15,0 0-282 0,0 0-291 16,0 1-39-16,0-1 163 0,0 0 235 15</inkml:trace>
  <inkml:trace contextRef="#ctx0" brushRef="#br0" timeOffset="32758.18">6257 11155 31 0,'0'0'147'16,"0"0"3"-16,0 0-2 0,0 0-6 16,0 0-9-16,0 2-5 0,0-2-2 15,0 0-3-15,0 1-7 0,0-1-16 16,0 0-23-16,0 0-28 0,0 2-18 0,0-2-13 16,0 0-5-16,0 0-6 0,0 0-3 15,0 0-3-15,2 0 0 0,2 0 1 16,0 0-2-16,-1 0 0 0,3 0 0 15,2-2 1-15,-2 2 2 0,0 0 0 0,1-1-3 16,3-1 2-16,-4 2 2 0,4-1-1 16,1-1 2-16,-1 1 22 0,0-1 11 15,1 1 8-15,-3 1-17 0,7-2-10 0,-5 0-6 16,2 2-7-16,3-1-1 0,-7 0-1 16,7 1 0-16,-3 0 0 0,-2-2-1 15,7 1-7-15,-3 1 1 0,3-2 3 16,-5 2 4-16,5-1-1 0,-1 1-1 0,-1-2 1 15,1 2-2-15,1-1-1 0,-1 1 0 16,5-2 2-16,-4 2 1 0,-1 0 1 0,3 0-1 16,-3 0-3-16,3 0 3 0,-1 0-1 15,3 0 0-15,0 0 0 0,-3-1 0 16,-1 1 1-16,8 0-9 0,-7-2 3 16,-1 1-1-16,8 1 8 0,-9-2-4 0,3 2-7 15,-3 0 3-15,1 0 3 0,2 0 4 16,-1 2 1-16,-1-1 1 0,-1 1-2 15,-1-1 1-15,-3-1 0 0,5 2 0 16,-7-1-1-16,6 1 67 0,-1-2 68 0,-7 0 62 16,7 0-19-16,-3 0-37 0,-2 0-48 15,1 0-40-15,-1 0-21 0,0 0-11 16,1 0-5-16,-5 0-8 0,4 0-1 0,-8 0 38 16,5 0 42-16,1 0 34 0,-2 1-10 15,-2-1-20-15,-2 2-24 0,4-2-10 16,-6 1-7-16,9 1-4 0,-9-2-10 15,2 0-10-15,-2 0-7 0,4 1-6 0,-2-1-4 16,-2 0-4-16,4 1-8 0,-4-1-2 16,4 0 0-16,-4 0 6 0,0 0-4 0,0 0 2 15,2 0 0-15,-2 0-1 0,0 0-1 16,0 2-1-16,0-2-2 0,0 0 2 16,0 0-3-16,4-2-22 0,-4 1-90 15,3 0-233-15,-3-2-310 0,0 1-171 0,-3-1 80 16,3 0 234-16,-4 0 201 0</inkml:trace>
  <inkml:trace contextRef="#ctx0" brushRef="#br0" timeOffset="44705.88">21657 7020 5 0,'0'-2'115'0,"0"2"8"16,0 0 4-16,0-1-7 0,0 1 1 0,0 0-5 16,0 0-6-16,0-2-17 0,0 2-16 15,0-1-17-15,0 1-8 0,0 0-7 16,0 0-6-16,0-2-2 0,0 2-1 16,0-1-5-16,0-1-8 0,0 2 8 0,0-1 7 15,2-1 10-15,-2 2 3 0,0-2-6 16,4 1-10-16,1 1-10 0,-5-1 4 15,6 1 25-15,-6-3 25 0,2 3 25 16,6-3-4-16,-6 3-16 0,2-2-30 0,-2 1-20 16,2-1-10-16,1 2-9 0,-3-1-6 15,4-1-6-15,-6 2 4 0,8-1-2 16,-6 1 1-16,2 0-7 0,0-2 1 16,3 2 1-16,-5 0 1 0,2 2-2 0,0-2 2 15,2 1-1-15,-4-1-1 0,2 2 0 16,1-1 3-16,-3 1-2 0,4 1 2 15,-2-2-1-15,0 2 1 0,-2 0 0 0,6 0 2 16,-6 0-1-16,3 2 1 0,-3-2 1 16,2 1 3-16,0-1-3 0,2 3 40 15,-6-3 78-15,2 2 68 0,-2-1 17 16,4 1-40-16,-4-1-46 0,0 1-31 0,0-1-24 16,0 1-14-16,0-1-16 0,-4 2-10 15,4-2-10-15,-2 3-7 0,2-3-3 0,-6 2-2 16,2-1-7-16,0-1 2 0,2 1 1 15,-5-1 7-15,3-1 7 0,0 2 10 16,2-2 13-16,-6 0-1 0,2 0 0 16,4-2-13-16,-3 1-8 0,-1-2-12 0,2 0-1 15,-2 0 1-15,2 0-1 0,2-2-2 16,-5 1-2-16,3-2 2 0,0 0-4 16,2 1 2-16,-2-1-2 0,0-2 1 15,4 3 0-15,0-1-1 0,0-2-3 0,0 2 1 16,0-2 0-16,0 3 5 0,0-3-2 15,4 1 0-15,0 1 0 0,-4-2-7 16,2 4 3-16,-2-2 4 0,0-2 2 0,8 4 1 16,-8-2 0-16,3 1-2 0,1-1-2 15,-4 3 0-15,2-1-5 0,2-1 4 16,0 2-1-16,2 0 6 0,-6 0 1 16,2 2-1-16,2-2 1 0,1 1-2 0,-3 1 1 15,2-1-2-15,-2 2 1 0,-2-1 1 16,4 1 2-16,0 0 1 0,-4 0 2 15,0-1 1-15,0 2 0 0,0-1-2 16,0-2-4-16,0 2 0 0,0-1 3 0,-4 1 4 16,0-2-2-16,4 0-2 0,-6-1-3 15,6 0 1-15,-2 0-2 0,-3-1-2 16,1 0-3-16,4-2 1 0,-2 0 2 0,2 0-1 16,-4-2-1-16,2 2-1 0,2-1 1 15,0 1-5-15,0 0 1 0,0-2 1 16,0 2 6-16,0 2-5 0,0-2 0 15,2 0-1-15,2 1 2 0,-4 1 3 0,2 1 1 16,-2-2-1-16,4 2 7 0,1 0-3 16,-3 0-31-16,2 2-135 0,-2-2-249 15,2 1-294-15,0 1-119 0,-4-1 102 16,0 2 234-16,0 0 193 0</inkml:trace>
  <inkml:trace contextRef="#ctx0" brushRef="#br0" timeOffset="45757.47">21668 7465 156 0,'0'0'168'0,"2"0"5"0,-2 0 5 15,4 0 1-15,-4 0 0 0,0 0-4 16,2-1-1-16,-2-1 9 0,4 1 15 15,0-2 20-15,2-1 2 0,-4 2-23 0,7-1-50 16,-7 0-51-16,2 0-33 0,2 3-24 16,-2-2-15-16,-2 2-3 0,6 0-6 15,-5 0 4-15,1 2-5 0,-2-1 1 0,6 1-5 16,-8 2 0-16,2-1 1 0,2 2-2 16,-4-1 3-16,0-1 16 0,2 2 23 15,-4-1 15-15,2 2-6 0,0-3-16 16,-4 2-14-16,2-1-10 0,2-1-7 0,-8 0 6 15,6 0 4-15,-2-1 2 0,1-2-6 16,-5 1-8-16,6-1-5 0,-6 0 0 16,2 0-2-16,4-1 1 0,-3-1-3 15,1 1-4-15,2-2 0 0,-4 1 2 0,6-1-3 16,-4 1 0-16,0 0 0 0,4 0-1 16,0-1-1-16,0 2 3 0,0-1 0 15,4-1-1-15,0 0 3 0,2 1 0 0,-4 1 0 16,2 0 0-16,1 1 0 0,1 0 0 15,-4 0 0-15,6 1-1 0,-6 0 2 16,6 3 4-16,-8 0 2 0,7-1 1 16,-7 3 2-16,0-1-1 0,0 1-2 0,0 0 1 15,-4 0-5-15,1 0 1 0,-5 0-1 16,8-2 1-16,-6 1-1 0,2-1-2 0,-2-1-2 16,4 2 1-16,-3-4 0 0,-1 0 3 15,2-1-3-15,2 0 0 0,-2 0 0 16,0-1 0-16,2 0 0 0,-2-4-2 15,4 2 0-15,-2 0 0 0,2-2-4 0,0 1 3 16,0 0 2-16,2 1-1 0,-2 0 0 16,4 0-3-16,-4-1 4 0,2 3-1 15,2 0 2-15,0-1 0 0,-2 1 0 16,2 2-2-16,-2 1 3 0,-2-1 2 0,4 0 4 16,1 3-3-16,-5-1-4 0,2 0-24 15,-2 0-145-15,0 0-240 0,0 0-313 16,0-1-58-16,0 3 117 0,0-2 258 15</inkml:trace>
  <inkml:trace contextRef="#ctx0" brushRef="#br0" timeOffset="46841.41">21674 7945 57 0,'-4'-1'89'0,"8"-1"-61"16,-4 0-29-16,0 0-19 0,2-1 60 15,-2 1 38-15,8 1 26 0,-8-1 13 16,6-1 1-16,-6 3-18 0,2-3-23 0,2 3-25 15,1 0-17-15,-5 0 7 0,2 0 15 16,-2 0 21-16,4 3 19 0,-2-1 10 16,-2 1 4-16,0 1-17 0,0 0-6 0,0 0 17 15,-2 2 41-15,-2-2 29 0,4 0 6 16,0 1-7-16,-2 0 0 0,2-2 6 16,-5 1 8-16,1-1-16 0,2-1-29 0,2 1-38 15,-6-2-34-15,6 1-23 0,-4-2-19 16,0-2-9-16,4 1-6 0,-2-2-5 15,2 0-6-15,0-2-3 0,-4 1 0 16,4 1 4-16,4-2 1 0,-4 1-6 0,0-1 2 16,0 2-1-16,0-1 1 0,2 0-7 15,-2 2-1-15,8-1 0 0,-8 0 4 16,2 1 0-16,2 2 3 0,-2 0 3 16,2 0 1-16,1 2-1 0,-3 1 1 0,-2 0 0 15,4 1 5-15,-2 2 0 0,-2-1-4 16,0 0-1-16,0 2 2 0,-2-1-1 0,2 0 0 15,-4 0-1-15,4-2-3 0,-2 1 4 16,-3-1-2-16,1 1-1 0,2-2 0 16,-2 0-2-16,2-3 0 0,-2 0-3 15,0 0-1-15,2-2-1 0,-2-1 4 0,2-2 1 16,-3 1 0-16,1 0 0 0,4-2-6 16,0 0 3-16,0 0 2 0,0 0-1 15,0-1 1-15,0 2-5 0,4 0 4 0,1 1-1 16,-5 0-2-16,2 2 0 0,2-1 0 15,-2 1 6-15,-2 2 0 0,8 0-1 16,-6 0 0-16,2 2 0 0,-4 1 3 0,2-1 1 16,2 3-1-16,1-2 0 0,-5 2-6 15,2-1-59-15,-2 1-188 0,0-2-259 16,0 1-256-16,-2-1-4 0,2-1 148 0,0-1 243 16</inkml:trace>
  <inkml:trace contextRef="#ctx0" brushRef="#br0" timeOffset="47847.34">21796 8356 181 0,'0'0'203'16,"0"0"-8"-16,0 0-18 0,4-1-21 15,-8 1-18-15,4 0-16 0,0-2-8 16,4 2 11-16,-4 0 23 0,4 0 14 16,-4-2-19-16,2 2-37 0,2 0-37 0,-4 0-25 15,2 0-16-15,-2 0-1 0,4 2 10 16,0-2 12-16,-4 3-2 0,3 0 24 15,-3 0 40-15,0 0 49 0,0 2 13 16,0-1-15-16,0 2-35 0,-3-1-36 0,3-1-29 16,-4 1-3-16,0-1 0 0,4-1 5 15,-2 2-16-15,2-3-10 0,-4 0-9 16,2 0 1-16,-2-1-4 0,4-1-11 0,-4-1-4 16,4-1-3-16,0-1-2 0,0 0 0 15,0-1-4-15,0-1 0 0,0 2 0 16,4-1 1-16,-4-1 3 0,4 2-2 0,-4-1-3 15,2 0-2-15,2 2 3 0,-4-1 5 16,2 1-3-16,-2 1-1 0,4-1-1 16,0 1 2-16,-4 1 1 0,3 0 7 0,-3 0-2 15,0 1-2-15,4 1-4 0,0-1 0 16,-4 1 1-16,0-1 3 0,0 1 3 16,0 0-1-16,0 0 2 0,0 0 0 15,0-1 2-15,0 1-4 0,0-1 1 0,0 1-1 16,-4-2 0-16,0 0-4 0,4 0 1 15,0-2-6-15,-3 1 2 0,3-2-2 16,0 1 2-16,0-2-2 0,0 1-3 16,0 0 1-16,0-2 9 0,0 2-4 0,0 0-6 15,3 0-36-15,-3 0-94 0,4 2-219 16,0-1-242-16,-4 1-181 0,0-1 56 16,0 2 167-16,0 0 218 0</inkml:trace>
  <inkml:trace contextRef="#ctx0" brushRef="#br0" timeOffset="48700.04">22038 8745 10 0,'0'-3'198'0,"0"1"28"15,0 1 25-15,0-2 13 0,2 0 0 0,-2 1-14 16,4 1-34-16,-4-1-34 0,0 0-38 16,0 1-23-16,0 0-17 0,2 1-15 0,-2-2-16 15,4 1-19-15,0 1-15 0,-4 0-16 0,0 0-4 16,2 0 12-16,2 0 30 0,-4 1 21 16,2 1 0-16,-2 0-22 0,0 0-6 0,0 3 3 15,0-2 4-15,-2 1-2 0,2 1-11 16,-4-2 1-16,2 0 14 0,2 1 34 0,-4-2 37 15,4 1 14-15,-4-2-18 0,4 1-43 0,-2-2-36 16,2 0-24-16,0 0-14 0,0-2-7 16,0 1-3-16,0-4-3 0,0 2-3 0,2-3 1 15,2 2 0-15,0-2 0 0,-2 1-2 0,2-1 0 16,-2 2 4-16,2-1-4 0,1 2-2 16,-3-2 1-16,4 3-1 0,-6-1 0 0,8 1 5 15,-6 1 2-15,2 1 5 0,0 0 2 16,-1 1 5-16,1 2-1 0,-4 0 1 0,0 0-4 15,2 2 1-15,-4 1-1 0,2-2-1 0,0 2 1 16,-7 0-1-16,7-1 3 0,-8 1-1 16,6 0 4-16,-2-2 33 0,0 1 38 0,2-1 23 15,-2-1-19-15,2-1-26 0,-7-1-27 0,9-1-17 16,-2 0-11-16,2 0-5 0,-4-1 0 16,4-2-3-16,0-1-1 0,0 0-3 0,4 0 1 15,-4-2 0-15,2 1 1 0,2 1 1 16,1-1-1-16,-3 1-2 0,-2-1-1 0,6 2-1 15,-6 0 2-15,8 0-3 0,-6 0 7 0,-2 2-3 16,8-1 2-16,-8 2-1 0,7 0-43 16,-7 0-122-16,2 2-148 0,-2-2-184 0,0 3-165 15,0 0-162-15,0 0 39 0,-2 1 172 16,2 1 240-16</inkml:trace>
  <inkml:trace contextRef="#ctx0" brushRef="#br0" timeOffset="49595.46">22296 9028 151 0,'-2'0'107'15,"2"0"-45"-15,0-2-37 0,0 2 45 16,0-1 19-16,0 0 9 0,0 1-3 0,0 0-15 16,-4 0-21-16,4-2-20 0,0 2-13 15,0 0-4-15,0 0 1 0,-4 0 8 16,4 0 7-16,0 0 4 0,0 2 4 15,0-2 2-15,0 1 4 0,0-1 0 0,-2 1 3 16,2-1 1-16,0 0-5 0,0 2 4 16,0-2 7-16,0 0 20 0,0 0 20 15,0 2 21-15,0-2 10 0,0 0-8 16,0 0-24-16,0 0-26 0,0 0-23 0,0 0-18 16,0 0-11-16,0 0-9 0,0 0-1 15,0 1-4-15,0-1-1 0,0 0 0 16,0 2 1-16,-5-1-1 0,5 1-2 15,-2-1-4-15,2-1 1 0,0 2-2 0,0-1 1 16,0 1 20-16,0-2 28 0,0 1 30 16,0-1 10-16,0 0-14 0,0 0-21 15,0-1-18-15,2-1-9 0,3 1 9 0,-5-1 17 16,2-1 10-16,-2 2-4 0,4-1-13 16,0-1-15-16,-4 1-11 0,2 2-8 15,-2-1-1-15,4 1-3 0,0 0 6 16,-4 0 13-16,0 1 8 0,0 3-1 0,0 0-7 15,0-1-8-15,-4 2-4 0,0 1-9 16,4-2-4-16,-2 2 0 0,-2 0 1 16,0-1 10-16,2-1 6 0,-3 1 10 15,3-1 6-15,2-1-4 0,-4 0-10 0,0-1-10 16,4-2-8-16,0-2-4 0,4-1 2 16,0-1 1-16,-4-1-1 0,2 1-3 0,3-3 0 15,-3 3 3-15,-2 0 5 0,4-1 4 16,0 1 4-16,-2 0 1 0,-2 2 9 15,0-1-7-15,4 0-5 0,0 1-11 16,-4 1 8-16,0 1 10 0,0 0-3 0,2 1-2 16,-2-1-11-16,0 3-4 0,-2-1-6 15,2 1-17-15,0-3-68 0,0 2-220 16,0 0-294-16,0 1-240 0,-4-1 37 0,0 1 203 16,4-2 237-16</inkml:trace>
  <inkml:trace contextRef="#ctx0" brushRef="#br0" timeOffset="50267.51">22370 9319 7 0,'0'2'148'0,"0"-1"20"0,2 1 9 15,-2-1-2-15,0 0-8 0,5 1-9 0,-5 1-5 16,4-1-4-16,-4-1-2 0,0 1 11 15,0-1 19-15,2 1 20 0,2 1 15 16,-4-1 0-16,0 2-15 0,2-1-28 16,-2 0-27-16,-2 0-20 0,2 1-22 0,0-1-23 15,0 0-25-15,0 0-16 0,-4 0-8 16,4 0 2-16,-2 0-1 0,2-1-5 16,0-2-9-16,0 0-6 0,2-2 1 15,-2-1-6-15,4 0-2 0,-4 0-9 0,2-1 7 16,-2-1 0-16,4 2 0 0,0 0-3 15,-2 0 6-15,-2 0 4 0,0 2 4 0,4-3 6 16,-2 4 13-16,-2 0 31 0,0 0 18 16,0 4 12-16,0-1-2 0,0 0-5 15,0 1-10-15,-2 1-13 0,-2-1-15 16,4 2-10-16,-2-1-5 0,2-2-13 0,0-1-8 16,-4 3-19-16,4-3-10 0,-4-2-40 15,8-2-63-15,-4-1-120 0,4-1-227 16,-4-2-275-16,2 0-130 0,-2-3 112 15,0-2 244-15,4 4 202 0</inkml:trace>
  <inkml:trace contextRef="#ctx0" brushRef="#br0" timeOffset="56188.28">21820 7462 14 0,'3'0'44'0,"5"0"-9"16,-2 0-12-16,-4 0-10 0,8 0-3 15,-3 0 19-15,3 0 32 0,-4 0 26 16,5 2-5-16,3-2-25 0,-4 1-20 0,-1 1-3 15,9-1 26-15,-5 1 18 0,-1-2 10 16,5 1-29-16,1 0-18 0,1 1-16 0,-3-2-6 16,5 2-7-16,0-1-4 0,-3-1-5 15,3 2 1-15,0-2 0 0,1 1 1 16,-1 1-1-16,2-2-2 0,-1 3 2 16,-1-2 2-16,2 2-2 0,0 0-3 0,-3 0-2 15,3 0 1-15,-2 0 1 0,1 2 4 16,3-1-3-16,-6 1-1 0,8-1 38 15,-3 2 48-15,1-2 54 0,0 3 10 16,2-4-12-16,0 1-30 0,2-1-34 0,2 2 30 16,2-2 47-16,0 0 30 0,-4-2 0 15,4 1-30-15,2-1-21 0,-2 1-41 0,0-2-31 16,-4 0-19-16,2-2-16 0,-4 2-8 16,0-1-4-16,0 1-5 0,-2-3-2 15,-1 1-2-15,-1-1 1 0,0 0-1 16,2-1-1-16,-3-1 0 0,1 1 2 0,0-3-2 15,2 2 2-15,-3-3-3 0,1 0 1 16,2 0 3-16,-2-3-1 0,4 1 3 16,-9-1 26-16,7-1 33 0,-2 0 18 15,0-1-12-15,-3-1-24 0,1 2-19 0,-3-3-13 16,-1 2-7-16,0-1-1 0,1-1-2 16,-1 2-6-16,-1-1 0 0,1-1 0 15,-1 2 2-15,-3-2 1 0,1 0-2 0,3 1 1 16,-5-1 1-16,3-1 14 0,-3 1 11 15,2 0 7-15,-5-2-11 0,5 4-10 16,-3-2-4-16,-1 0-6 0,-4 1-2 16,4-1-3-16,-1 2 0 0,-1-1 4 0,-2 1-1 15,4-1-2-15,-3 1 1 0,-1-1-4 16,0 0 5-16,2 3-1 0,-1-1 2 0,-5 1-2 16,6 1-1-16,-6-1 2 15,6 4 1-15,-6-1 1 0,2 1 0 0,-2 1-2 16,-2 0 2-16,5 0-2 0,-1 3 2 15,-4-2-2-15,0 2 3 0,0 0-7 0,2 0-3 16,-2 0-33-16,0 2-149 0,0-1-238 16,0 1-301-16,0-2-61 0,0 1 119 15,-2 1 255-15</inkml:trace>
  <inkml:trace contextRef="#ctx0" brushRef="#br0" timeOffset="58548.14">24227 5941 52 0,'-5'-3'110'0,"5"1"-48"16,-2 1-42-16,2 0 35 0,0-2 11 16,0 1 2-16,0-1 1 0,0 0 10 0,2 2 12 15,-2-1 7-15,0-1 1 0,5 0-3 16,-1 2-7-16,-4-1-14 0,2 1-22 16,2-1-16-16,-4 1-17 0,2-1-6 15,-2 2-5-15,4 0-1 0,0 2 1 0,2-2-5 16,-3 3 31-16,5 0 35 0,-6 1 24 15,6 2-17-15,-2 0-26 0,-4 1-18 16,7 3-10-16,-3-3-4 0,4 2-5 0,-4 1-5 16,1 0-2-16,-1 0-1 0,4-1 0 15,-4 0-1-15,5 0-2 0,-5 0 2 16,2-1-1-16,3-1 2 0,-5-1 1 16,4 0-1-16,-4 0 0 0,0-3 2 0,5 1-1 15,-5 0 0-15,0-3 0 0,2 1-3 16,1-2 0-16,-1 0-1 0,0-2-3 0,1 2-16 15,-7-3-45-15,8 1-73 0,-6 0-80 16,2-1-70-16,-2-3-55 0,-2 1-13 16,3 0 51-16</inkml:trace>
  <inkml:trace contextRef="#ctx0" brushRef="#br0" timeOffset="58804.16">24483 5899 15 0,'-4'-3'87'0,"4"2"11"16,-2 1 4-16,-2 0 5 0,4 1 4 0,-2 2 11 15,-3 2 6-15,1 1 7 0,-2-2-6 16,4 5-7-16,-8-1-2 0,3-1 15 16,-1 4 28-16,-2-1 29 0,2 1 8 15,-3 1-22-15,1-2-41 0,0 1-45 0,-1-1-36 16,1-2-21-16,4 2-14 0,-5-2-7 15,5-1-6-15,-4 1-2 0,4-2-22 16,-1 1-102-16,1-1-162 0,2-1-207 0,-2-1-86 16,0 0 48-16,-3 1 154 0</inkml:trace>
  <inkml:trace contextRef="#ctx0" brushRef="#br0" timeOffset="59185.97">24378 6329 70 0,'2'-1'155'0,"2"0"-2"0,-2-1-13 0,-2 1-28 16,8 1-21-16,-8 0-17 0,6 0-8 16,-4 0-10-16,2 1-8 0,1 1-13 15,1 0-8-15,-4 0-10 0,6 1-4 16,-6-1-3-16,6 1-2 0,-1 0-3 0,-5 1-2 15,6-1 0-15,-2 0 0 0,0 2 0 16,-1-2 3-16,1-2-9 0,-4 2-38 16,6-1-77-16,-6-2-90 0,2 0-73 0,0 0-1 15</inkml:trace>
  <inkml:trace contextRef="#ctx0" brushRef="#br0" timeOffset="59466.12">24497 6300 56 0,'0'3'147'0,"0"0"-5"16,0 1 3-16,0 1 22 0,-4 1 43 0,4 0 44 15,-4 1 40-15,4 1 34 0,0 1 30 16,-2 1-14-16,2 1-50 0,-4 1-72 16,0-2-60-16,-2 2-40 0,4 2-22 15,-7-2-14-15,7 1-8 0,-4-1-8 0,-4 0-17 16,3 0-17-16,-3 0-15 0,0-1-6 15,4-1-4-15,-5-1-3 0,1-1 0 0,4-3 0 16,-9 2-1-16,5-3-5 0,4 1-7 16,-5-4-14-16,3 2-42 0,0-3-89 15,-2 0-152-15,3 2-159 0,1-2-134 16,0-2-84-16,0 2 46 0,2 0 133 0,-1 0 195 16</inkml:trace>
  <inkml:trace contextRef="#ctx0" brushRef="#br0" timeOffset="60183.8">24462 6744 58 0,'-2'-2'238'0,"2"2"7"15,0 0 0-15,0 0-3 0,0 0-6 16,0 0-13-16,0-2-31 0,0 2-42 16,0 0-54-16,0-1-32 0,0 1-22 0,2 0-6 15,-2-1 10-15,9 1 16 0,-7-3 9 16,2 3-14-16,2-2-17 0,-2 1-16 0,2-1-10 16,0 1-2-16,1 1-3 0,1-2-3 15,-2 2-4-15,-4-1 2 0,6-1 0 16,-1 2-1-16,-1 0-1 0,-2-2-2 15,2 2 3-15,-2-1-1 0,-2 1 1 0,3-1 7 16,-3 1 14-16,2 0 50 0,0 0 37 16,-4-2 14-16,0 2-27 0,0 0-36 15,0 2-22-15,0-2-22 0,0 1-6 16,-8 0-3-16,6 1-1 0,2 1-5 0,-7 0-4 16,-1 2-1-16,6-1 2 0,-4 2 3 15,-5 0-1-15,3 0-3 0,2 2 3 0,0-2-1 16,0 1 1-16,-1-1-4 0,-1 0 2 15,2 0-1-15,2 0 3 0,-2 0-1 16,4 0-1-16,-7 0-4 0,7-1 2 16,-2 1 4-16,2-2 6 0,2 2-2 0,-4-1 0 15,0-1-2-15,4 2 4 0,0-1 12 16,4-1 17-16,-4 1 21 0,4-1 12 16,-2-1-5-16,2 0-17 0,-2 0-21 15,7 0-11-15,-7 0-4 0,2-2-2 0,2 3-6 16,0-3 0-16,2 1 1 0,-1-1-1 15,-1-1-1-15,4 2-4 0,-8-2-17 16,9 0-119-16,-3 1-233 0,-2-1-285 0,-4 0-123 16,2-1 83-16,0 1 217 0,-4 1 186 15</inkml:trace>
  <inkml:trace contextRef="#ctx0" brushRef="#br0" timeOffset="61065.3">24390 7317 21 0,'0'0'127'0,"0"0"-17"0,0 0-11 15,0-2-9-15,0 1-6 0,4-1-13 0,-4-1-6 16,0 0-4-16,6 0-3 0,-6-1 3 16,2-1 9-16,2 1 15 0,1-3 2 15,-3 2-1-15,2-3-6 0,-2 1-9 16,2-2-17-16,0 0-17 0,-2-2-14 0,2-1 4 15,0 2 8-15,3-1 8 0,-5 2 0 16,2 0-18-16,0 0-9 0,-2 2-15 16,2 1-4-16,-4-1 2 0,2 5 1 0,2-3 4 15,1 4 1-15,-3 1 3 0,-2 1 0 16,4 2-1-16,-4 1 1 0,2 1-6 16,-2 3 4-16,0-1-1 0,4 4 1 0,-4-2-2 15,0 3 1-15,0 0 1 0,0 1-1 16,0 1-2-16,0-1 1 0,0 2-2 15,0-1 1-15,-4-1 0 0,4 1 3 16,0-2-2-16,0 0-1 0,0 0 27 0,-2-2 54 16,2-2 53-16,0 1 34 0,0-2 20 15,-4-1 32-15,4 0 9 0,0 0-26 16,-2-1-59-16,2-2-56 0,-9 0-36 0,7-2-20 16,-2 0-15-16,2 1-8 0,-6-2-4 15,6 0-3-15,-5-3-1 0,-1 2-3 16,2-1-1-16,0-1 3 0,0 0-2 15,-3-1 0-15,7 0-1 0,-4 2-2 0,-2-3 2 16,6 1-1-16,-2-1 2 0,2 2-1 16,-7 0-1-16,9-1-9 0,-2 1 5 15,2 0 0-15,0 0 10 0,-4 1-3 16,8-1-2-16,-4 0 0 0,0 0-9 0,2 2 5 16,2-1 5-16,1-1 9 0,1 0 6 15,-4 1 0-15,6 0 1 0,-2-1-6 0,5 1-5 16,-5-1-2-16,-4 0-2 15,8 0-1-15,-2 1 1 0,-1 0 2 0,-1 0-4 16,4 1-35-16,-8-2-144 0,7 1-210 16,-3 2-214-16,0-3-117 0,-2 2 56 0,2-3 157 15,-2 3 198-15</inkml:trace>
  <inkml:trace contextRef="#ctx0" brushRef="#br0" timeOffset="61783.68">24624 7354 111 0,'0'-1'142'0,"0"1"-6"0,0-2-15 0,0 2-20 16,0-1-24-16,0 1-25 0,2-2-22 15,-2 2-9-15,0 0-7 0,0 0-5 16,4 2 9-16,0-2 21 0,-4 3 12 0,2-2-3 16,-2 1-18-16,4 0-9 0,0 3-7 15,-2-2 0-15,2 2-4 0,-2-1 29 16,-2-1 19-16,9 3 12 0,-7-3-23 0,4 2-18 15,-2-1-11-15,0 1-6 0,2-1-2 16,-3 1-3-16,1-2-4 0,2 1 2 16,-2-1-1-16,2-1 2 0,-2 1 1 15,3-2-2-15,-3 1-18 0,2-2-34 0,-4 0-49 16,2-2-41-16,0 1-26 0,-2-2-5 16,2 0 8-16,1-2 24 0,-5 2 34 15,2-1 28-15,-2-1 25 0,0 0 18 16,0 1 12-16,-2 0 7 0,2-1 1 0,-5 0 5 15,1 3 9-15,4-1 17 0,0 0 23 16,-2 0 26-16,2 0 20 0,-4 1 16 16,0-1 6-16,2 3 8 0,2-2 5 0,0 4 11 15,-6-2 5-15,6 3 11 0,-4-1 11 16,-1-1 12-16,5 1 8 0,-2 1-9 16,-4 0-23-16,6 1-41 0,-8-1-36 0,6 3-31 15,-6-1-13-15,5-1-14 0,-3 2 2 16,-2 0-14-16,2 0 0 0,0 0-64 15,-1-1-121-15,1-1-189 0,-2 0-162 16,6-2-16-16,-6 0 105 0</inkml:trace>
  <inkml:trace contextRef="#ctx0" brushRef="#br0" timeOffset="62546.34">24454 7677 173 0,'0'1'180'15,"0"1"-15"-15,0-2-13 0,0 1-15 0,2-1-14 16,-2-1-16-16,4 1-19 0,-4-2-20 16,2-1-15-16,7 2-6 0,-7-2-4 15,2-2 13-15,2 2 19 0,-2-2 6 16,2 1-3-16,-2 0-18 0,3-1-20 0,-5 2-16 15,6-1-11-15,-6 1-5 0,2 0-5 16,-2 1-3-16,2-1-2 0,0 2 1 0,-1-1 1 16,1 0 3-16,0 2 3 0,-2 2 7 15,2-2 7-15,-4 3 2 0,2 0 1 16,2 2 13-16,0 0 23 0,-4 2 17 16,0-1-11-16,2 1-18 0,-2 2-13 0,5 0 30 15,-5 0 50-15,0 0 54 0,0 2 7 16,0-1-31-16,0-1-43 0,0 2-35 15,0-1-27-15,0-1-13 0,0 2-9 16,0-4-3-16,-5 1-2 0,5-1 10 0,-2-1 26 16,2 2 21-16,0-4 5 0,-4 1-15 15,0-2-23-15,4 0-14 0,-2 0-9 16,-4-3-7-16,-2 0-3 0,5-2-1 16,-5 1 0-16,6-4 0 0,-4 2-2 0,-4-3 0 15,3 0 2-15,-1 0 0 0,2 2-2 16,-4-2-1-16,8 0-2 0,-7 0 3 15,3 1-1-15,0 1 0 0,2-1-3 0,-2 1 4 16,3 1 0-16,-5-2 0 0,8 2-2 16,-2 0 1-16,-2 0-3 0,4 1 1 15,-4 1-1-15,4-2 2 0,0 2 2 16,0-1 0-16,4 1-2 0,-4-1 3 0,4 2-1 16,-4 0 1-16,2 0-2 0,2 0 2 15,0 0 1-15,3 0-1 0,-5 0-1 16,6 0-1-16,-2 0-1 0,0 0 2 0,1 0-30 15,3 0-138-15,-4-1-223 0,4 1-245 16,-3-2-110-16,3 2 76 0,-4-1 182 16,2 1 192-16</inkml:trace>
  <inkml:trace contextRef="#ctx0" brushRef="#br0" timeOffset="63122.3">24677 7782 97 0,'2'1'209'0,"-2"-1"-13"0,4 0-19 15,-4 2-19-15,0-2-28 0,0 0-27 16,0 0-33-16,0 1-26 0,3-1-16 0,-3 2-10 16,0-2-6-16,4 1-7 0,-4 0 15 15,4-1 15-15,-4 2 11 0,2 1-9 16,-2 0-8-16,4-1-14 0,0 1-5 16,-4 0-3-16,6-1 1 0,-6 2-4 0,2-1-2 15,3 0 1-15,-1 0-3 0,-2 0 4 16,2 0-1-16,-2 0-17 0,6-2-40 15,-6 2-52-15,2-3-42 0,1 2-19 0,1-2 6 16,-4-2 25-16,-2 2 36 0,8-3 34 16,-8 0 25-16,2 2 17 0,2-2 9 15,-2 0 4-15,-2-2 4 0,0 2 13 16,4 0 27-16,-4 0 35 0,5 0 26 0,-5 2 8 16,0 1-4-16,0 0-9 0,0-2-3 15,0 1 2-15,0 1 8 0,-5 1 6 16,5 1 12-16,-4-1 16 0,4 2 53 0,-2 2 61 15,-2-1 43-15,2 2-9 0,-6 0-39 16,6 3-42-16,-2-1-37 0,-3 2-37 16,1 0-34-16,-2 3-27 0,2-1-22 0,0 0-15 15,-1-2-7-15,1-1-10 0,-2 2-2 16,2-3-5-16,-1 2-2 0,3-4-11 16,-2 1-87-16,0-2-219 0,0 1-273 15,-3-3-188-15,7-2 52 0,-4-1 182 0,-2 0 213 16</inkml:trace>
  <inkml:trace contextRef="#ctx0" brushRef="#br0" timeOffset="63839.63">24541 8142 55 0,'0'3'149'15,"0"-1"8"-15,0 0 4 0,0 1 7 16,0 0 9-16,0-3 17 0,0 2 4 0,2-2-12 15,-2 0-35-15,4-2-44 0,-4 1-36 16,2-2-26-16,6-1-17 0,-8 2-8 16,7-3-7-16,-5 1 6 0,6-2 23 15,-6 0 12-15,2 0-6 0,-2-2-18 0,6-1-10 16,-6 0-10-16,7 2-4 0,-7-2-2 16,2 1-4-16,-2 2-3 0,2-1-1 15,0 1-3-15,-2 1 1 0,3 2 4 0,-5-1 4 16,2 2 10-16,-2 2 0 0,0 2 4 15,0 2-5-15,0-1 1 0,0 3 25 16,0 2 37-16,0-1 35 0,0 2-5 16,0-1-24-16,0 2-27 0,0 2-19 0,0 0-11 15,0 0-7-15,0 2-4 0,-2-1-4 16,2-1-4-16,0 2-2 0,0-1 1 16,-5 1 3-16,3-1 0 0,2-1 1 15,0-1-3-15,-4-1 3 0,0 1 23 0,4-2 26 16,-2-2 18-16,2-1-16 0,-4 0-20 15,2-2-15-15,-7 0-9 0,7-1-6 16,-2-2-3-16,-2 1 0 0,0-2-2 0,-2-2-6 16,6 1 0-16,-5-2 0 0,-3-1 3 15,4 2 1-15,-2-3 1 0,1 2-2 16,1-1 1-16,0-1-2 0,2 1 1 16,-2-1 0-16,1 1 1 0,3-1 10 0,-6 1 6 15,6-1 9-15,2 1 0 0,-4-1-3 16,4 2 2-16,0-1 0 0,0-1 2 15,0 2 1-15,4-2 1 0,-4 3-1 16,2-3-8-16,6 2 2 0,-6-1-8 0,5 1-4 16,1-1-10-16,-2 2-1 0,0-1-3 15,1 0-88-15,1 1-219 0,0-1-279 0,0 3-181 16,-1-3 61-16,-5 3 186 16,6 0 204-16</inkml:trace>
  <inkml:trace contextRef="#ctx0" brushRef="#br0" timeOffset="64407.8">24727 8236 145 0,'0'0'227'0,"0"2"-10"0,0-4-32 0,2 2-37 16,-2-1-36-16,0 1-37 0,0 0-28 15,4 0-18-15,0 0-1 0,-4 0 2 16,2 0 5-16,-2 1 14 0,4-1 31 0,1 2 41 16,-3-2 18-16,2 1 3 0,-2-1-23 15,6 1-30-15,-6-1-27 0,2 2-20 16,-2-2-9-16,2 2-13 0,1-1-7 16,-3-1-8-16,2 2 9 0,-4-1 26 0,2-1 37 15,-2 2 23-15,0-1-8 0,-2 2-24 16,2-1-22-16,-6 2-18 0,6-1-12 15,-9 0-6-15,7 2-3 0,-4-1-1 16,-2 1-4-16,6-1-2 0,-2 1-4 0,2 1 3 16,-7-2 2-16,7 2-1 0,2-1 3 15,0-1 11-15,-4 1 14 0,4-1 19 16,4 2 14-16,-4-2 3 0,2 1-5 0,2-2-15 16,1 2-14-16,1-2-9 0,-4 1-7 15,6-1-1-15,-2-1-6 0,0 1-6 16,1 0-20-16,-1-2-111 0,2 1-185 15,-6-1-210-15,6-1-136 0,-5 0 34 0,3-1 134 16,-6 1 192-16</inkml:trace>
  <inkml:trace contextRef="#ctx0" brushRef="#br0" timeOffset="66486.39">24144 5796 83 0,'0'-2'95'0,"-4"1"6"0,0 1-8 15,4-2-6-15,-2 1-12 0,2-1-13 0,0 2-14 16,-5 0-16-16,3-2-10 0,2 1-8 15,-4 1-6-15,0-1-5 0,4 1 2 16,-2-2-5-16,2 2-1 0,-6 0-1 0,6 0 0 16,-8 2 0-16,6-1 2 0,-3 0 1 15,-1 3 2-15,2-1-3 0,-2 1-2 16,2 1 0-16,-2 1 2 0,3-2 0 16,-5 4 1-16,2-2-1 0,2 1 1 0,-2 1-2 15,4 1 5-15,-7-2-2 0,7 4-2 16,-4-2 0-16,2 1 0 0,0-1 1 15,-2 3 2-15,4-2-2 0,-7 3-1 16,7 0 2-16,-2 1 0 0,0-1 2 0,2 4-1 16,-2-2 1-16,2 0-1 0,2 3 1 15,-5-2 2-15,1 4-2 0,4-2 1 0,0 0-5 16,-2 1-1-16,2 1-2 0,0-1 3 16,0 1 0-16,0 1 3 0,-4-2-1 15,4 4 2-15,-2-1-2 0,2 2 1 16,0-3-2-16,0 2 1 0,0-1 2 0,-4 1 0 15,0 1-4-15,4 0 2 0,-2 0-2 16,-2 1 2-16,-1 4 2 0,3-1 2 16,-2 1 0-16,2-1-1 0,-6 1-2 15,2-2-1-15,0 0 2 0,-1-2 41 0,1-1 37 16,-2 0 24-16,2-3-27 0,-1-3-25 16,3-1-17-16,-2-1-12 0,0-3-8 15,2 1-4-15,2-2 27 0,-7-2 52 0,9 0 82 16,-2-3 29-16,-2-1-19 0,2 0-63 15,2-3-49-15,-4 0-31 0,0-1-18 16,4-2-12-16,0 0-5 0,4 0-6 16,-4 0-4-16,4-2-1 0,-2 2 2 0,2 0 0 15,-2 0 1-15,3 2-1 0,-1-1 0 16,2 2 2-16,4 0 1 0,-4 2 1 16,1 1 1-16,-1 0-1 0,2 3 3 0,0 0 1 15,1 3-1-15,-1 0 0 0,0 1 3 16,-2 2-1-16,1 0 1 0,-1 3-3 15,2 0 0-15,-8 2-4 0,6 1 0 0,-6 1 0 16,2 4 0-16,-2-1 5 0,0 1 0 16,0 1 0-16,0 1-2 0,-2-1-1 15,2 0-1-15,0 0 0 0,0 1 1 16,0 1 0-16,0-2-4 0,0 2 2 0,0-4 1 16,-4 2 4-16,4-1-1 0,0 0-2 15,0 2-2-15,-2-1 2 0,2-2 1 0,0 2-1 16,0 0 1-16,0 0-1 15,0 0 1-15,0 0 2 0,0 0-1 0,0 0-1 16,0 0-1-16,0 0 0 0,2-1 0 16,-2-2 0-16,4 1 21 0,-4-2 36 0,2-1 29 15,2-1-1-15,1 0-2 0,-3-2 1 16,2 0 5-16,-2 0-18 0,6-2-16 16,-6-1-8-16,7 1 11 0,-3-2 8 15,0 0-1-15,4-2-17 0,-8 1-17 0,9-4-10 16,-5 2-11-16,2-1-2 0,-2-2-3 15,1 1-1-15,-1-2 1 0,2 1-4 16,-2-2-3-16,-4 1 0 0,7-2 0 0,-7 0 1 16,2 1 1-16,2-1-2 0,-2-1-2 15,-2-1 1-15,6-1 2 0,-1 2 3 16,-1-4-1-16,4 1-26 0,-8-2-147 0,9-2-247 16,-3-2-311-16,-2-1-60 0,-4-1 120 15,6-1 260-15</inkml:trace>
  <inkml:trace contextRef="#ctx0" brushRef="#br0" timeOffset="67881.95">24892 5842 33 0,'4'8'105'0,"0"2"-14"15,-1 1-33-15,1 2-23 0,0 0-12 0,-4 4-6 16,0 3-1-16,-4-1 29 0,0 5 25 15,1 2 18-15,-1 0-23 0,-2 2-21 16,0 0-14-16,-2 2 16 0,6 0 28 0,-9-3 18 16,5 0-14-16,-2-1-14 0,2 1-6 15,4-2-8-15,-3 1-9 0,1-1-14 16,4 2-10-16,4 2-3 0,1-2-3 0,-3 1-2 16,8 1-1-16,-4-2 0 0,2 0 1 15,1 0-3-15,5-4-2 0,-8 0 1 16,5-2-2-16,-1-1-3 0,-8-5 0 0,8-1 2 15,-3 2-1-15,1-4 2 0,-6-2 2 16,2 1 46-16,2-4 81 0,-2 2 81 16,-1-4 10-16,-3 0-48 0,0 0-67 15,4 1-43-15,-8-1-28 0,4-1-17 0,0 2-9 16,-3 2-8-16,-1-1-1 0,0 4 1 16,2-1-1-16,-2 2-1 0,2 2-4 15,-2-1 1-15,0 2 1 0,2 0 4 0,2 2 0 16,-5 1-1-16,3 0 3 0,2 0-2 15,0 1-3-15,-4 1 4 0,4 1-3 16,0-2 2-16,0 2-2 0,0 2 0 16,0-1-1-16,4 1 2 0,-4 1 0 0,2-2 1 15,3 2 2-15,-3 0 3 0,6 1-3 16,-6 1 2-16,4 0-1 0,2-3-1 16,-5 2-4-16,5-1 1 0,0-2-2 15,0 2 2-15,-1-1 0 0,-5-1 5 0,6 1 0 16,-6-1-1-16,6 1 6 0,-6-1-3 15,2 1-4-15,-4-1-2 0,2 1 32 16,-2-1 28-16,0 1 19 0,-2-1-19 0,2 1-23 16,-4 0-17-16,2 0-10 0,-2 1-2 15,0-3 1-15,2 2-5 0,-2-1-3 16,0 1-4-16,2-4 0 0,-3 1 0 0,3-1 4 16,-2-1 21-16,0 2 29 0,2-2 25 15,-2 1 1-15,2-2-16 0,-2 1-17 16,0-2-16-16,4 0-11 0,-3 0-8 0,-1-1 0 15,0 0-2-15,4-2-6 0,-2 1-1 16,2-1-1-16,0 1 3 0,-4-2-2 16,2 0-2-16,2 0-1 0,0 0-1 15,-4-2 4-15,0 1-3 0,4-2 8 0,-2 0 2 16,2-2 5-16,-5 1-7 0,5-3-3 16,-2 2 0-16,2-3-3 0,0 1-41 15,0-4-147-15,-4 0-219 0,4-1-256 16,0-1-80-16,0-2 89 0,-4 0 208 0</inkml:trace>
  <inkml:trace contextRef="#ctx0" brushRef="#br0" timeOffset="70018.3">24497 5571 138 0,'0'0'156'0,"-4"0"5"0,4 0 1 16,0 0-4-16,-4 0 5 0,4 0 8 16,0-2 18-16,-2 1 9 0,2-2 3 15,-4-1-4-15,0 2 9 0,2-3 5 0,-2 1-2 16,2-1-30-16,-7-1-47 0,7-1-44 15,-4-1-29-15,-4-2-23 0,3-1-14 16,-3-1-10-16,0-1-2 0,-5-2-3 16,7-2-1-16,-2 0-3 0,-7-2-2 0,7 0-3 15,-7-2 1-15,1 0-3 0,-1-3 1 16,1 1 3-16,-5-1-1 0,4-1 1 16,-5-3-4-16,1 2 3 0,5-1 2 15,-7 0-1-15,4 3 0 0,1-2-4 0,1 2 1 16,-4 2 1-16,1-2 4 0,3 1 4 15,1 0-2-15,3 3 35 0,-3-1 21 16,-1 1 11-16,3 1-29 0,1-1-13 16,-1 1 3-16,-3 1 0 0,7 1-1 0,2 1-11 15,-3 0-7-15,5 2-6 0,-4-1-6 16,2 0 3-16,1 1-4 0,1 1 1 0,0 1-2 16,2 0-1-16,-2 1 0 0,1 2-4 15,3 0 1-15,2 1-14 0,-4 3-144 16,4-1-258-16,0 3-326 0,0-1-56 15,0 3 133-15,0 1 263 0</inkml:trace>
  <inkml:trace contextRef="#ctx0" brushRef="#br0" timeOffset="71548.2">21599 4039 91 0,'0'0'185'16,"0"0"-2"-16,-2-1-12 15,2 1-20-15,0 0-20 0,0 0-20 0,-4 0-13 16,4 0-16-16,0 0-20 0,0 0-18 16,0 0-15-16,-4 0-12 0,4 0-5 0,0 0-3 15,0 0-3-15,0 0-3 0,0 0-1 16,0 0 1-16,4 0 3 0,-4 0 19 16,4 0 30-16,-4 0 34 0,2 0 16 15,5 0 12-15,1-2 4 0,-6 2 6 0,8 0 12 16,-4-1 0-16,9 1-16 0,-5 0-34 15,1-2-31-15,-3 2-17 0,2-1-16 16,5 1-8-16,-7 0-8 0,2-2-1 0,1 2-3 16,-1-1-1-16,0 1-2 0,1 0 3 15,-3 0-3-15,2 0 4 0,-2 0-2 16,1 0-3-16,1 0 2 0,-4 0 3 16,5 0 0-16,-3 0-2 0,-2-2-4 0,4 2 2 15,-3-2-2-15,-1 2 4 0,0-1-3 16,0 0 4-16,2 1-2 0,-1-2-1 15,-3 2-30-15,2-1-106 0,-4 1-145 16,-2 0-148-16,4 0-94 0,-4 0-13 0,0 0 80 16,-4 1 138-16</inkml:trace>
  <inkml:trace contextRef="#ctx0" brushRef="#br0" timeOffset="71965.92">21800 4043 52 0,'0'5'61'0,"-4"0"2"16,4 1 6-16,0 0 17 0,-2 1 6 0,2 1-4 15,-5 1-29-15,5 0-24 0,-2 0-12 16,2 2-9-16,-4 2-5 0,4-1-2 16,-4 0 1-16,4 0-2 0,0 0 2 15,0-2-3-15,0 2-1 0,0-2-3 0,0 1-2 16,4-2 1-16,-4 0 1 0,0 0 2 15,0-3 1-15,4 2 9 0,-4-4 18 16,0 2 12-16,0-1 5 0,0-1-3 0,0 0-8 16,0 0-6-16,0-3-11 0,0 1-4 15,0-1-6-15,0 1-3 0,2-2-15 16,-2-2-68-16,0 1-117 0,0 1-101 16,5-3-4-16</inkml:trace>
  <inkml:trace contextRef="#ctx0" brushRef="#br0" timeOffset="76814.25">21347 3982 44 0,'0'0'56'0,"0"0"-10"0,0-1-10 16,0 1-6-16,0-2-3 0,0 2 1 15,0-1-4-15,0 1-4 0,0-2-1 16,0 2 1-16,0-1-2 0,0 1-7 0,0-2 0 15,2 1-5-15,-2 1 1 0,0-2-5 16,4 2-1-16,0-2 2 0,-4 1 2 16,0 1 0-16,3-1 0 0,1 1 13 15,-2 0 6-15,-2-2 2 0,4 2-7 0,0 0-9 16,-2 0 0-16,2-1-4 0,-2 1-2 16,-2 0 0-16,9 0-3 0,-7 0 0 0,-2 1-1 15,8-1 0-15,-6 0 0 0,2 2 3 16,-2-1-1-16,2-1 3 0,0 1-3 15,-2 1-1-15,3 0-1 0,-5 1 1 16,2-2 3-16,2 1-4 0,0 1 2 0,-4-2 2 16,2 2 0-16,-2-1 0 0,4 1-2 15,-2 0 0-15,-2 0 1 0,0 0 1 16,0 0-1-16,0 0-1 0,0-1-1 16,0 2 2-16,0-1 10 0,0 0 32 0,0 0 38 15,0 0 26-15,0-2 7 0,-2 2-4 16,-2 0-10-16,4-1-5 0,-2 1-3 15,-2-2-1-15,0 1 0 0,4-1-3 0,-2 1-1 16,-5-1 9-16,7 0-3 0,-8-1-10 16,6 0-19-16,-2 0 1 0,2-1 6 15,-6 0 11-15,6-1-3 0,-3 1-9 16,1-1-3-16,2-1-5 0,-4 0-9 0,6 0-18 16,-8 0-14-16,8 0-5 0,-2-1-7 15,-2 1-2-15,1-2-9 0,3 2 0 0,0-1-3 16,-4-1 8-16,4 1-5 15,0 1-2-15,0-2-2 0,4 2 0 0,-4 0 1 16,3 0-1-16,1-1-22 0,-2 2-127 16,2-1-183-16,2 2-225 0,-2-1-58 0,-2 1 77 15,2 1 179-15</inkml:trace>
  <inkml:trace contextRef="#ctx0" brushRef="#br0" timeOffset="78148.05">21357 4347 87 0,'0'0'109'0,"0"1"3"15,0-1-2-15,0 2 1 0,0-2 3 16,0 1-3-16,0 1-4 0,0-2-1 15,0 1-4-15,0 1-10 0,0-2-16 16,0 0-17-16,0 0-13 0,0 1-18 0,0-1-11 16,0 0-8-16,0 0-2 0,0 0-4 15,0 2 2-15,0-2-2 0,3 0-2 16,1 1-1-16,-4-1 2 0,2 0 0 0,-2 0 0 16,8 1 7-16,-6-1 24 0,2 0 18 15,-2 0 8-15,7 0-19 0,-7 0-15 16,6 0-5-16,-6 0 29 0,4-1 21 15,2 1 14-15,-1 0-15 0,-1 0-20 0,0-1 0 16,0 1 29-16,2-2 53 0,3 1 38 16,-5-1 6-16,0 1-31 0,0 1-35 15,1-3-38-15,1 3-21 0,-2-2-22 0,-4 1-9 16,6-1-5-16,-6 0-1 0,7 2-6 16,-7-1-2-16,2 1-2 0,-2-1-1 15,2-1-16-15,-4 2-76 0,4 0-134 16,-4 2-153-16,-4-1-109 0,4 0-56 0,-4 1 11 15,4-2 89-15,-2 0 139 0</inkml:trace>
  <inkml:trace contextRef="#ctx0" brushRef="#br0" timeOffset="78547.55">21442 4384 12 0,'0'5'36'16,"0"-2"-6"-16,0 0 2 0,0 1-5 15,-2-1-4-15,2 2-5 0,0-1-5 16,0 1-3-16,0-1-4 0,0 1-1 0,0-2 0 16,0 1 2-16,2-1 21 0,-2 2 28 15,0-2 34-15,0 1 3 0,0 1-10 16,0-2-23-16,0 1-11 0,0-2-1 16,0 1 1-16,4 0-6 0,-4 0-12 0,0-2-11 15,0 1-7-15,0-1-6 0,0 0 2 16,0 1-2-16,0 0-3 0,0-2 0 0,0 1 0 15,0-1 0-15,4 0-2 0,-4 0-4 16,0-1-63-16,0-1-130 0,3 0-97 16,-3 0-2-16</inkml:trace>
  <inkml:trace contextRef="#ctx0" brushRef="#br0" timeOffset="79540.42">22147 4060 37 0,'0'0'202'0,"0"0"18"0,0 0 13 16,-4 2 16-16,4-2 21 0,0 0 25 15,0 0 18-15,0 0-1 0,0 1-24 16,0-1-40-16,0 0-47 0,0 0-48 0,0 0-44 15,0 0-40-15,0 0-25 0,0 0-18 16,4 0-11-16,-4 0-6 0,0 2-1 16,2-2-3-16,-2 0 0 0,8 1-2 15,-6-1-3-15,3 0-3 0,-3 0 3 0,6 0 0 16,-2 0 13-16,-4 2-6 0,7-2 0 16,-7 0-11-16,6 0 3 0,-6 0 2 15,2 0 0-15,-2 0-2 0,6 0-2 0,-6 0 3 16,3 0-30-16,-3 0-93 0,-2 0-142 15,4 0-131-15,-4 0-80 0,0 0-29 16,0 0-10-16,0 1 46 0,-4-1 99 16</inkml:trace>
  <inkml:trace contextRef="#ctx0" brushRef="#br0" timeOffset="79725.42">22164 4110 93 0,'0'3'124'0,"0"-2"11"16,0 1 3-16,2-1-3 0,-2 2-4 0,8-1-20 16,-8 1-25-16,6-2-29 0,-4 1-20 15,7-1-13-15,-7 1-9 0,6-1-4 16,-2 2-6-16,4-1-9 0,-3-1-81 16,-1-1-169-16,0 0-96 0,0 0 19 0</inkml:trace>
  <inkml:trace contextRef="#ctx0" brushRef="#br0" timeOffset="81392.3">22606 3517 84 0,'0'1'111'16,"4"-1"17"-16,-4 0 15 0,0 0-1 15,0 2-15-15,0-2-30 0,-4 0-26 0,4 0-29 16,0 2-14-16,-2-2-11 0,2 0-7 16,-4 0-2-16,0 0-7 0,2 0 1 15,2 0-1-15,-7 0 2 0,7 0-2 16,-8 0-1-16,6 0 0 0,-2 0-1 0,2 1 1 16,-2-1-2-16,0 2 0 0,2-2 1 15,2 0-1-15,-5 0 2 0,1 1-1 16,4-1 1-16,-2 0 0 0,2 2 1 15,-4-2-1-15,4 0-2 0,-2 0-2 0,2 1 2 16,0-1-1-16,0 0 2 0,-4 2 1 16,4-2 0-16,-4 1 2 0,4 1-3 15,0-1 0-15,0 1-2 0,0-1 3 0,-2 2 1 16,2 0-2-16,0 0-1 0,-4 2 2 16,4-1 2-16,0 2 2 0,0 0 4 15,-3 1 3-15,3 1 2 0,0 1-3 16,0 0-2-16,0 2-1 0,0-1-2 0,0 0 0 15,-4 3 2-15,4-1-2 0,-4-2 3 16,4 4 0-16,0-2-5 0,-2 1-6 16,2 1 3-16,0-1 0 0,-4 1 0 15,4-1 0-15,0 1 3 0,-4-2 0 0,4 1-3 16,0-1 4-16,0 2-1 0,0-1-1 16,0 2 2-16,0-1-2 0,0 1-1 0,0 0 3 15,0 0 40-15,0 1 46 0,-2 1 36 16,2 1-4-16,-4-2-18 0,4 2-19 15,0 0-28-15,-2 2-21 0,2-1-11 16,-5 1-6-16,5 1-4 0,-4-2-5 0,4 2-3 16,-2-1-4-16,2 0 3 0,0 0 0 15,-4 1-2-15,2-1 1 0,2 1-3 16,0-2 2-16,-4 1-2 0,4-1-2 0,-4 1 1 16,4-4 2-16,0 1-1 0,0-1-3 15,-2 0 1-15,2 1 1 0,0-2 3 16,0 0-1-16,-4-1-1 0,4-1-1 15,-3 1 1-15,3-1 0 0,0 1 0 0,0-4-1 16,0 2 1-16,0-1 2 0,-4-1 0 16,4 0-2-16,0 0-2 0,0-2 0 15,0 2 0-15,0-3 0 0,0-1 0 16,0 2 0-16,0-2 1 0,0-2 4 0,0 1 10 16,0-1 55-16,4 1 83 0,-4-1 91 15,0-1 29-15,3-1-24 0,1 1-64 0,-2-2-66 16,6-1-41-16,-6 0-43 0,2 0-10 15,2 0-14-15,-1 0 7 0,-3-1-7 16,4 1-3-16,2-3-3 0,-6 3-2 16,6-2 2-16,-1 1-4 0,-5-1-2 0,6 0-2 15,-2 1 3-15,-4 1 0 0,2-1 2 16,3-1-2-16,-3 2 1 0,0-1-1 16,2-1 0-16,-4 1 0 0,6 1 0 15,-6-2-1-15,3 1-12 0,1-1-111 0,-2 1-248 16,-4-1-347-16,2 0-106 0,-2 0 113 15,0-1 279-15</inkml:trace>
  <inkml:trace contextRef="#ctx0" brushRef="#br0" timeOffset="82899.98">23689 3567 1 0,'0'0'104'0,"0"0"-9"16,0 0-17-16,0 0-23 0,0 0-19 16,0 0-16-16,0 0-13 0,0 0-4 15,0 0 0-15,0 0 0 0,0 1 1 16,0-1 1-16,0 0 3 0,0 2-1 0,4-1 7 16,0-1 6-16,-4 2 7 0,3-1-4 15,1 2-7-15,-2-1-6 0,2 1-4 0,0-2-2 16,-2 2-1-16,2-1 5 15,-2-1-4-15,2 2-1 0,1 0-5 0,-3-1 2 16,2-1 0-16,0 1 4 0,-4 1-2 16,2-3-1-16,2 1-1 0,-4 1 2 0,2-2-3 15,-2 1 3-15,0 1 3 0,4-1 1 16,0 1-6-16,-4-1-1 0,0 2 2 16,0 0 4-16,0 0 0 0,0 0-1 15,0 3-4-15,0-1-2 0,0 1 4 0,0 0 10 16,0 1 36-16,0 1 25 0,0-1 10 15,0 1-26-15,0 1-20 0,-4 0-15 16,4 1-8-16,-4 1-2 0,4-1-5 0,0 1 1 16,0 1-4-16,-2 0 0 0,2 0 1 15,-4 0-1-15,4 1 2 0,-2-1-2 16,2 2-1-16,0-1 1 0,-4 2 10 16,0-1 36-16,4 1 23 0,0 1 2 0,-2 1-27 15,2-1-15-15,0 2-13 0,-5-1-7 16,1 1-4-16,4 1-4 0,0-1-2 15,-2 3 2-15,2-1 1 0,0-1 1 16,-4 2-1-16,4 0 0 0,-2 0-2 0,2 0-3 16,0 0-1-16,0 0 0 0,0-1 0 15,-4 1 0-15,4-2 3 0,0 0 0 16,4 0-2-16,-4-3 3 0,0 2-3 0,0-1 1 16,0-1-2-16,2 1 1 0,2-2 2 15,-4-1-1-15,0 2 0 0,2-1 1 16,-2-2-2-16,0 0 0 0,4 0-1 15,1 0 2-15,-5-1 1 0,0 0 1 0,2 0-4 16,-2 0 3-16,0 0 21 0,0-1 26 16,0-1 17-16,4 1-8 0,-4 1-19 15,4-2-12-15,-4 0-11 0,0 0-2 16,0 0-6-16,0 1 24 0,0-2 36 0,0 0 26 16,0 0-8-16,0 0-19 0,0-1-22 15,0 2-16-15,0-3-10 0,0 2-5 0,0-1-8 16,-4 1-1-16,4-2 2 15,0 1 13-15,0-2 27 0,-4 1 33 0,4-1 34 16,0 0 16-16,0 0 17 0,0 0 7 16,0-1 4-16,0-1-1 0,-2-1-21 0,2 0-31 15,-5 0-38-15,1-1-22 0,4-2-16 16,-2 0-10-16,-4-2-13 0,2 0-2 16,0 0-4-16,-2-1-2 0,3 0-2 15,-5-2-6-15,6 0-16 0,-6 0-41 0,2-1-88 16,4 1-157-16,-7-1-172 0,7 0-172 15,-4 0-38-15,-2-3 84 0,6 2 186 16</inkml:trace>
  <inkml:trace contextRef="#ctx0" brushRef="#br0" timeOffset="83883.39">23516 3657 54 0,'0'0'109'0,"0"1"-5"16,0 1-14-16,0-2-26 0,0 1-23 15,4 1-21-15,-4-1 15 0,0 2 13 0,-4 0 14 16,4 0-12-16,0 2-81 0,0-2-35 16,0 3-10-16,0-2 68 0,-3 2 23 15,3 0 5-15,-4 2-4 0,2-1 4 0,2 2 26 16,-4-1 15-16,0 2 7 0,2-1-20 15,-2 1-14-15,2 3 17 0,-7-1 26 16,7-1 14-16,-2 2-21 0,2-1-25 16,-6 0-17-16,6 1-8 0,-2 1-9 0,0-1-2 15,2 1-2-15,2-1-3 0,-5 2-1 16,3-2 1-16,-2 3-2 0,0-1 14 16,2-2 45-16,2 2 35 0,-4 1 18 15,2 0-29-15,-2-1-25 0,0 1-23 0,4 1-12 16,-3-1-10-16,3 1-2 0,-4 1-4 15,0-2-2-15,2 2 2 0,-2-3-2 0,4 2 24 16,-2-2 61-16,2 0 64 0,-4-1 32 16,0 0-27-16,4 1-42 0,0-1-38 15,-2-3-28-15,2 3-19 0,0 0-11 16,-5-1-7-16,3-1-5 0,2 2-2 0,0-1-2 16,-4-1-2-16,0 2 0 0,4-2 1 15,0 0 0-15,0 0 2 0,-2 0-3 16,2 0-2-16,0 0-1 0,-4-1-2 15,4 2 1-15,-2-3-1 0,2 1 14 0,0-1 42 16,0 1 28-16,0-2 4 0,0 0-33 16,0 0-22-16,0-2-14 0,0-1-5 15,0 0-6-15,0 0-2 0,0-2-2 0,0 1 4 16,0 0-1-16,0-2-1 0,0-2-4 16,0 1 1-16,2-2-51 0,-2 0-131 15,-2 0-190-15,2-2-159 0,0 1-121 16,-4-2 31-16,0-2 120 0,4 2 194 0</inkml:trace>
  <inkml:trace contextRef="#ctx0" brushRef="#br0" timeOffset="84816.27">22654 4305 42 0,'0'1'33'0,"0"-1"-13"0,0 0-10 16,0 0 5-16,0 1 8 0,0 1 25 15,0-2 25-15,2 2 39 0,2-1 19 16,0 1 6-16,-2 1-10 0,-2-2-9 0,6 1-11 15,2-1-1-15,-6 1 1 0,7-1-4 16,-3 2 6-16,4-3 4 0,-1 2 19 16,1-1 19-16,4 1 5 0,-3-2-10 0,1 1-3 15,0-1-3-15,7 2 2 0,-2-2-33 16,-1 0-39-16,1-2-32 0,-1 2-13 16,1-1-6-16,-1 1-3 0,5-2-9 15,-4 1-4-15,-1 1-3 0,1 0 0 16,-1 0 4-16,1 0-3 0,-1 0 1 0,1 0-1 15,3 1 2-15,-3 1-3 0,-1-2 2 16,-3 0-1-16,3 1 2 0,5-1 0 16,-4 0 0-16,-1 0-6 0,5 0 5 0,-5 0 5 15,1 0 2-15,4 0-2 0,-5 0-11 16,1 0 1-16,-5 0-4 0,5 0 2 16,-3 2 2-16,3-2 6 0,-5 1 2 0,2 1-1 15,-3-2-2-15,1 1-1 0,1 1 3 16,-3-1 0-16,4 0-3 0,-3 1-2 15,-3 0 4-15,2-1 43 0,1-1 33 16,3 2 28-16,-6-2-33 0,3 0-15 0,3 0-23 16,-8 1-9-16,5-1-13 0,-1 2-2 15,-2-2-4-15,3 0 0 0,-5 0-6 16,2 0 1-16,0 0-1 0,1 0-1 16,-7 0 1-16,6 0 5 0,-6 0 0 0,2 0-1 15,-2 0 7-15,7 0 6 0,-7 0 3 16,2 0-9-16,-4 0-4 0,2 1-6 15,-2-1 0-15,4 0-5 0,0 0 0 16,-4 0-3-16,0 0 3 0,2 0-51 0,-2 0-167 16,0 0-260-16,-2 0-265 0,2-1-28 15,-8-2 142-15,6 1 246 0</inkml:trace>
  <inkml:trace contextRef="#ctx0" brushRef="#br0" timeOffset="85744.39">23584 3925 103 0,'0'0'127'0,"2"0"-5"15,-2 0-11-15,0 0-13 0,0 0-9 16,0 0-14-16,0 2-13 0,0-2-16 15,0 1 12-15,0-1 30 0,0 2 39 16,0-1 16-16,0 2-8 0,-2 0-21 0,2 0-28 16,0 0-21-16,0 2-17 0,-4-1-14 15,4 1-12-15,-5-1-7 0,5 1-6 16,0 1-4-16,0 0 0 0,-2 0 3 16,-2 0-3-16,4 1 2 0,0-1 1 0,0 2 35 15,-2-1 43-15,2 0 28 0,0 1-16 16,0 0-32-16,0-2-26 0,-4 1-13 15,4-1-13-15,0 2-3 0,0-4-5 0,0 2-3 16,0-2 3-16,0 0-3 0,0 0 0 16,0-1 1-16,0 0 2 0,0 0 1 0,0-2 2 15,0 1 1-15,0 0-3 16,4-1-6-16,-4-1-4 0,0 0-52 0,0 0-83 16,0-1-92-16,0 1-57 0,0-2-43 15,0-1-41-15,0 0-22 0,0 0 45 0</inkml:trace>
  <inkml:trace contextRef="#ctx0" brushRef="#br0" timeOffset="86176.22">23567 3934 46 0,'2'-2'91'0,"2"1"-4"16,-2 0-15-16,7-1-18 0,-7 1-17 16,2-1-15-16,0 2-4 0,2 0-7 0,-4 0-2 15,7 0-4-15,-7 2 0 0,2-1 2 16,-2 1-1-16,2-1 17 0,0 2 15 15,-2-1 10-15,6 1-13 0,-8 0-10 16,3 0 3-16,1 0 18 0,-2-1 11 0,-2 2 12 16,0-1-5-16,4 0 9 0,-4 0 10 15,0 0 13-15,0-1 8 0,0 2-4 16,-4-1-14-16,4-2-19 0,0 2-19 0,-2-1-16 16,-2-1-10-16,1 2-6 0,3-3-4 15,-8 2-5-15,6-1-4 0,-2-1-2 16,0 0 2-16,2 0-2 0,-4 0-1 15,1 0 1-15,1 0-2 0,2-1-26 0,-4 1-51 16,2 0-77-16,0 0-87 0,4-2-84 16,-2 2-37-16,-2 0 41 0</inkml:trace>
  <inkml:trace contextRef="#ctx0" brushRef="#br0" timeOffset="87259.6">22933 3873 153 0,'0'0'175'16,"4"-2"5"-16,-4 4-6 0,0-2-11 0,0 0-20 15,0 0-22-15,0 1-27 0,0-1-27 16,0 0-24-16,0 1-20 0,0-1-12 16,0 0-8-16,0 2 4 0,0-2-5 15,0 2-3-15,0-1-2 0,0 2 3 0,0 0 6 16,0 2-1-16,4-1-1 0,-4 1-3 15,0 1 2-15,0 0-1 0,0 1 7 16,0-1-2-16,0 1-2 0,0 0-10 16,0 0 3-16,2-1 1 0,-2 2 1 0,0-2 0 15,0-2 0-15,4 2 0 0,-4-1 1 16,0-1 0-16,0 1 0 0,0-2-1 16,0 1 3-16,0-1-1 0,0-1 3 0,0 1-1 15,0-2-18-15,0 2-62 0,0-3-100 16,0 0-103-16,0 0-65 0,0 0 20 15</inkml:trace>
  <inkml:trace contextRef="#ctx0" brushRef="#br0" timeOffset="87883.47">22889 3879 60 0,'8'-2'93'0,"-5"-1"0"15,3 0 3-15,2 2-5 0,-2-2-15 0,-4 0-16 16,7 0-17-16,-3 1-11 0,0 0-10 15,0 1-9-15,2-2-6 0,-1 3-1 16,3 0-3-16,-4 0-1 0,0 2 1 16,1-1-3-16,1 0 2 0,-2 3 3 0,4-1-2 15,-3-2 8-15,-5 1-4 0,6 1 1 16,-6 0 12-16,4-1 19 0,-2 2 16 16,0-1-7-16,-2 0 2 0,-2 0 10 15,5 1 10-15,-5-1-11 0,0 2-14 0,0-2-16 16,0 1-9-16,-5-1-7 0,5 2-2 15,-2-1-2-15,-6-1 0 0,8 2-3 16,-6-2-2-16,4 1-1 0,-6-1-1 0,1 0-2 16,5 0 2-16,-6 0 2 0,2 0 11 15,0 0 20-15,2-1 18 0,-3-1-2 16,3 1-8-16,2 1-14 0,-2-3-13 16,2 1-8-16,-2 1-7 0,0-1-2 0,4 1-4 15,0-1 5-15,-2-1 1 0,4 1 3 16,-2 1-4-16,0 0 3 0,4 1 1 15,0-2 9-15,-4 2 3 0,6-1 4 16,-4-1-2-16,2 2 13 0,0 0 21 0,-1 0 18 16,5-1 4-16,-2 1 6 0,-4 0 19 15,6 0 26-15,-1-2 7 0,-1 2-20 0,0 0-28 16,-2-1-28-16,2 1-16 0,0-2-14 16,3 2-7-16,-7-1-9 0,4-1-5 15,-2 1-74-15,0-1-163 0,2 0-250 16,-3-1-138-16,1 0 29 0,0-1 170 0</inkml:trace>
  <inkml:trace contextRef="#ctx0" brushRef="#br0" timeOffset="89769.37">23563 3889 18 0,'0'0'117'0,"0"-1"0"0,0 1-9 16,0-2-4-16,0 2-4 0,0 0-6 15,0 0-11-15,0 0-13 0,0 0-11 0,0-1-8 16,-4 1-5-16,4 0-8 0,0 0-11 16,0-2-9-16,0 2-9 0,0-1-5 15,0 1-3-15,4-2 2 0,-4 1-6 16,4-1-2-16,-4 2 1 0,2-3 6 0,2 2 0 16,-2-1 0-16,3 2 1 0,-1-1-1 15,-2-1 2-15,6 1-3 0,-6-1 5 16,2 1 3-16,-2 1 11 0,7-2 3 15,-3 1-3-15,-4 1-8 0,2-2-8 0,0 2-2 16,2-2 0-16,-2 2 1 0,3 0-2 16,-5-1 1-16,6 1-2 0,-2 0 0 15,0 0 3-15,-1 1-3 0,1-1 0 0,0 0 0 16,0 2 1-16,2-2 2 0,-5 0-3 16,3 0 4-16,2 0-1 0,-2 2-3 15,-4-2 0-15,7 1-2 0,-7 1 1 16,6-1 1-16,-2 1-2 0,-4-2 0 0,6 3 2 15,-6-2 3-15,5 1-2 0,1-1 2 16,-6 0-3-16,4 1 0 0,-2 0 0 0,3-1-2 16,-3 1 2-16,2 1 2 0,-2-2 0 15,-2 1-2-15,6-1 0 0,-1 2 2 16,-7 0 2-16,2 0-2 0,6 0 2 16,-6 0-1-16,-2 0 0 0,8 0-1 0,-8 2 2 15,2-1 0-15,2 1 0 0,-2-1-2 16,-2 2-1-16,0-1 4 0,5 1-1 15,-5-2-2-15,4 2-2 0,-4 0 2 16,0 0-2-16,0 0 5 0,0 2-3 0,0-2 1 16,0 0 1-16,0 1 0 0,0 0-2 15,-4 0 18-15,4 0 24 0,-5 1 18 16,5-1-1-16,0 0-20 0,-2 1-12 16,2 0 9-16,0-1 40 0,-4 1 52 0,2-1 33 15,-2-1-5-15,0 2-32 0,4-3-37 16,-2 2-28-16,-6-1-17 0,8-1 6 15,-2 2 18-15,-5-3 18 0,3 2 3 0,-2-1-8 16,2-1-16-16,-2 1-18 0,-1-2-18 16,3 1-10-16,-2 1-5 0,0-2-3 15,-2 0-3-15,1 0-3 0,1-2 0 16,0 2-3-16,0-2 1 0,-4 1-2 0,1 0 1 16,3-2-2-16,-4 1 1 0,4 1 1 15,-5-2-4-15,5 0 2 0,-4 0 0 16,3 0 2-16,1-2 0 0,-4 2 2 15,4-1-3-15,-5 1-2 0,5-2-3 0,-2 2 4 16,0-2 0-16,-1 1 3 0,1 0 1 16,0-1-2-16,2 1 0 0,-5-2-4 0,5 0 1 15,0 0 2-15,0-1-1 0,-5 0 0 16,5 1-1-16,-2-1 2 0,2-1 1 16,-1 1-1-16,1-1-2 0,-2 1-2 15,2-2 1-15,0 1-1 0,-1 1 9 0,1-2-1 16,2-1-2-16,-2 2-11 0,2-1 2 15,0-1 2-15,2 2 0 0,2-3-1 16,-5 2 1-16,3-3 0 0,2 2-1 16,0-2 3-16,2 0 0 0,3 0 2 0,-5-2 0 15,2 2-1-15,2 0-2 0,0-1 2 16,-2 1-1-16,-2 1 3 0,8-1-1 16,-8 0 1-16,6 2-1 0,-4-2 0 0,-2 1-5 15,9 1-3-15,-7-1-48 0,2 4-125 16,2-4-178-16,-2 2-201 0,2 0-72 15,1 0 59-15,-1 0 173 0</inkml:trace>
  <inkml:trace contextRef="#ctx0" brushRef="#br0" timeOffset="91319.38">23836 4082 57 0,'0'-1'80'16,"0"1"-8"-16,0-1-10 0,0-1-16 0,0 2-13 15,0-1-11-15,4-1-4 0,-4 2-5 16,4 0-2-16,-4-1-2 0,2 1 8 16,-2-2 7-16,4 2 2 0,-2-1-11 0,-2 1-6 15,5 0-3-15,-1 0 0 0,-2-2-1 16,2 2-1-16,-2 0 0 0,6 0-1 16,-6 2 1-16,2-2-4 0,3 0 0 15,-3 1 0-15,2 1-4 0,0-2 4 0,0 1-1 16,3 2 6-16,-3-1 1 0,-4 0 0 15,6 0-3-15,-2 3 0 0,5-2-3 0,-9 0 1 16,6 1 1-16,0-1 3 0,1 2-4 16,-3-1 0-16,4 2-2 0,-8-1 2 15,9 1 0-15,-5 0 4 0,8 1-4 16,-8-1 2-16,5 0-2 0,-1 2 0 0,-4-1 2 16,5 0-1-16,-1 3 1 0,-2-3-1 15,1 2 2-15,1 0-2 0,-2 2 35 16,2-1 36-16,-3 1 20 0,3-1-23 15,0 2-28-15,-3 0-14 0,1 0-10 0,0 0-7 16,0 0-2-16,1 0-2 0,-1 0-1 16,0 0-2-16,2 0-1 0,-1 0-1 15,-1 0 4-15,0 0-1 0,1-1 1 0,-1 0-6 16,2 0 0-16,-4 0 35 0,1-1 25 16,-1 2 16-16,0 0-23 0,2 0-20 15,-6 0-10-15,5 0-9 0,1 0-6 0,-2 0-2 16,-2 2-2-16,2-1 1 0,-4 1 0 15,7-1-2-15,-7 1 0 0,2-1-3 16,-2 1 7-16,2 0 33 0,0 0 25 0,-2 1 7 16,2-1-24-16,1 2-17 0,-3-2-11 15,2 1-4-15,-4 0-5 0,2 0-3 16,-2 1-1-16,4-1-3 0,0 0 0 16,-4 2 0-16,2-2 1 0,2 0-3 0,-4 1 2 15,0-1-3-15,0 2-1 0,2-1 0 16,-2-1 0-16,0 0 2 0,0 0-2 15,0 0 4-15,0-1-2 0,0 1-2 16,0-2 0-16,0-1 0 0,4 2 1 0,-4-1 0 16,0-1 2-16,0 0-3 0,5 0 2 15,-5 0-1-15,0 0-1 0,0 0 2 16,0 0 0-16,-5 0-1 0,5 0 0 16,0 2-1-16,-4-2 0 0,4 1 2 0,0 1 1 15,-2 1-1-15,2-2 0 0,0 4 0 16,-4-3-2-16,2 2 1 0,-2 0-1 15,0-1 2-15,4 2-1 0,-2-1 3 0,-2-1 38 16,2 2 37-16,-3-1 26 0,1-2-23 16,2 1-30-16,2-2-20 0,-4-1-10 15,0 2-8-15,2-3-7 0,2 2-1 0,-4-1-1 16,2 0 4-16,2-2-1 0,0 2 3 16,-4-1-3-16,-1-1 5 0,5-1 13 15,-2 2 11-15,2-2 7 0,0-2-7 0,0 1-8 16,-4-1-9-16,4 1-10 0,-2-2-3 15,2-1-4-15,0 0 2 0,0 0-2 16,0-1 0-16,0-1-3 0,0 0-4 16,0-1-59-16,0-1-131 0,2-1-183 0,2-1-165 15,-4-4-12-15,2 2 100 0</inkml:trace>
  <inkml:trace contextRef="#ctx0" brushRef="#br0" timeOffset="94003.52">24160 5689 31 0,'0'0'127'0,"-4"0"-5"0,4 0-4 0,0 0-9 16,0 0-4-16,-4 0-5 0,4 0-9 0,0 0-8 16,4 0-16-16,-4 0-5 0,0 0 1 15,4-1 5-15,-4 1 1 0,3-3-2 0,-3 3-5 16,4-3-7-16,0 1 2 0,-2 1-1 15,2-1 3-15,-2 1 3 0,6-1-1 0,-1-1 0 16,-5 2-4-16,6-1-6 0,-6 1-9 0,4-2-6 16,2 1-11-16,-1 1-4 0,-1-2-6 15,0 1 0-15,2-1-4 0,1 2-1 0,-1-2-3 16,-2 1 1-16,0 1-1 0,0-2-3 16,3 1 0-16,-1 1-1 0,0-1-1 0,-2 2 1 15,1-2-2-15,-1 1 1 0,2 1-2 0,0-1 0 16,1-1 0-16,-3 2 3 0,4-1 0 15,-8 1 17-15,9 0 11 0,-5-2 10 0,2 2-12 16,0 0-9-16,1 0-9 0,-3 0-4 16,0 0-4-16,0 2-109 0,2-2-69 15,1 1-41-15,-1 2 82 0,-2-2 51 0,0 3 32 16,1-3 17-16,-1 2 15 0,2 0 9 16,-2 0 6-16,0 0 3 0,1 0 1 15,1 0 0-15,0 2 0 0,0-2 1 0,-5 0-1 16,7 1 0-16,-4-1 0 0,2 0 2 15,-1-1-2-15,-5 1-2 0,6 0 2 16,-2-2 2-16,4 3 0 0,-8 0 0 0,7-1-2 16,-1 0 3-16,0 0-3 0,-1 0 2 15,-5 1-2-15,6-1 1 0,-2 0-1 16,0 2 0-16,0-1-1 0,3 1-1 0,-3-1 1 16,-4 1 1-16,6-1 1 0,-2 1 1 15,-3-1 1-15,5 1-2 0,-6-1 1 16,6 2 2-16,-2-1-2 0,-4 1 2 15,7-1-3-15,-3 0 1 0,-4 1-4 0,2 0 37 16,0 0 26-16,-2 0 22 0,7 0-24 16,-7 2-19-16,2-2-14 0,-2 1-8 15,2-1-6-15,0 0-5 0,2 0-4 16,-6 2 1-16,2-2 5 0,7 1 1 0,-9-1-5 16,6 0-7-16,-6 2-3 0,2-2 4 15,6 1 1-15,-8 1 2 0,2-2-1 16,-2 1 0-16,4 1 1 0,0-1 2 15,-4 1-2-15,3 1 2 0,1-2-6 0,-4 1 1 16,2-1 0-16,2 2 1 0,0-1 0 16,-4-1 0-16,2 1 1 0,2 0 3 0,-2 0-1 15,2 0-1-15,1 1 1 0,-5-2-3 16,2 0 3-16,-2 1-1 0,4 0-2 16,-2 1 0-16,-2-2 0 0,0 1 4 15,4 1-3-15,-4-2 0 0,0 1-3 0,4 1 0 16,-4-2 4-16,0 2 0 0,0 0-2 15,2-1-1-15,-2-1 2 0,0 2 1 16,4-2-2-16,0 1 0 0,-4 0 0 0,0 1 0 16,2-2 0-16,3 0 1 0,-5 1-1 15,2 0 0-15,-2 1 0 0,0-2 0 16,0 1 1-16,0-1 0 0,4 2 1 16,-4-1 1-16,0-1-1 0,4 2 1 0,-4-1-3 15,0 1-2-15,0 0 2 0,0-2 2 16,0 2 0-16,0 0-6 0,0 0 4 15,0 0-1-15,0-1 2 0,0 1-1 16,0 0 2-16,0 0 0 0,0 1-1 0,0-1-6 16,0 0 4-16,0 0-4 0,0 0 11 15,0 0-1-15,0 0-2 0,0-1 1 0,0 1 1 16,0 0-4-16,0-2 0 0,0 1 1 16,0 1-2-16,0 0 0 0,-4-2 1 15,4 2-1-15,0-1-1 0,0 1 1 16,-4-2 0-16,4 2 1 0,0-1-1 0,0-1 0 15,0 2 0-15,0-1 0 0,0-1 3 16,0 2-1-16,-2 0-1 0,2-1 1 0,0-1-4 16,0 2 2-16,-5-1 2 0,5-1 0 15,-2 1 0-15,2-1-2 0,0 1 0 16,-4-1 1-16,0 1 3 0,4-1-3 16,0 2-7-16,-2-1 0 0,-2-2 5 0,0 1 6 15,4 1-1-15,-2-1 0 0,-2 1-1 16,2-2-3-16,2 1 1 0,-5 1-1 15,1-2 0-15,2 0-1 0,-2 0 3 16,2 1 2-16,-2-1-1 0,0 0-3 0,2 0 0 16,-5 0-2-16,3 0 2 0,0 0 0 15,2 0 2-15,-6 0 0 0,6 0-4 16,-2 0 2-16,2 0 2 0,-7 0 7 0,7 0 33 16,-4 0 36-16,2-1 30 0,0 1-9 15,2-2-16-15,-4 1-25 0,1-1-20 16,1 1-14-16,2-1-8 0,-6-1-4 15,6 2-5-15,-4-1-1 0,2-1-1 0,-1 2-1 16,3-1 12-16,-4-1 19 0,-2 2 24 16,6-2 15-16,-2 0 0 0,-3 1-5 15,3-1-19-15,2 0-17 0,-6 0-13 16,6 0-7-16,-2 0-3 0,2-1-4 0,-7 1-3 16,7-2 1-16,-2 2-1 0,2-1 4 15,-6-1-5-15,6 1-2 0,-6-1-4 0,6 2 4 16,-3-1 0-16,3-1 2 0,-6 1-4 15,6-1 4-15,-4 1-1 0,-3-2 0 16,7 1-1-16,-6 1-2 0,2-2 2 16,4 1 0-16,-6 1 2 0,6-2-2 0,-5 0 0 15,-1 0 1-15,6 0 0 0,-4 0 1 16,-2 0-1-16,5-2 0 0,-5 1-1 16,6-2 0-16,-4 1 2 0,-4-1 9 15,3-2 20-15,-1 3 24 0,2-3 25 0,0 1 1 16,0-1-7-16,-3-1-24 0,3 2-17 15,0-2-10-15,0 1-2 0,-1-1-6 16,-1 2-1-16,2-2-2 0,0 1 3 16,0-1-4-16,-3 0-1 0,1 0-4 0,0 0 0 15,6 0-2-15,-4-1 0 0,-3-2-11 16,3 1 1-16,0-1 3 0,0 0 12 16,-5-1-3-16,5-1-3 0,-2 2-5 0,-2-1-1 15,3-1-1-15,1 2 0 0,0-1 11 16,-4 1 5-16,3-2 6 0,1 4-3 15,-2-4-5-15,-2 4-3 0,3-4-1 0,1 2 8 16,0 0-6-16,0 0-2 0,-3-1-13 16,3-1 0-16,0 1 5 0,2-1-6 15,-2 0 5-15,2 0 2 0,2 0 5 0,-5-1-1 16,3 0 1-16,0 0 0 0,2 0 2 16,-4-1-6-16,-2-1 1 0,5 1-1 15,-5-1-8-15,6 2 1 0,-4-2 1 16,-2 1 13-16,6 1-1 0,-5 0-4 0,-1-1 1 15,6 1-4-15,-4 1 1 0,-2-1-3 16,8 0 2-16,-2 2 1 0,-7-2 0 16,9 1 0-16,-2-1-6 0,-2 2 5 15,2-2 1-15,2 0 3 0,0 1-3 0,-4-1 4 16,0 0-4-16,4 0-3 0,-2-1 0 16,2 1 3-16,-4-2 2 0,1 2 0 0,-1 0-2 15,0 0-5-15,4-1 2 0,-2 1 2 16,2-2 5-16,-4 2-1 0,0-1-3 15,4-1-2-15,-2 2 0 0,2 2-4 16,0-4 3-16,0 2 4 0,0 0 3 0,0 0 0 16,0 0-6-16,2 2 0 0,-2-2-1 15,0 1 0-15,4-1-1 0,-4 2 4 16,4-1 3-16,-4 1 0 0,0-1-2 16,2 1-1-16,-2-1-4 0,4 1 1 0,0-1-2 15,-4 0 4-15,0 1 2 0,3 0 1 16,1-1-1-16,-2 2-1 0,-2-1 0 15,4 1 0-15,0 0-1 0,-4 1-1 0,6-1 0 16,-6 1 3-16,2 1-1 0,-2 0 1 16,4-1-3-16,1 1 0 0,-5 1-2 15,2 0 4-15,2-2 5 0,0 2-4 16,-2 0 0-16,2 0-2 0,-2 0-5 0,2 0-8 16,0 0-35-16,-2 2-98 0,3-1-183 15,-3 1-205-15,-2 1-194 0,0-2 10 0,0 2 134 16,0-2 228-16</inkml:trace>
  <inkml:trace contextRef="#ctx0" brushRef="#br0" timeOffset="96191.32">22767 3732 20 0,'0'-3'28'0,"2"1"-2"0,-2-1-9 0,4 0-6 15,-2 2-2-15,-2-2-6 0,9 0 3 16,-9 0-4-16,2 1 2 0,2-1 3 15,0 0 13-15,-2 0 6 0,2 2-2 16,-2-2-9-16,7 0-3 0,-7-1-5 0,2 3-2 16,-2-2-5-16,2 0 2 0,2 2-1 15,-2-1 4-15,1-1-3 0,1 2-2 16,-4-2 0-16,6 1-1 0,-2 0-1 0,-4 1 2 16,7 0 2-16,-7-1 2 0,8 1-2 15,-4 1-1-15,2-2-6 0,-1 1 4 16,-5 1 0-16,6 0 1 0,-2 0 1 15,0 0 0-15,1 0-1 0,1 0 0 0,-2 0 0 16,-4 0 0-16,6 0 3 0,-1 1-1 16,-5-1 1-16,6 2-7 0,-2-2 0 15,-4 1 2-15,6 1 4 0,-5-1 2 16,1 0-3-16,2 1 2 0,-2 0-3 0,-2 1 3 16,6 0-2-16,-1-2 1 0,-5 1-2 15,6 1-2-15,-6 0 2 0,2-2-1 16,2 2 0-16,-2 0 2 0,-2 0 0 0,7 0 2 15,-7 0-4-15,2 0 1 0,2 0 0 16,-2 0 3-16,2 2-1 0,-3-2 2 16,1 1-1-16,0-1-2 0,-2 2 1 15,6-1-1-15,-6 1-1 0,2-1 4 0,-2 1 0 16,3 1 27-16,-1-2 16 0,2 0 7 16,-4 1-17-16,-2 0-15 0,8-1-7 15,-8-1-5-15,2 2 0 0,2 1-2 16,-1-2-2-16,-3 0-2 0,4 3 0 0,0-3-1 15,-4 2-1-15,0-1 1 0,2 1 2 16,-2-2 1-16,0 2-5 0,0 0 1 0,0 0-2 16,0 0 4-16,0 2-5 15,0-2 1-15,4-1-1 0,-4 2 1 0,0-1 0 16,0 1 2-16,4-2 0 0,-4 2 1 16,0-1 1-16,0 0 30 0,0 0 27 0,-4 0 16 15,4 0-20-15,0 0-19 0,0 0-13 16,-4 0-10-16,4 0-5 0,0 0-5 15,0 0 0-15,-2 2-1 0,2-2-1 16,-4 0-3-16,0 1 0 0,4-1 0 0,-3 0 2 16,-1 2 2-16,4-3-1 0,-2 2-2 15,2-1 2-15,-8-1 17 0,8 2 19 16,-2-1 16-16,-2-2-1 0,2 2-9 16,-7 0-12-16,7 0-14 0,-2-2-8 0,-2 3-5 15,2-1 0-15,2-1 0 0,-6 0 1 16,5 1-1-16,-3-1-3 0,-2-1-1 15,6 1 15-15,-4-1 14 0,-3 1 16 0,7-1 1 16,-6-1-9-16,2 0-12 0,0 0-9 16,0 0-4-16,-1-1-4 0,-1-1-3 15,6-1-2-15,-8 2-3 0,3-2 0 16,-1-2-1-16,2 2 3 0,-4-1-4 0,3-1 1 16,-3 1-2-16,4-1-1 0,-4 1 0 15,3-2 2-15,1 0 0 0,0 0 0 16,-4-2 0-16,3 2 1 0,-3-1 0 15,2-1-2-15,2-1 1 0,-5 2-4 0,9-2 4 16,-4 0-2-16,-4 0 4 0,4-2-2 16,-3 1 0-16,7-1-2 0,-6 1-1 0,6-2 0 15,-2 1 2-15,2-2 1 0,-7 0 1 16,7 0 0-16,2 1-2 0,-4-1-2 16,2-1 0-16,2 2 1 0,-4-1-2 15,4 1 2-15,0-2 0 0,0 2 0 0,0 0 0 16,4-1 1-16,-4 1-2 0,2 0-1 15,2 0 1-15,-2 0 3 0,3 0 1 0,-1 0 2 16,2 0-6-16,-4 0 0 0,2 1-2 16,2 2-55-16,-2-1-123 0,3-1-173 15,-1 1-53-15,-2 1 65 0</inkml:trace>
  <inkml:trace contextRef="#ctx0" brushRef="#br0" timeOffset="99770.47">23007 4147 35 0,'0'0'79'0,"0"0"-4"0,0-1-4 15,0 1 4-15,0 0-2 0,0 0-5 0,0-2-15 16,0 2-12-16,0-1-13 0,0 1-10 16,0 0-13-16,0 0-3 0,2-2-2 15,-2 2 0-15,0 0 0 0,0 0 2 0,4 0 0 16,0 0-2-16,-2 0-1 0,3 0-1 16,-3 2 1-16,2 1 1 0,0-2-2 15,2 2 2-15,-4 0 2 0,6 1-1 16,-6 1 3-16,7 0-2 0,-3 1 1 0,-4 0-2 15,6 1 2-15,-2 0 4 0,-3 3 0 16,1 0-3-16,0 1-2 0,2 1-1 16,0 0 1-16,0 1 1 0,3 1-2 15,-7 1-1-15,4 0 3 0,-2 0 24 0,2 0 18 16,1 1 11-16,-3 1-18 0,2-3-11 16,-2 2-10-16,0-1-1 0,2 0-4 15,-4 0-3-15,7 1-2 0,-3-1-2 0,0 2-1 16,0-1 2-16,3 1-1 0,-3-2-1 15,0 1 9-15,0 2 40 0,0-1 25 16,-2-1 26-16,3 1-24 0,-3-1-3 16,2 2-21-16,-2-1-14 0,-2 2-16 0,6-1-9 15,-5 0 2-15,1 2-5 0,-2-1-4 16,2-1-3-16,0 2 2 0,-2-1-3 16,2 1 2-16,-4-1-4 0,2 2 3 0,-2 0-1 15,4 0-1-15,-4-1-2 0,5-1 0 16,-5 1 0-16,0-1-2 0,0 1 2 15,0-2 1-15,0 1 42 0,0 1 62 0,0-2 66 16,0 1 20-16,-5 1-25 0,5 1-43 16,-4-3-45-16,4 3-27 0,-2 0-19 15,2 0-10-15,-4 1-11 0,2 1-7 0,-2-1 2 16,0 1 0-16,2 0 1 0,-2 2-4 16,1-1-2-16,-1 0-3 0,0-2 1 15,2 4 1-15,-2-2 0 0,0 0-1 0,2-2-2 16,2 2-2-16,-4-1 4 0,2-2 1 15,-3 0 3-15,1-1 16 0,4 0 27 16,-2 1 13-16,2-1-3 0,0-1-19 16,-4-1-14-16,4 0-14 0,0 0-6 0,0 2 2 15,0-4-3-15,0 3-1 0,0-1-3 16,4 0 3-16,-4 2 0 0,0-2 1 16,0 1-4-16,2 1-1 0,-2 1 5 15,4-1 1-15,1-1 0 0,-5 1-3 0,2-1-1 16,2 1-2-16,-4 1 0 0,0-2 2 15,2 1 1-15,-2-2-1 0,4 0-1 16,0 0 0-16,-4 0 1 0,2-2 10 0,2 2-1 16,0-1-4-16,-4-3-13 0,3 3 3 15,1 0 36-15,-4-2 30 0,2 0 11 16,2 1-23-16,0-1-17 0,-4 0-9 16,6 0-9-16,-6 0-4 0,2 0-4 0,7-1-6 15,-9 1 1-15,2-2 0 0,4 2 1 16,-2-2-6-16,0 3 4 0,-2-3-1 0,6 2-1 15,-1-2 0-15,-5 3 3 16,6-1-1-16,-2 0-2 0,-4-2 0 0,6 2 5 16,3-1 9-16,-5-1 2 0,0 1-4 15,5-1-5-15,-5-1-2 0,0 0 0 0,8 0 1 16,-3 0-1-16,-3-2-3 0,2 3 3 16,1-3-1-16,-5 1 2 0,8-1-2 15,-7 1 1-15,3-1-7 0,0-1 0 16,-4 0 4-16,1 2 0 0,-1-2 0 0,2 0-6 15,-2 0 2-15,5 1 0 0,-5 1 4 16,0-1 0-16,0-1 2 0,0 2-2 16,5-2-1-16,-3 1-1 0,0 1-1 15,1-2 0-15,-1 1 0 0,2-1 2 0,-2 2-1 16,1-2 1-16,-1 0-3 0,0 0 2 16,1 0 3-16,-3 0 1 0,4 0 0 15,-8 0-4-15,6 0-4 0,-1-2 4 0,-1 1 0 16,0 1 1-16,-2 0-1 0,2-2 3 15,-1 1 0-15,1 1-1 0,-2-2-2 16,2 1-2-16,-4-1 2 0,6 1 1 16,-1-1 4-16,-5 0 6 0,6 1-2 0,-6 0-2 15,4-1 6-15,-2-1 4 0,0 1 3 16,-1 1 2-16,5-2-2 0,-6 0 4 16,2 0 1-16,-2 2 5 0,6-4-3 15,-8 4 1-15,7-2-4 0,-7-2-5 0,2 2-5 16,2 0-1-16,0-1-6 0,-4-1 4 15,2 1 6-15,-2-1 5 0,4 1 3 16,0-1 4-16,-4-1 7 0,2 0 20 0,-2 0-3 16,4 0-4-16,-4 2-20 0,0-4 7 15,2 2 1-15,-2 0-1 0,0-1-14 16,5-1-5-16,-5 1-5 0,4 1-4 16,-4-2-6-16,0 1-10 0,0-2-10 0,0 0-30 15,0 0-67-15,0-2-116 0,2-1-247 16,2-1-290-16,-4-1-148 0,0-2 110 15,0 1 263-15,0-4 212 0</inkml:trace>
  <inkml:trace contextRef="#ctx0" brushRef="#br0" timeOffset="103376.73">24167 7249 14 0,'0'2'70'0,"-4"-2"-3"0,4 1-4 15,0-1-1-15,-3 2 2 0,3-2-2 16,-4 1-2-16,4-1-1 0,-4 0 1 0,4 0 7 16,0 2 13-16,-2-2 17 0,2 0 14 15,0 0 7-15,-4 0 10 0,4 0 7 0,-2 0 6 16,2 0 4-16,0 1-1 0,0-1-3 0,0 0-7 15,0 2-10-15,-4-2-9 0,4 0-12 16,0 0-11-16,0 1-7 0,0-1-4 0,0 0 1 16,0 0-4-16,0 0-6 0,0 0-6 15,0-1-4-15,0 1 0 0,0-3 1 0,0 1 0 16,0 1 0-16,0-1-8 0,0-1-12 0,0 1-14 16,0 0-15-16,4-1-8 0,-4 1-4 15,0-1 1-15,2 0-3 0,2 0 2 0,-4 0-1 16,0 0-1-16,2-1 0 0,2 1-1 0,0 0 2 15,-1-2 0-15,1 2 1 0,0-1-2 16,-2-1-1-16,2 1 1 0,-2-1-1 0,6 1 1 16,-8-1-1-16,7 1 0 0,-5-1-1 15,2 1 2-15,0 1 0 0,-2-2-1 0,4 2-3 16,-2-1 4-16,0-1-3 0,-2 2 3 16,7-1-2-16,-7-1 2 0,4 2-1 0,-2-1 1 15,2 1 1-15,-2-2 1 0,3 0 1 0,-1 3-1 16,-2-3 0-16,2 2-4 0,0-1 0 15,-1-1 2-15,1 2 2 0,-2 0 0 0,2 0-2 16,-2-1-2-16,-2 0 2 0,5 2 3 16,-3-1-1-16,0 0-1 0,-2 1-1 0,2-1 0 15,0 2-3-15,2-1 2 0,-4-1-1 0,3 2 2 16,-1-1 2-16,-2-1-1 0,2 2 2 16,-2-2-2-16,6 1-2 0,-6-1 1 0,7 2-1 15,-3-1-1-15,-4-1 4 0,6 2 1 0,-2-2 0 16,-4 0-5-16,7 1 0 0,-7 1 2 15,2-2-1-15,2 1 1 0,-2-1 0 0,-2 2 0 16,6-1-3-16,-1 1 2 0,-5-1-3 16,2 1 6-16,0-1-2 0,2 1 0 0,-4 1-41 15,7-2-27-15,-7 2-19 0,2-1 35 16,-2-1 18-16,6 2 13 0,-6-2 13 16,6 2 2-16,-1-1 4 0,-5 1-1 15,2-1 3-15,2 1 0 0,-2 0-1 0,-2 0 0 16,6-2-1-16,-5 2-3 0,1-1 3 15,0 1 2-15,2 0 4 0,-4 0-3 16,-2 0-2-16,8 0 1 0,-6 0 0 0,3 1-2 16,-3 1 2-16,6-2 3 0,-6 1 2 15,2-1-2-15,2 0-1 0,-2 0-1 16,3 1-1-16,-1-1 2 0,0 0 0 16,-2 0-2-16,2 0-2 0,-1 0 0 0,1 0 0 15,-2 2 2-15,-2-2 0 0,6 0 0 16,-2 0 2-16,-4 2-2 0,3-1 0 15,-1-1-5-15,2 2 4 0,-4-1 1 0,2 1 0 16,0-2 4-16,2 3-4 0,-3-2 1 16,5 1-1-16,-6-1 1 0,6 0-1 15,-6 1 3-15,4 1-2 0,3-1 3 0,-7-1-5 16,4 1 0-16,-2 1-1 0,2 0 6 16,-2-2-3-16,3 0-1 0,-1 3 1 15,-2-1 1-15,0 0 0 0,2 0-2 16,-4 0-7-16,7 0 3 0,-3 1 0 0,-4-1 5 15,6 2 2-15,-6-2 1 0,2 1-1 16,3 1 1-16,-3-1-3 0,-2 1-1 16,6-1-2-16,-2 2 2 0,-4-1 2 15,2-1 2-15,1 2 1 0,-3-1 0 0,4 1 0 16,-2-2 2-16,2 2-3 0,-2-1-2 16,0 1-2-16,3-2-2 0,-5 2 4 0,6-1 0 15,-6 1-1-15,4-2 0 0,-2 2-1 16,0-1 0-16,-1-1 2 0,5 2 0 15,-2 0-2-15,-4-1-4 0,2 1 3 16,0 0 1-16,-2-2 5 0,3 2-2 0,-3-1-1 16,6 1 1-16,-8 0 1 0,6-2-1 15,-4 2-3-15,-2 0-1 0,8-2-1 16,-5 3 2-16,-3-1 2 0,8-1-2 0,-8 0 1 16,6 1 3-16,-6 0 3 0,2 0-2 15,2 0-2-15,0-1-5 0,-2-1 3 16,3 2 3-16,-5 0 2 0,2 0 19 15,2 0 5-15,0 0 9 0,-4 0-7 0,2 0-4 16,-2 0-11-16,4 2-8 0,0-1-5 16,-4-1 1-16,2 0-2 0,-2 0 3 15,4 2 0-15,-4-3 5 0,2 2 6 16,-2-1 5-16,0-1-6 0,0 3-7 0,5-3-6 16,-1 2 2-16,-4-2-4 0,0 1 4 15,0 0-4-15,0-2-1 0,2 2 1 16,-2 0 1-16,0 0 1 0,4 0-4 15,-4-1-2-15,0 0 2 0,0 2 1 0,0-1 0 16,0 0 2-16,0-2 2 0,0 2-3 16,0-1 3-16,0 0-6 0,2 0 0 15,-2 1 2-15,0-1-6 0,0 1 5 0,0-2-1 16,0 2 6-16,0-2-2 0,0 3 1 16,0-3 1-16,0 2 0 0,0-2-13 15,0 3-1-15,0-3 7 0,-2 2 9 16,2 0 1-16,0-1-4 0,0 1 1 0,0 0-3 15,0 0-1-15,0 0 0 0,0-2-5 16,-4 2 3-16,4-1 2 0,0 1-3 0,0-2-1 16,-2 2-1-16,2-1 11 15,0-1 2-15,0 2-4 0,0-1-3 0,0-1-6 16,0 0 9-16,0 1-3 0,0 0 0 16,-4 1-1-16,4-2 0 0,0 2 0 0,0-1 0 15,-5 1-1-15,5 0 1 16,0 0-3-16,0 0 3 0,0 0 0 0,0 0 2 15,0 0-6-15,0 0 6 0,-2 1 0 16,2 0 5-16,0 0-6 0,0 0-2 0,-4-1-4 16,4 3 4-16,0-1 1 0,-2-1-1 15,2 1 1-15,0 1-4 0,-4-2 4 16,0 0 0-16,4 3 0 0,0-3-2 0,0 1 2 16,-2-1 0-16,2 0-1 0,0 1 1 15,0 0 1-15,0-1 1 0,-4 1 4 16,4-1-3-16,-4 1-1 0,4-1-5 15,0 1 5-15,0-1 0 0,0-1 1 0,-2 2-2 16,2-1-4-16,0 1 2 0,0-2 1 16,-5 2 0-16,3-1 0 0,2 0 0 15,0-1 0-15,-4 2 0 0,4-1 0 16,-4-1 0-16,4 2 1 0,0-1 2 0,0-1-3 16,-2 2-3-16,2-1 2 0,-4-1 2 15,4 2-2-15,-2-2 1 0,2 1-3 0,0 1 5 16,-4-2-1-16,0 0-1 15,4 0 4-15,-3 1-2 0,3-1-2 0,-4 0-3 16,4 0 0-16,-4 0 2 0,2 1 2 16,2-2-1-16,0 3 0 0,-4-2 0 0,2 0-2 15,-2-2 2-15,0 2 2 0,4 0-1 16,-2 0 2-16,2-1-6 0,-5 0 0 16,3 2 1-16,2-3 4 0,-8 2 1 15,8-1 2-15,-2-1-3 0,-2 1 2 0,2 1 1 16,2-4-3-16,-8 3 0 0,8 0-2 15,-3-1 7-15,-1 0 2 0,0 1 9 16,2 0-7-16,-4-1 9 0,2 0-15 0,0 1 3 16,-3 0-9-16,5-1 3 0,-6 2-3 15,6-1 2-15,-6-1 3 0,2 1-1 16,4-1 1-16,-7 2 1 0,3-1-3 16,4-1 3-16,-6 0-2 0,6 0 0 0,-5 0 1 15,-1-1 1-15,6 2 7 0,-6-3 0 16,6 0 4-16,-4 1-4 0,1 0-3 15,-1-1-6-15,2 1 0 0,-2-2-1 16,0 1-1-16,2 0 1 0,-3 0-1 0,1 1-1 16,-2-1-3-16,6-1-2 0,-4 2 4 15,2-1 1-15,-3-1 6 0,1 1 6 16,2 1 10-16,0-2 5 0,-2 1-1 16,2-2-7-16,1 1-6 0,-3-1-5 0,-2 0-3 15,6 0-1-15,-4 0-4 0,-3-1-1 16,7-1 1-16,-4 2 1 0,2-1-1 15,-2 1-1-15,-2-2-2 0,6 1 1 0,-5-1 6 16,-1 2-2-16,6-1 2 0,-4-1-3 16,2 1-1-16,-3-1 1 0,3 1-1 15,-2-1 6-15,0-1-3 0,2 0-1 16,-2-1-6-16,1 1-9 0,-1-2 6 0,2 0-2 16,-2 0 16-16,0 0-9 0,-1-1 2 15,-1 2-3-15,6-2 11 0,-4 0-4 0,-2 0-3 16,6 0-1-16,-5-2 0 15,-1 1 0-15,6 1 0 0,-6-2 0 0,2 1 3 16,4-2-3-16,-7 0-3 0,7 1 3 16,-2-2-3-16,2 1 6 0,-6 0-8 0,6-2 7 15,-2 1-4-15,1-1 2 0,-5 1-3 16,6-2 3-16,-2 1 0 0,-2 1 0 16,2-2 0-16,2 0 0 0,-7 2 3 15,7-1-3-15,-2 0 2 0,2-1-7 0,-6 2 2 16,6-1 0-16,-2 1 3 0,2 0 3 15,-7 0-2-15,7 0-1 0,-2-1 0 16,0 2 2-16,2 0 0 0,-4-1-1 0,2-1-5 16,-1 1 0-16,3-1 1 0,-2 1 5 15,2-1-2-15,-6-1-2 0,6 2-1 16,2-2 1-16,-8 0 1 0,8 1 1 16,-7-1 0-16,7 0-3 0,-2 0 1 0,-2 2 2 15,0-2 3-15,2 1 0 0,2-1 2 16,-4 2-3-16,2-1-5 0,-2 0-1 15,-1 1 3-15,3 0-1 0,-2-1-1 16,2 1 1-16,2-1 0 0,-8-1-1 0,8 1 0 16,-2 0 0-16,2-1 0 0,-4 1 3 15,4-1 1-15,-4 0 1 0,4 0-1 16,0 2-1-16,0-3-1 0,-3 3-2 16,3 0 3-16,0-1 0 0,0 2-4 0,0 0-3 15,0-1 2-15,-4 1 5 0,2 0 8 16,2-2-4-16,0 4-4 0,0-4-1 15,0 2 0-15,-4 0 2 0,4 0 0 0,-4 0 2 16,4 0-6-16,0 0-1 0,0 0-1 16,0 0-1-16,0 0 5 0,0 0-1 15,0 0 3-15,0 0-2 0,0 0 3 16,0 0 1-16,0 0-2 0,0 0-1 0,0 0 0 16,0-1 2-16,0 1 1 0,0 0 2 15,0 0-3-15,-2 0 2 0,2-2-4 0,0 4 0 16,0-4-1-16,0 4-2 0,0-2 1 15,0 0-1-15,0 1 4 0,-4-1 1 16,4 2-4-16,0-1 1 0,-2-1-2 16,2 3 6-16,0-1-2 0,0-2-1 0,0 3 0 15,0 0 0-15,-4 0 0 0,4 0-1 16,0 1-6-16,0 1-5 0,0-1-21 16,0 2-52-16,0 0-125 0,0 1-191 15,0 1-193-15,0 1-149 0,0 0 44 0,0 0 142 16,0 1 219-16</inkml:trace>
  <inkml:trace contextRef="#ctx0" brushRef="#br0" timeOffset="114869.49">23912 9355 119 0,'-2'-1'118'0,"2"-1"-5"15,-4 1-8-15,2-1-6 0,2 2 2 16,-4-1 4-16,0 1 4 0,4 0 8 16,-2 0 10-16,2 0 6 0,-4 0 5 15,0 0 2-15,1 0 6 0,3 0 13 0,-4-2 17 16,2 2 15-16,2-2 1 0,0 2-20 15,-4-1-38-15,0 1-42 0,4-1-34 16,0 1-26-16,0 0-13 0,0 0-9 0,0 0 8 16,0 0-3-16,0 0-1 0,0 0-12 15,0 0 0-15,4 1 0 0,0 0-1 16,-2-1 2-16,2 0 1 0,-4 2 26 16,3 0 15-16,5-2 11 0,-6 1-16 0,2-1-13 15,0 2-10-15,2-1-7 0,-4-1-2 16,7 2 4-16,-3-1-3 0,-4-1-3 15,6 2-3-15,-6-1-3 0,4 1 0 16,3-1-1-16,-3 1 1 0,-2-2-5 0,2 1 3 16,-4 1 2-16,7-2 7 0,-3 0 4 15,-6 0-6-15,2 0-2 0,6 0-7 16,-6 0 4-16,-2 0-17 0,4 0-74 0,1 1-140 16,-5-1-151-16,0 2-95 0,0-2-21 15,-5 0 8-15,1 0 35 0,2-2 88 16</inkml:trace>
  <inkml:trace contextRef="#ctx0" brushRef="#br0" timeOffset="115165.58">23921 9369 60 0,'0'1'104'16,"-4"-1"-24"-16,4 0-24 0,-5 2-4 15,5-1 16-15,0 2 23 0,-2 2 14 16,2-1 2-16,-4 1-14 0,2 1-8 15,2-1-12-15,0 2-8 0,-4 0-20 0,0 1-15 16,2-1-7-16,2 1-9 0,-4-1-3 16,4 1 14-16,-4 1 19 0,4 0 9 0,-3 0-9 15,3 0-15-15,0-2-10 0,-4 2-6 16,4-1-5-16,-2-1-2 0,2 1-3 16,0-1 1-16,0-1-2 0,0 2 0 15,0-2-1-15,0 1-1 0,0-2-1 0,0-1 1 16,0 1 1-16,0-1-1 0,0 1-1 15,0-3-16-15,0 2-56 0,0-3-98 16,2 2-135-16,2-3-59 0,-4-1 33 0</inkml:trace>
  <inkml:trace contextRef="#ctx0" brushRef="#br0" timeOffset="115541.8">24107 9397 117 0,'4'-3'153'16,"2"0"-6"-16,-4 0-19 0,2 0-17 16,0 3-6-16,-4-2 4 0,2 2 21 0,3 2 25 15,-5 0 13-15,0-1-9 0,0 2-11 16,0 0-15-16,0 2-14 0,2-1-10 15,-2 1-5-15,0 1-4 0,0-1-24 0,0 3-25 16,0 0-15-16,0 1-11 0,0 0-2 16,0 0-6-16,0 0-5 0,4 0-9 15,-4 0 1-15,0 1-1 0,4-1 1 16,-4 0 2-16,0 2-3 0,0-4-6 0,2 2 1 16,2 0 4-16,-4-3 4 0,0 2-2 15,2-1 1-15,-2-1-4 0,0-1 1 16,0 1-1-16,4-2 3 0,-4-1-5 15,0 0-61-15,0 0-108 0,-4 0-131 0,4-2-112 16,0-1-86-16,0-1 17 0,-2-2 100 16</inkml:trace>
  <inkml:trace contextRef="#ctx0" brushRef="#br0" timeOffset="115779.4">24117 9442 168 0,'0'-1'182'16,"0"-1"-3"-16,-4 1-1 0,2 1 4 15,2 0 4-15,-8 1-9 0,6 1-14 0,2 2-24 16,-9 1-23-16,7 1-29 0,-4 0-25 16,-2 0-21-16,6 1-15 0,-5 1-11 0,-1-1-4 15,6 1-4-15,-6-1-1 0,6 1 0 16,-4-1-25-16,-3 1-69 0,7-3-99 15,-4 0-111-15,-2 1-90 0,6-1-24 16,-4-3 55-16</inkml:trace>
  <inkml:trace contextRef="#ctx0" brushRef="#br0" timeOffset="115955.51">23987 9559 129 0,'6'-1'207'0,"-2"-2"-4"15,2 1-9-15,-1 0-26 0,1 1-36 0,-4 0-44 16,6-1-31-16,-2 1-22 0,-4-1-11 16,7 1-8-16,-3-1-10 0,0 2-1 15,0-1-50-15,2-1-94 0,-1-1-132 16,3 1-71-16,-4 1 25 0</inkml:trace>
  <inkml:trace contextRef="#ctx0" brushRef="#br0" timeOffset="116397.4">24299 9427 4 0,'8'-3'164'0,"-6"2"-10"0,5 1-22 15,-7-4-25-15,4 4-25 0,0 0-12 0,-4-1-12 16,0 1 2-16,-4 1-2 0,0 3 1 15,1-1-4-15,-1 0-8 0,2 0-11 16,-6 0-9-16,6 0-13 0,-2 0-7 16,2 0-1-16,-2 0-4 0,-1 0-2 0,5-2 0 15,0 1 0-15,0-1 5 0,0 1-1 16,5-1-1-16,-1 0-2 0,2 1 2 16,-4 0-5-16,6-1 1 0,-6 1-1 0,5-1 2 15,1 1 0-15,-2 1 1 0,0-2 0 16,0 2 2-16,-1 0 23 0,-1 0 40 15,2 0 64-15,-4 2 78 0,-2-2 79 16,4 1 55-16,-4 1-12 0,0-1-62 0,-4 1-74 16,4-1-66-16,-2-1-46 0,-2 2-32 15,2-1-19-15,-7-1-9 0,7 0-10 16,-2-2-3-16,2 3-5 0,-6-3 1 16,6 2-3-16,-6-1-2 0,5-1-2 0,-1-1-5 15,2 2-34-15,2-2-95 0,-8 1-141 16,8 1-140-16,-2-2-100 0,2 0-69 15,0-3 26-15,0 1 97 0,0 1 157 0</inkml:trace>
  <inkml:trace contextRef="#ctx0" brushRef="#br0" timeOffset="116679.74">24429 9394 8 0,'8'-4'188'0,"-5"1"-13"0,1-1-11 16,-2 2-4-16,-2 2-1 0,0 0 8 0,4 0 11 15,-4 1 8-15,0 0 0 0,0 3-7 16,0-1-4-16,-4 1-15 0,4 1-26 16,0 1-37-16,0 1-34 0,0-1-23 15,-2 0-15-15,2 2-8 0,0-1-5 0,0 2-3 16,-4-1-2-16,4-1-3 0,0 1 2 15,0-1-2-15,-3 1-40 0,3-1-109 16,0-1-137-16,0 0-114 0,0-1-73 16,0-2-9-16,3 0 69 0,-3-2 127 0</inkml:trace>
  <inkml:trace contextRef="#ctx0" brushRef="#br0" timeOffset="116989.58">24514 9453 139 0,'6'-2'232'0,"-6"1"-4"0,2-1-20 0,-2-1-19 16,0 3-16-16,0 0-16 0,0 0-17 15,0 3-21-15,-2-1-11 0,2 1-9 16,-6 0-7-16,2 1-12 0,0 1-9 16,2-1-5-16,-5 1 2 0,3-1-18 0,0 1-19 15,2-2-16-15,-2 1-6 0,0 0-6 16,4 0 1-16,-2 0-2 0,2 1 2 15,0-1 3-15,0 1 2 0,2-1 1 0,-2-1 22 16,0 2 13-16,4-1 14 0,0-1 33 16,-2 2 25-16,-2-1 22 0,4 1-26 15,0-3-27-15,3 2-32 0,-7-1-19 16,2 0-16-16,6 0-7 0,-6-2-20 0,2 2-136 16,-2-2-213-16,6 1-267 0,-5-2-83 15,1 0 81-15,0 2 201 0</inkml:trace>
  <inkml:trace contextRef="#ctx0" brushRef="#br0" timeOffset="117659.71">23927 9876 102 0,'2'-2'246'15,"-2"1"2"-15,0-1-19 0,0 0-32 16,-2 2-32-16,2 0-36 0,-4 2-34 15,2 0-21-15,-2-2-11 0,-1 1 0 0,3 1-4 16,-4-1-8-16,2 2-15 0,0-1-15 16,2 1-7-16,-6-2-6 0,5 2-4 15,3 0-2-15,-4 0-2 0,2 0 0 16,2 0 1-16,0 0-1 0,0 0 1 0,0 0 2 16,0 2-1-16,0-1 0 0,2 1 1 15,2-3-1-15,-4 5 2 0,3-3 1 16,5 2-1-16,-6-1 4 0,2 1-3 15,0 0-1-15,2 0 1 0,-4-2 1 0,3 2 1 16,-1-1 69-16,-2-1 97 0,2 2 108 16,-4-1 24-16,2-1-42 0,-2 1-72 0,0-1-67 15,-2 1-37-15,2-2-22 0,-4 1-13 16,2-1-23-16,-7-1-10 0,7-1-9 16,-4 1-4-16,-2-2-2 0,6 0-5 0,-6 0-2 15,5-2-3-15,-1 2-7 0,2-1-30 16,-2-1-92-16,0 1-159 0,4-3-153 15,0 4-91-15,0-2-30 0,0 0 8 16,4-1 77-16,0 0 132 0</inkml:trace>
  <inkml:trace contextRef="#ctx0" brushRef="#br0" timeOffset="117942.43">24041 9903 85 0,'2'0'211'15,"2"1"19"-15,-4 1-11 0,2 2-20 16,-2 1-22-16,0 1-10 0,0-1-15 0,0 3-19 16,0 0-27-16,0-1-34 0,0 1-24 15,0 1-18-15,0-2-9 0,0 2-10 16,0 0-4-16,0-1-2 0,0-1-3 15,0 1-2-15,0-1 2 0,4-1-4 0,-4 2-4 16,4-4-37-16,-4 1-58 0,0-1-76 16,2-1-51-16,-2-1-31 0,0 1-18 15,0-3-3-15,0-2 5 0</inkml:trace>
  <inkml:trace contextRef="#ctx0" brushRef="#br0" timeOffset="118212.46">24076 9909 120 0,'8'-6'150'0,"-2"3"6"0,5 0 3 0,-9 1 0 16,6 2 3-16,-2 0 3 0,-4 2 15 16,6 1 17-16,-6-2 33 0,3 4 20 15,-3-2 10-15,2 0-13 0,0 1-32 0,-4 1-49 16,-4-1-49-16,0 2-46 0,4-1-27 15,-2-2-15-15,-5 1-9 0,3 1-4 16,0-2-4-16,2 0-7 0,-4 0-1 0,2-2-11 16,0-1-29-16,2 2-89 0,-3-2-123 15,1 0-118-15,4-2-71 0,-2 1-44 16,2-1-30-16,2 1 51 0,-2-2 109 16</inkml:trace>
  <inkml:trace contextRef="#ctx0" brushRef="#br0" timeOffset="118531.56">24260 9886 76 0,'4'1'206'0,"-2"3"5"16,-2-1 1-16,8 1 0 0,-8 1-5 15,2 1-1-15,-2 1 12 0,4 1 38 0,-4-1 43 16,2 1-1-16,-2 1-46 0,5 1-67 16,-1-1-57-16,-4 2-43 0,0-1-28 15,2-1-28-15,-2 2-11 0,4-2-5 16,-4 1 1-16,2-1-3 0,-2 0-5 0,0 0 0 16,4-1-1-16,0-1-3 0,-4-1 0 15,0 0 2-15,2-1-4 0,-2-1-6 16,0 0-71-16,0-2-143 0,0 0-182 15,0-1-137-15,0-1-87 0,0-1 39 0,0-3 120 16,-2-1 180-16</inkml:trace>
  <inkml:trace contextRef="#ctx0" brushRef="#br0" timeOffset="118755.57">24274 9960 175 0,'-4'0'190'16,"0"1"12"-16,2 0-3 0,-2 3-11 0,0 0-23 16,-3 1-31-16,5 1-37 15,-6-2-30-15,0 4-25 0,-1-1-16 0,7 1-6 16,-6 1-9-16,2-2-6 0,0 1 0 16,0-1 1-16,-1-1-2 0,-1 2-1 0,6-2-16 15,-4 0-58-15,2 0-111 16,0-2-153-16,1-1-64 0,-1-1 36 0</inkml:trace>
  <inkml:trace contextRef="#ctx0" brushRef="#br0" timeOffset="118936.13">24187 10053 75 0,'7'-2'233'0,"-5"2"30"0,6-1 13 0,-2 1 24 15,0-2 49-15,0 2 50 0,3 0 3 16,-3 0-67-16,0-1-98 0,0 1-87 15,1 0-57-15,1-2-36 0,2 2-23 0,-4 0-11 16,1 0-58-16,-1-1-168 0,0 1-227 16,2 0-238-16,-6 0-36 0,2 1 101 0,-1-1 205 15</inkml:trace>
  <inkml:trace contextRef="#ctx0" brushRef="#br0" timeOffset="119260.67">24454 9988 275 0,'0'-3'292'0,"2"2"4"0,2-1 1 0,-4-1-25 16,2 2-44-16,-2-1-64 0,0 2-54 16,0-1-27-16,-2 2 3 0,2-1 23 15,-6 3 28-15,2 0 13 0,0 0-3 0,2 2-34 16,-5 1-36-16,-1-2-34 0,6 2-19 15,-6 0-10-15,6 0-7 0,-4 0 0 16,1 0 0-16,1 0-3 0,4 0 1 16,-2 0-4-16,2 0 0 0,0 0 2 0,0 0 6 15,0 0 0-15,2 0 2 0,2-1-5 16,1-1 0-16,1 1-3 0,-4-3-1 16,6 2 0-16,-2-3-1 0,5 1-6 0,-9-1-86 15,6-1-154-15,0 0-191 0,1-1-158 16,-7-1-21-16,4-1 82 0,2 0 173 15</inkml:trace>
  <inkml:trace contextRef="#ctx0" brushRef="#br0" timeOffset="119528.36">24609 9996 76 0,'4'-2'250'0,"0"-1"-16"0,-2 2-29 16,3-1-34-16,-5 2-24 0,0 0-4 15,0 0 13-15,0 2 27 0,0-1 32 0,0 2 33 16,0-1 9-16,-5 2-22 0,3 1-48 16,2-1-60-16,-4 1-48 0,0 0-27 15,4 2-15-15,-2-1-12 0,-2-1-11 16,2 2-12-16,2-1 2 0,-4 0-3 0,-1 0 1 16,5 0-4-16,-2-2 0 0,2 0 0 15,-4 1-1-15,4 0-6 0,-4-2-44 16,4 0-107-16,0-1-145 0,0 0-120 15,0-2-75-15,0 0-43 0,0-2 46 0,0 0 112 16</inkml:trace>
  <inkml:trace contextRef="#ctx0" brushRef="#br0" timeOffset="119769.8">24576 9981 185 0,'4'-5'208'0,"-4"2"17"15,2-1 17-15,2 1 11 0,0-1 18 16,-2 0 27-16,3 0 36 0,1-1 19 16,0 0-21-16,2 0-55 0,-1 2-73 0,3-2-64 15,-4 0-43-15,4 1-31 0,1 0-24 16,-3-1-15-16,6 2-14 0,-3-1-3 16,-1 1-6-16,-4 1-6 0,5-1 0 0,-3 2-2 15,0-1-16-15,-2 1-68 0,-1 1-178 16,1 1-200-16,-6 1-194 0,0-1-52 15,-4 1 82-15,2-1 174 0</inkml:trace>
  <inkml:trace contextRef="#ctx0" brushRef="#br0" timeOffset="119994.06">24607 10011 24 0,'-4'3'180'0,"8"-2"38"0,-4 1 27 0,2-1 20 16,-2-1 18-16,8 1 16 0,-1-1-15 16,-1 0-51-16,0 0-75 0,2 0-58 15,0 0-39-15,3 0-20 0,-5 0-17 16,4 0-11-16,-3 0-5 0,1 0-6 0,-6 0-49 16,6 2-114-16,-6 1-157 0,2-1-163 15,-4-1-54-15,0 1 52 0,-4 1 151 16</inkml:trace>
  <inkml:trace contextRef="#ctx0" brushRef="#br0" timeOffset="120195.19">24601 10116 97 0,'0'1'205'0,"2"-1"13"15,2 0 3-15,-2 2-1 0,2-2 15 16,0 0 18-16,3 1 25 0,-5-1-1 0,6 2-38 15,-6-2-64-15,8 1-62 0,-4 1-43 16,3-1-25-16,-1 1-16 0,0-1-11 16,-2 1-50-16,5-1-162 0,-9 1-263 15,8-2-189-15,-4 0 15 0,3 0 174 0</inkml:trace>
  <inkml:trace contextRef="#ctx0" brushRef="#br0" timeOffset="124329.43">12537 5918 15 0,'0'0'62'0,"0"0"-6"0,0 0-2 15,0 0 1-15,0 0 5 0,0 0 3 16,0 0 6-16,0 0 6 0,0 0 3 0,0 0-1 16,0 0-4-16,0 0-11 0,0 0-12 15,0 0-15-15,0-1-14 0,0 1 1 16,2 0 10-16,-2-1 17 0,8-1 9 0,-6 1 13 16,3 1 17-16,1-2 18 0,0 1 18 15,4-2 13-15,1 1 13 0,-1-1-11 16,0 2-29-16,-1-1-37 0,1-1-24 0,4 2-19 15,-3-2-8-15,-3 1-10 0,0 1-6 16,1-1-6-16,-1 1 5 0,2-1-2 16,-4 1 1-16,-4-1-22 0,3 0-84 15,-1 2-141-15,-2-1-162 0,-2 0-92 0,0-1 30 16,0 1 116-16</inkml:trace>
  <inkml:trace contextRef="#ctx0" brushRef="#br0" timeOffset="124733.35">12653 5877 63 0,'0'1'64'16,"0"0"-10"-16,0 3-19 0,0-1-14 15,-2 1-6-15,2 1 9 0,0 2 16 0,0 1 10 16,0 0-8-16,2 3-12 0,-2 1-11 15,0 0 10-15,4 3 27 0,-4 0 18 16,2 0 3-16,-2 2-9 0,4-3 10 0,-4 3 5 16,4 0 10-16,-4-1-3 0,0-1 2 15,0 0 7-15,0-3 15 0,0 2 27 16,0-4 40-16,0 1 50 0,0-2 41 16,0 0 11-16,0-2-36 0,-4-1-65 0,0 0-48 15,2-2-32-15,-2 1-20 0,2-3-26 16,-7-1-20-16,3 1-11 0,0-2-7 15,0-2-2-15,-2 1-6 0,1-1-3 0,5-1-3 16,-6 0-4-16,6 0-4 0,-4 0 1 16,2 0-4-16,0 0-2 0,1 0-1 15,3-1-28-15,0 1-75 0,0 0-102 16,3 0-96-16,-3 1-55 0,4-1-16 0,0 0 6 16,2 0 10-16,-4 0 10 0,2 0 10 15,0 0 37-15</inkml:trace>
  <inkml:trace contextRef="#ctx0" brushRef="#br0" timeOffset="125072.09">12779 6029 12 0,'10'-2'108'0,"-1"-1"14"15,-1 0 10-15,0 0 8 0,0 3 4 16,1 0-4-16,-7 1-21 0,4 1-8 0,2 1-8 15,-2 1-1-15,-2 2-1 0,3 0 5 16,-5 0 21-16,2 0 23 0,0 2 21 16,-2-2 26-16,2 0 21 0,-4 0 0 0,2 0-24 15,-2-2-47-15,-2 2-48 0,2-1-32 16,-4-2-10-16,2-1-5 0,-2 2-4 16,0-3-18-16,2-1-11 0,-5-1-8 0,3-1-3 15,-2-2-2-15,2 1-1 0,0-3-3 16,-2-1-3-16,4 2-2 0,-7-3 0 15,7 2-2-15,-2 0 0 0,4 0-4 16,-2 0 3-16,2 0-2 0,0 0 0 0,2 2-83 16,-2-1-152-16,0 2-180 0,6 2-130 15,-6-2-69-15,9 0 48 0,-9 1 125 16</inkml:trace>
  <inkml:trace contextRef="#ctx0" brushRef="#br0" timeOffset="125337.56">12930 5977 133 0,'4'0'150'0,"-4"-1"10"0,2 1 14 15,-2 1-4-15,0 1-12 0,4-1-17 0,-4 2-21 16,2 2-14-16,-2-2-12 0,0 3-6 15,0 0-19-15,0 0-24 0,0 3-16 16,0-2-10-16,0 2-8 0,0 2-3 16,0-2-1-16,4 1-2 0,-4 1 1 0,0-2-16 15,0 1-61-15,0-1-106 0,0-1-125 16,4-1-96-16,-4-1 11 0,0 0 81 16</inkml:trace>
  <inkml:trace contextRef="#ctx0" brushRef="#br0" timeOffset="125649.47">13099 6028 28 0,'7'-3'196'0,"1"-1"1"0,-6 1-18 0,-2 0-22 16,8-1-29-16,-8 3-31 0,2-2-26 16,-2 3-24-16,4-1-15 0,-4 1-17 15,0 1-7-15,0 1-1 0,-4 0 0 0,2 3-3 16,2 0-2-16,-8 1-2 0,8-2 3 16,-2 2 1-16,-6 2-4 0,8-2 0 0,-3 0 2 15,-1 0 0-15,2-2-2 0,2 2-19 16,0-1-45-16,-4-1-55 0,4-1-50 15,-4-2-32-15,4 3-29 0,0-3-3 16</inkml:trace>
  <inkml:trace contextRef="#ctx0" brushRef="#br0" timeOffset="125903.49">13097 6016 41 0,'2'-3'103'0,"-2"0"25"16,7 2 26-16,-7 1 14 0,4 1 8 15,0 0-1-15,-2 3-13 0,6-1-2 16,-8 1-1-16,6 1 7 0,-4 1 5 0,7 0 0 16,-3 0-4-16,0 0-22 0,0 0-27 15,3 1-40-15,-3-1-29 0,4 0-13 16,-4 0-11-16,5-2-8 0,-3 3-6 16,0-3-4-16,2 1 2 0,-3-3-2 0,-1 2 1 15,0-1-1-15,0-2 0 0,3 1-5 16,-3-2-82-16,-4 1-146 0,2-2-192 15,0-1-158-15,-4 1 6 0,0-2 104 0,-4-2 182 16</inkml:trace>
  <inkml:trace contextRef="#ctx0" brushRef="#br0" timeOffset="126425.53">13267 5979 15 0,'2'-3'241'15,"-2"-2"14"-15,0 4-6 0,0-2-26 16,0 0-42-16,0 1-51 0,4 1-45 0,-4-1-29 16,0 2 25-16,4 0 45 0,-4 2 45 15,0-1 17-15,0 4 2 0,0-2-5 16,0 3-31-16,0 0-41 0,0 1-41 16,0-1-24-16,0 3-19 0,0 0-8 0,-4 2-9 15,4-2-1-15,0 1-3 0,-4 1-2 16,4-1-6-16,0-1-2 0,4 0-1 15,-4 0 3-15,4-3-6 0,-4 1-68 0,0 0-139 16,2 0-164-16,-2-3-134 0,8-2-61 16,-8 1 51-16,2-3 126 0</inkml:trace>
  <inkml:trace contextRef="#ctx0" brushRef="#br0" timeOffset="126703.88">13339 6021 21 0,'0'-5'240'0,"4"2"12"0,0 0-4 16,-4 0-3-16,2 0 16 0,-2 0 28 0,7 0 37 15,-3 0 21-15,2-1-11 16,0 1-53-16,2 0-73 0,3-2-65 0,-3 2-51 16,2-2-33-16,1 3-23 0,-1-1-11 0,2 0-12 15,-1 0-6-15,3 1-5 0,-5 1 1 16,1-1-2-16,0 0-3 0,1 1-1 15,-5 1-6-15,0 0-21 0,4 0-73 16,-6 0-132-16,-2 0-133 0,3 1-86 0,-1-1-15 16,-4 2 26-16,0-2 43 0,0 0 61 15,-4-2 80-15,-1 2 82 0,5-1 63 16,-2 1 42-16</inkml:trace>
  <inkml:trace contextRef="#ctx0" brushRef="#br0" timeOffset="126850.35">13523 5952 24 0,'-4'0'78'0,"2"0"28"0,-2 0 22 15,2 0 12-15,2 0 12 0,-4 1-2 16,-1 0 13-16,5 1 23 0,-2 1 26 15,2 2 23-15,-4-1 24 0,2 0 18 16,2 3-11-16,0 0-46 0,0 0-65 0,0 3-59 16,0-2-38-16,-4 3-19 0,4 0-13 15,0 1-5-15,0-2-10 0,-4 3-48 16,4 3-149-16,-2-1-192 0,-2 0-184 0,0-2-66 16,1-2 60-16,-1-1 146 0</inkml:trace>
  <inkml:trace contextRef="#ctx0" brushRef="#br0" timeOffset="127889.57">12793 6468 73 0,'5'-3'185'0,"-5"-1"23"15,2 2 18-15,2-1 18 0,-4 0 37 0,2 0 62 16,-2 1 63-16,4-1 21 0,0 2-39 16,-4-1-77-16,0 1-81 0,0-1-79 15,0 1-56-15,0 1-38 0,-4-2-19 16,0 1-17-16,2 2-6 0,-2 1-8 0,-3-1-4 15,1 1-1-15,-2 1-1 0,2-2 1 16,4 2-2-16,-7 0-5 0,3 0-1 16,6 0-1-16,-2 0 1 0,-2 0 3 15,4 0 3-15,0 2 2 0,4-2-7 0,-4 1 3 16,2 1 1-16,4-1-1 0,3 1 2 16,-1-1 0-16,0 1 0 0,-2 1 0 15,5 0 0-15,-5-2 2 0,0 2-5 0,0 0 4 16,3 0 1-16,-7 0 4 0,4-1-3 15,2 1 4-15,-8 0 1 0,0-2-2 16,2 2 1-16,-4-2 1 0,2 1-1 16,-4-2-2-16,0 2-10 0,-2-2 4 0,4-2 0 15,-7-1 5-15,3 1-1 0,0-2-3 16,0 1 0-16,0-1-3 0,1-2-6 16,1 0-8-16,2 0-16 0,-2-2-46 15,0 2-99-15,4-1-149 0,0 1-129 0,0 0-80 16,4-2-33-16,0 2 3 0,-4 0 77 15,2-1 132-15</inkml:trace>
  <inkml:trace contextRef="#ctx0" brushRef="#br0" timeOffset="128161.46">12917 6454 146 0,'2'-6'176'0,"3"2"-13"0,1-1-27 15,-2 1-36-15,-2 1-30 0,2 1 20 0,-2-1 47 16,2 3 62-16,0 0 40 0,-1 2 33 16,-3 1 27-16,4 0-28 0,0 3-57 15,-4-2-75-15,0 4-47 0,2-2-36 0,2 1-20 16,-4 1-14-16,0-1-6 0,2 2-5 16,2-2-6-16,0 3 1 0,-4-3-2 15,2 2 2-15,3-1-6 0,-3-3-48 16,-2 2-94-16,4-1-106 0,-4-2-70 0,0 1-27 15,4-2-11-15,-4-2-1 0,0-1 3 16,0 0 13-16,-4-1 53 0</inkml:trace>
  <inkml:trace contextRef="#ctx0" brushRef="#br0" timeOffset="128411.55">12969 6424 151 0,'8'-4'192'0,"1"1"11"0,-1-2-10 0,0 4-20 16,0-1-9-16,-1 2-1 0,-1 0 13 0,4 2 13 16,-4-1 6-16,1 4-3 0,-3-2-5 15,2 1-1-15,-6 2-3 0,4 0-14 16,0 0-29-16,-4 0-41 0,0 0-30 16,-4-1-26-16,0 1-16 0,2-2-7 0,-6 1-9 15,5-2 4-15,-3-1-8 0,2 0-2 16,0 1-18-16,-2-3-38 0,4 0-112 0,-2-1-153 15,-1-1-130-15,3 0-80 0,2 0-36 16,0-1 51-16,0 0 120 0</inkml:trace>
  <inkml:trace contextRef="#ctx0" brushRef="#br0" timeOffset="128680.4">13174 6396 26 0,'6'0'182'0,"0"-2"30"0,-2 2 9 16,-2 2-13-16,7 1-29 0,-9 0-18 0,2 1-19 15,2 2-17-15,-2 0-38 0,-2 2-31 16,4 1-10-16,0-2 6 0,-2 4 2 16,-2-3-5-16,8 2-17 0,-8 0-11 15,7 1-9-15,-7-2-2 0,2 1-2 0,6 1-1 16,-6-2-2-16,2 1-4 0,-2-2-1 15,2 1 3-15,1-2-1 0,-3-1-20 16,-2 2-65-16,4-4-101 0,-2 1-117 0,-2-3-104 16,0 0-11-16,0-2 70 0</inkml:trace>
  <inkml:trace contextRef="#ctx0" brushRef="#br0" timeOffset="128918.25">13203 6404 114 0,'0'2'197'0,"-2"0"-26"0,2-1-35 16,0 4-8-16,0 1 7 0,-5 0-1 0,1 1-34 15,-2 2-33-15,6 0-26 0,-2 0-14 16,-6 2-10-16,6-3-8 0,-4 2-2 15,1 0-2-15,1-2-12 0,2-1-48 0,-2 2-74 16,0-4-96-16,2 1-82 0,-2-2-9 16</inkml:trace>
  <inkml:trace contextRef="#ctx0" brushRef="#br0" timeOffset="129070.71">13159 6520 3 0,'9'-3'230'16,"-3"1"14"-16,0 0-6 0,0 0-18 15,0 1-31-15,3-1-39 0,-3 1-46 0,0 1-40 16,0-2-24-16,2 2-16 0,-1-1-8 16,-1 1-13-16,0 0-72 0,0-2-130 0,3 2-173 15,-7-1-45-15,2 1 63 0</inkml:trace>
  <inkml:trace contextRef="#ctx0" brushRef="#br0" timeOffset="129504.11">13426 6397 35 0,'0'-3'126'0,"4"2"14"0,0-1 14 15,-4 2 12-15,0 0 3 0,0 0 0 16,-4 0-4-16,0 2-1 0,4-1-4 15,-2 1-12-15,-2-1-20 0,0 1-21 16,2 1-15-16,-3-2-15 0,3 2-22 0,-2 0-21 16,0 0-13-16,2 0-6 0,-2 0-5 15,4 0-4-15,-2 2 2 0,-2-1 1 16,0-1 14-16,4 2 20 0,0-1 19 0,-3-1 11 16,3 3 3-16,0-1-4 0,-4-1 12 15,4 1 10-15,0 1 9 0,0-2-9 16,0 0-10-16,0 3-8 0,4-3-8 15,-4 1-12-15,0-1-10 0,3 1-1 0,-3 1-5 16,4-3-9-16,0 1-12 0,-2 1-6 16,2-2-5-16,-2 1-1 0,6-1-2 15,-6 0 0-15,9-2-2 0,-5 3 0 16,2-3 2-16,-2 1-2 0,1-2-4 0,-1 0-3 16,0 0-43-16,2-2-107 0,-6 2-162 15,5-3-144-15,1 3-90 0,-6-3-56 0,6 2 45 16,-6-2 117-16</inkml:trace>
  <inkml:trace contextRef="#ctx0" brushRef="#br0" timeOffset="129955.43">13604 6400 110 0,'0'-1'260'16,"0"-1"-20"-16,0 1-50 0,0-1-57 15,0 2-32-15,0 0 5 0,0 2 37 16,-4-1 33-16,4 1 31 0,0 2 30 16,0 1 26-16,-3-1 0 0,3 2-29 0,0 0-59 15,0 2-57-15,0-1-43 0,0 1-30 16,0-1-14-16,0 0-14 0,-4 1-6 15,4 0-3-15,0-1-4 0,0 1-1 0,0-3 0 16,4 2-3-16,-4-1-3 0,0-2-32 16,0 1-101-16,0-1-154 0,0-2-134 15,0 1-67-15,0-3-19 0,0 0 15 16,0 0 71-16,-4-3 119 0</inkml:trace>
  <inkml:trace contextRef="#ctx0" brushRef="#br0" timeOffset="130169.55">13554 6451 15 0,'0'-4'240'0,"0"-1"19"0,0 1 14 16,0-1 20-16,0 1 32 0,2-1 33 15,2 1 10-15,-2 1-21 0,7-3-46 0,-7 3-61 16,8-2-58-16,-4 1-52 0,5-1-39 16,-5-1-30-16,4 2-22 0,5-2-12 15,-3 1-11-15,2-1-6 0,-5 2-6 16,1-1-4-16,5 2-2 0,-9-1-10 0,4 0-53 15,-4 3-143-15,0 1-201 0,-6 0-178 16,5 1-110-16,-10 1 44 0,5 0 128 16,-6 1 189-16</inkml:trace>
  <inkml:trace contextRef="#ctx0" brushRef="#br0" timeOffset="130360.63">13562 6468 84 0,'0'3'157'0,"0"-2"1"16,0 1-20-16,4-1-36 0,1-1-35 0,1 0-16 16,-4 0-5-16,6 0-4 0,2 0-14 15,-3 0-9-15,-1 0-10 0,0 2 0 16,0-2-9-16,3 1 4 0,-7-1-1 16,4 3-31-16,2-1-74 0,-6-1-118 0,-2 1-64 15,0-1 22-15</inkml:trace>
  <inkml:trace contextRef="#ctx0" brushRef="#br0" timeOffset="130521.6">13593 6574 18 0,'-4'6'227'16,"4"-1"27"-16,4 0 34 0,0 0 38 0,-4-2 28 16,7 0 0-16,-5 0-46 0,6-1-84 15,-6-2-81-15,8 0-57 0,-3 0-37 16,7-2-97-16,-8 1-206 0,0-1-309 15,5 1-111-15,-5-2 78 0,0 0 231 0</inkml:trace>
  <inkml:trace contextRef="#ctx0" brushRef="#br0" timeOffset="133676.03">21769 7960 65 0,'0'3'70'0,"0"-1"-9"15,0 1-5-15,0 0 3 0,0-2 14 0,-2 1 23 16,2 1-60-16,-4-2-36 16,4 1-26-16,-2-1 58 0,2 1 26 0,-5-1 6 15,1 1-1-15,4-1-11 0,-2-1-5 16,2 2 8-16,-6-2 9 0,2 1 4 15,0-1 0-15,2-1-2 0,2 1-4 0,-7 0 4 16,7-2 2-16,-8 1-1 0,8-1-9 16,-2-1-15-16,2 2-9 0,0-1-11 15,-4-1-2-15,0 2 2 0,4-1-2 0,0-1-8 16,0 2-6-16,0-1-2 0,0 1 0 16,4-1-3-16,0 1-2 0,-4-1 0 15,2 0-1-15,-2 2 0 0,8 0 0 0,-8 0 3 16,7 2-1-16,-7-2 3 0,2 3 0 15,2-1 5-15,0 1 0 0,-4 1 3 16,0-1-1-16,2 2 3 0,-2-1 1 16,-2 1 25-16,2 1 26 0,-4-4 31 0,0 3 4 15,2-2 3-15,2 0 0 0,-7 0 5 16,3-1-4-16,0-1-17 0,2 0-16 0,-2-1-28 16,0-1-16-16,-2 0-21 15,6-1-5-15,-2-1-3 0,2-1 0 0,-5-1-1 16,5 1-1-16,0-2-1 0,5 1-1 15,-5-1 1-15,0 2-1 0,2-2-3 0,2 1 2 16,-2 0 0-16,2 3 0 16,0-1-2-16,-2 0 5 0,6 1 1 0,-1 2 2 15,-5 0 1-15,2 0 2 0,0 2-1 16,2 1 7-16,-4 0 3 0,-2-1 2 0,4 3 1 16,-4 0 0-16,-4 1 0 0,4-2 0 15,-2 2-4-15,-2-1-4 0,2 1-1 16,-6-2-2-16,2-1 1 0,-1 2-2 0,1-2 0 15,-2 0 1-15,2-2-1 0,4 0-2 16,-7-1-4-16,7 0-3 0,-4 0-4 16,2-2 3-16,0-1-2 0,2-2 6 15,2 1-4-15,0-1 3 0,-4-1-2 0,8 0-1 16,-4 2-1-16,0-1 2 0,2 1-2 16,-2-1-3-16,4 2 1 0,0 2 2 15,2-1 7-15,-6 0 1 0,2 2-2 16,7 2 1-16,-7 0 1 0,2 1 2 0,-2 0 0 15,2 1 4-15,0 1 1 0,-2-1 0 16,-2 2 2-16,0-1-2 0,0 0 4 0,0 0-3 16,0 1 1-16,0 0-5 0,-2 0-2 15,-2-1 6-15,0-2 1 0,2 0-3 16,-2-1-3-16,2 0-1 0,-7 0-1 16,7-2-1-16,-2-2-3 0,2 0-3 0,-2 1 1 15,0-3 0-15,4 1-1 0,0-2 0 16,0 0 0-16,0 1-2 0,0 0 3 15,4-2-1-15,0 1-2 0,-4 2 0 16,2-1 2-16,2 2 1 0,-2 1 1 0,2-1 1 16,1 2 1-16,-3 0 1 0,2 0 0 15,-2 2-4-15,2-1 4 0,0 1 5 16,-4 1 6-16,2 0 2 0,-2-1-2 16,0 2-2-16,0 0 0 0,-2-2 3 0,2 1-1 15,0 0-1-15,-8-1-3 0,8 0-3 16,-2-2 1-16,-2 2-4 0,4-2-1 0,-2-2-4 15,2 2-8-15,0-2-62 0,-5 0-137 16,5-1-220-16,0 1-179 0,5 1-4 16,-5-1 135-16,0-1 187 0</inkml:trace>
  <inkml:trace contextRef="#ctx0" brushRef="#br0" timeOffset="141901.68">20977 3975 7 0,'0'-2'9'0,"0"-1"-1"0,0 1 10 16,0 1 6-16,0-2 8 0,0 2-4 16,0-2-13-16,0 0-5 0,2 0 0 0,-2-1 1 15,0 2-1-15,0-1 8 0,4 0 3 16,0-2 0-16,-4 2-7 0,3-1-7 15,1-1 0-15,-4 1-4 0,2 1 3 0,2-2-3 16,0 1-2-16,2-1 1 0,-6 1 0 16,2 1 2-16,7-2 1 0,-7 1 0 15,2 1-2-15,0-3 1 0,2 2-2 16,-4 0 3-16,2 1-5 0,0-1 0 0,3 1-4 16,-5-2 5-16,6 1 2 0,-6 1-1 15,4-2-4-15,2 2-2 0,-5 0 4 16,5-1 1-16,-6 1 1 0,4 0-5 15,-2 1 3-15,2-1-3 0,1 0 3 0,1 1 2 16,-6 1-1-16,4-2-1 0,2 2-5 16,-6-2 5-16,7 0 0 0,-3 1 5 15,0 1-4-15,0-1 2 0,1-1-6 16,3 0 3-16,-2 2-1 0,-2-1 5 0,5-1-4 16,-5 2 4-16,0-2 0 0,0-1 18 0,0 3 11 15,5-2 1-15,-3 0-12 0,-2 2-6 16,0-1-7-16,5 1-2 0,-9-1-3 15,6 1-3-15,-2-1-2 0,5-1 1 16,-5 3 3-16,0-1 5 0,0-1-5 0,5 1 0 16,-1-1-5-16,0 1 3 0,1 1 0 15,-1-2-2-15,-2 1 0 0,3-1 6 16,3 1 23-16,-4-1 19 0,-1 1 8 16,-1 1-17-16,0-2-13 0,3 2-10 0,-1-2-5 15,-4 1-4-15,4 1-5 0,-3 0-1 16,3 0 2-16,-4 0 2 0,4 1 0 15,-1 1-1-15,-1-2-3 0,2 2 0 16,1-2 1-16,-5 1 3 0,8 1-2 0,-3 1-2 16,-5-2 0-16,4 1 5 0,-1-1-3 15,1 1 1-15,0-1-6 0,1 2 2 16,-1-2 2-16,-4 1-1 0,0 0 2 16,9 1-4-16,-9-2 2 0,4 1 0 0,-4 1 0 15,1 0 0-15,-1-1 2 0,4 2-1 16,-2-1 0-16,-1-2-3 0,3 1 6 15,-4 1-4-15,0-2 4 0,1 2-8 0,3 0 4 16,-4 0 0-16,2 2 1 0,-1-2 1 16,3 0-5-16,-4-1 3 0,-4 2 0 15,9 0 0-15,-3-1 3 0,-2 0 0 16,-4 2-1-16,6-2-3 0,-1 1-2 0,-1 1 3 16,0-2 0-16,-2 1 2 0,2 1-4 15,1-2 2-15,-3 3-3 0,0-2 2 0,2 1 1 16,-4-1 0-16,6 1 0 15,-6 0 3-15,3-1-2 0,-3 2 3 0,2-2-4 16,0 2 0-16,-2 0 0 0,2 0 1 16,0 0 3-16,2 0-1 0,-4 2-1 0,3-3-6 15,-1 2 3-15,2 0 0 0,-4-1 3 16,2 0 2-16,0 0 0 0,-2 2-4 16,2-2 1-16,-1 0-1 0,1-1 5 15,0 2-3-15,-2-1 0 0,-2-1-5 0,4 2 4 16,0-1 2-16,-4 1-1 0,0-1 3 15,2 0-2-15,-2 2-1 0,4-2-2 16,-4 1 0-16,0 1 2 0,0 1-2 0,0-2 2 16,0 2-4-16,0-2 2 0,0 3 2 15,0-3-1-15,2 1-1 0,-2 1 0 16,0 0 0-16,0 0 1 0,0-2 1 16,0 2 3-16,0 0-4 0,-2 0 1 0,2 0 0 15,0-1 1-15,-4 1-1 0,2 0-2 16,2 0 2-16,-8 0 1 0,8 0 1 15,-2 1-4-15,-2-1-2 0,0 2 2 16,-3-2 0-16,5 0 1 0,2 1-1 0,-8-1 0 16,6 0 0-16,2 0-1 0,-6 0-1 15,2-1 4-15,-1-1 0 0,3 2 3 0,-4 0-2 16,2-2 3-16,-2 3-5 0,2-3-1 16,-2 2-1-16,-1 0 1 0,-1-1 1 15,2-1 0-15,0 2 0 0,-1-1 2 16,-1-2 29-16,2 1 26 0,-4 1 23 0,3-1-10 15,1 1-12-15,0-2-16 0,-4 1-13 16,3-1-10-16,-3 2-6 0,0-1-6 16,4 1 0-16,-5-4-3 0,5 2-3 15,-4 0 0-15,-1 0 0 0,5-1-1 0,-8 1 1 16,5-2-1-16,1 2 1 0,-2-1 0 16,2-1 0-16,-3 1 18 0,1-1 35 15,0 1 37-15,-1-1 25 0,1 1-4 0,2-2-18 16,-7 1-29-16,5-2-22 0,-3 2-18 15,3-2-12-15,-2 1-4 0,1-2-4 16,-3 2-1-16,1 0-1 0,-1-1-1 16,2-1 0-16,-3 1 0 0,7-2 4 0,-7 1 1 15,3 1 35-15,-2-2 37 0,3 0 28 16,3 0-11-16,-7 0-25 0,3-2-25 16,2 1-14-16,-5 1-9 0,7-2-8 15,-2 1-5-15,-5-1-6 0,5-1-1 0,2 0 0 16,-3 2-1-16,-3-2-1 0,6 0-1 15,-7 0 0-15,5-1-1 0,-1 2 2 16,3-3-1-16,-2 1-2 0,-5-1 0 16,5-1-1-16,2 2 3 0,-3-2-2 0,1-2-1 15,4 2 0-15,-9-1 4 0,9-1-1 16,0 1-2-16,-9-1-1 0,9-1 0 0,-4 1 1 16,8 1 1-16,-8 0-2 0,3-2 1 15,-1 1 0-15,0 0-1 0,0 0 0 16,5 0-1-16,-5-1-1 0,2 0 1 0,0 0 0 15,0 0 0-15,1-1 2 0,-1-3-3 16,2 2 2-16,2-3-3 0,-4-2 0 16,6-1 2-16,-8-1 6 0,8-1-1 15,-2-1-2-15,2-1-1 0,0 0-2 0,0 2-1 16,-5-2-2-16,5 3 0 0,5 0 2 16,-5 0-2-16,0 0 0 0,2 1 5 15,-2 2-1-15,4 0 0 0,0 0-1 16,2 2-1-16,-4-1-98 0,6 4-215 0,-1-1-247 15,-5 1-55-15,6 2 122 0,-6-2 194 16</inkml:trace>
  <inkml:trace contextRef="#ctx0" brushRef="#br0" timeOffset="155603.37">18707 5212 93 0,'0'-1'88'0,"0"-1"-8"0,0 2 2 16,0-1 3-16,0-1 3 0,0-1-4 15,0 2-7-15,0-1-6 0,0 1 7 16,0-1 6-16,0 1 9 0,0-1-1 16,0 1-7-16,0-1-8 0,0 2-11 0,0-1-18 15,0 1-14-15,0 0-13 0,-4-2-8 16,4 2-5-16,0 0-6 0,0 0-3 15,0 2 1-15,0-2-2 0,0 1 2 0,4-1-1 16,-4 2 0-16,0 1-1 0,0 0 2 16,0 0 0-16,0 1 1 0,0 1 2 15,0 1-1-15,0 0-2 0,0 0 1 16,0 0 2-16,0 1-3 0,0 1 3 0,0-1-2 16,-4 2 1-16,4-1-2 0,0-1 0 15,0 2 0-15,0 0 1 0,0-1 2 16,0-1-2-16,0 2-1 0,0-1 0 15,0-3-3-15,0 3 5 0,0-2-1 0,0 0-1 16,4 0 1-16,-4 0 4 0,0-1-2 16,0-1-1-16,0-1-2 0,0 2 0 15,0-2 3-15,0-2 0 0,0 2 0 0,2 0-4 16,-2-1-22-16,0-1-62 0,0 1-120 16,5-2-143-16,-5 0-43 0,0 0 56 15</inkml:trace>
  <inkml:trace contextRef="#ctx0" brushRef="#br0" timeOffset="156017.77">18896 5199 148 0,'0'-3'182'0,"0"1"-26"16,4 1-37-16,0-1-39 0,-4 2-31 15,0 0-22-15,0 0-10 0,0 2-4 0,0 1-6 16,0 0-4-16,-4 0-1 0,4 1 2 16,-4 2-1-16,4 0-2 0,-3 1-1 15,-1 1 0-15,2 0 2 0,-2-1 1 16,0 2 0-16,2 0-1 0,-2 2 1 0,2-4-2 16,-7 4 2-16,7-4-1 0,2 2-2 15,-4 0-5-15,2-1 5 0,-2-1 0 16,4-1-6-16,-4 2-49 0,4-4-66 0,-2 1-78 15,2-1-37-15</inkml:trace>
  <inkml:trace contextRef="#ctx0" brushRef="#br0" timeOffset="156386.04">18854 5225 26 0,'2'-2'132'0,"2"-1"-11"0,-4 0-28 16,0 0-27-16,0 0-28 0,2 1-18 16,-2 2-9-16,0-1 0 0,0 1-3 15,5 0-3-15,-1 1-1 0,-4 1 0 0,0 1-2 16,2 1 1-16,2 1 0 0,-4-1 3 15,2 2 0-15,-2 0-2 0,8 0-3 16,-8 0 0-16,2 2 1 0,5-1-2 16,-3-1 3-16,0 0-3 0,-2 2 3 0,6-2-1 15,-2 0-2-15,-4 0 4 0,7 0-2 16,-7-2 2-16,2 0-2 0,2 1 2 16,-2 0 0-16,-2-1 0 0,7-1-1 0,-7 0 1 15,2 0 1-15,-2-1 1 0,2 1-19 16,0-2-54-16,-2 1-87 0,2-2-60 15</inkml:trace>
  <inkml:trace contextRef="#ctx0" brushRef="#br0" timeOffset="157533.81">18883 5160 77 0,'4'0'139'0,"-4"-2"2"0,0 1-6 15,0 1-2-15,0 0-2 0,0 0 2 16,-4-2 1-16,4 1 5 0,0 1-1 15,0-2 0-15,-4 2-3 0,4 0-16 0,0 0-27 16,0-2-30-16,0 2-24 0,0 0-17 16,0 0-9-16,0 0-8 0,0 0-2 15,0 0-4-15,4 2-7 0,-4-2 5 0,0 2 2 16,0 1 8-16,4 0 1 0,-4 0-1 16,0 1 0-16,0 2-6 0,0-1 1 15,0 2-1-15,0-1 3 0,-4 3-1 0,4-1 0 16,0 1 0-16,0-1 1 0,-4 2-1 15,4 0 0-15,0-1 0 0,0 2 1 16,0-1-1-16,0-1 0 0,0 2 0 0,0-2-4 16,0 1 0-16,0-1 6 0,0 0-2 15,0 0 3-15,0-1-5 0,0 1 6 16,0-3-3-16,0 1 3 0,0 1-1 16,0-2 0-16,0-2-1 0,0 2 0 0,0 0-1 15,-2-1-3-15,2-1 0 0,0 1 0 16,0-1-13-16,0 1-57 0,0-2-86 15,0-1-107-15,0 0-97 0,2 0-60 16,2-4 22-16,0 2 102 0</inkml:trace>
  <inkml:trace contextRef="#ctx0" brushRef="#br0" timeOffset="158125.71">19067 5214 91 0,'2'-5'229'0,"6"2"21"15,-8-1 9-15,7 1-7 0,-7 1-26 16,2-1-48-16,-2 0-53 0,0 2-45 15,4 1-30-15,-8-2-18 0,4 4-9 0,0-1-7 16,-2 1-6-16,-5 1-2 0,3 0 5 16,0 1-5-16,-2 1 0 0,2-1-5 15,-4 2-1-15,-1 0-1 0,3 0 47 16,-4 2 46-16,8-1 41 0,-9 1-13 0,5-1-26 16,-4 1-27-16,4-2-22 0,-3 1-19 15,7-2-7-15,-4 1-9 0,-2 0-4 16,6-2-6-16,-4 1-1 0,6-2 4 0,-9 1-2 15,9-1-2-15,-2 0-2 0,2-1-2 16,-4 1 2-16,0-2 2 0,4 1 1 0,0 1 1 16,4-2 0-16,0 1-1 0,-4 0-2 15,2 0 2-15,7 1 0 0,-7-1-1 16,2 1 1-16,-2 0-1 0,6 0 2 16,-2-1 0-16,0 3 0 0,1-2 3 0,-1 0 2 15,2 2 20-15,-2-2 24 0,1 1 13 16,-1-1-8-16,2 0-17 0,-2 0-15 15,0 0-10-15,1 1-5 0,-1 0 0 16,2-3-4-16,-6 2-2 0,2-1 2 0,0 1-2 16,3-2 0-16,-5 1-3 0,-2-1 2 15,4-1 0-15,0 1 2 0,-4 1 2 16,2-2-1-16,-2 2-2 0,4-2-3 16,-4 0 1-16,2 0-72 0,-2 0-183 0,0 0-268 15,0 0-167-15,0 0 38 0,0 0 179 16,0 0 184-16</inkml:trace>
  <inkml:trace contextRef="#ctx0" brushRef="#br0" timeOffset="159607.41">20134 5341 1 0,'0'0'27'0,"0"-1"-13"0,0 1 6 0,0 0 9 15,0 0 5-15,0 0 3 0,2 0 9 16,2 0 18-16,0 0 14 0,-2 0 10 0,4 0 5 16,3 0 3-16,-1 0 0 0,2 0 1 15,5 1 0-15,-5-1 2 0,9 0 8 16,-3 0 1-16,9 2-6 0,-6-2-6 15,12 0 9-15,-5 0 12 0,1 0 12 0,0 0 1 16,6 0 11-16,-4 0 7 0,4 0-12 16,0-2-28-16,2 2-31 0,-1 0-24 15,-1-1 10-15,0 1 13 0,0 1 4 16,0-1-16-16,-2 0-20 0,2 2-11 0,-4-1-10 16,2 1-4-16,-2 1-8 0,-2-2 25 15,4 1 20-15,-9 0 23 0,1 0-17 16,2 0-15-16,-6-1-14 0,1 1-10 15,1-1-9-15,-5 1 4 0,1-1 8 0,0 1 2 16,-5-2-1-16,2 0-6 0,-3 0 2 16,1 0-4-16,-6 0 4 0,9 0-10 15,-9 0-4-15,0 0-5 0,0-2 0 0,3 1-25 16,-7-1-100-16,2 1-216 0,-4-1-261 16,-6 2-177-16,2-3 46 0,-3 3 179 15,1-3 214-15</inkml:trace>
  <inkml:trace contextRef="#ctx0" brushRef="#br0" timeOffset="160191.87">20254 5300 97 0,'2'-1'233'0,"-2"0"21"16,0-1 14-16,0 1 8 0,0 1-8 0,0-2-43 16,0 1-62-16,-2 1-63 0,2 0-38 15,-7 0-25-15,3 0-12 0,-2 1-9 16,-4 1-3-16,-5 1-7 0,7 1-4 15,-9-1 2-15,-1 3-3 0,-1-1 2 0,-1 1 2 16,-1 0-3-16,2-2 0 0,-5 2-1 16,7-1 0-16,-2 1-1 0,5-3 0 0,-3 1-1 15,5-1-2-15,-3 2-4 0,5-2-3 16,2 0-1-16,0 0 2 0,1 1 6 16,1 1 0-16,2-1 8 0,4 1-2 15,0-1 6-15,0 2 0 0,8 0 1 0,-1 0 3 16,-1 0-2-16,0 0 1 0,4-2-2 15,1 3-2-15,1-3-2 0,-2 1 0 0,5 1-1 16,-5-3 1-16,-2 3-1 0,3-3-27 16,-5 1-111-16,4 1-186 0,-6-4-187 15,-1 1-16-15,1-1 104 0</inkml:trace>
  <inkml:trace contextRef="#ctx0" brushRef="#br0" timeOffset="160993.93">18509 5313 63 0,'8'-2'190'0,"-6"2"-1"0,4-1-8 16,-6 1-9-16,9-2-4 0,-9 1 4 15,2 1 11-15,-2 0 19 0,0 0-8 0,0-2-33 16,0 2-59-16,0 0-39 0,-2 0-26 16,-7 0-13-16,7 2-10 0,-4-1-6 15,-4 1-4-15,0 1-1 0,-3-2-1 0,-1 2 1 16,-7 2-2-16,4-2-4 0,-5 1 2 15,-1 1-1-15,-8-1 4 0,4 1-1 16,-6 1-1-16,-4-1-2 0,-2 2 0 16,-1-1 5-16,-7-2 1 0,3 2 4 0,-1-1-4 15,1-1-3-15,3-1 1 0,-2 1-4 16,-1 0-2-16,5-3-2 0,0 2 5 16,-3-1-1-16,-1-1 2 0,8 1-4 15,-2-2 3-15,4 0 0 0,-1 0 0 0,1-2-1 16,7 2 2-16,-1 0 0 0,2-1 2 15,6 1 4-15,-1 0 3 0,-1 0-4 0,4-2-5 16,5 2-6-16,-2-1-2 16,5 1 2-16,-1 0 3 0,4 0 3 0,-3 0 0 15,3 1 0-15,4 1 1 0,-2-2 2 16,0 1 2-16,4 1-2 0,-2-2-5 0,2 1-41 16,0 1-83-16,0-1-106 0,2 0-104 15,-2 1-91-15,8-2-8 0,-8 0 71 16</inkml:trace>
  <inkml:trace contextRef="#ctx0" brushRef="#br0" timeOffset="161445.84">17506 5279 142 0,'5'-2'221'16,"-5"0"1"-16,0 1-17 0,2-2-30 15,-2 1-38-15,-2 1-46 0,2 1-34 0,0-2-24 16,-9 2-14-16,7 2-5 0,-4-1-7 16,-2 1 0-16,-1 2-4 0,-1 0 0 15,-4 1-3-15,1 0 0 0,-3 1 12 16,-1-1 30-16,1 2 27 0,-1 0 11 0,-1-1-20 15,1 0-21-15,0 0-15 0,5 0-11 16,-2 0-5-16,5 0-2 0,-5 0-8 16,3-1 1-16,1 2-3 0,4-1 1 0,4 2 2 15,-6-1 1-15,8 2 1 0,-2 0 2 16,4 2 2-16,2-2 4 0,0 1-4 0,4 2 2 16,0-1-3-16,3 1 5 0,-3-2-4 15,6 1 22-15,-1-1 21 0,1 1 16 16,-3-2-8-16,1-2-20 0,-2 1-12 15,3-1-8-15,-3-1-3 0,1 0 0 0,-1 0-2 16,0-1-2-16,1 1 1 0,-3-2-3 16,2-1-3-16,-4 2-113 0,5-2-261 15,-5-2-180-15,4 1-3 0,-6-2 194 16</inkml:trace>
  <inkml:trace contextRef="#ctx0" brushRef="#br0" timeOffset="164753.57">13077 7201 145 0,'0'-1'163'15,"-5"1"-1"-15,5 0-4 0,0 0-2 0,-2 0 4 16,2 0 2-16,0 0-3 0,0 0 3 16,-4 0 13-16,4 0 19 0,0 0 24 15,0-2 14-15,0 2 1 0,0 0-21 0,0 0-46 16,0-1-55-16,0-1-44 0,4 1-27 16,-4-1-16-16,0-1-11 0,2 0-4 15,3 0-2-15,-1 0-4 0,-2-1 0 16,4-1-2-16,-2 2 1 0,2-1-2 0,-2-1 0 15,3 0 3-15,-1 1-3 0,-2 0-1 16,2 1-1-16,0-2 5 0,-1 2-2 16,1 0-2-16,0-1-4 0,-2 1 2 15,2 1-1-15,3-1 1 0,-7 2 3 0,4-1 0 16,2 2 0-16,-6 0 3 0,4 3-1 16,-2-1 0-16,3 1 1 0,-3 3 3 15,2-2 0-15,-2 4-1 0,-2 2 0 0,2-1-4 16,0 3 0-16,-4 3 1 0,0-1 0 15,0 1 3-15,0 1 0 0,0 1 0 16,0-3-1-16,-4 2-1 0,0-3 3 16,4-1-6-16,0 2 2 0,-2-4 0 0,2 0-2 15,-4 1 0-15,0-2 0 0,4-1 7 16,-6 1-2-16,6-2 2 0,-2-1-4 16,-3 0 1-16,1-1-6 0,-2-1 5 15,4-1 0-15,-6 0 6 0,6-1-8 0,-4-1 1 16,-3-1-2-16,7 0 0 0,-6-1-2 15,2-2 4-15,0 0 1 0,-1-2-2 0,1-1-2 16,-2-1 0-16,2 1-1 0,-1 0 4 16,3-2 0-16,-2 2-2 0,2 0-2 0,-2 0-2 15,4 0 3-15,-2 0 2 16,-1 2 1-16,3-1-2 0,-4 2-2 0,6-2 1 16,-4 3 0-16,0-1 1 0,2 0 0 15,2-2-2-15,-4 4 0 0,0-3 4 0,4 3 0 16,0-2-4-16,-3 2-3 15,3-2 3-15,-4 1 0 0,4 1 3 0,0-1 0 16,0 1-3-16,0-1 0 0,-2 1-3 16,2-1-3-16,0 2 0 0,0-2 2 0,0 2 4 15,0-1 0-15,2 1-2 0,-2 0 4 16,0-1 3-16,4 1 0 0,-1 0-3 16,-3 0 0-16,4-2-2 0,0 2 2 15,-4-1 2-15,2 1 2 0,2 0-1 0,0 0-2 16,2 0-4-16,-6 0 6 0,2-2 0 15,7 2 0-15,-7 0-1 0,-2-1 1 16,6 1-3-16,-2-2-3 0,2 2 1 0,-2 0 4 16,-1 0 1-16,5-1-1 0,-6-1-2 15,2 2 0-15,0 0-2 0,2 0 2 16,-4 0 1-16,3 0 0 0,-1 0-1 16,-2 0-1-16,2 0-5 0,-2 0-89 0,2 0-188 15,0 2-225-15,-2-2-186 0,-2 0 21 16,0-2 129-16,4 2 214 0</inkml:trace>
  <inkml:trace contextRef="#ctx0" brushRef="#br0" timeOffset="166455.67">13349 7423 46 0,'0'2'114'0,"0"-2"-6"0,0 0-8 16,0 0-9-16,0 1-9 0,5-1-10 16,-5 0-11-16,0 2-9 0,0-2-8 15,2 0 5-15,-2 0 7 0,0 0 4 16,0 0-15-16,4 0-7 0,-4-2-13 0,4 1-1 16,-4-1-11-16,2 1-5 0,-2-2-1 15,4-1-4-15,-2 2 1 0,2-1-4 0,0-2 3 16,-4 1-2-16,3-1 3 0,-3 1-1 15,8-1 2-15,-8-1 17 0,2 2 27 16,-2-2 29-16,4 1 12 0,-4 2 7 16,2-2 8-16,-2 1 11 0,0 1 9 0,0 0 0 15,4 0-9-15,-4 0-18 0,0 1-22 16,4 1-24-16,-4 0-20 0,0-1-13 16,0 2-10-16,-4 2-1 0,4-1-9 15,0 2 0-15,-4 0-1 0,4 0 0 0,0 2 4 16,0-1-2-16,-2 1 3 0,2 1-2 15,-4-2-1-15,4 2 0 0,0-1 3 0,0-1-2 16,0 1 0-16,0 0-2 0,0 0 0 16,0 1 2-16,0-1-2 0,0 1-77 15,0 0-155-15,0 0-229 0,0-4-103 16,4 2 42-16,-4 0 166 0</inkml:trace>
  <inkml:trace contextRef="#ctx0" brushRef="#br0" timeOffset="167139.84">13207 7836 54 0,'0'0'214'0,"0"-2"17"0,0 2 7 0,0 0 2 16,0 0 0-16,0-1 2 0,0 1 0 15,0 0-6-15,0 0-22 0,0 0-38 16,0 0-50-16,0 1-46 0,0-1-30 16,0 0-15-16,0 3-14 0,2-1-8 0,-2 1-5 15,0 0-30-15,0-1-131 0,0 3-191 16,0 0-213-16,4-1-46 0,-4 0 81 15,0 1 172-15</inkml:trace>
  <inkml:trace contextRef="#ctx0" brushRef="#br0" timeOffset="167295.56">13227 8020 60 0,'0'8'219'15,"0"-1"28"-15,0-1 7 0,0 0-27 16,0 0-52-16,0 0-57 0,0-1-48 15,0 1-35-15,0-2-14 0,0 2-11 0,3-1-64 16,-3-1-135-16,4 1-172 0,-4-1-43 16,0-1 67-16</inkml:trace>
  <inkml:trace contextRef="#ctx0" brushRef="#br0" timeOffset="167434.37">13263 8295 7 0,'0'9'84'16,"0"-2"-30"-16,0 1-25 0,0-1-10 0,0 0-6 16,0 0-16-16,4-1-52 0,-4-1-65 15</inkml:trace>
  <inkml:trace contextRef="#ctx0" brushRef="#br0" timeOffset="167609.9">13289 8542 176 0,'0'11'222'16,"0"1"10"-16,0-2 22 0,-2 1 31 0,2-2 49 16,0-3 21-16,0 1-32 0,0 0-79 15,0-2-89-15,0 3-61 0,0-3-39 16,-4 0-21-16,4 3-29 0,0-3-135 16,0 0-209-16,0 1-268 0,0-3-51 0,0-1 92 15,0 1 212-15</inkml:trace>
  <inkml:trace contextRef="#ctx0" brushRef="#br0" timeOffset="168486.06">13283 9366 112 0,'-4'6'214'0,"2"0"19"15,-6-1 5-15,8 2 0 0,-6-3 9 16,6 1 2-16,-2-3-9 0,-3 2-22 16,5-1-17-16,-4-2-18 0,4 2-21 0,0-3-37 15,0 0-46-15,0-3-32 0,4 0-18 16,-4-2-14-16,5 0-6 0,-3-3 0 15,2 1-1-15,-2-2-3 0,6-3-4 16,-6 0 3-16,6-2-3 0,-6 1 0 0,5-2-1 16,1 0 1-16,-6 1-1 0,2 2-1 15,-2 0-1-15,6 0-2 0,-5 2 4 16,1 1-2-16,0 0-1 0,-2 1-1 16,2 2-4-16,-4 0 1 0,2 0 4 0,-2 3-2 15,4 0 5-15,-4 3 1 0,4 0 6 16,-4 3-1-16,0 2 0 0,2 2 0 0,-2-1-2 15,0 3-2-15,5 2 2 0,-3 0 3 16,-2 3 0-16,0 1-3 0,4 0-4 16,-4 0 2-16,4 1 0 0,-4 1 1 15,0 0-6-15,0 1 1 0,0-2 0 0,0 1 8 16,0-1-1-16,0-1-1 0,0 0-1 16,-4-1-1-16,4-1 3 0,0-1 2 15,0-1 2-15,-4-1 29 0,4-1 31 0,0 0 20 16,-2-3-24-16,-3 2-18 0,5-4-18 15,-2-1-6-15,-2 0-11 0,-2-1-5 16,2-2-5-16,2-2 0 0,-6-1-4 16,1 0-7-16,-3-1 5 0,8-4 3 0,-8 2 10 15,3 0-5-15,-1 0-3 0,2 0-2 16,0 0 8-16,2 0-2 0,-3 2 4 16,3-1-1-16,-2 1 3 0,4 1-2 15,-2-2-3-15,0 2-2 0,4 2-1 0,-2-3-7 16,2 2 1-16,0 0 3 0,0-1 11 15,0 2 2-15,0-2 5 0,2 1 3 16,2-1 6-16,0 0-2 0,-2 0-7 16,4 0-2-16,-2 0-5 0,1 0-4 0,1 0-6 15,0 0-1-15,0 0-1 0,2 0 2 16,1 0-16-16,-1-1-94 0,0 1-235 16,0 1-277-16,3 0-174 0,-5 0 68 0,-4 2 199 15,6-2 204-15</inkml:trace>
  <inkml:trace contextRef="#ctx0" brushRef="#br0" timeOffset="168961.4">13566 9533 105 0,'5'0'104'0,"-3"-1"-9"16,4 0-12-16,-6 1-17 0,8-2-22 15,-6 2 3-15,2 0 24 0,0 2 28 0,3-2 15 16,-5 2 2-16,-2 0-1 0,8 3-5 15,-8-2-12-15,2 1-6 0,-2 0 3 16,0 3 19-16,0-1 30 0,0-2 38 16,0 2 32-16,0 0 17 0,-2-1 3 0,2 1-15 15,-4-2-25-15,0-1-43 0,4 0-45 16,-2-3-39-16,-2 2-27 0,1-4-16 16,-5-1-7-16,8 0-6 0,-2-3-4 15,-2-1-3-15,0-1 0 0,2-1-3 0,2-1-3 16,-4 1-9-16,4-2 6 0,0-1 1 15,4 2 7-15,-2-1-3 0,2 2 0 16,0-1 0-16,-2-1 3 0,6 1-6 0,-1-1 2 16,-5 2-4-16,6 0-10 0,-2 0-75 15,-4 2-186-15,7-1-218 0,-7 0-205 16,2-2-2-16,-2 0 110 0,2-1 215 16</inkml:trace>
  <inkml:trace contextRef="#ctx0" brushRef="#br0" timeOffset="170570.84">12837 7128 5 0,'-4'-2'37'0,"4"1"-2"16,-2 1-7-16,-3-2-2 0,1 2-6 0,2-1-6 16,-2 1-5-16,2 0-5 0,2-2 0 15,-8 2-5-15,8 2-2 0,-2-1-1 16,-2 1 3-16,2-1-1 0,-3 4 0 15,1-1 1-15,2 1 2 0,2 1-1 0,-8 1 0 16,8 1 3-16,-2 1-2 0,-2 0-3 16,2 1-1-16,2 1 0 0,-5-1 2 15,1 1 0-15,4 1 1 0,-2 0 2 16,-2 1 1-16,4-1 1 0,0 3-2 0,0 0 13 16,0 2 6-16,0 1 8 0,0 1-7 15,0 1 16-15,4 1 32 0,-2 1 21 0,2 1-6 16,1 1-28-16,-5 0-17 0,2 1 24 15,-2 1 25-15,4-1 19 0,-2 2-14 16,-2-1-2-16,0 1 16 0,4 0 18 16,-4-1 14-16,-4 2 10 0,4 0-13 0,-2-1-29 15,-2 1-32-15,-3 0-25 0,1-3-14 16,0-1-11-16,-2-1-1 0,2-2 28 16,-5-2 19-16,9-1 9 0,-6-3-20 15,2-1-20-15,-5-2-11 0,9 0-10 0,-4-2-4 16,-4-1-5-16,2-1-4 0,1-1-2 15,1-2-4-15,2 1-5 0,-2-2-4 16,4 0-7-16,-2 1-2 0,-1-2 1 0,5 0 6 16,0 0 0-16,0 0 4 0,0 0 0 15,9 0 5-15,-7 2 2 0,2-1-1 16,2 0 2-16,0 4-2 0,1 0-2 16,1 1 4-16,-2 1 2 0,4 2 3 0,-3 0-4 15,-1 2 3-15,4-1-4 0,-4 2 1 16,5 2 1-16,-5-1-6 0,4 2 0 15,-4 0 2-15,3 3 5 0,-3 0 1 16,0 0 2-16,0 3 0 0,3 0-2 0,-7 0 2 16,2 2-3-16,-2 0-1 0,6 0-1 15,-8 1-3-15,2 0 2 0,-2 2 1 16,4-1-2-16,-2 1-1 0,-2-1 2 0,4 2 1 16,1 2 0-16,-5-1 1 0,2 2-1 15,2 0 2-15,-2 0 0 0,-2 2-2 16,4-2 4-16,-4 1 0 0,4 1 3 15,-4-1 46-15,0-1 57 0,0-3 40 0,2 2-17 16,-2-1-46-16,0-3-32 0,0 3-24 16,0-3-10-16,4-1-6 0,-4 0-3 0,4 0-3 15,-4-1 5-15,0 1 2 0,0-2 7 16,0 0 0-16,0 1-6 0,3 0-7 16,-3-3-5-16,0 3-1 0,0-3 3 15,4-2 3-15,-4 0 2 0,0 0-4 16,0-3 1-16,0-2-6 0,2 1-4 0,-2-2-5 15,4-2 1-15,0-1 1 0,-2-1 2 16,4-2-2-16,-2 0 1 0,3-3-29 16,1-1-196-16,-2-1-345 0,-4-3-254 0,6-1 27 15,-6 0 244-15,-2 0 215 0</inkml:trace>
  <inkml:trace contextRef="#ctx0" brushRef="#br0" timeOffset="181298.41">23801 9667 56 0,'0'-1'109'16,"0"1"13"-16,0 0-71 0,0-2-49 16,0 0-42-16,0 2 40 0,2-1 19 15,-2 1 12-15,0-1 10 0,0 1 12 16,0-2 20-16,0 2 20 0,0-1 22 15,0 1 13-15,0 0 7 0,-2 0 4 0,2-2 13 16,0 2 16-16,0 0 18 0,0 0 4 16,0 0-14-16,0-1-30 0,0 1-35 15,0-2-29-15,0 2-19 0,0 0-8 0,0 0 5 16,0 0 14-16,2 0 24 0,2 0 25 16,-4 0 13-16,2 0-8 0,2 0-20 15,0 0-29-15,3 0-26 0,-5 0-16 0,6 0-14 16,-2 0-8-16,0 2-6 0,0-1-2 15,3 1 0-15,-3-1-2 0,4 1-1 16,-4 0-3-16,5 0 1 0,-1 1 1 16,-2-1-1-16,7-1-1 0,-3 2 1 0,5-1 2 15,-1-1-1-15,1 1-4 0,4-1 4 16,1 1 8-16,-1-1 8 0,2 0 3 16,4 1 2-16,-3-2 8 0,1 3 8 15,2-1 7-15,0-1 3 0,4 2-4 0,-4-1-2 16,0 2-12-16,-2-1-1 0,1 0-8 15,1 0-1-15,4 2-5 0,-8-2-3 0,4-1-5 16,-4 3-4-16,3-2-2 0,-3 2 2 16,2-2 1-16,-6-1-3 0,5 3 2 15,-5-2-2-15,2 2 1 0,-5-2-2 16,1 0-1-16,-3 1 0 0,3-1 0 0,-5 0 1 16,3 0 2-16,-7 0 23 0,0-1 21 15,3-1 15-15,-3 0 0 0,0 1-15 16,-2-2-20-16,-4 0-18 0,7 0-24 15,-3 0-52-15,-4-2-89 0,-2 1-201 0,4-2-288 16,-8 0-248-16,4 0 17 0,-2 0 215 16,-4-3 256-16</inkml:trace>
  <inkml:trace contextRef="#ctx0" brushRef="#br0" timeOffset="183715.41">12549 6357 41 0,'0'-2'81'0,"0"1"0"0,0-1-12 16,-2-1-3-16,2 3-6 0,0-2-3 15,0 1-2-15,0 0-5 0,0 1-4 16,0-3-8-16,0 3-10 0,0-2-7 0,0 1-6 16,0 1-6-16,0-2-5 0,0 2 0 15,0-1-4-15,0-1 2 0,2 2-1 16,-2-3 6-16,7 3 0 0,-7-2 12 16,8 1 13-16,-8 0 13 0,2-1-3 0,4 1-8 15,-2 1-10-15,0-3-3 0,-1 1-8 16,5 1-4-16,-2 1-1 0,-4-2-4 15,2 1 1-15,0-1-3 0,3 0 0 16,-1 1 1-16,0 0 0 0,0 1 18 0,2-2 17 16,-6 1 20-16,9-1-3 0,-5 1-10 15,2-2-15-15,1 1-10 0,1 1-8 0,-2-1-5 16,0 1-3-16,3-1 0 16,-1 1-1-16,0-1 1 0,1 2-3 0,1-1 1 15,-2 1 1-15,3-2-2 0,-3 1 2 16,7 1-1-16,-7-2 0 0,7 1-2 0,-1 1 0 15,1-2 0-15,-1 2 3 0,3-1-1 16,-1-1 2-16,-1 1 0 0,4-1-4 16,-1 0-2-16,-1 1-1 0,-3 0 2 15,5 1 3-15,0-2 0 0,-5 1-2 0,3 1 2 16,-2-2 2-16,3 1 0 0,-3 1-4 16,3 0 0-16,1-2-2 0,-4 2 1 15,-1-1 1-15,3 1 3 0,-3-2 0 16,1 1-2-16,3-1-2 0,-3-1 1 0,4 2 1 15,-1-2 0-15,-3 0 0 0,-1 1-1 16,3 1 0-16,-2-1-1 0,1 2 1 16,-1-1-5-16,-1-1 5 0,-3 2 0 0,1 0 5 15,3 0-4-15,-5 0 1 0,0 0-2 16,-1 0 0-16,3 0-2 0,-1 0 2 16,-3 2 2-16,0-2 1 0,1 0 1 0,-1 0-2 15,-4-2-2-15,5 2 0 0,-5 0 5 16,4 0-1-16,-4 0-3 0,0-2-3 15,1 2 2-15,1 0 1 0,-6 0 0 16,4 0 0-16,3 0-2 0,-7-1 1 0,2 1-2 16,0 0 1-16,2 0 0 0,-6-1 1 15,2 1 2-15,2 0 0 0,0 0-15 16,-4-2-109-16,0 1-187 0,0-2-100 16,-8 0 36-16</inkml:trace>
  <inkml:trace contextRef="#ctx0" brushRef="#br0" timeOffset="189079.44">24220 10492 100 0,'0'-5'201'0,"0"3"-16"16,2-3 4-16,-2 2 13 0,0-1 19 0,0 0 21 15,-2 0 22-15,2 3 19 0,0-2-5 16,0 0-23-16,-4 0-37 0,0-1-33 0,4 2-10 15,0-1 10-15,-2-2 10 0,-2 2-8 16,4 0-41-16,-2 2-48 0,-6-3-36 0,6 3-27 16,-5 0-14-16,-3 1-13 0,4 1-2 0,-5 2-6 15,-3 3 3-15,2 2-2 0,-5 1 1 16,3 3 2-16,1 1 0 0,-3 4-74 16,1-2-44-16,3 3-23 0,-3 0 55 0,7 0 30 15,-2-2 17-15,4 2 11 0,-5-1 14 16,3-1 5-16,6 2 3 0,-2 0 0 15,2 0-3-15,2-1 2 0,0 1 2 0,0-2 5 16,2 2 2-16,2 0-3 0,-4 2-1 16,2-1-1-16,-2 2 1 0,0 2 12 15,0 2 14-15,-2 4 12 0,-2-1-3 16,2 1-2-16,-9-1 6 0,5-1 14 0,-4 2-3 16,-5-4 10-16,5 1-1 0,-2-2 3 15,-1-3-14-15,3 0-15 0,-1-3-14 16,-3 0-8-16,6-4-4 0,-3 0-13 0,5 0 1 15,-4-2 0-15,2-2 9 0,1-1-3 16,1 0-6-16,0-3-20 0,0 0-55 16,6-1-70-16,-8-4-126 0,8-1-162 15,-3-1-148-15,3-2-96 0,0-4 14 0,3 0 98 16,-3 0 168-16</inkml:trace>
  <inkml:trace contextRef="#ctx0" brushRef="#br0" timeOffset="190226.16">24386 10323 116 0,'0'-2'111'0,"0"2"-12"0,0-2-13 0,0 2-16 15,0 0-7-15,0 2-4 0,0 0 0 16,-2-2-1-16,2 3 3 0,-4-2 4 15,2 4 4-15,-7 0 6 0,7 2 7 0,-6 0 3 16,2 2 1-16,0 2-9 0,-1 1-14 16,-3 1-15-16,4-1-14 0,-5 3-9 15,5-1-7-15,-4 0-5 0,4-1 12 16,-5 0 27-16,5-1 20 0,-2 0-1 0,2-1-24 16,-1-1-16-16,1-1-10 0,2 0-7 15,0-1 13-15,2-2 41 0,-2 0 77 0,2-2 77 16,2-1 35-16,-4-1-23 0,4-2-60 15,0 0-60-15,0-2-40 0,4 1-25 16,-4-3-18-16,0-1-14 0,0 0-5 16,2-1-3-16,2 0-1 0,-4-1-4 0,2-1-3 15,-2 1-1-15,4-1 0 0,0 1 0 16,-4-1 0-16,2 0 0 0,2 1 0 16,-4 0 0-16,0 1 3 0,3 0 10 15,-3 0 9-15,0 2 11 0,4 0-3 0,-4 1 1 16,0 0-1-16,0 0-4 0,0 0-6 15,0 0-8-15,0 0-5 0,0 2-1 16,-4-1-3-16,1 1-1 0,3-1-1 16,-6 1-1-16,2 1-3 0,0-2-1 0,-2 2 3 15,-5 0 3-15,5 0-2 0,-4 0-6 16,4 0 5-16,0 0 4 0,-9 2 8 16,7-2-8-16,-3 1-6 0,3-1 3 0,0 0 0 15,-2 2 5-15,3-2-2 0,-3 0-1 16,4 0 3-16,-2 0-2 0,1-2-1 0,1 2-2 15,2 0-2-15,2 0 0 0,-6 0 1 16,6 0-2-16,2 0-4 0,-7 0 0 16,7 0 0-16,-4 0 2 0,4 0 3 15,-4 2 1-15,4-1-2 0,0 1-5 0,0-1 5 16,0 2 2-16,0-1 5 0,0 1-1 16,0 0 1-16,4 0-3 0,-4 0-1 15,4 1 1-15,-4 1-1 0,7-1 2 16,-5 1-2-16,-2 0-2 0,8 2 1 0,-2-1 1 15,-4 1 0-15,7 1 1 0,-7-1 4 16,2 1-5-16,0 1 3 0,2 0-3 16,-4-2 2-16,2 0-1 0,0 1-6 15,3-2 2-15,-7 0 0 0,2 0 5 0,6-3-49 16,-8 2-215-16,2-3-322 0,2 3-240 16,-2-2 38-16,-2-3 217 0,0 0 222 0</inkml:trace>
  <inkml:trace contextRef="#ctx0" brushRef="#br0" timeOffset="191983.97">12473 5173 11 0,'-4'-3'185'16,"-2"0"17"-16,6 0 8 0,-2 2 3 16,-7-2 14-16,7 0 18 0,-2 0 22 0,4-1 14 15,-2 2-29-15,2-1-54 0,-4 0-69 16,4 0-56-16,0 1-30 0,0 1-21 0,4-1-10 15,-2 2-5-15,4 0-1 16,5 2-2-16,3 1 0 0,-1 3 0 0,1 1 0 16,5 4 0-16,-3 1 4 0,9 3-3 15,-6 1 0-15,1 2 0 0,1 1 0 0,-3 1 2 16,3 1-1-16,-4 0 1 0,-1-1 2 16,-1 1-1-16,1 0-1 0,-8-3-1 15,11 3-4-15,-11-3 1 0,3 0-3 16,3 0 3-16,-3 0-2 0,-3-3 2 0,2 0-2 15,5-2 1-15,-7 1-1 0,0-2 0 16,2-2-1-16,-1 1 1 0,-1-2 1 16,0 0 6-16,1-3-2 0,1 1 2 15,-4-2 2-15,-4-2-5 0,8-2 0 0,-3 1-4 16,1-4-14-16,-6 1-100 0,4-1-161 16,-2-1-186-16,0-1-127 0,-1-2 18 15,-3 0 113-15</inkml:trace>
  <inkml:trace contextRef="#ctx0" brushRef="#br0" timeOffset="192385.91">12942 5463 10 0,'4'4'32'0,"0"2"-8"0,-1 0-6 0,5 0 20 16,-6 2 13-16,4 1 3 0,2 0-16 16,-6 1-12-16,5 1 6 0,1-2 43 15,-6 1 34-15,4 0 14 0,2 1-8 16,-6-2 4-16,3 2 10 0,-1-2 16 0,-4 0 29 16,0-2 45-16,2 1 49 0,-4-2 36 15,2-2 1-15,-4 2-30 0,-1 0-47 16,-1-1-62-16,-4-1-47 0,0 1-34 15,1-2-19-15,-1 0-8 0,-4-3 0 0,1 1-2 16,-1-2-7-16,-3 1-4 0,1-3-6 16,3 0-4-16,-1 0-11 0,-3-1-7 15,5 2-4-15,-3-1 3 0,7 0-6 0,-2 0-4 16,-1 0-11-16,5 1 3 0,-4-1-5 16,4 2-4-16,-3-1 1 0,3 1 3 0,6 1-21 15,-2-2-119-15,2 2-299 0,0 2-343 16,2-1-105-16,-2 2 167 0,0-3 283 15</inkml:trace>
</inkml:ink>
</file>

<file path=ppt/ink/ink10.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3:33.468"/>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217 217 40,'6'-14'33,"-6"14"3,0 0-2,0 0-22,8 26-4,-8-6-1,4 8-2,-2 5 0,4 8-1,-3-1-2,0 7 1,-1-4-1,0 1-1,1-6-1,-3-2 0,2-5-2,-2-9-1,1 2-4,-5-13-8,4-2-16,0-9-7,0 0 1,-14-1 0</inkml:trace>
  <inkml:trace contextRef="#ctx0" brushRef="#br0" timeOffset="313">203 243 34,'22'-9'33,"5"5"1,-2 11-11,-6-1-7,7 14-3,-16-2-4,1 11-1,-9-2-4,-6 4-2,-5 0-1,-8-8-5,3 4-13,-2-12-18,-3-5 0,3-5-2,1-5 1</inkml:trace>
  <inkml:trace contextRef="#ctx0" brushRef="#br0" timeOffset="797">434 688 38,'0'0'35,"3"-9"0,-3 9 1,12-8-22,3 7-4,-5-5-1,10 3-3,-3-1-2,0 0-1,1 3-4,-6-3-5,5 7-19,-17-3-13,10 2 0,-10-2 1</inkml:trace>
  <inkml:trace contextRef="#ctx0" brushRef="#br0" timeOffset="1000">530 702 36,'0'19'33,"-3"-2"2,0 2-2,3 4-26,0-2-10,0 2-26,-4-6-3,2 1-1,-3-5-1</inkml:trace>
  <inkml:trace contextRef="#ctx0" brushRef="#br0" timeOffset="1563">91 4 32,'-13'-5'31,"1"4"2,1 3-2,0 4-20,-4 1-4,4 1-2,2 1-2,3 4-1,3 0 0,6-1-1,3 2 0,5 0-1,3-1 1,1 5-1,-2-3 1,-1 3 0,-1-3 1,-4 0 0,-5 0-1,-3-1 2,-5-5-1,0 0 0,-4-4-1,-1-3-1,2 4-8,-3-5-26,-1-1-1,3 2-2,0-1 1</inkml:trace>
</inkml:ink>
</file>

<file path=ppt/ink/ink10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8T20:48:21.924"/>
    </inkml:context>
    <inkml:brush xml:id="br0">
      <inkml:brushProperty name="width" value="0.05292" units="cm"/>
      <inkml:brushProperty name="height" value="0.05292" units="cm"/>
    </inkml:brush>
  </inkml:definitions>
  <inkml:trace contextRef="#ctx0" brushRef="#br0">28516 4410 282 0,'-2'0'245'0,"-2"0"85"0,2 0-12 16,-7 0-43-16,7 0-14 0,2 0-31 0,-4 0-16 16,0 0-5-16,2 0 1 0,2 0 35 0,-4 0 52 0,2 0 6 15,2 0-5-15,0-2-8 0,-4 2-9 0,0-1 1 0,4 1 44 16,0 0 36-16,0 0-2 0,0-2-46 0,0 2-63 0,0 0-53 15,0 0-42-15,0 0-28 0,0 0-17 0,0 0-13 0,4 0-9 16,0 0-9-16,-4 0-2 0,2 0-7 0,2 0-1 16,-4-1-5-16,2 1-4 0,2 0-7 0,0 0-7 0,-2 0-5 15,7 0-3-15,-7 0-10 0,2 0-5 0,2 0-7 16,-2 0 3-16,2 0-4 0,1 0-4 0,-1 1-2 0,0-1 0 16,2 0 1-16,-2 2-4 0,1-2-6 0,-1 0 1 0,2 1 1 15,-2 1-2-15,5-2 2 0,-9 1 0 0,6 1-3 16,-2-2 0-16,-4 1 0 0,7-1 0 0,-7 0 0 0,2 2 0 15,-2-2 3-15,6 1 1 0,-6-1-2 0,2 0 2 0,-2 1 0 16,-2-1 1-16,4 2 0 0,1-2 1 0,-5 2-2 16,2-1-2-16,-2-1 2 0,0 2-2 0,0-2 4 0,4 3-4 15,-4-2-4-15,-4 2 1 0,4 1 8 0,0 1-5 0,-2 0-5 16,2 2 2-16,-5 1 1 0,1 1 0 0,2 0-3 16,-2 3 2-16,2 0 0 0,-6 1-2 0,6 2 1 0,-4-1-2 15,1 2-4-15,1-1 7 0,-2 0 0 0,4 0-3 0,-2 0-5 16,0-1 1-16,2 1 2 0,-2 0-1 0,-1-2-24 0,5-1-16 15,-2 0 4-15,2 0-11 0,0-3-18 0,-4 0-22 16,4-1-16-16,-2-1-17 0,2-2-29 0,0 1-32 0,0-3-42 16,0 0-47-16,0 1-62 0,0-2-74 0,0 1-81 15,0-2-8-15,0 0-38 0,0-1-30 0,-4 0 36 0,4 0 94 16,0-1 25-16,0 1 13 0,-4-3 37 0,4 2-3 0,0-2 48 16,0 0 45-16</inkml:trace>
  <inkml:trace contextRef="#ctx0" brushRef="#br0" timeOffset="235.1">28537 4671 29 0,'0'-3'180'0,"0"0"104"0,0-1 24 0,0 2-17 16,0 0-42-16,0-1-27 0,0 2-13 0,0-2-7 0,0 1 2 16,0 1 5-16,0-1 7 0,4-1 61 0,-4 2 50 0,0-1 15 15,2 1-5-15,-2-1-3 0,4 1-12 0,-2-1 6 0,2 1-9 16,0 1-36-16,-2-3-41 0,2 1-60 0,1 0-47 0,1 1-44 15,-4 0-29-15,6-1-26 0,-2 1-10 0,-4-2-20 16,7 0-38-16,-3 1-52 0,0 1-74 0,0-2-83 16,3 1-89-16,-3-1-91 0,4 2-23 0,-4-1-56 0,-4 1-57 15,7-1 9-15,-7 1 88 0,6 1 12 0,-6-2 12 0,4 1 10 16,-2 1 16-16,0 0 49 0</inkml:trace>
  <inkml:trace contextRef="#ctx0" brushRef="#br0" timeOffset="402.87">28807 4630 109 0,'2'2'122'16,"3"-1"70"-16,-3 1-6 0,6-1-4 0,-6 1-12 0,-2-1-20 15,4-1-11-15,0 2-9 0,-2-1 0 0,2-1 11 16,-4 1-7-16,3-1-16 0,-3 2-27 0,0-2-27 0,4 0-21 16,0 2-25-16,-4-2-31 0,0 0-42 0,0 1-52 0,0-1-62 15,2 0-49-15,-2 0-49 0,0 0-83 0,0 0-19 0,0-1 32 16</inkml:trace>
  <inkml:trace contextRef="#ctx0" brushRef="#br0" timeOffset="988.6">29082 4572 14 0,'0'-5'201'0,"0"2"105"15,-2 0 25-15,2-1-37 0,0 1-58 0,-4-1-38 0,4 0-28 16,4 1-17-16,-4-1-1 0,2 1 3 0,-2-2 8 16,4 1 1-16,1-1 2 0,-3-1 64 0,6 0 22 0,-2 2 4 15,0-2-4-15,1-1-10 0,-1 2-18 0,4-1-20 0,0-2-18 16,-3 4-16-16,1-1 4 0,0 1-10 0,0 0-13 0,-1 0-13 16,-1 3-12-16,0-2-12 0,-2 1 2 0,2 1-2 15,-2 1 0-15,-1 0-1 0,1 0-20 0,0 1-19 0,-4 1-14 16,0-1-18-16,2 2-14 0,-2 0-9 0,-2 2 1 0,2 1 3 15,-4 0 2-15,0 1 3 0,1 1 0 0,-3 1 10 16,-2 1 4-16,-2 1 5 0,3-1-2 0,-3 1 7 0,2 0 0 16,0 0-3-16,-1 0-2 0,-1-2-8 0,2 1-9 0,-1-2-11 15,1 1-2-15,6-2-4 0,-4-1-6 0,2 0-2 16,0 0-3-16,2-1 3 0,2 0 5 0,0 0 4 0,0-2 9 16,0 2 0-16,0-2-5 0,0 1 8 0,2-1 16 0,-2 0 4 15,8 2 0-15,-8-4-4 0,6 2-1 0,-4 2 0 0,6-2-5 16,-5 0-5-16,1 0 1 0,2-2-6 0,0 2-6 15,-2 0-6-15,2-2-10 0,1 3 0 0,-3-3-6 0,2 1-15 16,-2-1-25-16,-2 1-28 0,6-1-35 0,-1 1-42 16,-5-2-59-16,6 1-83 0,-6-1-97 0,2 0-117 0,0 0-114 15,2 0-18-15,-3 0-54 0,1 0-40 0,0-1 126 0,-2 1 12 16,2-3 27-16,-2 1 28 0,2-1 92 0</inkml:trace>
  <inkml:trace contextRef="#ctx0" brushRef="#br0" timeOffset="1423.34">29624 4092 70 0,'2'-8'267'0,"2"-1"133"0,0 5 26 0,-4-1-26 15,2 1-42-15,2 1-66 0,-4 0-58 0,0 1-36 0,0-1 32 16,3 2 50-16,-3-1 44 0,0 1 49 0,0 1 24 0,0 0 6 16,0 0 31-16,0 1-33 0,0 2-59 0,-3 0-62 15,3 0-50-15,0 3-43 0,-4 2-28 0,2 2-27 0,-2 4-11 16,-2 4-21-16,2 4-16 0,-2 4-12 0,-1 4-8 15,-3 1-10-15,0 2-7 0,3 0 0 0,-7 0-2 0,8-1-3 16,0-1 2-16,-9-1-6 0,9 2-8 0,-4-4-11 0,3 2 0 16,-3-3-2-16,4 0-1 0,0-1-9 0,-1-1-3 0,-1-1 4 15,2 0-5-15,0-1-2 0,2-1-1 0,2-2-4 16,-7-1-3-16,9-2-16 0,-2-2-21 0,2-2-32 0,-4-1-39 16,4-3-38-16,0 0-49 0,0-3-59 0,0-1-72 0,4-1-86 15,-4-1-96-15,2-3-85 0,-2 0-19 0,4-1-40 16,1-1 11-16,-3-1 128 0,6-1 37 0,-6-2 32 0,4-2 21 15,-2 2 35-15,3-1 51 0</inkml:trace>
  <inkml:trace contextRef="#ctx0" brushRef="#br0" timeOffset="1896.66">29771 4399 306 0,'0'-3'326'0,"0"0"140"0,-4 2 29 0,4-2-18 0,-5 0-59 15,5 1 24-15,0-1-2 0,0 2-27 0,-2-1-18 16,2 1-27-16,0-1 10 0,0 1-22 0,0-1-53 0,0 1-56 16,0-1-45-16,0 1-33 0,2 1-30 0,-2-2-26 0,0 2-20 15,5-1-18-15,-1-1-14 0,-2 2-13 0,2-2-15 16,2 1-6-16,-2 1-9 0,2-1-1 0,1-1-4 0,-1 2-2 15,2-1-4-15,-2 1-3 0,5-2-2 0,-9 2-4 16,8-1 1-16,-4 1 1 0,2 0 0 0,-5-2 3 0,1 2 5 0,-2 0-3 16,6 2 4-16,-6-2 1 0,2 0 0 0,0 1 0 15,-2 1 2-15,3 1 6 0,-5-2-2 0,2 2 4 0,-2 0 2 16,0 2-4-16,0-2 2 0,4 1-5 0,-4 0 2 0,-4 3-6 16,4-1 0-16,0-1-5 0,0 2 0 0,0 0-1 15,-2 2-4-15,2-1 4 0,0 1 0 0,-5 0-3 16,5-2-2-16,-2 4 6 0,2-3 0 0,-4 2-1 0,0 0-3 15,4-1-1-15,-2 0-1 0,2 2 0 0,-4-3 0 0,0 2-23 16,4 0-20-16,-2-1 7 0,2 0-4 0,-4 0-8 0,1 0-26 16,3 0-27-16,-8-1-43 0,8-1-54 0,-2 1-72 15,2-4-66-15,-4 2-65 0,2-1-70 0,2-1-11 0,-4-1-40 16,0 0-28-16,4 0 50 0,-2 0 105 0,2 0 46 0,-9-1 23 16,9-1 39-16,-2 1 27 0,-2-1 6 0,2-1 20 15,2 0 32-15,-8 0 17 0,8-1 36 0,-2-1 18 0</inkml:trace>
  <inkml:trace contextRef="#ctx0" brushRef="#br0" timeOffset="2101">29719 4609 97 0,'-2'-3'124'0,"-2"0"83"0,2 2 17 0,-2-1 36 0,-1 1-3 15,5-1-18-15,-2 1 18 0,-2-1 3 0,2 1 7 0,2-1 18 16,0 1 83-16,0 1 134 0,0-2 59 0,0 2 14 16,0-2 49-16,0 1-76 0,2 1-112 0,2-1-95 0,-2-1-79 15,-2 2-59-15,9-1-41 0,-7 1-32 0,4-2-27 16,2 1-23-16,-6-1-20 0,7 1-19 0,-1-1-14 0,0 1-11 15,0-1-21-15,3-1-37 0,-1 2-38 0,0-2-36 0,1 1-44 16,-1 1-62-16,-4-2-92 0,5 0-128 0,-1 1-148 0,-4 0-102 16,4 1-25-16,-3 1-39 0,-1-1 115 0,-2-1 79 0,2 2 34 15,0 2 41-15,-1-1 58 0,-3-1 79 0</inkml:trace>
  <inkml:trace contextRef="#ctx0" brushRef="#br0" timeOffset="2255.16">29963 4597 203 0,'4'3'208'0,"-2"0"87"0,6-1 35 0,-6 1-19 15,3-2 12-15,-3 1-4 0,2-1-5 0,0 1-6 0,-4-2 108 16,2 3 35-16,2-3-13 0,0 1-39 0,-2-1-43 16,2 2-20-16,-4-2-68 0,3 0-79 0,-3 0-70 0,0 0-79 15,4 0-89-15,0 0-108 0,-4 0-134 0,0 0-111 0,2 0-100 16,2-2-119-16,-4 1-32 0,0 1 77 0,0-3-11 16,0 3 33-16,2-2 46 0,-2 1 111 0</inkml:trace>
  <inkml:trace contextRef="#ctx0" brushRef="#br0" timeOffset="2744.55">30219 4491 105 0,'4'-3'138'0,"-4"-2"92"0,5 2 30 0,-5 0 18 0,0 0-13 16,2 0-5-16,-2 2 12 0,4-2-3 0,-4 0 8 0,0 1 17 15,0 1 139-15,0-1 70 0,0 0 15 0,0 1-10 0,0-2 21 16,2 2-65-16,-2-1-95 0,0 2-75 0,0-1-72 16,0-1-52-16,4 1-43 0,0-1-28 0,-4 1-26 0,6-1-18 15,-6-1-17-15,2 1-13 0,7 0-2 0,-7-1-13 16,2 0-4-16,0 1-3 0,2-1-2 0,-4 0-7 0,6 1 4 16,-1 0 4-16,-5 0-1 0,6 1 7 0,-6 1 0 0,2 0 2 15,0 1-4-15,-2-1-10 0,3 3-5 0,-5 0-4 16,0 0 2-16,0 2 2 0,0-1 2 0,-5 2 4 0,3-1 3 15,-2 1 0-15,0 1 0 0,2-2 0 0,-2 2 0 0,0-2 0 16,2 1-11-16,2-2-5 0,-4 1 1 0,1-2 2 0,3-1 6 16,0 2 2-16,0-3-5 0,0 2-2 0,0-1-12 15,3 1-4-15,1-2-1 0,-4 2 11 0,2-2 9 0,-2 1 4 16,8 1-2-16,-6-1 6 0,2 1 1 0,0-2 0 16,-2 1 0-16,3 1 0 0,-3-2 7 0,2 2 5 0,0-2 9 15,-2 3 6-15,2-1 5 0,-4 0-1 0,0 0 2 0,0 1 8 16,0-1 10-16,0 2 12 0,-4-1 8 0,2 2 10 0,-6-1 5 15,6 1 7-15,-3-2 1 0,-1 2-3 0,0 0-10 0,2 0-17 16,-2-3-17-16,-1 2-14 0,3-2-16 0,0 0-21 16,2 0-34-16,-4 0-52 0,6-2-56 0,-4 1-69 0,0-1-101 15,4-1-148-15,-2 1-191 0,2-1-194 0,0 2-35 16,-5-2-97-16,1 0 173 0,4 0 45 0,0 0 60 0,-2 0 134 16</inkml:trace>
  <inkml:trace contextRef="#ctx0" brushRef="#br0" timeOffset="3384.92">28293 3670 156 0,'0'-3'184'0,"4"0"71"0,-4 0 31 0,4 0-23 16,-4 0-40-16,0 2-19 0,0-1-7 0,0-1 4 0,0 2 13 16,0-1 24-16,2 2 11 0,-2-1 107 0,4 1 9 15,-4 1-17-15,0-1-31 0,0 2-37 0,2-1-38 0,-2 2-18 0,0-1-16 16,0 1-25-16,0 1-25 0,0 1-34 0,0-1-21 15,0 4-22-15,0-2-18 0,0 1-15 0,-2 1-5 0,2 0-4 16,0 2-4-16,0 0-10 0,-4 1-7 0,4-1-7 16,0 1-12-16,0-1-26 0,0 1-42 0,0-2-68 0,0-2-75 15,0 1-87-15,0-2-61 0,0 0-32 0,0 0-49 0,0-2-32 16,4 1-16-16,-4-1 117 0,0-1 32 0,0 0-9 0,0 0-11 16,0 0-1-16,0-1 0 0,-4-2 44 0,4 1 47 15</inkml:trace>
  <inkml:trace contextRef="#ctx0" brushRef="#br0" timeOffset="3634.74">28241 3751 165 0,'0'-4'186'0,"0"0"68"0,0 2 35 16,0-1-18-16,0 0-32 0,0 0 1 0,2 0 4 0,-2-1 9 16,4 2 20-16,-4-1 31 0,2-2 124 0,2 2 46 0,1 0 14 15,1-1-1-15,-4-1 41 0,6 1-51 0,0-3-90 16,3 3-94-16,3-3-70 0,3-1-66 0,-5 1-41 0,5-2-39 15,3 0-16-15,1 0-21 0,-2-2-16 0,5 2-10 0,-5 0-21 16,2 0-15-16,-1 2-31 0,-3 1-38 0,-5 0-35 16,3 1-57-16,-7 2-64 0,2 0-79 0,1 2-79 0,-5-1-77 15,2 1 16-15,-2 1-20 0,-4 0-9 0,-2 0 7 16,5 0 104-16,-1 0 51 0,-4 0 6 0,0 1-4 0,0 1 28 16,0-1 3-16,-4-1 17 0,-1 3 35 0,5-1 20 0,-2-1 43 15</inkml:trace>
  <inkml:trace contextRef="#ctx0" brushRef="#br0" timeOffset="3824.89">28361 3714 10 0,'-8'6'142'15,"6"-3"58"-15,-3 1 11 0,3-1-1 0,2 0-2 0,0 0-16 16,-4-1-13-16,4-1-5 0,0 2 8 0,4 0 5 0,-4-1-5 16,2-1-4-16,3 1-5 0,-3-2-2 0,2 1 15 15,0 1 37-15,4-2-16 0,0 0-42 0,1 0-51 0,-1-2-40 16,2 1-33-16,-1 1-47 0,5-2-69 0,-8 2-81 0,0 0-79 15,1-1-45-15,1 1 22 0,-6 0-9 0,6 0-25 0,-8 1-34 16,6 1 11-16,-6-1-13 0,0 2 14 0,-4-1 1 16,2 2 56-16</inkml:trace>
  <inkml:trace contextRef="#ctx0" brushRef="#br0" timeOffset="3999.17">28291 3871 116 0,'-5'3'149'0,"5"-2"79"0,0 3 12 16,0-3-1-16,5 1-22 0,-5 1-22 0,2-2 2 0,-2 1 15 15,8-2 5-15,-8 1 11 0,6 1 1 0,0-1-5 16,1-1 72-16,-1 1 5 0,4-1-24 0,0 2-39 16,1-2-54-16,-1 2-56 0,2-2-43 0,-1 1-29 0,3 1-38 15,-5-2-60-15,5 1-82 0,-4 1-98 0,-1-2-105 0,1 1-102 16,0 1 18-16,-3-2 6 0,3 1-43 0,-4 2-21 0,4-1-30 16,-1-1 48-16</inkml:trace>
  <inkml:trace contextRef="#ctx0" brushRef="#br0" timeOffset="4232.76">28694 3841 1 0,'2'-1'191'16,"6"-1"94"-16,-8 2 13 0,2-1-19 0,-2 1-43 0,6 1-25 16,-6-1-3-16,4 2 7 0,-4-1 2 0,5 1-12 0,-5 1-21 15,2 0-28-15,-2-2 6 0,4 2-8 0,0 1-31 0,-4 0-37 16,2 0-25-16,2 1-19 0,-2-2-18 0,2 1-19 15,0 1-29-15,3-1-33 0,-5-1-34 0,2 1-34 0,2 0-29 16,-2-1 16-16,0 0-4 0,3 0-12 0,-5-2-14 16,6-1-11-16,-6 0-13 0,2 0-15 0,-2 0 5 0,2 0-7 15,0-1-9-15,-2 1-4 0,-2-2 28 0,5 1 3 0,-3-2 21 16,-2 0 24-16</inkml:trace>
  <inkml:trace contextRef="#ctx0" brushRef="#br0" timeOffset="4402.7">28807 3825 102 0,'-4'-7'135'0,"0"2"91"0,4 0 15 0,-2 1 9 0,2 0-29 15,0 2-37-15,-4-1-17 0,2 1 8 0,2 1 7 16,0 1 8-16,-8 0 8 0,8 1 4 0,-2 1 0 0,-3-1 71 16,3 2 26-16,-2 0-16 0,0 2-35 0,-2 1-39 0,2 1-52 15,-2 1-43-15,-5-1-36 0,9 2-29 0,-8 0-15 0,4 2-15 16,-5-1-21-16,5 1-37 0,-4-1-52 0,3-1-71 16,-1 0-80-16,2-1-79 0,0-1-83 0,0-1 6 0,1-1 11 15,1-1-22-15,2-1-9 0,-2 0 4 0,2-2 24 0,2 1 40 16</inkml:trace>
  <inkml:trace contextRef="#ctx0" brushRef="#br0" timeOffset="5374.22">28863 3879 26 0,'6'-4'200'16,"-1"2"107"-16,-1-1 37 0,-2 1-28 0,2 1-29 0,-4-1-8 15,2 1-22-15,-2 1-20 0,0 0-13 0,0 0-15 16,4 1 60-16,-4 1 2 0,0-1-20 0,0 1-23 0,0 1-16 16,0-1-6-16,0 2-14 0,0-1-24 0,-4 0-37 15,4 1-39-15,0-1-30 0,0 0-18 0,0 0-12 0,0 2-9 16,4-4-5-16,-4 2-3 0,0-1 1 0,4-1-1 0,-4 1-3 16,2-1-5-16,2-1 3 0,-2 0-2 0,-2-1-1 0,9-1-1 15,-9 1-4-15,6-2-4 0,-4 0-4 0,2 0 5 0,0 0-2 16,-2-1-1-16,7 0-5 0,-9 3-1 0,6-2 1 15,-6 0 2-15,2 1 5 0,2 1 1 0,0-1 1 16,-4 0 7-16,6 1 8 0,-6 1 7 0,2 0 5 0,-2 0 2 16,5 1 4-16,-1 1-3 0,-4 0 1 0,2-1-4 0,-2 2-1 15,4-1-1-15,0 1 0 0,-4-2 1 0,2 2 2 0,2-2 12 16,-4 1 18-16,2 0 27 0,-2 1 19 0,4-3 14 0,1 1 12 16,-3 1-7-16,2-2-9 0,-2 0-14 0,2 0-18 15,0-2-16-15,2 1-14 0,-4-1-14 0,3 1-13 0,-1-1-6 16,2 0-10-16,-2 1-4 0,2-2-4 0,-4 2-6 0,7-2 1 15,-3 1-4-15,-4 1-5 0,6-2-10 0,-6 3-18 16,4-2-23-16,-2 0-17 0,1 1-29 0,-3 1-35 0,6-1-46 16,-6-1-52-16,2 2-75 0,-2-1-58 0,6 1-42 15,-8 0-56-15,7 0-42 0,-7-2 28 0,2 2 104 0,2-1 38 16,0 1 22-16,-2 0 32 0,-2-2 40 0,4 2 22 0,0-1 13 16,-2-1 49-16,3 1 43 0,-5 1 37 0,2-2 40 0,-2-1 43 15,0 2 35-15,4-1 28 0,0 1 16 0,-4-1 8 16,2 1 23-16,2-2 13 0,-4 3 5 0,0-3-1 0,2 3 2 15,-2-2-1-15,0 2 15 0,4-1 27 0,0 1 12 16,-4 0 13-16,0 0 6 0,0 0 4 0,0 1-2 0,0 1 68 16,0-1 42-16,0 1 32 0,0 1 11 0,0 0-11 0,0 1-23 15,0 1 4-15,0-1-15 0,0 2-19 0,0 0-28 0,0 2-44 16,0-1-52-16,0 2-52 0,0 0-38 0,0 2-32 0,0-1-14 16,0 1-18-16,0-1-22 0,0 1-31 0,0-1-45 15,0-1-44-15,0 2-31 0,0-2-31 0,2 0-30 16,-2 0-27-16,5-2-32 0,-5 1-9 0,0-4-18 0,2 2-19 15,-2-1-11-15,0-1 16 0,0-1 15 0,4 2 53 0,-4-4 61 16,0 2 22-16,0-1 10 0,0-1 8 0,4-1-6 0,-4 0-6 16,0 0-2-16,0-1 8 0,0-1 1 0,0-1 0 0,-4 2 1 15,4-2 0-15,0 0 19 0,-4-2 0 0,4 1 3 16,0-1 23-16,-2-1 30 0,2 0 25 0,0 0 20 0,-5 0 25 16,3 0 28-16,2 0 24 0,0 0 25 0,0 2 36 15,0-2 30-15,-4 0 6 0,4 1 16 0,0-1 19 0,0 1 1 16,0 0-6-16,0 0-1 0,0-1 12 0,4 2 16 0,-4-2 6 15,0 1 3-15,0-1-4 0,0 2 1 0,2-2 16 0,-2 1 64 16,5 1 8-16,-5-1-14 0,2 1-29 0,-2-1-33 16,4 2-31-16,0-1-27 0,-4 1-21 0,2 0-10 0,-2 0-4 15,0 0 20-15,4 1 19 0,0 2 10 0,-4-2-3 0,2 2-5 16,2 0-15-16,-4 0-18 0,3 2-23 0,-3-2-14 16,0 2-10-16,4 1-15 0,-4-2-18 0,4 2-13 0,-4-1-10 15,0 1-8-15,0-1-9 0,0 2-3 0,0-3-1 0,0 2-5 16,0 0-24-16,0 0-27 0,0-1-29 0,0-1-23 15,0 2-28-15,0 0-27 0,0-1-28 0,0-1-30 0,2 1-28 16,-2-1 5-16,0 1-6 0,0-1-27 0,0-1-34 0,0 2-29 16,0-2-12-16,0 0 26 0,0 0 73 0,0 0 28 0,0-2 10 15,0 2-1-15,0-1-11 0,0-1 14 0,0-1 11 16,0 2-7-16,0-2-19 0,0 0 12 0,0 1 5 16,-2-1 27-16,2 0 20 0</inkml:trace>
  <inkml:trace contextRef="#ctx0" brushRef="#br0" timeOffset="6169.13">29287 3622 161 0,'2'-3'176'0,"2"0"68"15,0 0 29-15,-2 0-25 0,7 0-43 0,-3-1-38 16,-4 1-4-16,6 0-16 0,-2 1-12 0,-4 0-12 0,7 1-2 16,-7 1-3-16,2 0-1 0,-2 1-2 0,6 3 4 0,-6-1 30 15,-2 3 53-15,9 0 6 0,-9 3-19 0,0 0-23 16,2 3-25-16,-2 0-21 0,-2 2-16 0,2 2-11 0,-5 0-7 16,1 2-3-16,4-1-1 0,-2-1-2 0,-2 1 6 15,0-4 6-15,2 2 2 0,-2-1 2 0,4-2 5 0,-2-2 2 0,2 1-9 16,-4-2-19-16,4 0-19 0,-5-3-15 0,5 1-18 15,0-1-8-15,0 0-3 0,0-3-8 0,0 1-10 0,0 0-12 16,0 0-15-16,5-1-4 0,-5 0-5 0,0-1 4 0,4 1 12 16,-4-2 10-16,0 2 11 0,0-1 3 0,0-2 2 15,0 1 4-15,0 1 3 0,0-1 14 0,2-1 18 0,-2 0 9 16,0 2 6-16,0-2-5 0,0 0-13 0,0 0-8 16,4 1 5-16,-4-1 8 0,2 0 2 0,-2 0 1 0,0 2-3 15,4-2 11-15,0 1 12 0,-2-1 36 0,-2 2 65 0,9-1 19 16,-7 0-26-16,4 1-43 0,2 1-35 0,-2-1-24 0,-4 1-21 15,7-2-7-15,1 2-11 0,-4-1-1 0,5-1-1 16,-3 0-5-16,0 1 2 0,0-2-7 0,3 0 1 0,3 0-1 16,-4-2-2-16,-1 0 0 0,1-1-1 0,0 0 2 15,1 0 4-15,-1-2 0 0,0 2-1 0,-3-1 1 0,-1-1-1 16,-2 1 4-16,-2-1 4 0,6 1 6 0,-8 1 10 0,2-3 5 16,-2 3 11-16,0-2 5 0,0 2 1 0,-2-1 1 15,2 1 2-15,-4 0-5 0,0-1-4 0,2 3-3 0,2 0-10 0,-8-1-11 16,6 1-4-16,-3 1-4 0,-1 1 2 0,2-1-6 15,2 3 3-15,-4-2 2 0,-2 3 6 0,6 0 18 0,-5 1 22 16,3 0 12-16,0 0 2 0,2 3-1 0,-6-4-7 16,6 4-9-16,2-4-8 0,-7 2-5 0,7 0-7 0,0-1-5 15,0-1-7-15,0 1-4 0,0-1-6 0,0 1 0 0,3-2-7 16,1 0 1-16,-4 0-11 0,2-2-19 0,6 0-27 16,-6 1-30-16,6 0-36 0,-1-2-48 0,-1-2-62 0,4 2-97 15,-4-2-144-15,5 1-135 0,-1-2-158 0,0 2-64 0,-1-2-95 16,1 0 89-16,0 0 58 0,-4-1 66 0,5 2 74 0,-5 0 211 15</inkml:trace>
  <inkml:trace contextRef="#ctx0" brushRef="#br0" timeOffset="7508.85">30380 3556 187 0,'0'-3'195'0,"0"0"78"0,0-1 43 16,0 1-20-16,0-1-3 0,0 3 2 0,0-2-1 0,0 0-5 15,0 2 24-15,0-1 90 0,0 1 22 0,-4-1-4 16,2 1-15-16,-2 1 10 0,0 0 9 0,2 0-33 0,-2 1-52 16,-2 1-64-16,-1 1-57 0,-1 1-46 0,0 2-34 0,-2 3-27 15,-1 2-18-15,-3 1-13 0,1 4-11 0,1 2-2 0,-3 2-6 16,3 2-8-16,-2 1-9 0,3 1-10 0,3-2-7 0,-2-1-6 15,1 2-3-15,7-4-7 0,2 0-5 0,0-1-4 16,0-1-6-16,0 0-12 0,2-2-12 0,7-2-22 0,-7 0-24 16,6-2-19-16,-2 0-28 0,0-2-37 0,1-1-72 15,3 0-107-15,0-2-126 0,-4 2-130 0,1-4-48 0,3 1-19 16,-4-2-19-16,5-1 103 0,-5 0 93 0,2 0 33 0,-2-1 55 16,0 1 20-16,1-4 31 0,1 1 38 0,-2 1 70 15</inkml:trace>
  <inkml:trace contextRef="#ctx0" brushRef="#br0" timeOffset="7762.65">30614 3702 196 0,'2'-3'227'16,"2"0"92"-16,-4 0 26 0,0 1-36 0,0 0-6 0,2 1-23 15,-2 0-19-15,0-1-4 0,0 2 40 0,0 2 93 0,0-2 31 16,0 1-1-16,0 2-12 0,0-1 20 0,-2 2 14 15,2-1-45-15,0 3-67 0,0-1-77 0,0 1-62 0,-4 1-51 16,4 1-41-16,-2-1-34 0,2 4-24 0,0-1-17 0,0 1-11 16,0-1-5-16,0 1-22 0,0-1-33 0,2 1-40 15,2-1-51-15,-4 1-67 0,2-2-84 0,2 0-97 0,1-2-101 16,-3 1-35-16,-2-1-36 0,4-2-39 0,0 1 21 0,-2-2 104 16,2 0 15-16,-4 0 6 0,2-1 17 0,-2-2 31 0,0 1 55 15</inkml:trace>
  <inkml:trace contextRef="#ctx0" brushRef="#br0" timeOffset="8196.69">30641 3738 32 0,'0'-5'244'0,"-4"1"137"0,0 0 53 0,4 0-23 0,0 0-22 15,0 1-50-15,0-2-44 0,0 2 34 0,0-1 64 0,4 1 20 16,0-2 4-16,-2 0-2 0,2 1 43 0,-2-2 12 15,6 2-61-15,1-4-79 0,-1 4-77 0,2-4-62 0,-1 3-51 16,1 1-33-16,0 0-31 0,1 1-168 0,-1 0 132 16,-8 1 23-16,8 2-2 0,-6 0-15 0,3 2-9 0,-3 2-12 15,-4 1-13-15,0 0-6 0,0 3-9 0,0 1-6 0,-8 0 3 16,5 2 2-16,-7-1-1 0,4 2 6 0,-4-1 3 0,-1-1-6 16,1 1 1-16,0-2-3 0,1 0 0 0,1-2-4 15,6-2-11-15,-6-1-15 0,6 1 3 0,2-3 5 0,0 0 10 16,0 1 1-16,0-1 3 0,0-1 5 0,2 1-3 0,2-1 1 15,0 1 6-15,-2-1 2 0,6-1-4 0,-1 3 4 16,-5-2-2-16,6 1 2 0,-2 1 0 0,-4-1 1 0,6 1 3 16,-1 1 2-16,-5-1 2 0,6 2 3 0,-6-2 2 15,-2 1 10-15,4 2 8 0,-4-1 8 0,0 1-6 0,-4 0-2 16,4 1 6-16,-2-1 7 0,-2 0-3 0,-2 2-5 0,1-2-12 16,-1 0-5-16,0 0-5 0,0 0-14 0,-4-2-20 0,3-1-32 15,-1 2-32-15,6-2-43 0,-6-2-63 0,2 1-85 0,3-1-119 16,-5 1-116-16,6-2-103 0,2 0-10 0,-4 0-45 15,2-2-9-15,2 1 151 0,0-1 62 0,0 1 47 0,2-2 46 16,-2 0 20-16,4 0 64 0,-2 0 40 0,2 0 56 16</inkml:trace>
  <inkml:trace contextRef="#ctx0" brushRef="#br0" timeOffset="8477.33">30744 3857 48 0,'9'-4'112'0,"1"0"40"0,0 1 23 16,1-2-9-16,-1 2 16 0,0 0-14 0,-2 0-13 15,3 0-8-15,-1 0-5 0,1 0 14 0,-1 0 9 0,0 1-1 16,-4 1-2-16,5 0-12 0,-3-1-15 0,0 2-18 15,3 0-16-15,-5 0-6 0,0 0 8 0,4 2 26 0,-8-1 20 16,7 2 2-16,-7-1-8 0,2 1-10 0,0 1-12 0,-2-1-10 16,2 3 3-16,-4 0 4 0,0 0 17 0,0 0 20 15,-4 0 17-15,2 2 18 0,-2-3 38 0,0 2 27 0,2-1 12 16,-7-1 7-16,7 0-22 0,-4 0-41 0,2-1-44 0,0-1-31 16,2 0-32-16,-2-1-22 0,2-1-21 0,-3-1-21 0,1 0-17 15,4 0-11-15,-2 0-4 0,2-3-6 0,0 2-4 16,0-1 1-16,0-1-3 0,0 0-1 0,2-1-3 0,-2-1-6 15,9 2-5-15,-7-3-8 0,2 2-12 0,-2-1-22 0,6-1-31 16,-2 2-59-16,-4-2-79 0,7 1-104 0,-7 1-127 16,6 1-82-16,-2 0-62 0,-4 0-75 0,-2 0 41 0,9 1 71 15,-9 1 18-15,2-1 38 0,2 1 50 0,-4-1 89 0</inkml:trace>
  <inkml:trace contextRef="#ctx0" brushRef="#br0" timeOffset="8751.14">31044 3864 26 0,'6'0'167'0,"5"0"94"16,-9 0 25-16,8 0-1 0,-4 0-32 0,2-2-31 0,-1 2-4 16,-1 0-13-16,0 0-4 0,-2 0-2 0,0 0 5 15,2 0 20-15,-3 2 79 0,1-2 25 0,0 1 9 0,-2 1-12 16,-2-2-25-16,4 3-34 0,-4-2-7 0,0 1-12 0,0-1-23 16,0 2-14-16,0-1-20 0,0 1-17 0,-4-2-25 0,2 1-20 15,-2 1-15-15,0-2-14 0,1 2-12 0,3-2-2 16,-6 1-11-16,2 0-6 0,0-2-9 0,2 1-13 0,2-1-7 15,-8 0-9-15,6 0-10 0,2-1-6 0,-7 1-11 0,7-2-4 16,-4 0-3-16,0 0-7 0,4 0-10 0,0-1-12 16,0 0-16-16,0 2-26 0,0-4-47 0,0 2-62 0,0 0-84 15,4 0-109-15,0-1-107 0,-4 1-67 0,2-2-44 0,3 2-67 16,-5-1 32-16,2 1 72 0,-2 0-4 0,8 0 19 16,-8 0 49-16,2-2 96 0</inkml:trace>
  <inkml:trace contextRef="#ctx0" brushRef="#br0" timeOffset="9234.94">31323 3525 123 0,'4'-7'311'16,"-2"3"165"-16,-2 0 17 0,4 1-15 0,-4 0-64 15,5 1-46-15,-5 0 88 0,0 2 40 0,0 0 19 0,-5 2 21 16,5 0 32-16,-4 1-75 0,4 0-101 0,0 3-96 0,-2 0-70 15,2 1-61-15,-4 2-41 0,2 2-34 0,-2 2-30 0,0 2-21 16,2 1-10-16,-2 3-8 0,-1-1-15 0,3 1-10 16,2-1-8-16,-4 2-8 0,4-2-27 0,-2 0-25 0,2-2-28 15,0-1-41-15,2 0-67 0,-2-2-90 0,4 0-104 0,-4-1-99 16,0-2-39-16,2 1 2 0,-2-1-5 0,5-2 4 16,-1-1 104-16,-4 1 81 0,2-2 40 0,-2 0 28 0,4-2 37 15,-4-1 35-15,4 0 25 0,-2-1 13 0,2-1 8 0,-4-1 40 16,2 0 25-16,2 0 27 0,1-1 28 0,-3-2 32 15,2 0 35-15,-2-1 28 0,6 0 24 0,-2 0 13 0,-4-2 23 16,2 1 21-16,1-1 2 0,-3 0 0 0,6 2-4 0,-6-1-1 16,2 1 21-16,-2 1 21 0,-2 0 24 0,4 0 19 0,0 1 19 15,-4 0 31-15,0 1 126 0,0 0 71 0,3-1 3 16,-3 2-33-16,0 0-40 0,0 0-29 0,-3 2-52 0,3-1-46 16,-4 0-34-16,0 3-28 0,4-1-33 0,-2 0-28 15,-4 1-25-15,2 2-23 0,0-1-21 0,2 1-12 0,-7 0-12 16,9 0-6-16,-2 0 0 0,-2 0 0 0,2-2 12 0,2 2 4 15,0-1 10-15,0 0-3 0,0-1-7 0,0 2-14 16,2-3-8-16,2 1-13 0,-2-1-8 0,2 0-28 0,1 0-56 16,1 0-73-16,0 0-117 0,0 0-151 0,2-1-177 0,-5-1-170 15,3 2-54-15,2-1-105 0,-6-2 169 0,2 3 24 16,0-3 48-16,3 1 106 0</inkml:trace>
  <inkml:trace contextRef="#ctx0" brushRef="#br0" timeOffset="9620.57">31677 3496 137 0,'4'-7'334'15,"-4"0"176"-15,0 3 26 0,0 0-36 0,0 1-84 16,2 0-21-16,-2-1 24 0,4 2-6 0,-4 0-5 0,0-1-11 16,4 2 29-16,-4-1 19 0,0 1-33 0,2 1-62 0,2 0-65 15,-2 0-62-15,-2 0-47 0,9 1-32 0,-7 2-29 16,2 0-24-16,-2 3-11 0,6 2-3 0,0 0 0 0,1 3-3 16,1 3 2-16,-4 1-7 0,5 4-6 0,-3 4-3 0,0 1-4 15,0 1 3-15,1 4-5 0,-7-1-3 0,6 1-10 16,-8-1-11-16,2-1-13 0,2 0-15 0,-4 0-2 0,0-1 0 15,0-1-3-15,0-1-9 0,-4-1-20 0,2-1-22 0,2-1 5 16,-8-2 9-16,6 1 7 0,-3-2 2 0,-1-1-6 0,2-1-8 16,-2-1-12-16,0 0-16 0,0-2-29 0,-3 0-42 15,7-1-77-15,-4-3-141 0,-4 0-215 0,1-2-267 0,3 1-126 16,-4-2-127-16,4-3 137 0,-5 0 49 0,3-2 171 16,-2 1 331-16</inkml:trace>
  <inkml:trace contextRef="#ctx0" brushRef="#br0" timeOffset="33976.65">10633 13479 77 0,'0'-3'104'15,"-4"1"40"-15,4-1 11 0,0 2-17 0,-2-3-14 16,2 3-12-16,0 0-12 0,0-1-11 0,-4 1-4 0,4-1-7 16,0 2-1-16,0-1-3 0,0-1-2 0,0 1-5 0,0 1 6 15,0-2 4-15,-2 1 7 0,2 1 3 0,0 0 8 0,0-2 10 16,0 2 8-16,0 0 4 0,0-2 8 0,0 2 6 15,0 0 4-15,0 0 26 0,0-1 53 0,0 1 24 0,0 0 12 16,0-1 4-16,0 1 8 0,0 0 1 0,0 0 0 0,0 0 38 16,0-2 45-16,0 2 0 0,0 0-41 0,0 0-54 15,0-1-47-15,0 1-41 0,2-2-30 0,-2 2-22 0,0 0-11 16,4 0-12-16,-2 0-12 0,-2 2-16 0,8-2-9 16,-8 1-7-16,2-1-9 0,3 2-7 0,-3-2-2 0,2 1-8 15,0 0 1-15,-4 3 5 0,2-3 4 0,2 1 8 0,0 1 6 16,-4-2 5-16,2 2-1 0,-2-1 6 0,0 0-5 0,4 2-1 15,-4-1-4-15,0-2-5 0,0 2 3 0,0 0-2 16,0 0-1-16,-4-2-1 0,4 3-8 0,-2-1-1 0,2-2-3 16,-4 1-5-16,0-1-3 0,2-1-1 0,-2 2-2 0,0-2-3 15,2 0 1-15,-3 0-8 0,3-2 1 0,2 1-2 16,-8 1-2-16,8-3-3 0,-2 1 2 0,-2 1-2 0,4-3-2 16,0 3 2-16,-2-2 0 0,2 0 0 0,2 0 0 0,-2 2 3 15,0-2-4-15,4-1 3 0,-2 3 1 0,-2-2-3 16,8 2 2-16,-8-1-1 0,2 1 2 0,5-1 0 0,1 2 0 15,-6 0 0-15,2 2 3 0,0-1-1 0,2 1-5 0,-3-1-6 16,5 2 4-16,-8 2 1 0,2-2 2 0,2 0 5 0,-2 1 0 16,-2 0 2-16,4 0 1 0,-4 0-2 0,0-1 4 15,0 0 3-15,0 1-2 0,-4-2-3 0,4 1-1 0,-2-1 1 16,-2 1 0-16,4-3-4 0,-2 0 3 0,-6 0 5 16,5-2 2-16,-1-1 7 0,2 2 4 0,-6-4 3 0,6 2 1 15,-2-1-6-15,0 1-12 0,-3-2-9 0,7 2 0 0,-2-1 0 16,2 1 0-16,0 0 0 0,0 0 0 0,0-2 0 0,0 4 0 15,0-2 0-15,0 1 0 0,2 1 0 0,-2-1-4 16,5 2-14-16,-3-1-26 0,-2 1-27 0,4 1-49 0,0-1-71 16,-2 0-105-16,-2 2-189 0,4-1-245 0,0 1-276 0,-4-1-127 15,2 1-36-15,-2-1 90 0,0 0 146 0,0 1 411 16</inkml:trace>
  <inkml:trace contextRef="#ctx0" brushRef="#br0" timeOffset="35716.74">15340 9243 172 0,'4'0'134'16,"-4"1"42"-16,2-1-22 0,-2 2-16 0,0-1-13 0,0 1-13 15,0 0-2-15,0 2 0 0,0-3 5 0,0 2 1 0,0 0 13 16,0 0 7-16,-2 0-3 0,2-2-1 0,-4 3 0 0,0-1 0 15,4-2-3-15,-2 1-8 0,-2-1-5 0,2-1-9 0,-2 2 28 16,-1-2 13-16,3-2 11 0,-2 2 6 0,0-1 19 16,2-1 13-16,-2-1 13 0,2 2 4 0,2-3-7 0,-4 2-10 15,0 0-5-15,4-1 13 0,-3 2 3 0,-1-2-9 16,4 1-5-16,0 1-4 0,0-1-9 0,0 0-21 0,0 0-27 16,4 2-22-16,-4-2-17 0,3 2-14 0,-3 0-5 0,0 0-10 15,4 2-7-15,0-1-8 0,-4 0-8 0,0 3-1 16,0-3-4-16,2 2 1 0,-2 2 2 0,0-2 4 0,0-1 4 15,0 3 8-15,0 0 3 0,-2-2 10 0,2 1 1 0,0-1 4 16,-4 0-1-16,0 0-1 0,4-1-5 0,-3 1 2 0,-1-2-6 16,2 1-13-16,2-2-6 0,-4 0-8 0,0 0-2 15,2 0-6-15,-2 0 4 0,0-2 0 0,2 1 1 0,-3-1 0 16,5-1-7-16,-2 0-4 0,-2 0 2 0,0 0 1 16,4 0 3-16,0 0-5 0,0 0-6 0,0 0-15 0,0-2-2 15,0 4 0-15,4-2 0 0,-4 2 0 0,4-2 0 0,-2 1 0 16,-2 1 0-16,5-1 0 0,-3 2 0 0,-2-1 0 0,4 1 0 15,0 1 0-15,-2-1 0 0,-2 2 0 0,4-1 0 16,-4 1-104-16,4-1-128 0,-4 1-129 0,0 1-206 0,0-2-278 16,0 0-259-16,0 3-146 0,-4-3 113 0,0 2 106 0,4 0 192 15,-2-1 400-15</inkml:trace>
  <inkml:trace contextRef="#ctx0" brushRef="#br0" timeOffset="36907.33">17821 10572 151 0,'2'-2'189'0,"2"1"73"0,0-1 42 16,-4 1-16-16,2-1-22 0,2 0 14 0,-4 0 8 0,2 0 13 15,-2 1 28-15,4-1 157 0,1 1 57 0,-5-1 25 16,2-1 51-16,-2 2-17 0,4-1-94 0,-2 0-97 0,2 1-93 16,0 0-63-16,-2-1-51 0,2 1-33 0,-2-1-25 0,2 2-16 15,1 0-10-15,-3-1-14 0,2 1-7 0,0 1-15 16,-2-1-13-16,2 0-12 0,-2 2-26 0,-2 1-33 0,4-2 0 16,0 2 0-16,-4 0 0 0,0 2 0 0,0 1 0 0,0 0 0 15,0-2 0-15,0 2 0 0,-4 0 0 0,0-1 0 0,2-1 0 16,-2 1 0-16,2-1 0 0,2 1 0 0,-8-4 0 15,8 2 0-15,-2-1 0 0,-7-2 0 0,9 0 0 0,-6 0 0 16,6-2 0-16,-2-1 0 0,2 2 0 0,-4-3 0 0,0 0 0 16,4 0 0-16,0-1 0 0,0 1 0 0,0-2 0 15,0 1 0-15,4-1 0 0,0 1 0 0,-2 1 0 0,-2 1 0 16,4-1 0-16,-2 1 0 0,-2-1 0 0,9 3 0 16,-9 0 0-16,2-1 0 0,-2 1-159 0,0 1-253 0,0 0-206 15,4 0-264-15,-4 1-225 0,-4 1-92 0,4-1 116 0,0 2 129 16,-2 0 129-16,-7 0 267 0</inkml:trace>
  <inkml:trace contextRef="#ctx0" brushRef="#br0" timeOffset="40191.57">25744 13050 234 0,'0'-5'220'0,"0"1"57"16,2-1-5-16,-2 2-52 0,0-1-46 0,4 1-28 0,0 0-4 15,-4 0-6-15,2-1 0 0,2 3-16 0,-1-2-15 16,-3 3-17-16,4-1-23 0,0 1-19 0,-4 1-12 0,2 1-11 16,-2-1-12-16,4 2-4 0,-4 0 0 0,0 2 1 0,0-1 7 15,-4 0 15-15,4 3 18 0,-2-1 18 0,-2 1 19 16,0-1 54-16,1 0 58 0,3-1 45 0,-6-1 31 0,6 1 26 15,-8-2 16-15,6 0 12 0,2-2 38 0,-8 1 27 0,8-1-20 16,-2-1-46-16,-3 0-56 0,3-1-42 0,-2-1-33 0,0-1-19 16,4 0-7-16,-2 0-4 0,-2 0 4 0,2-1 1 15,-2 1-4-15,4-2-4 0,-4 2-18 0,4 0-26 0,0 0-24 16,-2 0-91-16,2 0-3 0,0 0 0 0,0 2 0 16,0 1 0-16,2-2 0 0,-2 1 0 0,0 1 0 0,4 1 0 15,-4-1 0-15,4 2 0 0,-4-1 0 0,0 2 0 0,2-1 0 16,-2 1 0-16,4 0 0 0,-4-2-205 0,0 2-199 0,0 0-211 15,0 0-270-15,-4-1-224 0,2-1-101 0,-2 2 118 16,0 0 120-16,2 0 130 0,-5-1 330 0</inkml:trace>
  <inkml:trace contextRef="#ctx0" brushRef="#br0" timeOffset="45926.78">15524 13259 246 0,'2'-4'180'16,"-2"1"30"-16,0 2 11 0,0-2-32 0,0 0-29 16,0 1-19-16,0-1-14 0,0 2 13 0,4-1 5 0,-4-1-3 15,0 2-5-15,0-1-8 0,2 2-9 0,-2-1-2 0,0-1-6 16,0 1 1-16,0 1-4 0,0-2 43 0,0 0 17 16,0 2 8-16,0-1 5 0,0 1 8 0,0 0 14 0,0-1 16 15,0 1 19-15,0 0 11 0,0 0 38 0,0 0 45 0,0 0 11 16,0 0-20-16,0 0-38 0,0 0-45 0,0 1-41 15,0-1-26-15,0 1-30 0,0-1-22 0,0 4-14 0,0-3-16 16,-2 1-8-16,-2-1-10 0,4 2-9 0,0 0-6 0,-2 0-8 16,2 0-5-16,-8 2-14 0,8-2 1 0,-2 1-3 0,-2 0-8 15,2 3-5-15,-3-3-2 0,1 4-3 0,2-2-3 16,-2 0 0-16,2 0-2 0,-6 0 0 0,6 0 2 0,-2 0-2 16,-1 0-5-16,3-2-1 0,-2 2 2 0,2-2-9 15,-2 0-10-15,0 2-31 0,2-3-57 0,-2 1-79 0,4-1-135 16,-2 0-204-16,2-1-282 0,-5 1-220 0,1-2-169 0,2 2 131 15,2-3 65-15,-8 2 189 0,8-1 384 0</inkml:trace>
  <inkml:trace contextRef="#ctx0" brushRef="#br0" timeOffset="47101.5">17986 13128 271 0,'0'-3'225'15,"0"0"63"-15,0 0-3 0,0 0-44 0,0 1-25 0,0 1-2 0,0-3-1 16,0 3-3-16,0 0-4 0,0-1-10 0,0 2 2 16,0-1 48-16,0 1 6 0,0-2 0 0,-2 2 6 0,2 0 4 15,0 2 1-15,-4-2 6 0,4 0 37 0,-4 1 36 0,4-1 1 16,-2 2-25-16,-3-1-42 0,5 0-43 0,0-1-39 16,-2 4-29-16,-2-3-17 0,0 1-16 0,4-1-9 0,-6 2-6 15,6-1-16-15,-2 1-14 0,-2-2-8 0,0 2-16 16,2-1-5-16,-5 1-16 0,3 0-10 0,0 1-13 0,2-1-1 15,-6 1-7-15,2 3-6 0,-1-3-4 0,1 1-17 0,0 1-33 16,-2 0-43-16,1 0-46 0,1 0-61 0,0-2-87 0,-2 2-144 16,2-1-163-16,4-1-181 0,-7 1-44 0,7-2-107 0,-4 0 103 15,2 0 24-15,0-1 29 0,-2 2 174 0</inkml:trace>
  <inkml:trace contextRef="#ctx0" brushRef="#br0" timeOffset="52006.68">25798 13014 7 0,'0'-2'165'0,"-4"-1"63"0,4 0-10 0,-5 2-8 15,5-1-38-15,0 1-35 0,-2-1-19 0,2 0-5 0,0 2-1 16,-4-1 19-16,0 1 8 0,4 0-3 0,0 0-6 0,-2 0-10 15,2 0-10-15,0 0-7 0,-4 1-3 0,4-1-3 0,-2 2-2 16,2 0-3-16,-4-1 32 0,0 1 16 0,4-1 6 16,-3 1-1-16,3-1 0 0,-4 1-5 0,2-1-16 0,2 2-24 15,-4-2-28-15,0 1-17 0,2 1-21 0,2-1-12 0,-8-1-20 16,8 2-49-16,-7 0-95 0,7-1-145 0,-2-1-198 16,-2 2-45-16,0-1-149 0,2-1-67 0,-2 1 157 0</inkml:trace>
  <inkml:trace contextRef="#ctx0" brushRef="#br0" timeOffset="62115.31">20320 6163 111 0,'0'2'92'0,"4"-1"20"0,-4 1-3 15,0-2-20-15,0 1-17 0,2-1-10 0,-2 0-7 0,0 0 5 16,0 0 8-16,4 0 7 0,-4 0 0 0,4 0-4 16,-4 0-4-16,0-1 1 0,0 1 1 0,0-2 2 0,0 2 5 15,0-1-4-15,0 1 8 0,2-2 12 0,-2 0 1 16,4 1 3-16,-4 0 6 0,0-1 6 0,0 2 6 0,0-1 6 15,0-1 6-15,3 1 8 0,-3-1 4 0,0 1 42 0,0-1 28 16,0 2-1-16,0-1-16 0,0-1-16 0,0 1-14 16,0-1-14-16,0-1-10 0,0 2-6 0,0 1-3 0,0-3-2 15,0 3-4-15,0-2-9 0,0 1-3 0,0 1 1 16,0-2-8-16,0 2-12 0,0 0-10 0,0-1-7 0,0 1-7 16,0 0-4-16,0-2-9 0,0 2-2 0,0 0-9 0,0 0-2 15,0 0 2-15,0 0 3 0,0 2 2 0,0-2 2 0,0 1-4 16,0 1 2-16,0 1-2 0,0 0 0 0,0 0-1 0,0 1 0 15,-3 1 0-15,3 1 0 0,0-2-4 0,0 2 3 16,0 2-2-16,0-1-8 0,0 1-3 0,0 0-5 0,0 2-3 16,-4-1-1-16,4 0-5 0,0 0-1 0,0 0-8 15,0-2 2-15,0 1-2 0,0-2 0 0,0 0-3 0,0-2 0 16,0 2-3-16,0-3 1 0,0 2 0 0,0-2-3 0,4 0 0 16,-4 0-14-16,0 0-21 0,0-2-19 0,0 1-25 0,0-1-23 15,0 1-16-15,0-2-10 0,3 0-18 0,-3 1-21 16,0-1-18-16,0 0-23 0,0 0-25 0,0 0 0 0,0 0 7 15,0 0 3-15,4 0-1 0,-4 0 3 0,4 0 5 0,-4 0 13 16,0 0 12-16,0 0 0 0,0 0-1 0,2 2 38 16,-2-2 8-16,0 0-8 0,0 0-10 0,4 1-7 0,-4-1-9 15,2 0-7-15,-2 0 2 0,0 1 6 0,0-1-10 16,4 0-25-16,-4 0-23 0,4-1-17 0,-4 1 23 0</inkml:trace>
  <inkml:trace contextRef="#ctx0" brushRef="#br0" timeOffset="62649.11">20357 6306 8 0,'-4'0'127'0,"4"1"32"0,0 1 13 0,-2-2-20 0,2 0-4 15,0 0-8-15,0 1-7 0,-4-1-3 0,4 0-2 0,0 0-8 16,-4 0 2-16,4 0 5 0,0 0 0 0,0 0-8 16,0 0-4-16,0 0-11 0,0 0-5 0,0 0 0 0,0-1-1 15,0 1 0-15,0 0-2 0,4-2 1 0,0 1 21 0,-4 1 12 16,0-2 3-16,2 1 1 0,2-1-2 0,-2 1 0 0,-2 1-3 15,8-2-1-15,-6 2 1 0,3 0-7 0,-1-1 8 16,2 1 3-16,-4 0-1 0,6 1-8 0,-6-1-10 0,4 0-13 16,3 2 3-16,-3-1-7 0,0 2-8 0,0-1-6 15,3 1 1-15,-1 1-2 0,0-1 1 0,-2 2 3 0,5 1-3 16,-9-2 3-16,8 1 3 0,-4 1-3 0,3-2 5 0,-3 2 7 16,-4-1 4-16,6 1 9 0,-6-2-4 0,2 2 3 0,-2-1-4 15,3 1-1-15,-1-2-3 0,-4 1-8 0,0-1-10 16,0 2-5-16,0-1-7 0,-4 1-1 0,-1 0-4 0,3-2-5 15,-2 2-8-15,2-1 1 0,-6 1-3 0,6-2-1 16,-4 2-8-16,-3-1-3 0,7-1-2 0,-4-1-5 0,-2 0-10 16,2 0-8-16,-1-1-3 0,3 1-4 0,-2-2-3 0,2 1-14 15,-2-2-24-15,4 1-34 0,-7-1-35 0,7-1-42 16,-6 1-47-16,6-2-66 0,-2 1-90 0,2-2-122 0,-2 1-129 16,-1-1-75-16,3 0-25 0,-2 0-45 0,2 2 102 0,2-2 41 15,-8 0 39-15,8 0 34 0,-2-2 81 0,2 2 91 0</inkml:trace>
  <inkml:trace contextRef="#ctx0" brushRef="#br0" timeOffset="62964.44">20378 6201 199 0,'0'-5'159'0,"0"1"37"0,0 1-1 15,0-2-6-15,0 2-20 0,0-1-13 0,-4 1-13 16,4 0-1-16,0-2-1 0,0 2-7 0,-5 0-10 0,5 0-2 16,0 0 1-16,0 0 0 0,0 0-3 0,0 2 0 0,0-2-6 15,0 1-1-15,0-1 18 0,0 2 0 0,5-1 4 16,-5 1 14-16,0-1 9 0,4 1 16 0,-4-1 3 0,0 1 3 16,2-1-5-16,2 1-8 0,-2-1-4 0,-2 0-5 0,8 1 11 15,-8 0 4-15,2 1-15 0,4-2-19 0,-1 1-30 0,1-1-25 16,-2 1-27-16,2-1-18 0,-2 1-5 0,2-1-16 15,1 2-19-15,-1-1-50 0,2-1-82 0,-2-1-111 0,1 3-111 16,-1-1-67-16,2-1-83 0,-2 2-64 0,0 0 40 16,1 0 78-16,-1 0 6 0,2 2 15 0,-6-1-13 0,4 0 23 15,3 1 72-15</inkml:trace>
  <inkml:trace contextRef="#ctx0" brushRef="#br0" timeOffset="63282.86">20661 6147 167 0,'6'1'109'0,"-4"1"47"0,6-1-14 0,-6 1-21 16,5-2 5-16,-3 1-2 0,0-1 4 0,-2 0-3 0,2 2 0 16,0-2-1-16,2 0 14 0,-3 0 8 0,5 0 1 0,-6-2-5 15,4 2-6-15,-2 0-11 0,2 0-13 0,3 0-15 16,-3 0-16-16,-4 0-11 0,6 2-8 0,-2-2-6 0,-4 1 10 16,7 2 10-16,-3 0 6 0,0 2 0 0,0 1 3 0,-1-2-9 15,1 4-11-15,-2-1-1 0,-2 1 19 0,2 1 24 16,0 0 27-16,-4 0 28 0,0 1 13 0,0 1 11 0,0-1 12 15,-4-1 12-15,0 2 35 0,2-2 34 0,-4-2 17 16,2 1 10-16,-3-2-18 0,3 0-38 0,-2-2-38 0,0 1-36 16,-3-2-35-16,7-2-27 0,-8 2-31 0,4-3-20 0,0 0-16 15,-3 0-18-15,3-3-9 0,0 2-10 0,0-4-7 0,-2 1-3 16,5-3 2-16,-3 2-2 0,-2-4-3 0,6 0-15 0,-2-2-25 16,0-1-32-16,4 0-46 0,-2 0-86 0,2 0-152 15,2 0-221-15,-2 2-213 0,0 2-123 0,4-1-95 0,-4 3 34 16,0 0 42-16,0 3 307 0</inkml:trace>
  <inkml:trace contextRef="#ctx0" brushRef="#br0" timeOffset="64377.18">19379 6304 66 0,'0'3'221'0,"-2"0"70"15,-4 0 12-15,6 0-37 0,-8 0-37 0,6 0-5 16,-7 0 7-16,7 0-2 0,-2 0-4 0,2 0-9 0,-6 0-7 16,8 0 64-16,-2-1 10 0,-2 1-16 0,2-2-21 0,-3 2-26 15,1-1-20-15,4-1-24 0,-2-1-19 0,2 2-11 16,0-1 8-16,-4-1 4 0,4 0-2 0,-4 0-15 0,4 0-11 15,0 0-11-15,0 0-21 0,0 0-14 0,0-1-16 16,0-1-13-16,4-1-6 0,-4 0-11 0,0-1-4 0,4 1-6 16,-4-2-2-16,0-1-7 0,2-1-8 0,2 1 1 0,1-3-6 15,-3 0 1-15,2 0 0 0,-2-2 1 0,2-1-6 0,0 0-1 16,-2 0-1-16,2-1 0 0,-2-1-4 0,7 2 3 0,-7-3 1 16,6 2-3-16,-6 0 4 0,4 2 4 0,-2-1-10 15,1 1-5-15,-3 1 1 0,4-1-3 0,2 4 7 0,-6-1 3 16,-2 2-2-16,6 2 2 0,-2 1-1 0,1 1 3 15,-3 1-1-15,6 1 1 0,-6 1 0 0,2 2 0 0,-2 2 0 16,6 2-3-16,-5 4 2 0,1 1 1 0,-2 3-4 0,6 1 1 16,-6 5 7-16,-2 2 1 0,8 1-5 0,-8 1 2 0,2 2-2 15,3 0 0-15,-5-1 0 0,0 1 2 0,0-2 0 16,0-2 2-16,0-2-3 0,0-2-1 0,0 1 3 0,-5-5-1 16,5 0-1-16,-2-2 2 0,2-2-2 0,0-3-1 0,0 0 9 15,0-2 3-15,0-1 1 0,0-3-6 0,0 3 0 16,-4-3-2-16,4-1-4 0,0-1-6 0,-4 0-13 15,4 0-12-15,-2-1-6 0,2-2-3 0,-4-1-12 0,0 0-5 16,-2 0-14-16,3-4-5 0,-5 1-10 0,2-4-11 0,-4 1 1 16,3-3 14-16,-3 2 17 0,0-3 16 0,2 2 14 0,-1 0 13 15,1 0 5-15,0 3 7 0,2 0 2 0,-1 2 3 0,1 0-5 16,6 3 0-16,-8 0-4 0,8 1 1 0,-2 1 6 16,2-1 14-16,0 3 17 0,0-1 14 0,0-1 3 0,2 2 12 15,-2 0 14-15,4 0 5 0,0 2 2 0,-2-2-8 16,4 1 9-16,-1-1 3 0,1 2-5 0,2-1 0 0,-2-1 4 15,0 2 1-15,1-2-6 0,-1 1-5 0,4-1-16 0,-4 2-11 16,3-2-10-16,-3 0-7 0,0 0-10 0,0 0-4 16,2 0-2-16,-5 0-2 0,3 0-18 0,-2 0-42 0,2 0-54 0,-2 0-68 15,0-2-88-15,3 2-121 0,-7-1-105 0,2-1-65 16,2 2-86-16,0-1-42 0,-4-1 74 0,0-1-13 0,0 2 30 16,0-2 37-16,-4 0 171 0</inkml:trace>
  <inkml:trace contextRef="#ctx0" brushRef="#br0" timeOffset="64646.32">19334 5998 154 0,'0'-1'174'0,"0"-3"57"16,0 2 9-16,0 0-16 0,0-1-25 0,0 0-26 0,0 2-5 16,0-1 1-16,0-1-11 0,0 2-13 0,0-1-18 15,0 0-26-15,0 1-24 0,0 0-22 0,0 1-18 0,0-2-14 16,0 1-7-16,0 1-9 0,0-2-36 0,2 1-45 0,-2 1-49 16,0 0-52-16,0-2-42 0,0 2-35 0,4 0-14 15,-4-1-71-15,4 1-34 0,-4 0 20 0</inkml:trace>
  <inkml:trace contextRef="#ctx0" brushRef="#br0" timeOffset="64834.57">19410 5949 172 0,'2'1'152'16,"7"1"42"-16,-7-2-15 0,-2 1 5 0,8-1-6 0,-8 1-4 16,6 1-8-16,-6-2 8 0,2 0 15 0,-2 2 6 0,8-2 3 15,-8 1-3-15,3-1-4 0,-3 2-11 0,4-2 37 16,-4 0-20-16,2 0-40 0,-2 1-47 0,4-1-33 0,0 0-23 15,-4 2-17-15,0-2-21 0,2 0-50 0,-2 0-81 0,0 0-97 16,4 0-89-16,0 0 6 0,-4 0-31 0,2 0-36 0,3 0-20 16,-5 0-59-16,2 0-20 0,-2 0 72 0</inkml:trace>
  <inkml:trace contextRef="#ctx0" brushRef="#br0" timeOffset="65315.05">19776 6223 243 0,'4'2'184'0,"-4"-1"39"15,2 1 21-15,-2-2-17 0,0 3-22 0,0-3-9 0,4 1 15 16,-4-1 9-16,0 2 8 0,5-1 11 0,-5-1 8 16,0 1 121-16,2-1 64 0,-2 2 39 0,4-2 10 0,0 2 39 15,-2-1-11-15,2-1-78 0,-2 0-99 0,6 0-74 16,-5 0-65-16,3 0-52 0,-2 0-41 0,0 0-36 0,2 0-19 16,0 0-10-16,-1 0-10 0,1 0-17 0,-2 0-8 0,2 0-30 15,-4-1-47-15,6 1-60 0,-6-2-67 0,5 2-72 0,-3 0-92 16,0 0-145-16,-4 0-113 0,2 0-47 0,-2 0-53 15,0 0 79-15,0 0 76 0,-2 3 40 0,2-1 82 0,-8-1 39 16,6 2 45-16,-5 0 81 0</inkml:trace>
  <inkml:trace contextRef="#ctx0" brushRef="#br0" timeOffset="65461.15">19793 6321 187 0,'0'4'156'0,"-2"-1"53"0,2 0 15 16,0 0 15-16,0-1-2 0,2 1 12 0,-2-2 35 0,0 1 14 15,4 1 3-15,0-2 21 0,-4-1 114 0,2 1 45 0,2 1 1 16,-2-2-33-16,2 0-19 0,0 0-83 0,-1 0-98 15,3 0-83-15,-2 0-57 0,0 0-44 0,-2 0-72 0,2-2-105 16,0 2-156-16,-2 0-186 0,3-1-107 0,-3 1-135 0,2 0-94 16,0 0 48-16,-2-1 6 0,-2 1 36 0,4 0 199 0</inkml:trace>
  <inkml:trace contextRef="#ctx0" brushRef="#br0" timeOffset="66964.75">21219 5956 175 0,'0'-4'101'0,"0"1"41"15,0 0-13-15,0 0-16 0,0 1 0 0,0-1 3 0,0 0 0 16,0 2 2-16,0-1-4 0,0-1 1 0,0 2-3 0,0-2 13 15,0 1 6-15,0 1 3 0,0-1 1 0,0-1-3 0,0 2-6 16,0-1-4-16,0 1-7 0,0 1-8 0,0-2-4 0,0 1 6 16,0 1 19-16,0-2-3 0,-2 1-5 0,2 1-4 15,0 0 1-15,0 0-5 0,0 0 5 0,0 1-6 0,0 1-2 16,0-1-9-16,0 1-14 0,0 1-14 0,0-1-16 16,0 3-18-16,2 0-8 0,-2-1-10 0,0 0-4 0,0 3-6 15,0-1-2-15,0-1-2 0,4 2-2 0,-4 0-9 0,4 1-30 16,-4-2-30-16,2 1-34 0,-2-1-33 0,0-1-37 0,4 1-36 15,-4-2-34-15,5 1-34 0,-5-2 14 0,0 1 37 16,0 1 9-16,2-4-1 0,-2 2-19 0,0 0-23 0,0 0 8 16,0-1-10-16,0-1-20 0,0 1 30 0,0-2 7 15,0 0 50-15</inkml:trace>
  <inkml:trace contextRef="#ctx0" brushRef="#br0" timeOffset="67359">21186 5995 202 0,'0'-3'122'0,"0"0"36"0,0 0-20 0,0 0-10 16,0 0-5-16,0-1-11 0,0-1-11 0,0 2-3 16,0-1-10-16,0-1-3 0,0 0-2 0,4 1-1 0,0 0 10 15,-4-1 4-15,2 0 0 0,2 0 0 0,-2 0-4 16,7 1-7-16,-7-1-7 0,2 1-9 0,2-2-8 0,0 3-2 16,-2 0-2-16,3-1-5 0,-1 2-5 0,-2 0-3 0,2 1-7 15,-2 1-9-15,3 0-5 0,-3 0-5 0,-2 0-4 0,6 0-3 16,-8 1-1-16,6 1-4 0,-6-1 3 0,2 2-3 0,-2 0 0 15,0 0-2-15,0-1 1 0,0 2 1 0,0-1-2 16,0 0 1-16,-2 2-2 0,2-1 2 0,-4 1-1 0,2-2 3 16,-2-1 4-16,0 3 1 0,2-3 1 0,-2 1 14 15,-1 0 3-15,3-2 1 0,-2 1-2 0,2-1-6 0,2 2-10 16,-4-1-9-16,0-1-8 0,4-1 1 0,0 2 2 0,0-1 5 16,-2 1 6-16,2-1 6 0,0 1 6 0,0-1 12 15,2 2 5-15,-2-2 8 0,0 1 5 0,8 1 4 0,-8 0-1 16,2-1 1-16,2 1-9 0,-2 0-3 0,3 0-6 0,-1-1-9 15,-2 0-9-15,2 1-7 0,0 0-1 0,2 0-3 0,-4 0-7 16,2-1-12-16,1 0-30 0,-3 0-42 0,2 1-56 16,-2-1-58-16,-2-1-32 0,8 1 17 0,-8-1-13 0,2 1-29 15,2-2-36-15,-2 1-14 0,-2-1 1 0,4 2-18 16,1-2 24-16,-5 0 9 0</inkml:trace>
  <inkml:trace contextRef="#ctx0" brushRef="#br0" timeOffset="67663.31">21444 5958 100 0,'2'-5'129'0,"3"2"62"0,-5 0-15 16,2 0-13-16,-2 0-8 0,4 0-10 0,-4 0-13 0,4 2-10 16,-4-2-8-16,0 1-2 0,0 1-5 0,2-2-11 0,-2 1-14 15,0 2-11-15,0-1-6 0,4-1-1 0,-4 0 6 16,2 1 4-16,-2 1 1 0,0 0 3 0,0 0-1 0,4 0-2 15,0 0-4-15,-4 1-4 0,0 1-5 0,2 0-6 0,-2-1-7 16,5 2 11-16,-3-1-8 0,-2 1-11 0,8 0-11 16,-8-1-8-16,2 3-6 0,-2-3-6 0,4 2 0 0,0-1-2 15,-2 1-5-15,2 1 0 0,-1-2-1 0,-3 0-10 16,8 0-18-16,-8 0-23 0,2 0-30 0,-2 0-6 0,4 0-2 16,-2-1-8-16,-2 1-20 0,4-2-22 0,-4 1-27 0,4-1-22 15,-4-1-19-15,0 2-8 0,0-2 8 0,0 0-11 0,0-2-39 16,-4 2 9-16,0-1 2 0,4-1 51 0</inkml:trace>
  <inkml:trace contextRef="#ctx0" brushRef="#br0" timeOffset="67979.03">21444 5932 105 0,'0'-1'116'0,"-4"1"52"16,4-3-7-16,-4 3-18 0,4-2 4 0,0 1-7 0,-2 1-7 16,2 0-6-16,0-2-8 0,0 2-11 0,0 2-1 0,-4-2-6 15,4 0-13-15,0 1-9 0,-4 1-13 0,4 1-13 16,0-2-9-16,0 1-14 0,-2 0-10 0,2 2-5 0,-4-1-4 15,4 0-5-15,-3 1-10 0,3-1-16 0,-4 2-18 16,0-2-14-16,2 1-15 0,2-1-8 0,-4 0-5 0,2 0-5 16,2 2 1-16,-4-4 8 0,4 2 6 0,-4-1 2 15,4 1 9-15,0-2 11 0,-2-1 9 0,2 2 10 0,0-1 9 16,0-1 8-16,0 0 6 0,0 0 4 0,0 0 4 0,0 0 8 16,2 0 5-16,-2 0 6 0,0 0 4 0,4 0 6 0,0 0 10 15,-4 0 5-15,6 0 4 0,-6 0 4 0,2 0-1 0,6 0 10 16,-5 0 6-16,1 0-1 0,-2 0 0 0,6 1-6 15,-6-1-10-15,2 0-12 0,0 0-11 0,3 0-11 0,-5 0-5 16,6 0-15-16,-6 0-19 0,2-1-27 0,-2 1-27 16,6 0-35-16,-6 0-24 0,3-1-4 0,-3-1-19 0,6 2-12 15,-8-1-35-15,2-1-17 0,2 1-16 0,0-1 41 0,-2 1 27 16</inkml:trace>
  <inkml:trace contextRef="#ctx0" brushRef="#br0" timeOffset="68188.52">21537 5956 71 0,'0'-3'115'0,"2"2"41"0,3 1-1 15,-1-2-20-15,-2 1-16 0,2-1-4 0,-4 1-7 16,2 1-1-16,-2-2 1 0,4 1 3 0,0 1-1 0,-4 0 2 16,0 0 11-16,2 0-6 0,-2 0-8 0,4 0-6 0,-4 0-8 15,0 0-13-15,2 1-9 0,-2 1-14 0,0-1-11 0,5 1-16 16,-5-1-12-16,4 2-5 0,-4-2-3 0,0 3-5 16,0-3-8-16,2 2-20 0,-2-1-25 0,0 1-29 0,4 0-24 15,-4-1-18-15,2 0-17 0,-2 1-10 0,4 0-3 16,-4-1 19-16,4-1 1 0,-4 1-7 0,0-1-7 0,0 1-17 15,0-1-17-15,0-1 22 0,0 0 4 0,0 0 9 0,0 0 17 16,0-1 13-16</inkml:trace>
  <inkml:trace contextRef="#ctx0" brushRef="#br0" timeOffset="68413.2">21577 5968 28 0,'0'-3'103'0,"-5"0"24"0,5 0 23 16,0 0-18-16,0 0-24 0,0-1-8 0,0 1-1 0,0 0-4 16,0-2-2-16,0 2-5 0,5 0-3 0,-1 2-3 15,-4-2-2-15,2 0-4 0,2 1-2 0,-2-1 5 0,6 1-3 16,-6 1-5-16,2 1-4 0,1-1-3 0,-3 1-6 15,2 0-4-15,-2 0-1 0,6 0 0 0,-8 1 0 0,2-1-2 16,2 3-4-16,-2-1-4 0,-2-1-3 0,5 2-5 0,-1 0-1 16,-4 0 0-16,0 0-1 0,0 0-1 0,-4 0-1 0,-1 0-3 15,5 0-1-15,-2 0-5 0,-2 0-6 0,2 0-1 16,2 0-2-16,-8-1-6 0,6-1-2 0,2 1-3 0,-6-2-12 16,6 1-19-16,-9-1-25 0,9 0-26 0,-2-1-29 0,2 1-28 15,-4 0-30-15,4 0-27 0,-4-2-26 0,4 2 3 16,0 0-18-16,0-1-72 0,0 1-8 0,4 0 20 0</inkml:trace>
  <inkml:trace contextRef="#ctx0" brushRef="#br0" timeOffset="68796.73">21804 5899 21 0,'6'-7'172'0,"5"1"69"16,-1-1-11-16,-4 2-1 0,4-1-27 0,-3-1-23 0,-1 3-24 16,0 0-3-16,-2-1-7 0,2 2-18 0,-2 0-15 0,-1 2-4 15,-3-1 2-15,4 1 10 0,0 1 13 0,-4 0 4 16,0 0-2-16,2 0 40 0,-2 1 19 0,-2 2 2 0,2 0-5 16,0 0 3-16,-8 3 6 0,5 0 3 0,-1 3-9 0,-6 1-13 15,0 4-17-15,1 1-8 0,-7 3 9 0,1 3 0 16,-5 2 7-16,3 2 7 0,-1-1 15 0,1 3 11 0,-8-1-3 15,7-1-25-15,-7-1-19 0,6 0-21 0,-1-1-21 16,-1-2-19-16,-2 0-13 0,2-3-12 0,3 0-16 0,-3-2-6 16,1-1-14-16,3 0-7 0,0-3-13 0,5 0-4 0,-2-1-1 15,5-2-5-15,-5 0-3 0,4-2-2 0,3 1-8 0,1-4-19 16,2 1-22-16,2-1-22 0,-6-2-19 0,8 1-28 16,-2 0-28-16,2-2-37 0,0 1-53 0,-5-1-59 0,5-1-71 15,0 1-80-15,-2-1-3 0,2 2-29 0,0-2-33 16,0 0-55-16,0 2 104 0,0-2 7 0,0 0-11 0,0 0 52 15,0 0-1-15,0 0 11 0</inkml:trace>
  <inkml:trace contextRef="#ctx0" brushRef="#br0" timeOffset="69305.5">21800 6271 253 0,'4'-3'229'0,"-2"0"69"0,6 0 4 16,-6 2-34-16,3-2-5 0,-3 1-5 0,-2-1-8 0,4 2-14 15,0-1-19-15,-4 1 16 0,0 1 33 0,0-2-6 0,0 2-29 16,0 0-34-16,0 0-34 0,-4 0-30 0,0 2-28 0,2-1-23 16,-3 1-10-16,3 0-9 0,-6 2-8 0,6-1-3 0,-6 1-6 15,2 1-10-15,3-1-10 0,-5 1-9 0,6-2-9 16,-4 0-6-16,6 0-1 0,-8-2 2 0,8 2 1 0,0 0 0 16,-2-1-3-16,2 1-1 0,0-2 0 0,0 1 0 15,2 1 3-15,-2-2-2 0,0 1 3 0,8-1-3 0,-8 2-1 16,6-1-3-16,-6 1 2 0,2-2 1 0,6 2 3 0,-5 0-2 15,1-1-1-15,-2 0 5 0,6 2-3 0,-8-1 3 16,2 0 4-16,2 0 1 0,0 1 10 0,-4-1 10 0,2 0 11 16,3 2 17-16,-5-2 10 0,0 0 4 0,0 1-1 0,0-1-8 15,0 0-11-15,-5 0-5 0,3 2-9 0,2-2-4 0,-4-2-6 16,0 2-13-16,2 0-3 0,2-1-1 0,-8-1-7 16,6 1-10-16,-2-2-34 0,1 1-42 0,-5-1-62 0,8 0-58 15,-2 0-36-15,-4 0-54 0,2 0-55 0,0-1-48 16,2-1-43-16,2 1 49 0,-5-1 27 0,1 1-10 0,2-1-10 15,2-1 35-15,-4 2 7 0,4-2 17 0,0 1 9 0</inkml:trace>
  <inkml:trace contextRef="#ctx0" brushRef="#br0" timeOffset="69830.18">21909 6085 138 0,'0'-1'156'0,"0"-2"60"16,5 1 6-16,-5-1-1 0,4 2-16 0,-4-1-13 15,0 1-2-15,2-1 13 0,-2-1-2 0,4 2-9 0,-4-1-10 16,2 1-4-16,-2-2-3 0,4 0 44 0,0 1 22 16,-2 1-1-16,2-1-11 0,-2 1-12 0,3-1-22 0,-1-1-22 15,-2 2-30-15,2-1-27 0,-2 1-23 0,6 1-23 0,-6-2-8 16,-2 2-10-16,9 0-11 0,-9 2-3 0,2-1-5 15,2 1-9-15,-4-1-6 0,0 2-2 0,2 0-4 0,-2 2-1 0,-2 1-7 16,2-1-3-16,0 2-1 0,-4 0 0 0,2-1-4 16,-3 2 0-16,1-2 3 0,2 1-1 0,-6-1 0 0,6 0-4 15,-2 0-1-15,4-1 1 0,-2 1 1 0,2-2 0 16,-4-1-1-16,-1 0 1 0,5 2 11 0,0-2 16 0,0-2 21 16,0 2 21-16,0 2 25 0,0-2 23 0,5 0 20 15,-1 0 7-15,-4-2 4 0,2 2-4 0,2 0-14 0,-2-1-15 16,6 1-22-16,-6-2-20 0,2 1-21 0,1-1-10 0,1 1-15 15,-4-2-8-15,6 1-28 0,-2 1-68 0,1-2-116 0,-3 0-171 16,2 0-221-16,0 0-168 0,0-2-268 0,-2 1 26 0,1 1 7 16,1-2 322-16,-4 2 308 0</inkml:trace>
  <inkml:trace contextRef="#ctx0" brushRef="#br0" timeOffset="79393.87">12287 11773 4 0,'0'5'159'0,"2"-3"57"15,-2 5-3-15,4-3-8 0,-4 2-16 0,4 0-12 0,-4 0-9 16,0 1 6-16,0 1 15 0,0 0 5 0,2-1-13 0,-2 2-7 16,0-2-15-16,0 3-7 0,5-3-12 0,-1 1 17 0,-4-1 3 15,0 1 13-15,2-1 13 0,-2-1-7 0,0 0-17 16,0 0-21-16,4 0-22 0,-4-2-14 0,2 1-15 0,-2 0-13 15,0-1-8-15,0-1-11 0,0 2-18 0,0-2-5 16,0 0-6-16,4 0-8 0,-4 0 0 0,0-2-3 0,0 2-4 16,4 0-1-16,-4-1-4 0,0-1 0 0,0 2-4 0,0 0-3 15,0-1-2-15,0-1 0 0,0 2-16 0,0-2-27 16,0 3-31-16,0-3-39 0,0 2-54 0,2-1-54 0,-2-1-68 16,0 2-93-16,0-1-42 0,0-1 2 0,0 0-72 0,0 1-36 15,0 0-43-15,0-1 95 0</inkml:trace>
  <inkml:trace contextRef="#ctx0" brushRef="#br0" timeOffset="80379">14013 10116 174 0,'-2'-4'174'0,"2"2"58"0,0-1 19 0,0 1-15 16,0-1-27-16,0 0-16 0,0 2 17 0,-4-3 3 0,4 2 4 15,0-1-3-15,0 1-3 0,0-1 8 0,0 2 59 0,0-2 15 16,0 1 2-16,0 0-2 0,0 0 0 0,0 2 7 0,0-2 39 16,0 1 51-16,0 1 10 0,4-2-31 0,-4 2-38 15,0 2-51-15,0-2-48 0,0 1-34 0,0 1-24 0,2 0-23 16,-2 0-21-16,0 1-10 0,0 2-7 0,0-2-3 15,4 2-2-15,-4 2-5 0,2 0-17 0,-2 1-34 0,0 1-52 16,0 1 0-16,0 1 0 0,0-1 0 0,0 2 0 0,0 0 0 16,4-1 0-16,-4 1 0 0,4-2 0 0,-4-1 0 15,0 0 0-15,0 0-116 0,3-1-88 0,-3-1-71 0,0-1-119 16,0 0-168-16,4-3-202 0,-4 2-157 0,2-2-75 0,-2 0-14 16,0 0 90-16,0-2 64 0,0 2 207 0</inkml:trace>
  <inkml:trace contextRef="#ctx0" brushRef="#br0" timeOffset="81318.89">16093 9666 26 0,'0'-4'170'0,"0"2"87"0,0-1 15 16,0 1-3-16,0-1-28 0,0 0-24 0,0 2 10 0,0-3 0 15,0 3-7-15,0 0-4 0,0-1-7 0,0 1 11 16,0-1 44-16,0 1 6 0,0-1-5 0,0 2 8 0,0-1 12 16,0 1 18-16,0 0 33 0,0 0 52 0,0 0 1 0,0 1-32 15,0-1-55-15,0 3-48 0,0-1-53 0,0 1-37 0,0-1-36 16,0 3-23-16,0-2-12 0,0 3-13 0,0-2-9 0,0 4-7 16,0 0-13-16,0-1-5 0,0 2-9 0,0 2-9 15,0-1-12-15,0 2-9 0,0 0-7 0,0 0-26 0,0-1-40 16,0-1-53-16,0 1-66 0,0-2-91 0,0-2-122 15,0 2-152-15,0-1-167 0,0-4-40 0,0 2-96 0,0-1 43 16,0-1 62-16,0 1 68 0,0-1 31 0,0 1 211 0</inkml:trace>
  <inkml:trace contextRef="#ctx0" brushRef="#br0" timeOffset="82328.66">17054 10039 145 0,'2'0'118'0,"-2"0"59"0,4 0-12 15,0 0-4-15,-4 0-8 0,2 0-13 0,-2 0-5 16,0 0-3-16,4 0 0 0,-2 0 15 0,-2 0 11 0,0 2 5 16,0-2 4-16,0 0 7 0,4 0 12 0,-4 1 11 0,0-1 73 15,0 3 55-15,5-3 22 0,-5 2 18 0,0-1 5 0,0 2 5 16,0-1 36-16,0 1 0 0,0-2-48 0,0 2-58 0,0 0-54 16,0 0-41-16,0 2-35 0,0-2-25 0,0 1-20 15,0 1-14-15,0 1-17 0,0-1-18 0,0 2-21 0,0-1-13 16,0 3-15-16,0-3-12 0,-5 1-9 0,5-1-15 15,-4 2-34-15,4-2-43 0,0 0-75 0,0 0-101 0,0-2-166 16,0 0-212-16,0 0-235 0,0 0-135 0,-2-1-109 0,2 0 65 16,-4 0 93-16,4 2 389 0</inkml:trace>
  <inkml:trace contextRef="#ctx0" brushRef="#br0" timeOffset="83582.72">19603 11131 32 0,'0'-3'188'0,"0"0"112"0,4 0 33 0,-4 0-34 16,0 0-47-16,0 0-14 0,0 0-20 0,0 2-23 0,0-3-21 16,0 3-20-16,0 0-19 0,0-1-6 0,0 1 9 0,0-1 45 15,0 2 23-15,0 0 22 0,0 0 16 0,0 0 7 0,0 0 15 16,0 2 13-16,0-1 16 0,0 2 32 0,0 0 9 0,0 0-20 16,4 0-41-16,-4 2-49 0,0-2-48 0,0 1-39 15,0 2-40-15,0 0-28 0,0 0-22 0,0 0-15 0,2 3-10 16,-2-1-5-16,0 2-10 0,0-1-4 0,4 0-13 15,-4 2-26-15,0-1-42 0,2-1-48 0,-2 2-78 0,0-1-106 16,0-2-144-16,4 1-162 0,-4 0-81 0,4 0-143 0,-4-3 31 16,0 1 17-16,0-1 30 0,2 2 145 0</inkml:trace>
  <inkml:trace contextRef="#ctx0" brushRef="#br0" timeOffset="84692.55">23912 12520 196 0,'0'-3'198'0,"0"0"65"0,0 0 29 0,0 0-24 15,0 2-27-15,0-1 4 0,0-1-4 0,0 2-4 0,0-1 3 16,0 1 6-16,-2-1 88 0,2 1 25 0,0-1 3 15,0 0-11-15,0 2-11 0,0-1-6 0,0 1 14 0,0-1-2 16,0 1-21-16,0-2-36 0,0 2-46 0,0 0-39 0,0 0-36 16,0 0-30-16,0 2-24 0,0-1-20 0,-4 0-8 15,4 1-8-15,-2 3-10 0,2-4 0 0,0 4-3 0,-4-1 10 16,0 4 10-16,4-1 2 0,-2 0 1 0,-2 4-6 0,2 1-9 16,-7 0-4-16,7 2-18 0,-2-1-5 0,0 0-15 0,2 0-11 15,-2-1-9-15,2-2-8 0,-2-1-19 0,0 0-39 16,4-1-43-16,0-1-58 0,0-2-64 0,0-3-73 0,0 3-140 15,0-3-185-15,0-1-228 0,0 1-88 0,0-2-144 16,0-2 151-16,0 2 81 0,0-1 64 0,0-2 306 0</inkml:trace>
  <inkml:trace contextRef="#ctx0" brushRef="#br0" timeOffset="87572.78">12324 11964 117 0,'-4'1'141'15,"0"0"68"-15,4-1-12 0,-2 4 2 0,-2-4-23 0,4 1-21 16,0 1-13-16,-2-2-9 0,2 0 10 0,0 1-2 0,-4-1-7 16,4 0-10-16,-5 0-9 0,5 2-11 0,0-2-5 0,0 0-1 15,0 0 4-15,0 0 5 0,0 0 4 0,0-2 51 0,0 2 20 16,0 0 15-16,0-1 4 0,5 1 1 0,-1-2-2 16,-4 1-1-16,0-1-12 0,2 0-5 0,-2 0-6 0,4 0 4 15,-2 1 13-15,-2-1-9 0,8-1-16 0,-8 2-23 16,2-2-20-16,2-1-15 0,-2 2-18 0,7 0-10 0,-9-1-12 15,6-1-8-15,-4 1-10 0,6-2-6 0,-6 1-6 16,7-1-10-16,-1 1-4 0,0-2-6 0,0 1-1 0,1-1 0 16,1-2 1-16,-2 3-3 0,1-3 0 0,-1 1-6 0,6-2 7 15,-3 0-2-15,1-2-1 0,-2 2 0 0,3-1 0 0,1-2 0 16,-1-1 0-16,-3-1-5 0,6 0 2 0,-1-1-2 16,-3-1-4-16,3 0 0 0,-3 2 0 0,1-1-1 0,-3 1-5 15,4 1 4-15,-1-1-6 0,-3 2-1 0,1 1 1 16,1 1 2-16,-4 0 7 0,0 1-5 0,3 0-2 0,-1 1 0 15,-4 1 0-15,5-1 4 0,-5 1-6 0,4-1 1 0,-4 1 5 16,3 1-3-16,-3 0 2 0,0-2 1 0,0 2-2 0,3-1-2 16,-3 1 0-16,4-2 0 0,-8 1 0 0,4-1 0 15,3 1 4-15,1-2-3 0,-4 0-1 0,0 0 0 0,1-2 0 16,3 1 0-16,-4 1 0 0,4-2-3 0,-3 1 1 0,3-3 2 16,0 3 0-16,1 0 0 0,-1-1 0 0,0-1 0 15,-1 2 0-15,1-1 0 0,4 2 0 0,-5-1 0 0,1 0 7 16,0 2-5-16,5 0 3 0,-7-1 0 0,2 2-3 0,1-1-2 15,3 1 0-15,-8 1 2 0,5-2 3 0,-3 2-4 0,2 0 7 16,-1-1-6-16,-1 2 0 0,0-1-2 0,-2 0 3 16,1 0 2-16,-1 0-3 0,2-1-2 0,-2-1 0 0,0 2 0 15,1-1 0-15,-1-1 0 0,2 1 0 0,-2-2 0 0,0-1 0 16,1 2 0-16,1-2 3 0,-6 0-2 0,4 1-1 16,5 0 0-16,-5 0 0 0,2 0 0 0,-6 2 0 0,4-2 0 15,3 0 3-15,-3 1-2 0,-2 1-1 0,2 0-3 16,-4 0 2-16,6 0 1 0,-5 1 0 0,3 1 0 0,-2-1 0 15,0 2-3-15,-2-2-2 0,6 1 4 0,-6 1 5 0,3-1 0 16,-3-1-3-16,6 2-1 0,-6-1 0 0,2 0 0 0,-2 1 0 16,6-2 0-16,-6 2 3 0,5-1-2 0,-3-1-1 0,2 0 0 15,2 0-3-15,-6-1 2 0,5-1 1 0,1 1 0 16,-2-2 0-16,4 0-3 0,-3 0 3 0,-1 0 0 0,8-2 0 16,-8 1-5-16,5-1 0 0,-3 2 5 0,2 0-5 15,1-1 5-15,-5 1 0 0,4 0-5 0,1 1 3 0,-1 1 2 16,0-1 0-16,1 1 0 0,-5 1 0 0,4-2 0 0,-2 0 0 15,3 3 0-15,-1-3 0 0,-4 2 0 0,5 0 0 0,-1 0 0 16,0-1 0-16,1 2 4 0,-9-1 1 0,8 0-5 16,-4 0 5-16,5 2-5 0,-5-2 0 0,2 0 5 0,2 0-3 15,-8 1-2-15,5-1 0 0,3 0 3 0,-4 0-2 16,2 1-1-16,-6 0 0 0,5 0 0 0,1-1 0 0,-2 1 0 16,-2 1 7-16,2 0 2 0,-3-1-2 0,5 0 5 15,-2 0-3-15,-4 0-1 0,6 1-2 0,-6-1-1 0,7 1 0 16,-3-1 0-16,-4 1-3 0,6-2-1 0,-6 0 2 0,4 0-3 15,3-1-9-15,-3 0 12 0,0 1 6 0,0-1-6 0,-1 1 1 16,1 0-3-16,0 0 0 0,-2 0-1 0,2 0 0 0,-2 0 0 16,-2-2-7-16,7 2 2 0,-7 1 5 0,4 0-2 15,-2 0-2-15,0 1 2 0,2-1 2 0,-1 1 4 0,-3-1-3 16,2 1 2-16,-2 0-3 0,6 0 0 0,-6 0 0 16,2-1 0-16,-2 0 0 0,7 1 0 0,-7 0-2 0,6-2 1 15,-2 1 1-15,0-1 3 0,1 0-3 0,-1 0 0 0,2 0 0 16,-2 0 0-16,5 0 0 0,-9 0 5 0,8 0-7 0,-4-2 0 15,2 3 2-15,-5 0 0 0,3 1 0 0,2-1 0 16,-6 1 0-16,2 1 0 0,0 0 5 0,-2 0-1 0,3 1-3 16,-5-1 3-16,2 1-3 0,2 0 2 0,0-1 5 0,-4 1 2 15,2 1-1-15,-2-1-1 0,0 1 0 0,0-1-1 16,4 1 2-16,-4-1-1 0,0 2 0 0,0-2-6 0,0 2-1 16,0-1-5-16,0 1 0 0,-4-1 3 0,4 1-4 0,-2 0 5 15,2 0 0-15,-4 1 0 0,0-1-5 0,2 0 4 16,-3 1 1-16,3-1 0 0,-2 2 0 0,0 0-4 0,2-1 0 15,-2-1-1-15,0 3-1 0,2-3 6 0,-2 2-4 0,1-1 3 16,3 1 1-16,-4-1 0 0,0 1 3 0,-2-1-2 0,6 0-1 16,-2 3 0-16,-2-3-3 0,0 2 2 0,2-1 1 15,-7 2-4-15,3-1 6 0,4 0-2 0,-6 2 4 0,2-1-1 16,4 2-3-16,-9 2 2 0,1-2-1 0,4 1-1 16,-9 2 0-16,5 0 0 0,2 2 4 0,-7-1-3 0,3 1-1 15,-3 1 0-15,-1 0-4 0,3 1 3 0,-3-1 1 0,1 1 0 16,3 0 4-16,-3-1-3 0,3 0-1 0,-2 0 0 0,5 0 7 15,-1-2-2-15,-5 1 0 0,5-1 1 0,2 1 2 16,-2-2-1-16,-1 1-1 0,5-1-2 0,-8 0 0 0,7 0-1 16,-3 0 4-16,0 0-1 0,3 0 0 0,-3 0-1 15,0 0-7-15,4-1 2 0,-5 2 0 0,3-1 0 0,-2 0 0 16,1 0 0-16,1 0 0 0,-2 0 6 0,-1 0-4 0,1 0-2 16,0-2 3-16,-1 3 2 0,3-2-3 0,-2 2-5 0,-1-1 3 15,1-2 0-15,-2 2 0 0,1 0-4 0,1-1 2 16,0 1-1-16,-1-2 5 0,1 0 1 0,2 1-4 0,-3 0 0 15,5-1 5-15,-4 1-3 0,2-2-5 0,-1 1 3 0,1 1 5 16,0-3-3-16,0 3 1 0,1 0 0 0,-3-1 1 16,4 1-1-16,-4-1-2 0,3-1 0 0,-3 2 0 0,4 1 0 15,0-2 0-15,-5 0 7 0,1 1-7 0,0 1 0 16,-1 0 0-16,3-1-5 0,-2 2 4 0,-5-2-2 0,5 2 1 16,2-1 1-16,-3 0-2 0,1 2-1 0,0-2 6 0,-1 1-1 15,1 1-1-15,2-2 0 0,-1 1-4 0,-1-1 3 0,4 0 1 16,0 0 0-16,-5 0 0 0,9 0 0 0,-6 0 0 0,2-1 0 15,0-1 4-15,-1 1-3 0,3-1 1 0,-2 1 3 16,0-1-3-16,-2 1-2 0,1-1 0 0,5-1 0 0,-6 2 3 16,6-1-1-16,-6 0-2 0,-1 0 0 0,1 0 0 15,2 1 3-15,0-1-1 0,0 0-4 0,-1 0 1 0,-1 2 1 16,2-2 0-16,0-1 0 0,-1 3-5 0,-1-3 4 0,2 3 1 16,-4-1 0-16,3 1 0 0,1-2 0 0,0 2 0 0,-2-2 3 15,-1 1-2-15,1 1-1 0,2-1 0 0,0 1 0 16,0-2 0-16,-3 2 3 0,1-2-1 0,0 1 2 0,2 1-4 15,-1-1 0-15,-3-1 0 0,4 1 0 0,0-1 0 0,-3 1 0 16,3-1 5-16,-4-1-8 0,4 1-1 0,-1 1 0 16,1 0 3-16,-4-1 1 0,4 1-5 0,-3-1 4 0,1 1 1 15,0-1-3-15,0 2 1 0,-3-1-2 0,3 1 4 16,0 0-4-16,0 0 2 0,-1 0-1 0,-1 0 2 0,2 1 0 16,-1-1 4-16,1 0-2 0,0 2-1 0,0-2 0 0,1 0-3 15,1 1-1-15,0-1 6 0,-2 0 2 0,1-2-6 0,5 3 4 16,-6-3-1-16,2 1 2 0,4-1 0 0,-6 1-3 15,1-1 2-15,5-1 0 0,-6 2-2 0,6-1 0 0,-6-1 3 16,6 0-1-16,-5 2-2 0,3-3 3 0,-2 2-1 16,2-1-5-16,-2-2 2 0,2 2 1 0,-3-1 0 0,3 1 0 15,-2-2 3-15,4 1 1 0,-6-1 4 0,6 1-2 0,-2-1 4 16,2-1-1-16,-3 0 3 0,1 2 10 0,2-2 2 0,-2 0 4 16,4-1 8-16,-2 0 9 0,2 0 3 0,-4 1-2 0,4-2 0 15,-4 1-4-15,4-1-18 0,0-1-11 0,-2 2-1 16,2-2-7-16,0 1-15 0,0-1-29 0,0-1-47 0,0 1-71 15,0-2-131-15,0 2-207 0,0-3-260 0,0 2-162 16,0-2-209-16,2-1 132 0,-2 2 89 0,-2 0 113 0,2-1 351 16</inkml:trace>
  <inkml:trace contextRef="#ctx0" brushRef="#br0" timeOffset="89153.7">16204 9727 159 0,'-4'-1'149'0,"0"-1"54"0,2 1-6 0,-2 1 4 16,2-4-15-16,2 4-12 0,-5-1-12 0,1 0 10 0,2 1 2 16,2-2-2-16,-4 1-4 0,0 1-4 0,4 0-1 0,-2-2 0 15,-2 2 21-15,4 0 51 0,-2 0 16 0,2-1 4 0,-4 1-6 16,4-2-8-16,-5 2-9 0,5 0-10 0,0 0-9 15,-2 0 24-15,2 0 2 0,-4 0 3 0,4 0-1 0,0 0-7 16,0 0-21-16,0 2-27 0,0-2-27 0,0 1-23 16,0-1-14-16,4 0-15 0,-4 0-11 0,2 2-5 0,-2-2-7 15,0 1-8-15,5 1-4 0,-1-1-5 0,-2 0-6 0,-2 1 1 16,6 0-5-16,-2 1-2 0,0-2-3 0,-2 2-2 0,7 0-2 16,-3 0-4-16,0 2 5 0,0-2 10 0,5 1 18 15,-1 2-2-15,0 0 1 0,1 0-4 0,1 0-9 0,0 0-63 16,-1 3 0-16,3-2 0 0,-1 1 0 0,3 1 0 0,-1-1 0 15,1-1 0-15,-3 0 0 0,3 3 0 0,1-3 0 16,-3 1 0-16,-2-1 0 0,5 1 0 0,-3-2 0 0,-1 1 0 16,3-1 0-16,-1 2 0 0,-3-1 0 0,5-1 0 0,-3 0 0 15,3 0 0-15,-7 0 0 0,7 0 0 0,-9-1 0 16,11-1 0-16,-11 2 0 0,6-1 0 0,-1-1 0 0,-3 1 0 16,5-1 0-16,-7 2 0 0,2-1 0 0,5-1 0 0,-5 2 0 15,-2-1 0-15,0 0 0 0,1 0 0 0,1 1 0 0,-2-1 0 16,1 1 0-16,-1 0 0 0,0 0 0 0,0 0 0 15,-6 0 0-15,5-2 0 0,1 2 0 0,-2-1 0 0,0-1 0 16,1 1 0-16,-3-1 0 0,2-1 0 0,0 2 0 16,2-1 0-16,-6-1 0 0,5 1 0 0,-3 0 0 0,2-1 0 15,2 0 0-15,-6 0 0 0,5 0 0 0,1-1 0 0,-2 2 0 16,0-1 0-16,0 0 0 0,3 0 0 0,-3 0 0 0,-4 0 0 16,6 0 0-16,-2 0 0 0,1 0 0 0,-1 0 0 0,-2 0 0 15,-2 0 0-15,6-2 0 0,-6 2 0 0,7 0 0 16,-7-1 0-16,-2 1 0 0,6-2 0 0,-2 1 0 0,0 1 0 15,-2-2 0-15,-2 0 0 0,6 3 0 0,-6-3 0 16,5 1 0-16,-1-1 0 0,-4 1 0 0,2-1 0 0,-2-1 0 16,4 2 0-16,0-1 0 0,-4 1 0 0,2-1 0 0,2 0 0 15,-4-1 0-15,0 2 0 0,0 0 0 0,2-2 0 16,-2 0 0-16,0 1 0 0,0-1 0 0,0 0 0 0,4 0 0 16,-4 0 0-16,-4 0 0 0,4 0 0 0,0 0 0 0,0 0 0 15,-2 0 0-15,2-1 0 0,-6 1 0 0,6-2 0 16,-8 0 0-16,6 1 0 0,-7 0 0 0,7-2 0 0,-4 0 0 15,-2 0 0-15,0-2 0 0,-1 1 0 0,-1-1 0 16,2 1 0-16,-7-3 0 0,5 2 0 0,2 0 0 0,-3-2 0 16,-3 1 0-16,1 0 0 0,-1 0 0 0,4-2 0 0,-3 1 0 15,1 0 0-15,1 0 0 0,-3 1 0 0,2-1 0 0,-3 1 0 16,3 0 0-16,-1 0 0 0,-1-2 0 0,1 2 0 0,-3 1 0 16,1 0 0-16,3 0 0 0,-4 1 0 0,1-2 0 15,3 1 0-15,-5 1 0 0,1-1 0 0,-3 1 0 0,7-1 0 16,-1-1 0-16,-3 2 0 0,5-2 0 0,-5 0 0 15,1 1 0-15,3-2 0 0,-3 2 0 0,5-2 0 0,-2 1 0 16,-1-2 0-16,3 2 0 0,-5-1 0 0,5 1 0 0,2 0 0 16,-2-2 0-16,-1 2 0 0,5 0 0 0,-4 2 0 0,3-1 0 15,-1 1 0-15,2 1 0 0,4-2 0 0,-6 1 0 16,6 2 0-16,-3-1 0 0,1 0 0 0,2 0 0 0,-2 1 0 16,4 1 0-16,-2-2-119 0,2 2-386 0,-4-2-251 0,4 0-312 15,0 0-213-15,0-1-90 0,0 2 188 0,0 0 207 16,0-1 427-16</inkml:trace>
  <inkml:trace contextRef="#ctx0" brushRef="#br0" timeOffset="92916.78">19611 11245 182 0,'0'-4'158'0,"-4"0"47"0,4 2-4 16,0-1-6-16,0 0-26 0,0 1-15 0,0-1-14 0,0 2 4 16,0-3 4-16,0 2-9 0,0 0-13 0,0 1-10 0,4-1-2 15,-4 1 0-15,0-1 13 0,0 2 12 0,0-1 10 0,0-1 69 16,0 2 28-16,2 0 11 0,-2 0 2 0,0 0 15 0,0 0 9 16,4 0 1-16,-4 0 24 0,2 0 14 0,-2 2-3 15,4-1-23-15,-4-1-44 0,4 2-48 0,-4-1-40 0,2-1-30 16,-2 2-19-16,5-2-17 0,-1 1-11 0,-4 1-14 15,2-1-2-15,2 0-7 0,-4 1 0 0,2 0 16 0,2-1 14 16,0 1 9-16,-4-1-13 0,2 1-14 0,4 1-10 0,-6-2-7 16,9 2-3-16,-7 0-1 0,2-1-4 0,-2 1-4 0,2 0-1 15,2 0-7-15,-2 0-2 0,1 1 5 0,1-1-1 0,-4 0-1 16,6 2-3-16,-2-1-17 0,-4 1-20 0,7-2 0 16,-7 1 0-16,6-1 0 0,-2 2 0 0,0-1 0 0,1-1 0 15,-1 3 0-15,2-3 0 0,-6 1 0 0,4 1 0 16,5-2 0-16,-3 2 0 0,-2-1 0 0,-4 1 0 0,9-2 0 15,-5 1 0-15,2 1 0 0,2-1 0 0,-3 1 0 16,-1-1 0-16,0 1 0 0,8-2 0 0,-7 3 0 0,3-2 0 16,-4 1 0-16,5-1 0 0,-1 1 0 0,-2 1 0 0,0-2 0 15,1 0 0-15,1 1 0 0,0 1 0 0,-3-1 0 0,3 1 0 16,4-2 0-16,-3 2 0 0,-5-1 0 0,4 1 0 0,-2-2 0 16,3 1 0-16,-1-2 0 0,-4 1 0 0,9 1 0 15,-9-1 0-15,4-1 0 0,1 0 0 0,-5 0 0 0,4 0 0 16,-4 0 0-16,1 0 0 0,3 0 0 0,-4 1 0 15,0 0 0-15,5-1 0 0,-3 1 0 0,0-1 0 0,1 2 0 16,-1-2 0-16,0 1 0 0,0 1 0 0,1-1 0 0,1 0 0 16,-4 0 0-16,4 0 0 0,-3 1 0 0,3 0 0 0,-4 0 0 15,5 0 0-15,-5-1 0 0,0 0 0 0,4 1 0 0,-4-2 0 16,5 2 0-16,-5-2 0 0,2 1 0 0,1 1 0 16,-1-2 0-16,0 1 0 0,0-1 0 0,3-1 0 15,-5 2 0-15,4-2 0 0,-4 1 0 0,5 0 0 0,-5 0 0 16,4 0 0-16,-4-1 0 0,5 2 0 0,-5 0 0 15,0-1 0-15,9 2 0 0,-9-1 0 0,4 2 0 0,1-1 0 0,-5 1 0 16,4 0 0-16,-2 0 0 0,3 0 0 0,-1 0 0 16,-4 1 0-16,5-2 0 0,3 2 0 0,-6-1 0 0,3-1 0 15,-3 1 0-15,4-2 0 0,-1 1 0 0,-1-2 0 0,0 1 0 16,-1 1 0-16,5-4 0 0,-4 4 0 0,3-2 0 16,-3 0 0-16,3-1 0 0,-3 3 0 0,4-2 0 0,-3 0 0 15,-3 2 0-15,2-3 0 0,1 5 0 0,-1-4 0 16,0 1 0-16,1 0 0 0,-3 3 0 0,2-3 0 0,5 1 0 15,-7 1 0-15,2-2 0 0,1 2 0 0,-1-1 0 0,0 1 0 16,1-2 0-16,-1 2 0 0,-2-2 0 0,3 1 0 0,3 0 0 16,-6-1 0-16,3 0 0 0,3 1 0 0,-4-2 0 0,-1 2 0 15,1-2 0-15,0 1 0 0,5 1 0 0,-7-1 0 16,2-1 0-16,5 2 0 0,-5 1 0 0,-1-2 0 0,5 1 0 16,-4-1 0-16,3 2 0 0,1-1 0 0,-5 1 0 15,5 0 0-15,-2-2 0 0,3 2 0 0,-5 0 0 0,7 0 0 16,-9 0 0-16,11-1 0 0,-7-1 0 0,0 2 0 0,7-1 0 15,-7 0 0-15,1 0 0 0,3 0 0 0,3-1 0 0,-3 0 0 16,1 1 0-16,0 0 0 0,1-1 0 0,-1 0 0 16,1 0 0-16,1 0 0 0,-3 1 0 0,1-2 0 0,4 1 0 15,-1 1 0-15,-3-1 0 0,-1 1 0 0,1-1 0 0,4 1 0 16,-5-1 0-16,1 2 0 0,-1-2 0 0,1 3 0 16,-1-1 0-16,1-1 0 0,-1 2 0 0,1-3 0 0,-1 2 0 15,-1 0 0-15,1 0 0 0,1-1 0 0,0 0 0 16,-1 2 0-16,-4-3 0 0,5 1 0 0,0 1 0 0,-3-2 0 15,3 1 0-15,-5-1 0 0,4 1 0 0,1-1 0 0,2 1 0 16,-3-1 0-16,1 1 0 0,-1-1 0 0,1 2 0 0,-1-1 0 16,1-1 0-16,-1 1 0 0,1 1 0 0,-1-2 0 0,1 2 0 15,0 0 0-15,-1 0 0 0,1 0 0 0,-3-1 0 16,-2 2 0-16,5 1 0 0,-3-2 0 0,-1 0 0 0,3 1 0 16,-1-1 0-16,-3 0 0 0,3 0 0 0,-7 0 0 15,7 0 0-15,-3-1 0 0,2-1 0 0,-1 2 0 0,1-1 0 16,-3-1 0-16,-3-1 0 0,2 3 0 0,5-3 0 0,-3 1 0 15,-2 3 0-15,1-4 0 0,-1 1 0 0,-2 0 0 16,3 3 0-16,-1-3 0 0,0-1 0 0,-3 1 0 0,7 1 0 16,-8-2 0-16,5 3 0 0,-1-3 0 0,-4 2 0 0,4-1 0 15,-1-1 0-15,-1 2 0 0,2-2 0 0,-1 1 0 0,1-1 0 16,-4 0 0-16,4 2 0 0,5-2 0 0,-9-2 0 16,4 2 0-16,1 0 0 0,-3 0 0 0,2-1 0 0,-1-1 0 15,-1 2 0-15,2 0 0 0,-4-2 0 0,5 3 0 16,-5-1 0-16,4-2 0 0,1 2 0 0,-5 0 0 0,4 0 0 15,-4-1 0-15,3 1 0 0,1 0 0 0,-4 0 0 0,0-2 0 16,5 2 0-16,-9 0 0 0,8 0 0 0,-4-2 0 0,3 3 0 16,-3-1 0-16,0-2 0 0,0 2 0 0,2-1 0 0,-5 1 0 15,3-2 0-15,2 0 0 0,-6 3 0 0,6-3 0 16,-1 1 0-16,-5-1 0 0,6 1 0 0,-2-1 0 0,-4 2 0 16,6-1 0-16,-5-1 0 0,3 0 0 0,-2 1 0 15,0 0 0-15,2 1 0 0,-2-2 0 0,3 1 0 0,-5-1 0 16,6 1 0-16,-6-1 0 0,4 2 0 0,-2-2 0 15,0-1 0-15,3 2 0 0,-5 0 0 0,6-1 0 0,-6 1 0 0,6-1 0 16,-2 1 0-16,-3-1 0 0,5-1 0 0,-6 2 0 0,4-1 0 16,2 1 0-16,-6-1 0 0,7 1 0 0,-3-2 0 15,0 2 0-15,0-2 0 0,-2 2 0 0,3-2 0 0,-1 2 0 16,0-2 0-16,2 1 0 0,-6-1 0 0,7 0 0 16,-3 0 0-16,-4 0 0 0,6 0 0 0,-6 0 0 0,4 0 0 15,3 0 0-15,-3 0 0 0,-2 0 0 0,2 0 0 16,0 0 0-16,1 0 0 0,-1 0 0 0,2 0 0 0,-2-1 0 15,1 1 0-15,-1 0 0 0,2 0 0 0,-2-2 0 0,0 2 0 16,5 0 0-16,-9-2 0 0,6 2 0 0,-2 0 0 0,0 0 0 16,1-1 0-16,1 1 0 0,-2-1 0 0,-4 1 0 0,9 0 0 15,-5 0 0-15,2-2 0 0,-6 2 0 0,6 0 0 16,-1 0 0-16,-1-1 0 0,0 1 0 0,0 0 0 0,2 0 0 16,-6-2 0-16,5 2 0 0,1 0 0 0,-6 0 0 15,6 0 0-15,-2 0 0 0,1 0 0 0,-1 0 0 0,0 0 0 16,2 0 0-16,-6 0 0 0,7 0 0 0,-3 0 0 0,0 0 0 15,0 0 0-15,0 0 0 0,3 0 0 0,-3 2 0 16,4-2 0-16,-8 0 0 0,7 1 0 0,-3-1 0 0,4 0 0 16,-4 0 0-16,1 2 0 0,-1-2 0 0,0 0 0 0,4 0 0 15,-1 1 0-15,-1-1 0 0,0 1 0 0,0-1 0 0,1 2 0 16,-3-2 0-16,4 2 0 0,-4-2 0 0,1 1 0 16,-1 1 0-16,4-2 0 0,-4 1 0 0,3-1 0 0,1 3 0 15,-4-3 0-15,-4 2 0 0,9-1 0 0,-5 1 0 16,2-1 0-16,-6 0 0 0,6-1 0 0,-1 4 0 0,-5-4 0 15,6 1 0-15,-2 1 0 0,-4-1 0 0,6-1 0 0,-6 2 0 16,3-2 0-16,-3 1 0 0,6-1 0 0,-6 0 0 0,2 2 0 16,0-2 0-16,-2 1 0 0,2-1 0 0,-1 2 0 0,1-2 0 15,0 0 0-15,-2 1 0 0,2-1 0 0,-4 1 0 16,2-1 0-16,2 2 0 0,0 0 0 0,-4-2 0 0,2 1 0 16,-2 1 0-16,5-2 0 0,-1 0 0 0,-4 1 0 15,0-1 0-15,2 0 0 0,2 0 0 0,-4 0 0 0,0 2 0 16,2-2 0-16,-2 1 0 0,0-1 0 0,4 0 0 0,-4 0 0 15,0 0 0-15,4 0 0 0,-4 0 0 0,0 0 0 0,0 0 0 16,0-1 0-16,2 1 0 0,-2-2 0 0,0 2 0 16,0 0 0-16,0-1 0 0,0 1 0 0,0-2 0 0,-2 1 0 15,2-1 0-15,0 0 0 0,-4 1 0 0,0 0 0 0,2-1 0 16,2 1 0-16,-6-1 0 0,2-1 0 0,-1 2 0 16,3-2 0-16,-6-1 0 0,2 3 0 0,4-2 0 0,-6 0 0 15,-1 0 0-15,1 2 0 0,6-2 0 0,-8-1 0 16,3 2 0-16,-1 0 0 0,2-1 0 0,-4 0 0 0,8 2 0 15,-9-2 0-15,5 0 0 0,-2 1 0 0,2 0 0 0,-1 0 0 16,1 0 0-16,0-1 0 0,-2 2 0 0,6-2 0 0,-7 1 0 16,3 1 0-16,4-3 0 0,-6 3 0 0,2 0 0 15,-1-1 0-15,1 1 0 0,0-1 0 0,-2-1 0 0,6 2 0 16,-9-2 0-16,5 1 0 0,-2-1 0 0,2 2 0 16,-5-2 0-16,9 0 0 0,-6 1 0 0,0-1 0 0,-1 2 0 15,3-3 0-15,0 2 0 0,0-1 0 0,0 1 0 0,-3-1 0 16,3 0 0-16,-4 0 0 0,8 0 0 0,-7 0 0 0,3 0 0 15,0 0 0-15,0 0 0 0,0 0 0 0,-3 0 0 16,3 0 0-16,0 2 0 0,2-2 0 0,-2 0 0 0,2 0 0 16,-3 1 0-16,1-1 0 0,2 0 0 0,-2 0 0 0,2 2 0 15,-3-2 0-15,5 0 0 0,-6 1 0 0,2-1 0 16,4 0 0-16,-6 0 0 0,6 2 0 0,-5-2 0 0,-1 0 0 16,6 0 0-16,-6 0 0 0,2 0 0 0,-5 0 0 0,9-2 0 15,-4 1 0-15,-4-1 0 0,1 1 0 0,3-1 0 16,0-1 0-16,0 1 0 0,-5 1 0 0,5-2 0 0,-4 0 0 15,4 0 0-15,-5 0 0 0,5 2 0 0,-4-2 0 0,4 1 0 16,-5-1 0-16,5 2 0 0,-4-1 0 0,1-1 0 0,1 2 0 16,0-3 0-16,0 3 0 0,-3-2 0 0,3 0 0 15,0 0 0-15,-3 2 0 0,1-2 0 0,0 0 0 0,-1-2 0 16,1 2 0-16,-2 0 0 0,-1-1 0 0,3 1 0 16,-5-2 0-16,5 1 0 0,-2 0 0 0,-1 0 0 0,-1 0 0 15,1-1 0-15,-1 2 0 0,2-1 0 0,-3 1 0 0,-1-2 0 16,5 2 0-16,-5 0 0 0,5-1 0 0,-5 0 0 0,3 3 0 15,1-2 0-15,-7 0 0 0,11 0 0 0,-8 0 0 16,1 2 0-16,3-3 0 0,-3 3 0 0,3-2 0 0,-5 2 0 16,1-2 0-16,1 1 0 0,3-1 0 0,-5 0 0 0,3 0 0 15,1 0 0-15,-3 0 0 0,-1 0 0 0,3 0 0 16,2 0 0-16,-5 0 0 0,0 0 0 0,1 0 0 0,-3 0 0 16,3 0 0-16,3 2 0 0,-3-2 0 0,-1 0 0 0,1 0 0 15,-1 1 0-15,1 1 0 0,-1-2 0 0,-3 0 0 16,-1 0 0-16,4 1 0 0,-1 1 0 0,-7-3 0 0,6 2 0 15,-1-1 0-15,-3-1 0 0,-2 2 0 0,6-3 0 0,-5 2 0 16,5 0 0-16,-6-1 0 0,7-1 0 0,-3 2 0 0,0-1 0 16,3 1 0-16,-3-2 0 0,0 2 0 0,5 0 0 15,-1 0 0-15,1 0 0 0,-5 0 0 0,5-1 0 0,-1 1 0 16,0 0 0-16,-1 0 0 0,1 0 0 0,-1 0 0 16,1 0 0-16,-1 0 0 0,1 0 0 0,1-2 0 0,-5 2 0 15,0 0 0-15,3 0 0 0,1 0 0 0,-8-1 0 0,9 2 0 16,-5-1 0-16,2 0 0 0,-1 0 0 0,-3 0 0 0,2 0 0 15,-1 0 0-15,1 0 0 0,2 0 0 0,-1 2 0 16,-1-2 0-16,2 0 0 0,-1 0 0 0,3 0 0 0,-4 0 0 16,5 1 0-16,-5-1 0 0,5 2 0 0,-1-1 0 0,1 1 0 15,-1 1 0-15,1-2 0 0,-1 1 0 0,1 0 0 16,-1 0 0-16,3 1 0 0,-3 0 0 0,0 0 0 0,1 0 0 16,3 0 0-16,-3-1 0 0,-1 2 0 0,3-1 0 15,-3 2 0-15,5-2 0 0,-5 1 0 0,1 1 0 0,1-3 0 16,-1 2 0-16,-1 0 0 0,1-1 0 0,-1 0 0 0,1 0 0 15,-1 0 0-15,1 0 0 0,-5 0 0 0,0 0 0 0,3 0 0 16,1 0 0-16,-3-2 0 0,3 3 0 0,0-3 0 0,1 1 0 16,-1 1 0-16,-3-2 0 0,3 1 0 0,1 1 0 15,-1-2 0-15,3 2 0 0,-3-2 0 0,5 3 0 0,-3-1 0 16,-1 0 0-16,3-2 0 0,-1 2 0 0,6 0 0 16,-9 0 0-16,7 0 0 0,-5-1 0 0,3 1 0 0,-3-1 0 15,3 0 0-15,2 1 0 0,-3 0 0 0,3-1 0 0,-5-1 0 16,3 1 0-16,-2 1 0 0,5-2 0 0,-1 2 0 0,-5-2 0 15,3 1 0-15,2 1 0 0,-3-1 0 0,3-1 0 16,0 1 0-16,-5 1 0 0,7-2 0 0,-2 2 0 0,-5-2 0 16,5 3 0-16,2-1 0 0,-3-2 0 0,-3 2 0 0,3 0 0 15,3-1 0-15,-6 1 0 0,3 1 0 0,3-1 0 16,-2 0 0-16,-1 0 0 0,1 0 0 0,0 1 0 0,-1 0 0 16,1-1 0-16,4 1 0 0,-5 1 0 0,5-1 0 0,-4-1 0 15,8 2 0-15,-8 1 0 0,3-2 0 0,-1 0 0 16,2 2 0-16,4-1 0 0,-6 0 0 0,1 1 0 0,1-2 0 15,0 2 0-15,-2 0 0 0,1-1 0 0,5 1 0 0,-6-2 0 16,2 2 0-16,0 0 0 0,0 0 0 0,-1-1 0 0,3 1 0 16,-2-2 0-16,-2 2 0 0,1 0 0 0,5 0 0 15,-6-1 0-15,6 1 0 0,-4-2 0 0,2 2 0 0,-2-1 0 16,1 1 0-16,3 0 0 0,-6-2 0 0,8 0 0 16,-2 2 0-16,-2 0 0 0,0 0 0 0,2-1 0 0,-2 1 0 15,4-1 0-15,-3 1 0 0,3 0-70 0,0 0-745 16,-4-2-267-16,4 2-225 0,-4 0-157 0,4 0 252 0,-2 0 162 0,2 0 392 15</inkml:trace>
  <inkml:trace contextRef="#ctx0" brushRef="#br0" timeOffset="96335.65">10666 13431 162 0,'0'0'99'0,"0"0"46"0,0 0-9 0,-2 0-20 0,2 0-10 16,0 0-9-16,0 0-12 0,0 0-10 0,-4 0-10 16,4 0-5-16,0 0-6 0,0 0-2 0,0 0-3 0,0 0-4 15,0 0-2-15,0-2-3 0,0 2-3 0,0-2-2 16,0 2 3-16,4-1 3 0,-4 1 4 0,0-1 0 0,0 1 6 16,0-2 3-16,2 2 6 0,-2-1 0 0,0-1 0 0,0 2 2 15,4-1-2-15,-4 1 4 0,3-2 3 0,-3 1 0 16,0 1 2-16,0-2-2 0,4 2 2 0,-4-1-3 0,4 1-3 15,-4-2-1-15,0 2-2 0,0 0 12 0,0-2 13 0,2 2 5 16,-2 0-3-16,0 0 0 0,4-1-4 0,-2 1-6 0,-2-1 0 16,0-1-1-16,4 2-2 0,0-1-5 0,-4 1-4 15,2-2 2-15,-2 2 2 0,0 0-1 0,5-1-5 16,-1 1 6-16,-4 0-2 0,2-2 5 0,-2 2-1 0,4 0 4 16,-2 0 2-16,-2-1 0 0,4 1-2 0,0 0 2 0,-4 0-3 15,2-2-4-15,-2 2 0 0,4-1 10 0,-4 1 0 0,2 0-3 16,-2 0-5-16,5-2-2 0,-1 2 1 0,-4 0-5 0,2-2 0 15,-2 2 6-15,4-1-2 0,-2 1 0 0,2-1-3 16,0 1-6-16,-4-2 1 0,2 2-5 0,-2-3-9 0,4 3-10 16,1-1-7-16,-5-1-7 0,2 2-1 0,-2-1-7 15,4 1-3-15,-2-2-2 0,-2 1-2 0,0 1 1 0,4-2-2 16,0 0-6-16,-4 2 4 0,2 0 3 0,-2-1 2 0,4 1 3 16,-2 0-4-16,-2-1 0 0,0 1 4 0,5 0 0 0,-1 0 5 15,-4-2 1-15,2 2 2 0,-2 0 3 0,0 0 3 16,4-1 0-16,-2 1 0 0,-2 0-3 0,4-2-8 0,-4 2 0 15,0 0-2-15,4 0-3 0,-2-1-1 0,-2 1 0 0,4-2-8 16,1 2 4-16,-5 0 3 0,2 0-1 0,-2-1 2 16,4 1 1-16,-2 0 4 0,2 0-1 0,0-2 0 0,-4 2 0 15,2 0 3-15,-2-1 4 0,6 1 3 0,-6-2-2 16,5 2 2-16,-1-1 2 0,-4 1-3 0,2-2 0 0,2 0 3 0,0 2-3 16,-4-1 1-16,2 1 0 0,-2-1-7 0,4-1-1 15,-2 2-1-15,2-1-5 0,1 1 0 0,-5-2-2 0,2 2-1 16,2-1 0-16,-2-1-2 0,2 1 0 0,0 1 0 15,-2-3 2-15,-2 3-6 0,6-2 5 0,-6 0 4 0,9 1 1 16,-7 0 3-16,-2-1 0 0,8 2-1 0,-8-3 8 0,2 3-1 16,4-1 2-16,-2-1-1 0,0 1-3 0,-1-1 6 15,3 1-7-15,-2-3-2 0,0 3-6 0,-2-2 2 0,6 2-2 16,-6-1-3-16,5-1-6 0,-3 2 1 0,0-2-2 0,2-1 0 16,-4 3 0-16,6-2 0 0,-6 0 0 0,5 0 3 0,1 2-2 15,-6-2-1-15,6 0 0 0,-6 0 6 0,5 1 15 0,1-1-2 16,-6 0 1-16,4 2 0 0,2-2-3 0,-1 0 1 15,-1-1-1-15,0 0-2 0,2 1-1 0,-2 0 2 0,1 2-1 16,-1-4-7-16,0 2-2 0,2 0 2 0,-6 0 6 16,7 0-4-16,-3 0-2 0,-4 2-2 0,6-3-2 0,-2 2-2 15,-4-1 7-15,7 1-2 0,-7-1 7 0,4 0-1 16,-2 0 10-16,2 2 1 0,-2-2-7 0,3 0 6 0,-3 0-5 16,2 1 2-16,-2-1 2 0,-2 0-4 0,4 0-3 0,3 0 4 15,-7 0 1-15,6 0-4 0,-6 0 0 0,2 0-2 0,2 0-2 16,-1 0-1-16,-3 0 0 0,4 0-1 0,2 0 0 15,-6 0-3-15,2 0-2 0,-2-1-3 0,7 1 5 0,-7 0 1 16,6 0-5-16,-6-2 6 0,4 2 0 0,-2-1-3 16,0-1 3-16,3 2 1 0,-5-1 0 0,6 0-4 0,-6 2 2 15,6-3-1-15,-6 2 5 0,5 0-8 0,-3-2 5 0,2 3 1 16,-2-3 3-16,-2 2-7 0,6-1 4 0,-6-1 0 0,5 2-1 16,1-1-2-16,-6 1 2 0,2-2 0 0,0 1 1 15,3 1-3-15,-5-2 2 0,6 2 1 0,-6-1-5 0,4-1 2 16,-2 2-2-16,2-3 4 0,-1 3-6 0,-3-2 1 0,6 1-1 15,-6 0 8-15,6 1-11 0,-6-4 0 0,5 5 0 16,-3-3 0-16,2 1 0 0,-2-1 0 0,-2 1 0 0,6-1 0 16,-6 1 0-16,7-1 0 0,-7 0 0 0,2 1 0 0,-2 0 0 15,6-1 0-15,-6 0 0 0,2 1 0 0,3-2 0 16,-3 2 0-16,-2-1 0 0,4 1 0 0,-2-1 0 0,0 1 0 16,-2-1 0-16,7 2 0 0,-7-3 0 0,4 2 0 0,-2-1 0 15,0 1 0-15,2-2 0 0,-4 1 0 0,7-1 0 0,-7 2 0 16,6-2 0-16,-6 1 0 0,4-1 0 0,3 0 0 15,-7 2 0-15,4-2 0 0,2 0 0 0,-6 0 0 0,4-1 0 16,3 3 0-16,-7-2 0 0,6 0 0 0,-6 0 0 16,4 0 0-16,3 2 0 0,-7-2 0 0,2 1 0 0,2-1 0 15,0 1 0-15,-2 0 0 0,2-1 0 0,-1 0 0 0,1 1 0 16,0-1 0-16,0 0 0 0,-2 0 0 0,3 2 0 0,-1-2 0 16,-2-1 0-16,2 3 0 0,2-2 0 0,-6 0 0 0,3 0 0 15,1 2 0-15,-2-1 0 0,-2 1 0 0,4-2 0 16,-2 1 0-16,0 1 0 0,-2-1 0 0,3 2 0 0,-3-1 0 15,-2-1 0-15,8 2 0 0,-8-2 0 0,2 1 0 16,2 1 0-16,0-1 0 0,-2 1 0 0,-2-2 0 0,7 1 0 16,-7-1 0-16,4 2 0 0,0-1 0 0,-2-1 0 0,2 2 0 15,-2-1 0-15,-2-1 0 0,8 0 0 0,-8 3 0 16,2-3 0-16,3 2 0 0,-1-1 0 0,-2 0 0 0,2 0 0 16,-2 0 0-16,2 1 0 0,0-2 0 0,-2 1 0 0,2 1 0 15,-2-2 0-15,-2 1 0 0,9 1 0 0,-9-2 0 0,2 2 0 16,2-1 0-16,-2-1 0 0,2 0 0 0,0 1 0 15,-2 0 0-15,-2 1 0 0,9-4 0 0,-9 5 0 0,2-3 0 16,2 1 0-16,-2-1 0 0,-2 1 0 0,4-1 0 16,0 1 0-16,-2 1 0 0,-2-2 0 0,4 1 0 0,-2-1 0 15,-2 2 0-15,9-1 0 0,-9 0 0 0,2 0 0 0,-2 1 0 16,4-1 0-16,0 1 0 0,-2-2 0 0,-2 2 0 0,4 0 0 16,-2-1 0-16,-2 1 0 0,4-2 0 0,1 2 0 15,-3-1 0-15,-2-1 0 0,4 1 0 0,-2 1 0 0,-2-2 0 16,8 1 0-16,-8-1 0 0,2 0 0 0,-2 1 0 0,4 0 0 15,-2 1 0-15,3-2 0 0,-5 1 0 0,4-1 0 16,-2 1 0-16,-2 1 0 0,4-2 0 0,0 1 0 0,-4 1 0 16,2-2 0-16,-2 1 0 0,4 1 0 0,-2-2 0 0,-2 1 0 15,0 1 0-15,4-2 0 0,1 1 0 0,-5-1 0 16,2 1 0-16,-2 1 0 0,4-2 0 0,-2 2 0 0,-2-1 0 16,0-1 0-16,4 0 0 0,0 1 0 0,-4 1 0 0,0-3 0 15,2 3 0-15,-2-1 0 0,0-1 0 0,4 1 0 0,-2-1 0 16,-2 0 0-16,4 1 0 0,1 0 0 0,-5 1 0 15,2-4 0-15,-2 5 0 0,0-3 0 0,8 2 0 0,-8-1 0 16,0 0 0-16,2 2 0 0,-2-3 0 0,4 2 0 16,-2 0 0-16,-2-2 0 0,4 3 0 0,0-1 0 0,-4-2 0 15,3 2 0-15,-3 0 0 0,4-2 0 0,-2 3 0 0,2-1 0 16,0 0 0-16,-4 0 0 0,2 0 0 0,-2-1 0 0,4 2 0 16,0-1 0-16,-4 0 0 0,2 0-9 0,-2 0-21 15,0-1-2-15,5 2-2 0,-3-1-4 0,-2-2-8 0,4 2-13 16,0 2-11-16,-4-3-19 0,2 0-21 0,-2 1-17 0,4 0-34 15,-2-1-57-15,-2 1-76 0,4-2-97 0,0 1-101 16,-2-1-109-16,-2 1-41 0,5-2-32 0,-3 1-66 0,-2 1 76 16,4-3 34-16,-4 3 84 0,4-2 8 0,-4 2 46 0</inkml:trace>
  <inkml:trace contextRef="#ctx0" brushRef="#br0" timeOffset="98642.73">14209 10179 95 0,'0'3'122'0,"0"0"57"15,0-2-5-15,0 2-17 0,-2-1-5 0,2-1-16 0,0 1-11 16,0-1-8-16,0-1-6 0,0 0-7 0,0 0-1 16,0 0 3-16,0 0-10 0,0 0-8 0,0 0-6 0,0-1-6 15,0-1-5-15,0 2-4 0,2-1-4 0,-2-1-2 0,0 0-2 16,0 1 0-16,0 0-1 0,5-1 1 0,-5 1-1 0,0-1-4 16,4-1 4-16,-4 2-4 0,0-2 9 0,2 1 14 15,-2-1 8-15,0 2-1 0,4-2-3 0,-2 0 2 0,-2 1-8 16,0-1-4-16,4 0-1 0,-4 0-6 0,4 2-2 0,-4-2 2 15,2 0 0-15,-2 0 3 0,4 0 0 0,-2 0 0 16,-2 0 2-16,5 0-1 0,-1 0-6 0,-4-2 2 0,2 2 0 16,-2 0-2-16,6-1-5 0,-6 1-1 0,8-2-2 0,-8 1-4 15,2 0-1-15,2 0-4 0,1 1 0 0,-3-1-1 16,-2-1-2-16,6 2-4 0,-6-1 0 0,4-1 7 0,0 2 4 16,-2 0 1-16,2 0 0 0,-2-1 4 0,3 1 3 0,-1-2 2 15,-2 1 8-15,-2 0-2 0,8 0 1 0,-6 0 2 0,2-1-6 16,-2 0 3-16,2 3-8 0,1-3 0 0,-3-1-5 15,4 1-2-15,-2 0 5 0,0-1-4 0,2 0-1 0,-4 0 3 16,7-2 2-16,-3 0-1 0,-2 3 0 0,2-1 3 16,0-1-7-16,1 0 1 0,-1 1-8 0,-2-1 0 0,2 1-4 15,-2 0-5-15,2 0-3 0,1 0-2 0,-3 1 2 0,2-1-2 16,-2 0 1-16,2 0 1 0,-2 2-1 0,-1-2-6 0,3 1 4 16,2-1-2-16,-6 1-8 0,6 0-3 0,-6 0-1 15,3-1 0-15,1 2-2 0,-2-2-2 0,-2 0-3 0,4 1 0 16,2-1 0-16,-6 2-1 0,5-2 2 0,1 1-2 15,-6-1 4-15,6 0-1 0,-6 1 0 0,5 0 5 0,-3 0 0 16,2 1 8-16,-2-1 2 0,2 1 0 0,-2-1-2 0,-2-1 2 16,7 3 0-16,-7-1 1 0,2-1 0 0,-2 1 1 0,6-1-5 15,-6 1 2-15,4 1-4 0,-1-2 0 0,-1 2-3 16,-2-2-1-16,4 3 1 0,-2-3-5 0,0 1 0 0,2-1-1 16,-1 1-3-16,1 1 5 0,-4-2-4 0,6 1-2 0,-2-1 2 15,-4 1 6-15,7-1-8 0,-3 1 1 0,0-1 1 16,0 1-1-16,3-1 1 0,-7 1 3 0,4-1-2 0,2 1 1 15,-2-1 0-15,1-1 0 0,-1 3 0 0,2-1-4 0,-6-1 6 16,4 2-1-16,-2-1 0 0,3 1-1 0,-3-1-3 16,-2 2 1-16,6-1 2 0,-6 0 0 0,4 1-1 0,-2-1-5 15,1 2 4-15,-3-3 2 0,6 3-1 0,-6-2 1 0,2 2 3 16,-2-1 2-16,6 1-1 0,-5-1-2 0,3-1-1 0,-2 2 2 16,2-1 1-16,-2 0 0 0,0 1 5 0,3 0 1 15,-5-2-4-15,6 1-4 0,-6 1 3 0,4-1-4 0,-2 1-1 16,2-1 0-16,-1-1 0 0,1 1-2 0,-2 1 0 15,2 0-2-15,-2-2 3 0,2 1-2 0,-3 1 1 0,5-1 2 16,-2-1-5-16,-4 2 2 0,6-1-3 0,-1 1-1 0,-1-1 1 16,-2 1 4-16,2-1-5 0,-2 1 4 0,2-1-4 0,-4 1-2 15,7 1 2-15,-3-2 0 0,-4 2 0 0,6-1-3 16,-6-1 7-16,7 2 2 0,-7-1 1 0,4 1-1 0,2 0 1 16,-6-2 5-16,4 2-5 0,3 0 1 0,-7 0-2 0,4-1 1 15,2 1-2-15,-6 0-3 0,7-2-1 0,-3 2-1 16,0-2 3-16,0 2 1 0,0 0-2 0,3 0-3 0,-3-1 5 15,0 1 1-15,0 0-1 0,3-1 2 0,-3 1 0 16,0 0-1-16,0 0 1 0,0 0 4 0,3 0 0 0,-3 0-2 16,0 0 4-16,0 0-4 0,2 0-8 0,1 0-3 0,-1 0 0 15,-6 0 0-15,6 0 0 0,1 0 0 0,-1 0 0 0,-6 0 0 16,4 0 0-16,4 0 0 0,-3 0 0 0,1 0 0 16,-2 0 0-16,0 0 0 0,1 0 0 0,3 0 0 0,-4 0 0 15,2 1 0-15,-1-1 0 0,3 0 0 0,-8 0 0 16,8 0 0-16,-3 1 0 0,1-1 0 0,-2 0 0 0,0 0 0 15,0 2 0-15,3-2 0 0,-3 0 0 0,0 2 0 0,0-2 0 16,0 0 0-16,3 1 0 0,-7-1 0 0,4 2 0 0,2-2 0 16,-2 1 0-16,1 1 0 0,-1-1 0 0,-2 1 0 0,2-1 0 15,0 1 0-15,3-2 0 0,-7 1 0 0,6 1 0 16,-2-1 0-16,-4 1 0 0,7-2 0 0,-3 1 0 0,0-1 0 16,0 2 0-16,0-1 0 0,3-1 0 0,-7 2 0 15,6-2 0-15,-2 1 0 0,0-1 0 0,1 2 0 0,-1-1 0 16,2-1 0-16,-6 2 0 0,6-1 0 0,-1 1 0 0,-1-1 0 15,0 0 0-15,0 1 0 0,2 1 0 0,-6-1 0 0,5-1 0 16,1 2 0-16,-2-1 0 0,0 1 0 0,1-2 0 16,-3 2 0-16,2-1 0 0,0-1 0 0,2 2 0 0,-6 0 0 15,5-1 0-15,1-1 0 0,-6 1 0 0,6 0 0 0,-2 0 0 16,1 0 0-16,-1-1 0 0,0 2 0 0,2-1 0 16,-6-1 0-16,7 1 0 0,-3-1 0 0,0 1 0 0,0 0 0 15,0 0 0-15,5 0 0 0,-5 1 0 0,2-2 0 16,-2 2 0-16,1 0 0 0,3-1 0 0,-4 1 0 0,0-1 0 15,5 0 0-15,-3 1 0 0,0 0 0 0,1 0 0 0,-3 0 0 16,4 0 0-16,-4 0 0 0,0 0 0 0,1 0 0 0,1 0 0 16,-6 0 0-16,4 0 0 0,2 0 0 0,-1-1 0 0,-5 1 0 15,6 0 0-15,-6 0 0 0,4-2 0 0,-2 2 0 16,1-2 0-16,-3 3 0 0,2-3 0 0,0 2 0 0,-2-1-375 16,2-1-313-16,-2 1-338 0,-2-1-298 0,4-1-188 15,0 0 180-15,-4 2 321 0,0-2 471 0</inkml:trace>
  <inkml:trace contextRef="#ctx0" brushRef="#br0" timeOffset="102200.7">17048 10159 41 0,'0'0'103'0,"0"0"26"0,0-1 15 0,0 1-20 15,2-2-23-15,-2 2-14 0,0 0 0 0,0 0-4 0,0-1 0 16,0 1-6-16,0 0-2 0,4-2-3 0,-4 2-6 0,2 0-5 15,-2-2-2-15,0 2-3 0,0 0-4 0,4-1 4 16,0 1 6-16,-4 0 2 0,0-1-4 0,2 1-1 0,-2 0-2 16,0 0-3-16,4 0 3 0,-2 0-1 0,-2 0-2 0,0 0 3 15,4 0-3-15,-4 0 0 0,5 0 1 0,-5 0 1 0,2 0 0 16,-2 0-3-16,4 1 0 0,0-1 0 0,-4 0-2 16,2 1 2-16,2-1-8 0,-4 2-3 0,2-2 10 0,2 2 4 15,0-2 8-15,-4 1 2 0,3 1 0 0,3-1 1 16,-6 1 4-16,8-1 1 0,-6 1-2 0,-2-2-7 0,8 3-2 15,-6-2-2-15,3 0 2 0,-3 1-1 0,6 0-3 0,-8-1 0 16,2 2-6-16,4-1-6 0,-2 1 3 0,0-2 0 0,-1 2 0 16,3-2-3-16,-6 3-4 0,8-3 1 0,-6 2 0 0,2-1 5 15,0-1-3-15,3 2 6 0,-5-1 1 0,2 1-1 16,0-2-3-16,-2 2-1 0,4-1-2 0,2-1-2 0,-6 2-1 16,3 0 5-16,-3-1 25 0,6-1 44 0,-6 2 20 15,6-2-7-15,-6 3-15 0,5-3-9 0,1 2-7 0,-6-1-3 16,4-1-7-16,2 2-1 0,-6 0-5 0,7 0 3 0,-3 0-1 15,-4 0-7-15,6 0-4 0,-2 0-4 0,1 1-5 16,-3 0-7-16,2-3 1 0,0 2-5 0,0 2-5 0,3-2-5 16,-3 0-5-16,-4 0-4 0,6 1-3 0,-6-2 1 0,4 1-4 15,3 0-6-15,-7 0 5 0,6-2-1 0,-2 2-4 16,0 0-1-16,-1-1-4 0,1 1 4 0,0-2 0 0,-2 1 163 16,2 1-172-16,0-1-34 0,1 2 2 0,1-3 10 15,-6 2 11-15,4-1 10 0,3 1 0 0,-7 0 4 0,4-2 4 16,2 2-2-16,-6 0 2 0,4 0 2 0,3 0-4 0,-7 0-1 15,6-1 1-15,-6 0-1 0,4 2 0 0,2-1 0 0,-5 0 0 16,3 1-1-16,-2-2 1 0,2 1-3 0,-2-1 3 0,0 2-3 16,3-1 1-16,-5 0-3 0,6 0 8 0,-6 0-1 15,4-1 1-15,-2 2 1 0,2-3 3 0,-1 4 0 0,-3-2 1 16,6 0-1-16,-6-1 2 0,6 2 1 0,-6-1 3 16,5 0-2-16,-3 0-5 0,2 0 4 0,-2-1 0 0,2 2 0 15,-2-3-5-15,3 4 0 0,-3-2-2 0,2 0 5 0,0 0-3 16,0-1 0-16,0 2-2 0,-1-1 1 0,1 0-3 0,0 0-2 15,2 0 2-15,-6-1 1 0,7 2-1 0,-3-1-2 16,0 0 0-16,0 0 1 0,0 0 0 0,3-1-1 0,-7 2-1 16,4-1 1-16,2 0-1 0,-6 0 2 0,7 0 1 0,-7-1 2 15,4 2 1-15,-2-1-4 0,2-2 9 0,-2 2 0 16,3 0-1-16,-1 0 2 0,-2-1-5 0,2 0 1 0,-2 2-21 16,2-1 0-16,1 0 0 0,-1-2 0 0,2 2 0 15,-6 0 0-15,4 0 0 0,3-1 0 0,-3 1 0 0,0 0 0 0,0 0 0 16,-2-2 0-16,3 2 0 0,-3 0 0 0,2 0 0 15,0-1 0-15,-2 1 0 0,2-2 0 0,-1 2 0 0,1 0 0 16,0 0 0-16,-2-1 0 0,2 1 0 0,-2 0 0 0,3 0 0 16,-5-2 0-16,6 2 0 0,-2 0 0 0,-2-2 0 15,2 3 0-15,-3-3 0 0,5 2 0 0,-6 0 0 0,4-1 0 16,2-1 0-16,-6 2 0 0,7-2 0 0,-3 3 0 16,-4-1 0-16,6-2 0 0,-6 2 0 0,4-1 0 0,3 1 0 15,-7-1 0-15,4 2 0 0,-2-3 0 0,2 2 0 0,-1 0 0 16,-1-1 0-16,2-1 0 0,-4 2 0 0,6-2 0 15,-6 3 0-15,4-3 0 0,-1 2 0 0,1 0 0 0,-2-1 0 16,-2-1 0-16,6 2 0 0,-6 0 0 0,7-1 0 0,-7 1 0 16,4 0 0-16,2 0 0 0,-6-2 0 0,4 2 0 0,3 0 0 15,-7 0 0-15,6-1 0 0,-2 1 0 0,-4 0 0 16,7 0 0-16,-7-2 0 0,4 2 0 0,2 0 0 0,-6 0 0 16,4-1 0-16,-2 1 0 0,3 0 0 0,1 0 0 15,-6-2 0-15,4 2 0 0,-2-1 0 0,3 1 0 0,-3 0 0 16,2-2 0-16,0 2 0 0,-2 0 0 0,2 0 0 0,-1-1 0 15,1 1 0-15,-2 0 0 0,2 0 0 0,-4-2 0 0,6 2 0 16,-6 0 0-16,5-2 0 0,1 3 0 0,-6-1 0 0,6 0 0 16,-2-2 0-16,-3 2 0 0,5 0 0 0,-6 0 0 15,4-1 0-15,2-1 0 0,-6 2 0 0,5 0 0 0,1-1 0 16,-6-1 0-16,6 2 0 0,-2-2 0 0,1 3 0 16,-1-3 0-16,0 2 0 0,2 0 0 0,-1 0 0 0,3-1 0 15,-8 1 0-15,8 0 0 0,-4 0 0 0,5 0 0 0,-5 0 0 16,4 0 0-16,-1 0 0 0,-1-1 0 0,0 2 0 15,0-1 0-15,3 1 0 0,-3-1 0 0,0 0 0 0,3 2 0 16,-5-4 0-16,4 2 0 0,0 0 0 0,-3 2 0 0,3-3 0 16,0 2 0-16,-3-3 0 0,3 4 0 0,-4-2 0 0,4 0 0 15,-3 0 0-15,1-2 0 0,0 2 0 0,0 0 0 16,-1 0 0-16,3 0 0 0,-8-1 0 0,8 1 0 0,-3-1 0 16,1 2 0-16,-2-1 0 0,0 0 0 0,0 0 0 0,1 0 0 15,1-2 0-15,-2 2 0 0,0-1 0 0,1-1 0 16,1 2 0-16,-6 0 0 0,4-1 0 0,2-1 0 0,-6 2 0 15,7-2 0-15,-3 3 0 0,-4-3 0 0,6 2 0 0,-2 0 0 16,1-1 0-16,-1 1 0 0,0 0 0 0,2-2 0 16,-6 2 0-16,7-1 0 0,-3 1 0 0,0-2 0 0,-2 2 0 15,2-1 0-15,1 1 0 0,-1-1 0 0,-2 2 0 16,2-3 0-16,0 2 0 0,-2-1 0 0,3 1 0 0,-3-2 0 16,2 2 0-16,-2 0 0 0,2-1 0 0,1 1 0 0,-3 0 0 15,2-2 0-15,-2 2 0 0,2 0 0 0,-4 0 0 0,7 0 0 16,-3 0 0-16,-4 0 0 0,6 0 0 0,-6 1 0 0,4 0 0 15,3-1 0-15,-7 1 0 0,6-1 0 0,-2 2 0 16,-4-3 0-16,6 3 0 0,-5-2 0 0,1 0 0 0,2 2 0 16,-2-3 0-16,-2 2 0 0,6-3 0 0,-1 2 0 15,-5 0 0-15,6 0 0 0,-6-1 0 0,2 0 0 0,2 2 0 16,0-3 0-16,-1 2 0 0,1 0 0 0,-2-1 0 0,2 1 0 16,-2-1 0-16,2 0 0 0,1 1 0 0,-3 0 0 15,2 0 0-15,-4 0 0 0,6-1 0 0,-6 2 0 0,7-1 0 16,-3 0 0-16,-4 0 0 0,6 0 0 0,-6 0 0 0,4 0 0 15,-1 0 0-15,1 0 0 0,-2 0 0 0,-2 0 0 0,6-1 0 16,-6 1 0-16,7-1 0 0,-3 0 0 0,-4 0 0 16,6 1 0-16,-6-2 0 0,4 1 0 0,3-1 0 0,-7 2 0 15,4-3 0-15,2 2 0 0,-2-1 0 0,1 0 0 16,-1 1 0-16,2 0 0 0,-6-2 0 0,4 1 0 0,3-1 0 16,-7 2 0-16,6-2 0 0,-2 1 0 0,0-1 0 0,-1 2 0 15,1-1 0-15,0-1 0 0,-2 0 0 0,-2 0 0 0,4 0 0 16,3 0 0-16,-7 0 0 0,6-1 0 0,-2-1-29 0,-4 1-523 15,6-1-212-15,-5 1-227 0,1-1-127 0,2 0-105 16,-2 0 193-16,-2 0 111 0,-2 2 110 0,8-1 341 0</inkml:trace>
  <inkml:trace contextRef="#ctx0" brushRef="#br0" timeOffset="104225.06">23960 12615 113 0,'-4'-2'122'0,"4"1"63"0,0-1-11 16,0 1-14-16,-2-1-11 0,2 0-19 0,0 2-17 15,0-2-13-15,0 2-10 0,0-2-7 0,-4 2-8 0,4-1-4 16,0 1-1-16,0-2-4 0,0 2-7 0,0-1-4 0,0 1-2 16,0 0 2-16,0-2-2 0,0 2 6 0,0 0 3 0,0 0 4 15,0 0 6-15,4 0 9 0,-4 0 9 0,0 0 13 16,0 0 7-16,0 0 5 0,2 0 51 0,-2 2 22 0,0-2 11 15,0 1-3-15,0-1-1 0,4 2-2 0,0-2-5 0,-4 1 2 16,0 1-8-16,2-1-11 0,-2 0 23 0,4 1 32 16,-2 1 2-16,-2-1-15 0,9-1-16 0,-9 2-21 0,2 0-12 15,2 0-12-15,0 0-18 0,2 0-12 0,-4 0-21 16,2 0-16-16,3 2-16 0,-3-3-6 0,2 3-4 0,0-2-4 16,0 2-5-16,3-1-9 0,1 1 8 0,-4-1-1 0,4 1-3 15,-3-1-6-15,3 2 3 0,0-1-12 0,-3 1 0 0,3-2 0 16,-2 2-1-16,2-1-2 0,5 1-4 0,-5-2-3 0,-3 2 5 15,3-1-4-15,-2 0-2 0,2 0 4 0,-3 0 2 16,3-1-1-16,0 1 1 0,1 1 1 0,-5-2 3 0,4 1 0 16,-4-1 2-16,9 1-1 0,-9-1 3 0,4 1-2 15,-3-1-4-15,3 1-6 0,0-1 0 0,-4-1-5 0,5 2 4 16,-1-3-4-16,-4 3 1 0,5 0-6 0,-5-1-3 0,4 1 0 16,1 1 1-16,-5-2-3 0,4-1-3 0,-4 2 5 15,5-1-5-15,-5 1 4 0,4-1-1 0,-4 1-2 0,5 1 2 16,-5-3-1-16,0 1 0 0,4 1 4 0,-3-1 4 0,3 1 0 15,-4-2 2-15,2 1 4 0,1-1 1 0,-1 0-1 0,-2 2 4 16,0-2 6-16,1 0-5 0,1 1 1 0,-2-1 2 16,0 0-13-16,0 0-14 0,1 0 0 0,1-1 0 0,-2 2 0 15,0-2 0-15,1 0 0 0,1 2 0 0,-6-1 0 16,4 0 0-16,2 0 0 0,3 0 0 0,-5-1 0 0,-4 2 0 16,6-3 0-16,-2 1 0 0,1 1 0 0,-1-2 0 0,0 2 0 15,2-1 0-15,-6 1 0 0,7-2 0 0,-3 1 0 0,0 1 0 16,0 0 0-16,0-2 0 0,3 1 0 0,-7 1 0 15,6 0 0-15,-2-2 0 0,0 2 0 0,5 0 0 0,-9-1 0 16,8 2 0-16,-4-1 0 0,3-1 0 0,1 0 0 0,-4 2 0 16,5-1 0-16,-3-2 0 0,0 2 0 0,0 0 0 15,3-1 0-15,-3 0 0 0,0 0 0 0,3 0 0 0,3 1 0 16,-8-2 0-16,5 1 0 0,-1-1 0 0,-4 1 0 0,4-1 0 16,-3 1 0-16,3-1 0 0,-4 1 0 0,4-1 0 15,-3 1 0-15,-1-1 0 0,0 1 0 0,4 1 0 0,-1-2 0 16,-3-1 0-16,4 3 0 0,-4-3 0 0,1 2 0 0,-1-1 0 15,4 1 0-15,-4-1 0 0,5 0 0 0,-5-1 0 0,4 2 0 16,-4 0 0-16,5-2 0 0,-5 1 0 0,4 1 0 16,-1-2 0-16,-1 0 0 0,0 0 0 0,0 1 0 0,1-1 0 15,-7 0 0-15,8 0 0 0,-4 2 0 0,3-2 0 0,-3 1 0 16,-4-1 0-16,8 2 0 0,-4-1 0 0,3-1 0 16,-7 2 0-16,6-1 0 0,-2-1 0 0,0 1 0 0,1-1 0 15,-1 0 0-15,2 2 0 0,-2-2 0 0,0 0 0 0,1 2 0 16,1-2 0-16,-2 0 0 0,0 0 0 0,0 1 0 15,1-1 0-15,1 2 0 0,-6-2 0 0,6 0 0 0,-2 0 0 16,1 1 0-16,-1-1 0 0,0 0 0 0,-2 0 0 0,2 2 0 16,-1-2 0-16,1 0 0 0,-2 1 0 0,2-1 0 15,0 0 0-15,-2 0 0 0,3 2 0 0,-3-2 0 0,2 0 0 16,-4 1 0-16,6-1 0 0,-1 0 0 0,-3 0 0 0,2 0 0 16,-4 0 0-16,6 0 0 0,-2 0 0 0,-4 0 0 15,7 0 0-15,-7 0 0 0,4 0 0 0,2 0 0 0,-6 0 0 16,7 0 0-16,-3 0 0 0,-4 0 0 0,6-1 0 0,-2 1 0 15,-4 0 0-15,7-2 0 0,-7 2 0 0,6 0 0 0,-2 0 0 16,-4-1 0-16,7 1 0 0,-7 0 0 0,4-2 0 16,-2 2 0-16,2 0 0 0,-2 0 0 0,-2-1 0 0,7 1 0 15,-7 0 0-15,6 0 0 0,-2-2 0 0,-4 2 0 0,6-1 0 16,-5 1 0-16,1 0 0 0,2 0 0 0,-2-2 0 16,-2 2 0-16,6 0 0 0,-6-2 0 0,3 2 0 0,-3 0 0 15,2 0 0-15,0 0 0 0,-2 0 0 0,2 0 0 0,-4 0 0 16,2 0 0-16,2-1 0 0,-4 1 0 0,4 0 0 15,-4 0 0-15,3-1 0 0,-3 1 0 0,4-2 0 0,-2 2 0 16,-2-1 0-16,4-1 0 0,-4 1 0 0,4-1 0 0,-4-1-126 16,0 2-465-16,0-3-256 0,0 2-276 0,0-1-90 15,0 0-25-15,-4 0 182 0,0 1 129 0,2 1 319 0</inkml:trace>
  <inkml:trace contextRef="#ctx0" brushRef="#br0" timeOffset="107571.96">12440 12459 112 0,'-4'-4'118'0,"4"2"58"16,0-1-11-16,0 0-21 0,-2 0-5 0,2 1-16 0,-4-1 0 15,4 0 0-15,-2 0 2 0,2 2 1 0,0-2 24 0,0 0 4 16,-5 0 2-16,5 1-5 0,-4 1-1 0,4-3 0 0,0 3 0 15,0-2 4-15,-2 2 52 0,2-1 36 0,-4-1 8 16,4 2-3-16,0-1-6 0,0 1-12 0,0-1-14 0,-2 0-14 16,2 1-18-16,0 0 7 0,0 1-9 0,0-2-19 15,0 2-17-15,-4-1-7 0,4 1 5 0,0 0 2 0,0 0-7 16,0 1-2-16,0 1-14 0,0 0-18 0,0 3-23 0,0 0-25 16,0 1-12-16,0 1-15 0,0 2-4 0,4 0-12 0,-4 2 0 15,0 1-10-15,0 1 2 0,0 1-4 0,2-1-3 16,-2 1-17-16,4 0-29 0,-2 0-55 0,-2-2-71 0,4-2-100 15,1 1-138-15,-5 0-141 0,2-4-66 0,2-1-97 0,-2 0-21 16,2-1 56-16,0-1 40 0,-2-2 20 0,2-1 94 16</inkml:trace>
  <inkml:trace contextRef="#ctx0" brushRef="#br0" timeOffset="108644.66">14286 11152 93 0,'0'-4'112'0,"-2"-1"49"15,2 2 0-15,-4 0-18 0,4-1 0 0,0 1-5 0,0 0-5 16,0-2 2-16,-2 2 4 0,2 0 8 0,0 0 33 0,0 2 8 16,0-2 14-16,0 1 8 0,0-1 8 0,0 2 30 15,-5-1 93-15,5-1 46 0,0 2 13 0,0-1-2 0,0 1-18 16,-4-1 14-16,4 2-35 0,0-1-46 0,0 1-53 0,0 0-54 15,0 0-43-15,0 1-39 0,0 1-25 0,0 1-21 0,0 0-8 16,0 1 0-16,0 1 11 0,0 2 8 0,0 2-1 16,0 0-13-16,0 3-21 0,0 2-12 0,4-1-12 0,-4 4-5 15,0-2-11-15,5 1-3 0,-5 0-7 0,0 0-10 16,2-1-21-16,-2-2-39 0,4 0-53 0,-2-2-77 0,-2 0-126 16,4-1-162-16,0-2-209 0,-4-1-121 0,0-1-133 0,2-1 30 15,-2-1 63-15,0 1 64 0,0-2 193 0</inkml:trace>
  <inkml:trace contextRef="#ctx0" brushRef="#br0" timeOffset="109774.68">16047 10848 48 0,'0'-4'94'16,"-4"2"25"-16,4 0 18 0,0-1-18 0,0 2-32 0,0-1-20 15,0-1-10-15,-2 2 8 0,2-1 3 0,0 1 6 16,0-2 2-16,-4 1 1 0,4 1 2 0,0-1 0 0,-4 1-1 16,4-1 3-16,0-1 5 0,0 2 13 0,-2-1 9 0,2 1 3 15,0-1 1-15,0 0 1 0,0 0 4 0,0 0 7 0,0 1-1 16,0-1 1-16,0 2-2 0,0-1 2 0,0-1 28 0,0 1-3 15,-5-1-15-15,5 2-6 0,0-1 5 0,0 1 10 16,0 0 12-16,5 0 1 0,-5 1-12 0,0-1-15 16,0 3-22-16,0 0-25 0,2 0-18 0,-2 1-19 0,0 1-14 15,0 1-8-15,4 0-7 0,0 2-6 0,-4-1-3 0,0 2-10 16,2 0-21-16,-2 2-31 0,0-4-44 0,4 2-53 0,-2 0-65 16,-2-1-76-16,0-1-93 0,4-1-48 0,0 0 26 0,-4 0-52 15,2-3-29-15,3 2-25 0,-3-2 3 0,6-2 165 16</inkml:trace>
  <inkml:trace contextRef="#ctx0" brushRef="#br0" timeOffset="110308.76">17050 10774 36 0,'4'-1'191'0,"-4"-3"90"16,2 2 4-16,-2 0-32 0,0 1-49 0,0-1-40 15,4-1-14-15,-4 3-2 0,0-3-6 0,0 3-5 0,0 0-9 16,0 0-8-16,0 0-5 0,0 0-5 0,0 3-3 16,0-1-8-16,-4 1-8 0,4 0 28 0,0 3 3 0,0-2-4 15,-2 1-1-15,2 2-7 0,-4 1-4 0,4-1-3 0,0 2-6 16,0 3-7-16,0 0-14 0,-2 0-9 0,2 1-17 0,0 1-10 16,0-2-11-16,0 2-7 0,0-2-10 0,0 0-4 0,0-1-3 15,0 0-8-15,0 0-23 0,0-4-46 0,2 1-62 16,-2-1-68-16,0 1-72 0,0-3-72 0,0 0 42 0,0-2-18 15,0 2-55-15,0-4-37 0,0 2 11 0,0 0 19 16,0-1 17-16</inkml:trace>
  <inkml:trace contextRef="#ctx0" brushRef="#br0" timeOffset="111648.64">19553 12273 218 0,'0'-3'166'0,"-2"-1"40"0,2 3-3 0,0 0-20 0,0-1-32 15,0 2-19-15,0-1-6 0,-4-1 3 0,4 2 23 16,0-1 8-16,0 1 1 0,0 0 3 0,0 0 5 0,0 1 4 15,0 1-2-15,0-1 45 0,0 1 32 0,0 0 1 16,0 2-5-16,0 0-11 0,0-1-8 0,4 3-17 0,-4 2-16 16,0-2-26-16,0 2-20 0,0 3-20 0,0 0-34 0,0 1-26 15,0 0-18-15,0 3-17 0,2-2-11 0,-2 4-10 16,0-2-20-16,4 1-54 0,-4-1-73 0,2 0-71 0,-2-1-57 16,4-1-71-16,-4 1-87 0,4-4-77 0,-4 1 13 0,0-2-6 15,0 0-49-15,0-2 1 0,2 1 18 0,-2-4 120 0</inkml:trace>
  <inkml:trace contextRef="#ctx0" brushRef="#br0" timeOffset="112568.61">24016 13081 196 0,'0'-1'212'0,"-2"-2"50"15,2-1-4-15,0 2-53 0,0 0-55 0,-4 2-34 0,4-1-21 16,-2 1 2-16,2 0-7 0,0 1-8 0,-5 1-8 16,5-1 1-16,-4 2 14 0,4 2 27 0,0-1 27 0,0 2 18 15,-2 2 8-15,2 2 12 0,0 1 52 0,0 1 12 0,0 0 10 16,0 1 11-16,0 1 12 0,0-1-1 0,0 1-12 0,0-1 4 16,0 0-12-16,2 1-38 0,-2-3-53 0,0 0-51 15,0-1-37-15,4-1-24 0,-4-2-21 0,0-1-17 0,5 0-45 16,-5 0-61-16,0-1-70 0,2-2-83 0,-2 0-104 0,0-1-57 15,4 0-91-15,-4 0-94 0,0-1-3 0,2-1 37 16,-2 0-6-16,0 0 65 0,0-1 21 0,-2-1 53 0</inkml:trace>
  <inkml:trace contextRef="#ctx0" brushRef="#br0" timeOffset="114763.69">20037 13107 117 0,'-5'0'108'0,"3"0"46"0,-2 0-9 0,4 0-27 16,-2 0-16-16,2 0-9 0,0 0-12 0,-4 0-8 0,4 0-1 15,-4 0-4-15,4 0-5 0,0 0 1 0,0 0 5 0,4 0-2 16,0 0-9-16,-4 0-9 0,2-2-12 0,-2 2-2 15,6 0-4-15,-1 0 9 0,1-1 21 0,-2 1 18 0,2 0 6 16,0-2-1-16,5 2-6 0,-1 0-12 0,2 0-14 16,-1-1-8-16,5 1-2 0,-1 0-2 0,1-2-4 0,5 2-4 15,-4 0-3-15,1 0-6 0,7 0 0 0,-6 0-3 0,5 0 1 16,-1 0-1-16,0 0 0 0,4 0-1 0,0 0 0 0,1 0 0 16,-1 0-1-16,6 0-1 0,-2 2-2 0,3-1 0 15,-1-1 0-15,4 3-2 0,0-1 2 0,-2-1-4 0,2 0 0 16,1 1-1-16,-1 0-5 0,-2-1 4 0,6 1-3 0,-6-1 1 15,3 1-1-15,-1-2 1 0,0 0 0 0,-2 0-2 16,6-2 1-16,-5 2-1 0,1 0 1 0,4 0 0 0,-2 0 1 16,1 0-1-16,7 0 1 0,-3 0-3 0,1 0 4 0,-1 2-3 15,3-2-3-15,-3 1 1 0,1 2 1 0,-2-1-2 16,1 1-2-16,-1-2 4 0,1 1-4 0,3 1 0 0,-3-2 0 16,1 1 3-16,3-1-2 0,-1 2 2 0,-1-1-6 0,1-1 6 15,-1 1-6-15,1-1 3 0,-1-1-4 0,-3 1 4 0,0 1 3 16,1-2 1-16,-1 2-3 0,-1-1-1 0,1 1 0 15,-4-1 0-15,1-1 0 0,3 2 0 0,-2-1-4 0,3 2 4 16,-1 0 3-16,-4-2-2 0,1 3-1 0,1-1-6 16,2 0 4-16,-7 0 2 0,1 1-2 0,0-1 0 0,-4 0-3 15,4 2 1-15,-4-2 2 0,-4 1-1 0,2-1-2 0,-2 2 4 16,4-2-1-16,-6 1 0 0,4 1 2 0,-4-3-1 0,0 3 1 16,2-2-3-16,-6 2 3 0,4-1-1 0,-1-1-4 15,-1 0 2-15,-6 0 2 0,6 2-2 0,-7-2 0 0,-1-1 1 16,-1 2 0-16,1-3 2 0,-7 2 0 0,5-1-1 15,-3-1-2-15,-2 1 2 0,1-1 1 0,-5-1-1 0,0 2-1 16,4-1 0-16,-3-1 1 0,1 0-2 0,-2 2 3 0,-4-2 0 16,6 0 0-16,-5 0 0 0,3 1 0 0,2-1 0 15,-6 0 0-15,6 2 0 0,-1-2 2 0,-5 0-2 0,6 0 0 16,-6 1 0-16,4-1 0 0,2 2 0 0,-6-2-2 0,5 0 2 16,1 0 2-16,-6 0-1 0,6 0 0 0,-2-2 1 0,-3 2 0 15,5-1 0-15,-2 1 1 0,0-2 1 0,0 1 2 16,3-1-1-16,-1 1 1 0,0-1 4 0,1-1 3 0,-1 2-4 15,0-1-1-15,0 1 0 0,3 1-3 0,-3-2-4 16,2 1 2-16,-4 1-1 0,5-2-1 0,-5 0 2 0,4 2-3 16,-1 0 0-16,-1 0 3 0,0 0-3 0,-6-1 0 0,9 1 0 15,-5 0 0-15,2 0-1 0,-2-1-16 0,-4 1-21 0,7-2-12 16,-7 2-21-16,2 0-28 0,-2 0-38 0,6-1-45 0,-6 1-53 16,-2-2-64-16,4 1-12 0,-2-1-30 0,-2 1-3 15,0-2-5-15</inkml:trace>
  <inkml:trace contextRef="#ctx0" brushRef="#br0" timeOffset="115016.8">23904 13148 78 0,'0'-1'232'0,"0"0"71"0,0-1 5 0,0 2-62 0,0-3-69 15,0 3-54-15,0-1-22 0,0-1-12 0,0 2-4 16,0 0 5-16,-4 0-1 0,4 0 0 0,0 0 2 0,0 2 0 15,0 1 2-15,0 0 6 0,-4-1 8 0,4 2 8 16,0 0 5-16,0-1 40 0,-2 3 14 0,2 0-1 0,-4 0-4 16,2 1-4-16,-2 3 1 0,-1-1-11 0,3-2-17 0,-6 2-28 15,2 0-31-15,-4-1-23 0,3-1-27 0,-3 2-33 0,-2-3-52 16,-3 0-76-16,7 0-95 0,-9-3-114 0,-1 0-119 0,1-1 33 16,-1-1-25-16,-9-1-26 0,4-1 57 0,-4-2 31 15,-6-2 31-15,-2 1 32 0</inkml:trace>
  <inkml:trace contextRef="#ctx0" brushRef="#br0" timeOffset="115803.29">19911 13026 125 0,'2'-2'112'0,"6"2"49"16,-2 0-18-16,0 0-31 0,0-1-10 0,1 1-4 0,1 0-2 15,-6 0 3-15,6 1-2 0,1-1-6 0,-1 2 0 16,-6-1 1-16,4 2 8 0,2-1 19 0,-6-1 11 0,7 2 7 16,-7-1 3-16,2 2 3 0,-2-1 2 0,2 2 2 0,0-1 3 15,-4 1 34-15,0 1 51 0,2 0 20 0,-4 0 2 16,2 0-5-16,0 1-8 0,-8 1-5 0,6 1-10 0,-4 0-3 15,-3 1 26-15,-1 1-2 0,2-1-6 0,-3 1-26 16,-3-1-29-16,4 2-39 0,-3-1-33 0,1-1-22 0,-3-1-20 16,5 0-9-16,-2 0-12 0,1 0-12 0,1-3-8 0,0 0-6 15,8 0-13-15,-5-2-17 0,-1 0-7 0,8-1-2 0,-2-2 1 16,2 1 5-16,0-1-11 0,0 1-23 0,0-2-31 0,2 0-26 16,2 0-16-16,2-2-12 0,1 1-24 0,3-1-35 15,4-1-54-15,3-2-79 0,2 1-51 0,-3 0-29 0,9-1-38 16,-6-1-50-16,-3 2-36 0,3-1 77 0,-3 2-10 15,-8-2-10-15,3 3 47 0,-1 0 9 0,-4-1 5 0</inkml:trace>
  <inkml:trace contextRef="#ctx0" brushRef="#br0" timeOffset="116692.82">16117 10905 18 0,'-4'-2'167'16,"0"2"54"-16,-2 0-21 0,4 0-19 0,-6-1-22 16,5 1-19-16,-1 0-11 0,2 0-3 0,-6 0-4 0,8-2 7 15,-2 2 5-15,-2 0-12 0,0-1-13 0,4 1-15 0,-2 0-15 16,-3 0-11-16,5-2-6 0,0 2 7 0,-2-1 11 0,2 1 14 16,0 0 11-16,2 0 14 0,-2 0 49 0,0 0 22 15,7 0 6-15,-3 1 9 0,0-1 16 0,-2 2 12 0,6-1-2 16,1 1-5-16,-1-1-17 0,0 2 0 0,2 0 6 15,5 0-5-15,-3 2-14 0,5-3-17 0,-1 3-13 0,1-2-20 16,-1 2-18-16,5-1-23 0,-4-1-23 0,5 0-21 0,-1 0-17 16,2 0-13-16,2 0-10 0,-3-1-8 0,1-1-2 0,4 0-3 15,0 1-7-15,0 0 7 0,0-2-6 0,-1 1-2 16,1-1 0-16,-8 0-2 0,6 2-10 0,-7-2-7 0,3 1-14 16,0-1-9-16,-5-1-15 0,-3 1-22 0,1 0-13 15,-2-2-20-15,3 2-31 0,-7-1-35 0,0-1-41 0,1 0-47 16,-1 2-39-16,2-2 3 0,-3 0-22 0,-5 1-34 0,6-2-43 15,-6 1-51-15,4-1 67 0,2 0-6 0,-6 0-37 16,3 0 32-16,-3 0 17 0,2 2 19 0,0-2 24 0</inkml:trace>
  <inkml:trace contextRef="#ctx0" brushRef="#br0" timeOffset="116981.64">16859 10858 252 0,'0'-1'193'16,"5"-2"34"-16,-3 1-5 0,-2-1-41 0,4 2-37 0,0 1-19 16,-4-2-9-16,2 0 10 0,-2 2 0 0,4 0-3 0,0 0-8 15,-4 0-5-15,2 2-7 0,2 0 1 0,-1-1 2 16,-3 1 3-16,4 1 6 0,0 0 8 0,-2 0 47 0,-2-1 28 16,6 3 17-16,-2 0 12 0,0-1 3 0,-2 0 4 15,3 1 4-15,-1 0 1 0,-4-1 13 0,6 1 29 0,-6-1-2 16,2-1-8-16,-2 2-18 0,4-1-29 0,0 0-40 0,-4 0-37 15,0 0-43-15,0-1-26 0,0 2-28 0,0-1-16 16,0 1-18-16,-4-1-22 0,0 1-38 0,2 1-62 0,-4-2-101 16,-3 2-134-16,-1-1-160 0,2-1-120 0,-7 1-66 0,3-2-102 15,-3-2 88-15,-1 2 27 0,-1-1 85 0,1-2 26 0,-5 1 100 16</inkml:trace>
  <inkml:trace contextRef="#ctx0" brushRef="#br0" timeOffset="117571.37">16119 10842 193 0,'9'-2'219'0,"-7"1"62"0,2-1 3 0,-2 1-58 16,2-1-52-16,0 1-31 0,-2-1-1 0,2 1 0 0,-2-1-11 16,3 1-8-16,-1 1-12 0,-2-2-8 0,-2 2-6 15,6-1 5-15,-6 1 1 0,4 0 6 0,0 0 31 0,-4 0 44 16,0 1 11-16,2-1 5 0,-2 2 1 0,0 1-6 0,0-2-8 15,0 2 1-15,0-1-9 0,0 1-4 0,0 1 1 16,-2-1 18-16,2 2 4 0,-4 1-6 0,0-1-7 0,2 2-14 16,-2 0-7-16,-2 1-10 0,1-1-12 0,-1 1-21 0,0 1-21 15,0 0-16-15,0-2-13 0,-3 2-15 0,3-1-11 0,0-1-13 16,2 0-14-16,2 1-12 0,-6-2-4 0,5-1-2 16,-1-2 0-16,4 1-3 0,-2-1-5 0,2-1-5 0,0 1-11 15,0 0-16-15,0-2-15 0,0 0-29 0,2 1-35 16,-2 0-47-16,7-2-58 0,-3 0-62 0,0 0-59 0,-2 0-41 15,4-2-15-15,-2 0-51 0,2 1-71 0,3 0-38 0,-3-1 54 16,-4 1-34-16,6-1 51 0,-6 2-10 0,2 0 23 0</inkml:trace>
  <inkml:trace contextRef="#ctx0" brushRef="#br0" timeOffset="118541.31">12549 12478 158 0,'-2'2'164'0,"-8"-1"53"16,4 1-5-16,2-1-18 0,0-1-30 0,-3 0-33 0,5 0-27 15,-6 0-18-15,8 0-15 0,-2 0-4 0,-2 0-5 0,0-1-9 16,4-1-10-16,0 2-9 0,0-1-5 0,0-1-6 16,4 1-6-16,0 1 1 0,-2-4-1 0,2 3 0 0,2 0-1 15,1-1 2-15,1 1 5 0,0-1 5 0,2-1 1 16,5 2-1-16,-5-1 0 0,3 1 18 0,-1 1 20 0,5 0 20 15,1 0 8-15,-1 0 4 0,1 0-3 0,3 0 0 0,0 1 1 16,1-1 24-16,1 0 16 0,2 0-3 0,0 0-12 0,10-1-13 16,-6-1-19-16,8 0-16 0,0-2-17 0,5 1-8 0,-1-1-8 15,-2-1-2-15,5 1-5 0,-1-1-4 0,5-1-2 16,-9-2-2-16,0 4-9 0,5-2-5 0,-7 0-4 0,2 2 0 16,-4-1-3-16,0 2-1 0,-2 0-3 0,3 0 0 15,-3 1 0-15,-4 0 1 0,4 0-2 0,-2 1 1 0,-2-1 0 16,4-1 3-16,-2 0-3 0,0 0 0 0,-7-1 0 0,3-2 3 15,0 0 1-15,4-2-3 0,-4-1-1 0,-4 0 9 16,0 0 15-16,3-1 12 0,-3-1 11 0,2 1 1 0,-6-1-2 16,5 2-7-16,-5-1-12 0,2 2-10 0,-1-1-6 0,-3 2-5 15,2 1-2-15,-5 1-2 0,-2 1 4 0,-1 1-7 16,3 1-7-16,-8 1-16 0,5-1-22 0,-9 2-25 0,4 0-22 16,2 0-15-16,-8 0-22 0,2 0-22 0,2 0-44 0,-4 0-55 15,5 0-31-15,-5 2 4 0,0-2-27 0,0 0-38 16,0 0-2-16,0 0 25 0,-5-2-1 0,5 2 7 0,0-1 9 15</inkml:trace>
  <inkml:trace contextRef="#ctx0" brushRef="#br0" timeOffset="118896.96">14073 11979 201 0,'-2'0'205'0,"2"0"52"0,0 0-6 15,-4 0-51-15,4 1-47 0,-4-1-30 0,4 0-11 16,0 2 8-16,0-2-2 0,0 1-8 0,0 1-7 0,0-1-6 16,4 2-6-16,0-1-5 0,-4-1-2 0,2 2-2 0,-2 0 3 15,4 2-1-15,-2-3 2 0,6 3 1 0,-6 0 26 16,5-1 17-16,1 2 4 0,-2 0 4 0,0 2 3 0,5-1 6 15,-1 1-6-15,0 0-3 0,-3 0-6 0,3 1-12 0,0 0-4 16,-4-1-8-16,5 1-6 0,-9 0-6 0,4 0 0 0,2-2 6 16,-6 0 8-16,3 1 10 0,-1 0-7 0,-4-1-19 15,2 2-25-15,-2-1-17 0,0 1-17 0,-2-2-18 0,2 2-34 16,-4-1-52-16,-1-1-71 0,3 2-86 0,-6 0-61 16,0 0-93-16,0-1-101 0,-5 1-108 0,-1 0 61 0,5-2-31 15,-7 1 30-15,-5-2 21 0,0 1 38 0,3-2 133 0</inkml:trace>
  <inkml:trace contextRef="#ctx0" brushRef="#br0" timeOffset="119455.05">12719 12388 212 0,'0'2'153'0,"-2"-2"34"0,-2 0-3 0,4 0-8 15,0 0-14-15,0 0-10 0,0 0-1 0,0 0 1 0,0-2 12 16,0 2-3-16,0-1-13 0,0 1-12 0,4-2-9 0,-4 1-3 15,2 1 1-15,-2 0 5 0,0 0 23 0,0 0 55 0,0 0 22 16,0 0 4-16,0 0-1 0,0 1-4 0,0 1-9 0,0 1-11 16,-2-2-18-16,-2 2-19 0,4 0 5 0,-2 2-18 15,2-2-16-15,-9 1-11 0,7 2-8 0,-2-1-8 0,2 1-3 16,-6 1-2-16,2-1 4 0,4 2-1 0,-7-2-9 16,3 1-20-16,0 1-18 0,2-3-17 0,2 2-20 0,-6-1-13 15,8-2-1-15,-3 2-8 0,-1-1-5 0,4-1-2 0,0 1-1 16,0-2 3-16,0 1 2 0,0-1-13 0,4 2-32 0,-1-2-54 15,-3-1-63-15,8 2-89 0,-6-1-119 0,4-2-139 16,4 1-70-16,-1-1-134 0,-1 1-82 0,2-1 20 0,-4-1 9 16,5 2 40-16,-1-2 298 0</inkml:trace>
  <inkml:trace contextRef="#ctx0" brushRef="#br0" timeOffset="120856.88">10817 13776 16 0,'-4'1'17'0,"0"-1"5"0,2 2 0 15,-2-1 3-15,2-1 6 0,2 2 11 0,-4-1 12 0,-1 0 7 16,3-1 15-16,-2 2 2 0,4 0-6 0,-2-2-8 16,2 1-10-16,0 1-4 0,-4-2-1 0,0 1 8 0,4-1 3 15,0 2 2-15,-2-2 3 0,-2 0 0 0,4 1 0 0,0-1 3 16,-2 0 1-16,2 2 2 0,0-2-1 0,0 1 1 0,-5-1 2 15,5 0 6-15,-4 0 2 0,4 2-4 0,0-2-1 16,0 1-6-16,0-1-12 0,0 0-5 0,0 0-12 0,-2 0-4 16,2 0-2-16,0 0 4 0,2 0 4 0,-2 0 1 0,0 0 1 15,0 0-2-15,4 0-4 0,1 0-2 0,-5 0-2 16,2 0 1-16,2 0 2 0,-2 0 3 0,6 0 2 0,-6 0 1 16,4 0-3-16,3 0-1 0,-1 1-1 0,0-1 11 15,3 2-1-15,-3 0 2 0,2-1 3 0,5 1 1 0,-3-1 5 16,3 1 1-16,1-1 0 0,-4 1-1 0,3-1 6 0,1-1-3 15,1 0 0-15,-5 0-9 0,5 0-5 0,-1-1-9 0,1-1-13 16,4-1-8-16,-5 0-3 0,1 0-4 0,3 0-2 0,-1 0 9 16,2 0 7-16,-1-1 5 0,-1 1-2 0,2-2-1 15,1 2-2-15,-1-1-4 0,2 1-3 0,-3 0 2 0,3-1-5 16,-2 2-4-16,2-1-2 0,-3 1-2 0,3 1 0 16,-2 1 8-16,1-2 2 0,-1 2 8 0,0 0 7 0,-3 0 9 15,3 2 9-15,0-2 13 0,-5 0 4 0,3 1 6 0,-3-1 4 16,3 0-2-16,-2 0-7 0,1-1-9 0,-1 1-8 0,-1-2-11 15,1 2-5-15,-1-1-1 0,3-2-7 0,0 0-8 16,-3 0-5-16,1-2-2 0,-1 2-2 0,5-1-5 0,-5-3-4 16,1 3 3-16,-1 0 0 0,1-2-7 0,4 0 2 0,-5 1 0 15,-1 1 0-15,1-3 0 0,-3 5-4 0,1-3 2 16,-6 2 2-16,7 2 0 0,-5-2-3 0,-2 3 5 0,3-4-2 16,-3 4 0-16,-2 0 0 0,5-1 4 0,-9 1-2 15,4 0-2-15,2 0 0 0,-6 0 0 0,2 0 0 0,-2 0 0 16,7 0 0-16,-7 1 0 0,2-1 0 0,0 0 3 0,-2 0-2 15,4 0 3-15,-6 0-3 0,8 0 3 0,-5 0 4 0,-3 0-2 16,6 0-11-16,-2 0-36 0,0-1-48 0,-4 1-50 0,2-1-62 16,2-1-71-16,0-1-89 0,-4 2-95 0,0-2-36 15,0 0 29-15,0 0-39 0,0-2 34 0,-4 2 14 0,0-1 31 16,2 1 68-16</inkml:trace>
  <inkml:trace contextRef="#ctx0" brushRef="#br0" timeOffset="121274.74">12049 13537 165 0,'0'-3'163'0,"0"2"58"16,0-1 5-16,0 2-18 0,4-1-33 0,-4 1-25 15,0-2-20-15,0 1-5 0,5 1 2 0,-5-2-6 0,0 2-7 16,0-2 1-16,0 2-4 0,2 0-5 0,-2 0 0 16,4 0-2-16,-2 0 9 0,-2 2 13 0,8 0 62 0,-8-2 31 15,2 3-6-15,4-2-12 0,3 2-17 0,-7 0-13 0,6 0-5 16,-6 2-4-16,4-1-8 0,2 2-10 0,-1 2-12 0,-1-2-7 15,0 1 10-15,2 1 3 0,-6-2 6 0,3 1 0 16,-3 1 1-16,6-2-3 0,-8-1-1 0,2 2-8 0,-2-1-8 16,0-1-17-16,0 2-22 0,0-3-18 0,0 2-18 0,0-1-13 15,0 1-12-15,-2-2-10 0,2 2-7 0,-8-1-2 16,8-1-10-16,-7 2-24 0,7-2-45 0,-2 0-62 0,-6 0-72 16,6-1-102-16,-2 0-131 0,0 1-84 0,2-2-86 15,-2 1-144-15,1-1 26 0,-5 1-22 0,8-2 22 0,-6 2 127 16</inkml:trace>
  <inkml:trace contextRef="#ctx0" brushRef="#br0" timeOffset="122691.35">14660 11067 159 0,'-4'-2'124'0,"4"1"47"0,-6-1-16 15,6 2-9-15,-2-1-8 0,2-1-10 0,-5 1-9 0,1-1-4 16,4 2-7-16,-2-1-8 0,2 1-3 0,0-2-1 0,-4 2-12 15,4-1-9-15,-4 1-7 0,4-2-4 0,0 0 4 16,0 2 1-16,0-1-2 0,4 0 5 0,-4 1 4 0,4-2 4 16,-4 1 15-16,2-1 16 0,2 1 13 0,3-1 40 0,-3 1 23 15,2-1 2-15,0 1-6 0,0-1-7 0,5 0-6 16,-1 0-7-16,0 2-7 0,3-2-11 0,1 1-11 0,-1 1-10 16,3-2-10-16,1 2-12 0,-1 2-6 0,5-1-8 15,-4-1-15-15,7 2-13 0,-5 0-14 0,4 0 1 0,-3 1-5 16,3 0-8-16,4-1 0 0,-2 1 1 0,2 0 1 0,-5-1-1 15,5 0 3-15,0 1 1 0,0 0 1 0,2 0-8 0,-2 0-3 16,0 0-6-16,0-1-6 0,-1 0-5 0,1 0-7 16,-2 0 2-16,0-2 0 0,-2 0-5 0,-1 0 5 0,3-2-5 15,-6 2-1-15,6-2-1 0,-7 0 0 0,-1 0 6 16,3-1 1-16,-3 0 2 0,4 0-6 0,-9-1 0 0,5-1 2 16,-3 1-2-16,3-1 0 0,-7 1 0 0,2 0 0 0,1 0-3 15,-3 1-4-15,-2-1-6 0,1 1-41 0,-1-2-56 0,-2 2-65 16,0 0-71-16,-2 2-57 0,-2-2-53 0,5 1-85 0,-7-1-90 15,4 1-13-15,0 0 58 0,-4 0-9 0,0-1 49 16,0 2 51-16,0-1 47 0,-4-1 21 0</inkml:trace>
  <inkml:trace contextRef="#ctx0" brushRef="#br0" timeOffset="123020.78">15634 10860 276 0,'2'0'204'16,"-2"-2"44"-16,0 2-3 0,0-1-45 0,0-1-46 0,0 2-26 15,0 0-1-15,4 0 0 0,-4-1-4 0,4 1-11 16,-4 0-6-16,0-2-3 0,2 2-6 0,2-1 1 0,0-1-3 16,-2 2-1-16,3 0 1 0,-3 0 2 0,6 0 38 0,-6 0 23 15,4 0 15-15,2 0 14 0,-1 0 2 0,-1 3 3 0,0-1-4 16,4-1 2-16,-3 2-7 0,3 1-2 0,-4 0-7 15,2 0 19-15,-1 2 9 0,-1-2 4 0,-2 1 4 0,2 1 6 16,-2 2-7-16,-2-2-30 0,-2 0-36 0,0 0-39 0,0 0-28 16,0 0-29-16,0 0-13 0,-2 1-13 0,2-1-24 15,-8 0-35-15,6 0-55 0,-2 0-82 0,2-1-95 0,-7 1-104 16,7-2-107-16,-6 1-19 0,0 1-36 0,0-2-41 0,-1-1 18 16,1 3 84-16,-2-3 18 0,1 1 37 0,1 1 82 0,0 1 60 15,-7-1 34-15,3-1-38 0,-3 2 11 0</inkml:trace>
  <inkml:trace contextRef="#ctx0" brushRef="#br0" timeOffset="123424.86">14741 10986 162 0,'-4'0'125'0,"-1"0"55"15,5-2-10-15,-2 2-1 0,-2 0-8 0,2 0-7 0,2 0-3 16,0 0-2-16,-4 0 7 0,0 0 4 0,4 0-7 0,-2 0-9 15,-2 0-9-15,4 2-7 0,-2-2-4 0,-3 1-2 0,1 1-5 16,2-1 9-16,-4 1 40 0,2 0 7 0,-2 2 1 16,-3-3-1-16,3 4-4 0,0-1-7 0,0 2-16 0,0-1-18 15,-5 1-20-15,3-1-25 0,0 2-23 0,-1-1-24 16,7-2-12-16,-2 2-12 0,2 0-2 0,-6-1-7 0,8 0-1 16,0 2-11-16,0 0-14 0,0-3-19 0,4 3-23 0,0-3-26 15,-2 2-28-15,4-1-30 0,3-1-35 0,-3 2-41 0,4-2-54 16,1 1-43-16,-3 0 20 0,2-2-49 0,1 1-94 0,-5-1-30 15,8 2-62-15,-3-2 79 0</inkml:trace>
  <inkml:trace contextRef="#ctx0" brushRef="#br0" timeOffset="125234.85">17240 11373 116 0,'-4'0'120'0,"4"0"50"0,0 0-22 0,0-2-30 16,-2 2-7-16,2 0-7 0,2-2-8 0,-2 2-6 0,0 0-12 16,4-1-8-16,0 0-8 0,-2 1-9 0,2 0-4 15,2-2-4-15,1 2-1 0,1 0 1 0,-2 0 4 0,4 0 7 16,1 0-1-16,1 2-4 0,0-1-4 0,5 0-3 0,-3 1-2 16,3 1-4-16,4-1-2 0,-5 2-7 0,3-1 0 15,6-1 4-15,-7 0 21 0,3 2 22 0,2 0 18 0,1-2 7 16,3 1-1-16,-4-2-5 0,4 2-7 0,2-2-5 0,2 1 1 15,-2 0 12-15,4-2 0 0,0 1-9 0,4-1-6 16,5 0-9-16,-7 0-8 0,6 0-6 0,-6 2-3 0,6-2-8 16,-1 1-8-16,-3 1-3 0,0-1-9 0,-2 2-2 0,-2-1-3 15,5 0-7-15,-5 2-5 0,-2 0 0 0,-2-1-6 16,2 2 5-16,-2 1-7 0,-3-2-1 0,1 1 1 0,-4-1 2 16,4 2-3-16,-2-1 3 0,-3-1-3 0,1 1-1 0,2-3 0 15,-2 2 2-15,-5 0-2 0,7-1 4 0,-6 0 1 0,-1 1-3 16,-1 0 0-16,-1-3-2 0,1 2 3 0,-5 0 1 15,3-1-5-15,-7-1-13 0,2-1-23 0,5 2-25 0,-9-2-28 16,4 0-34-16,-7 0-30 0,5-2-25 0,-6 1-9 16,4-1 23-16,2-1-7 0,-6 2-20 0,-2-1-29 0,9-1-42 15,-9 0-29-15,2 0-11 0,2 2-16 0,-4-2 2 0,0-2-10 16</inkml:trace>
  <inkml:trace contextRef="#ctx0" brushRef="#br0" timeOffset="125582.68">18862 11383 255 0,'0'-3'218'0,"5"0"46"16,-5 0-10-16,4 0-47 0,-4-1-46 0,0 2-24 0,0-1 10 15,2 2-3-15,-2-2-8 0,0 1 1 0,0 1 1 0,4-1 2 16,-2 1 7-16,-2-1 6 0,4 2 32 0,0 0 46 15,-4 0 10-15,2 0-2 0,-2 2-3 0,4-1-18 0,1 1-9 16,-5-1-11-16,6 1-8 0,-6 1-4 0,2-2 9 16,-2 2-10-16,8 1-10 0,-8 0-16 0,2-1-14 0,2 1-8 15,-2-1-12-15,7 1-3 0,-7 0-6 0,2 0-8 0,0 1-7 16,2-2-12-16,-6 3-4 0,2-3 2 0,2 1 3 0,1 1-1 16,-3-1 2-16,-2 1-1 0,4-1-4 0,-2-1-8 15,-2 2-18-15,0 1-14 0,0-2-14 0,0 1-3 0,0 0-14 16,0 0-3-16,-2 1-12 0,-2 0-26 0,4 0-40 15,-2 2-49-15,-7-3-64 0,7 2-97 0,-4-1-142 0,-2 0-178 16,-3-2-146-16,5 1-61 0,-4-2-89 0,2 0 148 0,-7 0 76 16,3-2 130-16,-3 0 63 0,-1 1 48 0</inkml:trace>
  <inkml:trace contextRef="#ctx0" brushRef="#br0" timeOffset="126158.37">17556 11302 227 0,'0'-3'181'0,"0"0"32"15,0 0 11-15,4 0-26 0,-4 0-28 0,4 0-19 16,-4 0-12-16,2 0 11 0,3 0-7 0,-5 0-11 0,0 2-14 16,2-2-6-16,-2 1-5 0,0-1 2 0,4 2 8 0,-4-1 8 15,0 2 20-15,4-1 56 0,-4 1 16 0,0 0-7 0,0 0-15 16,-4 1-11-16,0-1-17 0,4 3-9 0,-2-1-18 0,2 1-13 16,-7 0-13-16,3 1-18 0,0 1-11 0,-2-1-10 15,0 2 0-15,-1 0 2 0,-1 0-9 0,0 0-5 0,0-2-2 16,-3 3-12-16,5-1-12 0,0-2-4 0,-4 2-6 15,8-1-4-15,-7-1-10 0,3 0 2 0,4 0-6 0,-6-1 1 16,6 1-8-16,-7-1 3 0,9 0 2 0,-2 1 3 0,-2 0 7 16,4 0 4-16,0 1 7 0,0-1 5 0,0 2 11 0,0 0 1 15,0-1 7-15,4 1-6 0,-2 0 1 0,-2 0-7 16,9 0-1-16,-7 1-11 0,2-1-8 0,2 0-4 0,0 0-4 16,-2 0 0-16,3 0-16 0,-1 0-56 0,2-1-112 0,-2-1-164 15,5 1-174-15,-9-1-163 0,8-1-209 0,-4-1 44 16,5-1-10-16,-5 1 78 0,2-1 336 0</inkml:trace>
  <inkml:trace contextRef="#ctx0" brushRef="#br0" timeOffset="127282.9">24411 13389 267 0,'-9'0'196'0,"9"0"37"15,-6 0 1-15,6 0-37 0,-2 0-41 0,-2 0-31 0,0 0-19 16,4 0 2-16,-2 0-4 0,2 0-1 0,0 0-2 0,0 0 3 16,-4 0 3-16,4 0 6 0,0 0 5 0,0 0 3 15,4 0 7-15,-4 0 6 0,2 0 49 0,-2 0 20 0,8 0 7 16,-6 0 4-16,2 1-8 0,-2-1-7 0,7 0-14 15,-3 0-1-15,0 0 26 0,0 1 46 0,5 1 34 0,-1 0-7 16,2-1-19-16,-1 2-24 0,3-1-31 0,-1 1-34 0,3 0-27 16,1-1-22-16,3 3-20 0,1 0-12 0,-2-1-14 0,1 0-14 15,3 3-12-15,2-4-6 0,-3 1-12 0,5 1-4 16,0-3-3-16,0 2-3 0,0 0-5 0,-2-1 0 0,6 0 2 16,-2-1-7-16,-2-1-1 0,-1 0-4 0,1 1 0 0,-4 0-1 15,2-2 3-15,-2 0 8 0,-3 0-5 0,-1 1 1 16,-3-1-3-16,1 0 2 0,-3 0-4 0,-1 0-1 0,-3 0-1 15,5 2-4-15,-9-2-3 0,4 1 1 0,-8-1 3 16,7 2-4-16,-3-1 1 0,-4-1 1 0,6 2 1 0,-6-1-5 16,-2-1-1-16,6 2 0 0,-2-2 0 0,1 1-7 0,-3-1-7 15,2 1-19-15,0-1-21 0,-4 0-20 0,6 0-24 0,-6 0-38 16,2 0-60-16,2 0-83 0,0-1-100 0,-1 0-108 16,1-1-102-16,-4-1 0 0,2 2-32 0,-2-1-30 0,4-1 118 15,-4 2 47-15,4-3 25 0,-4 3 82 0,0-2 42 16,0 2 50-16,0-1 20 0,2 1 52 0</inkml:trace>
  <inkml:trace contextRef="#ctx0" brushRef="#br0" timeOffset="127721.08">25299 13390 243 0,'0'-1'195'0,"5"1"57"0,-3-2 21 16,-2 2-25-16,0-1-33 0,4 1 7 0,-4-2-6 0,4 2-3 15,-4 0-3-15,0 0 0 0,0 0-7 0,0 0 66 16,2 0 12-16,-2 0-6 0,0 0-12 0,0 0-12 0,4 0-11 16,-4 0-16-16,4 0-11 0,-4 0 16 0,2 0-6 0,2 0-13 15,-4 2-16-15,3-2-14 0,-3 1-19 0,4-1-23 0,0 0-22 16,2 2-16-16,-6-1 2 0,2 0 28 0,6 1 10 16,-6 1-20-16,5 0-27 0,1 0-19 0,-6 0-18 0,6 1-11 15,1 1 0-15,-1-2-5 0,-2 2 5 0,4-1-2 16,-3 1-7-16,3 1 0 0,-4-2-2 0,4 1-5 0,-3-1-3 15,-1 1-1-15,0-2 0 0,4 1-1 0,-1-1-2 0,-1 2-3 16,0-2 0-16,-2 0-3 0,1 1 2 0,-1-1 5 0,2-2 1 16,-2 3 1-16,-4-1-1 0,2 0 9 0,1-2 11 0,-3 1 16 15,2-1 18-15,-4 1 5 0,2-1 8 0,-2 0-9 16,4 1-3-16,-4 0-63 0,4-2-16 0,-4 1 0 0,0 1 0 16,0 1 0-16,-4-2 0 0,4 1 0 0,-4-1 0 15,4 1 0-15,0 1 0 0,-2-2 0 0,2 0 0 0,-4 3 0 16,2-1 0-16,2-2 0 0,-5 2 0 0,1 0 0 0,2 0 0 15,2-2 0-15,-6 3 0 0,6-1 0 0,-4-2 0 16,0 1 0-16,2-1-16 0,-2 1-298 0,-1-1-147 0,3-1-213 16,-4 0-237-16,2-1-153 0,-2-1-104 0,0 1 143 0,-3-1 129 15,-1-1 98-15,2 0 287 0</inkml:trace>
  <inkml:trace contextRef="#ctx0" brushRef="#br0" timeOffset="128262.87">24607 13300 174 0,'-4'-3'204'0,"4"2"61"0,0-2 27 0,-2 0-28 16,2 0-37-16,0 1 1 0,-4-1-10 0,0 2-11 16,4-2 0-16,0 1-8 0,-3 1-10 0,3-1 32 0,0-1 3 15,-4 2-22-15,2 1-27 0,2-2-33 0,0 1-15 16,-4 1-17-16,0-2 0 0,2 2 3 0,2 0 4 0,-8 2 9 15,6-2 4-15,-3 1 9 0,3 1 7 0,-6-2 26 0,6 1 2 16,-2 2-10-16,-2-1-9 0,2 1-16 0,-3-2-16 0,1 2-23 16,0 0-9-16,-2-1-8 0,6 1-8 0,-5 0-12 15,-1 0 4-15,6-1-5 0,-4 2-7 0,-2-1-2 0,6 0-1 16,-7 0-8-16,3 0-8 0,4-2-2 0,-6 2-3 0,6-1-5 16,-4 1-4-16,1-2-7 0,1 2-1 0,2-1-2 15,-2 1-4-15,2-2-3 0,-2 2 0 0,0 0 0 0,4 0 4 16,-2 0-1-16,2 0 3 0,-5 0-1 0,5 2-3 0,-4-2-5 15,4 1-2-15,0 1 4 0,0-2 0 0,0 3 1 16,0-3-2-16,0 1 0 0,4 1-3 0,-4-1 1 0,5 1-1 16,-5-1 4-16,2 1 0 0,-2-1-1 0,8 1-3 0,-6-1-15 15,4 1-28-15,-2-3-55 0,3 3-72 0,-1 0-87 0,2-2-108 16,-6 0-127-16,4 0-63 0,3-2-46 0,-7 2-69 16,6-1 32-16,-2-1 43 0,-4 1 31 0,6-2 25 0,-5 1 8 15,-3-1 157-15</inkml:trace>
  <inkml:trace contextRef="#ctx0" brushRef="#br0" timeOffset="130136.4">20343 6722 168 0,'0'-2'185'0,"0"0"49"0,0-1 11 0,0 2-24 16,0-2-28-16,0 1-22 0,0 1-2 0,0-1-2 15,0-1-10-15,0 2-14 0,0-1-13 0,-3 1-10 0,3-1-5 16,0 1-4-16,0-1-4 0,0 1-1 0,0 1 36 0,0-2 9 15,0 2-2-15,-4-1-8 0,4-1-15 0,0 2-14 16,0-2-12-16,-2 1-12 0,2 1-14 0,0 0-12 0,0 0-16 16,0-1-15-16,0 1-10 0,0 0-4 0,0 0-5 0,0-2 1 15,0 2 5-15,0 0 10 0,2-1 7 0,2 1 7 16,-4 0 9-16,3 0 0 0,-3-2-1 0,8 1-4 0,-6 1-4 16,2-2-7-16,2 1-1 0,0 1-5 0,3 0-3 15,-3 0 6-15,0 0 17 0,0 0 14 0,9 3 8 0,-9 0 2 16,4 0-2-16,1-1-10 0,-3 5-1 0,2-1 0 0,5-1 0 15,-9 2 2-15,4-1 6 0,1 1-1 0,-5-1-5 0,4 2-5 16,-4-4-8-16,1 2-7 0,-1-1-11 0,2-1 0 0,-2-1-7 16,-4 2-2-16,7-2-6 0,-3-2 1 0,0 1-6 15,0-2 0-15,0 0-5 0,5-2 0 0,-3-1-2 0,0 0 2 16,3-1-5-16,-1-2-1 0,0 1 5 0,1-1-3 0,-1-1-2 16,-2 2-10-16,0-1-1 0,-6 2 5 0,5 1 5 15,1 0-5-15,-6 0 4 0,6 3 2 0,-6-2 0 0,2 4 5 16,-1-2-4-16,1 1-1 0,0 2 0 0,-2 0 0 15,2 0 0-15,-2 0 0 0,6 2 0 0,-6-1-4 0,3 1 7 16,-1-1 1-16,2 1 3 0,0-1 3 0,-2 1 0 0,4-2 0 16,1 1 3-16,-7-1 1 0,8-1 2 0,-4 1-5 0,3-2 0 15,-1-1-2-15,0 0-2 0,0-1 3 0,3-1-7 16,-5 1 1-16,4-2 0 0,1-2 1 0,-1 1-2 0,-4-1-3 16,9 1-4-16,-9-3 0 0,0 3 0 0,0 0-5 15,3 1-2-15,-7 0 9 0,4-1-6 0,2 3 7 0,-8 0 5 16,2 1 16-16,4 0 6 0,-2 0 9 0,1 1 4 0,-3 2 3 15,6 0 5-15,-6 2 10 0,2-2 18 0,-2 2 16 0,6 2 0 16,-5-1-10-16,3 0-17 0,-2 0-13 0,0 0-19 0,-2-2-10 16,6 0-5-16,-6 1-2 0,3-2-3 0,-3-1 3 15,-2 1-3-15,8-2-12 0,-8 1-40 0,6-2-71 0,-6 0-102 16,2-2-130-16,6-1-159 0,-6 0-108 0,3-3-66 16,-3 2-96-16,6-4 65 0,-6 2 17 0,6-1 59 0,-6 1 16 15,2 0 176-15</inkml:trace>
  <inkml:trace contextRef="#ctx0" brushRef="#br0" timeOffset="182177.7">15301 9262 138 0,'0'-1'93'16,"-4"1"41"-16,4 0-2 0,0 0-16 0,-4 0-9 0,4 0 9 15,0 0-3-15,0 1-1 0,-3-1-4 0,3 0-10 0,-4 0-6 16,4 0-9-16,0 0-7 0,-2 0 8 0,2 0-1 16,0 0 0-16,-4 2 2 0,0-2 1 0,4 0 0 0,0 0-5 15,-2 1-3-15,2-1 0 0,0 0 2 0,-4 2 1 16,0-2 3-16,4 0 11 0,0 0 6 0,-2 1 32 0,-3-1 33 15,5 0 17-15,0 0-1 0,0 0 2 0,0 0 2 0,-2 0 1 16,2 0-3-16,0 0-10 0,0 0-8 0,0 0-4 0,0 0 0 16,0 0 19-16,0 0 0 0,0 0-11 0,0-1-13 0,0 1-23 15,0 0-9-15,0-2-9 0,0 2-4 0,2 0-12 16,-2-1-16-16,0 1-9 0,7 0-3 0,-7 0-9 16,4 0-15-16,0 0-6 0,-2 0-7 0,-2 0-4 0,8 0-10 15,-8 0 3-15,2 0 0 0,2 1 3 0,-1 1 10 0,-3-2 5 16,4 1 8-16,0 0 3 0,-4-1 6 0,0 4-6 0,0-3-6 15,0 1-4-15,0-1-9 0,0 2 1 0,0-1-7 16,-4 1 5-16,0-2-2 0,4 1-1 0,-7 1-5 0,7-2 1 16,-2-1 1-16,-6 3-6 0,6-3-4 0,-6 0-2 0,6 0 1 15,-3 0-1-15,-1 0 3 0,2-3 2 0,-2 2 2 16,4-1 3-16,-2 1-3 0,0-2-1 0,2 0-4 0,2 1-2 16,-5-1-3-16,3 0 2 0,2-2-3 0,0 3 0 0,0 0-2 15,2-1 1-15,3 0 0 0,-5 2 4 0,2-1-3 16,6 2 0-16,-6 0-5 0,4 0-5 0,-2 2 8 0,2-1-4 15,1 2 4-15,1 0-3 0,-6 1-4 0,6 1 2 0,-6 0-2 16,5-1 2-16,-3 1 4 0,0-1-2 0,-2-1 3 0,-2 2-3 16,4-2 8-16,-2-2 9 0,-2 2 11 0,4-2 4 15,-4 1 4-15,4 0-1 0,-4-2-7 0,0 1-6 0,0-1-8 16,0 0-4-16,0-1-4 0,0-1 2 0,0 0-6 16,0 1-6-16,0-2 0 0,-4 0-2 0,4 0 0 0,-4 0 0 15,4 0-10-15,0 0-23 0,0 0-49 0,-2 2-75 0,2-2-108 16,-4 1-167-16,4-1-239 0,0 2-329 0,0-1-187 0,0 2-64 15,-2 0 101-15,-2 2 215 0,0 1 432 0</inkml:trace>
  <inkml:trace contextRef="#ctx0" brushRef="#br0" timeOffset="188596.7">17827 10609 209 0,'-4'-1'149'0,"4"-2"35"0,0 1-12 0,0 0-11 0,-2 1-25 16,2 0-12-16,0 1-8 0,0-3-4 0,-4 3-1 0,4-2 11 16,0 2 8-16,0-1 2 0,-5-1 5 0,5 1 4 0,0-1 9 15,0 2 6-15,5-3-1 0,-5 3 11 0,0-1 44 0,4-1 5 16,-4 0-12-16,0 1-11 0,2 0-12 0,-2 1-10 16,0-2-6-16,4 1-9 0,-4-1-10 0,4 1-10 0,-4-1-12 15,2 2 0-15,2-1 11 0,-4 1-3 0,2-2 2 16,-2 2 2-16,4 0-3 0,1-1-6 0,-5 1 3 0,0 0 2 15,2 1-1-15,-2-1-3 0,0 0-10 0,4 2 0 0,-2-1-7 16,-2-1-11-16,0 2-7 0,0-2-6 0,0 1-6 0,0 1 1 16,0-1-7-16,0 1-3 0,0-2-3 0,0 1-6 0,0-1-11 15,0 1-11-15,0-1-10 0,-2 0-8 0,2-1 0 16,-4 1-12-16,4-1 1 0,0-1-4 0,-2-1-3 0,2 0-1 16,0 0 1-16,-5 0 11 0,1-1 33 0,4 1 15 15,0-2-16-15,-2 1-10 0,2-2-15 0,0 1-12 0,0 2-7 16,0 0 1-16,0-2-2 0,0 3-2 0,0-1 7 15,0 1-1-15,2 2 6 0,-2-1 1 0,4 1 2 0,1 0 0 16,-3 1 0-16,2 1-4 0,-2 1 4 0,2 3 0 0,0-2-1 16,-2 2-1-16,4 0 7 0,-6 0 6 0,4 0 9 0,1 0 10 15,-5 0 8-15,2-1 4 0,-2-1 4 0,0-1 8 0,0 0-4 16,4 0-54-16,-4-1-11 0,0-1 0 0,0 1 0 16,0-1 0-16,-4-1 0 0,4 0 0 0,0-1 0 15,0-1 0-15,-2 1 0 0,2-4 0 0,-5 2 0 0,1-1 0 16,4-1 0-16,-2 1 0 0,-2-3 0 0,4 3 0 0,0 0 0 15,-2-1 0-15,2 2 0 0,0 0 0 0,0 2 0 0,0-2-47 16,0 1-77-16,0 1-50 0,0-1-74 0,2 1-122 0,-2 1-187 16,4 0-240-16,-2 1-207 0,-2 1-134 0,0-1 73 15,4 1 73-15,-4 2 133 0,0-1 380 0</inkml:trace>
  <inkml:trace contextRef="#ctx0" brushRef="#br0" timeOffset="200118.76">15334 9250 165 0,'0'-1'120'0,"2"1"39"16,2-2-17-16,0 2-24 0,-4 0-1 0,2 0-8 0,2 0-4 16,-1 0-5-16,1 0-2 0,0 0 0 0,-2 0-2 0,2 0 3 15,-2 0 8-15,2 0 7 0,0 0 3 0,3 0 3 0,-3 0 5 16,2 0 5-16,0-1 4 0,-2 1 10 0,4 0 6 15,1-2 42-15,-3 1 31 0,4-1 10 0,-4 2-7 0,1-1-18 16,-1-1-17-16,4 1-10 0,-4-1-4 0,5 0-3 16,-3 2-2-16,-2-1 22 0,5 0 15 0,-9 1 8 0,4-2 14 15,2 1 1-15,-2 1-14 0,0 0-17 0,1-2-25 0,1 1-22 16,-2 1-26-16,0-2-9 0,1 1 11 0,-1-1 6 0,4 2 1 16,-2-3-16-16,1 2-6 0,1-1-10 0,0 1-10 0,1-2-7 15,1 0-8-15,-2 1-14 0,5-2-8 0,-7 1-8 16,2 1-10-16,5-1-6 0,-5 2-3 0,-1-2-12 0,5 1 2 15,-4-1-2-15,1 2-2 0,-3-1-4 0,0 2-3 16,-2-1 0-16,5-1 1 0,-9 2-6 0,4 0 5 0,2-2-15 16,-6 2-11-16,2 0-37 0,1 0-54 0,-3-1-96 15,-2 1-126-15,4-1-179 0,-2-1-222 0,-2 1-234 0,0-2-77 0,-2 0-48 16,-2 1 153-16,2-1 115 0,-3 1 123 0,-1 0 295 16</inkml:trace>
  <inkml:trace contextRef="#ctx0" brushRef="#br0" timeOffset="200743.21">15346 9472 227 0,'0'2'169'0,"-2"-2"37"0,2 1 8 15,-4 0-20-15,0-1-25 0,4 2-14 0,-2-2-6 0,2 2 19 16,-4-2 1-16,4 1-3 0,-2-1-7 0,2 0-6 0,0 2-4 16,-4-2 3-16,4 0 16 0,0 1 58 0,-5-1 31 15,5 2 32-15,0-2 23 0,0 1 16 0,0-1 16 0,5 2 73 16,-5-2 45-16,4 0-28 0,-4 0-60 0,0 1-61 15,6-1-62-15,-6 0-51 0,2 0-38 0,2 0-30 0,0-1-21 16,-2 1-21-16,5 0-25 0,1 0-5 0,-6-2-14 0,4 2-3 16,2 0-10-16,3 0-11 0,-5 0-6 0,4 0 1 15,-2 0-5-15,3 2-1 0,3-2-4 0,-1 1-6 0,1 1 11 0,3-1 8 16,-1 2 12-16,-3-1-4 0,3 1-1 0,5 1-5 16,-1-2 2-16,-1 1 9 0,2 0 4 0,-1 0-2 0,-1 0-5 15,2-2-5-15,-1 2-3 0,-3-1-5 0,-5-1 2 16,5 1-13-16,-3-1-6 0,-1 1 0 0,1-1 0 0,-6-1 0 15,1 0 0-15,-1 1 0 0,0-1 0 0,-2 0 0 16,1 0 0-16,-3 0 0 0,2 0 0 0,-2 0 0 0,-2 0 0 16,4 0 0-16,-6 0-92 0,9-1-84 0,-7 0-93 0,-2-1-134 15,4 1-185-15,0-2-224 0,-4 0-151 0,0 0-71 0,0 0 65 16,0-2 127-16,-4 1 125 0,0-1 106 0,2 1 174 0</inkml:trace>
  <inkml:trace contextRef="#ctx0" brushRef="#br0" timeOffset="201229.19">15559 9003 158 0,'0'-3'187'15,"-2"0"57"-15,-2 0 16 0,4 1-26 0,0-1-29 0,-2 0-16 16,2 2 20-16,0-2 8 0,-4 1-3 0,4-1-2 0,-4 2-17 16,4-1-18-16,0 1 45 0,0 1 10 0,0-2 15 15,0 0 21-15,0 2 21 0,0 0 7 0,0 0-3 0,0 2 17 16,0 0 14-16,0-1-9 0,0 2-34 0,0 2-47 15,0-1-46-15,0 2-42 0,0 2-41 0,0 0-33 0,0 5-28 16,4 2-12-16,-4 3-10 0,0 3-11 0,4 5-7 0,-4 5 4 16,0 5-2-16,0 1 0 0,2 2 0 0,-2-1-5 15,0-2-1-15,0 0 7 0,0-2-4 0,0 1 4 0,-2-2-1 16,2-2 9-16,0 1 0 0,0-1 9 0,-4-1 9 0,4-2-3 16,0 0-6-16,0-2-7 0,0 0-5 0,0-2 2 0,0-1-4 15,0-2-8-15,0-2 0 0,4-1-2 0,-4-3-4 16,0-1-7-16,2-3-14 0,-2-1-16 0,0-2-22 0,4-1-24 15,-2-1-37-15,-2-2-36 0,0 1-43 0,0-2-52 16,0-2-47-16,4 2-51 0,-4-1-39 0,0-1-19 0,0 1-60 16,0-1-60-16,4-1 8 0,-4 0 94 0,0 0 31 0,0-1 15 15,0-1 55-15,0 1 22 0,0-1 17 0,0 1 12 0,0-1 34 16</inkml:trace>
  <inkml:trace contextRef="#ctx0" brushRef="#br0" timeOffset="201696.84">15594 9724 173 0,'0'-5'142'0,"0"3"52"16,0-3-14-16,0 1-6 0,0-1-25 0,0 1-14 0,0-1-6 15,0 2-3-15,0-3 6 0,0 3 13 0,0-1 2 16,0-1 6-16,0 1-2 0,0 1 2 0,0-2 5 0,0 1 0 15,0 1 18-15,0 0 46 0,0 0 12 0,0 1 0 0,0-1 0 16,0 2 0-16,0-2 5 0,0 3-3 0,-4-2-2 16,4 1 24-16,-4 1 8 0,4 0-10 0,0 1-11 0,-2-1-20 15,-2 2-30-15,0 1-23 0,2-1-29 0,-2 2-21 0,-3 0-16 16,3-1-6-16,-2 2-7 0,0 1 1 0,0-2-7 0,-3 2-10 16,3-1-19-16,4-1-7 0,-6 1-15 0,6-2-8 15,-2-2-11-15,2 2-10 0,2-1-3 0,-5-1-6 0,1 0-6 16,4-1 6-16,0 0 0 0,0 0 2 0,0-1 0 15,4 0-6-15,1-1-5 0,-5-1 0 0,2 2 3 0,2-2 3 16,-2-2-3-16,6 2 0 0,-6-1 7 0,4 1-6 0,-2-2 1 16,3 2 1-16,1 0-1 0,-6 0 0 0,4 2 5 15,2-1 1-15,-5 2 0 0,3 0 4 0,2 0 3 0,-6 2-1 16,6-1-2-16,-1 0-1 0,-5 3 1 0,6-1 0 0,-6 0 5 16,4 1-7-16,-2 1 3 0,2-1 0 0,-1 1-7 15,-3-2 2-15,6 1 0 0,-8-1-4 0,2 0-8 0,6 0-18 16,-8-1-41-16,2-1-65 0,3 2-106 0,-3-3-155 0,2 2-173 15,0-2-151-15,-2-2-26 0,2 1-59 0,-2-1 102 16,-2-1 97-16,8 0 61 0,-8 0 61 0,2-1 53 0,3-1 65 16</inkml:trace>
  <inkml:trace contextRef="#ctx0" brushRef="#br0" timeOffset="202530.94">15516 9124 165 0,'0'2'107'0,"-2"-1"48"16,-2-1-12-16,4 2-25 0,-2-1-9 0,2 1-17 0,-5-1-11 15,1 1-8-15,4-1-6 0,-2 1 1 0,2-2 3 0,0 1-3 16,-4-1-1-16,2 1-5 0,2-1-6 0,0 0-2 0,0 2-3 16,0-2-9-16,0 0-4 0,-4 0-5 0,4 2 0 15,0-2 9-15,0 0 5 0,0 1 8 0,0-1 5 0,0 0 7 16,4 0 6-16,-4 2 10 0,0-2 4 0,0 1 5 0,0-1 2 16,0 0 1-16,0 0-2 0,2 2 2 0,-2-2 35 15,0 0 19-15,4 0 14 0,-4 1 2 0,0-1 7 0,0 0 5 16,0 2 0-16,0-2 11 0,2 0-9 0,-2 0-9 15,4-2-12-15,1 2-17 0,-5-1-8 0,2-1-16 0,2-1-28 0,-2 0-19 16,2 1-20-16,0-2-11 0,2 1-8 0,-4-1-15 16,7-1-3-16,1-1-2 0,-8 2-5 0,8-2 0 0,-3-1-7 15,-1 2-1-15,2 0 2 0,-2-1 0 0,0 3 0 0,-1-1-3 16,-3 1 3-16,6 0 0 0,-6 1 3 0,-2 1 5 16,4-1 7-16,-2 0 10 0,-2 2 14 0,4-1 4 0,0 1 1 15,-4 1 1-15,0-1-3 0,0 2-8 0,0 1-4 16,0 0-4-16,0-1 0 0,0 2 1 0,0 0-3 0,0 1 1 15,-4 1 7-15,4 0 8 0,-4 0 18 0,4 0 24 0,-2 0 22 16,-2 0 14-16,4 0 4 0,0-1-2 0,-2-1 1 16,2-1-7-16,-4 2-10 0,4-2-9 0,-4 0-7 0,4 0-11 0,-2-1-12 15,-3 0 1-15,3 0-16 0,2-1-5 0,-8 1-8 16,8-1-7-16,-2 1-9 0,-6-1-6 0,6-1-5 0,-2 0-1 16,1 0 1-16,-5 0-7 0,2 0 1 0,4 0 2 15,-6-1-2-15,1-1 1 0,-3 1 4 0,8-1-1 0,-6 1 2 16,0-1 4-16,-1 0 1 0,3 0 0 0,0-1 3 0,0 1 5 15,-3-1 1-15,1 2 11 0,0-2-1 0,6 1-3 16,-4 0-3-16,1 1 0 0,1 0-4 0,2-1 4 0,-6 1-2 16,6 1-4-16,-2-3-6 0,2 3 4 0,-2-2-4 0,-1 1-6 15,5 1-4-15,-2-2-5 0,-2 2-3 0,4-1-6 16,-2-1 0-16,2 2-6 0,0 0-16 0,-4-1-31 0,4 1-46 16,0 0-65-16,0-2-95 0,-4 0-166 0,4 2-217 15,0-1-260-15,0 0-114 0,0 1-70 0,0 0 129 0,0 0 97 16,0 0 196-16,4 0 301 0</inkml:trace>
  <inkml:trace contextRef="#ctx0" brushRef="#br0" timeOffset="-213461.46">20256 6729 258 0,'0'3'213'0,"0"1"44"0,0-1-2 0,-2 2-45 15,2-2-37-15,0 0-17 0,0 0 9 0,0-2 1 16,-4 2-6-16,4-1-6 0,0-1-10 0,0 2-9 0,0-3-8 16,0 2-10-16,0-1 14 0,0 1 17 0,0-1 2 15,0-1-4-15,0 2-1 0,0-2-1 0,0 1 8 0,0 1 17 16,0-2 15-16,0 1 8 0,0 1 8 0,0-2 10 0,0 1 37 15,0 0 16-15,0 1 10 0,0-2-17 0,0 2-33 0,0-1-39 16,0-1-33-16,0 2-28 0,0-2-22 0,0 1-12 0,0-1-14 16,0 0-6-16,0 2-6 0,0-2-6 0,0 0-8 15,0-2-9-15,0 2-7 0,4-1-8 0,-2-2-7 0,-2-1-6 16,4 2-1-16,0-4 0 0,-2 0-5 0,6 0 0 16,-1-2-4-16,-5-1-2 0,6 2 4 0,-6-1-6 0,4 1-2 15,2-1-1-15,-6 2 4 0,5 2-4 0,1-2 1 0,-6 3 1 16,2 1 8-16,0 1 2 0,2 1 1 0,-3 1-1 15,1 1-1-15,0 2-1 0,-2 1-3 0,4 2-1 0,-2 1 5 16,0 1 10-16,-2 1 5 0,7 2 1 0,-7 0-2 0,2 2-5 16,-2-1 6-16,6-1-5 0,-8-1-4 0,2-2 2 15,4 0-3-15,-6-2 0 0,5-1-1 0,-1-1 3 0,-4-1 1 16,2-1 5-16,-2 0 3 0,4 0 0 0,-2-3-3 16,2 2-2-16,0-2-1 0,-2-2-8 0,-2 1 2 0,9-3-4 0,-7 2-1 15,4-3 0-15,-2 1-3 0,2-4-4 0,-2 1 2 16,3 1-5-16,-1-2 0 0,-2 2-2 0,0 0-2 0,2 1-1 15,-4 3 4-15,2-1 3 0,1 0 2 0,-3 1 1 0,2 2 4 16,-2 0-1-16,2 2 3 0,0 1-5 0,-2 0 2 16,2-1-1-16,-2 3-1 0,3 0-1 0,-1 1 0 0,-2 1 0 15,6-2-3-15,-6 1 2 0,2-1 4 0,-2 2 5 16,2-3-6-16,1 1 5 0,-3-3 5 0,4 2-1 0,-2-3 3 16,0 1 0-16,-2-1 2 0,4-1-4 0,-2 0-2 0,3-1 0 15,-3-1-5-15,2 1 2 0,0-4-3 0,2 2-2 0,-1-1-1 16,-1-2-1-16,0 0 0 0,2 0 0 0,-1 0-3 15,-1-1-5-15,0 3-1 0,0 0 0 0,-2-1 1 0,0 0 4 16,3 3 1-16,-5 0 3 0,6 1 0 0,-6-1 0 0,6 2 0 16,-6 0 0-16,2 0 0 0,-1 2 0 0,5-2 0 15,-6 3 0-15,4-2 0 0,2 2 0 0,-6-1 0 0,7-1 0 16,-3 2 0-16,0-1 3 0,0-1-3 0,0 1 8 0,3-1-3 16,-7-1 2-16,8 2-3 0,-4-2-3 0,3-2 8 15,-3 1-7-15,0-1 1 0,0 1-2 0,5-2 0 0,-5-2-1 16,4 2-3-16,-4-1-1 0,3 1 2 0,-1-2-5 0,0 2-2 15,-6 0 0-15,4 0 5 0,3 2 3 0,-7-2 1 0,6 3 0 16,-6-2 0-16,4 2 0 0,-6 2 0 0,9-2 0 16,-7 1 0-16,2 1 0 0,-2-1 0 0,6 1 0 0,-8-1 0 15,2 2 0-15,4-1 0 0,-2 1 3 0,1-2 2 16,-3 1-2-16,2-1 6 0,0-1-2 0,2 0-1 0,-4 0-2 16,6-1-3-16,-1-1 4 0,-1-1-5 0,0 0 0 0,4-1 0 15,-3-2 0-15,3 1 0 0,-4-1 0 0,2 0-6 0,1 2 4 16,-1-1-5-16,-6 0-2 0,6 1 3 0,-2 1 1 0,-3 0 3 15,1 2 2-15,0-1 0 0,-2 1 0 0,2-1 0 16,-2 0 0-16,-2 2-4 0,8-1 5 0,-8 1 1 0,2 0 1 16,3-1-2-16,-3 1 7 0,2 0-6 0,0 0 4 15,-2 0 1-15,-2-2-3 0,4 2 6 0,0 0-4 0,-2-1-24 16,2-1-21-16,-1 1-25 0,-3-1-33 0,8-1-43 0,-8 2-52 16,2-1-72-16,-2 0-104 0,4 1-125 0,-2 0-131 0,-2-2-50 15,0 1-63-15,0 1-38 0,0 1 134 0,0-2 19 16,0 2 76-16,0 0 49 0,-2 0 79 0</inkml:trace>
  <inkml:trace contextRef="#ctx0" brushRef="#br0" timeOffset="-210593.94">14792 9535 20 0,'-2'-3'55'15,"2"0"15"-15,0 2-3 0,0-1-11 0,-4-1-4 0,4 2-7 16,0-1-12-16,0-1-4 0,0 3-6 0,-2-1-3 0,2-1-3 16,0 1 1-16,0-1-2 0,0 2-2 0,0-1 1 15,0 1 0-15,-4-2 0 0,4 2 0 0,0-1 0 0,0 1 0 16,-4 0 0-16,4 0-2 0,0-2 1 0,0 2 1 0,0-1-2 16,0-1 0-16,0 2 2 0,0-1-1 0,4 1 3 15,-4-2 2-15,0 2-1 0,0-1 2 0,4 1 0 0,-4-2 3 16,0 0-2-16,0 2 2 0,0-1 0 0,0 1 0 0,0-1-2 15,0 1 0-15,0-2-2 0,2 1-4 0,-2 1-3 0,0-2-4 16,0 2 0-16,0-1-3 0,0 1-3 0,0 0 1 16,0-2-3-16,4 2 1 0,-4 0 1 0,0 0-5 0,0-1-1 15,0 1-3-15,0 0-4 0,0-2-3 0,0 2 1 0,0 0-5 16,0 0-2-16,0 0-3 0,0 0 0 0,0 0-4 16,0 0-2-16,0 2-7 0,0-2-6 0,0 0-8 0,0 1-12 15,0-1-17-15,0 0-37 0,0 0-25 0,0 0 10 0,0 0-4 16</inkml:trace>
  <inkml:trace contextRef="#ctx0" brushRef="#br0" timeOffset="-209753.81">14801 9490 52 0,'2'0'68'0,"-2"0"12"0,0 0-12 0,0 0-3 16,0 0-14-16,0 0-13 0,0-1-13 0,0 1-6 0,4 0-6 16,-4 0-3-16,4-2-5 0,-4 2 1 0,0 0-1 15,0 0-2-15,2-1-2 0,-2-1-1 0,0 2 0 0,0-1 2 16,0 1 1-16,4-2 0 0,-4 2 0 0,2 0 3 0,-2-1 3 15,0-1 3-15,0 2 2 0,4 0 6 0,-4 0 1 0,4-2 2 16,-4 2-2-16,0 0-3 0,0 0 1 0,3-1-1 16,-3 1-1-16,0 0 0 0,0-1 5 0,0 1 2 0,4-2 4 15,-4 2 2-15,2-1 3 0,-2 1 1 0,0-2 2 16,0 2-1-16,0-1 3 0,4-1-2 0,-4 1 2 0,4-1 2 16,-4 1 3-16,0-1 0 0,2 0 4 0,-2 1 3 0,0 0 4 15,4-1 4-15,0 1 2 0,-4-2 12 0,0 1 12 0,2 1 4 16,3-1 7-16,-5 1 6 0,0-1 4 0,0 1 2 0,2-1 3 15,-2 1-1-15,0-1 1 0,0 1-3 0,4 1-2 16,-4-2 8-16,0 1 20 0,0 1 6 0,0-2-6 16,4 2-7-16,-4 0-5 0,0-1-11 0,0 1-4 0,0 0-7 15,0-2-8-15,0 2-6 0,0 0-9 0,0 0-5 0,0 0-2 16,0 0-6-16,0 0 1 0,0 0 2 0,0 0 1 0,0 2 3 16,0-2 2-16,0 1 3 0,0-1 1 0,0 2 12 0,0-1 8 15,0 1 19-15,0-1 10 0,0 2-3 0,0-1-1 16,0-1-1-16,0 2-1 0,0 0-3 0,0 0-2 0,0-1-7 15,0 1-10-15,0-1-15 0,0 2-5 0,0 0-15 16,0-1-3-16,0 2 2 0,0-3 9 0,0 3 4 0,0 0-3 16,0 1-4-16,0 0-11 0,0-2-1 0,0 4-3 15,0-1-5-15,0 1 0 0,0 0-2 0,0 2 0 0,0 0-5 0,0 1 2 16,0-1-6-16,0 2-1 0,0 0-3 0,0 0 0 16,0 0-2-16,0 0-1 0,2 0 1 0,-2-1 1 0,0-1-6 15,0 1-1-15,0-1-6 0,4-2-3 0,-4 1 1 0,2-2-1 16,-2 0-7-16,0 0-5 0,0-1 4 0,0-2-1 15,4 1-1-15,-4-1 1 0,0-1 1 0,0 0 0 0,4 0 1 16,-4 0-1-16,0 0-3 0,0-1 2 0,0-1-14 16,0 2-32-16,0-3-40 0,0 2-56 0,0-1-80 0,2-1-118 15,-2-1-173-15,0-1-201 0,0 2-137 0,0-1-119 0,0-1 41 16,0-1 85-16,0 1 95 0,0 1 113 0,0 0 262 0</inkml:trace>
  <inkml:trace contextRef="#ctx0" brushRef="#br0" timeOffset="-208183.94">11460 12730 129 0,'0'-3'88'0,"0"0"33"16,0 2-4-16,0-2-19 0,0-1-21 0,0 3-17 15,0-2-4-15,0 2 4 0,0-2-1 0,0 1 1 0,0-1-2 16,0 2 2-16,0-3-1 0,0 3-1 0,0 0-3 16,0-2 5-16,0 1 1 0,0-1 0 0,0 2 5 0,0-2 4 15,0 1 15-15,0-1 6 0,0 2 10 0,0-1 2 0,0-1 6 16,0 0 2-16,0 2 2 0,0-1 8 0,0-1-1 0,0 2 0 16,0-3 2-16,0 3 39 0,0 0 13 0,0-1-4 15,0 2-6-15,0-1-12 0,0-1-5 0,0 2-8 0,0-1 1 16,0-1 3-16,0 2 15 0,0 0 7 0,0 0 12 0,0 0 19 15,0 2 24-15,4-1-1 0,-4 1-7 0,0-1-10 16,0 2-19-16,0 0-31 0,0 0-29 0,0 2-22 0,0-1-19 16,0 1-12-16,2 1-11 0,-2 0-2 0,0 1-8 0,0 2-9 15,0 0-4-15,4 2-7 0,-4 1-7 0,0 1-3 16,3 2-4-16,-3 0-2 0,0 2-9 0,0 1 0 0,0 1-2 16,0-1 2-16,0 2 1 0,0 1-4 0,4-3 7 0,-4 0-1 15,0 0 4-15,4 0-1 0,-4-3 3 0,0 1 2 0,0-2-5 16,0-1 2-16,0-1-2 0,0 0-1 0,2-1 1 15,-2-2-3-15,0 0 2 0,0-3 1 0,0 1-3 0,0-2-2 16,0 1 1-16,4-2-2 0,-4-1 5 0,0 2-3 16,0-2 3-16,0 0 0 0,2 1 0 0,-2-2 2 0,0 1-5 15,0-2 3-15,0 1 0 0,0 1 1 0,0-2-3 0,0 1-2 16,0-1 1-16,0 1-1 0,0-1-4 0,0-1-1 0,0 2 0 16,0-1 4-16,0-1 4 0,0 2-1 0,0-2-5 15,0 1-15-15,0-1-22 0,0 1-32 0,0-1-63 0,0 0-103 16,0 0-135-16,0 0-164 0,-2-1-149 0,2 0-51 0,0-1-86 15,-4 1 115-15,4-2 79 0,0 0 75 0,0 0 26 16,-2-2 45-16,2 1 124 0</inkml:trace>
  <inkml:trace contextRef="#ctx0" brushRef="#br0" timeOffset="-205293.81">11499 12534 162 0,'-2'4'109'16,"2"-1"43"-16,0 2-14 0,0-3-28 0,-4 2-17 0,4-1-10 15,0-2-8-15,-4 2-3 0,4 0-2 0,0-1-2 16,0 0 1-16,0 0-3 0,0 0 3 0,0 1 3 0,0-2 5 16,-2 1 13-16,2-1 10 0,0-1-3 0,0 3 0 15,0-3-3-15,0 2-8 0,0-1 1 0,0-1-3 0,0 1-3 16,0-1 1-16,0 2 6 0,0-2 13 0,0 0 8 0,2 2 36 16,-2-2 40-16,0 0 11 0,0 0 10 0,0 0 2 0,4 0 12 15,-4 0 3-15,4 0 3 0,-4-2-2 0,2 2 10 0,-2-2 40 16,5 1 18-16,-1-2-10 0,-2 0-20 0,2 0-45 15,-2 0-45-15,6-3-34 0,-2 0-32 0,5-1-24 16,-9-1-14-16,12-2-21 0,-3-1-7 0,-3-1-5 0,2-1-8 16,5-1-1-16,-5 1-10 0,7-3 2 0,-5 0-2 0,0-2 2 15,7 0-2-15,-2-1-3 0,-1-1-2 0,-4 1-1 0,5 1-1 16,0 0-2-16,-3 0-1 0,-2 0 1 0,5 0 7 0,-1 0-1 16,-1 1-1-16,-3-1-1 0,5 3-1 0,-1-3-6 15,-1 2 3-15,-3 0-3 0,5 0 4 0,-1 1-6 0,1-1 5 16,-3 1-6-16,-1 0 0 0,3 0-1 0,1 0 0 15,-1-2 5-15,-1 2-1 0,1 0-2 0,1-2-1 0,-1 1-4 16,-1 0 8-16,1-1-3 0,1-1-2 0,-5 0 0 0,5 2 0 16,-1-2 0-16,1 1-3 0,0-2 2 0,-3 1 4 15,3 0 1-15,-1 0-2 0,-4-2 2 0,5 2-3 0,2 0 0 16,-3 0-1-16,1 2 0 0,-1-3 0 0,-3 5 0 0,3-3 0 16,-1 2-3-16,-3 0 2 0,5 1-4 0,-3 3 8 0,-2-1-3 15,-1 1 0-15,1 2-3 0,-1 0 2 0,-1 0 1 16,-4 2 0-16,4 0 0 0,-3 0 4 0,3 1 0 0,-4 0-3 15,4 0 0-15,-3 0-1 0,1 0 0 0,2 0 0 16,-4-1 0-16,5-2 0 0,-5 1 0 0,4-1 0 0,-3 0 0 16,3-1 3-16,0-1-2 0,-1-1-1 0,1 1 0 0,4-2 0 15,-3 0-3-15,-3 0 2 0,6 0 1 0,-1 0 0 0,1-1 0 16,-3 2 0-16,-3 0 0 0,6 0 0 0,-3 0 0 16,-1 2 0-16,-2-1 3 0,3 1-2 0,-5 1-1 0,4 0 0 15,0 0 0-15,-3 0 0 0,3 0 0 0,-4 0 0 0,2 0 0 16,1-2 0-16,-1 1 4 0,2 1-2 0,-3-2 1 15,3 1-2-15,-4-1 3 0,4-1-3 0,-3 2-4 0,3-2 2 16,0 0 1-16,-3 0 0 0,3-2 0 0,-2 2 3 0,2 0-5 16,1 0 1-16,-1 0 1 0,0 1 0 0,1 0-4 15,-3 0 0-15,2 2 2 0,1-1 2 0,-5 1 0 0,4 1 0 16,-4 1 3-16,5 1-1 0,-5-2-2 0,2 2 0 0,3 2 0 16,-9-2 3-16,4 0-2 0,2 1 0 0,-2 0-1 0,-4 0 0 15,7 2 0-15,-3-2 3 0,-2 1-2 0,2-2-4 16,-4 1 2-16,7-1 4 0,-3 1-2 0,4 0-4 0,-8-3 2 15,8 2 1-15,-3 0-4 0,1-1 4 0,0-1 0 16,3 1 0-16,-1-1 0 0,0-1 0 0,1 0 3 0,-1 0-6 16,-2 0 3-16,3 0 0 0,3-2 0 0,-4 3 0 0,-1-3 3 15,5 2-2-15,-4 0-1 0,3 0 0 0,-3-2 0 0,3 1 0 16,-3 0 0-16,4 1 3 0,-3-2-2 0,-3 1-1 16,2-1-3-16,5 1 5 0,-7-1-1 0,2 0-1 0,1 1 3 15,-1 0 3-15,-4-1-2 0,5 3 2 0,-5 0-1 16,4-2 3-16,-4 3-2 0,-2 1-4 0,3 0 1 0,-3 2 6 15,-2-1-4-15,2 1 4 0,0 0 2 0,-2 2-2 0,-2-1-2 16,4 0 1-16,-2 1-1 0,-2-1-6 0,5 0 4 0,-1 0-2 16,-4 0 4-16,2 0-5 0,2-1-2 0,0 1 0 0,-4 0 0 15,2-2 0-15,-2 1-5 0,6 1 9 0,-6-2-8 16,4 0 4-16,1 3-6 0,-3-3 3 0,2 1 2 0,-2-1-2 16,2 1 0-16,0-1 3 0,-2 2 0 0,2 0 0 15,-2-1 0-15,2 0 0 0,1 2 0 0,-3-3 0 0,-2 2 4 16,8 0 1-16,-8 0-2 0,2 1-1 0,-2 0-2 15,4-1 5-15,-2 0 0 0,-2 1 3 0,4-1-5 0,0 0-2 16,-4 0-1-16,3 2 0 0,-3-2 0 0,4 0 0 0,-2 0 0 16,-2 0 0-16,4-1 0 0,0 2-4 0,-4-1 3 0,2 0 1 15,-2 0 0-15,4-2 0 0,0 2 0 0,-2 0-3 0,-2 0 2 16,7-1 0-16,-7-1 1 0,8 0-7 0,-6 3 4 16,-2-3 7-16,6 2-3 0,-2-1-1 0,0 0-5 0,-2 0 9 15,3 0-3-15,-3 1-1 0,6 0 0 0,-8-2 0 16,2 2 0-16,2 0 0 0,0 0 0 0,-2 2 3 0,-2-2 1 15,0 1 5-15,4 1 4 0,-1-1 1 0,-3 1 0 0,0-1 2 16,4 1-4-16,-4 1-3 0,0-2 2 0,0 2-2 0,-4 0-1 16,4 0-7-16,0 2 1 0,-3-2 0 0,-1 1 0 15,4 1 2-15,0-1-2 0,-2 1-2 0,-2-1 0 0,0 1 0 16,2-1 0-16,2 1 0 0,-4-1 0 0,0 2 0 0,2-1 0 16,-3 1 0-16,3-1 0 0,-2 2-5 0,0-3 5 15,-2 2 0-15,4 0 0 0,-2 2 0 0,0-3 0 0,-3 3 0 16,1 1 0-16,0 1 0 0,-2 0 0 0,2 2 4 0,-1 0-3 15,-3 1-1-15,0 2 0 0,-1 2 0 0,3-1 0 16,-6 2 0-16,3 0 0 0,-1 2 0 0,-3-1 0 0,3 2 0 16,0-1-5-16,-3 0 9 0,3 0-3 0,-3 0-1 0,3-1 0 15,-3 1 0-15,5-2 0 0,-2 0 0 0,-1-3 3 16,-1 1-2-16,3-1 0 0,1 2-1 0,2-2 0 0,-7 0 0 16,5 0 0-16,0-2-3 0,-3 2 1 0,3 0 2 0,-2-1-3 15,-3 1-2-15,5 0 0 0,-3 0 0 0,1 0-1 16,-3 0 6-16,3 1-1 0,-4-1-2 0,-1 0 2 0,-2 2 1 15,7-2 0-15,-9 1-7 0,5 1 4 0,-1-2 5 0,1 1-1 16,3-1-4-16,-3 1 1 0,-1 1 2 0,1-2 0 0,-3 1 0 16,7 1-3-16,-1 0 2 0,-5-1-2 0,9 1 1 15,-7-1-2-15,1 2 4 0,3-1-2 0,-2 0 0 0,1 3 0 16,-1 0 2-16,1-2-7 0,-1 1 5 0,1-1-2 16,1 2 2-16,2-2-2 0,-5 1 3 0,-1-1 1 0,5-1 0 15,-1 1-4-15,-3-2 4 0,3 2-5 0,0-1 4 0,1-1 1 16,-3 1 0-16,1-2-3 0,-1-1 0 0,6 2 1 0,-7-1-2 15,3-1-3-15,-3 3 3 0,5-2-4 0,0 0 5 16,-3 0-1-16,1 0-4 0,-3 0 4 0,5 0 4 0,0 0-4 16,-3-1 1-16,1 2 0 0,-3-3 3 0,3 3-3 0,-2 0-2 15,-3-1-4-15,5 0 4 0,-5 2 3 0,1-1 1 16,-1 1-3-16,-2 1 4 0,3-2 0 0,-1 2-5 0,1 0 1 16,-1 0 3-16,1-1 0 0,3-1 1 0,-3 1 0 0,1 1-7 15,-1 0 9-15,5 0 1 0,-1 0-3 0,-2-2 2 16,1 1-5-16,3-1 1 0,-3 0 2 0,3 0 0 0,0-1 0 15,-1-1-4-15,1 2 2 0,0-3 2 0,1 2 0 0,-1-1 0 16,0 0 5-16,4 0-4 0,-9 1-5 0,5-1 2 0,2 1-1 16,-3-1 2-16,1 2 1 0,0-1 0 0,-1-1 0 15,1 3 0-15,2-2-3 0,-7 3 2 0,5-1 1 0,-1-1 0 16,-1 1 0-16,2-2 0 0,-1 1-5 0,1 1 3 16,2-3 2-16,-1 2 0 0,1-1-3 0,-2 0 3 0,4 0-1 15,-3-2 1-15,-1 1 0 0,4 1-3 0,4-2-2 0,-6 2 0 16,1 0 1-16,1 0-5 0,0 0-1 0,-2 0-3 15,1 3-1-15,1 0-1 0,-4 0 0 0,8 0-1 0,-8 2 5 16,3-3 0-16,-1 3 5 0,-2-2 5 0,4 0-5 0,-5-1 5 16,5 0 1-16,-4 0 0 0,3 0 0 0,1-1-4 0,0-1 4 15,-2-1-1-15,2 0 1 0,-1 0 0 0,1-2-4 16,0 0 3-16,2 0 4 0,0-1 5 0,2-1-6 0,-7 1-4 16,7-4 1-16,-2 2 1 0,2-2 0 0,2 3 0 15,-8-4-4-15,8 0-4 0,0 0-4 0,-2-2 2 0,2 0-1 16,-4 1 0-16,4 0 8 0,0-1-5 0,0-1 2 0,0 0 2 15,4-1 2-15,-2-1 1 0,-2-1-2 0,4 0-5 0,0-1-2 16,2-2 1-16,0-2 2 0,1-1-1 0,3-3-6 16,5 0-3-16,-7-1 1 0,8-4-6 0,-1 2-5 0,-3-3-3 15,5 0-6-15,1-1-6 0,-1-1-2 0,-1 2 2 16,1 0 4-16,-5-1 7 0,5 1 2 0,-1 0 5 0,1-2 5 16,-1 2 10-16,-1-1 2 0,1-1-2 0,5-1 6 0,-4 2-1 15,-1-2 3-15,1-2 0 0,1 1-2 0,3-2 5 0,-4 0-1 16,5-3-4-16,-1 0 2 0,2-3 1 0,-3 1 0 0,3-1 3 15,2 2-2-15,2-4-1 0,-9 2-3 0,7 0 2 16,-2 2 1-16,-2-1 3 0,1 4-2 0,-3-1-1 0,2 1-3 16,-1 1 2-16,1 1-6 0,-4 2-3 0,1 0 3 15,-1 2-1-15,-1-1 2 0,1 2 1 0,1 0-5 0,-1 0 5 16,-1 0 2-16,1 0 0 0,-5-1-3 0,5-1 5 0,-1 2-6 16,1-3-2-16,0 0 0 0,-1 0-2 0,5-2 5 15,-5 3 4-15,1-3-7 0,3 1 2 0,1-1-4 0,-4 2-1 16,1-2-1-16,-1 3-1 0,-1-3-2 0,5 2 0 0,-4 2 0 15,-1-1-8-15,1 2-8 0,3 0-6 0,-3-1-1 0,-1 2 6 16,1-1 2-16,-1 2 5 0,1-2 3 0,0 2 5 16,-3-2 6-16,3 4 8 0,-1-1 3 0,1 0-3 0,-1 0-1 15,-1-1 3-15,1 2 1 0,1 0 1 0,-5-1 0 16,5 1 0-16,-1 1 0 0,-1 0 0 0,-3-1 0 0,5 1 0 16,-3 1 0-16,3 0 0 0,-5-2 0 0,2 2 0 0,3 0 0 15,-7 0 0-15,7 0 4 0,-9-1-4 0,9 1 8 0,-7 0 8 16,7 0 9-16,-7-2 7 0,4 2 8 0,-1-1 11 15,1-3 2-15,-1 2 2 0,-1-1-4 0,2 1-4 0,-1-2-4 16,3 0-10-16,-5 2-1 0,5-1-2 0,-5 0-3 16,3 1 2-16,-1 1-2 0,1-1-1 0,-6 1-5 0,3 2-4 15,3-1-1-15,-6 3 2 0,3 0-2 0,-1-2-4 0,0 4 3 16,-3 0-3-16,3 1 2 0,-4 0-4 0,2 0 1 0,1 1-2 16,-1 1 6-16,-6-1-1 0,4 2 7 0,2-1 10 15,-6 1 8-15,5-2 6 0,1 2-1 0,-6 0 1 0,6-1 0 16,-6-1-4-16,5 1 0 0,-3-1-1 0,2 1-6 0,0-2-3 15,-2 1 2-15,2-1-3 0,3 1 2 0,-3 0-2 16,-4 0 3-16,6-1 2 0,-6 2-3 0,4-2-2 0,3 1-4 16,-7-1 0-16,4 2 0 0,2-2-5 0,-6 1-1 15,7 0 0-15,-7 3-2 0,2-3 3 0,-2 2 3 0,6-1-2 16,-6 0 2-16,-2 2 0 0,6-3 5 0,-1 2 0 0,-1 0-3 16,-2 0-4-16,4 0-4 0,-2-1-8 0,0 1 0 0,-2 0-4 15,2 0-1-15,1 0 1 0,-3-1-18 0,-2 2-28 0,4-1-45 16,-2 1-67-16,-2 1-87 0,0-2-108 0,0 1-122 15,0-1-120-15,0 1-105 0,0 1-1 0,-2 0-49 0,-2-2-14 16,4 1 118-16,-2 1 40 0,-3-1 85 0,1 1 18 16,2-1 64-16</inkml:trace>
  <inkml:trace contextRef="#ctx0" brushRef="#br0" timeOffset="-202749.62">15129 9564 69 0,'-2'1'85'0,"2"1"12"16,0-1 21-16,-4 0-6 0,2 1-15 0,2 0-13 16,0-1-9-16,0-1 8 0,-4 2-5 0,4-2-3 0,-4 1-2 15,4-1-6-15,0 2-1 0,0-2-5 0,0 0-4 0,0 1-2 16,0-1-4-16,-2 0-2 0,2 0 0 0,0 2 0 16,0-2 4-16,0 0-5 0,0 0-1 0,0 1-3 0,0-1-1 0,-4 2 4 15,4-2 3-15,0 0 5 0,-5 0 0 0,5 1 6 16,0-1 3-16,0 0 1 0,0 0 3 0,0 0 5 0,0 0 0 15,0 1 4-15,0-1 4 0,0 0 4 0,0 0 3 16,0 0 30-16,0 0 17 0,0 0 6 0,-2 0 2 0,2 0 1 16,0 0-3-16,0 0-1 0,0 0-4 0,0 0 2 15,0 0-8-15,0 0-3 0,0 0-5 0,0-1-8 0,0 1-5 16,2 0-7-16,-2-1-1 0,0 1 10 0,0 0 2 0,0-2 2 16,0 1-8-16,0 1 2 0,5-2 7 0,-5 2 8 0,4-1-3 15,-4-1 2-15,0 1-5 0,2-1-5 0,-2 2-13 16,0-1-13-16,4-3-14 0,0 3-9 0,-4 0-11 0,2-1-4 15,2 1-7-15,-4-1-4 0,2-1-5 0,-2 2-6 16,4-2 0-16,1 1-5 0,-3 0-5 0,-2 0 1 0,4-1 6 16,-2 1 1-16,-2 1-2 0,4-2 3 0,0 1-1 0,-2-1 0 15,-2 1-1-15,6 0 3 0,-6 0-4 0,9 1 2 0,-9-2 2 16,2 1-7-16,2-1 0 0,0 2 1 0,-2-2-3 0,-2 1-3 16,4-1 1-16,-2 2-5 0,2-2 3 0,0 1-3 15,-1 1 0-15,-3-1 2 0,6-1-2 0,-6 2 3 0,8-1 0 16,-6-1-2-16,-2 2-1 0,8-2 3 0,-6 1-4 15,3-1 1-15,-3 2-1 0,2-1-1 0,0-1 5 0,-2 1-3 16,2 0 0-16,-2 0-1 0,6-1-4 0,-6 2 2 0,3-2-4 16,-3 1 3-16,6-1 4 0,-8 1-2 0,6 0-2 0,-2 0 1 15,-2 1-1-15,5-1 1 0,-7 1 5 0,8-1-3 0,-6-1-2 16,2 2-2-16,-2-1 6 0,6 1-3 0,-6-1 3 16,3 1-7-16,-1-1 5 0,-2 1 0 0,2-1 0 0,-2 1 0 15,6-1-5-15,-6 1 1 0,2 1 3 0,-1-2 1 16,1 2 3-16,2-1 2 0,-2-1-3 0,-2 2 1 0,6-1 2 15,-6 1 0-15,3-2-4 0,-1 0 0 0,-2 2-2 16,4-1 2-16,-2 1-2 0,2-1 2 0,-2 1-8 0,-2-2 5 16,7 2-6-16,-7 0-2 0,2-1 11 0,-2 1-3 0,6 0-4 15,-6 0-4-15,2-2 0 0,1 2 5 0,-3 0 2 0,2 0-6 16,-2 0-1-16,6 0 6 0,-6 0 4 0,2 0-4 16,-2 0-10-16,7 0 3 0,-9 0 3 0,2 0-3 0,6 0 5 15,-6 2-1-15,2-2 0 0,-2 0 3 0,7 1-5 16,-7-1-1-16,-2 2 0 0,6-2 0 0,-6 1 4 0,8 0-3 15,-6-1-1-15,-2 2 0 0,4 0 0 0,-2-1 4 0,2-1-2 16,1 2-2-16,-5-1 2 0,2 1-1 0,2-1 4 0,0 1-5 16,-4-1 0-16,2 1 4 0,-2-1-1 0,6 1-3 15,-6 1 0-15,4-2-5 0,-4 1 5 0,4-1-3 0,-4 2 2 16,3-1 0-16,-3-1 1 0,4 1 0 0,-2 1 0 0,-2-2 0 16,0 0 0-16,4 1 3 0,0 0 1 0,-4-1-1 15,0 1 0-15,0-1 1 0,0-1-6 0,2 2 5 0,-2-1-2 16,0-1 3-16,0 2-2 0,0-2-2 0,0 1 2 15,4-1 7-15,-4 0 0 0,0 2-3 0,0-2 0 0,4 0 2 16,-4 0-4-16,0 0 0 0,0 0-1 0,0 0 0 0,0 0-7 16,-4 0 4-16,4 0-4 0,0 0-3 0,-4 0-7 0,4-2 1 15,0 1-3-15,0 1 2 0,-2-2 2 0,2 1 1 0,0-1 2 16,0 1-5-16,0-1 0 0,-4 1 6 0,4-1-1 16,-4 2-1-16,4-2 3 0,0 1 5 0,-2 0-2 0,-2 1-2 15,4-2 5-15,0 1-6 0,-3-1 1 0,3 1 8 16,0-1 2-16,-4 2-4 0,0-1 2 0,4-1-5 0,0 1-6 15,-2-1 6-15,-2 1 0 0,4-1 5 0,-2 1-9 0,-2 1 5 16,0-2 1-16,4 1 1 0,-2-2-3 0,-3 1 2 0,1 1 1 16,2-1-7-16,-2 1 5 0,2-1 1 0,-2 1-5 0,0 1 4 15,2-4 1-15,-2 4-3 0,2-1-1 0,-3 0 4 16,1-1 0-16,2 1 1 0,-4-1-3 0,2 2-3 0,0-3-1 16,2 3 4-16,-7-1-2 0,7 1 3 0,-2-2 2 15,2 2 0-15,-6-1 0 0,2 1 0 0,4-2-2 0,-7 2 1 16,7 0-3-16,-6 0-2 0,6 0 5 0,-4 0 1 15,2 0-7-15,-1 2 2 0,-1-2 2 0,4 0 3 0,-6 1 0 16,2-1 0-16,4 2 0 0,-2-2 0 0,-3 1 0 0,3 1 0 16,0-1 0-16,-2 1 0 0,4-2 4 0,-6 1-4 0,1 1 0 15,5-1 3-15,-2 0-2 0,-2 1-3 0,2 0 1 0,-2-1-2 16,1-1-2-16,3 2 3 0,-6-1-2 0,2 1 3 16,4-1 1-16,-2 1 0 0,0-2-3 0,-3 1 0 0,5 1 3 15,-2-2-3-15,0 1 3 0,2 1-1 0,-2-1 1 16,0 1-3-16,2-2 2 0,-3 1 1 0,3-1 5 0,2 2-2 15,-8-1-3-15,8 1 0 0,-6-1 4 0,6 1-2 0,-2-2-2 16,-2 1 0-16,0 1 2 0,2-1-1 0,2 1 4 0,-7-2 0 16,7 1-4-16,-8 0-1 0,6 1 3 0,2-2-2 15,-8 2 4-15,6-2 0 0,-2 1 0 0,1-1-4 0,3 2 6 16,-8-1 2-16,8-1-3 0,-6 2 0 0,6-1-4 0,-2-1 2 16,2 2 4-16,-4-2-5 0,0 0 0 0,4 0 6 15,-2 1-6-15,2-1 5 0,-5 0-6 0,1 2-1 0,4-2 1 16,0 0 2-16,-2 0-5 0,2 1 1 0,-4-1 0 0,4 0 0 15,0 0 0-15,0 0 2 0,-2 0-1 0,2 0-1 16,0 0 0-16,0 0-3 0,0 0 0 0,0 0 1 0,0 0-5 16,0 0-12-16,0 0-21 0,0 0-29 0,0 0-41 0,0 0-64 15,0-1-97-15,0 1-149 0,0 0-193 0,0-2-195 16,0 1-90-16,0-1-133 0,2-1 153 0,-2 2 115 0,0-2 105 16,0-1 161-16</inkml:trace>
  <inkml:trace contextRef="#ctx0" brushRef="#br0" timeOffset="-201987.57">15121 9442 133 0,'0'0'79'0,"-4"2"26"0,0-1 7 0,2-1-12 0,2 2-17 16,-4-1-11-16,-1-1-4 0,5 0 5 0,0 0-1 0,-2 2-2 16,2-2-2-16,-4 0-1 0,4 0-2 0,0 1 1 15,0-1-1-15,-2 0-2 0,2 2 2 0,0-2-2 0,0 0 4 16,0 0 3-16,0 0-2 0,0 0-3 0,0 0-9 16,-4 0-4-16,4 0-4 0,0 0-6 0,0 0-4 0,0 0-2 15,0 0 0-15,0 0 2 0,0 0 1 0,0 0 4 0,0 0 3 16,0 0-2-16,0 0 6 0,0 0-3 0,4 0 0 15,-4 0 2-15,0 0-3 0,0 0-2 0,0 0-1 0,2 0 2 16,-2 0-3-16,0-2-3 0,0 2-1 0,4 0 2 0,-2-1 1 16,-2 1 1-16,5 0-8 0,-1-2-6 0,-2 2-4 0,-2-1-7 15,4 1-2-15,0-2-5 0,2 2-1 0,-6-1-3 16,2-1 1-16,7 2-5 0,-7-1-2 0,-2 1 0 0,6-2 0 16,-2 2 0-16,0-1 0 0,-2 1 4 0,2 0-2 0,-2 0-1 15,7-2 3-15,-9 2-1 0,2 0 1 0,2-1 4 16,0 1-4-16,-2 0 5 0,4 0 1 0,-2-2-5 0,0 2 5 15,-1-1-1-15,3 1-1 0,-2 0-6 0,0-2 5 0,-2 2-5 16,6-1-2-16,-1 1 0 0,-5-2 6 0,2 2-4 16,0-1-1-16,-2-1-4 0,4 2 7 0,-2-1-2 0,0 1-4 15,-2 0 4-15,5-2-2 0,1 2 0 0,-6-2 0 16,2 2 0-16,0 0 0 0,-2-1-2 0,2 1 4 0,-1 0-2 16,5-1 0-16,-6 1-2 0,2 0 2 0,-2 0 2 0,2 0-2 15,0 0 0-15,-2 0-2 0,3 0 4 0,-1 0 1 0,-2 0-2 16,2 0 0-16,-2 0-5 0,2-2 7 0,0 2-2 15,-2 0-1-15,2 0-5 0,-1 0 3 0,-3 0 2 0,8 0-3 16,-8 0-1-16,2 0-1 0,2 0-2 0,-2 0 1 0,-2 0-5 16,4 0-3-16,0 0-5 0,-4 0-3 0,2 0-5 15,-2 0-7-15,0 0-10 0,5 0-15 0,-1 0-22 0,-4 0-12 16,0 0-29-16,0-1-39 0,0 1-44 0,2 0-61 0,-2-2-58 16,0 2-6-16,0-3-28 0,0 3 7 0,0-1 9 15</inkml:trace>
  <inkml:trace contextRef="#ctx0" brushRef="#br0" timeOffset="-199061.79">15330 9300 178 0,'0'-3'124'15,"0"1"45"-15,0-1-17 0,0 0-14 0,0 2-10 0,0-2-15 16,0 1-12-16,0 1-7 0,0-1-12 0,0 1-11 0,0-1-10 16,0-1-9-16,0 3-5 0,0-1 2 0,0-1 5 15,4 0 3-15,-4 2 3 0,0-1 3 0,0 0 5 0,0 1 3 16,0-2 5-16,0 1 1 0,0 1 3 0,0 0-4 0,2 0 1 15,-2-2 0-15,0 2 2 0,0 0 1 0,0 0-3 0,0-1 3 16,0 1 16-16,0 0 18 0,0 0 9 0,0 0 10 16,0 0 5-16,0 0 0 0,0 0-1 0,-2 1 0 0,2-1 1 15,0 0 2-15,0 0 8 0,0 2 2 0,0-2 9 16,0 1 4-16,0-1 26 0,0 0 33 0,-4 2 13 0,4-2-14 16,0 0-22-16,-2 0-38 0,2-2-36 0,0 2-30 0,0-1-24 15,-4-1-16-15,4 1-17 0,-5-2-13 0,5 1-3 0,0-1-5 16,0 0-1-16,-2 0-4 0,2 0-8 0,0 0-4 0,0 0 2 15,0-2-2-15,0 3-7 0,0 0-2 0,0-1 2 16,0 0 10-16,0 2-7 0,2-2 3 0,-2 1-2 0,5 1 5 16,-1 1-2-16,-4 0 0 0,2 0 0 0,2 0 3 15,-2 0 3-15,-2 1 2 0,4 1 5 0,0 1 1 0,-4-2 1 16,2 2 6-16,-2 0 3 0,0-1 6 0,0 0 1 16,4 2-1-16,-4-1 6 0,3-2 10 0,-3 2 7 0,0-1-3 15,0 1 1-15,0-2-11 0,0 0-4 0,-3 1-11 0,3-2-3 16,-4 0-4-16,4 0-6 0,0 0-7 0,-2 0-4 0,2-2-1 15,-4 1 3-15,0 0 2 0,2-2-3 0,2 1-2 0,-4-1 0 16,2 0-4-16,2 0 4 0,-4 1-3 0,-1 0-3 16,5 0-1-16,-2 1-6 0,2-2-4 0,0 1 0 0,-4 1 2 15,4-1 9-15,-4 2 2 0,4 0 3 0,4 0 0 16,-4 0 1-16,0 0 0 0,4 2 0 0,-4-1 0 0,0 1 0 16,2 1 3-16,-2 0 5 0,5-2-2 0,-5 0-4 0,4 3-2 15,-4-3 3-15,0 2 2 0,2-1-13 0,-2-1-35 0,4 1-54 16,-4-2-92-16,0 1-135 0,0-1-213 0,0 2-244 15,0-2-181-15,0 0-47 0,0-2 98 0,0 2 104 0,0 0 174 16,-4 0 278-16</inkml:trace>
  <inkml:trace contextRef="#ctx0" brushRef="#br0" timeOffset="-102843.36">18420 6951 15 0,'-4'0'159'0,"4"1"53"16,-2-1-23-16,-2 0-31 0,0 0-26 0,4 2-25 0,-2-2-18 15,2 1-6-15,-5-1-8 0,5 0-4 0,0 0-3 16,-2 0-9-16,2 0-4 0,0 0-3 0,0 0 5 0,-4 2 3 16,4-2-1-16,0 0-6 0,0 0 2 0,-4 0 2 15,4 0 3-15,0 0 2 0,0 0 4 0,0 0 5 0,0 0 1 16,0 1 2-16,0-1 0 0,-2 0 1 0,2 0-4 0,0 0-1 15,0 0-4-15,0 0-4 0,0 0-3 0,0 0 22 0,0 0 35 16,0 0 25-16,0 0 18 0,0 0 2 0,2 0 2 16,-2 0-1-16,4-1 3 0,0 1 2 0,-2-2-9 0,3 2-15 15,-3-3-7-15,8 2-14 0,-2-3-9 0,1 2 11 16,1-3 7-16,6-1 13 0,1 0 9 0,8-1 16 0,-3-2-1 16,7 0-4-16,2-4-23 0,2 3-27 0,1-2-22 0,-1 0-19 15,0 0-12-15,2-1-11 0,-6 1-6 0,2 0 0 0,2 0-2 16,-4-2-2-16,2 1-2 0,-2 1-7 0,-2-2-3 15,0 2-3-15,-1 0-7 0,-3 0-5 0,4 2-1 0,-6-1-4 16,-1 2-3-16,-1 0 0 0,2 2 4 0,-5-1-7 0,-3 2-2 16,1 0 5-16,-2 2-7 0,-1-1 0 0,-5 2 7 15,2 2-5-15,-2-2 4 0,-4 1-3 0,3 1 3 0,-1-1 0 16,-4 1 4-16,2 1-5 0,-2-2 1 0,4 2 2 0,-4 0 2 16,2-1-5-16,-2 1-3 0,0 0 4 0,0-2-1 15,4 2 0-15,-4 0-3 0,0 0-3 0,0-2-9 0,4 2-11 16,-4 0-14-16,0-1-17 0,0 1-20 0,0 0-26 0,0 0-44 15,0 0-51-15,0-1-60 0,2 1-70 0,-2 0-90 0,0 0-24 16,0 0-33-16,0-2-44 0,0 2-31 0,0 0 115 16,0-1 70-16,0 1 41 0,0 0 36 0,-2 0 62 0,2-2 44 15,0 2 34-15,0 0 33 0,0 0 28 0,0 0 25 16,0 0 25-16,0 0 15 0,-4-1 14 0,4 1 8 0,0 0 7 16,0 0 6-16,0-2 2 0,0 1 7 0,0 1 5 0,0-2 8 15,4 2 4-15,-4-1 7 0,0-1 8 0,0 2-2 0,2-1 5 16,-2 1 3-16,0-2 2 0,4 2-1 0,1-2 6 15,-5 1 6-15,0 1-2 0,2 0-3 0,-2-1 0 0,4 1 3 16,-4 0 9-16,0 0 14 0,0 1 10 0,0-1 6 0,0 0 3 16,0 1-5-16,0 1-5 0,0 1-11 0,0 0 13 15,0 0 1-15,-4 0-11 0,2 2-12 0,-3-1-13 0,1 2-5 16,2 2-2-16,-6 1 0 0,2 0 2 0,4 0-1 16,-7 1 5-16,3 1-1 0,4-1-2 0,-6 1-5 0,6-3-7 15,-4 0-6-15,2 0-6 0,-1-4-7 0,3 2-3 0,2-1-5 16,-4-2 0-16,0-1 0 0,4 0 1 0,0 0 1 0,-2-1-5 15,2 1-6-15,0-2-5 0,0 0-3 0,0 0-3 16,0-2 1-16,2 1 0 0,-2-3 4 0,0 3 2 0,4-3-5 16,-4 1-3-16,4 0 5 0,-4-2-3 0,2-1-5 15,3 2-4-15,-1-2 0 0,-4 0 0 0,2 0 0 0,2 0 3 16,-4 0-6-16,2 0 0 0,-2 1 4 0,4-1-5 0,0 2 1 16,-4-2 4-16,0 1-2 0,2 0 0 0,-2 1 1 0,0 0 4 15,4-1 3-15,-4 0 9 0,0 3 3 0,2-1 7 0,-2-2 4 16,0 2 2-16,0 0 2 0,-2 0-3 0,2 0-3 15,-4 2-4-15,4-2-5 0,-2 1-4 0,2 1 3 0,-4 1 0 16,0 0 2-16,2-2 8 0,-4 2 10 0,2 0 10 16,-1 2 7-16,3-2 9 0,-6 1 8 0,6-1 15 0,-2 2 13 15,2-2 15-15,-6 1 13 0,5 1 6 0,-1-2-1 0,2 1-10 16,2-1-15-16,-8 0-17 0,8 2-19 0,0-2-19 16,-2 0-17-16,2 0-12 0,-4 0-8 0,4-2-9 0,-4 2-4 15,4 0-8-15,0-1-11 0,-2 1-21 0,2 0-24 0,-5 0-30 16,5-2-37-16,0 2-33 0,0 0-31 0,0-1-23 0,0 1-19 15,0 0-10-15,0 0 11 0,-2 0 15 0,2 1 9 16,0-1 1-16,0 0 8 0,0 2-3 0,0-2-6 0,-4 1-6 16,4 1-7-16,-4-2 5 0,4 1 44 0,0 0 12 15,0 1 2-15,0 0-3 0,0-1 4 0,0-1 3 0,0 2 9 16,-2-2 10-16,2 1 20 0,0-1 15 0,2 2 4 0,-2-2 5 16,0 0 4-16,0 0 8 0,0 0 5 0,0 0 6 0,4-2 5 15,-4 2 2-15,4-1 7 0,-4 1 15 0,0-2 5 0,2 1 4 16,-2-1-3-16,0 0-16 0,5 1 2 0,-3-2 12 15,-2 2 20-15,4-2 22 0,0 0 18 0,-2 0 14 16,-2 0 1-16,4-1-3 0,0 2-3 0,-4-1 0 0,2 1 1 16,2-1 1-16,-1 2 3 0,-3-2 7 0,4 1 0 0,0-1 0 15,-4 2 1-15,2-1 1 0,-2 1 1 0,0 1 4 0,4-3 2 16,-4 3 7-16,2-2 4 0,-2 2 2 0,0-1 1 0,0 1 10 16,0-2 10-16,0 2 2 0,0 0 2 0,4 0 2 15,-4-1-5-15,0 1 2 0,0 0-3 0,-4 0-3 0,4 0-7 16,0 0-4-16,0 0-8 0,-2 0-9 0,2 1-9 15,-4-1-11-15,4 0-12 0,-2 0-8 0,2 2-6 0,-4-2-2 16,0 0-5-16,1 0-1 0,3 0-4 0,-6 0 2 16,6 0-5-16,-8 0 2 0,8 0 0 0,-2 0-1 0,-2 0-3 0,0 0-2 15,4 0-6-15,-2 0-4 0,-3 0-9 0,5 1-2 16,-2-1-9-16,2 0-6 0,-4 0-7 0,0 0-11 0,4 0-16 16,0 0-11-16,0 0-6 0,-2 2-20 0,2-2-24 0,0 0-43 15,-4 0-46-15,4 1-37 0,0-1-69 0,0 2-49 16,0-2 27-16</inkml:trace>
  <inkml:trace contextRef="#ctx0" brushRef="#br0" timeOffset="-91092.69">15627 9144 129 0,'-4'0'88'0,"0"0"28"16,4 0-2-16,-2 1-22 0,-2-1-18 0,4 0-15 0,0 0-10 15,-2 0 3-15,2 0 0 0,0 0 0 0,-4 0-3 0,4 0-1 16,0 0-1-16,-4 0-2 0,4 0-4 0,0 0 2 0,0 0-6 16,0-1-1-16,0 1-2 0,0 0-3 0,0 0 2 15,-2 0 1-15,2 0 5 0,0 0 1 0,0 0 2 0,0-2 0 16,2 2 1-16,-2 0 6 0,0-2 1 0,0 2 5 16,0-1 4-16,0 0 0 0,4-1 3 0,-4 1-2 0,4-1-1 15,-4-1-4-15,0 2-5 0,2-1-3 0,-2-1-5 0,4 0-4 16,-2 0-5-16,-2 0-3 0,4 0 1 0,0-1-2 0,-2-1 2 15,-2 1-2-15,7-1 0 0,-3 1 0 0,0-3-1 0,-2 3-4 16,2-2 1-16,0 0-3 0,-2 0 1 0,5 0-1 16,1-1-3-16,-6 1-6 0,4 0-3 0,-2 1-1 0,0-1-3 15,-2 2-2-15,3 1 1 0,-3-2-3 0,-2 2-2 16,4 1 0-16,0 0 1 0,-4 0-1 0,0 1 0 0,2-2 0 16,-2 1 0-16,0 2 0 0,0-1 0 0,0-1 0 15,0 2 3-15,0 0 1 0,0 2-3 0,0-1-1 0,0-1 2 16,-2 2 0-16,2-1 0 0,0 1-2 0,-4 1 0 0,0-1 0 15,4 0 0-15,-2 0 1 0,-3 1-1 0,3-2 0 0,2 2 0 16,-4 0 0-16,0-1 0 0,4 0 0 0,-2 2 0 0,-2-1 0 16,2-2 0-16,2 2-3 0,-4-1 1 0,0 1 3 15,4-2-3-15,-2 2 0 0,-3 0 1 0,5-1 1 0,-2 1 0 16,2 0 0-16,-4 0 0 0,0-2-2 0,4 2 2 16,-2 0 3-16,2 0-2 0,0-1 1 0,-4 1 0 0,0 0 2 15,4 0 3-15,0-2-1 0,-2 2 3 0,2 0 1 0,-5 0 2 16,5-1 1-16,0 1 0 0,-2-2 12 0,2 1 12 0,-4 0 1 15,4 0-1-15,-4 1 3 0,4-1-3 0,0-1-4 16,-2-1 1-16,-2 3-7 0,4-3-2 0,-2 2-1 0,2-1-4 16,0-1 1-16,-4 2-3 0,0-2-5 0,4 1-2 15,-2 0-2-15,2-1-1 0,-5 0-2 0,3 0-5 0,2 2 1 16,-4-2 3-16,0 2-1 0,2-2-3 0,2 0-1 16,-4 0 0-16,0 1 0 0,4-1 0 0,-6 0 3 0,6 0 4 15,-3 0 0-15,3 0 1 0,-4 0 2 0,0 0 2 0,2 0 5 0,-2 0-2 16,4 0-1-16,-2 0-3 0,2 0-2 0,-4 0-2 15,0 0 2-15,4-1 2 0,-2 1 0 0,2 0-1 0,0 0 0 16,-5-2 2-16,1 0-4 0,4 2 2 0,0-1-8 16,-2 1 5-16,-2-1-2 0,4 1-6 0,0-2 3 0,0 1 0 15,0 1 0-15,-2-2 37 0,2 1 24 0,0-1-6 16,0 1-12-16,-4-1-7 0,0-1-8 0,4 1-4 0,0 1-5 16,0 0-6-16,0-1-8 0,-2 1-2 0,2 1 3 0,-4-2-7 15,4 1-2-15,0 1 0 0,0-2 1 0,0 2 2 0,0-1-3 16,0 1 2-16,-2-2 0 0,2 2-1 0,0 0-2 15,0 0-2-15,0-1 8 0,0 1-2 0,0-2-4 0,0 2-2 16,-5 0 3-16,5 0-1 0,0-2 1 0,0 2 1 0,0 0 0 16,0 0 0-16,0 0 0 0,0 0 0 0,0 0 0 15,0 0-3-15,0 0-1 0,0 0 0 0,0 0 4 0,0 0 0 16,0 0-1-16,0 0-6 0,0 0 4 0,0 0-2 0,0 0 1 16,0 0 2-16,5 0 0 0,-5-1 1 0,0 1 1 0,0 0 0 15,2 0 0-15,-2 0 1 0,4-1-1 0,-2 1 0 16,-2 0 4-16,8-2 0 0,-8 2 3 0,2-1-2 0,4-1 1 15,-2 1 8-15,1-1 0 0,1 1 10 0,0-1 0 16,0-1 5-16,2 1-4 0,-5 0-3 0,7-1-3 0,-4 0-2 16,2 0-5-16,1 0-4 0,-1 0 0 0,-2-1-5 0,4 3 1 15,-8 0-1-15,5-2-3 0,1 1 0 0,-6 1 4 0,6 1-4 16,-6-2 2-16,5 2-2 0,-3-1-19 0,0-1-36 16,-2 2-42-16,2 0-61 0,-2-1-77 0,2-1-98 0,0 2-46 15,-2-2-48-15,-2 2-106 0,7-1-4 0,-7 1-24 0,0-1 129 16</inkml:trace>
  <inkml:trace contextRef="#ctx0" brushRef="#br0" timeOffset="-64701.62">21322 5913 260 0,'0'-2'190'0,"0"-1"23"0,0 2-5 0,0-2-36 0,0 1-24 16,-2-1-15-16,2 1-2 0,-4 1 17 0,4 0 7 16,-2-1 13-16,2 1 32 0,-4-2 1 0,0 3-4 0,2-2-20 15,2 1 53-15,-6-1 8 0,1 2-10 0,1-1-13 16,2 1-15-16,-2-2-9 0,2 2-8 0,-6 0 2 0,6 0 74 16,-2 0 100-16,-3 2 8 0,3-2-55 0,2 1-65 0,-6-1-55 15,6 0-52-15,-2 0-35 0,2 2-27 0,-3-2-20 0,1 0-13 16,2 1-18-16,-2 1-2 0,0-2-6 0,2 1-6 0,-2 1-2 15,2-1 0-15,-2 2-4 0,-1-2-3 0,5 3 2 16,-6-1-7-16,6 0 4 0,-2 0-3 0,-2 0 0 0,0 0-3 16,4 1 1-16,-2-1 2 0,-2 2 0 0,4-1 5 15,-2 0-5-15,2 1 0 0,0 0 0 0,-4-2 4 0,4 1-3 16,4 1 2-16,-4-1 5 0,0 1 6 0,2-1-3 16,2 2 2-16,-2-3 8 0,-2 2 2 0,8-1-4 0,-6-1 3 15,4 0 0-15,3 0 2 0,-3-1 3 0,0-1 3 0,0 1 0 16,3-2 0-16,-1 0-1 0,0 0 5 0,-2 0-3 0,1-3 2 15,-1 1-2-15,2-1-4 0,-2 0-9 0,-4 0-1 16,7-1-1-16,-3 1-4 0,-4-2-6 0,2-1 0 0,0 0 1 16,-2 0-5-16,2-1 1 0,-2-1 1 0,-2 0-2 15,4 0-5-15,1 0-5 0,-5-2-5 0,-5 1 4 0,5 0-6 16,-4-2-6-16,4 2 5 0,-2-2-7 0,-2 3 9 0,4-3 2 16,-2 1 6-16,-2 0-3 0,0 3 6 0,2 0 2 0,2-1 0 15,-4 2 1-15,2 0-3 0,2 3 2 0,-5-1-6 16,1 1-3-16,4 0-6 0,0 1 1 0,0 1 3 0,-2-1 8 15,2-1-5-15,0 3 8 0,0 0-1 0,0 0 5 0,0 1-4 16,0 1 2-16,0 1 1 0,0 0-5 0,0 0 1 16,2 2 5-16,-2-1-1 0,0 1 1 0,4 2-3 0,1 1 4 15,-5-1-5-15,2 2 4 0,2 0 1 0,-4 0-3 0,2 0-1 16,2 0 0-16,0 0-16 0,-2 0-23 0,-2 0-35 16,4-1-37-16,-2-1-55 0,2-1-84 0,1-1-90 0,-5-1-99 0,2 1-94 15,-2-2 3-15,0 0-50 0,4 0-66 0,0 0 76 16,-4-2 61-16,0 0 22 0,0 1 44 0,2-2 39 0,-2 0 70 15,0 2 78-15</inkml:trace>
  <inkml:trace contextRef="#ctx0" brushRef="#br0" timeOffset="-63899.78">21384 5949 152 0,'7'3'144'0,"-5"-2"46"0,2 0-24 15,0 3-8-15,-2-3-20 0,2 1-12 0,-2-1-4 0,2 1-3 16,0 1-4-16,-1-2 7 0,3 1 11 0,-2-1 6 15,0 0 7-15,-2-1 7 0,6 2 1 0,-1-2 6 0,-5 0 2 16,6 0 19-16,-6 0 54 0,4-2 20 0,2 1 2 16,-1 0-13-16,-1-1-6 0,0-1-15 0,2 0-19 0,-2 0-16 15,-3 0 8-15,5 0 7 0,-2 0 1 0,-4 0-4 0,6-1-6 16,-6 1-12-16,3-1-25 0,-1 0-26 0,-4 1-22 16,2 0-17-16,2 0-15 0,-4-2-8 0,0 3-5 0,2-1-6 15,-2 0-12-15,0 0-14 0,0 1-12 0,0 1-7 0,-2-1-4 16,2 1-7-16,-4-1 3 0,2 2 0 0,2 2-1 15,-4-1 1-15,-1 1-2 0,3-1-3 0,-2 4 3 0,0-2 5 16,2 1-2-16,-2 2-1 0,2-1 7 0,2 1 12 0,-8 1 1 16,8-1-5-16,0 1-2 0,-3 0-5 0,3 0-7 0,0-1 3 15,0 0-2-15,0-1-1 0,0 1-2 0,3 0-2 16,-3-2-11-16,0 1-23 0,4-1-23 0,0-1-29 0,-4 0-45 16,2 0-47-16,-2 0-67 0,6 0-67 0,-6-1-94 0,8-1-75 15,-6-1-22-15,7 0-40 0,-7 0-32 0,4 0 76 16,2 0 107-16,-6-1 54 0,4-1 36 0,3-1 44 0,-3 0 43 15,0 0 21-15,0 0 12 0,3 0 14 0,-3-1 34 0,0 1 18 16,0 0 16-16,0-2 15 0,3 1 20 0,-7 1 22 16,6-3 11-16,-2 1 14 0,-4 0 7 0,7 1 9 0,-3-2 13 15,-4 2 19-15,2-1 45 0,0 1 26 0,-2-2 4 0,2 3-7 16,-2-2 3-16,2 2 8 0,1 0 2 0,-5 0 0 0,0 2 4 16,2-2 4-16,-2 1 5 0,0-1 16 0,4 2 6 15,-4-1-2-15,0 2-1 0,0-1-2 0,0 1-4 0,0-2-5 16,0 2-9-16,0 0-9 0,-4 2 5 0,4-2 2 15,0 0-21-15,-2 1-20 0,2 1-19 0,0-1-17 0,-5 2-11 16,1-1-13-16,4 1-6 0,-2 0-3 0,-2 0-8 0,4 0 4 16,0-1-1-16,-2 3-5 0,2-3 0 0,0 2 1 15,0-1-1-15,0 0 2 0,0 2-4 0,0-2 2 0,2 0-2 16,-2 0 4-16,0 0 5 0,4-2 11 0,-4 0 9 0,2 1 14 16,-2 0 17-16,4-1 7 0,1-1 12 0,-5 0 10 0,2-1 5 15,2-1 9-15,0 2 6 0,-4-2 4 0,2 1-1 16,2 0-7-16,-4-2-1 0,0 0-5 0,2 1 2 0,-2 1 24 15,0-2 19-15,0 1 7 0,0 0-15 0,0 1-35 0,0 0-30 16,0 1-32-16,0-2-17 0,0 2-5 0,0 2-8 16,0-2-4-16,0 1-5 0,0 2 8 0,-2 2-1 0,2-1 4 15,0 2 10-15,0 3 15 0,-4 2 23 0,4 2 15 0,0 2 24 16,0 5 7-16,-2 1-14 0,2 1-1 0,0 0 2 16,-4 4-2-16,4-3-20 0,-4 1-10 0,4-4-5 0,-2 0 3 15,2-1-3-15,-5-2 6 0,1-2 8 0,-2-1 11 16,4-1-4-16,-2-2-1 0,-2-1-1 0,2-1-10 0,-3-1-10 15,1-2-18-15,2-2-7 0,-2 0-9 0,0 0-18 0,-3-3-25 16,3 1-43-16,0-2-62 0,0 0-73 0,-9-2-140 0,9-1-209 16,-6 0-239-16,1-3-89 0,-5 0-153 0,-1-3 163 15,1 0 38-15,-1 0 75 0,-3 0 245 0</inkml:trace>
  <inkml:trace contextRef="#ctx0" brushRef="#br0" timeOffset="-14375.55">13538 16486 83 0,'-5'-3'225'0,"1"0"67"16,4 0 20-16,-2 2-47 0,-2-2-52 0,0 1-17 16,2 1-7-16,-2-2-3 0,4 1 1 0,-2 2 4 0,2-3 0 15,-9 3 10-15,9-1 66 0,-2 1 19 0,-2-2 0 0,4 2-5 16,-2-1-15-16,2 1-12 0,0 0-14 0,-4 0 8 15,0-2 3-15,4 2-9 0,0 0-14 0,0 0-8 0,-2 0-24 0,2 0-25 16,0 0-16-16,-4 2-20 0,4-2-15 0,4 1-12 16,-4 1-15-16,0-1-9 0,2 2-6 0,-2-1-2 0,0 1-4 15,8 0-2-15,-8 1 1 0,2-1-8 0,4 3 4 16,-1 0 0-16,1 0 2 0,0 2-3 0,4-1-4 0,1 2-4 16,-1 0-9-16,2 0-7 0,3 0-8 0,-3 0-2 15,5 0 4-15,-3 0-5 0,3-1-5 0,-1-2-2 0,1-1 3 16,-1-1-3-16,1-1 4 0,4 0 2 0,-1-3-4 0,-3 0 4 15,1-3-4-15,-1 0-8 0,8-2-2 0,-9-1-5 0,3-1-11 16,-3-1 0-16,5-1 0 0,-4 0 0 0,-1-1 0 0,1-2 0 16,-1 1-8-16,-1-1-64 0,-3 0-60 0,3 2-69 15,-5-1-94-15,-2 1-172 0,0 1-231 0,1 3-268 16,-1-2-101-16,-6 4-74 0,2 1 98 0,-4 0 82 0,4 1 345 16,-4 1 283-16</inkml:trace>
  <inkml:trace contextRef="#ctx0" brushRef="#br0" timeOffset="-13484.52">17151 16489 1 0,'-4'-3'290'0,"0"0"114"0,4 0 3 0,-2 2-52 15,2-2-52-15,-5 0-55 0,3 1-43 0,-2-1-18 0,0 2-6 16,4-1 1-16,-2 0 37 0,2 1-2 0,-4 1-6 16,0-1 3-16,4 1 14 0,0 1 25 0,0 0 15 0,0 3 5 15,0-1 39-15,0 3 1 0,8-2-15 0,-6 5-26 0,6 0-41 16,-1 2-43-16,5-1-36 0,2 4-35 0,-1-1-20 15,8 1-22-15,-3-1-13 0,7-1-11 0,-6 0-12 0,5-1-8 16,3-4-11-16,-4 1-7 0,0-4 0 0,-1-1-1 0,5-2-4 16,-2-1 0-16,-2-1-1 0,0 0-9 0,-1-4-27 15,3-1-38-15,-2 0-61 0,-2-1-95 0,1-3-122 0,-1 2-136 16,-2 0-140-16,-3-2-32 0,3 1-63 0,-3 1 13 16,1 1 134-16,-5-1 47 0,3 4 64 0,-3-1-13 0,0 1 25 15,-1 2 114-15</inkml:trace>
  <inkml:trace contextRef="#ctx0" brushRef="#br0" timeOffset="-12523.4">22519 16429 174 0,'-2'2'166'0,"-4"1"41"0,-2-2-10 0,6 2-18 0,-3-1-35 15,1-1-29-15,-2 1-19 0,4-1-13 0,-6 2-5 0,8-1-3 16,-2-2 4-16,-2 3 3 0,2-3 5 0,-3 1 1 16,1 1 6-16,4-1 7 0,-2 1 10 0,2-1 13 0,0 2 12 15,0-2 6-15,2 3 9 0,-2-1 61 0,9-2 25 16,-7 4 9-16,4-2 4 0,2 1-6 0,0 1-6 0,7 1-19 16,1-1-2-16,1 0-2 0,4 1 113 0,1 0-98 0,5 0-28 15,0-1-1-15,6 1 0 0,0-2-17 0,4-1-31 0,1-1-31 16,1-1-35-16,-2-1-27 0,2-1-15 0,1-1-3 15,1-2-8-15,-6-1-9 0,6-1-18 0,-1-1-33 0,-7-2-79 16,4-2-157-16,0-1-115 0,-8-1-82 0,2-2-109 0,-2 0-101 16,-2-5-154-16,-4 1 65 0,2-2 12 0,-7-3 43 15,-1 3 76-15,1-4 260 0</inkml:trace>
</inkml:ink>
</file>

<file path=ppt/ink/ink10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8T21:12:44.841"/>
    </inkml:context>
    <inkml:brush xml:id="br0">
      <inkml:brushProperty name="width" value="0.05292" units="cm"/>
      <inkml:brushProperty name="height" value="0.05292" units="cm"/>
    </inkml:brush>
  </inkml:definitions>
  <inkml:trace contextRef="#ctx0" brushRef="#br0">22639 8580 71 0,'0'1'101'0,"0"1"18"16,-2-1 7-16,2 1-18 0,-4-1-22 0,4-1-17 0,0 2-4 16,0-2 0-16,0 0-1 0,-2 0-5 0,2 1-1 0,0-1-6 15,0 0-8-15,0 0-2 0,-4 0-2 0,4 0-5 0,0 0 0 16,0 0-4-16,-4 0 0 0,4 0-2 0,0 0 4 16,0 0-2-16,0 0-1 0,0 0 0 0,0 0 1 0,0-1 1 15,0 1 1-15,0 0 7 0,0 0-2 0,0 0 1 16,0-2 3-16,0 2 0 0,0 0-2 0,-3 0 0 0,3 0-2 15,0 0 3-15,0 0-2 0,0 0-1 0,0 0-1 0,0 0 14 16,0 0 25-16,0 0-10 0,0 0-20 0,0 0-11 0,0 0-7 16,0 0-6-16,0 0-4 0,0 0 1 0,0-1 2 15,0 1-2-15,0 0 0 0,0-2 1 0,0 2 1 0,0 0 0 16,0 0-2-16,0-1-1 0,0 1-1 0,0-2-1 0,0 2 1 16,0-3 3-16,0 3 0 0,0-2 1 0,0 0 0 15,3 0 1-15,-3 1 0 0,0-2-3 0,0 1 2 0,0-1-1 16,0 2 1-16,4-3 5 0,-4 2 2 0,4 0-3 15,-4-1 4-15,0 0 0 0,0 0-1 0,2 2-4 0,-2-3-1 16,0 2 0-16,0-1 2 0,4 1-1 0,-2-1-4 0,-2 0-1 16,0 0 0-16,4 0 2 0,-4 0 0 0,4 0 2 0,-4 0 1 15,0 0-3-15,2 0 2 0,-2 0 2 0,5-1-4 0,-5 1-1 16,2 1 0-16,-2-1-1 0,0-1-1 0,4 0-2 16,0 3 1-16,-4-2 1 0,2-1 2 0,-2 2 0 0,4-1 0 15,-4 0-4-15,4-1 6 0,-4 1-2 0,2 0 7 16,2 0 3-16,-1 0-2 0,-3-2 1 0,4 2-1 0,0 0 0 15,-4 0 0-15,2-1 2 0,2 1-3 0,-2-1-2 0,-2 0-5 16,4 1 1-16,0 0 0 0,-2 0 1 0,-2 0-2 0,5 0 2 16,-1 0-8-16,-4 0-1 0,6 0-3 0,-6 0 3 15,2 0 1-15,-2 0-2 0,8 0 0 0,-8 0 0 0,6 0 0 16,-6 0-4-16,2 0 4 0,3 0-4 0,-1 0 3 16,-2 0 1-16,-2 0-2 0,6 0-1 0,-6 0-1 0,8 0-7 15,-8 1 7-15,2 0-4 0,2-1 0 0,1 0-3 0,1 1 1 16,-6-1 1-16,2 0-3 0,6 1 0 0,-8 0 0 15,2 0 3-15,4-1-2 0,-1 2 2 0,-1-2-2 0,-2 1 0 16,2-1-1-16,2 1 2 0,-2 0 0 0,-2 0-2 0,7-1 2 16,-7 2-1-16,2-2 2 0,-2 0-2 0,6-1 3 0,-6 3-2 15,4-2 2-15,-2 2 0 0,1-2 1 0,-3 1-4 16,6-1 2-16,-6 2 1 0,2-1-2 0,-2 1-2 0,2-1 1 16,0 0 4-16,-1 1 1 0,1 0-1 0,-2 1 2 0,2-2 0 15,0 1 2-15,-2 1 4 0,2-2 0 0,0 2 1 16,-2-1 7-16,3-1 2 0,-3 2 7 0,2-1 1 0,0 1 0 15,2-2-2-15,-4 2 0 0,2-1-3 0,0-1-2 0,-1 0-3 16,3 2-6-16,-2-2-3 0,0 2-1 0,-2-2-2 16,6 1-4-16,-1-1 0 0,-5 1-2 0,2 1 5 0,0-2-6 15,2 2 2-15,-4-1 2 0,2-1 1 0,0 2 1 0,-2-1-1 16,5-1 5-16,1 2-1 0,-6-2 0 0,2 2 2 16,0-1-1-16,2 1 0 0,-3-1 3 0,1 1 3 0,0-2-3 15,-2 1 0-15,4 1 0 0,2 0 0 0,-6 0 0 0,3-2 4 16,-1 2-3-16,2 0 3 0,-4 0 0 0,2 0-3 0,0 0 7 15,2 2 1-15,-4-2 0 0,-2 0 1 0,9 0 0 16,-7 1 0-16,2 1-3 0,-2-2 2 0,6 1 1 0,-6 0 6 16,2-1-1-16,1 2 4 0,1-2 1 0,-4 2-1 15,2-2 5-15,0 1-4 0,-2-1 2 0,4 2-3 0,3-1-3 16,-7-1 0-16,6 2-3 0,-6-2 4 0,2 1-5 16,2-1-1-16,-1 2-1 0,1-2-3 0,-4 1-1 0,2 1-4 15,0-1 2-15,-2 0-3 0,4 1-1 0,-1 0 0 0,-1-1-3 16,2-1 2-16,-2 2 0 0,2-1-3 0,-4 2 1 0,7-1-2 15,-7-1 3-15,2 1 2 0,2-1-4 0,-2 0 3 0,-2 1 0 16,4 1 5-16,3-1-4 0,-7-1 2 0,6 2-3 16,-2-1 4-16,-4 1 6 0,6-2 0 0,-5 2 4 0,3-2 1 15,-2 3 5-15,0-3 0 0,2 2-4 0,-2 0-2 16,3 0 1-16,-5 0-3 0,6 0-1 0,-2 0 2 0,-4 0-3 16,6 2 1-16,-6-2-4 0,5 1 1 0,1-1-5 0,-6 2 2 15,6-2 0-15,-6 1-4 0,2 1 1 0,3-2 4 0,-3 1-2 16,-2 1-1-16,4-2 6 0,-2 1-5 0,0-1 1 15,-2 2-4-15,3-2 1 0,-1 1 2 0,2 1-2 0,-4-1-3 16,2-1 1-16,0 2 1 0,-2-1-1 0,2-1 2 0,-2 3-1 16,3-3 0-16,-1 1-3 0,-2 1-3 0,2 0 1 15,-2-2 0-15,2 1-5 0,0-1-1 0,-2 2-1 0,2-2 6 16,1 0-2-16,-3 0-8 0,2 0 3 0,-2 1-2 16,-2-2 5-16,4 1-18 0,0-2-21 0,-2 2-40 0,2-1-59 15,-4-1-91-15,2 1-145 0,-2-1-209 0,0-1-162 0,5 1-127 16,-5-1-46-16,0 0 78 0,0-1 20 0,-5 1 121 0,5 0 301 15</inkml:trace>
  <inkml:trace contextRef="#ctx0" brushRef="#br0" timeOffset="2776.63">24783 9954 57 0,'-2'0'78'0,"-2"0"12"0,-1-2 7 16,5 2 0-16,-2 0-14 0,-2 0-12 0,4-1-10 16,-2 1-2-16,2-2 4 0,0 2 10 0,-4 0 3 0,0-1-2 15,4 1-2-15,0 0-8 0,0-2-2 0,-2 2-6 16,2 0-5-16,0-2-2 0,0 2-2 0,-4 0-1 0,4-1 0 16,0 1 1-16,0 0 11 0,-2-1 3 0,2 1 4 0,0 0 0 15,0 0 5-15,0-2-2 0,0 2 5 0,0-1-1 16,0 1 3-16,-5 0 0 0,5 0-1 0,0-2-1 0,0 2-1 15,0 0-1-15,0 0 2 0,0 0-2 0,0 0-2 0,0 0 2 16,0 0 22-16,0 0 5 0,0 0 4 0,0 0-4 0,0 0-2 16,0 0 0-16,0 0 0 0,0 0 3 0,0 0-5 15,0 0 2-15,0 0-3 0,0 0 0 0,0 0-4 16,0 0 1-16,0 2-3 0,0-2-2 0,0 0-6 0,0 1-5 16,0 1 3-16,0-2-2 0,5 1 1 0,-5-1 0 0,0 1 9 15,0-1 3-15,0 2 1 0,2 0-2 0,-2-1-2 0,4-1 0 16,-4 3-3-16,0-3-5 0,0 2 6 0,2-1 11 0,-2 1 14 15,0-1 8-15,4 1-4 0,0 0-18 0,-4 2-16 16,0-3-19-16,2 1-9 0,-2 1-7 0,4-2 1 0,-2 2-1 16,-2 0-6-16,5-1-5 0,-1 1-9 0,-4 0 0 15,2 0-6-15,2 0 4 0,0 0-3 0,-4 0 1 0,2-1-2 16,2 2 2-16,-4-1 3 0,2 0-1 0,2 0 3 0,1 0-3 16,-3-1 6-16,2 2 0 0,-4-3-3 0,2 2 0 0,2 0-1 15,0-1-3-15,-2 1 1 0,2-1 3 0,-2 2 0 0,2-3 1 16,1 2 0-16,-3 0-2 0,2 0-5 0,0-1-1 15,2 1-2-15,-4 0 1 0,2-2-1 0,0 2 4 0,-1 0-4 16,1 0 2-16,-2-1-2 0,6 1 0 0,-6-1 0 16,6 0-1-16,-6 1-2 0,3 0-1 0,1 0 2 0,0 0-1 15,-2 0-2-15,2 0 0 0,0 0-1 0,1 0 2 0,-3 0-1 16,2 0 0-16,2 1-3 0,-2 0 1 0,-3-1-1 16,5 1 2-16,-2-1 3 0,0 0 3 0,0 2-4 0,3-2 3 15,-7 0 0-15,4 1 1 0,-2-1-3 0,2 0-2 0,0 0 0 16,-1 2 1-16,1-2 2 0,0 0 2 0,-2 0-1 0,0-1 1 15,3 2 4-15,-3-3-3 0,2 2-4 0,-4 0 1 16,6-1-1-16,-2 1 2 0,-4-1-7 0,7 2 4 0,-7-3-5 16,4 2 3-16,2-1 0 0,-6-1-3 0,7 2 0 15,-3-1-1-15,-4 1 1 0,6-2-1 0,-6 2-1 0,4-1 2 16,-1-1-1-16,1 2-2 0,2 0-1 0,-2-1-2 0,-4-1 0 16,7 2 7-16,-3-2-1 0,-4 3-4 0,6-3 2 0,-6 2-6 15,4 0 6-15,-2-1 0 0,3 1 0 0,1-2 5 0,-6 2-6 16,4-1 1-16,-2-1 1 0,3 2 0 0,-3-1-2 15,2-1 0-15,0 1 4 0,-2 1-2 0,2-2-2 0,-1 0 1 16,1 1-3-16,-2 0-1 0,2-1 3 0,-4-1-1 16,6 2-1-16,-6-1 1 0,5 1 0 0,-3-1-2 0,2 1 0 15,2-1 4-15,-6 1-2 0,2-2-2 0,3 1 0 0,-1 1 0 16,-2-1 3-16,2 1-3 0,-2-1 2 0,3-1-2 16,-5 3 0-16,6-3 0 0,-6 2 0 0,6-1 0 0,-2-1 3 15,-3 2 1-15,5-1-1 0,-6-1-3 0,4 2 0 0,-2-2 3 16,2 1-5-16,-1 1 2 0,-1-2 0 0,2 1 0 15,-4 0 0-15,6-1 0 0,-2 2 0 0,-4-2 3 0,7 0-3 16,-7 2 0-16,4-2 0 0,-2 0 0 0,2 0 0 16,3 1 0-16,-7-1 4 0,4 0-3 0,-2 0-1 0,2 2 0 15,0-2 0-15,-1 1-3 0,1-1 5 0,2 0-1 0,-2 2-1 16,-4-2-3-16,7 1 1 0,-7-1 2 0,4 2 0 0,-2-2 0 16,2 1 4-16,0 1-3 0,-2-2-1 0,3 1 0 0,-3-1 0 15,2 1 0-15,-2-1 4 0,2 2 0 0,1 0 1 16,-3-2-4-16,2 1 3 0,-2-1 2 0,2 2-6 0,0-2 1 15,1 0-1-15,1 1 0 0,-6-1 4 0,4 0-3 16,2 0 3-16,-5 2-2 0,3-2-2 0,2 0 2 0,-2 1 0 16,0-1-1-16,1 0 2 0,1 0-3 0,-2 2 0 0,-4-2 0 15,6 0 0-15,-1 0 0 0,-1 1 0 0,0-1 0 0,2 2 0 16,-2-2 4-16,-3 0-2 0,5 0-2 0,-2 1 7 16,0-1-2-16,0 0-3 0,3 0 2 0,-3 0 4 0,-4 0-2 15,8 0-4-15,-4 0 6 0,3-1-6 0,-7 1 6 0,8 0-2 16,-4 0-1-16,3-2 0 0,-3 1-3 0,-4 1-2 15,6-2 0-15,-2 2 0 0,1-1 0 0,-1-1 0 0,2 1 0 16,-2-1 0-16,0 1-3 0,1 1 2 0,-1-4 1 0,2 4 0 16,-6-1 0-16,4 0 0 0,3-1 0 0,-3 1 2 15,0-1 0-15,0 2-2 0,3-1 3 0,-3-1 0 0,-4 1 0 16,6-1-3-16,-2 1 2 0,0-1 1 0,1 0 2 0,1 2-4 16,-2-2-1-16,-4 0 0 0,6 1 0 0,-1-1 3 0,-5 1-1 15,6-1-1-15,-2-1-1 0,-2 2 0 0,3-1 0 16,-1 1 0-16,0-1 0 0,0 1 0 0,-2-2 0 0,2 1 0 15,1 1 0-15,-3-1 7 0,2 1-2 0,2-1 4 16,-6-1-1-16,5 2 3 0,-3-1-1 0,2 0 4 0,0 1-1 16,-2 0 2-16,2-1 1 0,-1 1 2 0,1-1-6 0,-2 1 2 15,2-1-3-15,0-1 0 0,-2 2 0 0,3-1-2 0,-3 0-2 16,-2 1-1-16,4 0-2 0,-2-2 2 0,0 3-1 16,-2-2 0-16,2 1 1 0,1-1-1 0,-3 1-5 0,2-1 5 15,-4 2-4-15,2-1-14 0,-2 1-24 0,4-4-33 0,0 4-42 16,-4-1-56-16,0 1-75 0,0-1-124 0,0 1-183 15,0-2-202-15,0 1-154 0,0 1-52 0,-4-2 11 0,0 2 150 16,2 0 62-16,-2 0 55 0,2 0 200 0</inkml:trace>
  <inkml:trace contextRef="#ctx0" brushRef="#br0" timeOffset="4507.89">23181 7851 114 0,'0'-4'90'0,"-4"3"26"0,-1 0 2 0,5-1-14 0,0 1-16 16,-2-1-10-16,2 1 9 0,-4-1 4 0,4 2-1 15,0-1 0-15,0-1-1 0,-2 1-7 0,2-1 0 0,0 1-2 16,-4-1-5-16,4 2 7 0,-4-1 11 0,4-1 1 16,0 1 4-16,0 1-2 0,-2-2 2 0,2 1-2 0,0 1 3 15,-4-2-2-15,4 1 1 0,-2-1-2 0,2 2 1 0,0-1-7 16,-5-1 13-16,5 2 17 0,0-1-1 0,-4 1-6 0,4-2-7 16,0 2-5-16,0-2-7 0,0 2-7 0,-2-1-5 15,2 0-3-15,0 1-5 0,0 0-4 0,0-2-8 0,0 1 3 16,0 1-7-16,0-2-4 0,0 2 2 0,0-1-3 15,0 1 2-15,0-2-5 0,0 1-2 0,2-1-1 0,-2 1-3 16,0-1 3-16,4 2 1 0,-4-2 3 0,5 1 0 0,-5 0 4 16,2-1-5-16,2 1 5 0,-2-1 7 0,-2 1 3 0,4 1-3 15,0-2-2-15,-4 1-4 0,2-1-3 0,2 1 1 0,-2-1 4 16,3 0-5-16,-1 2 1 0,-2-1 1 0,-2 1-1 16,8-1-5-16,-6 1-8 0,2-2 1 0,-2 2-5 0,2 0-5 15,1-1-1-15,-3 1-2 0,2 0-1 0,-2 1-3 16,2-1 0-16,0 0-3 0,-2 2-3 0,4-2 2 0,-1 1 1 15,-1 0-2-15,-2 1 7 0,2-2-1 0,0 3 2 0,2-1 1 16,-6-1 4-16,2 1 6 0,2 1-2 0,1-2 3 0,-3 2 1 16,2-2-5-16,-2 3-4 0,-2-1 0 0,4 0-2 15,0 0-3-15,-4 0-3 0,0 1-5 0,2-1-3 0,-2 2-3 16,0-1 0-16,0 1-4 0,0-2 0 0,0 3-4 0,0-2 1 16,0 1 3-16,-2-1-2 0,2 2 1 0,0 0-6 15,-8 0 4-15,8 0 1 0,-2-1 9 0,2 0 6 0,-6 0 2 16,6 0 5-16,-9-1 6 0,9 1 0 0,-2-2 4 15,-2 0 0-15,2 0 5 0,-2-2-3 0,0 2 3 0,2-1-2 16,-7-1-9-16,9-1 2 0,-6 2-5 0,4-2 2 0,-6-2-10 16,6 2 1-16,-2-1-10 0,2-1-2 0,-7-1 3 0,7 0-6 15,-2 0-7-15,2 0 8 0,-6 0-6 0,6-1 1 0,2 1-4 16,-9-2 0-16,9 2 0 0,-2-1-6 0,-2 1 0 16,4 0 5-16,0-2-6 0,0 2-15 0,0 0-45 0,0-1-59 15,0 1-92-15,0 0-152 0,0 0-194 0,0-1-200 16,0 2-110-16,0-1-129 0,4 0 116 0,-4 1 25 0,0-1 107 15,2 2 346-15</inkml:trace>
  <inkml:trace contextRef="#ctx0" brushRef="#br0" timeOffset="5858.07">29452 7078 131 0,'0'-1'96'16,"0"-2"37"-16,0 0-3 0,-2 0-11 0,2 1-11 0,0-1 6 15,0 0 0-15,-4 2-8 0,2-2-5 0,2 0 0 0,0 0 3 16,-4 1-2-16,4-1 11 0,-4 2 9 0,4-3 10 16,-2 3 3-16,2-2 8 0,0 0-1 0,-4 2 5 0,2-1 0 15,2-1 2-15,0 0 52 0,-5 1 40 0,5 1 19 0,-4 0 17 16,4-1 13-16,0 1 9 0,0-2 4 0,-2 1 30 0,2 1 14 16,0-1-7-16,0 1-38 0,0-1-50 0,0-1-42 15,0 2-37-15,0-1-22 0,0 1-22 0,0-1-10 0,0 1-20 16,0-2-10-16,0 3-13 0,0-2-13 0,0 1-17 15,0-1-12-15,0 1-10 0,0-1-7 0,2 1 0 0,-2 1-6 16,0-2 1-16,0 2-2 0,4-1 0 0,1 1-7 0,-5-2 5 16,6 1-5-16,-6 1 3 0,2 0-3 0,-2 0-3 0,8 0 4 15,-8 0 5-15,6 0-7 0,-6 1 3 0,2 1-3 16,2-2 1-16,1 1-2 0,-3 1 0 0,-2-2-1 0,4 1 0 16,0 2 0-16,-2-1 0 0,2-1 6 0,-4 1 2 15,2 1-1-15,-2-2-2 0,0 2 0 0,4 0 5 0,-4 0 0 16,0-1-2-16,0 1 0 0,-4 0-1 0,4 0 0 0,0-2-1 15,-2 2-1-15,2-2 1 0,-4 1-2 0,2 1-2 0,-2-1 2 16,0-1 3-16,2-1 6 0,-3 2 2 0,1-2-1 0,2 0-2 16,-4 0-4-16,2-2-7 0,0 2 1 0,2-1-2 15,2-1 0-15,-6-1 2 0,6 0 0 0,-5 2-2 0,1-2-3 16,4 0-18-16,0 1-29 0,-2-1-46 0,2 0-74 16,0 0-114-16,0 2-190 0,0-2-239 0,0 1-215 0,0 1-107 15,0-1 13-15,-4 1 78 0,4 1 65 0,-2 0 299 0</inkml:trace>
  <inkml:trace contextRef="#ctx0" brushRef="#br0" timeOffset="7178.04">27852 9531 179 0,'0'1'137'0,"0"-1"52"0,0 0-4 15,0 0 5-15,0 0-21 0,-2 0-25 0,2 0-14 0,0-1-15 16,0 1-2-16,0 0 6 0,0 0-8 0,0-2-8 0,0 2-10 16,2 0-8-16,-2-1-2 0,0 1-2 0,0-2-2 0,0 2 1 15,5-1 4-15,-1-1 5 0,-4 2 4 0,0-1 2 16,2 1 44-16,2-2 17 0,0 2 8 0,-4-1 8 0,6-1 8 16,-4 2 8-16,-2-1 11 0,9 1 0 0,-9 0 1 15,6 0-8-15,-4-2-11 0,2 2 18 0,0 0-14 0,-2 0-16 16,2 0-16-16,-2 0-19 0,7 2-8 0,-7-2-14 0,-2 0-15 15,8 1-5-15,-6 1-12 0,2-1-9 0,-2 1-8 0,2-1-9 16,0 2-7-16,-1-1-6 0,1 1-4 0,-2-1-5 16,2 3-12-16,0-2 5 0,-4 0-2 0,2 2 0 0,-2-1 0 15,4 1 11-15,0-1 8 0,-4 1 9 0,0-1 1 16,0 1 3-16,0-1 11 0,0 1 6 0,0-1 5 0,-4-1-2 16,0 2 7-16,4-1-2 0,-2-2-3 0,2 1-8 0,-8-1-2 15,8 0-5-15,-2 1-6 0,-5-3-10 0,3 2-17 0,0-2-9 16,2 0-11-16,-4 0-4 0,2-2 2 0,0 1-2 15,2-3-3-15,-7 2-8 0,9 0-16 0,-6-1-27 0,6 0-42 16,-2 0-55-16,2-1-83 0,0-1-147 0,0 1-217 0,0 1-248 16,0 0-120-16,0 0-137 0,0-1 117 0,2 2 32 15,-2-1 228-15,0 1 334 0</inkml:trace>
  <inkml:trace contextRef="#ctx0" brushRef="#br0" timeOffset="8594.43">20952 10525 200 0,'0'-3'168'0,"0"2"50"0,4-1 9 0,-4-1-19 0,0 2-31 16,0-1-23-16,0-1-15 0,5 3 7 0,-5-1-9 0,0-1-12 15,0 0-16-15,0 1-12 0,0 0-11 0,0 1-2 0,2-2 5 16,-2 2 5-16,0-1 5 0,0-1 4 0,4 2 19 15,0-1 44-15,-4-1 17 0,2 2 11 0,2-1 6 0,-4-1 12 16,2 2 8-16,2-1 6 0,0 1 1 0,-1 0-7 0,1-2 3 16,-2 2-3-16,6 0-27 0,-6-2-22 0,6 2-21 15,-6 0-19-15,3 2-23 0,-3-2-16 0,6 2-6 0,-2-1 4 16,-4 1-8-16,6-1-14 0,-6 2-16 0,3 0-7 0,1 1-2 16,-2 0-7-16,-2-1 4 0,6 1-5 0,-6 1 1 15,2-1 0-15,-1 1-1 0,5-1-1 0,-8 1 4 0,2-1 6 16,-2-1-7-16,4 2 1 0,-2-1 5 0,-2-1 5 0,0 0 2 15,0 2 2-15,0-4 6 0,0 2 2 0,-2 0-4 0,-2 0-4 16,4-1-14-16,-2-1-10 0,-2 0-4 0,0-1-7 16,1 0-10-16,-1 0-5 0,2-1-2 0,-6 0-3 0,6-2-12 15,-2 0-28-15,0 0-39 0,-3 0-59 0,7-1-79 16,-2 0-124-16,-2 1-146 0,0-1-164 0,4 1-80 0,0-1-85 16,-2 2-8-16,2-1 86 0,-4 1 22 0,2 1 41 0,2-1 198 15</inkml:trace>
  <inkml:trace contextRef="#ctx0" brushRef="#br0" timeOffset="10177.94">20427 10399 110 0,'0'3'104'15,"-4"-3"43"-15,4 2-3 0,0-1-19 0,-4 1-13 0,4-2-1 16,0 0-7-16,0 1-10 0,-2-1-9 0,2 0-10 16,0 2-7-16,-4-2-7 0,4 0-6 0,0 0-5 0,0 1-5 15,0-1 2-15,0 1 6 0,0-1 3 0,0 0 6 16,0 0 2-16,0 2 6 0,0-2 3 0,0 0 3 0,0 2 3 16,0-2 7-16,0 0-1 0,0 0 7 0,0 1 3 0,0-1 7 15,0 2 1-15,4-1 6 0,-4-1 47 0,0 2 10 16,0-2 1-16,2 1-1 0,-2-1 1 0,0 2 2 0,4-1 0 0,-4-1-2 15,4 2-3-15,-4-2-17 0,2 1-9 0,-2-1-14 16,0 0-13-16,4 1 0 0,1-1-8 0,-3 0-12 0,2 0-13 16,-4 2-16-16,2-2-16 0,2 0-3 0,0 0-8 15,-2 0-7-15,2 0-2 0,-2 0 0 0,7 0-5 0,-7 0-1 16,2 0-3-16,0 0-4 0,2 0 1 0,-4-2-2 16,2 2 2-16,1 0 3 0,1 0 9 0,-4 0 10 0,6 0-5 15,-6 0-4-15,4 0-1 0,3 0-4 0,-7-1 4 0,6 1-2 16,-6 0-6-16,4-1 0 0,3 1-1 0,-7 0 0 0,4 0 4 15,2-2-4-15,-2 2 1 0,0-1-1 0,1-1-5 16,1 2 1-16,0-1-1 0,0-1-1 0,-1 1-1 0,3-1-4 16,-4 2 0-16,5-1 3 0,-5-1 4 0,0 0-9 15,4 2 3-15,-4-1-1 0,1 0 0 0,3 1 3 0,-2-2-6 16,-2 1 1-16,1-1 4 0,-1 1 2 0,0-1-1 0,2 2 4 16,-6-3 5-16,9 2 4 0,-5-1-4 0,2 0-2 0,-2 1-2 15,-4-2 2-15,7 2-4 0,-3-2-2 0,4 1-3 16,-8 1-1-16,7-1-4 0,-3 1 2 0,0-3 0 0,0 4 0 15,0-1-1-15,3 0 1 0,-7-1-2 0,4 1 1 0,2-1 1 16,-2 2 5-16,1-3-7 0,-1 2 3 0,-2-1 2 16,2 1 0-16,0-1 2 0,3 1 0 0,-7-3 1 0,6 3-3 15,-2 0-3-15,-4-1 2 0,7 1-1 0,-3-1-2 0,-4-1-3 16,6 2 0-16,-2-2 3 0,0 1 0 0,1 0 4 0,-3 0-9 16,2 0 1-16,0-1 5 0,2 2-3 0,-5-1 2 15,3-1 0-15,2 2 3 0,-6-1-3 0,6-1-3 0,-1 2 3 16,-5-2 5-16,6 1-5 0,-6-1-2 0,4 0 2 0,2 2-2 15,-6-3 0-15,5 2 2 0,-3-1-3 0,2 0 0 16,-2 0 0-16,2 0 0 0,1 0 0 0,-3-2 0 0,2 2 0 16,-2 0 0-16,2 0 0 0,-2 0 0 0,-2 0 0 15,5 0 0-15,-3 0-3 0,2 0 3 0,-2 2 0 0,0-2 0 16,2 0 0-16,-3-1 0 0,1 3 0 0,0-2 0 0,2 0 3 16,-4 0-3-16,6 2 0 0,-6-2 0 0,7-1 5 0,-7 2-4 15,4-1-1-15,-2 1 0 0,0-2 0 0,2 1 0 0,-4 0 4 16,7 0-3-16,-7 0-3 0,4 0 1 0,-2 0 1 15,0 0 0-15,-2 0 0 0,7-1 3 0,-7 2-2 0,4-1-1 16,-2 0-3-16,0 0 2 0,-2 0 4 0,4-1-2 16,-1 2-4-16,-1 0 2 0,-2-1 1 0,2 0 0 0,0 0 0 15,2 2 0-15,-4-3 0 0,2 2 0 0,1-1 6 0,1 0-4 16,-4 0-2-16,6 0 0 0,-6 0 0 0,4 0 0 0,-2 0 0 16,1-2 0-16,1 2 0 0,0-1-3 0,-2-1 2 15,2 1 1-15,-2 1 0 0,3-2-3 0,-5 0 2 0,6 1 1 16,-2 0-4-16,-2-1-2 0,3 0 5 0,-5 3-6 15,6-1-2-15,-6-2 2 0,2 2 2 0,-2 0-3 0,2-1 2 16,0 1 1-16,-1 0-8 0,3-2 3 0,-2 2 0 0,0-2-4 16,-2 3-1-16,2-3-5 0,0 2-7 0,3-1-7 15,-5-1-2-15,2 1 0 0,0-1-3 0,-2 2 3 0,2-2-3 16,-2 0 6-16,6 0 6 0,-6 1 1 0,5-1 4 0,-3 1 5 16,0-1-2-16,-2 1-1 0,6-1-3 0,-6 1-6 0,2 1-7 15,-1 0-6-15,1-2-9 0,0 2-6 0,-2 0-11 16,-2-1-15-16,4 1-18 0,-2 0-19 0,2 0-16 0,0-1-24 15,-2 0 1-15,3 1-12 0,-1 0-20 0,-4-1-20 16,6 1-31-16,-6 0-29 0,2-2-25 0,2 1-22 0,0-1 36 16,-2 0 30-16,2 0-11 0,-2 0-32 0,3 1-37 0,-1-2-21 15,-2 1-56-15,2-1 6 0</inkml:trace>
  <inkml:trace contextRef="#ctx0" brushRef="#br0" timeOffset="13329.94">27362 9610 156 0,'-2'3'107'0,"2"-1"50"0,-6-1-10 15,6 2-20-15,-4-1-2 0,0-1-16 0,4 1-10 0,-2-2-8 16,2 1-8-16,-4 0-3 0,2 1-2 0,2 0 0 0,-4-1 2 16,4 1 11-16,-5-1 2 0,5-1-3 0,0 2-3 15,-2-1-5-15,2 1-2 0,0-1 3 0,0 1 1 0,0-1-2 16,-4 0 4-16,4 1-3 0,0-2-2 0,0 2-3 15,0-2 1-15,0 1 3 0,0-1 26 0,0 2 10 0,4-1 12 16,-4-1 5-16,0 0 10 0,0 2 5 0,2-2 1 16,-2 1-4-16,5-1-11 0,-1 0-7 0,-4 0-7 0,6 0-7 15,-6-1-8-15,2 1-12 0,6-2-9 0,-6 2-10 0,2 0-2 16,3-1-3-16,-3-1-4 0,-2 1-8 0,4-1-7 0,2 0-4 16,3 0-11-16,-5-1-5 0,0 0-8 0,4 0-6 0,-3-2-2 15,-1 2 0-15,4-1-5 0,-4-1-3 0,9 1-3 16,-9-2 0-16,4 1-3 0,-3 1-2 0,3-1 0 0,0-1 3 15,-4 2 3-15,5-2-5 0,-1 1-1 0,-4-1 0 16,5 0 0-16,-5 2 0 0,4-1 0 0,-4-1 0 0,5 2 0 16,-5-1 0-16,0 1 0 0,4-1 0 0,-3-1 0 0,3 2 0 15,0-2 3-15,-4 1-2 0,5 1 3 0,-5-3-1 0,8 3-7 16,-3-2 6-16,-3 0 0 0,2 0-2 0,1 0 0 16,-1 0 0-16,0-1-4 0,1 1 6 0,-3 0-4 0,2 0 8 15,5-2-7-15,-5 4 4 0,-4-4-5 0,5 2 1 16,-3 0 4-16,2-1-2 0,-1 2-1 0,-1-3-3 0,0 3-2 15,0 0 2-15,1-1 3 0,1 0 4 0,-4 2-6 0,0-2 4 16,5 1 3-16,-9 1-7 0,8-2 2 0,-4 1 3 16,5-1-5-16,-3 0 4 0,-2 0-1 0,4 1-1 0,-3 0 3 15,-1-1-6-15,0 0 6 0,2 0-2 0,-1 1-7 0,-1-1 4 16,0 1 5-16,0 0 1 0,2-1-3 0,-1 1-1 0,-5-1 0 16,6 0 0-16,-6 2 0 0,6-1-4 0,-2 1 4 15,-3-2 0-15,5 1 0 0,-2 1 3 0,-4-1-6 0,6 1 3 16,-6-1 3-16,7 0-2 0,-3 0-5 0,-4 0 7 0,6-1 2 15,-2 2-8-15,-3-1 0 0,5-1 5 0,-2 0-2 16,0 0 4-16,0 0-7 0,3 1 3 0,-3 0-3 0,-4-1 5 16,6 0-2-16,-6 1 0 0,2 1 4 0,-2-2-2 0,7 1-2 15,-7 1 0-15,-2 1-5 0,6-2 2 0,-2 1-1 0,0 0 2 16,-2 0-6-16,7 0 8 0,-7-1 0 0,4 0 0 16,-2 1 0-16,2 0 4 0,0-1-1 0,3-1 0 0,-7 2-2 15,6-2 3-15,-2 0-3 0,5 0-1 0,-5-2 0 16,0 2 4-16,4-1 1 0,-8 1-5 0,7-2 5 0,1 1-4 15,-4-1-1-15,-4 2-4 0,6-1 4 0,-1 1 0 0,-5 0 0 16,6 0 0-16,-6 0 0 0,-2 1-20 0,8 1-27 0,-6-2-29 16,3 1-28-16,-3 2-39 0,-2-1-20 0,4 1-38 15,0-2-53-15,-4 2-69 0,2 0-75 0,2-1-72 0,-4 1 54 16,2 0 12-16,-2-2-28 0,0 2-5 0,4 0-43 0,-4 0 28 16</inkml:trace>
  <inkml:trace contextRef="#ctx0" brushRef="#br0" timeOffset="15217.46">29227 7599 173 0,'-6'0'85'0,"6"1"43"0,-4-1-6 0,0 2-15 16,4-2-15-16,-3 0 1 0,-1 0-1 0,2 1-10 0,2-1-2 16,-4 0-5-16,4 0-2 0,-4 0-2 0,4 0 0 0,0 0-3 15,-2 0 0-15,2 0 6 0,0 0 9 0,-4 1 6 0,4-1-2 16,-4 0 3-16,4 0 1 0,0 0-1 0,0 0-2 16,0 0 0-16,-2 0-2 0,2 0-3 0,0 0-9 0,0-1-10 15,0 1-9-15,0 0-6 0,0 0-2 0,0-1-2 16,0 1 14-16,0-2 5 0,0 1 4 0,0-1-4 0,0 1 3 15,2-1 1-15,-2 1 0 0,0-1-8 0,0-1 0 0,4 2-3 16,-4-3-2-16,4 3 2 0,-4 0-3 0,0-2-2 16,2 0-2-16,-2 0-1 0,4 0-4 0,0-1 0 0,-4 2-4 15,2-1-3-15,2 0-2 0,-1-2-9 0,-3 2 2 0,8-1 2 16,-6-2 1-16,2 1 2 0,-2-1 0 0,6 2-2 16,-6-2 0-16,-2 1 0 0,9 0 0 0,-7 0-1 0,2 0 2 15,-2-1-1-15,6 0 0 0,-8 0 0 0,6 0 0 16,-4 2 0-16,-2-2-5 0,9 0-2 0,-7 0-4 0,2 0-4 15,-2-2-2-15,2 3-3 0,0-2 0 0,-2 1-2 0,3-1-2 16,-1 1 1-16,2 0-6 0,-4 0 0 0,2 0 1 0,0 0 0 16,2 0-2-16,-4-2 0 0,7 2 2 0,-7 1-1 0,4-2 2 15,-2 1-1-15,0 1 0 0,-2 0 3 0,7 0 0 16,-7 1 1-16,2-1-3 0,-2 1-1 0,6-1 3 0,-6-1 2 16,2 3 4-16,-2-1 5 0,3-1 4 0,-1 2 0 15,-2-1 8-15,2 0-1 0,0 2-2 0,2-3-5 0,-4 1 2 16,-2-1-3-16,9 2-4 0,-3-1-1 0,-4 1-2 0,2-2-1 15,2 2-3-15,-2-1-2 0,2-1 0 0,-1 2-1 0,1-1 1 16,0-1-1-16,-2 2-2 0,2-1-3 0,-2-1-1 16,3 2 2-16,-5 0-3 0,6-1 0 0,-6 1 0 0,2 0 0 15,0-2 4-15,-2 2-1 0,3 0-7 0,-3 0 7 0,6 0-2 16,-6 0-1-16,2 0 0 0,-2 0 0 0,6 0 0 16,-8 0 0-16,7 0 0 0,-5 0 0 0,2 2 0 0,0-2 0 15,-2-1 0-15,6 3 0 0,-6-2 3 0,2 0-2 0,-1 0 3 16,1 2-3-16,0-2-4 0,2 0 5 0,-4 0 3 15,2 0-8-15,0 0 0 0,3 1 2 0,-5-1 0 0,2 0 1 16,0 0-4-16,-2 1 4 0,6 0 0 0,-6-1 0 0,2 1 0 16,-1-1 0-16,5 0 0 0,-6 2 0 0,2-3 0 0,-2 3-4 15,6 0 2-15,-6-2 2 0,7 0 0 0,-3 1 0 16,-4 1 0-16,6-2 0 0,-2 1 0 0,-4-1 0 16,7 2 0-16,-3-2 0 0,4 0 0 0,-8 1 0 0,7-1 0 15,-3 2 0-15,0-1 0 0,-2-1 0 0,2 2 0 0,1-1 0 16,-1 1 0-16,-2-1 0 0,2 1 0 0,-2-2 0 0,2 1 0 15,-1 1 0-15,1-1 0 0,-4 1-3 0,6-1 2 0,-2 0 3 16,-4 1-7-16,2 0 3 0,3 1 2 0,-3-3 0 16,2 3 0-16,0-2 0 0,2 1 0 0,-1 1 0 0,-5-2 0 15,6 2 0-15,-6-1 3 0,6-1-2 0,-1 2-1 16,-5-1 0-16,6-1-3 0,-2 2 2 0,-4-2 1 0,6 2 0 16,-5-1 0-16,3 1 0 0,-2-1 3 0,0 1-5 0,-2-2 1 15,6 1 1-15,-6 1 0 0,3 0 0 0,-3-2 0 0,6 1 0 16,-6 1 0-16,2 0 3 0,-2 0-2 0,2-2-1 15,0 2 0-15,-2 0 3 0,3-1-3 0,-3 1 0 0,-2 0 4 16,8-2-1-16,-8 2-3 0,2 0 0 0,-2 0 0 0,4-1 0 16,0 1 3-16,-4 0-5 0,2-2-23 0,2 2-32 15,-4 0-43-15,0 0-32 0,3-2-40 0,-3 2-50 0,0 0-66 16,0-1-77-16,0 1-85 0,0 0 7 0,0 0 27 16,4-1-28-16,-4 1-6 0,0 0-39 0,0 0 16 0,-4-2 130 15</inkml:trace>
  <inkml:trace contextRef="#ctx0" brushRef="#br0" timeOffset="25005.97">22693 8419 57 0,'0'0'62'0,"0"0"10"15,-2-1-6-15,2 1 7 0,0-2-9 0,0 2-11 0,0 0-10 16,-4 0-7-16,4-1-3 0,0 1 0 0,0 0-2 0,-4-2-3 16,4 2 1-16,0 0-1 0,0 0 1 0,0-1 3 15,0 1-1-15,0 0 0 0,0-2-5 0,0 2 1 0,-3 0-5 16,3 0 2-16,0-2-3 0,0 2 1 0,0 0 1 15,0 0-1-15,0 0 0 0,0 0 5 0,-4 0 1 0,4 0 1 16,0 0 2-16,0 0 0 0,0 0-2 0,0 0 2 0,0 0-2 16,0 0-3-16,0 0-1 0,0 0 1 0,0 0-4 0,0 0 0 15,0 0-1-15,0 0-2 0,0 0-3 0,0 0 1 0,0 0-1 16,0 0 1-16,0 0 2 0,0 0 0 0,0 0 5 16,0 0 3-16,0 0 0 0,0 0 1 0,0 0 2 0,0 0 1 15,0 0 2-15,0-1-2 0,0 1 0 0,0-1-1 16,0 1-2-16,0 0-4 0,0 0 2 0,0 0 1 0,0-2 0 15,0 2-2-15,0 0 2 0,0-1-1 0,0 1 1 0,4 0-1 16,-4 0 0-16,0-2 1 0,0 1-1 0,0 1-2 16,0-2-2-16,3 2-2 0,-3-1-1 0,0-1 1 0,0 1-2 0,0-1 0 15,4 0-2-15,-4 2-1 0,4-1 0 0,-4 0 2 16,0-1-2-16,0 1 0 0,2-1 0 0,-2 1 0 16,0-1-1-16,0 2-1 0,4-1-1 0,-4-1 0 0,2 1 1 15,-2-1-1-15,0 0-5 0,4 1 0 0,0 0 0 0,-4-1 1 16,0 1-4-16,2-1-1 0,-2 1-2 0,0 1-1 15,5-2 1-15,-5 1 4 0,4-1 0 0,-4 1-3 0,0-1-2 16,2 1 1-16,2-1 0 0,-4 2 1 0,0-2-1 0,2 1-1 16,-2 0 1-16,0-1 3 0,4 1 0 0,-4-1-3 0,4 2 0 15,-4-1 0-15,0-1-1 0,0 1 2 0,2-1 0 16,-2 1 2-16,4-1-2 0,-4 0-2 0,0 2 2 0,0-1 0 16,2 0-1-16,-2 1-1 0,0-2 1 0,5 1 1 15,-5-1-2-15,4 1 0 0,-4-1 0 0,0 2 0 0,2-1 0 16,-2-1 0-16,4 2 0 0,-4-1 0 0,2-1 0 0,-2 0 0 15,0 1 3-15,4 0-2 0,0 1 1 0,-4-2-1 0,0 1-1 16,2-1 2-16,-2 2-3 0,0-1 3 0,4-1-2 16,-4 2 2-16,5-1-2 0,-5-1 0 0,0 1 0 0,2-1 0 15,-2 2 0-15,4-2 0 0,-4 1 0 0,2 0 0 0,-2 1 0 16,0-2 0-16,4 1 0 0,-4 1 2 0,4-2-2 16,-4 1 0-16,2 1 2 0,-2-2-2 0,0 2 0 0,4-1 2 15,-4-1 0-15,2 2 1 0,-2-1-1 0,0-1-1 0,5 1-1 16,-1 1 1-16,-4-2-1 0,0 2 3 0,0-2-2 15,0 2 0-15,2-1 3 0,-2 0-3 0,0 1 1 0,0-2-1 16,4 2-1-16,-4-1 1 0,4 1 0 0,-4-2-1 0,0 1 0 16,0-1 0-16,2 1 0 0,-2-1 0 0,4 1 0 15,-4-1 0-15,0 2-1 0,2-2 1 0,-2 1 0 0,0 0 0 16,4-1-2-16,1 1 3 0,-5-1-1 0,0 1 0 0,2 1 0 16,-2-2 0-16,0 1 1 0,4-1 0 0,-4 1 1 15,0-1-1-15,0 2-1 0,2-2 0 0,-2 1 1 0,0 0-1 16,4-1 0-16,-4 1-1 0,4-1 1 0,-4 1 0 0,0 1 0 15,2-2-3-15,-2 1 5 0,0-1-1 0,4 1-1 0,-2-1 0 16,-2 0 0-16,0 1 0 0,4 0 1 0,-4-1-1 16,5 1 0-16,-5-1 0 0,0 1 2 0,2 1-1 0,-2-2-1 15,4-1 2-15,-4 2-1 0,4-1-1 0,-4 1 0 16,0-1 0-16,2 0 0 0,2 0 2 0,-4 0-1 0,2 1 0 16,-2-1-1-16,0 1 1 0,4-1-1 0,0-1 0 0,-4 2 2 15,0-1-1-15,3 0-1 0,-3 1 0 0,0 0 0 0,4-1 2 16,-2 1 2-16,-2-2-3 0,0 1-1 0,4 1 0 15,0-1 2-15,-4 1-1 0,0-1-1 0,2 0 1 0,-2 0 2 16,0 0-2-16,4 1-1 0,0-1 0 0,-4 1 1 0,2-1-1 16,3-1 2-16,-5 2-2 0,0-1-2 0,2 0 4 15,-2 1-2-15,0 0 0 0,4-2 0 0,0 1 0 0,-4 1-2 16,2-1 2-16,-2 1 0 0,4-1 2 0,-4-1-2 16,2 2 0-16,-2-1 0 0,4 0 3 0,0 1-2 0,-4 0-3 15,3-1 2-15,-3 1 0 0,4-1 0 0,-4 1 2 0,2-1-4 16,-2 2 2-16,0-1 2 0,4-1-4 0,0 1 2 0,-4-1 0 15,0 0-2-15,2 2 0 0,-2-1 2 0,0 0 0 16,4 1 2-16,0-2-2 0,-4 1-2 0,0 1 2 0,2-2 2 16,-2 1-4-16,5 1 2 0,-5-2 0 0,0 2 2 15,2-1-2-15,-2-1 0 0,0 2 5 0,4-1-2 0,0-1-2 16,-4 0 2-16,0 1-2 0,2 0 3 0,2 1 1 0,-4-3-4 16,2 3 3-16,-2-2-4 0,4 1 0 0,0-1 3 0,-4 1-2 15,0-1 1-15,2 2 0 0,-2-1 0 0,0 1-2 0,5-2-2 16,-3 2 4-16,-2 0-1 0,0-2 2 0,4 2 1 15,0-1-1-15,-4 1-1 0,0 0 0 0,2 0-2 0,-2 0 2 16,0-1 1-16,4 1 1 0,-4 0 1 0,4 0-1 16,-4-2 0-16,2 2 0 0,-2 0 2 0,4 0 0 0,-4 0 2 15,0 0 2-15,3 0-4 0,-3 0 10 0,0 0 2 0,4 0 2 16,0 0 0-16,-4 0-2 0,0 0-2 0,2 0 0 16,-2 0-3-16,0 0 3 0,4 0-4 0,-2 0 1 0,-2 0 1 15,0 0 5-15,4 0-3 0,-4 0 1 0,4 0-5 0,-4 0 6 16,0 0-1-16,2 0 1 0,-2 0-3 0,5 0-2 0,-1 0-1 15,-4 0 3-15,2 2-6 0,2-2 1 0,-4 0-1 16,2 0 1-16,-2 1-1 0,4-1 1 0,0 0 1 0,-4 0 0 16,2 1 0-16,-2-1 1 0,4 2 9 0,-4-2 6 15,2 0 6-15,-2 0 1 0,5 2-2 0,-1-2-6 0,-4 0-2 16,0 1 1-16,2-1-2 0,-2 0 2 0,4 0-5 0,-2 2-1 16,-2-2-1-16,4 0-2 0,0 1-1 0,-4-1 0 0,0 0 2 15,2 0-1-15,-2 2 2 0,4-2 1 0,-4 0 2 16,5 0-4-16,-5 1-1 0,0-1 3 0,2 0 3 0,2 2 5 15,-4-2 1-15,2 0-1 0,-2 0 4 0,4 1-1 16,0 1 2-16,-4-2 3 0,2 1-1 0,-2-1-5 0,0 1 0 16,4-1-4-16,-2 2-5 0,-2-2-1 0,0 0-1 0,5 2 4 15,-1-2 1-15,-4 0 1 0,2 1 0 0,-2-1-6 16,4 0-5-16,0 2 0 0,-4-1-1 0,2-1-2 0,2 2 2 16,-4-2-3-16,0 1 2 0,2-1-1 0,-2 2 0 0,4-2 1 15,1 0-2-15,-5 1 2 0,2 1-1 0,2-2 1 0,-4 0-3 16,2 0 1-16,-2 1-1 0,0-1 0 0,4 1 1 15,0-1 12-15,-4 2 1 0,2-2 2 0,-2 2-5 0,4-2-5 16,-2 1 2-16,-2-1-3 0,5 2-1 0,-1-1 0 16,-4-1-3-16,0 2 2 0,2-2-2 0,-2 1 0 0,4 1-4 15,0-2-1-15,-4 1-2 0,2 1 4 0,2-2-1 0,-4 1-4 16,2-1 0-16,-2 1-1 0,4 1 3 0,1-2 0 0,-5 2-2 16,2-1-1-16,-2-1 0 0,4 2 0 0,-4-1 0 0,2 1 0 15,-2-2 6-15,8 1 1 0,-8 1 1 0,2-2 0 16,-2 1-4-16,4 1 2 0,-2-1-3 0,2 1 2 0,1-1-1 15,-5-1 0-15,2 1 3 0,-2 1-2 0,4 0-1 16,0-1 3-16,-4 1-5 0,2-1 4 0,-2 1 2 0,4-1 5 16,-4 1-6-16,2-1-1 0,2 1-1 0,0-1 4 0,-4 0 4 15,3 1 4-15,-3-2 6 0,6 2 1 0,-6-1-2 0,4 1 1 16,0-1 2-16,-4 1-4 0,2-2 0 0,2 3-4 16,0-3 5-16,-4 1-2 0,2 1-2 0,3-1-2 0,-5 0-2 15,2 1 2-15,-2-2-1 0,4 2-5 0,0-1 5 0,-4 1-4 16,2-1-4-16,2 1-1 0,-4-1 2 0,2 1 2 15,-2-1-1-15,4 1 2 0,0-1-1 0,-4 0 0 0,0 1-6 16,2 1 0-16,-2-1 0 0,5-1 5 0,-3 1 0 16,2-1 1-16,0 1-3 0,-4 1-5 0,2-2 5 0,-2 1-1 15,4-1-8-15,0 0 6 0,-2 1-3 0,2 1-1 0,-4-1 0 16,3-1 3-16,-3 1-2 0,8-1-1 0,-8 1 4 0,2 1-3 16,-2-2-1-16,4 0 0 0,-2 1 4 0,-2 0-2 15,4-1-2-15,0 2 0 0,-4-1 0 0,2-1 3 0,3 1-3 16,-1 1 2-16,-4-1 0 0,2 0 0 0,2 0-2 15,-4 1 0-15,2-2 0 0,2 2 0 0,0-1 0 0,-2 1 4 16,2-2-2-16,-4 0-2 0,2 3 3 0,3-3-2 0,-1 2 0 16,-2 0 1-16,-2-1 0 0,6-1 2 0,-6 2-3 0,8 0-1 15,-8-2 0-15,2 3 3 0,2-3 1 0,1 2-1 0,-3-1-3 16,2 1 0-16,-4-2 0 0,2 2 3 0,-2-2 0 16,8 3-7-16,-8-3-23 0,2 2-39 0,-2-1-49 0,4-1-63 15,-4 1-58-15,2-1-69 0,-2 1-98 0,0-1-103 16,0 0-54-16,0-1 78 0,0 2-5 0,0-2 17 0,-2 0-9 15,2 2 19-15,-4-2 88 0</inkml:trace>
  <inkml:trace contextRef="#ctx0" brushRef="#br0" timeOffset="27915.83">22726 8353 93 0,'-2'2'72'0,"2"-1"11"0,-4 1 9 0,2-1-9 0,2 1-17 15,0-1-13-15,-4-1-9 0,4 2-5 0,-5-2-8 0,5 1-3 16,0-1-4-16,0 0-3 0,-2 2 2 0,2-2 0 16,0 0 3-16,0 0 1 0,0 1 1 0,0-1-3 0,0 0 2 15,0 2-1-15,-4-2 2 0,4 0 3 0,0 0 1 16,0 0-3-16,-4 0 1 0,4 0 3 0,0 0-1 0,0 0 1 15,0 0 0-15,0 0 1 0,0 0-3 0,0 0 1 0,0 0 2 16,0 0 0-16,0 0-2 0,0 0 0 0,0 0-2 16,0 0-3-16,0 0-2 0,0 0-3 0,0 0-1 0,0 0 1 15,0 0-2-15,0 0-3 0,0 0-3 0,0 0-2 0,0 0-1 16,0 0-1-16,0 0 2 0,0-2 3 0,0 2 4 16,0 0 0-16,0-1 1 0,4 1 2 0,-4-2 0 0,0 1-2 15,0 1 3-15,4 0-2 0,-4-2-1 0,0 2-2 16,0-1-1-16,0-1-2 0,0 2-1 0,0-1-2 0,0 1-2 15,0-2-3-15,2 2-3 0,-2-1 2 0,0-1-2 0,0 0-4 16,0 2 0-16,0-2 0 0,0 2 0 0,5-2 0 0,-5 1 0 16,0-1 0-16,4 1 4 0,-4-1-1 0,0 1 0 0,0-1 0 15,2 1 0-15,-2-1 2 0,4 0 1 0,-4 0 0 16,0 0 3-16,0 1 3 0,0-1-1 0,2 1 4 0,-2-1-1 16,0 2 1-16,0-1 0 0,0-1-2 0,0 1-1 15,0-1-1-15,4 0 0 0,-4 2-2 0,4-2-3 0,-4 2 0 16,0-3-3-16,0 1-2 0,0 1-1 0,2-1 0 0,-2 1 0 15,0-1 0-15,4-1 0 0,-4 1 1 0,0 1 0 0,2 0-1 16,-2-1 2-16,0 1-2 0,5-2 4 0,-5 1 0 0,4 1 0 16,-4-1-1-16,0 1 5 0,2-1-2 0,-2-1 4 15,0 1 2-15,4 1 2 0,-4 0-2 0,2-1 1 0,-2 1-3 16,0-1 0-16,0 2 1 0,0-3-3 0,4 3 3 16,-4-1-4-16,4-1-1 0,-4 1-1 0,0-1 0 0,0 0 1 15,0 1-2-15,2 0-3 0,-2-2 3 0,0 1-1 0,0 1 0 16,4-1 3-16,-4 1 2 0,5-1-3 0,-5 1 2 15,0-1 2-15,0 0 2 0,2 1 2 0,-2 0 1 0,0 1 1 16,4-3 0-16,-4 3 0 0,0-2 0 0,0 1-2 0,2-1-1 16,-2 1-3-16,0-1 1 0,0 1-1 0,0-1 0 15,4 2-1-15,-4-3-3 0,4 3 1 0,-4-1-2 0,0-2-2 16,0 3-2-16,2-2 0 0,-2 1 4 0,0-1 2 16,0-1-6-16,4 2 4 0,-4-1 2 0,2 2-3 0,-2-1 0 15,0-1 1-15,0 0-2 0,5 1 2 0,-5 0 0 0,4-1 0 16,-4 1 2-16,0 1-1 0,0-2-1 0,2 1 2 0,-2-1-1 15,0 1 3-15,0-1 0 0,4 2 0 0,-4-1-3 0,0-1 1 16,4 2 2-16,-4-2 2 0,0 2-3 0,0-1 3 16,2 0 2-16,-2 1 0 0,4-2-1 0,-4 1-1 0,0-1 3 15,0 1 4-15,2-1 0 0,-2 1 0 0,0-1 3 16,0 2-4-16,4-1-1 0,1 1 4 0,-5-2 0 0,0 2-4 16,0-2 1-16,2 2-3 0,-2-1-1 0,4 0-1 0,-4 1 1 15,0-2 1-15,0 1-1 0,2 1 0 0,-2-2-3 0,0 2-3 16,0-1 3-16,0 1 3 0,4-2-2 0,-4 2 1 15,4-1 0-15,-4-1-2 0,0 2 0 0,0-1-1 0,2-1 0 16,-2 2-6-16,0-2 2 0,0 2-1 0,4-1 0 0,-4 0-1 16,2 1-1-16,-2-2 1 0,0 1-1 0,4-1 0 15,-4 1 4-15,5 1 1 0,-5-2 2 0,0 2 4 0,2-1 0 16,-2 1 2-16,0-2 5 0,0 1-5 0,4-1 1 16,-4 2-2-16,4-1 0 0,-4-1-1 0,0 0-7 0,0 1 1 15,2 0-1-15,2 1-2 0,-4-2-1 0,0 1-2 0,0-1 0 16,0 1 0-16,2-1 0 0,-2 2 0 0,0-1-2 0,4-1 2 15,0 1 0-15,-4-1 0 0,0 2 0 0,0-2 2 16,3 2-2-16,-3-1 0 0,0 0 0 0,0 1 0 0,4 0 0 16,-4-2 3-16,2 2 1 0,-2 0 6 0,0-1-2 15,0 1 0-15,0 0-3 0,0 0 1 0,0-2 0 0,0 2-4 16,0 0 2-16,4-1-3 0,-4 1-1 0,0 0 0 0,0 0 0 16,4-2 0-16,-4 2 2 0,0 0-3 0,0 0 1 0,0-1-3 15,0 1 1-15,0-2 5 0,2 2-2 0,-2 0-1 0,0 0 2 16,0-1-1-16,0 1-1 0,0 0 0 0,0-2 2 15,4 2 2-15,-4 0 1 0,0 0-1 0,0-2 2 0,0 2 1 16,4 0 1-16,-4 0-2 0,0 0-1 0,0 0-5 16,0 0 4-16,0 0-3 0,0 0 0 0,0 0-1 0,2 0 5 15,-2 0-3-15,0 0-2 0,0 0 0 0,5-1 0 0,-5 1 0 16,0 0 2-16,0 0 0 0,0-1 1 0,2 1 4 16,-2 0-2-16,0 0-2 0,0-2-1 0,4 2 1 0,-4-1-3 15,0 1 1-15,4-2-1 0,-4 1 3 0,0 1 1 0,0-2-3 16,2 2-1-16,-2-1 0 0,4 1 0 0,-4-2 0 0,0 2 0 15,0-1 3-15,2-1-5 0,-2 2 2 0,0 0 0 16,0 0 0-16,0-2 0 0,4 2 0 0,-4-1 0 0,4 1 0 16,-4 0 0-16,0-1-2 0,0 1 0 0,3-2 2 15,-3 2 0-15,0-1 0 0,4 1 0 0,-2-2 0 0,-2 1 6 16,0 1-6-16,4-2 4 0,-4 1-3 0,4-1-1 0,-4 1-2 16,0 1 3-16,2-2-2 0,-2 1-1 0,4 1 5 0,-4-2-2 15,4 0-1-15,-4 1 0 0,0 0-2 0,2 1-2 16,3-2 3-16,-5 1 3 0,0 1-1 0,2-2-1 0,-2 2 0 15,4-1 0-15,0 1 0 0,-4-2 3 0,2 2-2 16,-2-3-3-16,4 3 0 0,-4-1 5 0,2-1-2 0,2 0-1 16,0 2 0-16,-4-1-2 0,2 0 0 0,-2 1 2 0,5-3 0 15,-3 3 0-15,-2-2 0 0,4 2 0 0,0-1-2 0,-4 1 1 16,2-2 1-16,-2 2-2 0,0-1 0 0,4 1 2 0,0 0 0 16,-4-2 0-16,0 2 0 0,2 0 0 0,-2-1 0 15,4 1 3-15,-4-2 0 0,3 2 0 0,-3 0 2 0,0-2-4 16,4 2 2-16,0-1 1 0,-4 0-1 0,2 1 5 15,-2-2-2-15,4 1 1 0,-2 1-4 0,-2-2 1 0,4 2 1 16,-4-1-3-16,4 1 0 0,-4-2-1 0,0 2-1 16,2-1 3-16,-2-1 1 0,5 2 0 0,-5 0 2 0,4 0-1 15,-4-1-3-15,0 1 1 0,2 0 2 0,-2-2 0 0,4 2 3 16,-4 0 2-16,0 0 0 0,2 0 1 0,-2-2-3 0,0 2 1 16,4 0-2-16,0 0 7 0,-4-1 0 0,0 1 3 0,2 0-1 15,-2 0-3-15,4-1 2 0,-4 1 1 0,2 0 3 16,-2 0 3-16,0-2 0 0,5 2 0 0,-5-1-1 0,4 1-4 15,-4 0-4-15,0 0 0 0,2-2 2 0,-2 2 0 16,4 0-1-16,-4 0 0 0,2 0 3 0,-2 0-2 0,0-1 5 16,4 1-3-16,0 0 1 0,-4 0 5 0,0 0 0 0,2 0 1 15,-2 0-3-15,4 0 1 0,-4 0 3 0,5 0-4 0,-5 0 3 16,2 0-3-16,-2 0 2 0,4 0 3 0,-4 0 1 16,0-2 1-16,2 2-4 0,-2 0-1 0,0 0-2 0,4 0-6 15,-4 0 0-15,4 0 1 0,-4 0-3 0,0 0-1 0,0 0 1 16,2 0-1-16,-2 2 0 0,0-2 0 0,0 0 0 15,4 0-3-15,-4 0 2 0,2 0 3 0,-2 0 0 0,0 1-2 16,0-1 0-16,0 0 3 0,5 0-1 0,-5 0 0 0,4 2 1 16,-4-2-3-16,0 0-1 0,2 0 0 0,-2 1-1 15,0-1-2-15,0 2 0 0,4-2 0 0,-4 0 3 0,4 0-2 16,-4 1-1-16,0-1 0 0,0 0-2 0,2 0-2 0,-2 1 3 16,4-1-2-16,-4 0-4 0,0 2 7 0,0-2-3 15,0 0 0-15,2 0-3 0,-2 2-2 0,0-2 0 0,0 0 4 16,4 1-2-16,-4-1 1 0,5 2 1 0,-5-1 2 15,0-1 2-15,0 2 1 0,2-2 1 0,-2 0 0 0,0 0 0 16,4 1 0-16,-4 1 4 0,0-2 0 0,0 1 0 0,2-1-2 16,-2 2 2-16,0-2-3 0,0 0 0 0,0 0-4 0,0 1-2 15,0-1 4-15,4 1-6 0,-4-1 1 0,0 0-6 0,4 0 1 16,-4 2 1-16,0-2 0 0,0 0 0 0,0 0 3 16,2 2 1-16,-2-2-2 0,0 1-2 0,0-1 0 0,0 2 0 15,0-2 0-15,4 1 0 0,-4-1 0 0,2 2 0 16,-2-2 4-16,0 1-3 0,0 1 0 0,0-2-1 0,0 1 3 15,0 1-3-15,5-1 8 0,-5 0-8 0,0 1 0 0,0-2 0 16,4 2 0-16,-4-1 0 0,0 1 0 0,0-1 0 0,0 1 0 16,0-1 0-16,2 1 0 0,-2-1 0 0,0 1 0 15,0-1 0-15,0 0 3 0,4 1 1 0,-4-2-3 0,0 2-1 16,4-1 0-16,-4 1 0 0,0-1 0 0,0 1 0 0,0-1 0 16,0-1-3-16,0 2 2 0,2-1 1 0,-2-1 0 15,0 2 0-15,4-2 0 0,-4 1-4 0,0 1 0 0,0-2-14 16,0 1-18-16,0-1-23 0,0 1-24 0,0-1-13 15,0 2-21-15,2-2-26 0,-2 0-39 0,0 0-48 0,0 2-56 16,0-2-70-16,0 0-80 0,0 0 54 0,0 0-26 0,0 0-31 16,0 0 20-16,0 1-36 0,0-1 22 0</inkml:trace>
  <inkml:trace contextRef="#ctx0" brushRef="#br0" timeOffset="31255.87">22873 8023 195 0,'0'-3'113'0,"0"0"39"0,0 1-12 0,-2 0-11 16,2 0 1-16,0 1-12 0,0-2-9 0,0 1-13 0,0 1-11 15,0-1-10-15,0-1-5 0,0 1-2 0,0 1 0 0,0 0 10 16,0-2 4-16,0 1 5 0,0 1 6 0,0-2 2 16,0 1 3-16,0-1 0 0,0 2 3 0,2-1 3 0,-2 1 0 15,0 1 3-15,0-3 1 0,0 3 23 0,0-2 21 0,0 1 1 16,0 1-13-16,0-2-5 0,0 1-6 0,0 1-9 0,0-2-9 16,0 2-10-16,0 0-2 0,0-1 0 0,0 1 6 15,0 0 7-15,0 0 14 0,0 0 7 0,0 0 4 0,0 0 15 16,0 0 8-16,0 1-6 0,4 1-16 0,-4-1-19 15,0 1-19-15,0 1-17 0,4 0-18 0,-4-2-17 0,0 4-10 16,0-1-7-16,2-1-11 0,-2 2-4 0,4-1-3 0,-4 2-2 16,0-1-1-16,2 0 0 0,-2 2 0 0,0-3 0 0,4 2-1 15,0-1 4-15,-4-1 2 0,0 1 4 0,3-1-4 16,-3 1-3-16,0-1 0 0,0-1-2 0,0 2 3 0,4-2 1 16,-4-1 2-16,2 2 5 0,-2-1 6 0,0-2 6 15,0 2 4-15,0-1-2 0,4-1-2 0,-4 1-3 0,0-1-9 16,0-1-5-16,4 0-3 0,-4 0 0 0,0-1-2 0,0-1-3 15,0 1-2-15,2-2-4 0,-2 1 2 0,0-1-4 0,0 0 2 16,0 0-2-16,0-1 0 0,0-1 0 0,0 1 2 16,0-3 0-16,0 0 4 0,0 0-3 0,0 1-2 0,-2-2-1 15,2 0 0-15,0 0-2 0,0-2 0 0,-4 2 5 0,0 0-2 16,4 2-3-16,0 0 0 0,0 0 2 0,0 1 0 16,-2 1-6-16,2 0 0 0,0 1 0 0,0 0-2 0,-4-1 6 15,4 2 4-15,0 0 2 0,0 1 6 0,0 1 2 16,0 0-3-16,0 0 9 0,0 1-1 0,0 1 7 0,0 0-4 0,0 2 2 15,4 0 0-15,-4-1 1 0,0 2-6 0,0 1-2 16,2 0-7-16,-2 0 3 0,0 0-3 0,0 1 3 0,0-1-9 16,0 0 3-16,0 2-4 0,0-2-1 0,0-2 8 0,0 2-3 15,0-1 2-15,0-1-5 0,0 1 1 0,4-1-2 16,-4 1-1-16,0-2 3 0,0 1-2 0,0-1-1 0,0-1 7 16,0 1-1-16,0 0-3 0,0-2-14 0,4 1-17 15,-4-1-39-15,0 1-65 0,0-1-103 0,0-1-143 0,0 0-177 16,0 0-97-16,0 0-123 0,0-1-49 0,0-1 67 0,-4 1 11 15,4 1 37-15,-4-2 257 0</inkml:trace>
  <inkml:trace contextRef="#ctx0" brushRef="#br0" timeOffset="33163.99">23389 8043 65 0,'0'-2'106'0,"-2"-1"25"16,2 2 5-16,-4-1-22 0,0 0-22 0,4 1-21 0,0 0 1 15,-2 1-2-15,2-3-6 0,0 3-2 0,0-2-6 0,-4 1-3 16,4 1-1-16,0-2-3 0,-2 2-2 0,2 0 1 16,0-1 0-16,0 1 3 0,0 0 0 0,0-2 0 0,0 2 4 15,0 0 8-15,-4 0 3 0,4-1 1 0,0 1 4 16,0 0 1-16,0 0 0 0,-4 0 2 0,4 0-2 0,0 0 1 15,0 0-2-15,0 0-2 0,0 0 1 0,0 0-2 0,0 0 1 16,-2 0 0-16,2 0-3 0,0 0 1 0,0 0 10 0,0 0 21 16,0 1 9-16,0-1 10 0,0 0 2 0,0 0 7 0,0 2 2 15,0-1 3-15,0-1-9 0,0 2-4 0,-5-1-14 16,5 1-15-16,0-1-14 0,0 1-13 0,0 0-13 0,0 0-7 16,0 1-11-16,0 0-5 0,0-1-2 0,0 1-7 15,5 0-2-15,-5 1-5 0,0-1-1 0,0 0-1 0,0 2-1 16,0-1-2-16,0-1 4 0,0 2-5 0,2-1-2 0,-2-1 0 15,0 2 3-15,0-1-4 0,4 1-1 0,-4-1 3 0,4 1-2 16,-4-1-1-16,0-1 0 0,0 2 0 0,2-1 0 0,-2 0 0 16,0 0 3-16,4 0-3 0,-4-1 2 0,0 0 1 15,0 0 3-15,0 0-2 0,0 0 4 0,2-1 1 0,-2 1 8 16,0-2 5-16,0 1-1 0,0 1-1 0,0-3-8 16,0 1-2-16,0-1-6 0,0 0 2 0,0 0-3 0,0 0 0 15,0-1-3-15,0-1 0 0,-2 1 0 0,2-1 0 0,0 1 0 16,0-2 0-16,0 1 0 0,-4-1-3 0,4-1-3 15,-2 1-4-15,2 0-4 0,0-2-4 0,0 0 1 0,-4 0 4 16,0-1 2-16,4-1 6 0,0 2-3 0,0-3 7 0,-2 2 0 16,2-1-2-16,0 1 2 0,0 0 3 0,-5 0-4 0,5 0-2 15,0 1 3-15,-2 1-2 0,2 1 3 0,0-2-6 16,0 2-1-16,0-2-4 0,0 4 3 0,0-2 5 0,0 2-1 16,0-2 5-16,0 3 2 0,0 0 1 0,0 0 0 15,0 1 3-15,0 1-3 0,0 1-1 0,0-2-1 0,2 2 2 16,-2 0-3-16,5 0 3 0,-5 2-3 0,0-2-1 0,0 1 0 15,0 1 0-15,2-1 0 0,-2-1 0 0,0 2 1 0,0-1 0 16,4-1 3-16,-4 0-3 0,4 0 0 0,-4 2-1 16,0-4 3-16,0 2 0 0,0-1 6 0,0 1 5 0,2-2-4 15,-2 1-2-15,0 1-2 0,0-3-4 0,0 1 4 16,4-1-4-16,-4 0-2 0,0 0 0 0,0-1-5 0,0 1-11 16,0-3-4-16,0 1-3 0,0 1 3 0,0-2-1 0,0-1 4 15,0 2 0-15,0-1 1 0,0 0-4 0,0 0 1 0,-4 0-1 16,4-1-2-16,0 2-8 0,0 0-8 0,0-1-14 15,0 2-26-15,0-1-32 0,0-1-47 0,0 2-52 0,0-1-66 16,0 1-81-16,0-1 13 0,0 0-38 0,-2 1-77 0,2 0-32 16,0 1-36-16,0 0 67 0</inkml:trace>
  <inkml:trace contextRef="#ctx0" brushRef="#br0" timeOffset="41044.44">23187 7932 138 0,'4'-2'101'0,"-4"-1"43"0,0 2-13 15,0-1-22-15,0 0-17 0,0 1 0 0,0 0-5 0,0-2-2 16,2 1-3-16,-2 1-3 0,0 1-6 0,0-2-2 0,0 1-3 16,0-1-1-16,0 1-3 0,4-1 2 0,-4 2 11 0,0-1 2 15,0-1 5-15,0 2 4 0,0-1 5 0,0 1 6 16,0-2 3-16,0 1 2 0,0 1 2 0,0-2-1 0,0 2-4 15,0-1-3-15,0 1 9 0,0-2 18 0,0 1-9 16,0 1-10-16,0 0-16 0,0 0-19 0,0-2-16 0,0 2-12 16,0 0-11-16,0 0-5 0,0 0 1 0,0 0 0 0,0 0-2 15,0 2-2-15,0-2 4 0,0 0 7 0,0 1 5 16,0 1 13-16,0-2 11 0,0 1 14 0,0 1 6 0,0 1 8 16,0-2-1-16,-4 1 1 0,4-1-1 0,-2 1 0 0,2-1-2 15,-4 2-4-15,0-1 1 0,4-1 6 0,-2 1 11 16,-2 1 5-16,-1-2-2 0,5-1-11 0,-2 3-9 0,-2-3-22 15,4 0-19-15,-2 0-10 0,2 0-12 0,-4 0-10 0,0 0-9 16,4-3 2-16,-2 2-4 0,2-1-2 0,0 1 0 16,0-2-5-16,0 1-1 0,0-1 3 0,0 0-1 0,0 0-1 15,0-1 4-15,2 1 0 0,-2 1 1 0,0-1 0 0,4 0 0 16,0 0 0-16,-2 1 3 0,-2 0 2 0,4 0 0 0,-2 1 6 16,-2-1 3-16,5 1 1 0,-1 1 0 0,-2 0 2 15,-2 0 0-15,4 0 8 0,0 1 10 0,-4 1 9 0,2-1 18 16,-2 1 9-16,4-1 20 0,-4 0 9 0,0 1 7 15,0 0-10-15,0-1-7 0,0 2-9 0,0-1-17 0,0-1-10 16,0 1-14-16,-4-1 2 0,2 1-6 0,2-1-7 0,0 1-3 16,-4-2-3-16,0 1-10 0,4-1-1 0,-2 0-5 0,2 0-1 15,-4 0-4-15,-1-1-4 0,5 1-4 0,-2-3 5 0,2 1 1 16,-4-1 0-16,4 0-6 0,0 0-1 0,0 0 2 16,0 1-4-16,0 0 7 0,0-3 1 0,0 2-2 0,0 2-1 15,0-2-2-15,4-1 0 0,-2 3-2 0,-2-2 6 16,5 2 0-16,-1-1 0 0,-4 1-2 0,2-1 2 0,2 2 2 15,0 0 0-15,-4 0 3 0,2 0-3 0,2 0 0 0,-4 0 3 16,2 0-2-16,-2 2 4 0,4-2-3 0,-4 1 4 16,5 1 2-16,-5-2 5 0,0 1-1 0,0 1-2 0,0 0-3 15,0 0 2-15,0 0-2 0,-5-1-2 0,5 1 0 0,-4-1 0 16,4 1 3-16,-2-2-5 0,2 1 1 0,-4 1 2 0,2-2-5 16,2 0 2-16,-4 1-1 0,0-1-2 0,4 0-4 15,-2-1 3-15,2 1 1 0,-4-2-2 0,-1 1-7 0,5-1 0 16,0 1 3-16,-2-1 1 0,-2-1-5 0,4 1 4 15,0 0 4-15,0 0 2 0,0 1-6 0,0-2 3 0,0 1-6 16,4 1 4-16,-4-1 1 0,2 1 1 0,-2-1-3 0,5 0 0 16,-1 1 4-16,-4 0-2 0,0 1 2 0,2 0-2 0,2 0 1 15,0 0 0-15,-4 1 7 0,2 0-3 0,2 1 1 0,-4 0 0 16,2-1 2-16,-2 2 1 0,0 0-5 0,4 0 4 16,-4 0 4-16,5 0-2 0,-5 0 0 0,0 0 0 0,0 0-5 15,0 0-1-15,-5 0 7 0,5 0 2 0,-4 0-2 16,4 0 1-16,-2 0-1 0,2 0-5 0,-4-1 2 0,2 1 4 15,-2-2-5-15,0 1 1 0,2-1-3 0,2-1-1 0,-9 0 0 16,9 0 0-16,-2 0-2 0,-2-1-3 0,2-1 2 16,-2-1 1-16,0 0-2 0,4 2 1 0,-2-2 0 0,2-2 1 0,-4 2 2 15,2-1 0-15,2-1-6 0,-5 1 4 0,5 1-3 16,0-2-3-16,-4 1 6 0,4 1-4 0,0-2-1 0,4 2-3 16,-4 0 7-16,0 0 3 0,5 0-9 0,-5 2 4 15,0-2 4-15,2 1-1 0,2 1-4 0,-4-1 7 16,2 2-1-16,-2-1 0 0,4 1 0 0,0 1 0 0,-2-1 0 15,-2 2 0-15,4-1 0 0,-2 1 0 0,-2-1 0 0,9 2 4 16,-9-1-6-16,2 1 8 0,-2-1-1 0,0 0 4 0,4 1 3 16,0 0 6-16,-4 0-2 0,0 0 0 0,0 1-5 0,0-2-1 15,-4 1-3-15,4 0 1 0,-4 0-1 0,2 2-2 16,2-4 0-16,-4 2 1 0,-1-1-1 0,3-1 1 0,-2 2 22 16,2-1-26-16,-2-2-7 0,0 0-4 0,2 0 7 15,-2 0-3-15,2 0 2 0,-7-2 3 0,9 1-6 0,-2-1 5 16,-2-1-7-16,0 1 2 0,2 1-3 0,-2-2 2 0,4 0 2 15,0 0-1-15,-2 2-1 0,2-2 0 0,0-1-1 0,0 2 5 16,0 0 1-16,2-1 0 0,-2 2-6 0,4-1 5 0,-2-1 2 16,-2 2 1-16,4-1 0 0,0 2-3 0,-2-2-1 15,2 2-2-15,1 2 3 0,-3-2 3 0,2 2 5 0,-2-1-5 16,2 2 4-16,0-1-3 0,-2 1 7 0,-2 1-6 16,4-1 2-16,-2 2 4 0,-2-2-2 0,0 3-1 0,0-2 4 15,0-1-4-15,0 3 5 0,0-1-5 0,0-1 5 0,-2 1-4 16,-2-1 2-16,4-1 3 0,-2 2-5 0,-2-4-2 0,0 2 6 15,4 0-4-15,-2-1-5 0,-2-1-1 0,2-1 0 16,-3 2 0-16,1-2 0 0,2-2 0 0,2 2 0 0,-4-3-2 16,0 2 1-16,4-3 1 0,-2 2 0 0,-2-1-7 0,4 0 2 15,0-2-1-15,0 1 5 0,0 1-3 0,0-2-5 16,0 2 3-16,0 0-2 0,0-1 5 0,0 0-2 0,0 2 4 16,4-1-5-16,-2 1 4 0,-2-1 1 0,0 2-6 15,8-1 4-15,-8 2 2 0,2 0-2 0,-2 0 2 0,4 0 4 16,1 0-2-16,-3 0-1 0,2 2-3 0,-4-1 2 0,2 1-3 15,-2-1-15-15,0 1-30 0,4 1-58 0,0-2-91 0,-4 0-138 16,0 1-176-16,0-2-168 0,0 2-116 0,0-1-116 0,0-1 95 16,-4 2 33-16,0-2 45 0,4 0 277 0</inkml:trace>
  <inkml:trace contextRef="#ctx0" brushRef="#br0" timeOffset="72722.72">21056 9658 160 0,'0'-3'91'0,"0"0"34"0,0 0-12 0,0 2-21 0,0-3-18 15,-2 2-8-15,2-1 10 0,-5 1 2 0,5-1 0 0,-2 0-4 16,2 0-6-16,-4 1-5 0,0 0-6 0,4-1-5 16,0 1-4-16,-2-1-5 0,2 0-5 0,-4 0-4 0,2 1-5 15,2 0 0-15,-4-1 32 0,0 1 17 0,4-1-13 0,0 0-11 16,-2-1-2-16,2 0-5 0,-5 2-4 0,5-1-3 16,-2 0-2-16,2 0 1 0,0 1-3 0,-4-1 4 0,4 0 0 15,-4 2-1-15,4-2-3 0,0 1 0 0,0 1-3 0,0-1 0 16,0 1-4-16,0-1-2 0,0 2 4 0,-2-1 0 0,2 1 6 15,0 0 0-15,0 0 6 0,0 0 2 0,0 1-1 16,0 1 2-16,0-1-5 0,0 4-7 0,0-2-7 0,0 1 0 16,-4 1-2-16,4-1-3 0,0 3-6 0,0 1-7 15,0 0 3-15,0 2-3 0,0 1 0 0,0 1 2 0,0 1 1 16,4 2-3-16,-4 2-2 0,0-1 3 0,0 4 8 0,0-1 2 16,0 3-2-16,2 1 5 0,-2 0-2 0,0 1 3 0,0-1-7 15,0 2-2-15,0 0 0 0,0-1-6 0,0 2 2 16,-2-1-6-16,2-1 5 0,0 0-1 0,0 0-6 0,-4-1 0 15,4-1-2-15,0 1-1 0,0-1 0 0,-4 1 2 0,4-4-1 16,0 1 0-16,0-4-1 0,0 1 0 0,0-2 0 16,0-3 0-16,4-2 0 0,-4-1 0 0,0 0 4 0,0-3-10 15,4 0-11-15,-4-1-23 0,0-1-25 0,0-1-27 0,0-1-27 16,0 1 3-16,0-2-20 0,2 0-31 0,-2 3-38 16,0-3-35-16,0-1-52 0,4 0-6 0,0 0-12 0,-4 0-5 15,0 0-22-15</inkml:trace>
  <inkml:trace contextRef="#ctx0" brushRef="#br0" timeOffset="74356.15">23208 7486 21 0,'0'-3'70'0,"0"2"15"15,-5-1-5-15,1-1-1 0,4 2-16 0,0-1-14 16,-2 0-11-16,2 1-10 0,0 0-2 0,-4-2-4 0,2 1 0 16,2 1-3-16,0-1 0 0,0 1 1 0,0-1-3 15,-4-1 4-15,4 1-3 0,-4 1 2 0,4 0 2 0,0-1 3 16,0 1 2-16,0-1 7 0,0 1 2 0,0-1 2 0,0 1 3 16,-2-1-4-16,2-1 4 0,0 3-2 0,0-1 1 0,0-1 0 15,0 0-2-15,0 1 0 0,0 0-4 0,-4-1-1 16,4 1 29-16,0-1 3 0,-5 1-14 0,5-1-11 0,0-1-4 15,0 0 1-15,-2 1-3 0,2 1-1 0,-4-2 3 0,4 2-2 16,0-1-3-16,0 1-7 0,0-1-3 0,-2 1-3 16,2-1-3-16,0 1-5 0,0 1-2 0,0-2 1 0,0 2 5 15,0 0 5-15,0 0 4 0,-4 0 5 0,4 2 7 0,0-1-4 16,0 2-3-16,0-1-2 0,-4 2-3 0,4-1-1 0,0 2-5 16,0 1-1-16,0 0-3 0,0 0 1 0,0 1-2 15,0 1-3-15,0 1 0 0,-2 0-1 0,2 1 1 0,0 0-2 16,0 1 1-16,0 1-1 0,0 0-2 0,0 0 3 15,0 0 2-15,0 2-3 0,0-1-3 0,0 1 2 0,0-1-1 16,0 1-1-16,0-1 2 0,0-1 0 0,0 2 0 16,0-2 1-16,2 0-2 0,-2 0-1 0,0-2-2 0,0 1 0 15,4-2-2-15,-4 0 0 0,4 0 2 0,-4-2-2 0,0 1 0 16,0-1 0-16,0-1-4 0,0 0-13 0,0 0-23 0,2-1-27 16,-2-1-32-16,0-1-41 0,0 2-36 0,0-2-38 0,0 0-42 15,0 0-24-15,0 1-16 0,0-2-20 0</inkml:trace>
  <inkml:trace contextRef="#ctx0" brushRef="#br0" timeOffset="82706.84">19594 10526 52 0,'-4'-1'73'0,"0"1"10"16,4-1 2-16,-2 1-3 0,2 0-14 0,-4 0-14 0,2-2-12 15,2 2-8-15,0 0-2 0,-4-1-7 0,-1 1 3 0,5 0-6 16,0 0 0-16,0 0-7 0,0 0 1 0,-2 0-5 16,2-2-3-16,0 2 0 0,0 0-3 0,0 0-4 0,0 0-1 15,-4 0-1-15,4 0-2 0,0-1-2 0,0 1 0 16,0-2-1-16,-4 2 0 0,4 0-2 0,0 0 2 0,0 0 0 15,0 0-2-15,0 0 1 0,0 0 0 0,0 0 2 0,0 0-2 16,0 0 4-16,0 0-1 0,0 0-1 0,0 0 1 0,0 0-2 16,0 0 2-16,0 0 0 0,0 0 0 0,0 0 0 0,0 0 0 15,0 0 0-15,4 0 1 0,-4 0 2 0,0 0 1 16,0 0 0-16,0-1 0 0,4 1 0 0,-4 0 0 0,0 0 0 16,0-2 0-16,0 2 1 0,0 0 2 0,0 0 0 15,0-1 0-15,2 1 2 0,-2 0-1 0,0-2 1 0,0 2-1 16,0 0 3-16,0 0-2 0,0-1 2 0,0 1-1 0,0 0 0 15,0 0 0-15,0 0 0 0,0 0-3 0,0 0 4 0,0 0-3 16,0 0 1-16,0 0 1 0,0 0-1 0,0 0 2 16,0 0-2-16,0 0 3 0,0 0 1 0,0 0 1 0,0 0 7 15,0 0 0-15,0 0 3 0,0 0-1 0,0 0 7 0,0 0-2 16,0 0 3-16,0 0-4 0,0 0 2 0,0 0-3 16,0 0 0-16,0 0-4 0,0 0 0 0,0 0-1 0,0 0-2 15,0 0-1-15,0 0-1 0,0-2 3 0,0 2 0 0,0 0 0 16,0 0-2-16,0 0 2 0,0 0-1 0,0 0 1 15,0 0 1-15,0 0 1 0,0 0 1 0,0 0-1 0,0-2 0 16,0 2 0-16,0 0-1 0,0 0-1 0,0 0-1 0,0 0-2 16,0 0-4-16,0 0 3 0,0 0-1 0,0 0-3 15,0 0-1-15,0 0 0 0,0 0-2 0,0 0 4 0,0 0-1 16,5 0 2-16,-5 2-2 0,0-2 1 0,0 0 0 16,4 0 2-16,-4 0 4 0,0 0-1 0,0 0 3 0,0 0 3 15,0 0-1-15,0 0 3 0,0 0 1 0,2-2 0 0,-2 2 2 16,0 0-3-16,0 0 4 0,4 0-3 0,-4 0-1 0,0 0-1 15,0 0-3-15,0-1 0 0,0 1-2 0,2 0-1 0,-2 0 0 16,0 0 0-16,0 0-1 0,0-1-1 0,0 1-5 16,0 0 3-16,0 0 1 0,0 0-4 0,4 0 2 0,-4 0 0 15,4 0 3-15,-4 0 0 0,0 0-1 0,0-2-1 16,0 2 2-16,2 0 0 0,-2 0 2 0,4-1 0 0,-4 1-1 16,0 0-3-16,0-2 2 0,3 2-2 0,-3 0 0 0,0 0-2 15,4-1 0-15,-4 1-1 0,4 0-1 0,-4-2-2 0,0 2 2 16,2 0 0-16,-2 0-3 0,4-1 3 0,-4 1-2 15,2-2-3-15,-2 2 1 0,0 0 0 0,4 0-3 0,0-1 3 16,-4 1-1-16,0 0 1 0,2 0 0 0,-2 0-1 0,0-2 0 16,5 2 0-16,-1 0 1 0,-4-2 1 0,2 2 1 15,2 0 2-15,-4 0-2 0,2-1 1 0,-2 1 0 0,4 0 2 16,0-1-3-16,-4 1 0 0,2 0 1 0,-2 0-2 16,4-2 1-16,-2 2-1 0,-2-1-1 0,5 1 1 0,-1 0-2 15,-4 0-2-15,2 0 0 0,-2 0 3 0,4 0 0 0,-2 0 0 16,-2 0-2-16,4 0 0 0,0 0 2 0,-4 0-2 0,2 0 1 15,-2-2 5-15,0 2-2 0,9 0 3 0,-9 0-2 0,2 0 1 16,2-1 1-16,-4 1 0 0,2 0 5 0,2-2-1 16,0 2-3-16,-4 0 1 0,2 0-2 0,2-1 0 0,-2 1-2 15,3-2 0-15,-1 2 0 0,-2-1-1 0,-2 1-1 16,8 0 1-16,-8 0-2 0,2-2 0 0,2 2 1 0,-2-2-1 16,2 2-2-16,1 0-1 0,-5 0 0 0,2-1 2 0,2 1 0 15,-2 0 1-15,2-1 1 0,0 1-1 0,-2 0 0 16,-2 0-3-16,6-2 3 0,-2 2 0 0,1 0 2 0,-3-1-1 15,-2 1 0-15,8 0 0 0,-6 0 2 0,2-2 7 0,-2 2 3 16,2 0-1-16,0-1 0 0,-1-1-2 0,1 2-3 16,-2 0 1-16,6 0 2 0,-6-1-2 0,2 1 0 0,0-2 2 15,-2 2-4-15,3-1-2 0,-3 1 3 0,6-2-2 16,-6 0-1-16,2 2 0 0,-2-1-1 0,6 1-1 0,-6-1-1 16,3 1-2-16,-3-2 2 0,6 1-2 0,-6 1-1 0,2-2 2 15,0 2 1-15,3 0-1 0,-5-1 0 0,6 1-5 0,-6-2 5 16,4 2 0-16,2-1 1 0,-6 1 0 0,3-2-1 0,1 2 1 15,-2 0 4-15,-2-1-1 0,6-1 1 0,-2 2 0 16,-3 0 3-16,5-1-3 0,-6 1 1 0,4 0-1 0,2 0 2 16,-6-2-1-16,7 2-6 0,-3 0-2 0,0 0 5 15,-2 0 1-15,2 0-1 0,1 0-2 0,-1 0 0 0,0 0 2 16,-2 0 2-16,2 0 2 0,3 0-1 0,-3 0 3 0,-4-2 2 16,6 2-1-16,-6 0 1 0,4 0-4 0,3-1-1 0,-7 1 3 15,6 0-2-15,-2 0 0 0,-4-1-5 0,7 1 3 0,-7 0-3 16,4 0 2-16,2 0 0 0,-6 0-1 0,4 0-5 15,3 0 3-15,-7 0-4 0,6 0 5 0,-2 0-5 0,-4 0 5 16,7 0-2-16,-3 0-2 0,0 0-1 0,-2 0 0 16,2 0 5-16,0 0-5 0,1 0 0 0,1 0 0 0,-2 0 0 15,-4 0-4-15,6 0 7 0,-1 0-3 0,-1 0 0 0,0 0 0 16,2 0 0-16,-1 0-3 0,-5 0 2 0,6 0 1 16,-2 1 0-16,0-1 0 0,0 1 3 0,1-1-2 0,1 2-1 15,-6 0 0-15,6-2 0 0,-2 1 0 0,-3 1 0 0,5-1 0 16,-2 1 0-16,0-1 0 0,0 1 0 0,-1-1 0 0,1 1 0 15,0-1 0-15,2 1 0 0,-6-1 0 0,4 0 0 16,3 1 1-16,-7 0 1 0,4-2-2 0,2 1 0 0,-6 1 3 16,7-1-2-16,-3-1 0 0,0 2-1 0,0-2 3 15,0 0-2-15,3 1-1 0,-7-1 0 0,6 0-3 0,-2 0 5 16,0 2-1-16,1-2-1 0,-1 0 0 0,2 0 0 0,-6 1 0 16,4-1 0-16,3 0 0 0,1 2 0 0,-4-2-3 0,-4 0 2 15,7 0 1-15,-3 1 0 0,0-1 0 0,0 0 0 0,0 1 0 16,-2-1 0-16,3 0 0 0,1 0 0 0,-2 2-3 15,-4 0 1-15,6-2 6 0,-5 0-3 0,3 1-1 0,2-1 0 16,-6 0 0-16,6 2 0 0,-6-2 0 0,5 0 0 16,1 1 0-16,-6-1 3 0,4 0 0 0,2 0-2 0,-6 0-1 15,5 0-2-15,1 0 2 0,-2 0 0 0,0 0 0 0,1 0-4 16,1 0 7-16,-6 0-6 0,4-1 5 0,2 1-1 16,-1 0-4-16,-1 0 5 0,0 0-1 0,-2 0-1 0,2 0 0 15,-2 0-3-15,3 0-1 0,-3 0 2 0,2 0 6 0,-4 0 0 16,6 0-3-16,-6 0-1 0,7 0-3 0,-7 0 2 0,2 0 1 15,-2 0 3-15,6 0-2 0,-6 0 1 0,2 0-1 16,-2 0-1-16,7 0 0 0,-7 0 0 0,2 0 0 0,-2-2 0 16,6 2 0-16,-6 0 0 0,2 0 0 0,1-1 0 15,1 1 0-15,-4-2 3 0,6 0-3 0,-6 2 2 0,2-1-2 16,-2 1 0-16,7-1 0 0,-7 1 0 0,2-2 0 0,0 1 0 16,2 1 0-16,-4-2 0 0,7 2 3 0,-9 0-1 0,2 0-2 15,4-1 0-15,-2 1 0 0,0 0 2 0,-2-2-2 16,2 2 0-16,-2 0 0 0,2 0 0 0,1 0 0 0,-3 0 0 15,2 0 0-15,0 0 3 0,-4 0 1 0,2 0-2 16,2 0-2-16,-2 0 0 0,-2-1 0 0,4 1-3 0,0-2-9 16,-4 2-19-16,3-1-22 0,1-1-27 0,-2 0-30 0,-2 1 0 15,4 0-25-15,0-2-33 0,-4 1-39 0,2-1-43 0,-2 2-51 16,4-2 3-16,-4 1 37 0,4 1 12 0,-4-1-12 16,0 0-54-16</inkml:trace>
  <inkml:trace contextRef="#ctx0" brushRef="#br0" timeOffset="86682.25">23241 7875 21 0,'0'-3'57'0,"0"1"11"0,0-1-4 0,2 1-13 16,-2 1-10-16,0 0-8 0,0-1-14 0,0 1 23 16,0-1-30-16,0 2-8 0,0-1 1 0,0 1 2 0,0-2 3 15,0 2 4-15,0 0 2 0,0 0-1 0,0-1 0 0,0 1 2 16,0-2-4-16,0 2 0 0,0 0 0 0,-2 0 0 15,2-1-1-15,0 1-2 0,0 0 0 0,0-2 0 0,0 2 3 16,0 0 1-16,0 0 2 0,0-2 0 0,0 2 0 0,0 0 1 16,0-1 0-16,0 1 1 0,0-1-1 0,0 1 5 15,0-2 0-15,0 1 1 0,0 1-2 0,0 0 1 0,0 0-1 16,0-2-2-16,0 2-2 0,0 0 0 0,0-1 1 0,0 1 0 16,0 0-3-16,0 0 1 0,0-2-1 0,0 2 1 0,0 0 1 15,0 0-1-15,0-1 0 0,0 1-3 0,0 0 0 16,0-2 2-16,0 2 1 0,0 0 2 0,0-1 0 0,0-1 2 15,0 2 0-15,0-1 2 0,0 1 0 0,0 0 1 16,0-2-3-16,0 2 1 0,0 0 0 0,0 0-2 0,0-1-2 16,0 1-3-16,0 0 1 0,0 0-1 0,0 0-5 0,0-2 1 15,0 2-1-15,0 0-1 0,0 0-1 0,0 0 3 0,0 0 1 16,0 0-2-16,0 0 2 0,0 0 2 0,0 0 0 16,0 0 1-16,0 0 6 0,0 0 0 0,0 0 3 0,0 0-2 15,0 0 1-15,0 0 0 0,0 0-1 0,0 0 6 0,0 0-2 16,0 0 1-16,0 0 2 0,-4 0-2 0,4 2-4 15,0-2 3-15,0 0-2 0,-5 1 0 0,5-1 0 0,0 2 0 16,0-2-3-16,0 1 0 0,0 1 0 0,0-1 0 16,-2 1 1-16,2-1-2 0,-4 1 2 0,4 1 0 0,0-2 3 15,0 1 2-15,-2-1-4 0,2 0 5 0,0 1-1 0,0 1-3 16,-4-1 1-16,4-1-1 0,-4 2 0 0,4-1-4 0,0 1-2 16,0-2-2-16,-2 2-1 0,2-1-1 0,-4-1-1 15,4 2-2-15,-2-1 0 0,2 1-1 0,0 0-2 0,-5-1 2 16,5 0-2-16,-4 0 3 0,4 1 0 0,-2 0 3 15,2 0 1-15,0-2-1 0,-4 2 2 0,4 0 0 0,-2-1 1 16,2 1 3-16,0-2-1 0,-4 2-1 0,0-1-1 0,4 1-4 16,0-2-4-16,-2 1 3 0,2 0-4 0,0 0 2 0,-4 1-4 15,-1-1-1-15,5 1-1 0,0-2 0 0,-2 1-2 16,2 1 0-16,-4-1 1 0,4 0-2 0,0 1 2 0,-2 0-2 16,2 0 2-16,-4-1-1 0,4 1 0 0,-4-1-1 0,4 2 3 15,-2-3 0-15,2 2-1 0,-4 0 2 0,2 0-3 16,2-1 1-16,-5 1 2 0,5 0-1 0,-4 1-1 0,4-1-1 15,-2-1 2-15,2 1 1 0,-4 1-1 0,0-3 1 0,4 3-3 16,-2-1 3-16,-2 0-1 0,4 0 0 0,-2-2 0 0,2 2-1 16,-4 0-1-16,-1 0 2 0,5 0 0 0,0-1-3 15,-2 1 0-15,2 0 0 0,-4-1 3 0,4 0 2 0,-2 1-3 16,2 0-2-16,-4 0 1 0,4-1 1 0,-4 1 1 0,4-1-2 16,-2 2 4-16,2-3 1 0,-4 2-3 0,2 0 5 15,2 0-4-15,-4-1 4 0,-1 1-6 0,5-1 2 0,-2 2-1 16,2-3 1-16,-4 2 2 0,0 0 2 0,4-1 0 15,0 1 0-15,-2-1 0 0,-2 2 3 0,4-3 1 0,-2 4-1 16,2-4 1-16,-4 2 1 0,0 0-5 0,4 0 4 0,-3-1-2 16,-1 1 3-16,2 0-1 0,2 0 0 0,-4-2-4 0,0 2 1 15,2 0-5-15,2-1-2 0,-4 1 3 0,0 0-5 16,4 0 5-16,-2-2-4 0,-3 2 4 0,3 0 2 0,2 0-5 16,-4-1 4-16,0 1 2 0,4 0-3 0,-2 0 6 0,-2-2-4 15,2 2 2-15,2 0 0 0,-4 0-2 0,0-1 4 16,2 1-3-16,2 0 1 0,-7 0-6 0,7-1 2 0,-8 0 1 15,8 1-4-15,-2 0-2 0,-2 0 0 0,0 0 5 0,2 1-6 16,-2-2 1-16,1 1 0 0,3 0 0 0,-4 2 2 16,0-2-1-16,2 0-1 0,-2-2 0 0,2 4 3 0,2-2-4 15,-8 0-1-15,8 0 2 0,-2 0 0 0,-3-1 3 0,3 2-1 16,-2-3-2-16,0 4 0 0,2-4 0 0,2 2 0 16,-8 0 0-16,8 0 2 0,-2-1 1 0,-2 1 2 0,1 0-3 15,-1 0-2-15,0-2 0 0,4 2 2 0,-2 0-2 0,-2-1 0 16,2 1 4-16,-2 0-1 0,0 0 0 0,2-2-3 15,2 2 0-15,-9 0 0 0,9 0 0 0,-6-1 0 0,4 1 0 16,2 0 0-16,-8 0 0 0,8 0 0 0,-2-1 0 0,-2 2 2 16,2-1-1-16,-7 0-1 0,9 0 0 0,-2 0 0 0,-2-1 3 15,2 0-2-15,-2 1 0 0,0 0-1 0,2 0 0 16,2 0-3-16,-9 0 2 0,7 0 1 0,-2 0 3 0,2 0-2 16,-2 0-1-16,0 0 0 0,2 0 0 0,-2 0 0 15,2 0 0-15,-3 0 0 0,1 0 0 0,2 0 0 0,-2 0 0 16,0 0 0-16,2 0 0 0,-2 2 0 0,2-2 0 0,-2 0 0 15,-1 1 0-15,3-1 0 0,-2 0 0 0,2 2 0 0,-2-2 0 16,0 0 0-16,2 1 0 0,-2-1 0 0,2 0 0 0,-2 2 0 16,-1-2 0-16,3 0 0 0,-2 1 0 0,0-1 0 15,2 2 5-15,-2-1 0 0,2 0-4 0,-2 0 0 0,0 0 1 16,1-1-4-16,-1 2 2 0,2-3 0 0,-2 3 0 16,0-2-4-16,2 2 4 0,-2-2 0 0,0 1 0 0,-3 1 3 15,7-1-2-15,-2 1-1 0,-6-1-6 0,8 1 6 0,-6-1 4 16,6 1-3-16,-2 0 0 0,-6 0-1 0,5 1-4 0,-1-1 7 15,2 1 0-15,-6 0-5 0,6 0 2 0,-6-2-4 16,8 2 4-16,-7 0 0 0,5 0 0 0,-6-1 0 0,6 1 3 16,-2-2-2-16,2 2-5 0,-6 0 7 0,8-1-2 0,-2 0-5 15,-5 0 4-15,3 1 3 0,0-1-2 0,2 1-5 16,-6 0 4-16,2 0 0 0,3-2 0 0,-1 2-2 0,0 0 1 16,2 0 1-16,-2 0 1 0,2 0-1 0,-6-1 0 15,6 1 0-15,2-2 0 0,-9 2 0 0,7-2 0 0,-2 1 0 16,2 0 0-16,2-1 0 0,-4 1-1 0,0-2 1 0,2 1 1 15,-2-1-1-15,2 2 0 0,-3-1 4 0,1 1-3 0,2-1-4 16,-2 1 3-16,2-1 0 0,-2-1 0 0,0 3 0 16,2-3 3-16,-2 2-2 0,-1-1-1 0,3 2-4 0,-2-1 4 15,2-1 3-15,-2 1-2 0,0-1-1 0,2 1-4 0,-4 1 4 16,1-2 0-16,1 2 3 0,2 0-6 0,-6 0 3 16,2 0 0-16,4 0 0 0,-7 0 0 0,3 0 0 0,4 0 0 15,-6 0 3-15,6 0-2 0,-4 0-5 0,-3 0 7 0,7 0-2 16,-6-1-1-16,6 1-4 0,-4 0 4 0,-3-2-2 15,7 2 1-15,-2-2 2 0,-2 3-1 0,2-3-1 0,2 2 1 16,-4-1 0-16,-3-1 0 0,7 1 0 0,-2 1 0 0,0-2 0 16,-2 1 0-16,4-1 0 0,-2 1 0 0,0 1 0 15,1-2 0-15,-1 1 0 0,2-2 1 0,-2 1-1 0,0 2 0 16,2-1 0-16,-6 0 0 0,6 2 0 0,-3-1 0 16,-1 0 0-16,2 0 0 0,2 0 0 0,-4 1 0 0,-2-1 0 15,6 2 0-15,-5-3 0 0,-1 3 0 0,6 0 0 0,-6-1 0 16,2-1 0-16,3 2 0 0,-5-1 0 0,6-1 0 0,-4 1 0 15,2 1 0-15,0-2 4 0,2 0 0 0,-7 2 0 0,3-2 0 16,4 1-4-16,-2-1 5 0,0 0-3 0,-2 0 3 16,4 0-1-16,-3 0 2 0,1 0 0 0,-2 2-2 0,4-2 0 15,-6 1 0-15,6 1-1 0,-7-3-2 0,3 3 2 16,4 0-2-16,-6-1 1 0,6 1-2 0,-4-1 3 0,-3 1-2 16,7-1 1-16,-4 1-3 0,2-1 1 0,-2 0 0 0,2 1 0 15,-3-2 0-15,3 2 1 0,-2-2-1 0,2 1 0 0,-2-1 0 16,-1 2 0-16,3-2 0 0,-2 1 4 0,2 1 0 15,-2-3-2-15,4 3-2 0,-7-2 2 0,3 2 2 0,4-2-3 16,-6 0 3-16,6 1-1 0,-4-1 0 0,-3 0 2 0,7 0-2 16,-2 0-1-16,-2 0 1 0,2 0-2 0,2-1 0 15,-6 1-1-15,5 0 2 0,-1 0 0 0,2 0 0 0,-6 0-1 16,6-2-1-16,-6 2 2 0,6 0 0 0,-3 0 2 16,3 0-4-16,-6 0 3 0,6 0-4 0,-4 0 3 0,-2 2-2 15,6-2 0-15,-5 0 3 0,3 0-2 0,-2 1 3 0,-2-1-3 16,6 2-1-16,-5-2 1 0,-1 0 1 0,6 1 1 0,-4-1 0 15,2 0 2-15,-2 0-1 0,1 0-3 0,1 0 0 0,-2 0-1 16,4 0 0-16,-6 0 0 0,6-1 5 0,-2 0-3 16,2 2-2-16,-7-1 0 0,7-1 0 0,-4 0 2 15,2 1 2-15,0 0-2 0,2 0 1 0,-7 0-2 0,3 0-1 16,4 2 0-16,-2-2 3 0,-2 1-3 0,2-1 1 0,2 2-1 16,-7-3 0-16,7 3 0 0,-4-2 5 0,2 2-2 0,0-4-3 15,-2 4 0-15,1-3 0 0,-1 0 3 0,4 1-2 16,-2-1-1-16,0-1 0 0,-2 1-2 0,4 1 1 0,-7-2 1 15,7 1 0-15,-2-1 0 0,-2 1 0 0,2 0 0 0,2 0 0 16,-7 0 0-16,7-1-2 0,-4 1 0 0,-2 1 2 16,2 1 0-16,0-1 0 0,-1 2 0 0,-3-2 3 0,4 1-3 15,-2 1 3-15,-1-2-2 0,1 1-1 0,-2 1-2 0,3-1 1 16,-3 1 1-16,4-2 3 0,-4 1-3 0,8-1 4 16,-9 2-6-16,5-2 0 0,-2-2 2 0,2 1 4 0,-1 0-3 15,1 0-1-15,0 0 0 0,-2-1 0 0,6 1 0 0,-5-1 2 16,-1 2 2-16,2-1-1 0,2-1 4 0,-2 1-1 0,-1-1-2 15,1 1 3-15,2-1-6 0,-2 1 6 0,2-1-6 16,2 1 4-16,-7-1-4 0,3 1 0 0,4-1 1 0,-2-1-2 16,0 2 0-16,2-1 0 0,-4-1 0 0,1 2 3 15,1-2-3-15,2 0 1 0,-2 1-1 0,2-1 0 0,-2 2 0 16,0-1 0-16,2-1 3 0,-2 0-1 0,-1 2-2 0,3-2-4 16,-2 1 3-16,2-1 1 0,-2 1 0 0,0 0 0 0,2-1 0 15,-2 1 5-15,2-1-2 0,-3 0-3 0,1 2 0 0,2-2 0 16,-2 0 3-16,0 1 0 0,2-1-1 0,-2 0 1 15,2 2-4-15,-2-1 1 0,-1-1 0 0,3 2 0 0,-2-3 2 16,2 3 1-16,-2 0 1 0,0-2-3 0,2 0-1 16,-2-1 0-16,2 3 0 0,-7-2 6 0,9 0-1 0,-2 2-3 15,-2-2-2-15,0 0 0 0,-2 1-3 0,6-1 1 0,-2 0 5 16,-6 2-4-16,8-3-1 0,-3 3 2 0,-3 0-2 16,6-2 1-16,-8 1 1 0,8 1 2 0,-2-1 2 0,-6-1-2 15,8 2-2-15,-7 1 0 0,5-2-3 0,2-1 1 0,-8 2 2 16,8 1-2-16,-6-3 1 0,6 1 1 0,-2 1 0 0,-2-1 2 15,0 1-1-15,1-2-3 0,3 1 1 0,-6-1 3 16,6 1-1-16,-4 0 2 0,0 0-1 0,2 1-2 0,2-2 1 16,-4 1 1-16,0-1 1 0,4 2-2 0,-7-1 5 15,7 0 1-15,-2 0-2 0,-2 0 0 0,0 1 1 0,4 1-2 16,-2-4 2-16,-2 3 0 0,2 0 1 0,-2-1-2 0,0 0 1 16,2 1-2-16,2 0 0 0,-5-2-3 0,3 2 2 0,-2-1-1 15,4 0-2-15,-4-1 0 0,4 2 0 0,-2-3 2 0,2 2 1 16,-4-1-2-16,0 1 1 0,4-1 0 0,-2-1 2 15,-2 1-3-15,4-1 2 0,0 2-2 0,-3-3-1 16,3 1-18-16,0-1-41 0,0 1-53 0,-4-1-68 0,4-1-85 16,-4 0-12-16,4 0-42 0,0 0-86 0,0-3-22 0,0 2 72 15,0-1-4-15,0-1-38 0,0 0 95 0</inkml:trace>
  <inkml:trace contextRef="#ctx0" brushRef="#br0" timeOffset="89848.09">23181 7758 114 0,'2'0'84'0,"2"0"12"0,0 1-2 16,2-1-19-16,-6 0-20 0,2 0-12 0,2 2-5 15,1-2-7-15,-3 1-1 0,2-1 0 0,-4 0-3 0,2 0 2 16,-2 0 2-16,4 2 3 0,0-2-3 0,-4 0 4 0,0 0-2 16,2 1-2-16,-2-1 1 0,4 0 0 0,-2 2-2 0,-2-2 4 15,0 0-1-15,5 1 1 0,-5 1-3 0,4-2 0 16,-4 1-3-16,0-1 1 0,2 1-4 0,-2-1-3 0,0 2-1 15,0-2 6-15,4 2 11 0,-4-1 4 0,4 1-3 0,-4-1-3 16,0-1-7-16,2 2 2 0,2-1-1 0,-4 1-1 16,0 1-2-16,2-2-3 0,-2 0 0 0,4 3 1 0,1-3-3 15,-5 2 4-15,2-1-5 0,2 1 4 0,-4-2-4 0,2 2 5 16,-2 0 0-16,0 0 1 0,4 0-1 0,0 0 2 16,-4 0 0-16,2 2-1 0,-2-2 1 0,4 0 2 0,-2 1-2 15,2-1-3-15,1 2 0 0,-5-3-1 0,2 3-1 0,2-2-1 16,0 0 1-16,-2 2 1 0,2-3-1 0,-2 3-1 15,6-2 0-15,-5 2-2 0,1-1-1 0,-2-1 1 0,2 2-4 16,0-1 0-16,-2 1-4 0,6-1 4 0,-6 1 2 16,3-1-4-16,-3 1-2 0,6 0-3 0,-6 0 0 0,2 0 0 15,-2 1 2-15,6-2 4 0,-8 2 0 0,2-1-1 0,5 0 3 16,-7 0-3-16,8 0 2 0,-6 1-1 0,2-2 3 0,0 2 4 16,-2-1 5-16,2 1 2 0,-1-2 1 0,1 4 5 0,0-2 1 15,-2 0 0-15,4 0 0 0,-2 0-3 0,0 0-1 16,-2 0-4-16,3 0 1 0,-1 1-5 0,2-1-1 0,-4 2-2 15,2-2-1-15,0 0 1 0,-2 0-4 0,2 0-1 16,-2 0 1-16,7 1 1 0,-7-1 2 0,4 0 0 0,2 0 0 16,-6 0 0-16,7 0 4 0,-7-1 3 0,4 0 1 0,-2 0 1 15,2 0 1-15,-2 1-4 0,-2-2 0 0,7-1-3 0,-7 2 2 16,4-1 1-16,-2 0-2 0,0 1 0 0,-2 0 1 16,7-1-1-16,-7 0 0 0,2 1-1 0,-2 1 1 0,6-1-2 15,-6-1 0-15,2 2-4 0,-2-1-4 0,3 1-2 0,-1-2 0 16,-2 2-1-16,6-1-1 0,-6 0-2 0,2 0 2 15,-2 1 3-15,7-1 2 0,-7-1-2 0,2 2-5 0,-2-1 4 16,6 1 0-16,-6-2-2 0,4 1 1 0,-2-1-2 16,1 1-1-16,1 1 2 0,-2-2 0 0,2 1 1 0,-4-1 1 15,6 1 0-15,-5-1 1 0,3 1 2 0,-2 0 4 0,0 0 3 16,2 0-1-16,-2-1 2 0,3 1 2 0,-5 1 4 0,2-2 1 16,0 2 3-16,2 0 2 0,-4 0 0 0,6 0-2 0,-6 2-7 15,-2-2-3-15,7 0-5 0,-3 1-4 0,0-1 2 16,-2 0-3-16,2 0-1 0,0 0-6 0,-2 0 2 15,2 0-1-15,-1-1 5 0,-3 1-4 0,4-2-2 0,0 1 1 16,-2-1 3-16,2 1 5 0,-2 0 11 0,2 0 9 0,0 0 1 16,-2 1-3-16,3-2 0 0,-1 2-4 0,2 2 1 0,-4-4-1 15,2 2-5-15,0 0 1 0,2-1 3 0,-6 1-2 0,3 1-1 16,5-2 7-16,-6 2-1 0,4-1-4 0,-2 2 2 16,0-2-3-16,-2 1 1 0,7 0 4 0,-9 0-5 0,6 0-3 15,-4 1 1-15,2-1 1 0,0 0-8 0,-2 0 2 16,2 0-4-16,-2-1-1 0,-2 2-3 0,9-2 3 0,-9-1 0 15,2 0-2-15,2 1 2 0,-2-1 4 0,2 1 8 0,0-2-1 16,-2 1 11-16,-2-1-4 0,9 2-2 0,-9-1-1 0,6 1 1 16,-4-2 1-16,2 2-8 0,0-1-2 0,-2 1 2 15,4 0-5-15,-1-2-2 0,-1 2 7 0,-2 0 1 0,6 0-3 16,-6 0-3-16,2 0 0 0,-2 0-2 0,7 2 0 0,-7-1-1 16,2-1-3-16,-2 2-2 0,6-2 1 0,-6 1-5 15,-2 0 0-15,6 0-1 0,-2 0-1 0,1-1 5 0,-3 0 1 16,2 2-1-16,0-2 2 0,-2 0-2 0,2 0 6 0,-2-1-5 15,-2 2 4-15,8-1 0 0,-8-2-5 0,3 2 4 16,1 0 1-16,-2-1-4 0,2 1 1 0,0 0 0 0,-2 0-1 16,-2 0-3-16,8 0 0 0,-6 0-3 0,3-1-4 0,-3 3 4 15,6-2 5-15,-6 0-1 0,4 2 3 0,-2-1-1 0,0-1-4 16,3 2 7-16,-5-1-3 0,6-1 1 0,-6 2 2 16,6-3-1-16,-6 3-2 0,3 0-3 0,1-2 1 0,-2 1-2 15,2-1-3-15,-4 0 4 0,2 2-5 0,0-3 2 16,-2 2 1-16,3-1-6 0,-3 0 3 0,6 0 3 0,-6 0-4 15,2 0-1-15,0-2 0 0,2 2 0 0,-3-1 0 0,1 0 0 16,0 0 3-16,-2 0 3 0,4-1-3 0,2 0-1 0,-6 1-2 16,7-2 0-16,-7 3 5 0,2-1-3 0,2-1 3 0,-2 1 2 15,2 1-2-15,-4-2 0 0,7-1 1 0,-7 3-4 16,4-1-2-16,-2-1 0 0,0 1 0 0,2-1 0 0,-1 2 0 16,1-2 0-16,-4 3 0 0,6-1 0 0,-6 0 0 15,4-2 0-15,3 4 0 0,-7-4 0 0,2 2 0 0,0 0 3 16,2 0-2-16,-4-2 3 0,7 3-4 0,-3-1 0 0,-4-1 0 15,2 0 0-15,0 1 0 0,-2-1 0 0,4 1 0 16,-2-2 0-16,1 1 0 0,-3-1 0 0,6 0 0 0,-2 1 0 16,-4 0 0-16,2-1 0 0,1 0 5 0,1 0-8 0,-4 0 7 15,6-1-4-15,-6 2 0 0,2-3 0 0,-2 3 0 16,7 0-4-16,-7-2 8 0,2 3 0 0,0-3-3 0,2 3 7 16,-4-2-6-16,-2 1-2 0,8 1 3 0,-5 0-1 15,1 0-1-15,-2 0 2 0,2 1-5 0,0-1 1 0,-2 0 1 16,2 0 3-16,0 0-2 0,-2 0-1 0,3 0 0 0,-3 0 4 15,6 0 4-15,-6-1-6 0,2 1 3 0,-2-2 0 0,6 1-4 16,-6-2-4-16,5 1 6 0,-3 1-3 0,0-3 4 16,2 3-3-16,-2-2-1 0,2 0 6 0,-3 0-2 0,1 0-4 15,0 0 7-15,-2 0-4 0,2 0 1 0,-2 0-3 0,6 2 0 16,-6-2-1-16,3 1 0 0,-1-1 3 0,2 2-2 16,-6-1-1-16,2 0 0 0,6 1-3 0,-6 0 2 0,2 1 1 15,-2-2 0-15,7 2 0 0,-7 0 0 0,2-2 0 16,-2 3 0-16,6-3 0 0,-6 2 0 0,2-2 0 0,1 1 0 15,1 0 0-15,-4-1 0 0,2 0-3 0,0 0 5 0,-2-1-1 16,2 1-1-16,-2-1 0 0,3 1 0 0,-1 0 3 0,-2 0-2 16,2-1-1-16,0 2 0 0,-2-1 4 0,2-1-2 0,-2 3-2 15,2-1 0-15,1-1 5 0,-5 2-2 0,6 0-2 16,-6-1-1-16,2 1 0 0,2 0 0 0,0 0 0 0,-2-2 0 16,-2 2 0-16,6 0 0 0,-6 2 0 0,9-4 0 15,-7 2-4-15,-2 0 3 0,8 0 1 0,-6-1 4 0,2 1-3 16,-2-2-1-16,2 2 0 0,1-1 0 0,-3 0 0 0,2 0 0 15,-2 1 0-15,2-1 3 0,0 1 0 0,-2 0-3 0,-2 0 0 16,6-2 0-16,-6 2 0 0,4-1 0 0,1 1 0 16,-3-2 0-16,2 2 0 0,0 0 0 0,2 0 0 0,-4 0 0 15,2-1 2-15,0 0-1 0,-1 0 0 0,1 1-1 0,-2 0 0 16,2 0 0-16,0 0 0 0,-2 2 0 0,6-1 0 16,-6 1 3-16,3-3-1 0,-3 3-2 0,-2 0 0 0,4-1 0 15,0 1 0-15,-2-1 0 0,2-1 0 0,-4 0 0 16,2 1 3-16,-2-2 0 0,4 1-3 0,0 0 0 0,-4 0 0 15,2-1 0-15,-2-1 0 0,5 0 5 0,-3 3-2 0,-2-3-2 16,4 1-1-16,0-1 3 0,-2 1 0 0,-2-1 3 0,4 1 0 16,0-1-4-16,-2 1 2 0,2-1 0 0,-1 1 2 0,-3-1 1 15,4 2-5-15,0-1 0 0,-2-1 2 0,2 0 0 16,-2 1 0-16,-2 1-1 0,8-1 1 0,-8-1-2 0,2 1-2 16,3-1 0-16,-1 1 2 0,-2 0 3 0,2 0 1 15,-2 1-4-15,6 0-2 0,-6 0 3 0,2 0-5 0,-2-1 2 16,7 1 0-16,-7 0 0 0,4 0 0 0,-2 0-5 0,2 1 7 15,-1-1 0-15,1 2-2 0,-2-2 0 0,2 0 0 0,-2 1 0 16,2 1 0-16,-4-3 3 0,7 3-3 0,-7 0 2 16,4-2 1-16,-2 1-3 0,0 1 0 0,2-1 5 0,-1 1 0 15,1 1-4-15,-4 0-1 0,6 0 0 0,-6-2 0 16,4 4 3-16,3-2-2 0,-7-1-1 0,6 0 0 0,-2 1 0 16,-4 0 7-16,7-1-3 0,-3-1-3 0,-4 1-1 0,6-1 0 15,-6-1 0-15,4 2 2 0,3-3 0 0,-7 2-2 0,6-1 4 16,-6-1 1-16,2 0-5 0,2 3 1 0,-2-3 7 15,3 0-3-15,-5 1-4 0,6 0 3 0,-6-1 1 0,2-1-3 16,0 2-2-16,3-1 4 0,-7-1 0 0,2 1-2 0,6-1-2 16,-8 1 0-16,6-3-3 0,-6 3 1 0,2-2 2 15,2 2 3-15,0-1-1 0,-2-1-2 0,-2 2 3 0,5-1 0 16,-3-1-7-16,2 1 3 0,0 0 5 0,-4 0-3 0,2-1 1 16,-2 0 0-16,4 0-1 0,0 0-1 0,-4 2 3 15,2-4-3-15,2 2 0 0,-4 0 5 0,3-1 3 0,-3 1 4 16,0-1 5-16,4 0-1 0,-4 0 4 0,4 1-1 0,-4-2-3 15,0 2 0-15,2-1-1 0,-2 1-1 0,4-2-2 0,-4 2-1 16,0-1-4-16,0-1 3 0,0 2-8 0,2-1 0 16,-2 1-2-16,0-2 0 0,0 1-4 0,0 0-4 0,4 0-11 15,-4 0-20-15,0-1-22 0,0-1-26 0,4 3-48 16,-4-3-69-16,0 0-111 0,0 2-143 0,0-2-141 0,0-2-74 16,-4 2-126-16,4-1 31 0,-4-1 54 0,4 1 98 0,-2-1 0 15,2 0 170-15</inkml:trace>
  <inkml:trace contextRef="#ctx0" brushRef="#br0" timeOffset="92100.06">25337 10630 114 0,'0'3'87'0,"0"0"31"0,0 0 5 0,-4-1-15 16,4 1-17-16,0-2-15 0,0 2-2 0,0-1-8 15,0-1-7-15,0 1-10 0,0-1-3 0,-3 0-4 0,3 1-4 16,0 0-5-16,0-1 3 0,0 1-3 0,0-1 2 0,0 2 0 16,0-3 3-16,0 2 2 0,-4-1 1 0,4 1 6 15,0-1 1-15,0 1 5 0,-2-2 10 0,2 1 5 0,0-1-1 16,0 2 1-16,0-2 0 0,0 0 3 0,0 1 2 16,0-1 6-16,0 2 3 0,0-2 5 0,0 0-5 0,0 0-1 15,0 0-4-15,2 0-5 0,-2 0-4 0,4 0-3 0,-4 0-6 16,0 0 9-16,3-2 4 0,-3 2-2 0,0-1 0 0,4 1 0 15,0-2 1-15,-2 2-7 0,2-1-1 0,-4-1-5 16,2 1-6-16,2-1-6 0,0 1-4 0,-2-1-3 0,5-1 0 16,-3 2-11-16,0-1-5 0,-2-1-1 0,6 1-2 15,-2-2-6-15,1 1-1 0,-3 0-2 0,2 0 2 0,0 0 2 16,0-1 1-16,3 1-2 0,-3-2 0 0,4 1 7 0,-4-1 4 16,1 1 5-16,-1-1 5 0,4-1 5 0,-4 2 4 0,5-2-3 15,-5 0 4-15,8-1 3 0,-3 2 4 0,-1-3-5 16,-2 2 1-16,3 0-5 0,-1 0-2 0,0 0-1 0,1 0-3 15,-1 0-1-15,2-1-1 0,-1 1 2 0,1 0 1 0,-2-1-1 16,1 0 1-16,-1 0 3 0,3 1 3 0,-3-2 5 16,4 0 11-16,-5 3 0 0,1-3-3 0,4 1-2 0,-5 1-11 15,1-2-8-15,4 1-7 0,-3-1-3 0,-3 2-7 16,2-1-4-16,-1-1 1 0,-1 2-4 0,2 0 1 0,1 0-2 16,-5 0 0-16,4 0 0 0,-4 2-1 0,3-1 0 0,-1 0 3 15,0 1 2-15,-2 0 6 0,5-1-1 0,-5 0 8 0,4 1 1 16,-4 0 4-16,5-1 5 0,-5-1 7 0,4 0-3 0,1 0-2 15,-1 0-7-15,2-1-4 0,-1-1-7 0,1 1 0 16,3-2-6-16,-5 2-3 0,-2 0-3 0,7 0-3 0,-9 1-2 16,4 1 1-16,1-1-4 0,-5 1-2 0,0 3 0 15,0-3 0-15,2 2 0 0,-1 0-2 0,-1 0 1 0,0 0 1 16,2 0 0-16,-6 2 3 0,5-2 1 0,-3 1-3 0,2-1-1 16,0 0 0-16,2 0 4 0,-6 0-2 0,7 0-2 0,-1 0 3 15,0-1 1-15,0-1-3 0,3 1 4 0,-1-1-1 16,5-1 0-16,-7 0 5 0,6-1-9 0,-1 1 0 0,1 0 0 15,-1-2 4-15,1 2-4 0,-1 0-3 0,1 0 2 0,-6 0 1 16,7 1 0-16,-5 0 4 0,-2 0-4 0,3 1-3 16,3-1 2-16,-4 1 1 0,-3-1 0 0,3 2 0 0,-4 0-3 15,5-1 0-15,-5 1 7 0,4 0-3 0,-4 0-1 0,0 0 4 16,1 0-3-16,1-2 2 0,2 2-4 0,-4 0-1 16,5-1 2-16,-5 1 0 0,4-2 8 0,-3 1 3 0,3-1 3 15,0-1 5-15,-2 2 0 0,3-2 1 0,3 0-3 0,-3 0-5 16,-3-2-1-16,6 2-5 0,-3-1-4 0,1 1-1 15,-2-2 3-15,1 1-2 0,-1 1 1 0,-2-2-3 0,3 2 2 16,-3 0-2-16,0 2 0 0,1-2 0 0,-3 1 3 16,4-1-5-16,-4 1 4 0,0 1-4 0,1 0 4 0,3-1-4 15,-4 0 4-15,2 1-2 0,-1 0-2 0,3-1 4 0,-8 0-4 16,8 1 4-16,-3 0-4 0,1-1 4 0,0-1-2 0,0 0 4 16,1 0-1-16,1 2-3 0,-2-4 0 0,1 2 0 0,-1-2 0 15,0 3 0-15,0-1-5 0,1-1 5 0,-1 2 4 16,-2 0-3-16,0-1-6 0,1 2 2 0,1-1 2 0,-2 2 7 15,-4-1-8-15,6-1-1 0,-6 2 2 0,7-1 0 16,-3 2 1-16,-4-1 0 0,2 0 0 0,0 2 0 0,2-3 0 16,-4 2-4-16,7-1 3 0,-7 1 1 0,4-1 0 0,2 0 0 15,-6 0 0-15,7 1 0 0,-3 0 0 0,-4-3 7 0,6 2-6 16,0 0-3-16,1-2 1 0,1 3 1 0,-4-3 0 16,5 1 3-16,-5 1-5 0,4-2 1 0,-4 1 1 0,5-1-4 15,-1 1 3-15,-4-1 1 0,4 1-6 0,-1-1-7 0,-1 2-2 16,2-3-2-16,-3 3 1 0,3-1 1 0,-4-1-1 15,4 2 8-15,-3-2-1 0,-1 3 6 0,0-3-3 0,2 2 5 16,1-1 1-16,-1 1-3 0,-2-2-1 0,-4 2 2 16,6 0-2-16,-1 0 2 0,-1 0-4 0,0 0 3 0,2 0-4 15,-2 0-4-15,-3 2 5 0,5-2-3 0,-2 1 7 0,-4-1-2 16,2 2-1-16,2-3 4 0,-1 3-4 0,-1 0 4 0,2-2 1 16,-4 1 0-16,6-1 0 0,-2 2 0 0,-4-2-3 0,7 1 2 15,-7-1-1-15,4 2 2 0,2-2-2 0,-6 1 1 16,7-1 1-16,-3 2 0 0,-4-1 0 0,6-1 0 0,-2 2 0 15,1-2 0-15,-1 1-8 0,2 1-2 0,-2-2 2 16,-4 1-5-16,7 1-1 0,-3-1 2 0,-4 1 0 0,6-1 3 16,-2 2-1-16,-4-1 0 0,7-1 2 0,-7 2 0 0,6-2 5 15,-2 2-4-15,-4-1-3 0,7 0 5 0,-3 1-1 0,-4-2 3 16,6 2 2-16,-6-1 1 0,4 1-3 0,3 0 2 16,-3 0 0-16,-2-2 1 0,2 2 0 0,0 0 0 0,-2 0 0 15,3-1 0-15,-1 1 0 0,-2 0 0 0,2-2 0 16,-2 2-2-16,3 0 1 0,-5 0 1 0,6-1 0 0,-2 1 0 15,-4 0 0-15,6-2 0 0,-6 2 0 0,5 0 0 0,1 0 3 16,-2-1-3-16,0 1-2 0,1-2 1 0,1 2-3 16,-2 0-1-16,-4 0 3 0,6-2 2 0,-6 2 0 0,7 0-3 15,-3-1-2-15,-4 1 3 0,6-1-1 0,-2 1 2 0,-4-2 0 16,7 1 1-16,-3 1-3 0,-4-2 2 0,2 2 1 0,2-1 2 16,-2-1 0-16,1 2-2 0,1-1 0 0,-4-1 2 15,6 1-3-15,-2-1 0 0,-4 0 1 0,3 0 0 0,1 0 0 16,-2 1 0-16,-2-1 0 0,6 1 7 0,-6-1-5 15,7-1 2-15,-3 2 0 0,-4-2-3 0,6 1 4 0,-2 1 2 16,-4-2 0-16,7 0-3 0,-7 1 1 0,6 1-5 0,-2-2-1 16,0 1 4-16,-1 1-2 0,1-3-1 0,0 3-3 0,0 0 2 15,-2-1 4-15,2 1-2 0,-1-1-1 0,1 1 0 16,-2-1 0-16,2 1 0 0,-4 1 0 0,6-2 0 0,-8 2 4 16,7-1-3-16,-5-1 2 0,2 2 6 0,0-2 0 0,-2 2 1 15,-2 0 2-15,4-1 11 0,0 1-4 0,-4-1 8 16,2 1-7-16,3 0 3 0,-5 0-3 0,2-2 0 0,-2 2-7 15,0-1 2-15,4 1 1 0,-4 0-4 0,4 0-5 0,-4-2 5 16,0 2-2-16,0 0-6 0,0 0 4 0,2 0 1 16,-2 0 0-16,0 0-4 0,0 0-1 0,4 0-1 0,-4 0 7 15,0 0-5-15,0 0-2 0,0 0-3 0,0 0-3 0,0 0-1 16,0 0-17-16,0 0-50 0,0-1-89 0,0 1-141 16,0 0-182-16,0-2-156 0,0 2-197 0,-4 0 19 0,2-1 50 15,-2 1 31-15,0 0 136 0</inkml:trace>
  <inkml:trace contextRef="#ctx0" brushRef="#br0" timeOffset="94377.19">29407 6965 136 0,'4'2'85'0,"-2"0"25"0,2-1-6 0,-4 1-22 15,2-1-21-15,-2-1-13 0,4 2-8 0,1-2-6 0,-5 1-3 16,0-1 3-16,2 2 1 0,2-2-2 0,-4 1 0 15,0-1-5-15,0 2-6 0,2-2-4 0,-2 0-3 0,0 0-3 16,0 1 0-16,0-1-3 0,0 0 0 0,4 2 3 0,-4-2 3 16,0 0 2-16,0 0 2 0,4 1 4 0,-4-1 5 0,0 0 3 15,0 0 2-15,0 2 7 0,0-2 2 0,0 1 1 0,0-1-1 16,0 3-4-16,0-3-1 0,0 2-1 0,0-1-5 16,0 2-3-16,-4-1-2 0,4 1-1 0,-4-1-1 0,4 2-1 15,0-1-1-15,-2 0-3 0,2 1-3 0,-4-1-2 16,2 2 0-16,2-1-2 0,-5 1-4 0,1 0 3 0,4 3-5 15,-2-2 3-15,-2 0 2 0,2 2 1 0,-2-1-1 0,0 2 4 16,2-1-3-16,-2-1 4 0,-1 4-2 0,3-2 5 16,-4 0 0-16,-2 1 1 0,6 2 2 0,-4-1-5 0,-3-1-2 15,7 2 0-15,-6-1-2 0,2 1-2 0,4-2-2 0,-7 2-3 16,3 0-1-16,0 0 2 0,0 1-3 0,0 0 1 16,-3 2 0-16,7-2 4 0,-6 1-4 0,2-1 3 0,0 1 1 15,-1-1-1-15,1 1 1 0,-2 1-2 0,2-2 2 0,-5 2-1 16,9 0-4-16,-8-1 1 0,4 2-3 0,-5-2 0 15,5 0 2-15,-4 2-1 0,2-1 0 0,-1 0-1 0,-1 0-1 16,0-1-1-16,4 2 3 0,-9-3-1 0,9 2 2 0,-4-3-2 16,-1 2 1-16,5-1-1 0,-4 1-1 0,3-1 1 0,1-1-2 15,0 2 0-15,-2-2 0 0,0 0 4 0,-1 1 0 16,7-2 1-16,-4 2 3 0,-2-3-2 0,6 1 0 0,-7 1 1 16,3-1 4-16,4 1-1 0,-6-2-2 0,6 4 3 15,-4-2 0-15,-3 1-2 0,3 1 3 0,0-1 1 0,2 1-1 16,-2 0-4-16,-1 2 2 0,1-3-4 0,-2 2-1 0,6 0 1 15,-4 0 0-15,-3 0 2 0,7-1-3 0,-6 1 0 16,6-2 1-16,-2 1-3 0,-2-1 0 0,1-1 0 0,3 0 1 16,-4 2-1-16,2-2-2 0,0 0 0 0,-2 0 2 0,4-1-2 15,-7 2-1-15,7-1 0 0,-2-1 0 0,-2 2 0 0,2-1 2 16,2-2 4-16,-6 1-4 0,1-1 2 0,5 1 4 16,-6-1-2-16,6 1 2 0,-6-3-2 0,1 2 1 0,5-2 0 15,-6 2-1-15,6-2 0 0,-4 2-4 0,-2-2 0 16,6 3 0-16,-5-3 2 0,3 2-3 0,-2-1-1 0,2 0 1 15,-2 1 1-15,2 0-2 0,1-2 0 0,-5 3 0 0,6-2 2 16,-4 0-1-16,-2 1-1 0,6 0 0 0,-7 0 1 0,3-1 0 16,4 0-1-16,-6 2 0 0,2-1 0 0,-1 1 0 15,1-1 0-15,0 1 0 0,-2 1 0 0,1-2 0 0,1 2 0 16,0 0 0-16,-4 1 0 0,4 0 0 0,-5-1 0 16,5-1 0-16,-4 2 2 0,1-1-3 0,1 0 0 0,0-2 1 15,0 0 3-15,-1 3 1 0,-1-3 4 0,2-1-2 0,-1 0 2 16,1 2 0-16,0-2-1 0,2 1-1 0,0-1 0 0,-1 0-3 15,-1 0 0-15,0 0-2 0,0 0 2 0,5-1 0 16,-7 0-2-16,4 0-1 0,-2 0 2 0,1 1-2 0,1-2 0 16,0 2 2-16,0-1-2 0,-2-1 0 0,1 1 0 0,1-1 0 15,0 1 0-15,-2 1 0 0,1-2 1 0,-3 1 0 16,8-1 4-16,-8 1-2 0,4 1 1 0,-1-2-1 0,-1 1 1 16,2-1 0-16,0 1-1 0,-1-1 1 0,-1 1 2 0,0-1-1 15,0-1 0-15,6 0-1 0,-7 0 2 0,7 1-2 16,-4 0-1-16,-2-1 5 0,2 1-4 0,-1-1 1 0,1 2 1 15,0-1-1-15,-2 2-1 0,2-2 0 0,-1 1 2 0,-3 2-1 16,4 0 3-16,0 0-2 0,-5 1 1 0,3-1-2 0,0 2-3 16,-1 0-2-16,3 0 4 0,0-1 0 0,0 1-3 15,0 0-1-15,-3-2 1 0,3 2 3 0,0-1-3 0,0-1 3 16,2-1 0-16,-3 2 3 0,3-2 0 0,-2 0 3 16,2-2-2-16,2 2 2 0,-4 0 3 0,2-2 4 0,-1 1 3 15,-1 0 10-15,2-1 4 0,2 1 0 0,-4 0 4 0,2 2 2 16,0-3 0-16,1 2 5 0,-3 0-1 0,2 0-1 0,0 0-5 15,2 0 6-15,-6 0 0 0,6 0-5 0,-3 2-2 0,3-1-4 16,-6-1-6-16,6 0-8 0,2 2-4 0,-6-4-4 16,2 2-2-16,0 0-7 0,4-3 2 0,-2 1-4 0,2 0 0 15,-5-3 0-15,3 1 0 0,2-1 0 0,0-1-1 16,-4 2-10-16,4-2-20 0,-4 0-24 0,4-2-33 0,0 2-37 16,0-1-40-16,0-1-5 0,0 1 4 0,0-2-14 0,0 0-24 15,0-2-30-15,0 1-35 0,0-1-5 0,0-1 14 16,0-1 48-16,4 1 43 0,0-3 2 0,-4 0-89 0,2-3-10 15</inkml:trace>
  <inkml:trace contextRef="#ctx0" brushRef="#br0" timeOffset="95592.15">29417 6994 35 0,'2'0'170'15,"-2"0"67"-15,0 0-22 0,0 0-16 0,0 0-39 16,4 0-32-16,-4 0-22 0,0 0-14 0,0 0-7 0,0 0-3 16,0 0 2-16,0 0-3 0,0 0-9 0,5 0-6 15,-5 0-9-15,0 0-3 0,0 0-8 0,0-1-4 0,0 1 0 16,0 0 5-16,2 0 2 0,2-2-2 0,-4 2 4 0,0-1 2 16,2 1 2-16,-2-2 5 0,4 2 3 0,0 0 0 0,-4-1 5 15,2-1 0-15,2 2 5 0,-2-1 22 0,-2 1 15 16,9-2 2-16,-9 2 0 0,2-1 0 0,6 1-1 0,-6-2 1 15,2 1 3-15,-2-1 5 0,6 1 6 0,-1 1-3 0,-5-2-8 16,6 1-4-16,-2-1-2 0,5-1-1 0,-5 0 0 16,4 2-3-16,0-2-2 0,-3 0 15 0,5-2 5 0,-2 2 5 15,5-1-4-15,-3-2 6 0,1 1-5 0,5-1-2 16,-1 0-5-16,-1 0-4 0,1-1-2 0,1 1-8 0,-1-2-6 16,4 1-11-16,-1-1-16 0,1-1-6 0,-2 0-7 0,1 0-9 15,1 2-3-15,-5-3-4 0,3 2-4 0,2 0-8 0,-1 1-4 16,-3-1-5-16,0 0-2 0,-1 1-7 0,1 1 1 0,-1 0-1 15,-3 2-1-15,3-2-2 0,3 1 1 0,-3 1 0 16,1-1-6-16,-1 1 4 0,1-2 1 0,-1 1-3 0,1 1 0 16,4 1 1-16,-5-2 0 0,3-1 2 0,1 2 1 15,1-2 0-15,-2 1-3 0,5 1 1 0,-5-4 2 0,6 2-4 16,-2-1 0-16,-3-1-4 0,3 0-1 0,0 1-1 0,-3 0 7 16,-1-2-6-16,6 3 3 0,-7-2-3 0,1 1 1 0,-2 1 1 15,-1-2-6-15,1 2-1 0,-5 2 6 0,3-3 0 16,-3 3-2-16,-2 0 0 0,1 1 0 0,-1-2 3 0,-2 2 2 15,7-1-4-15,-9 1 6 0,4 0-5 0,1 0-2 0,-5-1 8 16,4 2-6-16,0-1 7 0,-3 0-2 0,3-2 0 16,0 2-2-16,-1 0-3 0,1-1 0 0,0 1 4 0,-4-2 3 15,9 2-6-15,-5-2 5 0,-2 1 2 0,1 0-5 0,3 1 1 16,-1-2 0-16,-1 2 6 0,0-1-2 0,-2 1-1 16,1 0 2-16,-1 0-5 0,2-1 0 0,-1 2-4 0,-3-1-2 15,0 1 0-15,0 1 0 0,0-2-3 0,-1 1 2 0,-1 2-3 16,-2-1 0-16,6-1 5 0,-8 2 1 0,6-2 1 15,-6 1-2-15,2 1 3 0,2-1-3 0,1 1 2 0,-5 0-1 16,2-2 2-16,2 2 0 0,-4 0 4 0,0-1-4 0,2 1-1 16,-2 0 2-16,0 0-6 0,0-2 4 0,4 2-10 15,-4 0-14-15,0-1-16 0,4 1-34 0,-4 0-47 0,0 0-119 16,0-2-186-16,0 2-233 0,0-1-171 0,-4 1-97 0,0-2 23 16,4 2 131-16,-2 0 133 0,-4 0 64 0,-3 2 75 0</inkml:trace>
  <inkml:trace contextRef="#ctx0" brushRef="#br0" timeOffset="98232.23">28198 8911 182 0,'2'-3'91'0,"2"2"41"0,-2-1-11 0,-2-1-24 0,0 2-25 15,4-1-8-15,0 1-10 0,-4-3-6 0,0 4-3 0,2-2 1 16,-2 2 0-16,4-2 7 0,-4 1-1 0,0 1 3 15,0-2 2-15,0 2-2 0,2-1-2 0,-2 1-2 0,0 0-1 16,0-2 0-16,0 2-2 0,0 0 10 0,0 0-1 16,0 0 2-16,0 2 0 0,0-2-1 0,0 1 1 0,-2 1-1 15,2 1-2-15,0-1 0 0,0 2-1 0,-4-1-3 0,2 3 0 16,-2-2 2-16,0 2-2 0,2 2 2 0,-4 0 3 0,1 3 2 16,-1-2 1-16,-2 3 2 0,2 0-1 0,0 1 2 0,-1 1 17 15,-3 1 28-15,0 0 14 0,-1 2 8 0,1 1 6 16,2-2-1-16,-3 4 8 0,-3 1-6 0,6 0 0 15,-7 1-7-15,3 1-6 0,1 1-11 0,-3-3-12 0,2 1-12 16,-3-1-20-16,7 0-20 0,-7-1-14 0,3-2-10 0,-2 0-9 16,1 0-4-16,-1-2-3 0,-3-1-3 0,5-2-2 0,-5 3-3 15,1-3-1-15,-5-1-16 0,0 0-26 0,-1-1-34 0,-1-1-50 16,-4-1-60-16,0-1-57 0,0-1-62 0,-2-1-58 16,2 0-19-16,1-2 56 0,-1 3 6 0,4-3-12 0,-4 1 1 15,0-1 12-15,2 1-29 0,7 1-1 0,-5-1 18 16</inkml:trace>
  <inkml:trace contextRef="#ctx0" brushRef="#br0" timeOffset="103643.1">23177 7888 80 0,'4'0'70'0,"-2"0"11"0,-2 0 10 0,4-1-5 16,0 1-14-16,-4 0-17 0,2-2-9 0,-2 2-6 0,4 0-3 0,-4-2 0 15,0 2 1-15,0-1 12 0,2 1 4 0,-2-1-3 16,0 1-3-16,0 0-4 0,0 0-6 0,0-2-3 0,0 2-2 16,0-1-1-16,0 1 0 0,0 0-2 0,0 0 3 15,0-2 1-15,0 2 0 0,0 0 0 0,0-1-1 0,0 1 1 16,0 0 1-16,0 0 0 0,0-2 3 0,0 2 1 15,0 0 6-15,0 0 3 0,0-1-2 0,0 1-2 0,0 0-5 16,0 0-3-16,0 0-5 0,0 0-5 0,0 0-9 0,0 0-3 16,0 0 2-16,0 0 1 0,0 1-1 0,0-1-3 0,0 0 0 15,0 2 1-15,0-2-2 0,0 1 7 0,0-1 2 16,0 0 3-16,0 2 5 0,0-2 8 0,0 0 6 0,0 0 4 16,0 1 10-16,0-1 4 0,0 0-3 0,0 0-7 0,0 0-3 15,0 0-5-15,0 0-11 0,0 0-4 0,-2 0-1 16,2 0-6-16,0-1 2 0,0 1-3 0,0 0-3 0,-4-2-2 15,4 2-2-15,-2-1 0 0,2-1-3 0,0 2 1 0,0-1-5 16,0-1-1-16,0 1-3 0,0-1 0 0,0 0-2 16,0 2 0-16,0-2 0 0,2 2 1 0,2-2 2 0,-4 1-3 15,2 1 4-15,-2-2-1 0,9 2 1 0,-7 0 0 0,2 0 2 16,-2 2-2-16,2-1 0 0,2 1 4 0,-2 0-1 16,3 0 1-16,-3 3-4 0,2-2 7 0,-2 1 3 0,2 0 10 15,-6 1 10-15,2 0 8 0,2-1 13 0,1 1 9 16,-5-1-5-16,0 1-9 0,0-1-3 0,0 1-4 0,0-1-2 15,0-1-3-15,0 2-8 0,-5-2-4 0,1 1-4 0,2-1-6 16,2-1-6-16,-6 1-2 0,2-2 2 0,0 1-6 0,2-2-2 16,-2 0-2-16,-1-2-2 0,-1-1 2 0,4 0 0 0,-2 0 0 15,0-1 0-15,2 1 0 0,-2-2 0 0,2-1-2 16,2 2-3-16,-5-1 2 0,5-1-1 0,-4 2 0 0,4-1 2 16,0 2 0-16,0 0-3 0,0-1 2 0,0 2-1 15,0-1 0-15,4 2 3 0,1-1-3 0,-5 1 3 0,2 1 1 16,2 0 0-16,-2 0 0 0,2 1 0 0,0 2 0 0,-2-2 0 15,4 4 3-15,3 0-3 0,-7-1 0 0,6 2 4 0,-6 0-6 16,4 0 0-16,-2 0 2 0,1 0 0 0,1-1 0 16,-4-2 4-16,-2 2-3 0,8-1 1 0,-8 0 2 0,2-2 1 15,-2 1 0-15,0 0 2 0,0-2 2 0,4 2-5 0,-4-1 2 16,0-1-2-16,-4 1-1 0,4-1-1 0,0 1-2 16,-2-2 0-16,2 1 0 0,-4 1 0 0,0-2 0 0,2-2 3 15,-2 1-3-15,2 1 1 0,-3-2-5 0,1-1-1 0,2 2 4 16,-2-3-3-16,2 2 3 0,-2-1 1 0,0 0-2 15,2-2 0-15,2 2 0 0,0 0-4 0,-4 2 0 0,-1-2 0 16,5 0 4-16,0 0 1 0,0 1-3 0,5-1 3 0,-5 1 1 16,4 1-4-16,-4 0 3 0,2 1 1 0,-2 0-1 0,8 0 0 15,-8 0 1-15,6 1 0 0,-4 0 0 0,2 3 0 16,3-1 1-16,-3 1-1 0,-2 2 6 0,6-1-4 0,-6 2-1 16,4-1 2-16,-6 0 3 0,9 0 5 0,-9 0 6 15,0 0-1-15,2-1-2 0,-2-1-1 0,0 2 0 0,0-3-3 16,-2 2 4-16,2-2-2 0,0 1 3 0,-5-1-1 0,1 0-1 15,4-1-5-15,-2-1 1 0,-2 1-5 0,2-1-1 0,2-1 0 16,-8 0 2-16,8-1-3 0,-2-1-5 0,-4-1 2 0,6 0-2 16,-9-1 1-16,7-1 2 0,2-1 0 0,-6 2-1 15,6-2-1-15,-4 0 2 0,0 0 0 0,2 1 0 0,2 1-5 16,0 1-2-16,-4-2-1 0,4 3 2 0,-5 0 5 16,5-1 0-16,0 1-2 0,0 1 2 0,0 1 1 0,0 0 0 15,0 0 3-15,0 3 0 0,5-2-1 0,-5 2-16 0,4 0-36 16,-4 2-67-16,0-2-96 0,2 3-101 0,-2-2-21 0,0 1-87 15,0-1-64-15,4 1 41 0,-4 0 14 0,0 0 19 16</inkml:trace>
  <inkml:trace contextRef="#ctx0" brushRef="#br0" timeOffset="111566.15">19836 11019 8 0,'-2'1'43'0,"2"2"8"0,-4-1 3 0,0-1-1 0,4 1-5 15,0-1-5-15,-2 0-5 0,2 3-6 0,-4-4-4 16,4 1-3-16,-3 1-4 0,3-1-1 0,0 1 0 0,0-1 1 16,0-1 0-16,-4 2-2 0,4-2-1 0,-4 1-2 15,4-1-2-15,0 0-1 0,0 0 1 0,-2 2-4 0,2-2 4 16,0 0-2-16,0 0 2 0,0 0-1 0,0 0-1 0,0 0 0 15,-4 0 2-15,4 0 2 0,0 0 7 0,0 0 3 0,-2 0 2 16,2 0 0-16,0 0 1 0,0 0-2 0,0 0-4 0,0 0 0 16,0 0-4-16,0 0 0 0,0 0-5 0,-4 0 0 15,4 0-3-15,0 0-3 0,0 1-1 0,-4-1 0 0,4 0-1 16,0 1 2-16,0-1 1 0,0 0 1 0,0 0 0 16,0 2 6-16,0-2 0 0,-2 0 8 0,2 2 1 0,0-2 5 15,0 0 1-15,0 0 5 0,0 1 2 0,0-1 2 16,0 0 0-16,-5 0 1 0,5 0-5 0,0 0-4 0,0 0-2 15,0 0-1-15,-4 0 1 0,4 0 0 0,0 2-7 0,0-2 1 16,0 0-6-16,0 0-1 0,0 0-1 0,0 0-3 0,0 0 2 16,0 0 0-16,0 0 0 0,0 0 1 0,0 0 0 15,0 0 3-15,0 0-1 0,0 0 5 0,0 0-1 0,0 0-3 16,0 0 5-16,0 0 1 0,0 0-4 0,0 0-1 16,0 0 1-16,0 0 0 0,0 0-3 0,0 0 2 0,0 0 1 15,0 0 0-15,4 0 1 0,-4 0 0 0,0 0-2 0,0-2-3 16,0 2 1-16,5 0 2 0,-5-1-4 0,0 1 1 0,0 0 0 15,2-2-3-15,-2 2-1 0,0-2 2 0,4 2-2 0,0-1 0 16,-4 1-2-16,0-1 2 0,2 1-1 0,2-2-1 16,-4 2 2-16,2-1-5 0,-2 1 1 0,0 0-2 0,4-2 0 15,0 2 1-15,-4-1 0 0,3 1 2 0,-3-2 0 16,4 2 1-16,-2-1 2 0,-2-1 2 0,8 2 2 0,-8-1-2 16,2 1 1-16,-2 0 4 0,4-2-1 0,0 0 1 0,-2 2 0 15,3-1 2-15,-5 0-2 0,2 1 1 0,-2-2-3 16,4 1-1-16,0-1-2 0,-2 2-2 0,-2-1 0 0,4-1-2 0,-2 1 5 15,-2-1 0-15,8 1-3 0,-8 1-1 0,2-2 1 16,-2 0-5-16,5 1 1 0,-3 0-3 0,2-1 1 0,0 1 1 16,-4-1-3-16,2 2 2 0,-2-1 1 0,8-1 3 15,-8-1-8-15,2 3 2 0,3-1 1 0,-3-3 1 0,-2 3 1 16,8 0-1-16,-8-1 2 0,2 1-4 0,2-1 2 0,-2-1 1 16,2 3 2-16,0-3-1 0,-4 2-1 0,2 1 1 15,3-3 2-15,-3 1-3 0,2 1 1 0,0-1 1 0,-2 1-4 16,-2-1 4-16,8-1-3 0,-8 2 0 0,2-1 1 0,2 1 0 15,-1-1-3-15,1 1 0 0,0-3 1 0,-2 3-2 0,-2 0-2 16,6-1 3-16,-2 1-3 0,0-1 0 0,-2-1 4 16,-2 2-4-16,9-1-1 0,-7 1 3 0,2-1 1 0,-2 0-2 15,2 1-3-15,0 0 2 0,-2-1-1 0,2-1 1 16,-2 2-1-16,3-1 4 0,-1 1-2 0,-2-1 4 0,2 1-6 16,-2-1 1-16,2 0 0 0,0 1-2 0,-2 0 0 0,2-1 0 15,1 1 0-15,1-1 3 0,-6 1-1 0,2-1-1 0,6 1-5 16,-6-1 4-16,-2 1 3 0,6-1-2 0,-1 1-1 15,-1-1 0-15,-2 1 0 0,-2-1 0 0,8 1 0 0,-6-1 0 16,2 2 0-16,-2-1 0 0,-2-1 0 0,9 1 0 16,-9-1 0-16,2-1 0 0,4 3 0 0,-6-1 0 0,8-1 0 15,-6 0 0-15,-2 1 0 0,6 0 0 0,-2-1 0 16,1-1 0-16,-3 2 0 0,2-1 0 0,0 1 0 0,2-1 0 16,-4 1 3-16,2-1-2 0,1 0-1 0,-3 1-4 0,2 0 4 15,-2-1 0-15,6 1-4 0,-8-1 4 0,2 1 3 0,4-1-6 16,-6 2 6-16,9-3-2 0,-7 3-1 0,-2-1 0 0,8-1 0 15,-8 0 3-15,6 1-2 0,-4 0-1 0,2-1 0 16,0 1 4-16,-1-1 1 0,1 1 0 0,-2-1-4 0,6-1-1 16,-6 2 0-16,2-1 0 0,0-1-3 0,3 2 3 15,-5-1 0-15,-2-1 0 0,8 2 0 0,-6-1 0 0,2-1 0 16,-2 2 3-16,6-1-6 0,-8 1 3 0,2-1 0 0,5 0 0 16,-3 0 0-16,0 0 0 0,-2 1-3 0,2-1 3 15,0 1-1-15,-2-1 4 0,2-1-2 0,-1 2-1 0,5-1 0 16,-6 0-3-16,2 0 2 0,-2 0 4 0,6-1 0 0,-8 2-2 15,2-1-1-15,7-1 0 0,-3 2 0 0,-4-3 0 0,2 3 0 16,0-2 0-16,-2 2-3 0,4-1 3 0,-1-1-3 16,-1 0 6-16,2 2-3 0,-4-1 0 0,6-1 0 0,-6 2 0 15,2-2 0-15,1 1-3 0,1-1 2 0,-4 2 1 0,2-1 0 16,0-1 3-16,-2 2-2 0,4-3-1 0,-1 3 2 16,-1-2-1-16,-2 2-1 0,6-2 0 0,-6 1 0 0,4-1 0 15,-2 2 0-15,1-3 0 0,1 2 0 0,-4-1 0 0,2 1 0 16,0-1 0-16,-2 0 0 0,4 2 0 0,3-3 0 0,-7 2 0 15,6-1 0-15,-6 1 0 0,2-1 0 0,2 0 0 16,-1 2 0-16,-3-2 0 0,4 0 0 0,-2 1 0 0,0 1 0 16,-2-2 0-16,4 1 0 0,-2-1 0 0,3 2 0 15,-3-2 0-15,0 1 0 0,2 0-3 0,-4 0 6 0,2 0-3 16,0 1 3-16,-1-1-2 0,3 1-3 0,-2-1 1 0,0-1 1 16,-2 2 0-16,6-1 0 0,-6 0 0 0,5 1 0 0,-3 0 0 15,0-2 3-15,2 1-2 0,-4 1 2 0,6-1 2 16,-6 1 1-16,5-1 1 0,1 1-2 0,-6-3 1 0,6 2 1 15,-2-1-2-15,-3 1-3 0,5-1 4 0,-2 0 0 16,4 2-6-16,-8-3 5 0,7 2-4 0,-3-3 0 0,0 4 0 16,0-2-1-16,0 0-1 0,3 0 2 0,-7 1 2 0,4 0-2 15,2 0 1-15,-6 0-2 0,3-1 0 0,1 2 3 16,-2-2-2-16,-2 1 4 0,6 1 0 0,-6-3 5 0,4 2-3 16,3 0 5-16,-7 1-1 0,2-2 4 0,2 1 3 0,-2-1 0 15,-2 2 3-15,7-3-2 0,-3 3 1 0,-4-2-5 0,2 0-3 16,0 0 3-16,2 2-2 0,-4-2-3 0,7-1-1 15,-7 2 2-15,6-1-1 0,-6 1-2 0,2-1-1 0,-2 0-1 16,7 0-1-16,-7 2 0 0,4-3 0 0,-2 2 3 16,0 0-3-16,-2-1 0 0,4 0-3 0,-2 0 2 0,1 2 1 15,-3-3 2-15,6 3 0 0,-2-2 2 0,-4 0 1 0,2 0 3 16,0 2-1-16,-1-2 0 0,3-1 0 0,2 2-3 0,-6-1 2 16,2 0 0-16,2 0 1 0,-1 0-3 0,-3-1-3 0,6 2-1 15,-2-1-2-15,-4 0 2 0,6-2-4 0,-6 2-1 16,5 0 4-16,1 0-2 0,-6 0-1 0,6-1-1 0,-2 1 4 15,-3 0 0-15,5-1-5 0,-2 2 3 0,-4-1-1 16,6 0-1-16,-1-2 0 0,-1 4 2 0,0-3 5 0,-2 2 0 16,2-3 3-16,-2 2 5 0,3 0-3 0,-3 2 2 0,2-4 0 15,0 2-2-15,-2 0-1 0,3 0 2 0,-3 0-1 16,2 0-2-16,-4-2-2 0,6 3 1 0,-2-1-5 0,-4 0 4 16,7 0-1-16,-7 0 2 0,4-1 1 0,2 2-1 0,-6-1 0 15,7 0-1-15,-7 0 0 0,2 0-1 0,2-1 5 0,-2 2-3 16,-2 0 1-16,4-1 1 0,-1 0 1 0,-1 0-3 15,-2 2 1-15,6-3-2 0,-2 2 3 0,-4-1-3 0,7 0 1 16,-7 0-1-16,2 0-2 0,-2 0-2 0,6 0 0 16,-6 0 0-16,4 0-2 0,-2 0 2 0,3 0-1 0,-3 0 0 15,0-1 7-15,2 2-2 0,-4-1 0 0,6 0 0 0,-5-2 3 16,3 2-5-16,2 0-1 0,-6-1 9 0,8-1 9 0,-3 2 2 16,1-2-4-16,0 1-3 0,0 1-7 0,1-3-4 15,1 3-3-15,0-1 0 0,-3-1 3 0,3 1-5 0,4-1 2 16,-5 0-3-16,1 1-1 0,-2 0 0 0,1-1 0 15,1 0 0-15,4 1 3 0,-7 1-2 0,3-3 0 0,0 3-70 16,-2-1 72-16,1 1 14 0,-1-2 0 0,0 2-8 0,3-1 2 16,-5 1-6-16,0 0 0 0,0 0-4 0,0 0 0 0,3 0 4 15,-7 1-3-15,6-1-2 0,-6 0 3 0,4 2 1 0,-2-2-3 16,3 1 1-16,-3-1 0 0,-2 0 0 0,6 0-1 16,-6 1 4-16,4 0-3 0,3-1 3 0,-7 0-1 0,6 0-1 15,-6 0-1-15,4-1-2 0,3 2 3 0,-7-1 1 16,4-2 0-16,2 2-1 0,-2 0-2 0,0 0 4 0,1-1-2 15,1 1-2-15,-2 0 2 0,0-2-3 0,1 2 5 0,-1-1-4 16,4 1-1-16,-2-2 0 0,-1 1 5 0,3-1-3 16,-4 1-1-16,4-1-1 0,-3-1 0 0,3 2 3 0,-4-2-3 15,4 0 0-15,1 0 0 0,-5 1 0 0,4-1 0 0,-3 0 0 16,3 0 3-16,-8 2-2 0,8-2-1 0,-4 1 0 0,3-1 0 16,-3 2 0-16,4-1 0 0,-8 1 3 0,7-1 1 15,-1-1-2-15,0 2 0 0,-6-1 2 0,9-1-1 0,-5 0 0 16,4 1-3-16,-4 0 2 0,5-1-1 0,-5-2 2 15,4 2-2-15,-4 0 0 0,5-1 2 0,-1 1-2 0,-4-2-1 16,5 1 0-16,-5 1 0 0,4 0 1 0,-4 0 4 0,3 0-7 16,1 0 2-16,-4 1 0 0,-4 1 0 0,6-1-3 0,-5-1 3 15,3 3 0-15,2-1 0 0,-6-1 0 0,6 2 0 0,-6 0 0 16,3-1 0-16,-3 1 0 0,6 0 0 0,-2 0 0 16,-4 0 0-16,2 0 0 0,0-1 0 0,-2 0 0 0,5 1 0 15,1 0 0-15,-6-1 0 0,6 0 0 0,-6 2 5 16,2-3-4-16,3 1 0 0,-3-1-1 0,2 2 0 0,-4-1-3 15,6-1 2-15,-1 1 1 0,-3-1 0 0,2 1 0 0,-4-1 0 16,6 1-3-16,-2 1 3 0,-4-3 1 0,7 3-1 16,-7-2 0-16,4 2 0 0,-2 0 0 0,0 0 0 0,-2 0-4 15,7 0 2-15,-7 0 2 0,2 0 0 0,-2-2 0 0,6 3 0 16,-6-1 0-16,4 1 0 0,3-2 0 0,-7 1 0 16,4-1 0-16,2 2 0 0,-6-3 0 0,7 2 3 0,-3-1-2 15,0 1-5-15,0-2 4 0,0 1 0 0,3 1 0 16,-7 0 0-16,6 0 0 0,-2-2 0 0,0 2 0 0,1 0 0 0,-1 0 0 15,-2 0 0-15,0 2 0 0,2-3 0 0,-4 3 0 16,7 0 0-16,-7-2 0 0,2 1 0 0,0-1 3 0,2 2-2 16,-4-1 0-16,2 1 4 0,0-1-1 0,-1 0 7 0,1 0 1 15,-2 0 7-15,6 1 4 0,-8-1 2 0,2 1 7 16,2-1 4-16,0-1 7 0,-2 2-2 0,3-1 4 0,-3 2 6 16,-2-1 1-16,4-1-8 0,0 1-4 0,-4 1-7 15,2-2-2-15,-2 1 0 0,4 1-4 0,-4-2 2 0,0 2-3 16,2 0-6-16,-2-1 2 0,0 1-5 0,0 0 4 0,0 0-5 15,4-2-8-15,-4 2 6 0,0 0-7 0,0 0-6 0,0 0 8 16,0 0-6-16,0 0-30 0,0 0-51 0,0 0-71 16,0 0-90-16,-4 0-84 0,4 0-124 0,-2 0-131 0,2 0-36 15,-6 0 21-15,2 2 51 0,-2-2 147 0,-1 1 82 0,-1 1 14 16,-2-1-34-16</inkml:trace>
  <inkml:trace contextRef="#ctx0" brushRef="#br0" timeOffset="114242.2">22157 7665 179 0,'-4'1'112'0,"4"-1"31"0,-4 0-18 0,4 0-26 0,0 2-18 16,-2-2-6-16,2 0-9 0,0 0-8 0,-4 0-2 16,4 0-6-16,-2 0-2 0,2 0-3 0,0 0 2 0,0 0-5 15,0 0 5-15,0 0-3 0,0 0 0 0,0 0-3 0,-4 0 1 16,4 0-1-16,0 0 0 0,0 0 7 0,0 0 3 0,0 0-2 15,0 0 1-15,0 0 0 0,0 0-3 0,0 0 1 16,0 0-2-16,0 0-2 0,0 0-1 0,0 0-5 0,0 0-5 16,0 0-1-16,0 0-2 0,0 0 0 0,0 0 0 0,0 1 2 15,0-1-2-15,0 2 3 0,4-2-2 0,-4 0-2 16,0 0 0-16,0 0-2 0,2 1-4 0,2-1 3 0,-4 2-2 16,2-2 0-16,-2 0 1 0,4 0 3 0,0 1 1 15,-1-1 1-15,-3 0-1 0,6 2 4 0,-6-2 2 0,8 0 0 16,-6 0 4-16,-2 1 23 0,8-1 3 0,-6 2 1 0,3-1-4 15,-3-1-6-15,2 2 1 0,0-1 0 0,2-1 1 0,-4 2-1 16,2-2-3-16,0 1-1 0,-2-1-7 0,3 2 0 16,-3-1-5-16,6 1 0 0,-6-1 1 0,2 1 7 0,2-1-1 15,-2-1 6-15,-1 1 4 0,5 1 2 0,-6 0-1 16,4-1 2-16,2 1 1 0,-6-1 4 0,7 1 1 0,-3-2-1 16,-4 1 0-16,8 1 0 0,-4-1-2 0,3 1 0 0,-1-2 2 15,0 1-4-15,3 0-1 0,-3-1 6 0,0 2-2 0,0-2-2 16,1 2-3-16,-1-1-3 0,2-1-1 0,-1 2-4 15,-1-2-6-15,0 1-6 0,-2-1 0 0,1 2-8 0,-1-2-1 16,2 1 0-16,-2 1-8 0,0-2 3 0,5 1-1 0,-9 1 5 16,6-1 5-16,-2 0 0 0,0-1-1 0,1 2-2 15,1 0-1-15,-2-1-1 0,0 1-3 0,1-1 5 0,-1 1-1 16,2-2 1-16,2 1-1 0,-3 1 3 0,3-1 5 16,-2 1-3-16,0-2-8 0,1 1 1 0,1 1-2 0,-2-2-4 15,1 1 1-15,1-1-3 0,0 2-4 0,-4-1 3 0,5 1-1 16,-1-1 1-16,0 1-4 0,-3-1-1 0,-1 1 5 0,4-1-4 15,-4 2 3-15,5-1-4 0,-5-1-3 0,2 2 3 0,0 0-7 16,1 0 5-16,-3-1-2 0,4 1 2 0,-4 0 2 16,1-1 3-16,-1 2-2 0,4 0-2 0,-4-2 2 0,3 1-2 15,1 0 2-15,-4-1-1 0,5 0-3 0,-5 0-2 16,4 1 1-16,-2-2-5 0,1 1 0 0,1 1-4 0,-2-2 2 16,3 1 4-16,-5-1-5 0,4 1-2 0,-2-1-1 0,1 1 0 15,-1-1 3-15,0 2 8 0,0-1 0 0,-1-1-1 16,3 1 0-16,-4 1-4 0,0 0-4 0,1-2 3 0,3 0 6 15,-4 3 0-15,2-3-4 0,1 2-2 0,-1-1 4 0,-2 1 0 16,4-2-3-16,-7 1 2 0,7 0-1 0,-4 0 2 0,4 1-2 16,-1-1-5-16,-3-1 2 0,4 1 0 0,-4-1 1 15,1 1 3-15,-1 1-1 0,0-2-2 0,2 0 4 0,3 1-6 16,-5 0 1-16,-4-1-1 0,8 2 4 0,-4-1-6 16,3-1 2-16,-7 1 6 0,8-1-4 0,-4 1 5 0,3 1-2 15,-1-2 5-15,0 1-2 0,0-1 4 0,1 2-1 0,1 0-1 16,-4-1-3-16,5-1 0 0,-3 1 0 0,2 1 0 0,0-2-1 15,1 0 2-15,-1 1-1 0,0 1-3 0,-1-3-6 0,5 2 1 16,-3-1 0-16,-1 1-1 0,-2-1 4 0,2 1-4 16,1-2 3-16,-1 3 1 0,0-3-2 0,1 1-1 0,-5 0-2 15,4 1 5-15,-3-2 0 0,3 3 2 0,-4-1 2 16,0-1 1-16,0 1-3 0,5-1-2 0,-5 1 1 0,2 1-1 16,3-2 4-16,-5 0 4 0,-4 1-3 0,8-2-2 15,-4 2 4-15,3-1-1 0,-1-1-1 0,0 2 0 0,-2-2 2 16,5 1-4-16,-5-1-1 0,0 0 1 0,5 0-6 0,-5 2-3 15,4-2 2-15,-4 0 4 0,5 1-6 0,-5-1 4 0,2 2-2 16,0-2-1-16,1 1 0 0,-3-1 0 0,4 2 3 16,-8-2 0-16,9 1 0 0,-5 1-3 0,2-1 4 0,2 1 1 15,-3-2-4-15,-1 1 0 0,0-1 2 0,0 2-2 0,4-1 3 16,-3-1-2-16,1 2-2 0,2-1 3 0,-4-1-3 0,5 2 2 16,-3-2 4-16,0 1-1 0,3-1 0 0,-5 2 2 15,0-2-2-15,4 1 3 0,-3 1-3 0,-1-2 0 0,4 1 2 16,-4 0 1-16,5 1 1 0,-5-2 1 0,2 2 0 0,0-1-1 15,1 1 2-15,-1-1-4 0,0 1 2 0,3-1-1 16,-5 1 2-16,4-2 1 0,-4 1-4 0,5 1 1 0,-1-1-1 16,-4 0 1-16,5 1-4 0,-5 0 0 0,4-1-3 15,-2-1 3-15,1 2-4 0,1-1 7 0,-2 1-3 0,3-1-4 16,-1 1 7-16,0-1-5 0,1 1 2 0,-1-1 1 0,-2 0-3 16,7 1 2-16,-5 1 0 0,0 0 1 0,3-1 4 0,-1-1-4 15,-2 2 1-15,5-1-3 0,-3 0-3 0,3 0 3 16,-7 1 0-16,11-1-1 0,-11-1-2 0,6 2 4 0,-1-1-1 15,1 1-1-15,-3-2-3 0,1 2 3 0,-2-2 0 0,1 3 1 16,1-3-2-16,-2 1-4 0,1-1 5 0,-1 1-1 16,-4-1-1-16,5 1 0 0,-5 1 4 0,4-2-2 0,-4 0 1 15,1 1 1-15,-1 0 1 0,2-1-2 0,-2 2 0 0,5-1 1 16,-9-2 5-16,8 1 1 0,-4 1-4 0,2-1-4 16,-1 1 2-16,-1-1 1 0,0 0-3 0,4 1 0 0,-3-2-1 15,1 2 0-15,0-1-1 0,0 1 0 0,1-1 4 0,-1 1-4 16,-2-1 7-16,4 1 0 0,-3 1-1 0,-1-2-1 0,4 0 3 15,-4-1 1-15,5 2 1 0,-5 0-4 0,2-1 3 16,0 1-3-16,1-1 6 0,-3 1-1 0,4-1-1 0,-4-1 5 16,5 2-5-16,-5-1 4 0,4 1 4 0,1-2-2 15,-1 1 3-15,-4 1-4 0,5-1 1 0,-3-1-2 0,6 1 2 16,-3 1-2-16,1-2 4 0,3 2-1 0,-7-2-1 0,2 1 2 16,5-1-2-16,-5 2-3 0,-2-1 1 0,3-1-3 0,3 2 0 15,-4-2-8-15,-3 1 1 0,3-1 4 0,-4 2 2 0,-4-2 3 16,6 1 5-16,-1 1 3 0,-5-2 8 0,6 1 0 15,-6 0 0-15,6-1 2 0,-2 2-4 0,-3-2-2 0,1 0-25 16,0 2 0-16,-2-2 0 0,2 0 0 0,-2 1 0 16,-2-1 0-16,4 0 0 0,0 0 0 0,-4 0 0 0,2 0 0 15,-2 0 0-15,0 0 0 0,5 0 0 0,-1 0 0 16,-4 0 0-16,0 0 0 0,0 0 0 0,0 0 0 0,0 0 0 16,2-1 0-16,-2 1 0 0,0-2-8 0,0 0-321 0,0 1-152 15,0 0-254-15,0-2-341 0,-2 1-174 0,2-1-18 0,0 2 253 16,-4-1 140-16,-1 1 232 0</inkml:trace>
  <inkml:trace contextRef="#ctx0" brushRef="#br0" timeOffset="116640.19">24280 10654 221 0,'0'-3'147'0,"0"2"20"0,0-2-28 0,0 1-20 0,0-1-27 16,0 2-24-16,0-1-18 0,0 0-10 0,0 0-2 15,0 0-6-15,0 1-1 0,0-1 2 0,0 1 2 0,0-1 6 16,0 1 4-16,0-1 9 0,0 1 2 0,0-3 3 16,0 4 0-16,0-1 7 0,0 0-2 0,0-1-2 0,2 1-8 15,-2-1-3-15,0 2-5 0,0-1 0 0,0-1 0 0,5 1-3 16,-1-1 2-16,-4 1-1 0,2-1-1 0,-2 0 2 0,4 2-3 16,-2-1-3-16,-2 0-3 0,8-1-2 0,-6 1-3 15,-2-1-1-15,9 1 0 0,-7-1 2 0,2 2-1 0,-2-1-5 16,6-1-1-16,-6 1-4 0,4-1-3 0,-1 1 2 0,-1-1-3 15,2 0-1-15,-2 2-1 0,2-1-2 0,0 0-1 16,1-1 1-16,-1 2-1 0,2-1 2 0,-6-1-2 0,8 2-1 16,-3 0 1-16,1-1-4 0,-2 1 2 0,0 0 0 0,1 0 0 15,-1 0 0-15,2 1 0 0,-2-1 8 0,0 0 2 16,1 0 7-16,1 2 2 0,-2-2 2 0,0 1 7 0,1-1 3 16,-1 0 3-16,2 0 4 0,2 2 9 0,-3-2 1 0,-1 0 0 15,0 0-2-15,0 0 0 0,4 0-7 0,-3 0-1 16,1-2-8-16,2 2-2 0,-4 0-3 0,5 0-1 0,-3 0-4 15,0 0-5-15,3 0-2 0,-5 0 0 0,0 0-2 0,4 0 2 16,-3 0 1-16,-1 0 0 0,4 2 0 0,-4-2-1 16,5 1 2-16,-5 0 2 0,4-1 2 0,-4 2 4 0,5 0 1 15,-3-1 1-15,0-1 4 0,1 2 5 0,-1-1 3 16,2-1 4-16,-4 2 6 0,5-2-1 0,3 0 2 0,-3 1 0 16,-3-1 1-16,2 0 3 0,5 0 6 0,-5 0 3 0,-2 0 6 15,3 0 7-15,-1 0 3 0,0 0-9 0,1 0-3 0,-5 0-2 16,4 0-10-16,-4 0-5 0,0 2 2 0,5-2-4 15,-5 0 4-15,2 1 0 0,-2-1-4 0,1 0 2 0,-1 2-2 16,0-2 4-16,2 1 9 0,-6 1 3 0,7-2 13 16,-3 1 7-16,0-1 2 0,0 1-7 0,0-1-1 0,3 2-9 15,-7 0-9-15,4-2-8 0,2 0-10 0,-6 1-8 0,7-1-8 16,-3 0-2-16,0 0-5 0,-2 2-6 0,2-2-2 0,-4 1-3 16,7-1 3-16,-7 0-8 0,4 0 0 0,2 2 0 0,-6-2-4 15,7 0 3-15,-7 1-1 0,2-1 0 0,2 0 2 16,-2 0-1-16,-2 2-3 0,4-2 1 0,-1 0 1 0,1 0 2 15,-2 1-5-15,0-1 3 0,2 0 0 0,-4 2 1 16,7-2 1-16,-3 0 2 0,-4 0-2 0,2 1 3 0,2-1-7 16,-2 0 6-16,-2 0 2 0,7 0 0 0,-3 0-4 0,-2 0-1 15,2 0-4-15,-4 0-3 0,6 0 2 0,-1 0-3 0,-5 0 1 16,6 0 1-16,-2 1-3 0,0-1 6 0,1 0-3 16,1 0-3-16,-2 2-1 0,0-2 2 0,0 2 0 0,1-2 5 15,1 0-4-15,-2 0-2 0,4 1 2 0,-3-1 2 0,3 2-7 16,-4-1 0-16,0-1 7 0,5 0-1 0,-5 0-4 15,8 0 2-15,-7 0 0 0,-1 0 4 0,8 0-4 0,-7 0-2 16,3 0 0-16,-4 0 0 0,4 0-4 0,-3 0 3 16,-1 0 1-16,4 0 0 0,-4 2 0 0,3-2-3 0,-1 0 5 15,0 1-2-15,-2-1 0 0,-4 2 0 0,9-2 4 0,-3 1-2 16,-2 1-2-16,0-2 0 0,1 1 0 0,-1-1 0 0,2 1 6 16,-6-1-7-16,4 2 1 0,3 0 3 0,-3-2-5 0,0 1 4 15,0-1-2-15,2 2 0 0,-1-2 0 0,-5 1 5 16,8-1 0-16,-2 0-4 0,-1 0 0 0,-5 2-1 0,6-2 0 15,-2 0 3-15,-4 0-2 0,6 0 2 0,-5 0 3 16,3 1-5-16,2-1 0 0,-2 0-1 0,-2 0-4 0,3 2 3 16,-1-2 1-16,-2 0 0 0,2 1 0 0,-4-1 0 0,6 2 0 15,-6-2 0-15,5 1 0 0,1 0 0 0,-6-1 6 16,6 2-4-16,-2-2-2 0,-3 2 0 0,5-2 8 0,-2 1-6 16,-4-1 0-16,6 2-2 0,-1-2 3 0,-1 1-2 0,0-1-4 15,2 0 5-15,-2 0-1 0,-4 0-1 0,7 0-3 0,-3 0 2 16,0 0 1-16,0 0 0 0,3 0-3 0,-3 0 4 15,-4 0 1-15,6 0-2 0,-2 0-3 0,1 0 2 0,-1 0 1 16,2 0 0-16,-2 2 0 0,0-2 0 0,1 1-4 0,-1-1 2 16,2 2 2-16,-6-2 4 0,4 1-3 0,3-1-1 15,-3 2 0-15,0-2 3 0,0 0-3 0,3 0 2 0,-3 1 1 16,0-1-2-16,0 0-1 0,0 0 4 0,5 0-6 0,-3 0 1 16,-2 0 1-16,0 0 0 0,5 0 0 0,-5 0 0 0,0 0 0 15,4 0 0-15,-3 0 0 0,3 0 0 0,-4 0-3 16,2 0 2-16,1 0 0 0,-1 0 1 0,2 0 0 15,-4 0 3-15,5 0-2 0,-3 0 3 0,0 0-6 0,3 0 1 16,-3 0 1-16,2 0 0 0,1 0 0 0,-1 0 0 0,0-1 4 16,1 1-3-16,-3 0-1 0,6 0 0 0,-3-2 0 0,-1 2 0 15,-2-1 0-15,7-1 0 0,-5 2 0 0,-2-1 0 0,3-1 3 16,-3 2-5-16,0-1 2 0,7 1-5 0,-5-2 1 16,-4 2 3-16,5-1 3 0,-1 1-1 0,-2 0-1 0,3 0-3 15,-1-2 5-15,0 2-1 0,1 0-1 0,-1 0 4 16,-2 0-2-16,0-2 1 0,1 2-3 0,1 0 1 0,0 0-1 15,1-1 0-15,-1 1 0 0,-4-1 0 0,5 1 4 0,-1-2-4 16,-4 2-2-16,4-1 7 0,-3-1-2 0,-1 2 1 16,0-1 4-16,2 1-3 0,-6-2 7 0,7 2 0 0,-3-1-3 15,-4-1 5-15,6 2 0 0,-6-1-2 0,2 1-1 0,-2-2-1 16,3 2 0-16,-1-2 0 0,-2 2-4 0,2 0 0 0,-2 0 0 16,-2-1-5-16,4 1-1 0,0 0 0 0,-4-1-7 15,2 1-18-15,-2 0-19 0,0 0-38 0,0-2-52 0,4 2-100 16,-4-1-172-16,0 1-221 0,0-2-236 0,0 1-129 15,-4-2-43-15,4 1 183 0,0-1 162 0,-2 0 60 0,-2 0 166 16</inkml:trace>
  <inkml:trace contextRef="#ctx0" brushRef="#br0" timeOffset="118500.4">28774 8871 158 0,'2'-2'102'16,"-2"-1"47"-16,5 2-6 0,-5-1-25 0,2 1-13 15,-2-1-9-15,0 0-13 0,0 2-3 0,0-2-5 0,4 2 2 16,-4-2 1-16,0 1-4 0,0 1-2 0,0-2-4 0,0 2 2 16,0-1 4-16,0 1-6 0,0-2-5 0,0 2-6 0,0 0-4 15,-4 0-6-15,4 0 0 0,0 0-2 0,0 0 6 0,0 0 3 16,0 0 2-16,-2 0 5 0,2 0 1 0,0 2 5 16,-5-1-2-16,3 1 3 0,2-1-3 0,-4 1 2 0,0-1 0 15,4 2-1-15,-2-1 19 0,2 1 16 0,-8-2 2 16,8 4 0-16,-2-2 1 0,-5-1-6 0,3 2-1 0,0 0 0 15,2-1-4-15,-4 2-10 0,-2-1 0 0,6 1-2 0,-7 1-6 16,3-2-6-16,4 2-3 0,-8 0-6 0,3 2-5 16,-1-2-2-16,2 1-3 0,-4 0-2 0,8 1-3 0,-9 0-1 15,5-1 3-15,-4 2-1 0,4-2 1 0,-5 3-2 0,1-2-1 16,4 0-3-16,-5 1 0 0,5 0 2 0,-4 0 1 16,-1 0 1-16,1 0 0 0,0 0-1 0,4-1-5 0,-1-1-3 15,-3 2-1-15,4-2 3 0,-9 1 6 0,9 1 5 16,0-1 5-16,-4 1 1 0,3-2 3 0,-7 2-5 0,8 0 1 15,-5 0-5-15,1 0-11 0,2 0 3 0,0 2-11 0,-1-2-11 16,-1 0-2-16,0 0-2 0,-1-1-2 0,5 2 1 0,-8-2-2 16,7 2-3-16,-3-2-2 0,4 0 1 0,0 1 3 0,-1-1-2 15,-3-1 2-15,4 0-2 0,-2 1 2 0,-3 0-1 16,9-1 0-16,-8 1 3 0,4-3-1 0,0 3 2 0,-3 0-5 16,3-1 10-16,0-1-4 0,0 2-3 0,-3-1-4 15,7 1-3-15,-4-1 4 0,-2-1 0 0,2 2 4 0,-1-1-2 16,1-1-4-16,2 2-1 0,-2-1-2 0,0 1-1 0,-3-1-3 15,7 2 0-15,-4-3 3 0,-2 2 6 0,6-1-3 0,-4 1-5 16,-3-1 4-16,7 1-3 0,-6-1-2 0,2 1 0 16,4-3 0-16,-6 3 0 0,1 0 3 0,1-2 0 0,0 1 0 15,0-1 3-15,-3 2 5 0,3-1-3 0,0 1 3 0,0-2-1 16,-2 1 4-16,1-1 0 0,1 3-4 0,0-3 8 16,-2 2-1-16,1-1-7 0,-3 1 5 0,8-1-4 0,-4 0-1 15,-2 1-3-15,-1 0 3 0,1-3-5 0,6 3 5 16,-6 0-7-16,2-2-3 0,3 1 0 0,-5 0 0 0,2 1 0 15,0 0 6-15,0-1 1 0,1-1-6 0,-1 2 1 0,2-2-2 16,-2 1 0-16,0 0 0 0,2 0-4 0,-3 0 3 0,3 1 7 16,-2-2 0-16,0 1 3 0,2-1 0 0,-2 3 1 0,-1-3-1 15,1 2 2-15,-2-1 2 0,6 1-3 0,-4-1-1 16,-3 0-2-16,7 0 4 0,-6 0-1 0,2 1 4 0,4-2 0 16,-2 0-3-16,-3 1-1 0,3-1 0 0,2 0 0 15,-6 0-3-15,6 0-4 0,-4 2-2 0,-3-2 2 0,7 0-2 16,-2 0 0-16,-2 0-1 0,2-2 3 0,2 2 2 0,-7 0 0 15,7 0-1-15,-4-1 5 0,-2 1 1 0,6-2-1 0,-2 1 4 16,2 1-2-16,-7-2 0 0,7 1-1 0,-6-1-1 16,6 1 2-16,-2-1-1 0,2 1 0 0,-6-1-4 0,5-1 3 15,-3 2-6-15,2-1 1 0,0 1 4 0,2-1 2 16,-6-1-3-16,6 2-2 0,-3-3 0 0,3 3 1 0,-2-2-3 16,0 2 3-16,2-2 0 0,-4-1-2 0,6 3-2 15,-8-2 1-15,8 0 0 0,-2 2 3 0,-5-3-4 0,7 2 3 0,-8 0 3 16,6-1-2-16,2 0-4 0,-8 2 2 0,6-2 4 15,2 0-2-15,-7 1-4 0,7-1 1 0,-4 0 3 0,0 1-5 16,2-2-1-16,-2 1 4 0,2 2-1 0,2-2 4 0,-4 0-10 16,0-1 2-16,2 2 5 0,2-3 0 0,-5 2-2 15,1 0-2-15,4-1 0 0,-2 1 0 0,-2-2 0 0,4 2 0 16,0-1 0-16,-2-1 0 0,2 1-10 0,-4-1-12 0,4 1-33 16,0-1-34-16,-4-1-44 0,4 2-57 0,0-2-85 15,0 0-98-15,0 0-139 0,4-2-64 0,-4 2-111 0,0-1-84 16,4-1 90-16,-4-1 68 0,0 2 114 0,0-3 18 0,2 2 43 15</inkml:trace>
  <inkml:trace contextRef="#ctx0" brushRef="#br0" timeOffset="120538.54">29876 6373 120 0,'0'-1'104'0,"0"-1"35"0,0-1-12 16,0 3-28-16,0-1-24 0,0-1-14 0,0 1-6 0,0 1-2 15,0 0 0-15,0-2-4 0,0 2-5 0,0 0-2 16,0 0-2-16,0 2-1 0,-2-2-5 0,2 0-1 0,0 0-2 16,0 1-1-16,0-1-1 0,-4 2-3 0,4-2 3 0,-4 1 0 15,4-1 2-15,0 3 3 0,-2-3 6 0,2 2-1 16,0-1 1-16,-4 1 8 0,1 1 7 0,3 0 2 0,0-2 0 15,-4 1 1-15,0 0 3 0,4 0-3 0,-2 1-2 0,2 0-2 16,-4-1-1-16,2 1-5 0,-6 0-3 0,8 1-2 0,-2-1-2 16,-7 2-3-16,7 1-2 0,-4-2-5 0,-2 2-2 15,0 0-1-15,-1 2-2 0,3-1-4 0,-4 1 0 0,4 1-4 16,-1 0-2-16,-7 0 0 0,8 0 1 0,-5 0-3 0,5 1 0 16,0-1 2-16,-4 2-3 0,3-2-1 0,-3 1-1 15,4 1 1-15,-4-3-1 0,3 3-2 0,-3 0 1 0,4 1-1 16,-5-2-1-16,5 1 2 0,-4 1-2 0,0 0 4 0,3 0 0 15,-3 0 0-15,4 1 0 0,-5 1 2 0,1-4-3 0,4 2 9 16,-4 0 3-16,3-1 7 0,-1-1 0 0,0 1 2 16,0-1 0-16,1-1 0 0,1 1-4 0,0 0-1 15,-2-3-2-15,6 2-1 0,-5 0 0 0,-1-1-5 0,6 1 0 16,-4-2 0-16,-2 1-5 0,6 0 5 0,-7 2 1 0,7-2-5 16,-4 2 0-16,-2-1-1 0,2-2-2 0,-1 2-1 0,3 0 3 15,-2-1 5-15,-4 1 6 0,8 0-1 0,-7 0 6 16,7-2 4-16,-4 2-1 0,-2-1-2 0,6 1 7 0,-4-3 4 15,-3 1-5-15,7-1 3 0,-6 2-6 0,2-2 0 0,4-1-2 16,-2 2-5-16,-1-1-5 0,3-2-1 0,-4 2 1 16,2-1-1-16,0-1 2 0,2 1 0 0,-2 1 2 0,2-2-2 15,-2 2-2-15,-1-2 3 0,3 3 0 0,-6-1-2 0,6-2-6 16,-2 4 1-16,2-2-3 0,-7 1 1 0,7 1-4 16,-4-1-3-16,-2 2 3 0,6-1-5 0,-4 1 2 0,-3 0 2 15,7-2 0-15,-6 4-5 0,6-2 0 0,-4 0 1 0,-2-1-1 16,1 2 1-16,5-3-1 0,-6 4 3 0,2-4-6 0,0 2 5 15,-1 1-3-15,3 0 1 0,-2-1-2 0,0 1 8 16,-2-2-3-16,6 2 3 0,-5-1 0 0,-1 0 4 0,6 0 5 16,-6 0 1-16,2 0 1 0,-1 0 2 0,1-1-3 15,0 1 0-15,-2-2 2 0,6 2-6 0,-7-1 4 0,3-1-5 16,0-1 4-16,0 3-6 0,2-2-1 0,-3 1-4 0,1 0-1 16,0-1 1-16,-2 1-4 0,6-1 3 0,-7 1-1 0,7-2-1 15,-4 1-2-15,-2 1 0 0,2-1-1 0,4-1 5 16,-7 2-3-16,3-1 2 0,0 1-5 0,2-1 2 0,-2 1-1 15,-1-1 1-15,1 1 0 0,-2-1 0 0,6 1-4 0,-4-1 0 16,-3-1 0-16,3 1 4 0,0 1-3 0,2-2 3 16,-2 0-3-16,-1 2 4 0,1-2 2 0,2 0 1 0,-2-2 0 15,2 2 3-15,-2 0-3 0,1 0 3 0,3-1-1 0,-6 1-2 16,6-2-3-16,-4 1 3 0,2-1-3 0,0 1-1 16,1-1-1-16,-3 2-1 0,6-3-1 0,-8 2 2 0,6-1-2 15,2 2-4-15,-8-1 5 0,6-1-4 0,-3 1 1 0,3-1 4 16,2 1 0-16,-8 1 1 0,6-2-3 0,2 1 0 15,-6 1-4-15,2-2 5 0,0 2-1 0,2-1-4 0,-3 1 2 16,3 0 1-16,-6-2 3 0,6 2-2 0,-2 0-1 16,0 0 0-16,2-1 0 0,-2 1 0 0,1-2 4 0,-1 1 2 15,0-1 1-15,2 1-4 0,-2-1 8 0,2 1-2 0,2-2 2 16,-4 1 2-16,0 0 5 0,4 0 4 0,-2 0 6 0,2 1 1 16,-5-2 1-16,1 0 4 0,4 1 3 0,-2-1 2 0,-2 0 3 15,4 2 1-15,-2-2-3 0,2-1-1 0,0 3 4 16,-4-2-4-16,0 0 0 0,4 2 3 0,-2-3 4 0,2 2-4 15,-4 0 2-15,4-2-1 0,-3 2 2 0,3-1-3 16,-4 0-1-16,0 2-5 0,4-2 3 0,0 0 1 0,-2 0-3 16,2 0-5-16,-4 0-4 0,4 0-3 0,-2 0-4 0,2 0-2 15,0 0-4-15,-4 0-3 0,0-2 2 0,4 2-3 0,0 0 3 16,-2-1-3-16,2 1-3 0,0-2-7 0,0 1 4 0,-5-1 0 16,5 1-3-16,0 0 0 0,-4-2-1 0,4 2 1 15,0-2-2-15,0 2 0 0,0-1-3 0,0-1-6 0,0 2-14 16,0-2-33-16,-2 1-53 0,2-1-69 0,0 0-77 15,0 2-100-15,0-2-57 0,0 0-76 0,0 0-91 0,0-2-53 16,0 2 65-16,0 0-6 0,0 0 141 0,2-1 111 16,-2 1 24-16,0-2-52 0,0 1 51 0</inkml:trace>
  <inkml:trace contextRef="#ctx0" brushRef="#br0" timeOffset="129130.03">21883 9993 55 0,'0'-2'71'0,"0"2"10"0,-3 0-3 0,3-1-2 16,0 1-14-16,0 0-10 0,-4-2-13 0,4 2-8 0,-2 0-5 15,2 0-1-15,0-1-3 0,0 1 0 0,0 0-5 16,0 0-2-16,0-2-2 0,0 2-1 0,-4 0 3 0,4 0 0 16,0-1 0-16,0 1 3 0,0 0 2 0,0 0 3 0,0-2 3 15,0 2-2-15,0 0 0 0,0-1-2 0,0 1 0 0,0 0-3 16,0 0-2-16,0-2-1 0,0 2-5 0,0 0 1 16,0 0 1-16,0 0-1 0,0 0 0 0,0-1 1 0,0 1 0 15,0 0 1-15,0 0-3 0,0 0 2 0,0 0-1 0,4 0 0 16,-4 0 0-16,0 0 0 0,0 0-1 0,0-2 2 15,0 2 0-15,0 0 3 0,2 0 1 0,-2-1 1 0,0 1 0 16,4-2 0-16,-4 2 1 0,3 0-2 0,-3 0 1 16,0-1-2-16,4 1 0 0,0 0 1 0,-4-2 0 0,0 2-2 15,2 0 2-15,-2-1-3 0,4-1-1 0,-2 2-2 0,-2-1 2 16,4 1-2-16,0-2 0 0,-4 0 1 0,2 2 0 0,3-1-2 16,-1 1 0-16,-4-1-3 0,2-1 4 0,2 1 1 0,-2-1 0 15,-2 2 0-15,4-1 0 0,0-1 0 0,-4 1 1 16,2-1-5-16,2 1 1 0,-2-1 1 0,-2 0 1 0,9 2 1 15,-9-1-2-15,2 0 3 0,2-2-4 0,-2 1 1 16,-2 1 2-16,8-1 2 0,-8 1-1 0,2-1-1 0,2-1 1 16,1 1 2-16,-5 1-2 0,6-2 1 0,-6 2 1 0,2-1-3 15,2-1-2-15,0 0 0 0,-2 0 4 0,-2 2-3 0,6-2-4 16,-6 0 2-16,5 0-2 0,-1 1 1 0,-2-1-1 16,2-1 0-16,0 0-1 0,-2 3-1 0,2-2 3 0,-2 0-2 15,-2 0 1-15,9 2 6 0,-9-2-1 0,6-1 0 0,-6 2-1 16,2 0 3-16,2 1-3 0,0-2 3 0,-2 1 4 15,-2-1 0-15,6 2 2 0,-6-1 0 0,9-1 2 0,-9 2-2 16,2-2-1-16,2 1-4 0,0-1 0 0,-2 0-2 16,2 0-1-16,-2 1 0 0,2 0 0 0,1-1-1 0,-3 1-2 15,2-1-1-15,-2 0 4 0,2 0-2 0,0 0-2 0,-2 0 1 16,2 0-1-16,-2 0 4 0,2 2-5 0,1-2 4 0,-3 0-2 16,2-1 1-16,0 3-2 0,-2-2 1 0,2 2-3 15,-2-2-1-15,2 0 0 0,0 1 1 0,-1-1 0 0,1 1 2 16,-2 0 3-16,2 0-3 0,0-1 2 0,-2 2 1 15,-2-2 0-15,4 1 3 0,0-1-1 0,-2 1 0 0,3 0 2 16,-3 0-3-16,-2 1 3 0,4-2-3 0,0 1 0 0,-4 1-1 16,2-1-4-16,2-1 2 0,-2 2-1 0,-2-1-1 0,4 0-1 15,0 1 0-15,-4 0-2 0,2-2 0 0,-2 1 1 0,5 1-2 16,-3-1-1-16,2 1-1 0,0-1 1 0,-4 1-1 16,2-3 4-16,2 3 1 0,0 0 2 0,-4-1-1 0,2 1 3 15,2-1 1-15,-4-1 1 0,3 2 0 0,1-1 2 16,0 1 0-16,-4-3 6 0,2 3 8 0,-2 0-2 0,4-2-2 15,-2 1-2-15,-2 1-1 0,4-1-5 0,0 1-1 0,-4-1 0 16,2-1-5-16,-2 1-3 0,5 1-6 0,-1 0 4 16,-4-1-4-16,2 1-1 0,2-1 2 0,-4-1 1 0,0 2 4 15,2-1-5-15,-2 1 4 0,4-1 2 0,0 1 3 0,-4-1-1 16,2 0 6-16,2 1 1 0,-4 0 6 0,2-2-3 0,-2 1-5 16,0 1 1-16,5-1-3 0,-1 1 0 0,-4-1-1 15,2 1-3-15,-2-3 0 0,4 3-5 0,-2 0 5 0,-2-1 1 16,0 1 1-16,4-1-2 0,0-1-2 0,-4 2 2 15,2-1 0-15,-2 1-3 0,5-1 1 0,-1 0 0 0,-4 0 0 16,2 0 5-16,2 1-4 0,-4-1 4 0,2 1 2 0,-2-1 4 16,0-1-4-16,4 2 6 0,0-1-1 0,-4 2 3 0,2-2 0 15,-2 0 2-15,4 0 3 0,-2 1-1 0,-2-1 5 16,5 1 1-16,-1-1-1 0,-4-1 4 0,2 2-8 0,-2-2 2 16,4 1-1-16,-4 0-4 0,2 0 7 0,-2-1-3 15,4 1-3-15,0-1 0 0,-4 0-3 0,2 2-1 0,-2-3-3 16,4 2 1-16,1 0-6 0,-5-1 3 0,2 0 0 0,2 0 0 15,-4 2 0-15,2-1-1 0,-2-1 2 0,0 0 4 0,4 0-2 16,0 2 3-16,-4-2-2 0,0 0-2 0,2-1-7 16,-2 3-4-16,0-2 5 0,4 0-1 0,-2 0 2 0,-2 0-3 15,5 0 1-15,-1 0-5 0,-4 0 2 0,2 0 2 0,-2 0-1 16,4 0 5-16,0 0 0 0,-4 0-1 0,0 0-1 16,2-1 0-16,2 2 2 0,-4-1 5 0,2-1-2 0,-2 0 2 15,0 2 1-15,4-1 0 0,-4-2 3 0,5 2-3 0,-5 0 3 16,2 0-1-16,-2-1-5 0,4 1-1 0,-4 0 1 15,0-2-3-15,2 2-2 0,-2 0 0 0,0-1-3 0,4 1 2 16,0 0-2-16,-4-2-3 0,0 1-4 0,2 1 2 0,-2-2 2 16,0 1-1-16,4-1-1 0,-2 1 0 0,-2-1-3 0,0 1 0 15,4-1 2-15,1 1-2 0,-5-1 1 0,0-1-1 16,2 2 2-16,-2-1-2 0,0-1 5 0,4 2 2 0,-4-2 2 16,4 1-1-16,-4-1-1 0,0 1 2 0,0 0 4 15,2 0 0-15,-2-1-1 0,4 0 1 0,-4 2-2 0,0-2-1 16,0 0-1-16,2 0-4 0,-2 1 3 0,0-1 1 0,0 0 0 15,0 0 4-15,4 2-7 0,-4-2-1 0,0 0 0 0,0 1-1 16,4-1-1-16,-4-1-2 0,0 2 5 0,0-2-4 16,0 1-2-16,0 0-1 0,0-1 3 0,0 2 2 0,3-1-1 15,-3-1 1-15,0 2 4 0,0-1 0 0,0-1-2 0,0 2 2 16,0-1-3-16,0-1 2 0,4 2-1 0,-4-1 5 16,0 0 1-16,0 0 0 0,2-2-3 0,-2 2-3 0,0 0 1 15,0 0 2-15,0 0-7 0,0 0 1 0,0-1 4 0,0 0-4 16,0 2 0-16,4-3-3 0,-4 2 3 0,0-1-2 15,0-1 0-15,0 2 6 0,0-1-1 0,0-1-2 0,0 2 3 16,0-1-1-16,0 0 1 0,0 0-1 0,0 1 2 0,0-2-4 16,0 3 2-16,0-1-2 0,0-1 3 0,0 0-5 15,0 1 8-15,0 0-1 0,0 0-3 0,0 0 0 0,0 0 3 16,0 0 1-16,0 0-7 0,-4 0 2 0,4-1 1 16,0 2-3-16,0-3-1 0,0 3-6 0,0-1 6 0,0-1-3 15,0 0-3-15,0 0 3 0,-2 1 0 0,2-2 0 0,0-1 0 16,0 2 0-16,-4-1 0 0,4 1 0 0,0-1-4 0,0 0 2 15,0 1 6-15,0 0-3 0,0-2-1 0,0 1 0 0,-3 1 0 16,3-1 0-16,0 1 0 0,0-1 0 0,0-1 0 16,0 2 0-16,0-1 0 0,0-1 0 0,0 0 0 0,-4 0 0 15,4 0 0-15,0-2 3 0,0 3-2 0,0-3-1 16,0 1 0-16,0-2-3 0,-4 1 3 0,4-1 0 0,0 1 0 16,0 0 0-16,0-1 3 0,0-1-3 0,0 0 0 0,0 3 0 15,0-2 0-15,-2 1 0 0,2 0 0 0,0 1-3 0,0 0 3 16,0-1 0-16,0 2 3 0,0 0-3 0,0 0 0 15,0 0-3-15,0 1 3 0,0 0 0 0,-4 0 0 0,4-1 0 16,0 2 3-16,0-2-3 0,0 1 0 0,-2 0-3 0,2 0-8 16,0 0 1-16,0-1-1 0,0 0-6 0,0 0 0 15,0 0 1-15,0 2 0 0,0-2 1 0,0 0 0 0,0 0 6 16,0 0 0-16,0-2-2 0,2 2 6 0,-2 0-1 0,0-1-7 16,0-1 6-16,0 2-6 0,4-1 3 0,-4-1 0 15,0 0-3-15,0 1-1 0,0 0-5 0,0-2 3 0,0 0 0 16,2-1 5-16,-2 2 3 0,0-1 2 0,0-2 5 0,0 2 0 15,4-1-2-15,0 0 2 0,-4 3-3 0,0-2 6 0,3 2-1 16,-3-1-5-16,0 1 3 0,4 1 1 0,-2-2 4 16,-2 4-7-16,0-2-1 0,4 1 3 0,0 1 0 0,-4 0 1 15,0 2 0-15,2-3 0 0,-2 4 0 0,0-2-3 16,4 0 2-16,-4 0 1 0,4 1-4 0,-4-1-8 0,2 0-18 16,3 1-27-16,-5 0-19 0,2-3-31 0,-2 2-39 0,8 0-39 15,-8 0-49-15,6-1-65 0,-6 1-82 0,2 0-68 16,2-1 31-16,0 2-50 0,-2 0 4 0,-2-1 99 0,5 3 18 15,-3-1-33-15,2 1 52 0</inkml:trace>
  <inkml:trace contextRef="#ctx0" brushRef="#br0" timeOffset="131152.54">23869 8043 154 0,'0'-2'117'16,"0"-1"40"-16,0 0-21 0,0 1-34 0,0 1-20 0,0 0-15 15,4-2-13-15,-4 1-11 0,0 1-6 0,0-1-5 0,4 1-4 16,-4-1-3-16,0 1-2 0,0-1 0 0,0 2 0 0,0-2 3 15,0 0-1-15,2 2 5 0,-2-2 1 0,0 1 3 0,0-1 0 16,5 1 4-16,-5-1 2 0,4 2-2 0,-4-3-1 16,0 3-3-16,2-1 1 0,2-1 3 0,-4 2 3 0,0-2 1 15,2 2-1-15,-2-1 0 0,4 1-3 0,0-1-2 16,-4 1 1-16,6 0 0 0,-6-2 2 0,2 2 0 0,3-1 1 16,-1 1 3-16,-2 0-5 0,2 0 4 0,-2 0 0 0,6 0 1 15,-6 0-5-15,2 0 3 0,1 1-3 0,1 1-2 16,-4-2-3-16,2 1 1 0,0 0 0 0,-2 1 1 0,4-2-1 15,3 3-2-15,-7-1 3 0,2-1 0 0,2 2 1 0,-2-1 0 16,-2 1-4-16,7-2-2 0,-3 2 2 0,-4 0 9 0,2 0 7 16,2 0 9-16,-2 0 2 0,2 1 3 0,-1 1 1 15,1 0-3-15,-2-1 1 0,2 0-4 0,0 1-4 0,-2 1-5 16,3 0-5-16,-5 0-3 0,6 0-1 0,-6 2-3 16,6-2-5-16,-1 0 1 0,-5 1 3 0,6-1 0 0,-2 2 4 15,-4-3 0-15,2 3 3 0,2-2 6 0,-1 0 6 0,-3 0 2 16,6 2 3-16,-6-3-1 0,2 2 0 0,0-1-1 0,3-1-6 15,-5 2-5-15,2-1-2 0,0-1 1 0,-2 2-10 16,2-1 2-16,-2 1-4 0,6-1-3 0,-6 0-5 0,3 1 4 16,-3 1-2-16,6 0-2 0,-8-1-1 0,2 1 3 15,6-1-2-15,-8 2 0 0,6 0-9 0,-3 0-4 0,-3 0 2 16,8 0-7-16,-6 1 0 0,-2 0 1 0,4-2-3 0,-2 3 2 16,2-3 1-16,0 2-2 0,-2-2 3 0,3-1 4 0,-1 2 1 15,-4-1 4-15,6-1 7 0,-6 0 25 0,2 3 9 0,2-1-5 16,0-2-10-16,-4 1-7 0,6 1-3 0,-6-2 0 15,2 2 4-15,-2 0 0 0,5 0 6 0,-1 0-4 0,-2 2-2 16,-2 1-2-16,4-2-4 0,-2 1-1 0,-2 1-6 16,8 0-1-16,-8 0-6 0,2 0-2 0,2 1-5 0,1-1 0 15,-3 0-5-15,2 0 0 0,-2-1-1 0,2 1 0 16,0-2-3-16,-4-1-2 0,2 2 0 0,2-2 7 0,-2 0 2 16,-2 0-5-16,5-2 0 0,-1 1-1 0,-4 1 7 0,2-2 0 15,-2 1-5-15,4-1 5 0,0 1-4 0,-4-1-1 0,0 0 0 16,2 1 1-16,2 0-2 0,-4-1 2 0,0 1 2 0,2 0-2 15,-2 0-1-15,4 1-3 0,-4-1-1 0,5 1-1 16,-5 0 0-16,0 0 0 0,2 0 2 0,2 0 4 0,-4 0-5 16,0 0 3-16,0 1 0 0,2-2-3 0,-2 2-1 15,0-1 0-15,0 0 8 0,0-1 4 0,0 0-1 0,0 2 4 16,0-2-5-16,4 0 0 0,-4 1 1 0,0 0-1 0,0-1 0 16,0-1 3-16,0 1-1 0,0 0-3 0,0 0 2 15,0 0 2-15,0-1-2 0,4 1 7 0,-4-1 0 0,0 2 5 16,0-2 2-16,0 1 3 0,0 1-2 0,0 0-5 0,0 0-3 15,2 2-1-15,-2-2-7 0,0 1 2 0,0 0-3 0,0 3-2 16,0-3-2-16,0 1-2 0,0-1-3 0,0 2 0 16,4 0 4-16,-4 0 1 0,0-1-5 0,0 1 2 0,2-1-2 15,-2 2 0-15,0-3 2 0,0 2 3 0,0-1-2 16,0 1 0-16,4-3-2 0,-4 1 3 0,5 1 1 0,-5-2-4 16,0 1 3-16,0-1-3 0,2 2 3 0,-2-2-3 0,0 0 3 15,0 0-2-15,4 0-2 0,-4 0 0 0,4 0 0 0,-4-2 2 16,0 2 0-16,0 0-1 0,2 0 2 0,-2-1 2 15,4 1 3-15,-4 0-2 0,0 0-4 0,0 0 2 0,0-2 4 16,2 4 1-16,-2-4-2 0,4 4 1 0,-4-2-2 16,5 1 0-16,-5-1 2 0,0 2-2 0,2 1 4 0,2 0-8 15,-4 0 3-15,0 0-2 0,2-1 4 0,-2 3-5 0,0 0-2 16,0-1 0-16,0 3 0 0,4 0 0 0,-4-1 0 0,4 0 3 16,-4-2-3-16,0 2 2 0,0-1 5 0,2-1-2 0,-2 1 4 15,0-2-3-15,0 1 2 0,4-2 2 0,-4 1-3 16,2-3 1-16,-2 1 1 0,4-1 2 0,-4 0-5 0,5-1 4 15,-5 1-2-15,2-2 3 0,-2 2-1 0,4-1 4 16,0-1-5-16,-4 1 3 0,2-1-2 0,2 1 3 0,-4-1-3 16,2-1 2-16,-2 3-7 0,4-1 4 0,0-1-6 0,-4 1-2 15,3-1-3-15,-3 2 4 0,4 0-1 0,-2 0 3 16,-2 2-3-16,0-2 3 0,4 1-2 0,0-1-2 0,-4 0-4 16,2 2 3-16,-2-2 1 0,4 0 0 0,0-2 0 0,-4 2 0 15,2 0 0-15,3 0 0 0,-5 0 0 0,2 0 0 0,-2-2-4 16,4 3 4-16,0-2-2 0,-2 0 2 0,2 1 4 15,-4-3 1-15,2 3-7 0,-2-2 1 0,8 1 1 0,-8 0 0 16,2-2 0-16,-2 1 4 0,5 0-3 0,-3 0-5 16,2 0 3-16,0 1 1 0,-4-2 0 0,2 1 0 0,-2 1 4 15,4-1-3-15,0 0-1 0,-2 1 2 0,2 0-3 0,-1-1 1 16,1-1-4-16,0 1-2 0,-2 1 6 0,-2 0-2 0,6-3 2 16,-2 2 0-16,0-3 0 0,-2 1-6 0,7 1-9 0,-7-3-18 15,2 0-20-15,2 0-33 0,-2 0-44 0,2-2-54 16,1 0-67-16,-1 1-74 0,0 0-99 0,-2-1-75 0,2 1-83 15,3-1-36-15,-7 1 71 0,4-1 58 0,-2-1-9 16,0 3 101-16,2-1 62 0,-4-1-14 0,3 2-38 0</inkml:trace>
  <inkml:trace contextRef="#ctx0" brushRef="#br0" timeOffset="132920.07">26560 10479 4 0,'-6'4'25'0,"2"-1"9"15,0 2 1-15,2-1 3 0,-4-1 0 0,2 2 3 16,-3-3 1-16,3 3 5 0,-2 0-3 0,2-1-4 0,-2 1-7 16,-1-3-9-16,1 5-2 0,-2-3 1 0,6 1 1 0,-8-1 3 15,3 2 2-15,-1-1 1 0,2-2 0 0,-4 3-2 0,8-3-2 16,-9 1 2-16,5-1 1 0,-2 1 5 0,2 0 1 16,-1 0 2-16,1-1 4 0,0 0 1 0,-2 0 0 0,1 0-1 15,3 0 0-15,-2-1-3 0,4 1 2 0,-6-2-3 0,6 2-2 16,-4-1 0-16,1-1-4 0,1 1 0 0,2-1-4 15,-2 0 0-15,2 1 2 0,-2 0-1 0,0-1 3 0,2-1 0 16,2 2 1-16,-4-2 3 0,-1 0 4 0,5 1-1 16,-2-1 2-16,-2 0-1 0,4 0 1 0,0 2 3 0,0-2 0 15,-2 1 3-15,2-1 4 0,0 0 0 0,0 0 1 0,0 2 2 16,-4-2-5-16,4 1-2 0,0 1-3 0,0-2-3 0,0 1 0 16,0-1-9-16,0 1-8 0,0 1-6 0,0 0-7 15,0-1-2-15,0-1-2 0,0 3-2 0,0-3-3 0,0 2-1 16,0-1 0-16,0 1 0 0,0-1 0 0,0-1 0 15,0 2 0-15,0-2 0 0,0 1 0 0,4 0-1 0,-4-1-3 16,0 2 2-16,0 0-5 0,0-2 3 0,0 1-2 0,0-1 1 16,2 0 2-16,-2 0 0 0,0 2 2 0,0-2 1 0,4 0 0 15,-4 1 0-15,2-1 0 0,-2 0-1 0,0 0 0 0,5 2 3 16,-1-2-2-16,-4 1 5 0,2-1 2 0,-2 0 0 16,0 0 7-16,4 2 1 0,0-2 4 0,-4 0-3 0,2 1 0 15,2-1 1-15,-4 0-1 0,2 0 1 0,-2 2 7 16,4-2-1-16,1 0 1 0,-3 0 4 0,2 0 0 0,-2 0 1 15,-2 0 2-15,8 0 1 0,-6 0 3 0,2 0 11 0,-2 0 13 16,7 0 5-16,-7 0-2 0,6 0 3 0,-6 0 4 16,2 0-6-16,2 0 5 0,1 0 4 0,-3-2 7 0,2 2 4 0,-2 0 0 15,2 0-6-15,0-1 1 0,1 1-5 0,1-2-6 16,-6 2-2-16,4-3-3 0,2 3-5 0,-6-1-4 0,5-1-12 16,1-1 2-16,-2 1-9 0,4 0 1 0,-7-1 0 15,7 0-2-15,-4 0-6 0,2 0-6 0,3-1 0 0,-5 0 3 16,4 0-7-16,-4 1 4 0,5-2-6 0,-5 1 6 15,4-1 1-15,1 2 2 0,-3-3 2 0,2 2-2 0,1-1-5 16,-5-1-5-16,8 0 0 0,-3 0-5 0,-3-1 2 0,6 0-2 16,-3-1 3-16,1 0 0 0,-2 1 0 0,1-1 5 0,-1 1-1 15,-2-1-2-15,3 1-5 0,3-1-1 0,-4 1 1 16,-1-1-1-16,1 2 0 0,-2-1 3 0,1 1 0 0,1 0-1 16,0 0-1-16,-4 0 2 0,5 0-1 0,-1 1-1 15,0 1 2-15,1-2 6 0,-5 1 1 0,4 1 2 0,-1-1 3 16,1 1 4-16,4-1 3 0,-3-1 3 0,-3 1-6 0,2 0 0 15,5 0-8-15,-3 1-6 0,3-2 0 0,-7-2-5 0,6 2-1 16,-3 1 1-16,1-2-1 0,-1 1 2 0,3 1-4 16,-6 0 5-16,1 0-4 0,-1-1 3 0,2 2-3 0,-4-1 2 15,5 2 3-15,-3-1 2 0,-2 0-3 0,0 0 1 0,1 1 1 16,-1 0 0-16,2 0-1 0,-6-1 2 0,6 1-2 16,-1 1 3-16,-5-1 1 0,6 0 0 0,-2 0 0 0,0 0-4 15,1-2 3-15,-1 3-4 0,2-3 5 0,2 2-4 0,-3-1 3 16,3-1 1-16,-4-1 0 0,4 2-3 0,-3-3-2 15,3 2-3-15,0 0-5 0,-4-1 1 0,5 0-2 0,-5 0 1 16,4 2-2-16,-3-3 6 0,-1 3-3 0,0 0-2 0,2 1-1 16,-2-2 0-16,-4 1 6 0,7 1 0 0,-7 0-5 0,4-2 1 15,2 2 1-15,-6 0 5 0,7 0 1 0,-7 0 3 16,2 2 2-16,-2-2 9 0,6 0 7 0,-2 0 9 0,-4 0 10 16,3 0-1-16,1 0-2 0,-2-2 6 0,2 2-4 15,0 0 1-15,-2-1-2 0,3 1-2 0,-1 0-4 0,2-2-7 16,-2 0-1-16,-4 3-8 0,7-1-2 0,-7-2-4 0,6 2-3 15,-6 0-5-15,4 0 0 0,-2 2-1 0,1-2-4 0,1 0 4 16,-4 1-4-16,2-1-2 0,2 2 3 0,-2-2 0 16,-2 1 3-16,7 1 3 0,-7-2-1 0,2 1 5 0,0-1-2 15,2 2 2-15,-4-2 7 0,6 0 1 0,-5-1-1 16,3 2 1-16,-2-1-3 0,2 0-2 0,2-2-2 0,-1 0-7 16,-5 3 4-16,8-3-5 0,-4-1-2 0,4 1-2 0,-3 0-1 15,3-1-4-15,-2 0 0 0,1 0 2 0,-1 0-1 16,0 0-2-16,0 0-3 0,3 0-1 0,-5 0-7 0,0-2-14 15,4 2-26-15,-3-2-36 0,-1 1-59 0,0-2-68 0,4 0-99 16,-1 0-123-16,-1-1-107 0,0-1-92 0,0-1-148 0,1 2 49 16,-7-2 45-16,4 1 103 0,2-1 1 0,-6 0 123 15</inkml:trace>
  <inkml:trace contextRef="#ctx0" brushRef="#br0" timeOffset="134444.01">28369 9105 63 0,'0'4'100'0,"4"-1"10"15,-4 0 6-15,4 0-23 0,-4 0-14 0,0 0-17 0,0-1-10 16,2-1-5-16,-2 2 5 0,5-1 2 0,-5-1-1 0,0 1 4 16,2-1-2-16,-2 1 3 0,0-1 1 0,4-1 3 15,-4 1-3-15,4-1 0 0,-4 2 1 0,2-2-5 0,-2 0-2 16,4 0-4-16,0 0 4 0,-4 0 5 0,2-2 0 16,3 2 5-16,-3 0-3 0,-2-1-1 0,4 0-2 0,0 1-2 15,-2-2 2-15,2 1-5 0,-2 1 1 0,-2-3-2 0,8 3-2 16,-8-2-4-16,2 1-2 0,3-1-2 0,-3-1-2 0,2 2-3 15,0-3-2-15,-2 3-1 0,-2 0-2 0,8-2-1 0,-8 0-1 16,6 0 3-16,-3 1-1 0,-3-1 4 0,8-1 3 16,-8 1 6-16,6 0 16 0,-4 0 11 0,-2-2 8 0,8 2 1 15,-6-1-2-15,3-1-2 0,-1 2-4 0,-2-2-7 16,2 0-8-16,-2 0-6 0,6 1-7 0,-6-1-6 0,2 1-4 16,-2-1-3-16,7-1 3 0,-9 1-2 0,2 1-1 0,4 0 1 15,-2-2 1-15,0 1 5 0,-2-1 5 0,-2 2 10 0,9-3 4 16,-7 3 7-16,2-2 0 0,-2 0 1 0,2 0-4 15,0 0-6-15,-4 0-6 0,6 1-1 0,-6 0-8 0,2-1-1 16,3-1-2-16,-1 2 2 0,-2-1-2 0,-2-1 3 0,8 2 2 16,-8-1 7-16,6 0 4 0,-6 0 9 0,2 1 17 15,-2-1 4-15,4 0 8 0,1 2-1 0,-5-2-1 0,2 1 2 16,2-1-5-16,-4 2 0 0,2-2-4 0,-2 1-1 16,4-1-5-16,0 2-11 0,-4-2-2 0,2 0-3 0,2 1 0 15,-4-2 1-15,2 1-1 0,2 0-3 0,1-2-3 0,-5 1-1 16,2-1-9-16,-2 1-10 0,8-1-2 0,-8-1-3 0,2 0-1 15,2 0-2-15,-2 0-1 0,-2 0-7 0,4 0-5 16,0 0 2-16,-4 2-4 0,3-2-1 0,1 0 3 0,-4 0 6 16,2 0-3-16,-2 1-4 0,4 0-4 0,-4 0-3 15,4 0-4-15,-4 1 8 0,2-2-8 0,-2 0 0 0,4 1-1 16,-2-1 0-16,-2 2 0 0,4-1 0 0,1-1 0 0,-5 0 7 16,2 2-2-16,-2-1-2 0,0-1-3 0,4 0 0 0,0 1 0 15,-4 0 0-15,2-2 4 0,2 2-3 0,-4 0-1 16,0-1 3-16,2 0-1 0,-2 2-2 0,0-2 0 0,0 0 0 15,0 0-3-15,0 0 1 0,4 1 2 0,-4 0 0 0,0 0 0 16,0 0 0-16,0-1 0 0,0 0-2 0,0 2 1 16,0-1 4-16,0-1-3 0,0 0 0 0,0 1-2 0,0 0 4 15,0 0-2-15,4 1 0 0,-4-1 0 0,0 2-2 16,0-1 4-16,0-1-2 0,0 2 0 0,0-1 0 0,0-1 0 16,0 1 0-16,0-1 0 0,0 1 0 0,0-1 0 0,0-1 0 15,3 2 0-15,-3-2 0 0,4 0-2 0,-4 0 1 0,0 0 1 16,0 0 0-16,0-2 0 0,2 2 0 0,-2 0-5 0,4 0 3 15,-4 0 2-15,4 0 0 0,-4 2 0 0,2-2-3 16,-2 0 3-16,0 1-1 0,4-1 3 0,0 2 0 0,-4-2 1 16,2 1-1-16,3 1 2 0,-5-1-3 0,2 1-1 15,-2-3 0-15,4 3 0 0,0 0 0 0,-4-1 0 0,0-1 0 16,2 3 0-16,2-1 3 0,-4-2-1 0,0 3-5 0,2-2-1 16,-2-1 3-16,0 3 1 0,4 0 0 0,0 0 0 0,-4 0-5 15,0 0 3-15,2 0 2 0,-2 2 0 0,0-2 0 0,5 0 0 16,-3 0 0-16,-2 0 0 0,4 1 5 0,0-1-8 15,-4 0-5-15,2 0-7 0,-2-1-17 0,0 1-13 0,8-2-22 16,-8 2-26-16,2-1-39 0,2-1-50 0,-4 1-72 16,3-1-91-16,-3 2-116 0,8-1-55 0,-8 1-99 0,2 0-105 15,2 0 102-15,-2 0 2 0,-2 1 91 0,4 1 10 0,0-1 34 16</inkml:trace>
</inkml:ink>
</file>

<file path=ppt/ink/ink10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9T18:53:44.585"/>
    </inkml:context>
    <inkml:brush xml:id="br0">
      <inkml:brushProperty name="width" value="0.05292" units="cm"/>
      <inkml:brushProperty name="height" value="0.05292" units="cm"/>
      <inkml:brushProperty name="color" value="#FFC000"/>
    </inkml:brush>
  </inkml:definitions>
  <inkml:trace contextRef="#ctx0" brushRef="#br0">27710 8245 45 0,'0'0'53'0,"0"-1"9"0,0 1 3 16,0 0 6-16,0-2 2 0,0 2 0 16,0 0-80-16,0-2-45 0,0 2-30 15,0 0 60-15,0 0 41 0,0-1 23 16,0 1 18-16,0 0 13 0,0-1 10 0,0 1 5 15,0 0 1-15,0 0-6 0,0-2 0 0,0 2-6 16,0 0-2-16,0 0-3 0,0 0-4 16,-2 0 0-16,2 0 3 0,0 0 1 15,0 0 2-15,0 0 4 0,0 0 6 0,0 0 11 16,0 0 4-16,0 0-3 0,0 0 0 16,0 0-3-16,0 0-1 0,0-1-5 15,0 1-9-15,0 0-9 0,0 0-10 16,0 0-3-16,0 0-1 0,0 0-5 0,0 0-9 15,0 0-7-15,0 0-7 0,0 0-13 16,0 0-8-16,0 0 0 0,0 0 6 16,0 0-1-16,0 0-6 0,0 0-2 0,2 0 2 15,-2 0 3-15,0 0 4 0,0 0 2 16,4 0 2-16,-4 0 4 0,0 0 8 16,0 0 13-16,2 0 9 0,-2 0 5 15,0 0-1-15,4 0-2 0,0 0-4 0,-2 0-6 16,2 1-1-16,-4-1-4 0,2 2-2 15,-2-2-1-15,9 0-1 0,-9 0-2 0,2 0 0 16,2 0 3-16,-2 0 2 0,2 0-3 16,0 0-7-16,-2 0-3 0,-2 0-8 15,9 0-1-15,-9 0-2 0,6 0-5 16,-4 1-2-16,-2-1 0 0,8 0 0 0,-6 0 1 16,2 0-6-16,-2 0 0 0,3 1 0 15,-1-1 3-15,-2 0 2 0,4 0 4 16,2 0 3-16,-6 0 2 0,2 0 0 0,1 0-1 15,1 0-2-15,-4 0-5 0,6 0 0 16,-6 0 1-16,2 0-1 0,-2 0-2 16,7 2-1-16,-7-2-3 0,2 0 0 15,0 0 0-15,2 0 0 0,-4 2 0 0,2-2 1 16,1 0 3-16,1 1 9 0,-4-1-3 16,6 0-4-16,-6 0-6 0,2 0 4 15,-2 0 1-15,7 0 3 0,-7 0 0 16,6 0-2-16,-6 0-1 0,4 0-1 0,-2 0-1 15,0 0 0-15,3 2 1 0,-5-2-4 16,6 1 3-16,-6-1-3 0,6 0 8 16,-6 0-3-16,5 2-1 0,-3-2-4 15,0 0 5-15,2 0 1 0,-4 1-2 0,6-1 2 16,-1 0 1-16,-5 2 1 0,6-2-1 16,-6 0-3-16,6 0 0 0,-2 1 3 15,-3-1 0-15,5 0-3 0,-2 2-1 0,-4-2-1 16,6 0 3-16,-6 0-5 0,7 1 3 15,-3-1 0-15,-4 1-2 0,6-1 1 16,-2 0-2-16,-3 0 0 0,5 0 0 16,-2 0 4-16,0 0 2 0,0 0 2 0,3 0-4 15,-3 0-2-15,0 0-2 0,0 0 2 16,0 0-4-16,3 0 2 0,-3 0 0 0,0 0 3 16,0 0 0-16,3 0-2 15,-1 0 1-15,0 0 2 0,-2 0-2 0,1 0 3 16,-1 0 1-16,4 0 2 0,-4-1-2 15,5 1 1-15,-5-1 10 0,4 1-2 0,-4 0-5 16,5-2-18-16,-3 2 1 0,0 0 0 16,3-1 0-16,-5 1 3 0,4 0 4 15,-2 0 1-15,1 0 2 0,-1 0 0 16,0 0 1-16,0 0-2 0,1 0 1 0,-1 0 0 16,-2 0-1-16,5 0 1 0,-5 0-1 15,4 1 1-15,-4-1-1 0,0 0 2 16,5 0-3-16,-5 2-1 0,4-2 0 0,-3 0 0 15,3 0 0-15,-4 1-2 0,4-1 3 16,-1 1 0-16,-1-1 2 0,0 0-2 16,-2 0 1-16,5 2-2 0,-5-2 1 15,4 0-1-15,-4 0 3 0,1 2 0 0,-1-2-3 16,4 1-2-16,-4-1 3 0,3 0 0 16,1 0 2-16,-4 2-3 0,5-2 4 15,-5 0-2-15,0 0 2 0,0 0-2 16,0 0-1-16,3 0 2 0,-3 1-2 0,0-1-2 15,0 0-2-15,-2 0 3 0,3 0 0 16,-1 0 3-16,-2 0 13 0,2 0-6 16,-2 0-5-16,2 0-16 0,-1 2 2 0,1-2 4 15,-2 0 2-15,2 0 3 0,-4 1 2 16,6-1 2-16,-5 0-3 0,1 0-1 16,-2 0-4-16,2 0 3 0,0 0-1 15,-2 0 5-15,2 0-4 0,0 0 5 0,-4 0 0 16,2 0 5-16,3 0 0 0,-5 0-1 15,2 0-2-15,-2 0 2 0,0 0 0 16,0 0 7-16,0 0-3 0,0 0-3 16,0 0-26-16,0-1-68 0,-2-1-103 0,2 2-205 15,-7-1-223-15,3-1-240 0,0-1 19 16,2 1 164-16,-6 0 261 0</inkml:trace>
  <inkml:trace contextRef="#ctx0" brushRef="#br0" timeOffset="2102.09">28274 7993 18 0,'0'0'56'0,"0"-1"1"16,0 1 4-16,0 0 4 0,0 0 6 16,0-2 1-16,0 2 5 0,0 0 3 15,0 0 0-15,0 0-3 0,0 0-8 0,0 2-3 16,0-2-10-16,0 1-8 0,0 1-10 15,0-2-4-15,-4 1-2 0,4-1 2 16,0 1 2-16,0 1 6 0,0-2 4 16,0 2 11-16,0-1 2 0,0 2 5 0,4-1-3 15,-4-1 2-15,0 1 4 0,0-1 8 16,2 1 4-16,-2-2 2 0,4 2 3 0,-4-2 0 16,0 2 6-16,2 0 8 0,-2-1 5 15,4-1 2-15,-4 2-8 0,5-2-11 16,-5 1-9-16,2 1-12 0,-2-1-5 15,4 1-5-15,0-1 0 0,-4 1-1 0,0-1 0 16,2 0-3-16,2 1-5 0,-4 1-3 16,0-1 1-16,2 1-4 0,-2-2-7 15,0 2-9-15,4 0-1 0,0 0 0 16,-4-1 1-16,0 1-5 0,0 0-2 0,0 0-3 16,3-2 2-16,-3 2 0 0,4 0-2 15,-4 0 0-15,0 0-4 0,0 0 0 16,0 0-6-16,0 0 0 0,0 0-2 0,2 0-1 15,-2 0 2-15,0 0-1 0,0 0 0 16,0 0-2-16,0 0-2 0,0 0 0 16,0 0 4-16,4 0-1 0,-4 2 2 15,0-4-1-15,0 2 1 0,4 0-2 0,-4-1-2 16,0 1 1-16,0 0 3 0,0-2 0 16,0 1 3-16,0 1-3 0,0 0-1 15,0-2-2-15,0 0 2 0,0 3-2 16,-4-3 2-16,4 2 2 0,0-1-2 0,0 1-2 15,-4-2 0-15,4 2 0 0,0-2 1 16,0 3 2-16,0-3-1 0,0 2-1 16,0-1-1-16,-2 1 2 0,2-2-4 0,0 1 2 15,0 0 0-15,0 0 2 0,0 0-4 16,0-1 4-16,0 2-2 0,-4-1 0 16,4-1-2-16,-3 1 4 0,3-2-2 15,0 1 2-15,0 1-4 0,0-1 2 0,0 0 2 16,0-1 0-16,0 2-2 0,0-2 0 15,0 0 0-15,0 2 0 0,0-2 0 16,-4 0 1-16,4 1 2 0,0-1 0 16,0 0-3-16,0 0-1 0,0 2-1 0,0-2 1 15,0 0-1-15,0 1 2 0,0-1 2 16,0 0 1-16,0 0 0 0,0 0-1 0,0 0 0 16,0 0 0-16,4 0 0 0,-4-1 1 15,0 1-1-15,0-2-1 0,0 2 0 16,0-1 4-16,0 1-2 0,3-2-1 15,1 0-4-15,-4 2 1 0,0-2 2 0,2 2 0 16,-2-2-2-16,4 1 0 0,0-1 0 16,-4 1 2-16,2-1 1 0,-2-1-2 15,4 2 0-15,0-1-2 0,-4 0 1 16,2 1 3-16,3 0-2 0,-5-2 2 0,2 3-4 16,-2-3-6-16,0 3 4 0,4-2 2 15,0 1 7-15,-4 1-3 0,0-2-2 16,2 2-16-16,-2-1 7 0,4 1 2 0,-4 0 20 15,0-2-4-15,0 2-5 0,0 0-1 16,0 0-1-16,0 0-11 0,0 0 1 16,2 0 4-16,-2 0 11 0,0 0-4 15,0 0 2-15,0 0-2 0,0 0 1 0,0 0-2 16,0 0 0-16,0 0 1 0,0 0-2 16,0 0 0-16,0 0 2 0,0 0 1 15,0 0-3-15,0 0-6 0,0 0 11 16,0 0-2-16,0 0-2 0,0 0-8 0,0 0-8 15,0 0-39-15,0 0-99 0,0 2-171 16,0-1-164-16,0-1-129 0,-2 0-40 16,2 0 66-16,-4 2 152 0</inkml:trace>
  <inkml:trace contextRef="#ctx0" brushRef="#br0" timeOffset="3028.41">28266 8086 5 0,'0'-1'100'16,"0"1"-6"-16,0-2-6 0,4 2-5 16,-4-1 0-16,4 1 4 0,-4-2 3 15,0 2 1-15,0 0-7 0,0 0-10 16,0 0-12-16,0 0-10 0,0 0-10 0,0 0-6 15,2 0-4-15,-2 0-1 0,0 0 0 16,0 0 13-16,0 0 5 0,0 0 9 16,0 2-3-16,0-2 1 0,0 1-1 15,0 1-6-15,-2-2-6 0,2 3-6 0,0-2-7 16,0 0-8-16,0 1-4 0,-4 0-5 16,0-1-6-16,4 2 0 0,-2-1-1 15,2 1 6-15,-4 0-5 0,2-1 2 0,2 0-5 16,0 1 3-16,-5-1 3 0,1 1 7 15,4-2 5-15,-2 2 3 0,2-1-1 16,-4-1-4-16,2 0-4 0,2 1-4 16,0 0-1-16,-4-2-2 0,4 1 0 0,0-1 0 15,-4 0 1-15,4 0 0 0,4 0-4 16,-4 0-3-16,4-1 3 0,-4-1-4 16,2 2 1-16,2-2 1 0,-2 0-2 15,-2 0-1-15,9 1-1 0,-9-1-3 0,6 1 5 16,-4-1-1-16,-2-1 2 0,8 2-3 15,-6-1 0-15,2 0-2 0,-2 1 1 16,2 0-2-16,1-2 3 0,-3 1 0 0,6 1-2 16,-6-1 4-16,2 1 12 0,-2-1 8 15,6 1 6-15,-5-1-2 0,1 2 10 0,-2-2 10 16,-2 2 16-16,8-1 20 16,-8 0 14-16,2 1 10 0,2 0 4 0,0-2-4 15,-4 2-7-15,2-1-8 0,3 1-10 16,-3 0-8-16,-2 0-9 0,4-2-1 15,0 2 1-15,-2 0-8 0,2 0-11 0,-2 0-16 16,2 0-5-16,0 0-6 0,-2 0-6 16,3 0-2-16,-3 0-3 0,6-1 1 15,-6 1-2-15,2 0-2 0,0-2-8 0,3 2-22 16,-5-1-68-16,2-1-129 0,0 2-142 16,-2 0-115-16,2 0-65 0,-4 0-42 15,0-1 52-15,0 1 126 0</inkml:trace>
  <inkml:trace contextRef="#ctx0" brushRef="#br0" timeOffset="4838.01">28317 8698 95 0,'-4'2'169'16,"0"1"18"-16,4-2 5 0,-2 1-2 15,2-1-3-15,-4 0-7 0,2 1-9 0,2 0-3 16,0-1-7-16,0-1 0 0,-4 0-1 16,4 0 2-16,0 0-4 0,-4 0-9 15,4 0-18-15,0-1-17 0,0 1-14 16,0-2-4-16,0 2-5 0,4-2-5 0,-4 1-9 15,4 0-13-15,-4-1-12 0,2-1-11 16,2 2-7-16,-2-2-12 0,-2 0-4 16,8-1-6-16,-5 0-1 0,3 0-5 0,-2 1 0 15,2-2-3-15,-2-1 3 0,2 0-3 16,1 0-2-16,1-1 0 0,0-1 5 16,0-1-4-16,-1 0-2 0,-1 1 3 15,0 0-1-15,2 0-1 0,-1 1-1 0,-5-1-1 16,6 2-4-16,-2 2 1 0,-4-2 4 15,2 1 3-15,0 0-4 0,-2 3-1 16,-2-1 0-16,7 0 0 0,-7 1 1 16,4-1 0-16,-4 3-2 0,4-1 1 0,-4 2 2 15,0-1 2-15,0 3 1 0,0 0-1 16,0 2 0-16,0-1 0 0,-4 1 1 0,4 1-3 16,0-1-1-16,0 2-1 0,-4 0 2 15,4 1 3-15,0 1-4 0,-2-1 1 16,-3 3-2-16,5 1 5 0,-2 1-2 15,2 0 2-15,-8 0-1 0,6 2-1 0,2-1-3 16,-6 1 0-16,-2 0 0 0,6 0 4 16,-3-1-2-16,3-1 1 0,-6 0 1 15,8-1-1-15,-2 2 2 0,-2-4-5 16,0 1 4-16,2-1-4 0,2-1 1 0,-5 0-1 16,3-1 1-16,2-1 2 0,0-1 5 15,-4-1 2-15,0-1 1 0,4 1-2 16,0-2-5-16,0-2 0 0,-2 1-3 0,2-1 4 15,0-1-3-15,0 0 2 0,-4 0-1 16,2-1-4-16,2 1 3 0,0-2 0 16,-4-1 0-16,0 2 2 0,4-1-3 15,0 1 2-15,-2-3-2 0,2 2 0 0,0 0-1 16,-5-1 2-16,5 0-1 0,-2 0-1 16,2 0 1-16,-4 0 1 0,0-1 1 15,2-1-1-15,2 2 0 0,-4-2 0 16,0 1 1-16,2 0 0 0,2-1-1 0,-4 0-1 15,1 1-2-15,-1-2-2 0,0 3 4 16,2-3 1-16,2 2 0 0,-4-1 0 0,2 1 2 16,-2-1 0-16,0 1-5 0,4-1 2 15,0 2-2-15,-2 0 3 0,2-2 3 16,-5 3-3-16,5-1-5 0,-4 1 1 16,4-1-1-16,0 2 4 0,0-1-1 0,0 1-2 15,0-1 4-15,0 0-1 0,4 2 0 16,1 0 1-16,-5-1-2 0,2 1 0 15,6-1 1-15,-6 1 2 0,4-2 12 16,2 1 11-16,-1-1 7 0,-1 1 1 0,0-1-4 16,4-1-3-16,-3 0-2 0,3 2-4 15,-4-1-9-15,2 1-5 0,1-1-1 16,-1 1-1-16,-6 1 0 0,6-2 0 0,-1 2 1 16,-5 0-1-16,6-1-3 0,-2 1-3 15,-4 0-15-15,6 0-32 0,-6 0-72 16,5-2-129-16,1 2-157 0,-6-1-132 15,2-1-71-15,2-1-5 0,-2-2 84 0,-1 1 147 16</inkml:trace>
  <inkml:trace contextRef="#ctx0" brushRef="#br0" timeOffset="5748">28489 8424 62 0,'0'0'150'16,"0"0"4"-16,0 1-9 0,0-1-10 0,0 0-16 16,0 0-10-16,0 1-12 15,0-1-4-15,0 2 4 0,-2 0 6 0,2-1 4 16,0 1 11-16,0-1 6 0,0 1 10 15,0-1 14-15,-4 1 10 0,4 1 12 0,-2 0-5 16,2-2-12-16,0 1-20 0,-4 1-19 16,0-2-20-16,1 2-18 0,3-1-15 15,-6 1-9-15,6-2-4 0,-4 1 2 0,0-1 0 16,2 0 0-16,2 1 7 0,-4 0-3 16,0-1-8-16,4-1-21 0,-2 0-7 15,-3 0-7-15,5-1-5 0,-2-1 1 16,2 2-3-16,0-2-1 0,0 0-5 0,0-1-1 15,0 0-1-15,2 0-1 0,-2 0 5 16,5 0 0-16,-3 0 3 0,2-2-3 16,0 2-3-16,-2 0 0 0,6 2-1 15,-2-2 3-15,-3 1-1 0,1 0 2 0,0 0 0 16,2 2 0-16,-6-2-1 0,2 2 1 16,2 0 4-16,0 0 0 0,-4 2 6 15,0-2 3-15,0 2 3 0,0 0 14 0,0 1 7 16,-4-1 8-16,0-1-1 0,4 2-7 15,-2-1-5-15,-2-1-5 0,2 1-1 16,2-1-4-16,-4 1-3 0,0-2-4 16,4 0-9-16,-3 0-3 0,3 0-3 0,0-2 0 15,0 1-4-15,0-1 0 0,0 1-2 16,0-1 5-16,0-1-3 0,0 2 1 16,3-1-3-16,-3-1 2 0,0 1 0 15,4 1-3-15,0 1 2 0,-4-1-4 0,2 1-4 16,2 1 6-16,-4-1 6 0,2 1 5 15,-2 1-2-15,0 1 2 0,4 0 0 16,-4-1 1-16,0 1 2 0,4-2-4 16,-4 2-11-16,0-1-46 0,0-1-110 0,0-1-257 15,0 0-315-15,0 0-136 0,0 0 121 16,0-1 263-16,0-2 192 0</inkml:trace>
  <inkml:trace contextRef="#ctx0" brushRef="#br0" timeOffset="9409.2">24103 10848 55 0,'0'0'59'0,"0"0"-6"0,0 0-11 0,0 0 0 16,-2 0-14-16,2 0-5 0,0 0-5 15,0 0 5-15,0 0 10 0,0 0-3 16,0 0-1-16,0 0-2 0,0 0-5 16,0 0-2-16,0 0-6 0,0 0 3 0,0 0-2 15,0 0 8-15,0 0 6 0,0 0 5 16,2 1 2-16,-2-1 2 0,0 0 0 16,0 0 0-16,0 2 7 0,0-2 5 0,0 0 1 15,4 0 0-15,0 0 1 0,-4 1 5 16,0-1-1-16,2 0-1 0,2 0 1 15,-2 2 4-15,-2-2 5 0,4 0-1 16,0 0-7-16,-2 0-3 0,3 0-5 0,-3 0 3 16,6 0 9-16,-6 0 11 0,2 0 17 15,0-2 10-15,3 2 3 0,-1 0-5 0,-2 0-14 16,2-1-15-16,0-1-18 0,0 2-10 16,1-1-14-16,1 1-8 0,-6-2-6 15,6 0-4-15,-2 2-2 0,1-1-1 16,-1 1 0-16,-2-1 0 0,2 1 1 0,0 0 0 15,3-2 0-15,-3 1 3 0,-4 1 8 16,6-2 1-16,-2 2-3 0,-4-1-7 16,7 1-2-16,-7-2 0 0,4 2-3 15,2-1-1-15,-6 1-1 0,7 0 1 0,-3-2-1 16,-4 2 3-16,2 0-1 0,2 0-1 16,-2-1-4-16,-2 1 2 0,7 0 2 15,-7 0 2-15,6-2-1 0,-2 2 0 0,-4-1 2 16,7 1 0-16,-7-2 0 0,4 2 0 15,-2-1-1-15,2-1-1 0,0 1-3 16,-2 1 1-16,3-2-1 0,-3 2 0 0,0-1-1 16,2 1 1-16,-4-2 0 0,7 2 1 15,-7-1-1-15,4-1 0 0,-2 2-2 16,2 0 0-16,-2 0 3 0,-2-1 0 16,7 1 1-16,-7 0-1 0,2-2 0 0,2 2 7 15,-2 0-6-15,-2 0 1 0,6-1-7 16,-5 1 2-16,3 0 2 0,2 0 0 15,-6-2 0-15,6 2-1 0,-6 0 1 0,5-2-2 16,-3 2 3-16,2 0 0 0,-2 0-4 16,-2-1 0-16,6 1 2 0,-6-1 10 15,5 1-4-15,1 0-2 0,-6 0-5 16,2-2 1-16,2 2 0 0,-2 0 1 0,-1 0-2 16,5 0 2-16,-6 0-2 0,4 0 0 15,2-1 0-15,-6 1 4 0,7 0 0 16,-7-2 3-16,4 2-2 0,-2 0 1 15,2-1-2-15,-2 1-2 0,3-2 0 0,-1 2-1 16,-2-1 0-16,2 1 1 0,-2-2 0 16,2 2-2-16,-1 0 0 0,1 0 0 15,-4-1 4-15,2 1 1 0,2 0-2 0,-2 0-2 16,-2 0 1-16,7 0 1 0,-7 0-1 16,2 0 0-16,0 0 0 0,2 0 1 15,-4 0 3-15,2 0-2 0,3 0-2 16,-3 0 0-16,-2 0-2 0,6 0 2 0,-6 0 3 15,2 0-1-15,3 0-2 0,-3 0-3 16,-2 0 1-16,6 0 2 0,-2 0 0 16,-4 0 0-16,2 1 2 0,1-1-2 15,1 0 2-15,-4 0-4 0,2 2 0 0,0-2-1 16,-2 0 5-16,-2 0-2 0,6 0 3 16,-6 0 20-16,4 0 23 0,1 0 24 15,-5 0 1-15,2 0-3 0,-2 0-6 16,4 0-6-16,-4 0-12 0,4 0-10 0,-4 0-12 15,0 0-7-15,0 0-7 0,2 0-3 16,-2 0-3-16,0 0 3 0,0 0-1 0,4 0-1 16,-4 0 0-16,0 0-1 15,0 0-4-15,0 0-50 0,0-2-137 0,-4 2-180 16,2 0-153-16,-2-1-119 0,0-3 27 16,2 2 115-16,-7-1 194 0</inkml:trace>
  <inkml:trace contextRef="#ctx0" brushRef="#br0" timeOffset="11745.19">24524 10795 31 0,'0'0'83'0,"2"0"4"0,-2 0 6 16,5 0 6-16,-5 0-1 0,0 0-3 16,0 0-11-16,0 0-8 0,0 0-6 0,2-1-9 15,-2-1-8-15,0 2-9 0,0-1-3 16,0 1-5-16,0-2 1 0,0 2 3 15,0-2 1-15,4 1 7 0,-4 0 4 16,0-2-1-16,0 1-1 0,0 1-5 0,4-2-2 16,-4 1-3-16,0-1 6 0,0 0 14 15,2 0 10-15,-2 0 11 0,4 0 8 16,-4 0 11-16,0 0 5 0,0 0 3 16,0 0-8-16,0 0-15 0,2 0-21 0,-2 0-21 15,0 0-10-15,0 0-10 0,0-1-7 16,0 1-5-16,0 0-4 0,0-2-3 0,0 2 0 15,0-1-3-15,-2 1-4 16,2-2-5-16,0 2 5 0,0-2 10 0,0 3 20 16,0-3 10-16,0 2 11 0,0 0-7 15,0-1-8-15,0 1-12 0,-4-2-6 0,4 1-3 16,-2-1 1-16,2 2-4 0,0-1-1 16,0-1 0-16,-4 2 6 0,4-1 15 15,0 0 10-15,-4 0-1 0,4 1-3 16,-2-1-6-16,2 1-1 0,0-2 0 0,-5 1-6 15,3 1-8-15,-2-2-4 0,0 0-3 16,4 3-3-16,-2-3-2 0,-2 1-2 16,0-2 6-16,2 1-2 0,-2 1-1 0,1-1-4 15,-1 1-1-15,0-2 1 0,2 1-1 16,-2 2 2-16,2-1-3 0,-2-1 2 16,0 2 0-16,2 0 2 0,2 0 2 15,-5 0 0-15,1 0-1 0,2 0-10 0,-2 0 1 16,4 0-1-16,-2 0 16 0,2 2-3 15,-8-1 0-15,8 1-1 0,-2-1-1 16,-2 1 0-16,2-3-6 0,-3 3 0 0,1 0 2 16,2-1 1-16,2 1 0 0,-6-1-2 15,2-1-1-15,0 2 3 0,2-1 0 16,-3 1 0-16,1-1 0 0,-2 0 0 16,4 1 2-16,2 0-2 0,-8 1 2 15,6-3-2-15,2 3 0 0,-6-2-4 0,6 1 2 16,-9-1 1-16,9 1 3 0,-2 1-2 15,-4-2 1-15,6 1 2 0,-8 1-1 16,6-4-2-16,2 4-5 0,-9-1 2 0,9 0 0 16,-6 1 3-16,4-2 2 0,2 2 0 15,-8-1 0-15,8 1-2 0,-2-2-1 0,-2 2 0 16,2 0 0-16,-3-1 3 0,1 1-2 16,4 0-3-16,-2-2-1 0,-2 2 4 15,0 0 0-15,4 0-1 0,-2-1-2 0,-2 1 1 16,4-2 4-16,-2 2 1 0,-2 0-2 15,-1 0 1-15,3 0-4 0,2 0 2 16,-6 0 0-16,2 0 0 0,0 0 0 0,4 0-1 16,-2 0-2-16,2 0-1 0,-4 0 4 15,2 0 0-15,2 0 4 0,-4 0-2 16,-1 0 0-16,5 0 0 0,-2 0 0 0,2 0-4 16,0 0 4-16,-4 0 1 0,4-1 0 15,-4 1-1-15,4 0 0 0,0 0 1 16,-2 0-1-16,-2 0-2 0,4 0 0 15,0 0 1-15,-2-2 3 0,2 2 8 0,0 0 12 16,0 0-3-16,-4 0-3 0,4 0-4 16,-4 0-1-16,4 0-2 0,0 0-5 0,0 0-3 15,0 0-3-15,0 0-2 0,0 0 1 16,0 0-3-16,0 0 0 0,0 0-2 16,0 0 6-16,0 0-2 0,0 2 2 15,0-2 0-15,4 0 2 0,0 0 0 0,-4 1-2 16,0-1 2-16,2 0-4 0,-2 0 0 15,0 2 2-15,4-2 4 0,-2 1-1 16,-2-1-2-16,0 0 1 0,8 0 0 16,-8 0-1-16,2 0-4 0,3 2 3 0,-1-2 0 15,-2 0 2-15,2 1-1 0,-2-1 3 16,-2 0-1-16,8 0-3 0,-8 2-2 16,6-2 2-16,-4 0 2 0,-2 1 3 0,9 1-1 15,-7-2-4-15,-2 1-1 0,6-1-2 16,-6 1 3-16,8-1 2 0,-8 4 3 15,2-4-9-15,2 1 1 0,1 1 0 16,-3-1 9-16,2 1-2 0,-2-1-1 0,2 1-3 16,0-1 1-16,-4 1-1 0,2-1 2 15,-2 0 2-15,6 3-1 0,-6-3-1 16,5 1-2-16,-1 1 3 0,-4-2-2 16,2 2 2-16,-2-1-6 0,4 0 3 0,0 0-3 15,-4 0 3-15,0 1 1 0,2-2 1 16,2 2 2-16,-4-3-3 0,0 3 2 0,0-3-1 15,2 2 3-15,-2-1 13 16,0 1 16-16,0-1 13 0,0 0 2 0,0-1-13 16,0 0-9-16,0 0-7 0,0-1-8 15,0 0-3-15,0 1-5 0,0-3-2 0,-2 1-2 16,2-1-2-16,0 2 2 0,-4-2 0 16,4 0 0-16,-2-1 2 0,2 0 1 15,-4 1-1-15,0 0 0 0,4-1-2 16,-2 0 2-16,2 2-1 0,0-1 3 0,-9 0-3 15,9 0-2-15,-2 0 1 0,-2-1-2 16,2 3 6-16,2-2-8 0,-8 0 15 16,8 2-1-16,-2-2 1 0,-2 0-19 0,2 1-6 15,-3-1 4-15,1 2 10 0,4-2-3 16,-2 1 3-16,-2-1-2 0,0 2 4 16,4-1-2-16,0-1-4 0,-2 2 1 15,-2-3 3-15,4 3 1 0,0-2-2 0,-2 2-1 16,2-1-2-16,0 1 4 0,0-1 0 15,0 1 0-15,0 1-1 0,-4-2-1 16,4 2 0-16,0-1 2 0,0 1-2 16,0-2 1-16,0 0-1 0,0 2 2 0,0-1-2 15,4 0 1-15,-4 1-2 0,0 0 3 16,2-2-2-16,-2 2 0 0,0 0-1 16,4 0 3-16,-2 0 0 0,-2 0 4 15,4 0-4-15,0 0-1 0,-2 0-2 0,-2 0 3 16,9 0 3-16,-7 0 0 0,2 0-2 15,-2 0-2-15,6 0-4 0,-6 0 3 16,2 0-1-16,3 0 3 0,-3 0 3 0,2 0-2 16,-2 0-1-16,2-1 0 0,-4 1 4 15,7 0-2-15,-3 0 2 0,-4 0-1 16,6 0 0-16,-6 0 3 0,4-2 4 16,-6 2 2-16,9 0-1 0,-7 0-1 0,-2 0 0 15,8-1-3-15,-8 1-2 0,2 0 0 16,2 0 2-16,-4 0-6 0,0 0-1 0,2 0-4 15,-2 0-1-15,4 0-21 16,-4-2-48-16,5 2-127 0,-5 0-186 0,2 0-186 16,2-1-147-16,-2-1 37 0,2 1 137 15,0 1 214-15</inkml:trace>
  <inkml:trace contextRef="#ctx0" brushRef="#br0" timeOffset="12746.21">24723 10456 58 0,'0'2'95'0,"0"-1"-21"16,-2-1-10-16,2 0-4 0,0 0 10 0,0 0 18 15,0 0 18-15,0 0 14 0,0 2 6 16,-4-1-3-16,4-1-5 0,0 0-11 15,0 2-12-15,0-2-17 0,0-2-10 0,4 1-5 16,-4-2-2-16,0 0-2 0,2-1-3 16,-2-1-12-16,8 0-11 0,-8-2-10 15,6 1-6-15,-6-2-6 0,2 0-5 16,7 1-3-16,-7-2 2 0,2 0-4 0,-2 2-1 16,6-2 0-16,-6 0-1 0,4 1-1 15,-1 1-3-15,-1-1 0 0,-2 2 1 16,2 0 2-16,0 2-1 0,2-2 2 15,-6 3 2-15,2-2 2 0,2 2-1 0,1 2 2 16,-5-1 0-16,2 0 2 0,2 2 0 16,-4 0 0-16,2 2-1 0,-2 1 0 15,0 0-1-15,4 0 9 0,-4 2 15 0,4-1 20 16,-4 2 9-16,0-1 2 0,0 4 0 16,0-2-9-16,0 2-12 0,0 0-12 15,0 1-5-15,0 1-5 0,0 1-5 0,-4 1-2 16,4 1-3-16,-4 0-1 0,4 1-3 15,0-2 2-15,-2-1-2 0,2 2 0 16,0-1 1-16,-4-1-1 0,4-1 1 0,-2-1 0 16,2 1-2-16,0-2 3 0,0 0 0 15,-5-2-1-15,5 1 2 0,0-1 6 16,-4-2 18-16,4 0 24 0,0 0 10 16,-2 0-8-16,2-2-18 0,0 0-12 0,-4-2-12 15,2 0-7-15,2-1 1 0,-4 0-2 16,0-1 0-16,2 0-3 0,2-2-2 15,-4 1-2-15,-1-1 0 0,3-1 0 16,-2 0-1-16,4 0 1 0,-2 0-1 0,2-2 2 16,-4-1-2-16,4 2 4 0,-4-3 2 15,4 1-1-15,-2 1-2 0,2 0-3 16,0 0-1-16,0 0 4 0,-4 1 1 16,4-1 2-16,0 2-2 0,-2-1 4 0,2 2 1 15,0 0 3-15,0 0 0 0,0 0-5 16,0 0 1-16,0 2-5 0,0-1 1 15,0-1-8-15,0 2-2 0,0-1 1 0,0 1 7 16,0 1 3-16,0-2 1 0,0 2 3 16,2 0 4-16,-2 0 16 0,4 0 21 15,-4 0 17-15,2 0 12 0,2 0 6 16,0 2 10-16,-2-2 3 0,4 1-11 0,-1 1-17 16,-1-1-19-16,2-1-15 0,-2 2-9 15,2-2-8-15,-4 1-7 0,7-1-4 16,-3 0 0-16,-4 0 0 0,6-1-3 0,-2 1 0 15,0-2-16-15,1-1-43 0,1-2-101 16,-2 3-158-16,0-1-143 0,1-2-87 0,-3 1-48 16,-2-2 41-16,6 1 98 0,-8-1 166 15</inkml:trace>
  <inkml:trace contextRef="#ctx0" brushRef="#br0" timeOffset="13606.33">24886 10162 52 0,'0'0'100'0,"0"0"4"16,0 0-3-16,0 0 1 0,0 0 0 15,-2 0 9-15,2 0 0 0,0 0 7 0,0 0-3 16,0 2 0-16,0-2-7 0,-4 0 3 15,4 1-2-15,0 1 6 0,0-1 4 16,-4 0-4-16,4 1 1 0,0 0-17 16,0-1-12-16,0 1-14 0,0-1 15 0,0 2 17 15,0-1 21-15,0-1 5 0,-2 1-3 16,2 0-17-16,-4 0-24 0,4 0-27 16,-3-1-15-16,3-1-15 0,-4 2-9 15,4-1-8-15,-4-1-4 0,4 0-3 0,-2 0-2 16,2 0-4-16,-4 0 4 0,2 0-2 15,2-1 0-15,0-1-5 0,-4 1-2 16,4-1 0-16,-4 0 0 0,4 0 3 0,4-1-1 16,-4 1-1-16,4 1-2 0,-4-2 3 15,2 1 0-15,2 1 3 0,-2-3 0 16,6 3 0-16,-5 0-3 0,-3-1 0 16,6 1 1-16,-2 1 2 0,0 0 2 0,-2 0 3 15,-2 0 1-15,4 0 1 0,-4 1-1 16,0 1 4-16,0 0 7 0,-4 2 10 15,4-3 6-15,-2 1 0 0,-2 1-8 16,0-2-7-16,2 1-4 0,-2-1-4 0,1 1-7 16,-1-2 1-16,0 1-1 0,2-1 11 15,-2-1-7-15,2 1-5 0,2-2-7 16,-4 1 1-16,0-2 0 0,4 1 1 0,0-1-4 16,0-2 4-16,0 3 3 0,4-1 0 15,0 0-3-15,-4 0-1 0,2 1-2 16,2-1 2-16,-2 1-1 0,-2 2 5 15,8 0 0-15,-8 0 0 0,3 0 0 0,-3 0 2 16,6 2-21-16,-6 0-71 0,0-1-154 16,0 1-174-16,4-1-191 0,-4-1-62 15,4-3 64-15,-4 2 182 0</inkml:trace>
  <inkml:trace contextRef="#ctx0" brushRef="#br0" timeOffset="22990.35">30908 10306 32 0,'0'0'41'0,"0"0"9"0,0-1 12 0,0 1 9 16,0 0 8-16,0 0 2 0,0 0 0 16,0 0-4-16,0 0-1 0,0 0-4 0,0 0 4 15,0 0-1-15,0 0-3 0,-5 0-5 16,5 0-5-16,0 0-8 0,0 0-5 15,0 0-3-15,-4 0 0 0,4 0 2 0,0 0-2 16,0 0-3-16,0 0-2 0,0 0-1 16,0 0-1-16,0 0 3 0,0 0-2 0,0 0-6 15,0 0-1-15,0 1 0 0,0-1 2 16,0 0 2-16,0 0-2 0,0 0-3 16,0 0-4-16,0 0-4 0,0 0-5 0,0 0-6 15,0 0-6-15,0 0 1 0,0 0-7 16,0 0 2-16,0 0 0 0,0 0 1 0,0 0 2 15,0 0 14-15,0 0 14 0,0 0 18 16,0 0 6-16,4 0 6 0,-4 0 0 16,5 0 0-16,-5 0-4 0,0 0-6 0,2 0-10 15,2 0-14-15,-4 0-5 0,2 0-11 16,-2 0-5-16,4 0-4 0,0 0-1 0,-4 0 1 16,2 0-3-16,2 0 3 0,-2 0-4 15,-2 0 1-15,9 0-2 0,-9 0 0 16,2 0 4-16,2 0-2 0,0 0 3 0,2 0-5 15,-4 0 1-15,2 0 3 0,1 0 0 16,1-1 0-16,-4 1 2 0,6 0-2 0,-6 0 2 16,4-2 11-16,3 2 13 0,-7 0 5 15,6 0-5-15,-6 0-10 0,4 0-10 0,-2-2 0 16,0 2-2-16,3 0-2 0,-1 0-1 16,-2 0 2-16,2 0 4 0,0 0 3 15,1 0 3-15,1-1 0 0,-2 1 0 0,4 0-4 16,-3-1-1-16,-1 1-2 0,0 0-3 0,2 0-3 15,1-2-3-15,-1 2 1 0,-2-1-1 16,0 1 4-16,5 0-2 0,-5 0-1 16,0 0-1-16,2 0-1 0,-2 0-1 0,5 0 1 15,-5 0 0-15,0 0 0 0,0 0 2 16,3 0-2-16,-3 0 0 0,0 0-1 0,0 0 1 16,0 0 1-16,3 0-1 0,-3 0 0 15,4 0 0-15,-8 0 3 0,7 0-1 0,-1 0 0 16,0 0-2-16,-2 0 0 0,1 0 0 15,-1 0 0-15,2 0 0 0,-2 0 0 16,-4 0 0-16,7 0-1 0,-3 1 0 0,-4-1 1 16,6 2 0-16,-2-2 1 0,0 0 0 15,1 0 1-15,-3 1 1 0,6-1-3 16,-8 0 1-16,6 0-1 0,-1 0-4 0,-1 0 1 16,0 0 4-16,2 0 4 0,-1 0-4 15,-5 0-1-15,6 0 0 0,-2 0 0 0,0 0 4 16,1 0-1-16,-1 0-2 0,-2 0-2 15,2 0-2-15,-2 0 3 0,2 1 0 16,1-1 0-16,-3 0-1 0,2 0-2 0,-2 0 3 16,-2 2 0-16,6-2 4 0,-1 0-5 15,-5 2 1-15,2-2 1 0,2 0 1 0,-2 0 0 16,2 1 0-16,-2-1 0 0,3 0-3 16,-1 0 0-16,0 0-1 0,2 0 2 0,-6 0 5 15,7 0-4-15,-3 0 1 0,0 0-2 16,0 0 0-16,0 0 0 0,3 0 0 15,-3 0-1-15,-4 0-1 0,6 0 2 0,-6 0 0 16,2 0 1-16,3 2 0 0,-3-2 2 16,-2 0-3-16,6 0 2 0,-2 0-4 0,-4 0 2 15,7 0 0-15,-3 0 0 0,-2 0 2 16,-2 0-1-16,4 0 0 0,-2 0 0 16,1 0-1-16,1 0 0 0,-4 0 2 0,-2 0 1 15,4 0-1-15,0 0 2 0,-4 0-3 0,2 0 4 16,2 0-5-16,-4 0-2 0,0 0-37 15,0 0-81-15,-4 0-127 0,2 1-118 16,-2-1-100-16,0 0-82 0,4-1 19 0,-2-1 98 16</inkml:trace>
  <inkml:trace contextRef="#ctx0" brushRef="#br0" timeOffset="25059.05">31214 10336 45 0,'0'0'77'15,"0"1"-1"-15,0-1-7 0,0 0-8 16,0 0-6-16,-5 2-4 0,5-2-9 15,0 2-5-15,0-2-6 0,0 1-1 0,0-1 1 16,0 2 6-16,0-1 3 0,0 1 6 16,0-1 2-16,0-1 1 0,0 3 0 0,0-1-2 15,0-1-1-15,0 0 8 0,0 3 3 16,0-1-1-16,0 0-8 0,0 0-4 0,0 0-1 16,-2 0-2-16,2-1-1 0,0 2-5 15,0-1-3-15,0 1-2 0,0-1 0 0,0 0-2 16,0 2-4-16,0-2-6 0,-4 1-6 15,4-1-3-15,0 1-4 0,0 1-3 16,-4 0 3-16,4-1 0 0,0 0 0 0,0 0-3 16,0 2-2-16,0-2 1 0,0 1 4 15,0 1 0-15,0-2 10 0,-2 2 13 0,2-2 13 16,0 3-2-16,0-3-5 0,-4 2-5 16,4-1 1-16,-2 1 1 0,2-2 1 15,0 0 1-15,-4 1 7 0,4 1 9 0,-4-1 5 16,4-1 5-16,0 1-7 0,-3-1-7 15,3 1-13-15,-4 0-3 0,4 0-4 0,-2 0-7 16,2-1-5-16,-4 2-4 0,0-1-1 16,4-1-2-16,-2 1-1 0,2-1 3 0,0 2-3 15,-4-1-4-15,0-1 1 0,2 0 2 16,2 1 2-16,-5 0-4 0,3-1-1 0,2 0 2 16,-8 0 1-16,8 0-3 0,-2-1 14 15,-2 2 13-15,2-3 16 0,-2 2-7 16,0 0-6-16,1-1-8 0,-1 0-6 0,2 0-6 15,-2 0-4-15,0 0-3 0,2 0 2 16,-2 0-3-16,0 0 1 0,2 0-1 0,-3 0-2 16,3 2-1-16,-2-4 1 0,0 2 0 15,2 0 3-15,-2 0-1 0,2 0-3 16,-2-2 2-16,0 3-2 0,2-1 5 0,-3-2-4 16,3 2 1-16,-2-1-4 0,0 1 1 15,2-2-1-15,-2 2 4 0,0-1 0 0,2-1 1 16,2 1-1-16,-7-1-1 0,7 1 0 15,-4-1 0-15,0 1 0 0,4-1 0 16,-2 1 1-16,2-2 2 0,-4 1 0 0,4-1-2 16,-2 1-1-16,2-1-5 0,-4 0 2 15,0 2 0-15,4-2 4 0,-2 0-2 0,2 2 1 16,0-2 0-16,-5 1 0 0,1-1-1 16,4 2-1-16,-2-1 0 0,2-1 1 15,-4 0 0-15,2 0 0 0,2 2-1 0,-4-2 1 16,0 0 0-16,4 1-1 0,0-1 1 15,0 0 0-15,0 0-3 0,-2 0 3 0,2 0 0 16,0 2 3-16,0-2 0 0,0 0-2 16,-4 0 1-16,4 0-2 0,0 0 0 0,0 0 0 15,0 0 1-15,-2 0 2 0,2 0-4 16,0 0-2-16,0 0 0 0,0 0 0 16,0 0 2-16,0 0-1 0,0 0 2 0,0 0 0 15,2 0 2-15,-2 0-1 0,0 0-1 16,0 0 0-16,4-2-5 0,-4 2 3 0,0 0 2 15,2 0 4-15,-2-1 2 0,4 1 0 16,0-2-2-16,-4 2 0 0,2-1-10 16,2-1 4-16,-4 2 2 0,2-1 8 0,-2 1-3 15,4-2 3-15,1 2-1 0,-3-2 1 16,-2 2-2-16,8-1 2 0,-6 0 2 0,2 1 0 16,-2-2-2-16,2 1-2 0,0-1-2 15,3 1 0-15,-5-1 2 0,6 2 2 16,-6-3 1-16,6 2 0 0,-1 1 1 0,-5-4-2 15,6 3-2-15,-2 0 0 0,-4-1-2 0,6 1 1 16,-1-1-2-16,-5 1-2 0,6-1 2 16,-6 2 2-16,6-1 3 0,-8-1 4 15,6 2 9-15,-6-1 14 0,3 1 5 0,-3 0-7 16,0 0-11-16,0 0-13 0,0 0-4 16,-3 0 0-16,3 1 4 0,-6-1 0 0,2 2-5 15,0-1 1-15,2 1-5 0,-6-1-1 16,6 2 0-16,-5-1 3 0,-1 0-2 0,6 2-1 15,-4-3-1-15,-2 2 0 0,6 0 4 16,-5 0-1-16,-1-1-2 0,6-1-2 16,-6 2 0-16,6-1-2 0,-5-1 5 0,7 2-2 15,-8-1 4-15,8-1 0 0,-2-1-2 16,2 2-2-16,-4-1-1 0,2-1 2 0,2 2 1 16,-4-2 0-16,4 0 0 0,0 0 0 15,0 1-4-15,0-1 4 0,0 0 3 16,4 0 2-16,-4-1 3 0,0 1 1 0,2 0 10 15,2-2 7-15,-4 1 4 0,2-1-4 16,2 1-9-16,0-1 0 0,-4-1-2 0,7 0-2 16,-5 1-3-16,-2 0-1 0,8-3 0 15,-6 2-6-15,-2 0-3 0,4 2 0 16,0-3 11-16,-2 0-2 0,3 1-2 0,-3 0-10 16,-2 0-1-16,4 0 3 0,0-1-1 15,-2 1 2-15,-2-2 10 0,4 4 13 0,-4-2 8 16,2 0-3-16,-2 1-5 0,0 1-4 15,0-2 2-15,4 1 4 0,-4 2 1 16,4-1-3-16,-4-1-4 0,0 1-2 0,0-1-2 16,0 2-4-16,0-1-4 0,0 1-5 15,0 0 0-15,0-2-5 0,2 2-2 0,-2 0 0 16,0 0-12-16,0-1-45 0,5 1-110 16,-5 0-166-16,0 0-164 0,0 0-120 0,0 0-31 15,0-2 80-15,0 0 156 0</inkml:trace>
  <inkml:trace contextRef="#ctx0" brushRef="#br0" timeOffset="26113.97">31311 10840 60 0,'0'-1'135'0,"0"1"12"0,0 0 8 0,0 0 6 15,0-2-12-15,0 2-23 0,0 0-32 16,0-1-30-16,0-1-23 0,0 1-15 0,0-1-9 16,2 1-6-16,-2-2 0 0,4 0 3 15,0 0 3-15,-4-2 2 0,6 1-2 16,-6-1-1-16,2 1 0 0,7-2 8 0,-7 1 14 15,2-1 7-15,-2 0-2 0,6 2-9 16,-6-3-9-16,2 3-9 0,-2 0-5 0,7-2-4 16,-7 1-3-16,2 1-2 0,0 1-2 15,2-2 2-15,-6 2-2 0,2 0-2 16,2 1-3-16,0 0 3 0,-4 0 1 0,3-1 1 16,1 3 1-16,-4-1 0 0,2 1-1 15,-2 0 0-15,0 0 1 0,0 1 2 0,0 1 3 16,4-1-1-16,-4 2-2 0,0 0-6 15,0 0 0-15,0 3 1 0,-4-1 3 16,4 1 3-16,0 0-2 0,0 0 2 0,-2 1-4 16,2 1 1-16,0-1-1 0,-4 2 0 15,1-1 2-15,3 1-2 0,0 0 0 0,-4 0-3 16,0 0 6-16,4 0-1 0,-2 0 1 16,2 0-3-16,0-2 3 0,-4 0-1 0,4 0-2 15,-2-1 1-15,2 0 3 0,0-2 18 16,-4 1 32-16,4-1 38 0,0-1 20 15,0-1-11-15,-4 0-26 0,4 0-27 0,0 0-19 16,-2-2-11-16,2 0-8 0,0 0-2 16,-5 0-4-16,1-2 0 0,2 0-3 0,2 0-2 15,-4 0 1-15,2 1-1 0,-2-2 2 16,0 1-2-16,4-1 1 0,-2 0-3 16,-2 2 3-16,2-2 3 0,-3 0-1 0,1 0-1 15,4 1-2-15,-2-1-1 0,-2 0 1 16,2 0 1-16,2 1-2 0,-4 0 0 0,0-1 1 15,4 1 0-15,-2-1 1 0,2 2 2 16,-4-2 0-16,-1 1 1 0,5 0-1 0,0 1-2 16,-2 0-1-16,2-1-1 0,0 1 0 15,0-1 2-15,0 1 3 0,-4 1-3 16,4-2-3-16,0 2 1 0,0 0 2 0,0-1 0 16,4 1 2-16,-4 0 3 0,0 0-2 15,2 0 1-15,-2 1 1 0,9-1 0 0,-9 0 3 16,2 0 1-16,6 0-1 0,-2 0 0 15,-4 0 0-15,7 0-2 0,-3 0 0 0,4-1-2 16,-4-1 1-16,-4 1 0 0,9 1-1 16,-3-2-29-16,-2 0-81 0,-4 1-112 0,6 0-127 15,-5-2-123-15,1 0-15 0,-2-2 77 16</inkml:trace>
  <inkml:trace contextRef="#ctx0" brushRef="#br0" timeOffset="26959.98">31449 10611 26 0,'0'0'105'0,"4"-2"9"16,-4 2 7-16,0 0-1 0,4 0-6 15,-4 0-7-15,0 2-4 0,0-2-3 0,-4 1 3 16,4-1 1-16,0 0-6 0,-4 2-5 16,4-2-9-16,0 1-4 0,-2 1 4 0,2-1 8 15,-4 0 11-15,4 1 11 0,-2 0 5 16,2-1 5-16,-4 1 2 0,0-1 6 15,4 1 3-15,-2-1-6 0,-3-1-12 0,3 2-10 16,2-2-9-16,-4 1-17 0,4-1-20 16,-4 0-21-16,2 0-12 0,2 0-12 15,0-1-6-15,0 1-3 0,0-2-3 0,0 2-2 16,0-1-4-16,0-1 1 0,0 1-2 16,0-1-1-16,2 1-1 0,2 1 2 0,-4-4-1 15,4 4 6-15,-2-1 0 0,3 1 0 16,-3 0-2-16,2 0 0 0,0 0 4 15,-4 0-2-15,2 0 6 0,2 1-2 0,-4-1 9 16,2 4 6-16,-2-3 13 0,0 1 13 16,0 1 8-16,0-2 6 0,-2 2 8 0,2-1 1 15,-4 0 0-15,2 0-8 0,2 0-11 16,-4-1-11-16,0 2-15 0,4-3-6 0,-2 0-5 16,2 0-3-16,-5 0-3 0,3 0-4 15,2 0-3-15,-4-3-2 0,4 2-1 16,-4-1 0-16,4-1 0 0,0 2-2 0,0-2 0 15,0 0 0-15,0 0-1 0,4 1 1 0,-4-1 0 16,0 0 0-16,0 2-1 0,4-1 0 16,-4 1-6-16,2-1 2 0,3 2 4 15,-5 0 7-15,2 0-1 0,-2 2-1 0,4-1 2 16,0 1-1-16,-4-1-1 0,2 2 2 16,-2-1-2-16,4 1 3 0,-4-2 4 0,0 2 7 15,0-1 1-15,0-1 4 0,0 1-2 16,0 0-5-16,0-2-7 0,0 2-23 15,0-2-54-15,-4 0-144 0,4 0-235 0,-2-2-293 16,2 1-106-16,-4 0 106 0,4-2 254 16,-4 0 192-16</inkml:trace>
</inkml:ink>
</file>

<file path=ppt/ink/ink10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8T21:15:30.623"/>
    </inkml:context>
    <inkml:brush xml:id="br0">
      <inkml:brushProperty name="width" value="0.05292" units="cm"/>
      <inkml:brushProperty name="height" value="0.05292" units="cm"/>
    </inkml:brush>
  </inkml:definitions>
  <inkml:trace contextRef="#ctx0" brushRef="#br0">26906 7693 122 0,'0'-1'93'16,"4"-1"29"-16,0 1-4 0,-4-1-20 0,2 1-19 0,-2-1-15 15,4 2-3-15,0-3-2 0,-4 3-3 0,0-1-7 0,2 1 1 16,2-2-1-16,-4 2 0 0,3-1-3 0,1 1 1 0,0 0-6 15,-4 0 0-15,2-2-2 0,2 2-4 0,-4 0 2 16,2-1-1-16,2 1-1 0,0 0 2 0,-4 0 1 0,2 0-1 16,3 0 15-16,-1 0 24 0,-4 0 17 0,2 0 8 15,2 1-4-15,-2 1-6 0,-2-2-7 0,8 1-1 0,-8 1 0 16,6-1 4-16,-6 2 6 0,2 0 3 0,3-1 0 0,-1 1 12 16,-2 1 34-16,2-1 14 0,-2 2 3 0,2 1 1 0,0-2 0 15,-2 2 3-15,7 0 3 0,-3 1-2 0,-4 3 8 16,6-1-2-16,-2 1-9 0,1-1-6 0,-1 3 10 0,2 0 2 15,0 0-3-15,1 2-2 0,-1-1-5 0,2-1-5 16,0 3-1-16,1-1-11 0,-1 1-13 0,0-2-18 0,3 2-20 16,-3-1-13-16,3-1-17 0,1 0-9 0,-4 0-7 0,3-3-5 15,1 2-6-15,-1-1-4 0,-1-2-5 0,-2 1-6 0,7-2-2 16,-3-1-3-16,-3 1 3 0,-3-1-5 0,2-1-1 0,5 0-2 16,-5-1 1-16,-4 1-3 0,5-2-3 0,-9-1 2 15,8 2-3-15,-6-3-1 0,-2 0-10 0,7 1-16 0,-7-1-26 16,2-1-32-16,-4 1-61 0,2-2-89 0,2 0-131 15,0 0-177-15,-4 0-108 0,0-2-86 0,2 1-56 0,-2-1 140 16,0-1 43-16,0 0 137 0,0 0 74 0,-2-1 49 16,2 1 4-16</inkml:trace>
  <inkml:trace contextRef="#ctx0" brushRef="#br0" timeOffset="300.7">27362 7860 230 0,'0'-3'157'0,"0"3"25"0,0-2-16 0,0 2-7 0,0-1-16 16,0 2-13-16,0-1-11 0,0 2-8 0,0-1-3 0,0 2 11 15,0 0 0-15,5 2-4 0,-5-1-4 0,4 1-11 0,-4 2-12 16,0 2-8-16,0 0-12 0,2 2-7 0,-2-1-8 15,0 1-3-15,0 1 2 0,0-1 3 0,0-1 7 0,0 0 3 16,0 1 5-16,0-1 17 0,0-2 2 0,0 0-13 16,0 0-16-16,-2-2-17 0,-2 2-8 0,-1-2-14 0,3 0-9 15,-2 0-23-15,2 0-49 0,-6 0-70 0,2-1-62 0,0 2-33 16,-1-3-64-16,-3 2-90 0,0 0-37 0,-1 0-23 0,1-1 0 16,-2 1 62-16</inkml:trace>
  <inkml:trace contextRef="#ctx0" brushRef="#br0" timeOffset="1526.08">24291 11052 279 0,'0'-2'202'0,"-4"0"25"0,-1 0-10 0,5 0-47 0,-2 1-44 15,2-1-38-15,0 1-25 0,-4-1-9 0,2 1-4 0,2-1-1 16,0 1 6-16,0 1 10 0,0-2 9 0,0 0 6 0,0 2 1 16,2 0-4-16,2 0-3 0,-4 0-5 0,2 0-6 0,3 2-2 15,-1 0 4-15,-2-2 0 0,4 1 1 0,2 2 1 16,-6 0 4-16,9 0 2 0,-5 0-4 0,4 2 2 0,1-1 26 15,-1 2 4-15,0 0-5 0,1 0 2 0,-3 3-11 16,6-1-1-16,-3-1 2 0,1 2 1 0,-2 0 9 0,1 2 3 16,1-1 12-16,-2 1 11 0,1-1 4 0,-1 2 10 0,0-2 11 15,-1 1 7-15,1-2 4 0,0 2 15 0,1-1 7 0,-1 1-8 16,0-2-9-16,-1 1-9 0,1-1-4 0,0 2-16 16,1-2-13-16,-1 0-15 0,0 1-26 0,1-1-22 0,-5 0-16 15,4 2-16-15,-2-4-9 0,1 2-7 0,-1 0-4 0,0-1-5 16,3-1-18-16,-5 1-64 0,0-1-17 0,4 1 1 15,-3-1-37-15,-1-2-75 0,2 1-83 0,-2-2-73 0,-4 1 2 16,2-2-8-16,1-2-26 0,-3 2-31 0,2-1-39 16,-4-1 82-16,2 1 2 0,-2-1-16 0,0-1 29 0,0 0 67 15,0 0 47-15,0 0 34 0,0-1-57 0,-2 1-4 0</inkml:trace>
  <inkml:trace contextRef="#ctx0" brushRef="#br0" timeOffset="1894.41">24500 11188 221 0,'0'-3'169'0,"-3"0"27"0,-1 1-21 0,0 0-31 15,4 0-33-15,-2-1-27 0,-4 0-12 0,6 2 0 0,-8-1 0 16,6 1 0-16,-3 1-1 0,1-2 9 0,2 0 11 16,-2 1 7-16,-2 0 9 0,2 1 4 0,2 0 1 0,-4 0-3 15,-3 0-4-15,7 0 1 0,-4 0-1 0,-2 0 2 0,1 1 3 16,-3 0 35-16,0 1 32 0,4 0 8 0,-5-1 5 0,3 2-3 16,-6 0-3-16,1 2-8 0,3-3-9 0,-7 3-2 15,3 0-9-15,1-1-10 0,-1 0-14 0,2 1-12 0,-3-2-20 16,7 3-21-16,-3-3-24 0,-3 1-19 0,4 1-13 15,3-2-13-15,-3 0-7 0,8 2-11 0,-4-3-29 0,-2 2-51 16,6-3-64-16,-3 2-59 0,3 0-90 0,2-1-115 0,-4-1-123 16,4 2-24-16,0-2 9 0,0 3-19 0,4-3 0 0,-4 2 12 15,0-1 199-15</inkml:trace>
  <inkml:trace contextRef="#ctx0" brushRef="#br0" timeOffset="3458.33">29990 10647 215 0,'-4'1'227'0,"2"1"59"0,2-2-18 16,-5 1-66-16,3-1-64 0,2 0-48 0,-4 0-28 0,0 2-16 15,4-2-6-15,-2 0 4 0,2 0-2 0,0 0-1 0,-4 0 0 16,4 0 4-16,0 0 3 0,0 0 8 0,0 0 3 16,0 0 11-16,0 0 6 0,0-2 3 0,0 2 2 0,4 0-2 15,-4 0 0-15,0-1-3 0,2 1-2 0,-2 0-5 0,4-2-4 16,0 2-6-16,-4 0 7 0,7-1 1 0,-7-1-5 15,2 2-6-15,6-3-10 0,-6 3-3 0,2-1-5 0,0-3-6 16,2 3-6-16,-3 0-7 0,5-2-3 0,-2 0-3 16,4 0-4-16,-3 0-4 0,3-2 1 0,-4 1-2 0,4-1-3 15,1 1 2-15,1-1-3 0,-2 1 1 0,3-2-1 0,1 1 0 16,-3-1 3-16,5 0-1 0,-3 2-2 0,1-1 0 0,-2-1 0 16,3 0 0-16,-3 2-3 0,1-1 1 0,1-1 2 15,-1 2 0-15,1 1 0 0,-4-3 0 0,7 1 0 0,-7 2 0 16,3-3 0-16,-1 3 0 0,-2-1 0 0,1 1 0 15,-5 0 0-15,8-2-3 0,-7 4-5 0,3-3-6 0,-4 2-5 16,0-1-12-16,3 0-9 0,-3 1-11 0,-4-1-10 0,6 2-9 16,-2-1-11-16,-4 0-3 0,7 1 10 0,-7 0 1 0,2 1 2 15,-2-2 5-15,6 1 3 0,-6 1 4 0,7-2 6 0,-7 2 0 16,4-1-4-16,-2 1-7 0,0-2-8 0,2 2-14 16,-4-1-16-16,3-1-17 0,-1 2-24 0,2 0-5 0,-6 0-16 15,4-1-26-15,2 1 13 0,-6 0 24 0,2 0 29 16,-2 0-47-16,9 0-76 0</inkml:trace>
  <inkml:trace contextRef="#ctx0" brushRef="#br0" timeOffset="3949.84">30571 10453 159 0,'0'0'161'0,"2"0"66"0,-2 0 9 0,4 0-14 0,-4 0-38 16,0 0-31-16,4 0-23 0,-4 0 10 0,0 0 1 0,0 0 2 16,0 0 3-16,0 0-5 0,0 2-3 0,-4-2-6 0,4 0-4 15,0 1-1-15,-4 1 29 0,4-1 22 0,0 1 2 0,0-1 4 16,-2 1 2-16,2 1 0 0,-4-1-1 0,-1 3-2 16,5-2 5-16,0 2-9 0,-2-1-12 0,-2 1 2 0,2 1-16 15,2 0-32-15,-4 0-21 0,0-2-26 0,4 2-23 16,-2 0-15-16,2 0-9 0,-4-1-10 0,2 1-3 0,2-2-6 15,-5 1-7-15,5-1 1 0,-4-1 2 0,4 1-2 0,0 0-6 16,0-1 3-16,-2 0 1 0,2 0 0 0,0 0-3 0,0-2 2 16,0 2-3-16,0-1-12 0,0-1-9 0,0 1-2 15,0-1 6-15,0-1 6 0,0 2-1 0,0-2-6 0,0 0-4 16,2 0-10-16,-2-2-3 0,4 2 3 0,1-3 4 0,-5 2 4 16,2-1 3-16,2-1 10 0,-2 0 7 0,-2-1 0 15,8-1 7-15,-6 0 0 0,2 0 5 0,-2 0 0 0,3-1-3 16,-1 0 7-16,-4 0 4 0,2 2 12 0,-2-2 7 15,4 1 16-15,-4 2 13 0,0-1 2 0,0-1 6 0,0 2 1 16,-4 0 1-16,4 0 6 0,-2 0 7 0,2 0 4 0,-4 2 22 16,-1 1 17-16,-1-2 6 0,4 2-4 0,-8 0-13 0,4 0-16 15,-5 2-8-15,1-2-15 0,0 1-14 0,-3 2-15 0,3 0-14 16,-5-1-13-16,5-1-14 0,2 1 54 0,-3 0-151 16,1-2-125-16,4 0-162 0,0 0-225 0,-3 0-205 0,7-2-176 15,-6 0-12-15,6-1 108 0,-4 2 77 0,2-2 200 16</inkml:trace>
  <inkml:trace contextRef="#ctx0" brushRef="#br0" timeOffset="20232.09">23840 6636 159 0,'-4'1'153'0,"4"1"46"15,-2-2-6-15,-2 0-8 0,2 0-26 0,2 0-25 0,-4 0-11 16,-1-2-5-16,3 1-2 0,2 1 11 0,-4-2-6 16,0 1-9-16,4-1-12 0,0 0-8 0,-2 1-1 0,2 0-2 15,-4-2-1-15,4 1 6 0,0 1 4 0,-2-1 5 16,2 1 17-16,0-1 47 0,0 1 26 0,-4-1 20 0,4 0 49 15,-4 1 86-15,4 0 3 0,0 1-26 0,0-3 9 0,0 3-23 16,0-2-30-16,0 1-38 0,0-1-52 0,0 1-44 16,-3-1-45-16,3 2-34 0,0-1-30 0,0-1-10 0,0 2-9 15,0 0-7-15,0-1 1 0,3 1-1 0,-3 0 3 0,0-2 0 16,4 2-1-16,0 0-2 0,-2-2 9 0,2 2-1 16,-2-1-3-16,6 0-1 0,-6 1-1 0,9-3 2 0,-5 1-1 15,4 1 0-15,1-2-4 0,-1 0-3 0,2-1-1 16,3 2 0-16,1-3-1 0,-3 1 2 0,3 1-6 0,1-2 2 15,-1 1 0-15,3-1-4 0,0-1 3 0,-3 2 3 0,5 1-4 16,-1-3 2-16,-3 1-1 0,0 0-1 0,-1 3-3 0,-4-3 3 16,5 2-2-16,-2 0-1 0,-5 0 0 0,-2 1 0 0,2 1 0 15,1 0-7-15,-5-1 10 0,2 1-3 0,-2 1 0 16,-3 0 3-16,1 0-2 0,0 0-3 0,-2 0 4 0,2 0-4 16,-2 0-10-16,2 0-18 0,0 0-21 0,-4 0-29 15,2 0-42-15,3 0-66 0,-1 0-81 0,-4 0-92 0,0 0-92 16,2 0-62-16,2 0-102 0,-4-2-121 0,0 2 91 0,0 0 29 15,0-1 83-15,0 1 61 0,0-2 74 0,0 1 50 0</inkml:trace>
  <inkml:trace contextRef="#ctx0" brushRef="#br0" timeOffset="20527.89">24231 6430 182 0,'2'-1'130'0,"-2"-1"32"16,0 1-31-16,0-1-30 0,0 0-12 0,0 2-9 0,0-1-7 16,0 1 2-16,4 0 7 0,-4 0 6 0,2 0 5 0,-2 0-8 15,0 1-6-15,4 1-3 0,0 0 11 0,-2 1 0 16,-2-2-3-16,9 2-4 0,-9 0-3 0,6 2-1 0,-6-1-5 16,2 1-3-16,6 1 0 0,-6-1 5 0,2 2 5 15,-2 0 8-15,3 1 5 0,-1-2 6 0,-2 1 1 0,-2 1 43 16,4-1 6-16,-4-1 7 0,2 2 0 0,-2-1-15 0,0-1-16 15,0 2-19-15,-2-2-20 0,2-2-25 0,-4 2-17 0,4 0-9 16,-2-2-11-16,2 3-13 0,-4-4-27 0,4 1-47 16,-5-1-67-16,5 2-95 0,0-2-142 0,-2 0-49 0,2-2-59 15,-4 1-88-15,2 1-31 0,-2-2 39 0,0 1 207 0</inkml:trace>
  <inkml:trace contextRef="#ctx0" brushRef="#br0" timeOffset="29588.45">24979 8758 90 0,'0'3'69'0,"0"1"3"0,0 0-7 15,0-1-9-15,-2 0-12 0,2 1-11 0,0-1-6 0,0 0-3 16,-4 0-5-16,2 2 0 0,2-2-3 0,0 0 0 16,-4 1-3-16,4-1-3 0,-4 2 3 0,4-2-3 0,-3 0 3 15,3 1-1-15,0-1 0 0,0 0-2 0,0 0 0 16,-4 0 1-16,4 0-3 0,-2 0 2 0,2 0 1 0,0 0 3 15,0 0-3-15,-4-1 2 0,4 1-3 0,-4 0 1 0,4-1-1 16,0 2 3-16,0-1-1 0,-2 0 2 0,2 0 1 0,0 0 0 16,0-1 1-16,0 0 0 0,-4 3 0 0,0-2-1 0,4 0 1 15,0 0 2-15,-2-1-1 0,2 2 0 0,-5-1 0 16,5 1 1-16,-2-1 1 0,2 0 0 0,-4 1 0 0,0 0 3 16,4 0 0-16,-2 1-1 0,2-2 0 0,-6 1 1 15,6 2 0-15,-4-1 0 0,0-1-2 0,2 2-2 0,-3 0-3 16,3 0 2-16,-6 0-5 0,6 2 1 0,-2-1-4 0,0 1 2 15,-2-1-4-15,3 2-1 0,-5 0 1 0,6 0-1 0,-4 0-3 16,-2 0 1-16,6 2-1 0,-7-1-2 0,3 1 2 16,0-1-1-16,2 0-1 0,-2 3 2 0,-1-1-2 0,1 0 2 15,0 0 0-15,-2 0-1 0,2 0 1 0,-1 1-1 16,1-1 1-16,-2 2 0 0,6-2 1 0,-4 1 1 0,-3-2 1 16,7 1-1-16,-4 0 2 0,-2 0-2 0,6 0 0 0,-7-2 1 15,7 2-1-15,-4 0-2 0,2 0-3 0,-2 0 0 16,0 2 0-16,-3-2 0 0,7 1 1 0,-6 1 2 0,2-3-3 15,4 3 0-15,-7 0-2 0,7-3 2 0,-4 3 2 0,-2-2 0 16,6 2 0-16,-4-2 0 0,-3-2-2 0,7 2 1 0,-6 0 0 16,2 0-1-16,0 0 0 0,-1 0 2 0,3-1 0 15,-2 1 1-15,0 0 0 0,-2 1 1 0,1 1-1 0,5-2 2 16,-8 1 0-16,4 1 0 0,-2 1-2 0,6 0 1 0,-9 0-3 16,5 0-1-16,-2 2 3 0,2 0-2 0,-5 1 3 15,9 0-4-15,-8 0 0 0,4-1 0 0,-3 1 0 0,3-2 0 16,0 2 0-16,0-1 0 0,0-1-2 0,-3 1 2 0,7-3 0 15,-4 3 0-15,-2-2 0 0,6 0 0 0,-7 0 2 0,3 0-2 16,4-1 0-16,-6-1 0 0,6 1 0 0,-4-1 0 16,-3 1 0-16,7-2 0 0,-2-2 0 0,2 2 0 0,-6-2 2 15,6 1-1-15,-2 0-1 0,-1-2 0 0,-1 0 0 16,4 0 0-16,-2 0 0 0,0-2 0 0,2 1 0 0,2-1-1 16,-6 1-8-16,6-3-5 0,-5 2-9 0,1-1-10 0,4-1-14 15,-2 0-17-15,2-2-20 0,0 2-24 0,0-2-34 0,0 0-29 16,-4 0-6-16,4-2-38 0,0 2 9 0</inkml:trace>
  <inkml:trace contextRef="#ctx0" brushRef="#br0" timeOffset="30912.01">24694 9099 173 0,'0'1'91'15,"0"0"39"-15,0 1-19 0,-4-2-32 0,4 2-26 0,0-2-18 16,-2 1-11-16,2-1-8 0,0 2-1 0,0-2-2 16,0 0 4-16,0 1 6 0,0-1 2 0,0 0 1 0,0 0 4 15,0 0 2-15,0 0 3 0,0 0 4 0,2 0 1 0,-2 0 2 16,4-1-2-16,-4 1 2 0,0 0-4 0,0-2-6 0,2 2-2 15,-2-1-2-15,4-1 1 0,-4 2 0 0,4-2-4 0,-4 2-2 16,2-1-3-16,2 0-1 0,-2 1 1 0,3-2-6 16,-1 1 0-16,-2-1 0 0,2 1-2 0,0-1 1 0,2 1 1 15,-4-1-5-15,7-1 3 0,-3 1 2 0,0 0 0 16,0 0 0-16,0-2 4 0,5 2 3 0,3-2-3 0,-3 0-2 16,-3 2 0-16,2-3-3 0,5 2-4 0,1-1 1 0,-6-1-3 15,3 1-2-15,1 1-1 0,-1 0-4 0,-1 0 3 16,-2 0-2-16,5-1 2 0,-5 2-1 0,3-1-2 0,-3 0 0 15,0 0 0-15,3 0 0 0,-3-1 0 0,2 0 0 0,-1 1 5 16,3 0-5-16,-1-1 0 0,1-1 0 0,-1 1 0 16,-1-1 0-16,7-1 0 0,-7 1-2 0,0 1 0 0,3 0 2 15,-3-1 0-15,3 0 0 0,-3 3 0 0,3-3 0 16,-3 2 0-16,2-1 3 0,-5 0-6 0,5 2 6 0,-3-1-3 16,1 0 2-16,-2 0-1 0,3 1-1 0,-3-1-2 0,4 0 4 15,-3 0-2-15,1 2 0 0,1-2 0 0,-3 0 0 0,4 0 2 16,-1 0-1-16,1-1-1 0,-1 0 1 0,1 1 0 0,3-1-1 15,-5-1 0-15,3 1 0 0,1 1 0 0,-3-2 1 16,1 2 0-16,-2-2-1 0,1 1 0 0,1 1 0 0,-1 0 2 16,1 0-4-16,-4 0 2 0,3 0 0 0,-3 0-2 15,1 2 2-15,-1-2 0 0,-2 1 1 0,3 1-2 0,-1-1 1 16,-4-1 0-16,4 3 0 0,-3-3 1 0,1 3 0 0,0-2-1 16,0 1 0-16,1 0 0 0,-1-1 0 0,-2 1 4 0,4-1-2 15,1-1 3-15,-5 0-2 0,4 2 2 0,1-3 1 16,-3 2 1-16,6-3-1 0,-3 2 5 0,-3-1-4 0,2-1 0 15,5 1-3-15,-3-1-1 0,3 1-1 0,-5-2-2 0,-2 1 0 16,7 2 0-16,-5-3 0 0,-2 3-2 0,3-1-7 16,-3 1-6-16,0 0-8 0,1-2-17 0,-1 2-23 0,0 0-24 15,-6 2-16-15,4-2-32 0,3 1-37 0,-7-1-34 16,2 0-4-16,0 2-11 0,-2-1 1 0</inkml:trace>
  <inkml:trace contextRef="#ctx0" brushRef="#br0" timeOffset="37073.9">27561 8344 78 0,'6'-1'87'0,"-6"-1"6"15,2 1 9-15,2-1-18 0,0 2-18 0,-4-1-11 16,3 1-10-16,-3-2-7 0,4 2-2 0,-4-2-3 0,0 2 2 15,2-1 8-15,-2 0 0 0,0-1 0 0,0 1 1 0,4 1 1 16,-4-3 0-16,0 3-1 0,4-2-1 0,-4 1-1 16,0-1-1-16,0 1-3 0,0-1 0 0,0 2-3 0,2-2 0 15,-2 1-2-15,0 0-9 0,0 1-1 0,0-2-4 16,0 2-1-16,0-1-3 0,0 1-6 0,0 0 4 0,0 0-2 16,0-2 2-16,0 2-1 0,0 0 1 0,0 0 3 0,0 2 2 15,0-2-4-15,0 0 0 0,-2 1-2 0,2 1-4 0,-4 0 1 16,4 0-4-16,-4 1-2 0,2 0 1 0,2-1-4 15,-7 2 3-15,3 0-1 0,-2 1 1 0,2 0 0 0,-2 1 0 16,0 0-1-16,-3 1 3 0,1 1 0 0,0-1-2 16,0 1 4-16,-1-1-1 0,1 2 1 0,-2 0-1 0,-1 2-1 15,1-2-1-15,0 0 2 0,-1 1-4 0,3 1 0 0,-2-2-2 16,-1 1 0-16,1-1 0 0,4 2 0 0,-9 1 0 0,5-2 0 16,4 1 1-16,-5-1 1 0,3 1-2 0,-2-1 0 0,4 1 0 15,-5-1 0-15,1 1 0 0,-4-1 0 0,7 0 0 16,-3 0 0-16,0 0 0 0,1-1 0 0,-1 0 0 0,0 2 0 15,4-4 0-15,-9 4-2 0,5-3-2 0,1 2-2 16,-1-2 1-16,4 3-3 0,-4-4 2 0,-5 4-3 0,5-2-1 16,1 0-3-16,-1 1 5 0,-4 0-5 0,3 0 4 0,3 1 1 15,-2-2-1-15,-5 1 4 0,7 1-2 0,-2-2 0 0,-1 0 2 16,-3 1 2-16,6-1-3 0,-7 0-1 0,5 0-3 16,-1 0 3-16,-1 0-1 0,2 2 2 0,-3-2-1 0,3 0 2 15,-4 1 1-15,5-1 1 0,-1 0 2 0,-5 2 0 0,3-2-2 16,2 0 1-16,-3 1 1 0,3-1 2 0,-5 2-1 15,5-1-2-15,2 1 2 0,-9 1-2 0,7 0 0 0,-7 0 2 16,7 1-1-16,-6 1 1 0,1-1-2 0,3 2 0 16,-3-2 2-16,-1 3 0 0,3-1-2 0,-1 0 2 0,1 0-3 15,-1 0 2-15,-3-2-4 0,9 2 4 0,-8-1 0 0,5-3-2 16,-3 3 1-16,1-2 1 0,-1 0-2 0,6 0 1 0,-11 0 0 16,11 0-1-16,-7 0 2 0,3-1-1 0,-3 1 2 0,3-2 0 15,-4 2 0-15,1 0-1 0,3-1 1 0,-5 1 0 16,1-2 0-16,-1 2 0 0,1 0-1 0,-5-3-1 0,4 3 2 15,1-1-1-15,-1-1 1 0,3 1 0 0,-3-1-3 16,1-1-1-16,3 1 0 0,-3 1 3 0,1 0-2 0,3-1-1 16,-5 1 3-16,7-2 0 0,-7 1-1 0,3 1 1 0,-3-1 0 15,5 0-2-15,-4 1 2 0,1 1-3 0,-1-1 2 16,3-1-3-16,-3 1 1 0,-1 1 0 0,1 0 0 0,-1 0 2 16,-4 1 1-16,5-1 1 0,-1 2 0 0,-3-1 0 0,3 2 0 15,-4-1 0-15,5-1-2 0,3 1 0 0,-7-1 2 16,3 0 3-16,-3 0-3 0,3 0 0 0,0-1-3 0,-1 0 3 15,1 0 0-15,-3 0 3 0,3-1-2 0,-4 1-1 0,1-2 0 16,3 2 56-16,1-1-57 0,-1-1-14 0,1 2 1 16,-1-1 5-16,1-1 3 0,-1 1-1 0,5-1 4 0,-7 1 2 15,2-1 1-15,5-1 0 0,0 2 0 0,-3-3 0 0,3 3 0 16,-3 0 0-16,3-1-2 0,-3-1 0 0,3 2 2 0,-2-1 0 16,1-1 0-16,-1 0 0 0,5 2 0 0,-5-1 3 15,2-1-3-15,-3 2-3 0,3-1 2 0,-3-1-1 0,7 1 0 16,-11 1-2-16,11-2 0 0,-8 0-1 0,5 1 2 15,-5 0-2-15,1-2 2 0,3 2 3 0,-3-2 0 0,3 3 0 16,-3-2-1-16,3 0 0 0,0 1 1 0,-7 1 0 0,7 0 0 16,-5-1 0-16,5 2 0 0,-7-2 0 0,3 4 1 0,-1-2-1 15,0 0 0-15,1 0 1 0,-1 0 0 0,-3 1-2 16,3-2 1-16,1 3 1 0,3-4 1 0,-3 2 2 0,-1 0-1 16,3 0 1-16,-3-1 1 0,5 1 0 0,-3-2-1 0,-1 0 1 15,3 3 1-15,-1-3-1 0,-3 1 4 0,5-1-2 16,-3-1 4-16,3 2-4 0,0-2 3 0,1 1-2 0,-3-1 3 15,1 0-1-15,3 1 0 0,-4 0 1 0,5-1 4 0,-1 0 0 16,0-2 5-16,-1 2-1 0,1-1 2 0,4-1-4 16,-4 1-3-16,3-2 0 0,1 1-5 0,2-1 0 0,-2 0-5 15,2-1-3-15,2-1 0 0,-3 1-1 0,1-1 2 0,2 0-1 16,-2 0 1-16,4-1-5 0,0 0-5 0,-2 0-8 0,2-2-8 16,0 2-16-16,0 0-9 0,0-1-17 0,0-1-36 15,0 2-60-15,0-3-71 0,0 2-47 0,0-2-50 0</inkml:trace>
  <inkml:trace contextRef="#ctx0" brushRef="#br0" timeOffset="38832.49">27747 8346 163 0,'0'1'141'0,"2"-1"40"0,-2 2-32 0,0-2-28 15,4 1-34-15,0-1-26 0,-4 1-18 0,0-1-3 16,2 0 5-16,-2 0 3 0,0 2 1 0,4-2 1 0,1 0-2 16,-5 0 0-16,2 2 1 0,2-2 0 0,-4 0-2 0,2 1 1 15,-2-1 2-15,4 0 4 0,0 0 2 0,-2 2-1 16,2-1-7-16,-4-1-6 0,2 2-4 0,3-1-5 0,-1-1-2 15,-2 2-2-15,2-2-7 0,-2 1-1 0,2 1 2 0,0-1-7 16,-2 1 1-16,7-1-2 0,-7 2-1 0,2-1 0 16,2-1-1-16,-2 1 2 0,2-1 3 0,1 2-1 0,-1-1 0 15,2 1 2-15,-2-1-3 0,0 2 4 0,5-1-1 0,-5 0 1 16,0 0-4-16,9 1-4 0,-5 1-4 0,-2-1-1 16,0 1-2-16,1-1-1 0,1 2-3 0,0-1 2 0,1 1-1 15,-1 1-2-15,0 1 2 0,-3-1-2 0,3 2-2 16,-8 0 6-16,8 2 1 0,-3-1 1 0,3 4 0 0,-4-1 1 15,2 1 2-15,3 0 1 0,-5 0 5 0,0 1-2 0,4 2 2 16,1-2 3-16,-5 1 12 0,4-1 4 0,1 2-1 0,-3-2-8 16,6-2-5-16,-1 2-6 0,1-1-4 0,3-1-3 0,-5 2 0 15,5-2-1-15,-1 1-4 0,1 0-4 0,-1-1 4 16,3-1-1-16,4 2 1 0,-7-2 0 0,5 0-1 0,-3 1-1 16,-1-2 0-16,8 1 0 0,-9-2 0 0,3 2 0 15,2-1 0-15,-1-1 0 0,-1 1 0 0,-3-2 1 0,9 0 0 16,-6 0-1-16,-3 0 0 0,9-1 0 0,-8 2 0 0,1-2 0 15,1 0 0-15,-3 1-1 0,1 0 1 0,0 1 0 0,-1 1-2 16,1-1 3-16,-5 0-1 0,3 2 0 0,-3 0 0 16,2 1 0-16,-1-1 0 0,1 2 1 0,-5 1 0 0,5 1-1 15,-2 1-1-15,-1-1-1 0,3 2-2 0,-6-3-1 0,7 1 0 16,-5 1-2-16,1-3 2 0,-3-1-1 0,2 0 1 16,5-2 5-16,-5-2 0 0,-2 0 0 0,7 0-1 0,-5-1 0 15,-2-2 1-15,3 1 0 0,3-1 0 0,-3-1 0 0,-3 0-2 16,2 2 1-16,0-3 1 0,1 2 1 0,-1-1 1 15,0 1-1-15,-1 0 3 0,1 0-4 0,5 0 0 0,-5 1 0 16,-2-1 0-16,2 2 2 0,1 0-4 0,-5 0 4 0,8 0-2 16,-3 1 0-16,-5 0-2 0,4 0 2 0,1 0 3 0,-3 0-3 15,0-2-2-15,0 2 1 0,7-1-2 0,-5-2-1 16,-3 0 1-16,3 0-1 0,0 0 3 0,3-2 3 16,-3 1-2-16,2-2 2 0,-1 0-3 0,3 0-1 0,-6-1 1 15,3 2-1-15,3 0 0 0,-3-1 2 0,1 0 0 0,-2-1 3 16,3 1-3-16,-3 1 0 0,0-1 2 0,1 2-1 0,-1-1-3 15,0 0 2-15,-3 1 0 0,3 1 0 0,-2-1 0 16,0 1 0-16,1 0 0 0,-1 0 0 0,2 0 0 0,-1 0 0 16,1 1 2-16,-4-1 0 0,4 0-1 0,5 2 0 0,-5-2-3 15,-1 0 1-15,1 0-1 0,4 1 1 0,-3-1 3 16,-3 1 1-16,6 0-2 0,-3-1 0 0,1 0-2 0,-2 0-1 16,3 1 3-16,1-1-1 0,-3 2 0 0,-1-2 1 0,2 1 0 15,1 1 0-15,1-2 1 0,-3 1-1 0,1-1-1 16,2-1 0-16,3 0 0 0,-5 2 0 0,3-3 0 0,1 2 0 15,1-1 0-15,-5-1 0 0,5 1-1 0,-1 0-4 0,-1 0 1 16,1 0 3-16,1 1 1 0,-5 0-2 0,3-2 0 0,-3 2 2 16,3 0 0-16,1 0 0 0,-5 0 0 0,1 0 0 15,0 0 0-15,3 0 0 0,-3 0 0 0,3 0 0 0,-5 2 0 16,2-3 0-16,3 3 0 0,-7 0-1 0,7-2 1 16,-3 1 0-16,3 2 0 0,1 0 3 0,-6-1 3 0,7 1 2 15,-5 0 2-15,3 0-3 0,1 0-2 0,1 0 0 0,-5-2 3 16,3 2-1-16,1 0 6 0,1-2 0 0,-5 3-3 0,3-2 3 15,1 0 0-15,1 1 1 0,-5-1 6 0,3 1 0 0,1-2-7 16,-3 2 0-16,1 0 0 0,-1 0 10 0,1 0 16 16,3 0 14-16,-9 2-3 0,6-4-11 0,-3 1-8 0,1-1-11 15,-2 1 0-15,1 1-3 0,-1-3-4 0,0 0-3 16,-3 1 0-16,3-2-8 0,-4-1-14 0,0 1-22 0,5-2-19 16,-9-2-37-16,6-1-15 0,-2 0-14 0,0-1-36 0,1-2-39 15,1-3-49-15,-2-2-64 0,-4 1-15 0,6-5-4 0,-6 0-5 16,3-3-15-16</inkml:trace>
  <inkml:trace contextRef="#ctx0" brushRef="#br0" timeOffset="40314.24">27420 8615 84 0,'-4'2'90'0,"2"1"12"0,-6 0 0 16,8-1-18-16,-2 1-19 0,-2-2-11 0,2 1-5 0,2 0-7 15,-5 0-2-15,1-2 2 0,4 2 4 0,-2-1 1 0,2 1 2 16,-4-1 0-16,0 1 2 0,4-1-1 0,0-1 1 15,-2 2 1-15,-2-2 0 0,4 1 0 0,0-1 0 0,0 2 2 16,0-2-1-16,-2 1-1 0,2 0 1 0,0-1 4 0,0 2 4 16,0-2-2-16,0 0 2 0,0 2-1 0,-4-2-1 15,4 0 2-15,0 1 3 0,0-1 6 0,0 0 8 0,-5 0 8 16,5 0 5-16,0 0 6 0,0 0-1 0,0 0-10 16,0 0-9-16,0 0-11 0,0-1 4 0,0 1 4 0,0-2-8 15,0 0-3-15,0 1-5 0,5 0-5 0,-5-2-11 0,0 1-3 16,4 1-5-16,-4-1-6 0,0-1-2 0,2 0-3 0,-2 1 4 15,4 0 4-15,-2-3 0 0,-2 2 3 0,4 0 1 0,0-2 5 16,-2 1-3-16,-2 0-5 0,9-1-5 0,-7 1-5 16,2-2-2-16,-2 1-6 0,2-1-2 0,0-1-2 0,2 2-4 15,-4-2 0-15,7 1 0 0,-7 0-4 0,6-2 3 16,-6 2-2-16,4 0-3 0,-2 0 0 0,1 0 3 0,1 2-2 16,-4-2 3-16,6-1-3 0,-6 2 1 0,2 0-3 0,-2 1 1 15,7 0 0-15,-9 0 0 0,2 0-3 0,6 1 2 16,-8 0 0-16,6-1 1 0,-4 2 0 0,-2-1 0 0,9 0-3 15,-9 0 0-15,6 0 1 0,-4 0 2 0,2 1 3 0,0-1-3 16,-2 0 0-16,4 0 0 0,-2 2 6 0,3-2-2 16,-3 0 1-16,2-1-2 0,0 3 5 0,2-2-2 0,-1 0 0 15,-1 0-1-15,0-1-2 0,4 0-1 0,-3 2 1 16,3-3 1-16,-4 2-2 0,4 0-2 0,-3 0 0 0,1 1 1 16,-6 1 0-16,6 0-1 0,-2-2 4 0,1 1 0 0,-3 2 2 15,2-1 2-15,0 1 8 0,-2 0 0 0,3 0 0 0,-3 0 2 16,2 1 4-16,0 1 2 0,-2-1-1 0,2 1-6 0,1-1-2 15,-1 2-4-15,0-1 1 0,2-1-2 0,-2 2 1 16,5 0 1-16,-9 0-3 0,8 1-2 0,-4 0 3 0,5-1 6 16,-5 1-4-16,4-1 1 0,-1 0 2 0,-1 0 0 15,0 2 6-15,-2-2-1 0,5 1 4 0,-9 1 8 0,8-2-1 16,-4 1 9-16,3-1 5 0,-3 2 9 0,-4-1 4 0,6 1-2 16,-6-1-1-16,4 1 2 0,-2-2 2 0,3 1-11 0,-3 1-8 15,0-1-3-15,2 1-1 0,-4 1-7 0,2-2-7 16,0 1-1-16,3-1-3 0,-7 2-6 0,2-3-4 0,6 2-6 15,-8-1 1-15,2 0 2 0,6 1 1 0,-8 0 2 0,2-1-10 16,3 0 2-16,-3 1 4 0,2-2-3 0,0 2 2 16,-4-1-1-16,2-1-2 0,2 2 4 0,-2-2 4 0,-2 0-2 15,4 0-4-15,0 0-1 0,-4 0 2 0,2 0 5 16,3 0 2-16,-5-2-1 0,2 2 4 0,-2-1-2 0,4-1 3 16,-4 1 4-16,4 0-3 0,-4-2 15 0,2 2 10 0,-2 0 19 15,0-1 18-15,0-1 7 0,0 2 13 0,0-2-3 0,4 1-2 16,-4-1-4-16,0 0-7 0,0-1-7 0,4 1-12 0,-4 0-13 15,0-2-8-15,0 2-11 0,0 0-9 0,0-1-8 16,0 1 1-16,0-2-5 0,0 2-4 0,0-2 4 16,0 2-3-16,0-1-3 0,0 0-2 0,0 1-1 0,0-2 0 15,-4 1 0-15,4 1-5 0,0-2 5 0,0 1-14 0,0-1-27 16,0 2-54-16,-4-3-85 0,4 3-126 0,0-3-177 0,0 2-118 16,0-1-187-16,0-1-73 0,0 0 21 0,0 0 42 15,-2 0 157-15</inkml:trace>
  <inkml:trace contextRef="#ctx0" brushRef="#br0" timeOffset="58815.89">24264 10546 42 0,'0'-3'70'0,"0"2"5"0,0-2-9 15,0 1-3-15,0 1-8 0,0-1-9 0,0 1-8 16,0-1-7-16,0 1-1 0,0 1-4 0,0-4-3 0,0 4-1 16,0-1 3-16,0 1-1 0,0-1 0 0,0 1-2 0,0-2 3 15,0 2 1-15,0 0 6 0,0-1 3 0,0 1 2 16,0 0 1-16,0 0-1 0,0-2 4 0,0 2-1 0,0 0 0 15,0 0 1-15,2-1 0 0,-2 1 5 0,0-2 1 0,0 2 0 16,0 0 0-16,0 0-1 0,0 0-2 0,0 0-2 0,0 0-2 16,0 0-2-16,0 0-1 0,0 0 3 0,0 0-2 15,0 0-5-15,0 0-3 0,0 0-3 0,0 0-2 0,0 0-4 16,0 0 1-16,0 0-1 0,0 0-3 0,0 0 4 16,0 0 0-16,0 0 4 0,0 0 1 0,0 0-4 0,4 0 0 15,-4 0-1-15,4 0-1 0,-4 0 0 0,0 0-3 0,2 0-1 16,2 0-2-16,-4 0-2 0,0 0 1 0,2 0-3 0,-2 0 3 15,5 0 0-15,-1 0-2 0,-2 2-2 0,-2-2 0 16,6 1-3-16,-6 1-2 0,8-2 2 0,-8 3-1 0,2-2 5 16,2 0-6-16,1 1 1 0,1 1 0 0,-4-1 2 0,2-1-2 15,0 2 3-15,-2-1 0 0,2 1-2 0,-2-1 2 16,3 0-3-16,-1 1 0 0,-2 0-1 0,2 0-1 0,0-1 2 16,2 1 0-16,-6-1 0 0,2 2-2 0,2-3 0 0,1 2 3 15,1 0-3-15,-6 0 0 0,2-1-3 0,6 0 1 0,-8 2 2 16,2-3-3-16,2 2 2 0,-2 0-2 0,7 0 0 15,-9-1 2-15,2 1-2 0,6-1 1 0,-8 2 0 0,2-1-1 16,2 0 1-16,-2 0 3 0,2 0-1 0,1-1 6 16,-5 3 0-16,2-2-3 0,2 2 2 0,-2-1-1 0,-2 1 0 15,4-1 0-15,0 1-2 0,-4-1-1 0,2 1-2 0,-2-1 1 16,0 2 2-16,4-3-2 0,-2 2 2 0,-2-1-1 16,0 1-2-16,4-1 1 0,1 0 2 0,-5 0-3 0,2 0 0 15,-2-1 1-15,4 2 1 0,-4-3 0 0,4 3-4 0,-4-2 5 16,2 0-2-16,2 2-1 0,-4-3 4 0,2 2-2 0,-2 0-3 15,4-1 6-15,0 0-4 0,-4 2 1 0,0-2 1 16,3 0 0-16,-3 1-2 0,0-1 2 0,4-1-4 0,-2 1 0 16,-2-1 0-16,0 2 1 0,0-1-3 0,4-2 0 15,-4 2 0-15,4-1-6 0,-4-1-11 0,0 1-12 0,0-1-15 16,0 0-22-16,0 1-32 0,0 0-35 0,0-2-29 0,0 0-33 16,0 0-25-16,0 0-3 0,-4 0-27 0,4 0-23 0,-4-2 6 15,4 2-5-15</inkml:trace>
  <inkml:trace contextRef="#ctx0" brushRef="#br0" timeOffset="59564.11">24361 10543 62 0,'0'-1'92'0,"2"-1"10"0,2 1 8 0,-4 1-14 16,2-2-23-16,-2 2-16 0,4-1-8 0,-4 1-6 0,5 0 1 15,-5-2 12-15,0 2 5 0,2 0 4 0,-2 0-4 16,4-1-1-16,-4 1-3 0,0 0 3 0,0-2-2 0,0 2-2 16,0 0-5-16,0 0-1 0,0 0-10 0,0 0-5 15,0 0-4-15,0-1-2 0,0 1-1 0,0 0 5 0,0 0-3 16,0 0-6-16,0 0-2 0,0 0-1 0,-4 0-2 0,2 0-5 16,2-2-1-16,-5 2-1 0,1-2-5 0,4 2-1 0,-2 0 0 15,-2 0 0-15,2 0-3 0,-2 0-3 0,0 0 2 16,2 0 0-16,-2 0-1 0,-1 0 3 0,-1 0 0 0,4 0 0 15,-6-1 0-15,6 1 1 0,-4 0 4 0,-3 0 6 16,7 0 1-16,-6 0 3 0,6 0 4 0,-4 0 2 0,2-1 3 16,-1 1-1-16,-1 0 2 0,4 0 1 0,-6 0-1 0,6 0 2 15,-2 0-4-15,2-2-3 0,-2 2-3 0,-1 0-4 16,3 0-4-16,2 0-3 0,-4 0-3 0,0 0-6 0,4 0 1 16,-2 0 0-16,-2 0 2 0,4 0 1 0,0 2 4 0,0-2 1 15,0 1 2-15,0 0-1 0,0 3 0 0,0-3-1 0,0 2-3 16,0-1 1-16,0 1-1 0,0 0 1 0,0-1-2 15,4 2 0-15,-2 0 0 0,-2-1-2 0,0 0-2 0,4 1 2 16,-4 0 2-16,4-1 0 0,-4 1 0 0,0-1 0 16,2 0-2-16,-2 0 0 0,5 0 0 0,-5 0-3 0,4 0 2 15,-4 0-1-15,2-1-6 0,2 1-14 0,-4-1-18 0,2 2-18 16,-2-3-25-16,4 2-30 0,0-1-31 0,-4-1-44 0,6 1-20 16,-6-1-19-16,2 1-32 0,-2-1-14 0,0 0-17 0,5 1 19 15</inkml:trace>
  <inkml:trace contextRef="#ctx0" brushRef="#br0" timeOffset="60547.96">23956 10890 153 0,'0'1'105'0,"-2"-1"42"15,2 2-13-15,0-2-29 0,-4 0-17 0,2 1-11 0,2-1-9 16,0 0-1-16,0 0-3 0,-5 0-2 0,5 0-8 15,0 0-3-15,0 0-3 0,0 0-6 0,0 0-3 0,5 0-4 16,-5 0-3-16,0 0 0 0,2 0-4 0,2 0 4 16,-4 0-1-16,2 0 1 0,-2 0 7 0,4 0 0 0,0 0 5 15,-2 0-3-15,2 0 3 0,-2-1-6 0,7 1 1 0,-7 0-3 16,6-2 4-16,-6 2-1 0,2 0 2 0,2 0-2 0,1-1 1 16,-1 1 3-16,2-2-5 0,-2 2-1 0,0-1 1 0,1-1 7 15,7 2 12-15,-8-1 4 0,5 1 3 0,-1-2-7 16,2 2-6-16,3-2-6 0,-3 2 0 0,1-1-1 0,5 0 6 15,-1 1 0-15,1-2 28 0,-1 2 7 0,0-1 4 16,7-1 2-16,-7 1 1 0,1-1 0 0,7 1-2 0,-6-1 1 16,-3 1-1-16,5-3-4 0,0 2-2 0,-5 0-6 0,5 1-4 15,-4-2-5-15,-5 1-5 0,0-1-8 0,7 2-7 16,-11-3-1-16,3 3-9 0,3 0-2 0,-4-1-3 0,-1 1-8 16,-1-1 0-16,-2 2-1 0,4 0-4 0,-8-1-1 0,5 1-3 15,1 0-2-15,-6 0 3 0,2 0 1 0,0 0-8 16,2 0 0-16,-3 0-3 0,1 0 3 0,0 0-3 0,-2 0 1 15,2 0-1-15,-2 0 0 0,2 0-1 0,0 0 2 16,-2 0-3-16,-2 0 1 0,9-2-2 0,-7 2-1 0,2 0-3 16,-2 0-1-16,2-1-13 0,0 1-31 0,-2-2-40 0,2 2-51 15,-2-1-59-15,3-1-68 0,-1 1-79 0,-2-1-93 0,-2 1 19 16,6 1-46-16,-6-2-63 0,4 1-23 0,0-1 14 0,-4-1 154 16</inkml:trace>
  <inkml:trace contextRef="#ctx0" brushRef="#br0" timeOffset="63372.2">28344 8026 100 0,'-4'-1'73'0,"0"1"5"0,4-2 4 0,0 2-15 0,-2-1-14 16,2 1-12-16,0-2-9 0,-4 2-4 0,4 0 1 0,-4 0-4 15,4-1 0-15,0 1 0 0,0 0 0 0,-2-2-1 0,2 2-3 16,0 0 8-16,0 0 2 0,0 0 4 0,0 0-1 0,0-2 3 16,0 2 4-16,0 0 0 0,0 0 4 0,0-1-2 15,0 1-4-15,0-1 3 0,0 1-5 0,0 0 0 0,0 0-1 16,0 0-1-16,0 0-2 0,0 0 2 0,0 0-3 0,0 0-1 15,0 0-3-15,0 0-1 0,0 0-3 0,0 0-3 16,0 0-3-16,0 0 2 0,-4 0-5 0,4 0 0 0,0 0-1 16,0 0 3-16,0 1 4 0,0-1 3 0,0 1 1 0,0-1 2 15,0 2 2-15,0-2-1 0,0 2-2 0,4-1 0 16,-4 1-4-16,0-1-1 0,0 1 2 0,0-1 0 0,0 2-2 16,2-1-2-16,-2 0-2 0,4 0-2 0,-4 1 3 0,4 0-2 15,-4-1 2-15,2 1-2 0,-2 0-2 0,4 1 0 16,0-1 0-16,-4 2 0 0,2-1-4 0,3 1-1 0,-5-1 0 15,2 2-2-15,2-1-2 0,0 0 1 0,2 0-1 0,-6 1-1 16,2 0 2-16,6 0-3 0,-8-1 0 0,7 1 0 16,-7 0 3-16,2-2-2 0,2 2 3 0,0-1 3 0,-4-1 2 15,2 2-2-15,-2-1 3 0,0-1-1 0,4 1-2 0,-4-1 0 16,4 1-5-16,-4 0 1 0,0 0 0 0,0 0-3 0,0-1-2 16,0 0-1-16,0 1 2 0,0 1-1 0,0-3-1 15,-4 2-2-15,4-1-10 0,0-1-12 0,0 0-13 0,0 0-13 16,4 0-14-16,-4 0-15 0,0-2-15 0,0 1-14 15,0 1-22-15,0-1-13 0,0-1-7 0,0-1-13 0,0 2-26 16,0-2-24-16,0 0 16 0,0 0-19 0,0 0 17 0</inkml:trace>
  <inkml:trace contextRef="#ctx0" brushRef="#br0" timeOffset="64188.37">28297 8068 116 0,'4'-3'118'0,"-4"2"4"0,0-1-24 15,0-1-27-15,2 2-19 0,-2-1-15 0,0 2-7 16,0-1 1-16,4-1 2 0,-4 2 1 0,0-2 8 0,0 2 5 16,0 0-1-16,-4 0-2 0,4 0-5 0,0 0-3 0,0 0 0 15,-2 2-4-15,2-2-1 0,0 2-2 0,-4-1-4 0,0 1-2 16,4-1-4-16,0 2 1 0,-2-1-3 0,2-1-1 16,-5 1 1-16,1 1-2 0,4-2 2 0,-2 2 0 0,2-1 1 15,-4 1 2-15,2-2-1 0,2 1-1 0,-4-1-1 16,0 1-2-16,4 1-2 0,-2-2-1 0,2 0 0 0,0 1-3 15,0-2 0-15,-4 2-1 0,4-1-1 0,-2-1 0 0,2 2 2 16,0-1 2-16,0-1 1 0,0 0-2 0,0 2-1 0,0-2 0 16,2 0-2-16,-2 0 1 0,4-2-4 0,-4 2 3 0,0 0-1 15,2-1-4-15,2-1 0 0,0 1 0 0,-2-1 1 16,2 0 1-16,-4 1-3 0,2 0 2 0,7-2-2 0,-9 1 0 16,2 1-1-16,6-2 3 0,-6 1-1 0,2-1 1 15,-2 0 2-15,6 2-1 0,-8-2 2 0,7 1-2 0,-7-1 1 16,2 2-1-16,2-1 1 0,0 1 0 0,-2-1 4 0,-2 2 5 15,4-1 4-15,0 1 4 0,-2 0 3 0,3 0 2 0,-5 1 3 16,2-1 0-16,-2 3-1 0,4-1-3 0,0 1-4 16,-4 0 0-16,2 0-3 0,2-2 3 0,-4 4-4 0,2-2-1 15,-2 0-1-15,0 1-3 0,4 0-2 0,0 0 1 0,-4 0 2 16,2-1-2-16,3 0 0 0,-5 1 0 0,0-2 0 16,2 1 0-16,-2 0 2 0,0-1 0 0,4 1-1 0,-4 0-1 15,0-2-2-15,4 0 1 0,-4 1-5 0,0 0 0 0,0-1-1 16,2-1 0-16,-2 2 1 0,0-1-5 0,0-1 2 15,0 2-1-15,4-1-2 0,-4-1 3 0,0 0-1 0,0 2-2 16,4-2 0-16,-4 0 0 0,0 0 1 0,0 1 1 0,0-1-2 16,0 0-2-16,0 2-1 0,0-2-11 0,0 0-15 15,-4 0-21-15,4 1-20 0,0-1-24 0,0 2-22 0,0-2-17 16,0 0-14-16,-4 1 2 0,4-1-5 0,0 1-12 0,0-1-14 16,0 2 0-16,0-2 17 0,0 0-5 0,-2 0 13 15,2 2 17-15</inkml:trace>
  <inkml:trace contextRef="#ctx0" brushRef="#br0" timeOffset="64282.93">28379 8151 51 0,'-2'1'78'0,"-2"-1"11"16,0 0-3-16,2 0-11 0,2 2-20 0,-6-2-22 0,6 1-16 15,-4-1-24-15,0 0-27 0,4 0-30 0,0 0-24 16,-2 0-18-16</inkml:trace>
  <inkml:trace contextRef="#ctx0" brushRef="#br0" timeOffset="-26772.39">21434 4572 8 0,'-4'-2'43'0,"0"0"11"0,4 1-3 0,-2-2-3 0,2 2-8 16,-4-1-9-16,4 1-2 0,0-1 0 0,-3 1-5 15,3-1-2-15,0 1-5 0,-4 1-1 0,0-2-4 0,4 2 4 16,0-2 3-16,-2 1-1 0,2 1-1 0,0-1 0 15,0-1-1-15,-4 2 3 0,4-1-1 0,-2 1-2 0,2-2-1 16,0 2 0-16,0-1 0 0,-4 1-3 0,4 0 1 0,-4-2-3 16,4 2-3-16,0 0-2 0,0-1-2 0,0 1 1 15,-2 0-4-15,2 0 0 0,0-2 0 0,0 2 0 0,0-1 0 16,0 1 0-16,0 0 0 0,0 0 0 0,0 0 0 0,0-2 0 16,0 2 0-16,0 0-2 0,-5 0 2 0,5 0-3 0,0 0-1 15,0 0-3-15,0 0-3 0,0 0-2 0,0 0-4 16,0 0-4-16,0 0-7 0,0 0-14 0,0 0-14 0,-2 0-22 15,2 2-29-15,0-2-22 0</inkml:trace>
  <inkml:trace contextRef="#ctx0" brushRef="#br0" timeOffset="-23108.43">21417 4567 87 0,'-8'1'78'0,"8"-1"3"16,-2 2-2-16,-2-2-13 0,2 0-15 0,-2 0-14 0,0 0-9 15,2 0 2-15,2 0 0 0,-5 2-2 0,3-2 1 16,-2 0 3-16,0 1 2 0,4-1 4 0,-2 0 12 0,2 0 8 15,-8 0 0-15,8 0 2 0,0 0 4 0,-2 0-1 16,-2 0 2-16,4 0 1 0,-3 0-2 0,3 0-1 0,-4 0-3 16,0 0-1-16,4 0-1 0,0 0 4 0,-2 0 6 0,2 0-6 15,0 0-4-15,-4 0-1 0,4 0-6 0,-2 0 0 0,2 0-1 16,0 0 0-16,0-1 0 0,-4 1-6 0,4 0-1 16,-4-2-5-16,4 2-4 0,0 0-6 0,0 0-5 0,0-2-6 15,0 1-2-15,0 1-6 0,-2-1 0 0,2-1 0 16,0 2 1-16,2-1 0 0,-2-2-2 0,0 1 1 0,0 1-1 15,0-2-1-15,4 1 3 0,0-1-1 0,-4 0-3 0,2 2 0 16,2-2-1-16,-2 0-1 0,2 0 2 0,0 1-3 0,-1-1 0 16,3 2-2-16,2-2 3 0,-6 1 1 0,2 1-4 0,2-1 3 15,1 1-2-15,-3 1 0 0,2-2 2 0,0 2 3 16,2 2 1-16,-5-2-3 0,3 1 4 0,4 1-1 0,-2-1 4 16,-1 2 1-16,-5 1 1 0,6 0 1 0,-2 2 0 15,0-2-1-15,0 2 3 0,1 2 0 0,1-2 3 0,-6 1-4 16,6 1 4-16,-2-1-1 0,-3 2 4 0,1-1-1 0,0-1 1 15,2 1 4-15,-4-1 5 0,6 1 5 0,-8-1 4 0,7 1 2 16,-3 1 2-16,2-2-2 0,-4 2-4 0,2-1-1 16,0 1-5-16,2-2-7 0,-4 1 0 0,7-1-1 0,-7 2-4 15,4-1-3-15,-2-1 1 0,2 1 1 0,-2-2-6 0,3 1-4 16,-3-1-4-16,-2 0-1 0,6 0 0 0,-6-1-1 16,4 1 0-16,3-1-3 0,-7 0-1 0,6 1 0 0,-2-1-3 15,-4-1 6-15,2-1-1 0,3 0 3 0,-3 2-4 16,-2-4-7-16,6 2-11 0,-8-1-18 0,2-1-16 0,4 1-26 15,-2-1-20-15,1-1-26 0,-3 0-12 0,2 0 3 0,0 0-14 16,-2 0-21-16,2-1-27 0,-4-1-31 0,2 1-27 0,-2-1 6 16,4-1-15-16,-4 2-27 0,5-2 12 0,-5 1-4 15</inkml:trace>
  <inkml:trace contextRef="#ctx0" brushRef="#br0" timeOffset="-22734.44">21647 4521 107 0,'0'-5'126'0,"0"2"56"0,0-1-22 0,0 1-22 0,0-2-12 15,-4 2-20-15,4 0-16 0,0 1-16 0,0 0-13 16,0 0-8-16,-2 1-12 0,2-1-7 0,0 1-2 0,-4 1-5 15,-1 0-2-15,5 0 1 0,0 1 3 0,-6 1-3 0,6 1 2 16,-2-1 0-16,-2 2 2 0,0-1 7 0,2 3 4 0,-2-2-1 16,2 4 5-16,-7-1 3 0,7 0 4 0,-6 3 2 15,2-3 2-15,0 4-4 0,-1-4 3 0,1 4-5 0,-2-1 0 16,0 1-4-16,-3-1-1 0,3 2-2 0,0-1-3 16,-3 2 1-16,-3-1-4 0,4 2-2 0,1-2-3 0,-5 0-6 15,4 0-5-15,1-1-4 0,-1 0-2 0,2 0-6 0,2-2-2 16,-1-2-3-16,1-1-6 0,2-1-12 0,2-1-20 15,-2 0-17-15,0 0-17 0,4-1-20 0,0-2-13 0,0 1-15 16,-2-1-16-16,2 1-22 0,0-1-15 0,0 1-1 0,0-1-11 16,0 0-27-16,0 1-35 0,0-2-12 0,0 2 2 0</inkml:trace>
  <inkml:trace contextRef="#ctx0" brushRef="#br0" timeOffset="-17434.37">22451 4511 127 0,'-8'2'87'0,"6"-2"21"0,2 0-1 0,-9 0-11 0,9 0-12 16,-6 2-9-16,6-2 5 0,-2 0 5 0,-2 1 4 0,0-1 0 15,4 0-3-15,-2 0 2 0,-2 0-3 0,2 0 3 16,2 0 1-16,-5 0 12 0,5 0 10 0,-4 0 3 0,4 0 3 15,-2 0 0-15,2 0-1 0,-4 0-1 0,0 0-5 0,4 0 2 16,-2 0-7-16,2 0-5 0,-4-1 4 0,4 1 28 0,0 0 7 16,-2-2 1-16,2 2 3 0,0 0 1 0,-4 0-1 15,4 0 2-15,-5 0-9 0,5 0-11 0,0 0-11 16,0 0-12-16,0 0-14 0,0 0-14 0,-2 0-17 0,2 0-14 16,0 0-8-16,0 0-10 0,0 0-3 0,0 0 9 0,0-2 12 15,0 2 7-15,0-1 9 0,2 1 13 0,-2 0 2 0,0 0 1 16,5-1-3-16,-1 1-11 0,-4-2-8 0,2 2-8 0,2-1-10 15,-2 1-11-15,6-2-2 0,-6 1-8 0,2 1-2 16,1-3-6-16,-3 3 0 0,4-2-4 0,-2 1-2 0,0-1-3 16,-2 0-11-16,4 1-27 0,3 1-33 0,-7-3-45 15,2 3-49-15,0-1-30 0,2-1-39 0,-4 1-47 0,2 1-46 16,1-2-40-16,-3 2-30 0,2-1 45 0,-2 1 16 0,-2 0-19 16,0 0-22-16,4 0 9 0,-4 0-24 0,0 1 36 15,-4 1 59-15</inkml:trace>
  <inkml:trace contextRef="#ctx0" brushRef="#br0" timeOffset="-17080.6">22432 4498 214 0,'-2'0'147'0,"2"0"38"15,-4 0-10-15,4 0-10 0,-2 0-26 0,2 0-27 16,0 0-21-16,0 2-17 0,0-2-10 0,-4 0-6 0,4 0-4 16,0 1 5-16,-4 1 7 0,4-2 6 0,0 1 11 0,0 1 10 15,0-1 6-15,0 2 1 0,0 2 1 0,4-2 1 0,0 3-1 16,-4-2 6-16,0 4 0 0,2 1-1 0,2 1 15 15,-2 2 31-15,7 2 13 0,-7 2 2 0,6 4 1 0,-2-2-8 16,5 4-13-16,-5 1-10 0,0 2-6 0,4 1-11 0,1 2-10 16,-5-1-12-16,0 0-1 0,0-1-1 0,2-2 11 15,-1-2 6-15,-1-1 24 0,-2-3 16 0,-2-1 4 0,6-2 2 16,-8-3 7-16,2-1 6 0,3 0 5 0,-5-3 0 0,0-1-13 16,0 1-11-16,0-4-19 0,0 1-23 0,-5-1-18 15,3-1-21-15,2 0-14 0,-4 0-12 0,0 0-12 0,2-1-8 16,-2-1-9-16,0 1-4 0,-2-2-3 0,-1 0 2 0,1 0-9 15,0-2-10-15,-4 1 6 0,1-3-10 0,1 0-15 0,-2-2-13 16,-1 0-24-16,5 0-29 0,-4-3-27 0,4 0-58 16,-3 2-75-16,3-4-82 0,4 2-87 0,-6-1-85 0,6-1-8 15,-2 2-48-15,4-1-43 0,-2 1 78 0,2 0 53 16,0 1-4-16,0 1 23 0,0-1-5 0,0 1 35 0</inkml:trace>
  <inkml:trace contextRef="#ctx0" brushRef="#br0" timeOffset="-15419.53">22881 4511 76 0,'0'4'102'0,"-4"-3"24"16,0 1 0-16,4 1-17 0,-2-2-19 0,2 1-14 0,0-1 6 15,-5 2 1-15,1-3-2 0,4 2-3 0,0-1 0 0,-2 0-3 16,2 1 1-16,-4-2-2 0,4 2 2 0,0-2-1 0,0 1 9 16,-2 1 6-16,2-2 4 0,0 0 1 0,0 1 0 15,0-1-1-15,0 0-3 0,-4 2-3 0,4-2-6 0,0 0-9 16,0 0-14-16,-4 0-8 0,4 0-12 0,0 0-10 0,0 0-9 16,0-2-4-16,0 1-3 0,0 1-1 0,0-3-3 15,0 1-4-15,0 0 0 0,0 1-1 0,0-2 0 0,0 0-1 16,0 0 0-16,0 0 0 0,0 0-2 0,0-3-1 0,4 3 0 15,-4-1 0-15,4-2 2 0,-4 0-1 0,2 0-1 16,-2-2 2-16,4 1 1 0,-2-2-4 0,-2 1 1 0,9-1 0 16,-9 0 0-16,2-1 2 0,2 1-1 0,0 0-1 0,2-2-2 15,-6 2-1-15,2 0 2 0,2 2-1 0,0 1 1 16,-1-2 0-16,-3 4 0 0,4-1-2 0,-2 0 0 0,-2 1 1 16,0 1-2-16,4 0 0 0,0 0 0 0,-4 0 1 15,0 1 1-15,2 1 2 0,-2 0 0 0,4-1 0 0,-4 2 0 16,4 0 2-16,-4 0-2 0,2 2 0 0,3-1-2 0,-5 0 2 15,2 3 2-15,2-1-4 0,0 1 2 0,-4 1 0 0,2-1 2 16,2 4-2-16,-2-1 0 0,6 2 0 0,-5 0 0 0,1 2 0 16,-2-1 0-16,6 2 0 0,-6 0 0 0,6 0 0 15,-1 2 0-15,-5-2 0 0,2 1 1 0,0 1 2 0,2-1-2 16,-4-1-1-16,-2 0 0 0,8 2 0 0,-8-1 0 16,2-1 0-16,3-1 0 0,-3 0 0 0,-2 0 0 0,0 0 0 15,4-2 2-15,-4-1-1 0,4 2-1 0,-4-3 0 0,0 1 0 16,0-1 0-16,0 2 0 0,0-1 0 0,0-2 0 0,0 0 1 15,0 1-1-15,0-1 1 0,-4-1 3 0,4 1-1 0,-4-2-5 16,4 0 2-16,0 1 0 0,0 0-4 0,-2-2-3 16,2 1-9-16,-5-1-4 0,5 2-6 0,0-2-9 0,-2 0-8 15,2-2-10-15,-4 2-11 0,0-1-7 0,4-1-11 16,-2-1-4-16,2 2-12 0,-4-2-12 0,2-2-15 0,-2 2-13 16,0-1 10-16,4-1 1 0,-2-1-9 0,-5 2-10 15,7-2-19-15,-8 0-25 0,6 0-11 0,-6-2-11 0,6 1 28 16</inkml:trace>
  <inkml:trace contextRef="#ctx0" brushRef="#br0" timeOffset="-14924.37">22873 4638 11 0,'0'-2'132'0,"0"1"26"0,0-2 3 0,0 1-25 16,0 1-26-16,0-1-7 0,0-1-11 0,0 2-6 15,0-1-8-15,0 1-3 0,0-1-2 0,0 1-2 16,0-2-2-16,0 1 2 0,0 1-1 0,0-1 15 0,0 1 7 16,4-1 0-16,-4-1 1 0,4 2-3 0,-4-1 1 0,0 1-4 15,2-1 0-15,2 1-2 0,-4-2-4 0,2 1-1 0,-2 1-7 16,4-1-8-16,0 0-3 0,-1 1-7 0,1 0-6 15,-2-1 7-15,6 1-7 0,-6-1-1 0,6 1-15 0,-6 1-5 16,5-2-8-16,-3 1-8 0,2 1-2 0,0-2-2 0,2 2-5 16,-5-1 0-16,3 1 0 0,2-2-1 0,-6 2-7 15,6 0-7-15,-1 0-13 0,-5-2-16 0,6 1-28 0,-6 1-12 16,4 0-6-16,-2-1-14 0,0-1-14 0,-2 2-23 0,3-1-23 16,-3 1-28-16,-2-2-33 0,4 1-7 0,0 1 0 0,-4-3-24 15,0 3-28-15,0-3-8 0,-4 1 34 0</inkml:trace>
  <inkml:trace contextRef="#ctx0" brushRef="#br0" timeOffset="-14528.05">22871 4491 159 0,'0'-2'87'16,"0"1"30"-16,-5-1-14 0,1 1-24 0,4 1-19 15,0-2-14-15,0 2-7 0,-2 0-1 0,2 0 4 0,-4 0-1 16,4 2 4-16,0-2-3 0,0 1-2 0,-2 1 1 0,2-1-2 16,0 2 2-16,0 0 0 0,0-1 1 0,-4 1-2 15,4 1 1-15,0-1 3 0,-4 1 2 0,4 1 5 0,0 0 0 16,0-2-2-16,0 3 0 0,0-2-1 0,0 1-5 0,0 1-5 15,0-2-5-15,4 2-7 0,-4 0-2 0,4 0-5 16,-4 0-3-16,2-1 1 0,-2 2-1 0,4-1-2 0,-2 0 0 16,-2 0 0-16,9 0-3 0,-7 2 1 0,-2-4-6 0,8 4 1 15,-6-2-5-15,2 0-1 0,-2 0 3 0,6-2-4 16,-5 1 0-16,3-1-1 0,2 1-12 0,-6-2-13 0,6-2-13 16,-1 1-16-16,-1-1-10 0,0 1-12 0,0-2-1 0,2 0-6 15,-1 0-7-15,-5 0-12 0,6-2-6 0,-2 1-13 0,-2 1-21 16,3-2-15-16,-5 1-16 0,-2 1-16 0,8-2 15 15</inkml:trace>
  <inkml:trace contextRef="#ctx0" brushRef="#br0" timeOffset="-13450.25">21959 4674 97 0,'-2'0'111'0,"-2"-2"43"0,4 2 1 0,-2-1-22 0,2 1-3 16,-4 0-9-16,-1-2-10 0,5 2-9 0,-2 0-5 15,2-1-10-15,0 1-6 0,-4 0-8 0,4 0-7 0,-2-2 5 16,2 2-3-16,0 0-4 0,0 0-4 0,0-1-4 0,0 1-2 16,0 0-3-16,-4-2 4 0,4 2 3 0,0 0 8 0,0 0-5 15,0 0 2-15,4-2 3 0,-4 2 13 0,0-1 7 0,2 1-4 16,2 0-4-16,-4 0-14 0,2-1-11 0,-2 1-9 15,9 0-5-15,-7-2-10 0,2 2-9 0,-2 0-6 0,6 0-3 16,-6-1-2-16,2 1-4 0,1 0-3 0,1 0-9 16,-4-2-14-16,6 2-23 0,-6 0-15 0,2-1-11 0,-2 1-22 15,7 0-23-15,-9 0-22 0,2-2-22 0,2 2-38 0,0 0-39 16,-4 2-20-16,2-2-20 0,-2 0-45 0,0 1 13 0,-2 1 20 16</inkml:trace>
  <inkml:trace contextRef="#ctx0" brushRef="#br0" timeOffset="-13261.55">21967 4713 212 0,'0'1'131'0,"0"2"28"0,0-2-14 0,0 1-1 16,0 1-7-16,0-1-2 0,0-1-5 0,0 1-2 0,2-2-5 16,-2 1 11-16,4 1 12 0,-4-1-6 0,5-1-13 0,-3 2-22 15,2-1-29-15,-4-1-21 0,2 0-19 0,6 0-14 16,-8 1-16-16,2-1-34 0,4 0-45 0,3-1-54 0,-7 1-58 15,6 0-61-15,-6-3-25 0,4 3-72 0,-2-1-32 16,3-1 22-16</inkml:trace>
  <inkml:trace contextRef="#ctx0" brushRef="#br0" timeOffset="-9477.88">21589 5512 5 0,'0'5'126'0,"0"-2"22"0,-2-2 2 15,2 2-25-15,-4 2-22 0,4-4-9 0,-2 2 0 0,2 0 3 16,0-1-2-16,-4 1 2 0,4-1-1 0,-5 2-3 0,5-3-1 16,0 2-2-16,-2 0 13 0,2 0 6 0,-4-1-5 15,4 0-4-15,-2 2-4 0,2-1-2 0,0-2-1 0,-4 1-2 16,0 1-3-16,4 0-4 0,0-2 1 0,0 0-5 0,-2 3-1 16,2-3 10-16,0 1 22 0,0-1 4 0,0 1-9 15,-4-1-1-15,4 1-6 0,0-1 2 0,0-1-1 0,0 2-3 16,-2-2 0-16,2 1-5 0,0-1-9 0,0 0-15 15,0 0-17-15,0 0-14 0,0-1-10 0,0 1-9 0,0-3-4 16,0 0-8-16,2 0-5 0,-2-2 4 0,4 2-2 16,-4-3 0-16,0 0-1 0,2 0-1 0,-2-1-1 0,4-1 0 15,0-1 2-15,-2-1 0 0,2-1-2 0,-2-1 0 0,7 2 0 16,-9-1 0-16,2-1 0 0,4 2 0 0,-2-1-2 0,0 1-1 16,-2-1-4-16,2 1 3 0,1 1-4 0,-3 1 1 0,2 2-1 15,-4-1 0-15,2 1-6 0,-2 1 2 0,4 1-2 16,0 1 0-16,-4 0-4 0,2 0 5 0,-2 0 3 0,0 1 4 15,4 1 1-15,-2-1 4 0,-2 0 0 0,0 1 1 16,5 1 0-16,-1 1 0 0,-4 1 3 0,0 0-5 0,2 1 1 16,-2 0 1-16,4 1 0 0,0 1 0 0,-4 1 0 0,6 1 0 15,-6 2 0-15,2 0 0 0,2 3 0 0,1 1 0 0,1 1 0 16,-4 1 3-16,2 0-3 0,0 0 0 0,-2 0 0 0,2 0 0 16,-2 0 0-16,7 0 0 0,-7-3 0 0,-2 3 0 15,4-3 0-15,0 2 3 0,-2-2-2 0,2 0-3 0,-4-1 4 16,2 2-2-16,-2-3-2 0,0 1 2 0,4-1-6 15,-4-1-4-15,5-1-2 0,-5 1-2 0,0-2-7 0,0-1 1 16,0 2 0-16,0-4-1 0,0 2 5 0,0-1-4 0,2-1 1 16,-2 2-1-16,0-3-3 0,0 2 0 0,0-1-1 15,-2-1-5-15,2 2-6 0,0-2-2 0,0 1-5 0,0-1 70 16,0 0-84-16,-5 0-20 0,1 0-5 0,4 0-4 0,0 0-3 16,-2-1 3-16,-2-1-2 0,2 1 3 0,2-1 0 15,-4 0 8-15,0-1 13 0,2 0 1 0,-3 0-5 0,1-1-11 16,2 1-9-16,-2-1-7 0,2-1-11 0,-6-1-10 0,6 0-14 15,-4 0-10-15,-3-2-9 0,7 1-1 0,-4 0 10 16,-2-1-2-16,6-1 2 0,-7 2-1 0,3-2-9 0,4 0 11 16,-6 0 12-16,6 1 8 0,-4 1 17 0,-3-1 17 0,7 1 0 15,-6 1-18-15</inkml:trace>
  <inkml:trace contextRef="#ctx0" brushRef="#br0" timeOffset="-9180.3">21554 5700 33 0,'0'-2'45'0,"-4"1"15"0,2 1 4 0,-2-2-2 0,4 2 16 15,-5-2-2-15,5 2-9 0,-2-1-10 0,2 1-6 0,-4 0-7 16,4 0-4-16,-4-1-2 0,4 1 4 0,0-2 8 0,-2 2 4 16,2 0 1-16,-4 0 0 0,4 0 2 0,0-1 1 15,0 1-2-15,0 0 1 0,0 0-3 0,0-2 0 0,0 2-2 16,0-1-5-16,0 1-5 0,0 0-5 0,0 0-6 0,0-2-4 16,0 2-3-16,0 0-3 0,0 0 4 0,0 0 32 15,0 0 39-15,4 0 16 0,-4 0 4 0,2 0-6 0,-2 0-4 16,8 0 5-16,-8 0 11 0,2 0 3 0,3 2-3 0,1-2 24 15,-2 0 16-15,-2 1-13 0,6 1-10 0,-2-2-16 16,-4 1-11-16,7-1-14 0,-7 0-21 0,4 0-22 0,2 2-15 16,-2-2-12-16,1 1-6 0,-1-1-11 0,2 0-1 0,-6 0-7 15,4 0-20-15,3 0-36 0,-3 0-45 0,0 0-55 0,-2 0-56 16,2 0-55-16,-1 0-4 0,1-1 12 0,-4-1-20 16,2 2-32-16,0-1-25 0,-2-1 5 0,-2 1-26 15,4-2 24-15,-4 1 28 0</inkml:trace>
  <inkml:trace contextRef="#ctx0" brushRef="#br0" timeOffset="-8783.65">21513 5239 181 0,'0'-3'150'0,"0"0"53"0,0 2 2 0,0-2-6 0,0 1-19 16,0 0-22-16,0 1-15 0,0-2 2 0,0 2 5 0,0 1-3 16,-3-2-14-16,3 1-14 0,0-1-14 0,0 1-10 15,0-1-10-15,0 2-12 0,0-1-7 0,0 1-10 0,0-2-9 16,0 2-13-16,0-1-9 0,0 1-9 0,0 0-5 16,0-2-6-16,0 2 2 0,0 0-12 0,0 0-21 0,0-2-36 15,0 2-46-15,0 0-56 0,0 0-70 0,3 0-86 0,-3 0-57 16,0 0-95-16,0 0-6 0,0 0 151 0</inkml:trace>
  <inkml:trace contextRef="#ctx0" brushRef="#br0" timeOffset="-7453.97">21463 5193 137 0,'0'0'100'0,"0"-2"46"0,0 2-4 0,0-1-19 0,0 1-4 15,0-2-5-15,0 2-7 0,0 0-7 0,0 0-9 0,-2-2-8 16,2 2-13-16,0 0-12 0,0-1-13 0,0 1-13 0,0 0-5 16,0 0-5-16,0 0-5 0,0 0 0 0,0 0-2 15,-4 1-3-15,4-1 0 0,0 0 3 0,0 2 2 0,0-2 2 16,0 2-1-16,0-1 7 0,4 1 6 0,-4-2 4 16,0 3 3-16,0-3 7 0,0 3 5 0,2-2-1 0,-2 1 1 15,4-1 0-15,-4 0 2 0,2 1 1 0,-2 0 3 0,0-1-2 16,4 1 0-16,0-2 0 0,-4 1 0 0,0 1 3 0,0-1 6 15,2 1 0-15,-2-1 6 0,0-1 0 0,0 2 17 0,5-2 15 16,-5 1 2-16,0-1 1 0,0 0-1 0,0 2-12 16,0-2-18-16,0 0-16 0,0 0-18 0,0 0-10 15,0-2-3-15,0 2-3 0,0-1-5 0,0 1-5 0,-5-2 3 16,5 1-7-16,0-2 1 0,0 1-2 0,0 1-1 0,0-1 0 16,0-1 0-16,0 1 1 0,0 0-3 0,0 0 2 15,0 1 1-15,5-2-2 0,-3 1 1 0,-2 1-1 0,0-1 3 16,4 1 2-16,0 1 1 0,-2-2-1 0,-2 2 2 0,4 0 0 15,0 0 0-15,-2 0 2 0,2 2 3 0,-1-2 2 0,-3 1 2 16,8 1 8-16,-8-1 2 0,2 1 17 0,-2 1 4 16,0-2 10-16,4 2 2 0,-4-2 2 0,0 3-6 0,2-3 0 15,-2 1-1-15,0 1 1 0,-2-2-9 0,2 1-6 16,0 1-6-16,0-3-5 0,-4 1-6 0,4 1-2 0,0-2-4 16,-2 1 2-16,2-1 5 0,-4 0-2 0,0-1 5 0,4 1 1 15,-3-2-6-15,-1 1 1 0,4-1 1 0,-2 1-3 0,2-2-5 16,-4 1-5-16,0 1-4 0,4-1-6 0,0 1-1 15,0-1-7-15,0-1 0 0,0 3 1 0,0-1-3 0,0-1 5 16,0 1-1-16,0 1-1 0,0 0 0 0,4 0 0 0,0 0 3 16,-4 0-13-16,2 0-35 0,2 1-53 0,-4 1-48 15,3-1-60-15,-3 2-86 0,4-1-106 0,0 1-126 0,-4-2-24 16,0 1-25-16,2 1-63 0,-2 0-13 0,0-2 129 0</inkml:trace>
  <inkml:trace contextRef="#ctx0" brushRef="#br0" timeOffset="-6570.17">21426 4221 103 0,'0'1'113'0,"-2"2"54"16,2 0 3-16,-4 0-13 0,4-2 2 0,0 1-10 0,0 0-6 15,-3 1-4-15,3-2-5 0,0 1 12 0,0-1 14 0,0 1 3 16,0-2 1-16,0 1 1 0,0 2 3 0,0-2 2 16,0 1 6-16,0-2 57 0,0 2 13 0,0-2 1 15,0 1-2-15,0 1-3 0,0-2-5 0,0 1-9 0,0-1-16 16,0 2 3-16,0-2-9 0,0 0-23 0,0 0-20 0,0 1-22 16,0-1-11-16,0 0-10 0,-4 0-11 0,4 0-4 0,0 0-25 15,0 0-26-15,-4 0-16 0,4 0-12 0,0 0-12 0,0 0-2 16,-2 2-7-16,2-2 0 0,-4 0-5 0,4 0 1 15,-2 0-1-15,2 1-6 0,0-1 0 0,-4 0 2 0,4 0-5 16,-4 0-7-16,4 0 1 0,0 0-1 0,0 0 5 16,0 0-1-16,0 0 8 0,0 0 0 0,0 0 4 0,4 0-2 15,0 0 2-15,-4 0-2 0,2 0 1 0,2 0 1 0,-2 0 0 16,-2 0 0-16,8 0 0 0,-8 0 3 0,3 2 1 0,1-2 4 16,-2 1 2-16,2-1 9 0,0 1 6 0,-2 1 11 0,-2-2-1 15,0 0 8-15,4 2 8 0,0-1-8 0,-4-1-2 16,0 2-3-16,0-2-6 0,0 1-2 0,0 1 1 0,0-1-5 15,0 1 0-15,0-2-4 0,-4 0-6 0,4 0-2 16,-4 1-3-16,4-1-7 0,0 0-3 0,-2-1-1 0,2 1-4 16,0-2 3-16,-4 1-5 0,0-1-7 0,4 1-17 0,0-2-31 15,0-1-49-15,0 3-80 0,0-2-124 0,0 0-170 16,4-1-160-16,0 1-108 0,-4 1-128 0,2-1 103 0,6 2-26 16,-6-1 13-16,3 2 299 0</inkml:trace>
  <inkml:trace contextRef="#ctx0" brushRef="#br0" timeOffset="-5787.83">22931 4039 122 0,'-5'0'105'0,"3"2"51"0,2-1 8 0,-4-1-5 15,0 1 10-15,4 1-8 0,-2-2-6 0,2 0-7 0,0 2-3 16,0-2 19-16,-4 0 7 0,4 0-1 0,-4 1-3 16,4-1-9-16,0 0-3 0,0 2 0 0,0-2 39 0,0 0 67 15,0 0 22-15,0 1-5 0,0 1-9 0,0-2-14 0,0 1-22 16,0-1-20-16,0 2-7 0,0-1-1 0,0 1-17 0,0-1-21 16,4 1-18-16,-4-1-10 0,0 2-12 0,0-1-12 0,0-1-3 15,0 1-11-15,0-1-11 0,0 1-10 0,0-1-13 16,0 1-12-16,0-1-9 0,-4 1-12 0,4-1-5 0,0 0-6 15,0-1 1-15,-2 2-2 0,-2-2 1 0,4 0 1 16,0 0-2-16,-3 0-6 0,3 0 1 0,-4 0-3 0,4-2 2 16,-4 1-4-16,4 1-5 0,0-1-1 0,0 1-5 15,-2-2-4-15,2 2-1 0,0 0 1 0,0-1-3 0,0 1 3 16,0-2 3-16,0 2 5 0,0 0-5 0,0 0-7 0,2 2-12 16,-2-2-39-16,0 1-79 0,4-1-120 0,0 2-163 0,-4-1-204 15,3 0-106-15,-3 1-138 0,4-2 18 0,-2 2-3 16,-2 1 43-16,0-2 196 0</inkml:trace>
  <inkml:trace contextRef="#ctx0" brushRef="#br0" timeOffset="-4976.4">21926 5604 229 0,'0'-2'170'0,"-2"2"37"16,2-1 10-16,-4 1-22 0,2-2-22 0,2 2-22 0,0-1-13 16,-4-1 9-16,4 2-2 0,-5-1-14 0,5 1-10 0,0-2-9 15,0 2-13-15,0 0 1 0,-2-1-2 0,2 1 10 16,0 0 12-16,0 0 42 0,0-2 48 0,0 2 29 0,0 0 8 16,2 0-4-16,-2 0-18 0,0-1-31 0,5 1-27 0,-5 0-37 15,4 0-34-15,-4-2-30 0,2 2-22 0,2 0-13 16,-4 0-14-16,2 0 1 0,-2-1-12 0,8 1-20 0,-8 0-39 15,2 0-41-15,2 0-48 0,-4 0-49 0,2 0-54 0,3-2-47 16,-1 2-38-16,-4 0-33 0,0 0 49 0,2 0 12 16,-2 0-9-16,0 0-22 0,0 2 16 0,0-1-9 0,0 1 7 15,0-1 29-15,-2 1 46 0</inkml:trace>
  <inkml:trace contextRef="#ctx0" brushRef="#br0" timeOffset="-4776.83">21926 5638 26 0,'0'2'152'0,"0"-1"63"0,0 1-8 0,4 1-4 15,-4-3-13-15,0 1-16 0,0 1-8 0,4-2-1 0,-4 1 20 16,0 1 4-16,0-2-4 0,2 1-7 0,2-1-11 0,-4 0-7 16,0 0-6-16,2 1 53 0,-2-1 14 0,5 2-11 0,-1-2-34 15,-4 0-36-15,2 0-43 0,2 0-33 0,-2 0-22 16,-2 0-14-16,8 0-20 0,-6 0-31 0,-2 0-46 0,9-2-50 16,-7 1-54-16,2 1-44 0,-2-1-45 0,6-1 15 0,-8 1 24 15,2-1-5-15,4-1-12 0,-1 0-13 0,-1 2 0 16,-2-3 10-16,6 2-16 0,-2-1 0 0,-4-2 30 0,2 2 7 15,1 0 36-15</inkml:trace>
  <inkml:trace contextRef="#ctx0" brushRef="#br0" timeOffset="-3409.86">22484 5413 48 0,'-4'0'100'0,"0"0"19"0,2 0 7 0,-2 0-22 16,2 0-24-16,-3 0-20 0,1 0-9 0,4-2-10 0,-2 2 3 16,-2-1-1-16,2 1-2 0,2 0 0 0,-4 0-4 0,0-1 1 15,4 1 2-15,0 0 6 0,-2-2 2 0,2 2 1 0,0 0 4 16,-4 0 1-16,-1-1-5 0,5 1-3 0,0-2-5 16,0 1-2-16,0 1-1 0,-2 0-4 0,2-2-1 0,-4 2-2 15,4-1 3-15,0 1 2 0,0 0-1 0,0 0 0 16,0-2 6-16,0 2 4 0,-2 0 5 0,2 0-1 0,0-1 0 15,0 1 2-15,0 0-1 0,0-2-2 0,0 2-2 0,0 0-1 16,0 0 0-16,0 0 3 0,0-2 9 0,0 2 5 0,0 0 3 16,0-1 3-16,0 1 4 0,0 0 6 0,2 0 18 15,-2-1 35-15,4 1 17 0,-2-2-1 0,3 2-2 0,-1-1-6 16,-2 1-8-16,2-2-8 0,0 1-15 0,2 1-12 0,-4-2-14 16,7 1-19-16,-3-1-13 0,-4 1-19 0,6-1-8 15,-2 2-9-15,-4-1 0 0,7-1-6 0,-3 1-4 0,0-1 1 16,0 2-12-16,-2-1-19 0,3 1-31 0,-3-2-39 0,-2 2-35 15,6-1-32-15,-6 1-25 0,2-2-17 0,0 1-28 16,3 1-19-16,-7-2 34 0,2 2 2 0,-2 0-1 0,0 0 2 16,0 0 4-16,0 0 13 0,0 0 26 0,0 0 10 0,0 2 9 15,-2-2 11-15,2 0 12 0,-7 0 33 0,7 1 35 0,-4 1 28 16,0-2 22-16,2 0 20 0,-2 0 11 0,0 1 8 16,4-1 10-16,-6 0 12 0,6 2 6 0,-3-2 5 0,3 0 4 15,-4 0 2-15,0 1 2 0,4-1 0 0,-2 0 3 16,2 2 3-16,0-1 1 0,-4-1-1 0,4 2 3 0,-2-1 1 15,2-1 0-15,0 2-2 0,0-1-2 0,0 1-1 0,0-1-1 16,0 2 3-16,0-1-2 0,0 1 6 0,2-1 16 0,-2 3 5 16,4-2-6-16,-4 2-10 0,2 0-6 0,-2 2-5 15,4 2 27-15,0 0 21 0,-1 0 9 0,1 3 3 0,-2-1-4 16,6 3 26-16,-6 1 29 0,6 0 9 0,-1 3-12 0,3 0-17 16,-4 0-16-16,0 0-10 0,0-1 2 0,1 0 10 15,1 0 17-15,-2 0-2 0,0-1-3 0,1-1-12 0,1 0-10 16,-6-3-5-16,2 2-6 0,-2-4-1 0,6 1-5 0,-8-1-12 15,2-1-8-15,3-1-9 0,-5-2-9 0,2 0-6 0,-2 0-11 16,0-2-2-16,0 1-7 0,0-2-8 0,0 1-11 16,-2-1-7-16,2-1-5 0,-5 1-10 0,5 0-4 0,-2-2-6 15,-6 1-6-15,6-2-4 0,-2 1-16 0,-2-1-27 0,-1-1-27 16,1 1-42-16,-2-3-54 0,-2 0-65 0,1-2-64 16,1 0-82-16,0 0-87 0,-2-1-20 0,-1-2-23 0,1 1-41 15,0-1-31-15,-1-1 109 0,5 0-2 0,-4 0-12 16,3 2-6-16,-3-2 27 0,4 1 80 0</inkml:trace>
  <inkml:trace contextRef="#ctx0" brushRef="#br0" timeOffset="-2277.17">22724 5233 90 0,'0'2'111'0,"-4"-1"40"0,4 1 2 15,0-1-22-15,-2 1-6 0,2-1 1 0,0 0-2 16,0 1 2-16,-4 0 1 0,4-1 3 0,0-1 6 0,-5 2 17 16,5-1 6-16,0 1-1 0,-2-1-4 0,2 1-3 15,0-1 2-15,0-1-2 0,-4 2 18 0,4-1 64 0,0-1 35 16,0 1 28-16,-4 1 17 0,4-2 14 0,0 2-1 0,0-2 22 15,0 1 15-15,0-1-22 0,0 0-40 0,0 2-55 0,4-2-40 16,-4 0-31-16,0 0-27 0,4 1-24 0,-4-1-23 0,0 0-17 16,2 2-23-16,-2-2-14 0,5 0-21 0,-1 0-6 15,-4 0-6-15,2 0-2 0,2 0-5 0,-2 0-12 0,-2 0-23 16,8 0-38-16,-6 0-50 0,2 0-61 0,-2-2-79 16,-2 1-87-16,9 1-91 0,-7-2-80 0,-2 2-17 0,6-1-10 15,-2-1-29-15,0 2-2 0,-4-3 118 0,2 3 31 0,2-1 7 16,1-1 47-16,-5 1 9 0,2-1 42 0,2 1 33 15,-2 1 52-15</inkml:trace>
  <inkml:trace contextRef="#ctx0" brushRef="#br0" timeOffset="-1946.48">22846 5227 164 0,'4'-2'132'0,"0"1"52"0,-2 1-16 0,2-1 0 16,-2 1-12-16,2 0-13 0,1-2-4 0,-5 2-5 15,2 0 0-15,2 0 11 0,0 0 0 0,-4 0-4 0,2 0-7 16,-2 0-6-16,4 0-8 0,-4 0-4 0,0 0-7 0,2 0-3 15,-2 0 12-15,0 0 39 0,4 0 12 0,0-1 7 0,-4 1 1 16,0 0-6-16,3-2-10 0,-3 2-11 0,0-1-12 16,4-1-7-16,-2 1-11 0,-2-1-10 0,0 1-12 0,4-1-9 15,-4-1-17-15,4 0-11 0,-4 2-2 0,0-2-2 16,0 0 0-16,0 0-9 0,0 1-3 0,0-1-5 0,0 0 0 16,2 0-4-16,-2-1-2 0,0 1 9 0,0 1-2 0,0-1-8 15,0 0-2-15,0 2-3 0,0-1-3 0,0 1-1 0,0-2 8 16,0 3 16-16,0-2 25 0,0 1 11 0,0 1 4 15,0 0-2-15,0 1-11 0,4 1-4 0,-4-1-1 0,4 1-5 16,-4 1-7-16,0-1-10 0,0 3-8 0,0-2-9 0,2 2-11 16,-2-1-11-16,5 1-9 0,-5 1-33 0,0-2-62 15,0 0-82-15,2 1-109 0,-2 0-127 0,0-1-96 0,4 1-84 16,0-1-113-16,-4-1 12 0,0 2 18 0,2-2 3 0,-2 1 11 16,4-1 198-16</inkml:trace>
  <inkml:trace contextRef="#ctx0" brushRef="#br0" timeOffset="-1336.01">23241 5392 193 0,'0'-4'145'16,"-4"1"38"-16,-1 0-14 0,5 0-5 0,0 0-22 0,-2 0-17 15,-2 1-11-15,4-1-9 0,0 0-1 0,-2 0 6 0,2 2 6 16,0-2-2-16,0-1-6 0,0 2-9 0,-4 0-3 16,4-1-12-16,0 2-9 0,0-2-4 0,0 1-13 0,0-1-1 15,0 1-6-15,0 1-1 0,0 0 0 0,0-1 0 0,4 1 0 16,-4-1 2-16,0 1 13 0,0-1 21 0,0 2 6 15,2-1-5-15,-2 1 6 0,4 0-6 0,-2 0-1 0,-2 0-4 16,9 1 5-16,-9 1-1 0,2-1 0 0,6 2-1 16,-6-1-1-16,2 2 2 0,2-1 2 0,1 3-1 0,-1 0-4 15,2 0-8-15,-6 2-9 0,8-1-4 0,-3 1-8 0,3 1-5 16,-4 0-9-16,5-2-8 0,-1 2-5 0,-4 0-5 0,9-1-7 16,-9 1-4-16,4-2 22 0,-4 1 23 0,0-1 2 15,5 2-5-15,-5-1-13 0,4-1-12 0,-3-1-10 0,3 0-5 16,-4 0-5-16,2-1-5 0,-6-2-2 0,7 1-11 0,-3-1-10 15,0-1-14-15,-2-1-26 0,2 1-17 0,-4-2-16 16,7 1-27-16,-7-2-32 0,2 1-26 0,-2-2-37 0,2 1-37 16,0-1-41-16,-4 1-44 0,2-2 14 0,2 0 26 0,-4 0-11 15,0-2-22-15,0 1-2 0,0-2-2 0,-4 1-17 0,4-1 15 16,-2-1 51-16</inkml:trace>
  <inkml:trace contextRef="#ctx0" brushRef="#br0" timeOffset="-1039.89">23389 5332 137 0,'0'-4'161'0,"-2"2"66"0,2-1 10 0,-4 2-5 0,0-3-26 15,4 3-29-15,-2 0-20 0,2-1-6 0,0 1-13 0,-4 1-8 16,2-2-10-16,2 2-10 0,0 0-7 0,-4 2-10 0,4-2-1 16,-4 1-3-16,4 1 7 0,-2-1 9 0,2 4 43 15,-5-2 5-15,3 3-10 0,2-2-9 0,-8 4-8 0,8-1-10 16,-2 1-6-16,-2 2-1 0,0 1 7 0,-2-1 3 0,3 2 7 15,-5 2 0-15,6-2 0 0,-4 1-4 0,-2-1-2 16,6 2 2-16,-9-2 16 0,5 1 5 0,-2-2-5 0,2 1-6 16,-5-2-4-16,9 1-10 0,-8-1-5 0,4-2-5 15,-3 0-5-15,3 0-13 0,4 0-16 0,-6-2-20 0,2 0-20 16,-1-2-4-16,3 2-15 0,2-3-6 0,-4 2-15 0,2-2-37 16,0 0-64-16,2-2-92 0,2 1-118 0,-4-1-151 0,-1 0-82 15,5 1-123-15,-2-2-93 0,-2 0 80 0,4 0-7 0,0 0-7 16,-2-2 147-16</inkml:trace>
  <inkml:trace contextRef="#ctx0" brushRef="#br0" timeOffset="201.66">25527 4726 226 0,'-4'5'251'0,"-2"-4"67"0,1 2-15 16,3 0-54-16,-4-1-35 0,2-1-24 0,0-1-35 0,2 2-32 16,-2-2-35-16,2 0-30 0,2 0-18 0,-5-2-11 0,5 1-7 15,0-1-3-15,5-1 1 0,-5-3 6 0,6 0 6 0,4-1 3 16,-2-4 5-16,7-1 9 0,6 0 11 0,-3-3 8 15,9 0 9-15,0 2 10 0,4-1 25 0,-6 1 1 0,6 2-4 16,-2 4-10-16,-2-1-8 0,-1 4-12 0,5 1-7 16,-8 3-13-16,0 0-13 0,2 3-10 0,-7 0-10 0,7 3-7 15,-6 0-7-15,-3 1-2 0,1 2-2 0,-1 2-2 0,3-2 0 16,-11 1-1-16,7 1 1 0,-9-1 1 0,0 1 5 0,2-1 16 16,-8 1 6-16,7-2 11 0,-7 1 11 0,-5 2-1 15,3 0 2-15,-6 0-6 0,2 2 3 0,0-1 2 0,-9 2-7 16,-1 0-5-16,-1 2-6 0,1-2-9 0,-3 0-5 15,-6-2-8-15,2-1-7 0,1-3-1 0,-5 0 2 0,-4-1-2 16,4-4-2-16,0 1-5 0,-2-4 4 0,-2-2 6 0,6-1 12 16,-6-1 4-16,4-1-9 0,1-2-4 0,-1-3-4 0,8 0-8 15,-6-2-1-15,9-1-10 0,3 0-21 0,-3 0-20 0,5-1-28 16,5-1-28-16,-2-1-39 0,6 2-44 0,2-2-56 16,2 3-68-16,2-2-65 0,0 4 33 0,2-1-19 0,5 1-47 15,-9 2-4-15,8 1-59 0,-4-1 10 0</inkml:trace>
  <inkml:trace contextRef="#ctx0" brushRef="#br0" timeOffset="951.56">25543 4734 187 0,'-4'-2'215'0,"4"1"73"15,-2-2 15-15,2 3-47 0,0-2-60 0,0 1-37 0,-4-1-43 16,4 2-34-16,0-1-11 0,0 1 8 0,0-2 14 0,0 4 18 16,0-2 4-16,0 1 2 0,4 2-8 0,-4 0-7 15,2 2-7-15,-2 2 6 0,4 1 22 0,1 2-6 0,-3 5 46 0,2 2-86 16,-2 2-18-16,6 4-2 0,-6 1 2 0,2 3-2 16,-2 0-14-16,2 1-14 0,1 2-7 0,-3-3-10 0,2 0-6 15,0-3-1-15,-2-3-3 0,2-1-11 0,-4-4-8 16,0-1-24-16,2-1-29 0,-2-2-41 0,4-3-36 0,-4 0-31 15,4-2-18-15,-4-2 31 0,0 1 1 0,0-3-10 16,0 1-12-16,0-1-8 0,-4-1 11 0,4 1 14 0,0-2 38 16,-4 2 21-16,4-1 15 0,-2-1 11 0,2 0 16 0,-4 1 20 15,2 0 16-15,2-2 17 0,0 1 15 0,-4-1 9 0,0 2 7 16,4-2 8-16,0 1 12 0,-2 1 9 0,2-2 8 16,0 3 5-16,0-3 4 0,2 1 8 0,-2 1 7 0,4-1 12 15,0 1 7-15,-2-1-4 0,2-1 0 0,-2 3 2 16,6-3-1-16,-1 2 1 0,3-2-4 0,0 1-5 0,-1-1-6 15,7 0-3-15,-1 0-2 0,1 0-2 0,1 0 4 0,3 0 7 16,-3-1 32-16,2 1 9 0,1 0 3 0,1 0-5 0,-3 0-16 16,3 1-7-16,0-1-22 0,-3 0-22 0,1 2-7 0,4-2-3 15,-7 0-9-15,5 0-10 0,-4 0-5 0,1-2-5 16,-1 1-6-16,-1-3 0 0,5 0-7 0,-5 0-10 0,1-4-20 16,-1 1-20-16,-1-2-18 0,1 0-21 0,-5-2-20 15,1-1-27-15,-1 0-22 0,-1-1-22 0,0 1 2 0,-2-3 32 16,1 1 7-16,-3 1-1 0,-4 1-8 0,6 0-4 0,-6 0-10 15,-2-2-2-15,4 2-5 0,-4 0 14 0,0 0 8 16,0-1 9-16,-4-1 18 0,4 1 25 0,0-1 17 0,-2 1 22 16,-2-2 20-16,0 0 18 0,2-2 15 0,-2 2 12 0,2 0 11 15,-7-1 12-15,7-1 11 0,-2 2 14 0,2 0 13 0,-6 1 8 16,6 1 4-16,-2 1 8 0,2 0 13 0,-2 2 25 16,-1-1 33-16,3 4 13 0,2-1 8 0,-4 2-6 0,4 0-15 15,-4 2-17-15,4 1-20 0,0 1 6 0,0-1-14 16,-2 0-18-16,2 2-8 0,0-1 18 0,0 1 25 0,0 1 34 15,0 0 22-15,0 0 5 0,2 3-3 0,-2-2-6 0,0 4-5 16,4 1 1-16,0 1 24 0,-4 2-3 0,2 3-10 0,3 5-13 16,-1 1-21-16,2 4-27 0,-4 2-37 0,2 2-28 15,0 2-22-15,-2 1-23 0,2-1-24 0,-2-1-55 0,-2 0-59 16,5-3-72-16,-1-1-71 0,-2-4-84 0,-2-2-38 0,0-4-37 16,0-1-58-16,0-3-90 0,0-3 36 0,0-1-2 15,-2-1-21-15,2-3 13 0,-9 1 25 0,7-2 142 0</inkml:trace>
  <inkml:trace contextRef="#ctx0" brushRef="#br0" timeOffset="1372.85">25820 4609 265 0,'0'3'201'0,"0"2"38"0,0-2-6 0,0 0-48 0,0-2-49 16,0 2-36-16,0-1-22 0,0 1-12 0,0-2 9 0,0 1 11 15,0-1-3-15,0 1-4 0,0-2-11 0,0 0-12 16,0 0-9-16,0-2-3 0,2 1-2 0,-2-2 1 0,0-2 3 16,0-1-3-16,5 0-4 0,-5-1-7 0,0-2-5 0,4-2-6 15,-4-2-6-15,0-1-5 0,0-1-3 0,0-1-4 16,0-4 0-16,0 1-2 0,0-2-1 0,-4 0 0 0,-1-3-4 16,3-1-12-16,-2 0-8 0,2-2-8 0,-6-1-9 0,6-1-2 15,-4-1-3-15,-3 1 2 0,3 3 4 0,2 2 6 16,2-1 2-16,-4 5-5 0,6 1-13 0,-4 5-26 0,0 2-31 15,4 2-30-15,0 3-10 0,-3 1-15 0,3 2-37 0,0 1-50 16,0 0-2-16,0 1 1 0,0 2 25 0</inkml:trace>
  <inkml:trace contextRef="#ctx0" brushRef="#br0" timeOffset="2243.73">25760 4125 207 0,'0'3'159'0,"-4"-2"35"0,4 1-15 15,-2-1-14-15,2 1-27 0,0-1-27 0,0-1-25 0,0 0-20 16,-4 0-19-16,4 0-8 0,0 0-11 0,-4 0-2 0,4 0-1 16,4-1 6-16,-4-1 2 0,0 1 6 0,4-1 0 0,-4 1 0 15,2-2-1-15,2 0-1 0,-4 1 0 0,3-1-5 16,5 0-4-16,-2-1 0 0,-4-1-2 0,6 0-8 0,-1 1-1 16,-1 0-3-16,0-2-1 0,4 0 0 0,-4 0-2 0,5 0 0 15,-5 1 0-15,4-1-1 0,-1 0 3 0,-1 0-1 16,2 0 0-16,-4 2 2 0,5-2 2 0,-3 1-1 0,-2 1-1 15,5-1 2-15,-5 1 0 0,0 0 2 0,0 2 4 0,4-1 2 16,-3 0 2-16,3 0 2 0,-4 1 6 0,3 1 0 16,-1-1 2-16,2-1 0 0,-4 3-3 0,5-1-2 0,-1-1 2 15,0 1-3-15,1-1-1 0,-1 1 2 0,0-1 0 16,-1 1 6-16,5-1 1 0,-4-1 2 0,-1 2 3 0,1-3 11 16,4 2 18-16,-3-1 8 0,-3 0 10 0,2 0 7 0,5-2-3 15,-5 2-7-15,3-1-10 0,-1-2-6 0,-2 1-5 0,5 1-5 16,1-1-9-16,-3-1-4 0,1 2-7 0,3-2-7 0,-1 0-6 15,1 0-6-15,4 1 1 0,-5-1 8 0,3 0 2 16,-3 0 3-16,9 0 0 0,-6 0-7 0,-3 0-3 0,9 0-3 16,-9-1-6-16,1 2-4 0,4-2-4 0,-5 2-3 15,-3-1-4-15,-1 0 2 0,7 2-1 0,-11-1 1 0,6 2-2 16,-3-1 0-16,-3 1-2 0,2-2 0 0,1 2 0 0,-5 0 0 16,2 0 3-16,-2 2-2 0,1-1 3 0,-3-1-3 15,-2 2-1-15,2-1-6 0,0 1-12 0,-2 1-12 0,2-2-17 16,-4 1-45-16,2-1-67 0,-2 0-62 0,4 1-45 0,-4-2-18 15,5 2 56-15,-5-2 39 0,0 1 19 0,-5-1 13 0,5 0 11 16,-4 0 19-16,4 1 15 0,0 0 14 0,-2 0 8 16,2-1 3-16,0 2 8 0,-4-1 3 0,2 1-2 0,2-2 3 15,-4 1 2-15,0 0 14 0,4 1 12 0,0 1 17 16,-2-1 14-16,2-1 10 0,-4 2 11 0,4-1 9 0,0 1 9 16,-5-2 10-16,5 1 3 0,0 1 3 0,0 0 3 0,0 0 3 15,-2-2-1-15,2 2 1 0,0 0 6 0,0-1 8 0,0 1 14 16,0 0 6-16,0 0-1 0,0 0-2 0,2 0-3 15,-2 1 0-15,0-1 3 0,5 0-4 0,-1 2-4 0,-4-1-2 16,2 1-6-16,-2-1-4 0,8 1-4 0,-8 0 1 16,6 2 0-16,-4 0 3 0,2 1-1 0,1-1 3 0,1 1-1 15,0 2 7-15,0-1 13 0,0 2 5 0,5-1 5 0,-3 2 7 16,0 0 8-16,3 0 4 0,-1-1 3 0,4 2 12 0,-5-1 6 16,5 0-6-16,-2 0-10 0,3 0-8 0,1 0-7 15,1 0-10-15,2 0-8 0,1 0-5 0,1-1-1 0,0 1-6 16,1 0-2-16,1-2-2 0,0 0-4 0,2 1-1 0,-7 1 0 15,7-1 7-15,-2-1-1 0,-3 1-9 0,-1-1-10 16,2-1-9-16,-1 2-9 0,-3-2-5 0,-5 0-4 0,3 0-4 16,-3 0-10-16,-1-2 6 0,-1 0-7 0,0 1 2 0,-4-2 5 15,5 2-3-15,-5-4-4 0,-4 2-1 0,2-2-1 16,0 1 3-16,-2 0-2 0,3-2 0 0,-1 1-5 0,-4-1-6 16,2 2-21-16,2-2-19 0,-2 0-17 0,-2 1-18 0,0-1-22 15,4 2-6-15,0-2-15 0,-4 0-26 0,0 0-34 0,2 1-40 16,-2-1-46-16,4 0-46 0,-4 2-50 0,0-2 40 15,0 0 22-15,0 0-14 0,2 1-53 0,-2-1 15 0,0 0-53 16,0 0-3-16,0-1 75 0</inkml:trace>
  <inkml:trace contextRef="#ctx0" brushRef="#br0" timeOffset="3325.71">27656 3955 120 0,'8'-1'141'0,"-2"-1"80"0,-3 0 15 0,1 1 13 16,0 1-13-16,2-3-22 0,-6 3 4 0,2-1 0 0,2-1-9 15,0 1-1-15,-4-1-1 0,0 2-5 0,2-1 67 0,-2 1 14 16,0-2-12-16,0 1-14 0,0 1-22 0,0-2-14 15,0 2-10-15,0-2-8 0,0 1 11 0,0 1-7 0,0-1-19 16,-2 1-21-16,2-2-17 0,-4 2-25 0,0-1-19 16,2-1-24-16,-2 2-22 0,2-1-19 0,-6 1-18 0,5-2-5 15,-3 1-6-15,-2 1-7 0,6-2-3 0,-8 1-2 0,3-1-10 16,-3 1-7-16,4-1-2 0,-4 1-4 0,-5-1 2 0,9 1-3 16,-4-1 0-16,-1 1-8 0,3-1-4 0,-2 1-4 15,1 1 8-15,1-2 1 0,0 1 3 0,2 1 9 0,-1-2 3 16,1 2 3-16,0 0 3 0,-2-1-3 0,6 1 0 15,-7 0-3-15,7 0 1 0,-4-2 0 0,2 2-3 0,0 0-5 16,2 0-8-16,-4 0-6 0,6-2-9 0,-9 2-7 0,9 0-6 16,-2 0-2-16,-2 0 2 0,2 0-1 0,2 0 0 15,-4 0-4-15,4 0-4 0,-4 0-4 0,4 0 14 0,0 0 16 16,-2 0 12-16,2 0 12 0,0 2 7 0,0 0 3 0,-4-2-1 16,4 3 4-16,-5-2-5 0,5 2 1 0,0-1 1 0,-2 1 0 15,2 0 6-15,-4 1-2 0,2-1 3 0,2 2 0 16,-4-1-2-16,0 0 2 0,2 3 1 0,2-3 0 0,-6 2 0 15,1 0 0-15,1 0 0 0,2 0 0 0,-2 2 0 16,0-2 0-16,-2 1 0 0,4 1 0 0,-7-2 0 0,7 1 3 16,-2 1-5-16,2 0 1 0,-6 0 1 0,6 1-2 0,-4 0 0 15,-3 0 2-15,7 0 0 0,-6 0 0 0,6 2 3 0,-4-1-3 16,-2 1 0-16,1-1 3 0,1 2-2 0,0 0 0 0,-2 0-1 16,1 2-3-16,-3-2 2 0,8 1 1 0,-8-1 0 15,4 2-2-15,-1-4 0 0,-1 2 2 0,2-1 0 0,0-1 0 16,2 1 3-16,-3-2-3 0,1 0 3 0,2-2-2 15,2 0 0-15,-6 1-1 0,6-2 0 0,-5 0 0 0,7 0 0 16,-4-1 0-16,0-2 0 0,4-1-3 0,-2 2 0 0,2-3-4 16,0 2-1-16,-4-1 1 0,4 1-2 0,0-2 1 15,-4 1 2-15,4-1 4 0,0 0 2 0,4 1 0 0,-4 0 0 16,0-1 0-16,4 1 0 0,-4 1 0 0,2-2 0 0,-2 1 0 16,4-1 0-16,0 1 4 0,-2-1-3 0,3 1-1 15,-3-1 0-15,-2-1 0 0,8 1 3 0,-6 1-3 0,2 0 0 16,-2-1 0-16,6 1 3 0,-5-1 4 0,1 1 7 15,-2-2 13-15,6 1 6 0,-6 1 8 0,6-1-1 0,-1 2-5 16,-1-2-3-16,0 1-6 0,0 0-4 0,2 1-4 0,-1 0-5 16,-1-2-2-16,0 1-5 0,2 1-4 0,1-1-1 0,-1 0-4 15,-2 1-28-15,0-1-89 0,0 1-61 0,3 0 22 0,-1-2 13 16,0 2-21-16,-2 0-46 0,-4-1-50 0,7-1-56 16,-7 1-54-16,4-1 44 0,-2 1-14 0,0-2-45 0,-2 1 6 15,2-1 5-15,1-1 0 0,-3 1 18 0</inkml:trace>
  <inkml:trace contextRef="#ctx0" brushRef="#br0" timeOffset="4835.58">27487 4186 272 0,'4'0'254'0,"-2"0"95"0,-2 0 1 16,4 0-16-16,0 0-15 0,-4 0-28 0,0 0-27 16,0 0-22-16,2 0 59 0,-2 0-8 0,4 0-40 0,-4 0-42 15,0 0-50-15,0-1-43 0,0 1-41 0,0 0-30 0,0 0-19 16,2 0-12-16,-2 0-17 0,0-2-23 0,0 2-29 16,0 0-34-16,4-1-46 0,-4 1-55 0,0 0-75 0,5 0-103 15,-5-2 0-15,0 2-41 0,0-1-93 0,0 1-17 16,0-2-45-16,0 2 143 0</inkml:trace>
  <inkml:trace contextRef="#ctx0" brushRef="#br0" timeOffset="6300.64">27257 5166 107 0,'2'1'138'15,"-2"-1"72"-15,4 1-14 0,-4-1-6 0,4 2-35 0,-4-2-36 16,0 0-22-16,0 0-17 0,0 0-13 0,0 0-5 0,0 0-13 15,0-2-5-15,0 2-9 0,0-1 2 0,0 0 2 16,0-1-3-16,0 1-3 0,0-1-3 0,0 1-1 0,0-2 2 16,0 0-3-16,0-2-1 0,0 2 2 0,0-1 2 0,2 1-4 15,-2-3 2-15,0 1 1 0,0-1 1 0,5 0 1 0,-3-1-4 16,-2-1 1-16,4 0-2 0,0 0 1 0,-2-3-5 16,-2 1 2-16,4-1-3 0,0 1 1 0,-2-4-5 0,2 1 1 15,-4-1-6-15,3-2 2 0,1-1-4 0,0-1 0 16,-4-1-1-16,0-1 1 0,2 1-4 0,2-1-2 0,-4-1 1 15,2 0-2-15,-2 0-3 0,0 0 0 0,4 0-1 0,0-1 0 16,-4 1-2-16,2 0 3 0,-2 1 0 0,0 2-3 0,5-1 0 16,-1-1 0-16,-4 2-4 0,6 0-3 0,-6 2-3 15,2-1 0-15,2 1-1 0,0-2 5 0,-2 3-2 0,2-1 1 16,-2 2-1-16,7-1 0 0,-7 1 1 0,2-1 1 0,-2 0 0 16,6 2-1-16,-6-2 3 0,7 1 0 0,-7 1-1 15,2-1 2-15,-2 1-2 0,6-1 2 0,-6 1 2 0,2-1-3 16,-2 1 1-16,3 1-3 0,-1 1-5 0,-2-1-1 0,2 3-3 15,0 0-3-15,-4 0 0 0,2 2-2 0,2-1-9 16,-2 1-10-16,-2 2-16 0,0-1-15 0,4 2-18 0,1 1-14 16,-5-2-5-16,0 2 7 0,2 0 2 0,2-1-6 0,-4 1-8 15,2 0-15-15,-2-2-18 0,4 2-2 0,0 0 4 16,-4-1-1-16,2 1 18 0,2-2 24 0,-4 2 13 0,0-1 14 16</inkml:trace>
  <inkml:trace contextRef="#ctx0" brushRef="#br0" timeOffset="7287.83">27501 4093 91 0,'0'-4'76'16,"2"-1"15"-16,2 2 17 0,-4 0-12 0,2-1-16 0,-2 2-18 15,4-1-15-15,1 2-12 0,-5-1-8 0,0-1-12 0,0 3-4 16,0-1-8-16,2-1-4 0,-2 2-3 0,0 0-2 0,0 0 0 16,0 0 2-16,0 0-2 0,0 0 3 0,0 2 4 15,0-2 1-15,-2 1 0 0,2-1 6 0,0 0 0 0,0 0 1 16,0 0 0-16,0 0-3 0,0 0-2 0,0 0 5 16,0 0 1-16,0 0 5 0,0 0 6 0,2 2 5 0,-2-2 1 15,0 1-2-15,4-1-3 0,-4 2-3 0,0-2-2 0,0 1 1 16,2 1-2-16,-2-1 3 0,4 1 1 0,-4-1 1 0,4-1 3 15,-2 3 3-15,-2-3 1 0,4 2 2 0,-2-2-3 16,7 1 0-16,-7-1 0 0,2 0 1 0,0 0 2 0,2 0 0 16,0 0 5-16,5 0 3 0,-5 0 3 0,4-1 4 0,1-1 2 15,1-1 9-15,2 2 6 0,-1-2-2 0,1 0-2 16,5 0-1-16,-3-2-3 0,5 2 1 0,0-1-1 0,-3-1-2 16,3 0-11-16,0 0-7 0,1 0-8 0,1-1-6 15,-2 2-10-15,2-2 2 0,-3 1-5 0,3 2-3 0,-2-1 3 16,-1-1 0-16,-3 2-3 0,1-1 4 0,-1 1 3 0,0 0 3 15,-1 1 0-15,3-1 4 0,-7 0 6 0,1 2 3 0,1-2 0 16,-2 1 4-16,3-1 0 0,-5 1-1 0,-2 1-2 0,3 0-8 16,3-1-3-16,-8 1-5 0,5-1-2 0,-1 1-5 15,-4-2 2-15,5 1-4 0,-5 1-2 0,4-3-1 0,-4 3 2 16,5-2-1-16,-1 2-1 0,-4-2 0 0,0 1-1 16,1 1 1-16,1-2 0 0,-2 1 0 0,0 0-3 0,1 1 1 15,-3 0 1-15,-2-1 1 0,6 1 0 0,-6-1 0 0,2 2 0 16,0-1 2-16,-2 1-1 0,3 0 0 0,-3-2 1 15,-2 2 0-15,4 0 1 0,0-1-1 0,-4 1 1 0,0 0 0 16,2 0-2-16,-2-2 0 0,4 2 0 0,-4 0-1 0,0-1 0 16,0 1-1-16,0 0 1 0,2 0-2 0,-2 0 1 15,0 0 3-15,0 0-4 0,0 0 2 0,0 0 0 0,0 0 0 16,0 0-2-16,4 0 0 0,-4 0 1 0,0 0 0 0,0 0 1 16,4 0-1-16,-4 0 0 0,0 0 1 0,0 0 0 15,0 0-3-15,0 0 2 0,2 0-3 0,3 0 2 0,-5 0-1 16,0 0-1-16,2 0 4 0,-2 0-4 0,4 0 3 0,-4 0-1 15,4 0 1-15,-2 0 3 0,-2 0-2 0,4 0 0 0,0 0 0 16,-2 1 0-16,3-1 0 0,-3 2 2 0,6-1-3 16,-2 1 1-16,-4-1 2 0,6 2-4 0,-1-1 4 0,3 0-1 15,-4 0 0-15,4 1-2 0,1 0 1 0,-3 0 2 16,2-1 1-16,7-1-3 0,-3 2 0 0,-3-2 0 0,5 1 0 16,-5 0 6-16,5-1 2 0,-3-1 3 0,1 2 5 0,-2-2 2 15,1 0 0-15,3 0 3 0,-5 0 0 0,5 0-3 0,-1 1-1 16,-3 1 7-16,3-2 4 0,-5 1 10 0,6 1 28 15,-3-1 9-15,1 2 1 0,-1-2-5 0,-1 3-13 0,5 0-7 16,-3-1-3-16,-1 2-4 0,3-1-5 0,-1 1-8 16,-3 1-4-16,4 0-6 0,1 0 2 0,-3 0 2 0,-1 0 3 15,3-2 5-15,3 2 1 0,-7 0 11 0,5 0 6 0,-5-1 2 16,3 1 3-16,-3-2-3 0,5 1 3 0,-7-1-2 0,5 1 10 16,-5-1 4-16,2 0 6 0,-1 0 4 0,-1 2 11 15,0-3-1-15,-1 1-6 0,1 1-3 0,0-2-3 0,1 3-2 16,-5-3-12-16,0 1-17 0,4 2 10 0,-3-1 24 0,3 1 14 15,-4 0-13-15,4 0-12 0,-1-2-21 0,-3 2-10 16,0 0 2-16,0 0 1 0,0 0 0 0,3 0-3 0,-3-1-12 16,-4 0-3-16,6 2-8 0,-6-3-2 0,7 1-6 0,-3 1 0 15,-4-2 0-15,6 1-4 0,-6-1 0 0,4-1 2 16,-6 0-1-16,9 0-3 0,-7 0 0 0,-2-1 0 0,6 1 0 16,-6-2 0-16,4 2 0 0,0 0 0 0,-2-1-7 0,-2-2-21 15,4 1-31-15,1 1-34 0,-5-2-42 0,0 1-37 0,2-1-20 16,2-1-14-16,-4 1-20 0,0-2-26 0,2 1-26 15,-2-1-23-15,0 0-20 0,4 1 12 0,0-2 76 0,-4 3 38 16,0-1 20-16,0-1 12 0,0 1 5 0,0 1 1 16,0-2 2-16,2 1 11 0,-2 1 5 0,0-2-4 0,0 2-9 15,0-1-15-15,0 1-4 0,0 0 4 0,0-2-13 0,0 2 23 16,-2-2 12-16</inkml:trace>
  <inkml:trace contextRef="#ctx0" brushRef="#br0" timeOffset="8154.64">28696 4017 310 0,'-2'-2'242'0,"2"1"66"0,-4-2-33 0,4 1-52 0,-3-1-40 16,3 0-26-16,0 0-29 0,-4 0-16 0,4 0-10 0,0 0-6 16,0 0-12-16,0 0-11 0,0 0-12 0,0 2 3 0,4-1 4 15,-4 1 4-15,0-1 19 0,0 1 17 0,0 1 54 0,3 0 11 16,-3 1-6-16,4 1-21 0,-4 1-23 0,0 0-22 15,0 1-21-15,0 1-4 0,0 2-3 0,-4-1 4 0,4 2 17 16,-3-1 17-16,-1-1 11 0,0 2-2 0,2-2-10 16,2-2-15-16,-6 1-20 0,2-1-21 0,0-2-20 0,2-1-12 15,-7-1-10-15,7 0-5 0,-4-1-2 0,2-4 1 0,0 1-5 16,2-2 0-16,-4-2-1 0,1-1 0 0,1 0 0 0,2-1 0 16,2-1 13-16,-4-1 17 0,2 2 25 0,2 1 19 15,-4 0 19-15,4 1 9 0,-4 1 10 0,4 0-5 0,0 3-7 16,0 0-18-16,0 1-14 0,0 1-12 0,0-1 2 15,0 2 18-15,0-1 3 0,0 2-9 0,0 0-20 0,0 3-15 16,0-1-18-16,0 1-45 0,0 0-78 0,0 1-106 0,0-1-142 16,0 2-138-16,0 1-94 0,0 0-127 0,0 0-9 0,-2 0 47 15,2 0 36-15,-4-2 48 0,-1 2 76 0</inkml:trace>
  <inkml:trace contextRef="#ctx0" brushRef="#br0" timeOffset="8866.39">27414 4650 210 0,'2'-3'228'0,"2"-1"80"0,-4 0 15 0,2 1-40 0,-2 0-22 16,5 0-28-16,-5 0-37 0,4 1-29 0,-4 0-24 15,0 0-17-15,2 1-11 0,-2-1 0 0,0 1 36 0,0 1 36 16,0 0 16-16,4 0 7 0,-4 1 1 0,0 1-2 0,0-1-1 16,0 2 3-16,-4 0 11 0,4 0 23 0,0 2 54 0,0-2 18 15,0 1 5-15,-2-1-25 0,2 2-31 0,0-2-41 16,0 0-43-16,-4 0-41 0,4-2-38 0,-5 2-33 0,5-1-18 15,0-1-19-15,-2-1-16 0,2 0-3 0,0 0-11 16,-4-1 5-16,2-1 2 0,2-1-4 0,0 0 0 0,-4 0 2 16,4-1 8-16,-4 1 10 0,4-2 12 0,0 2 6 0,0-1 6 15,0 1-4-15,0 0-2 0,0-1-10 0,0 2-10 0,0 0-10 16,0-1-8-16,0 2 3 0,0-1 10 0,0 1 6 0,0-1 11 16,0 2 0-16,0 0-11 0,0 0-3 0,4 2-8 15,-4-1-3-15,4 1-11 0,-4 1-29 0,0-2-38 0,0 2-56 16,2 0-83-16,-2-1-143 0,4 1-191 0,-4 0-213 15,0-2-170-15,0 1-140 0,0-1 79 0,0 2 69 0,0-3 106 16,-4 1 267-16</inkml:trace>
  <inkml:trace contextRef="#ctx0" brushRef="#br0" timeOffset="9257.7">27344 5178 337 0,'0'-3'253'0,"2"1"80"0,2-1-31 0,0 1-53 16,-4 1-18-16,2-2-26 0,2 3-14 0,-4-1-12 0,2 1-11 16,3-2-17-16,-1 2-19 0,-4 2 31 0,2-2-14 15,-2 1-6-15,0 1-9 0,4-1-10 0,-2 2 3 0,-2-1 6 16,0 1 10-16,4 0 20 0,-4 0 21 0,0-2 22 0,0 2 22 16,0-2 46-16,0 1 18 0,0 1-32 0,0-3-50 15,0 2-56-15,0-1-54 0,0-1-33 0,0 0-28 0,-4-1-12 16,4-1-16-16,0 1-6 0,-2-3-4 0,-2 0-17 0,4 0-33 15,0-1-51-15,0-1-76 0,-2-1-109 0,2 1-143 16,0-2-73-16,0 2-117 0,0 0-125 0,0 0 98 0,-4 2-38 16,4-2 7-16,0 3 73 0</inkml:trace>
  <inkml:trace contextRef="#ctx0" brushRef="#br0" timeOffset="9847.84">27567 4086 181 0,'0'0'167'0,"0"-2"45"0,-4 2-11 0,4 0-26 16,-2 0-40-16,2 0-29 0,0 2-22 0,-4-1-13 0,4 1-7 16,-4 1-10-16,4 0-3 0,0 1 0 0,0-1 4 15,0 0 6-15,0 2 14 0,0-1 15 0,0-1 15 0,0 2 15 16,0-1 15-16,0-1 18 0,-2 0 13 0,2 0 8 0,0 0 77 15,0-1 41-15,0 1 19 0,0-2-5 0,0 1-25 16,0-2-45-16,0 1-36 0,-5-1-19 0,5-1 6 0,0 1 5 16,0-2-3-16,0 1 0 0,-4-2-1 0,4 1 2 0,0-1-1 15,0 0-11-15,0 0-19 0,0 0-26 0,0 2-30 0,0-2-28 16,-2-1-26-16,2 3-23 0,0 0-19 0,0-1-3 16,0 1 1-16,0-1-4 0,0 2-11 0,2 0-37 0,-2 0-64 15,0 2-111-15,4-1-158 0,1 1-185 0,-5-1-146 16,2 2-118-16,-2-1-65 0,8 1 90 0,-8 1 32 0,2-1 50 15,2 2 274-15</inkml:trace>
  <inkml:trace contextRef="#ctx0" brushRef="#br0" timeOffset="10605.89">29547 4278 7 0,'0'-2'229'0,"0"2"96"0,0-1 18 16,0 1-67-16,0 0-74 0,0 0-46 0,-4-2-16 15,4 2 1-15,0 2 9 0,4-2 7 0,-4 0-3 0,0 1 5 16,0 1 3-16,0-1 28 0,2 2 66 0,3-1 23 15,-5 0 10-15,2 2 2 0,-2-1 3 0,4 0 1 0,0 0 14 16,-4 0 21-16,0 1-7 0,2-1-29 0,-2 0-39 0,0 0-43 16,0 0-35-16,4 0-26 0,-4 0-26 0,0-2-26 0,4 1-28 15,-4 0-12-15,-4 1-9 0,4-2-8 0,0 1-11 0,-4-2-13 16,4 0-9-16,0 0-7 0,-2 0 0 0,2 0-2 16,-4-2-7-16,0 1-12 0,4-2-17 0,0 1-35 0,-2-1-54 15,2 2-84-15,0-2-107 0,-5 1-129 0,5 1-139 16,0-1-42-16,-2 1-55 0,2-1-69 0,0 1 148 0,2 1 14 15,-2 0 14-15,0 0 13 0,0 0 83 0</inkml:trace>
  <inkml:trace contextRef="#ctx0" brushRef="#br0" timeOffset="14545.6">27540 4118 93 0,'0'-1'58'16,"2"0"5"-16,-2-1-13 0,4 2-3 0,-4-1-6 15,5 1-6-15,-5-2-3 0,0 2-3 0,2 0 2 0,-2-1-1 16,0 1 0-16,0 0-4 0,4 0-4 0,-4-2-1 0,0 2-3 16,4 0-2-16,-4 0 2 0,0 0-3 0,0 0 0 0,0 0 3 15,0 0 0-15,0 0 5 0,0 0 3 0,0 0 2 0,2 0 6 16,-2 0 1-16,0 0-1 0,0 0 6 0,0 0 3 16,0 0 2-16,0 0 1 0,0 0 3 0,0 0 0 0,0 0 3 15,0 0 1-15,0 0 0 0,0 0-2 0,0 0-3 16,0 0-5-16,0 0-4 0,0 0-11 0,0 0-5 0,0 0 0 15,0 0-9-15,0 0-1 0,0 0-2 0,-2 0 1 0,2 0 4 16,0 0 2-16,0 0 3 0,0 0 4 0,-4 0 3 0,4 0 3 16,-4 0 2-16,4 0 4 0,0 0 4 0,0 0 7 15,0 0 2-15,-2-1 4 0,2 1 2 0,0 0-4 0,0 0 0 16,-5 0-3-16,5-2-5 0,0 2-5 0,0 0-6 16,0-1-9-16,0 1-8 0,0 0-3 0,0 0-3 0,0-2 0 15,0 2-2-15,0-2-1 0,5 1 4 0,-5 0 0 0,0-1 1 16,2 1 1-16,-2-1 1 0,0 1 4 0,4 1 3 15,0-2-1-15,-4 1 1 0,2-1 8 0,2 1 4 0,-4 1 5 16,2 0 3-16,2-2 3 0,0 2 13 0,-1 2 2 0,1-2 1 16,-2 1-6-16,2 1-4 0,0 1-10 0,-4 0-2 0,2-2-5 15,2 3 1-15,0 0-2 0,-2 0 2 0,3 1 8 16,-5-1 4-16,2 1 9 0,-2-1 2 0,0-1 4 0,0 2-1 16,4-1-8-16,-4 1-11 0,0-1-6 0,-4-1-11 0,4 3-5 15,0-3-5-15,-2 2-3 0,2-1-2 0,-7-1-5 16,7 1 2-16,-8 0-2 0,8-1-5 0,-6 0 0 0,2 0 1 15,2-2 0-15,-5 1 0 0,3-1-3 0,-2-1 0 0,2 0 1 16,2 0 2-16,-6-1-2 0,6-1-2 0,-7 1 2 16,3-2-3-16,6 0 3 0,-2 0-3 0,-6 1 2 0,8-1-3 15,-2 0 3-15,2 2-2 0,-4-2 0 0,4 0 3 0,0 0 0 16,0 1 0-16,0-1-1 0,0 0 2 0,4 2 1 16,-4-2-3-16,2 1 2 0,-2 1 1 0,8-1 2 0,-8 1 3 15,2 1 1-15,4 0 1 0,-2 0 3 0,1 0 0 0,-3 1 1 16,6 1-2-16,-2-1-2 0,-4 1 1 0,6 1 3 15,-1-2-1-15,-5 2 4 0,2 0 0 0,0-1 5 0,-2 1 8 16,2-2 11-16,0 1 14 0,-2 1 13 0,3-2 1 0,-5 2-9 16,0-2-12-16,0 1-11 0,0 1-10 0,0-1-5 0,0 1-8 15,-5-2-3-15,3 2-1 0,2-1-2 0,-4-1-3 16,0 0-1-16,2 1-4 0,-2-2-3 0,0 0-4 0,2 0-5 16,-5-2-6-16,3 1 2 0,-2-2-1 0,2 2 6 15,2-2 1-15,-2 1 3 0,0-1 0 0,2 0 3 0,-3 0 1 16,5 2-3-16,-4-2 1 0,4 0 1 0,0 1 0 0,-2-1 5 15,2 2 2-15,0-1 0 0,0 0-3 0,2 1 2 0,-2 0 0 16,0-1 1-16,4 2 0 0,1 0 3 0,-3 0-1 16,-2 0 6-16,4 0-1 0,0 2 4 0,-4-1 0 0,6 0 0 15,-6 3 2-15,2-3-2 0,-2 2 2 0,8 2 6 16,-8-4 9-16,0 2 9 0,3 0 12 0,1 2 10 0,-4-2 9 16,0 0-1-16,0-2-1 0,0 3-9 0,0-2-14 0,0 1-13 15,0-1-9-15,0-1-4 0,0 1-4 0,-4-2-9 0,1 1 1 16,3-1-4-16,-4-1 0 0,0 1-4 0,2-3-5 0,2 1 5 15,0-1-1-15,-4 0 3 0,2 0-7 0,2 0 0 16,-4-1 5-16,0 1-1 0,4-1-2 0,0 2-7 0,0-1-9 16,0 0-21-16,0 0-25 0,0 1-33 0,0-1-53 15,0 1-69-15,4 1-87 0,-4 0-98 0,4-1-78 0,-4 2 28 16,0 0-56-16,0 0-10 0,0 2-24 0,0-1 57 0</inkml:trace>
  <inkml:trace contextRef="#ctx0" brushRef="#br0" timeOffset="18245.89">27474 4185 49 0,'2'0'62'0,"-2"0"9"0,0 0-10 0,0 1-5 0,4-1-7 15,-4 0-1-15,0 0-9 0,0 0-3 0,0 0-5 16,0 0-2-16,0 0 1 0,0 0-2 0,0 2-3 0,0-2-2 16,0 0-2-16,0 0-4 0,0 0-3 0,0 0-2 15,0 0 0-15,0 0-3 0,0 0 0 0,0 0-3 0,0 0 2 16,0 0 1-16,0 0 2 0,0 0 4 0,0 0 3 0,0 0 2 16,0 0 2-16,0 0 2 0,0 0 4 0,0 1-2 0,0-1 7 15,0 0 2-15,0 0 0 0,0 0-1 0,0 0-1 16,0 0-3-16,0 0-3 0,0 0-8 0,0 0-3 0,0 2-2 15,0-2 1-15,0 1-1 0,0-1-4 0,0 0-3 0,0 0-1 16,-4 1 3-16,4-1 0 0,0 0 1 0,0 2-1 16,0-2 1-16,0 0-1 0,0 0-1 0,0 0 2 0,0 2 0 15,0-2 0-15,0 0 0 0,0 0 6 0,0 0-1 0,0 0 1 16,0 0 6-16,0 0-1 0,0 0 3 0,0 0 2 16,0 0 0-16,0 0 2 0,0 0 6 0,0 0 1 0,0-2 1 15,0 2-2-15,0 0 2 0,0 0-2 0,0 0 2 0,0 0 1 16,0 0 1-16,0 0-2 0,0 0 1 0,0 0-1 15,0 0-3-15,0-2 2 0,0 2 5 0,4 0 5 0,-4 0 8 16,0 0 3-16,0-1 5 0,0 1-2 0,0-1 4 0,0-1-1 16,2 2-2-16,-2-1-1 0,5 1 1 0,-5-2 0 15,4 1 1-15,-4-2 18 0,2 1 3 0,-2 1 2 0,4-3-9 16,0 3-2-16,-2-2 1 0,2-1-7 0,-2 1-4 0,2 0 2 16,1-1 0-16,1 0-2 0,-4 0 5 0,6-2-6 0,-6 0 6 15,4 0 4-15,3 0 1 0,-3-1 6 0,0 2-3 16,0-3-4-16,2 1-8 0,1-1-9 0,-1 0-5 0,-2 1 2 15,5 1 0-15,-9 0-3 0,8-1 0 0,-4-1-4 16,2 2-6-16,-1 0-5 0,-1 0-1 0,0 0-3 0,2 2-1 16,-2-2 1-16,-3-1 2 0,5 3 5 0,-2-2 1 0,0 0 3 15,0 2 6-15,3-2 1 0,-3 0-2 0,-4 1-4 16,6-1 2-16,-2 0-1 0,1 0-6 0,-1 0-9 0,0 0-1 16,2 0-5-16,3 0 2 0,-5-1-2 0,0-1-5 0,0 2-6 15,0-1 4-15,3 0-5 0,-1 0 1 0,0 0-4 0,3-1-2 16,-5 1 5-16,0 0-4 0,0 0-4 0,0 0-2 15,3 1 0-15,-7 0 0 0,6 0 0 0,-2 1 0 0,0-1 7 16,1 2-1-16,-3-1 2 0,2 0 6 0,-2 1-3 16,-2 0 3-16,4 1 0 0,-2-2 3 0,1 2 7 0,-3-1 0 15,2-1 0-15,0 2-6 0,2 0-1 0,-6-1-6 0,2 1 0 16,6 0 0-16,-8 0-8 0,3 0 0 0,1 0 0 0,-2-1-3 16,-2 3 4-16,4-2-6 0,0 0 1 0,-2 2 1 15,-2-2 0-15,4 0 4 0,0 1-7 0,-4 0 2 0,0 1 5 16,2-2-4-16,3 2 0 0,-5-1 4 0,2 1-3 0,-2-1 0 15,0 1 5-15,4-1 3 0,-4 1-2 0,4-1 4 16,-4 2 6-16,0-2 10 0,2 1 2 0,-2 0 7 0,4-1 2 16,-4 1 2-16,0-1 0 0,0 1-1 0,2-1-6 15,-2 1-4-15,0-2-13 0,4 1-5 0,-4 0 1 0,4 1-10 16,-4 0-1-16,0-1 4 0,0-1-5 0,2 2 0 0,-2-1 0 16,5 1 5-16,-5-1-7 0,0 1 1 0,0 1-6 0,0-3-8 15,0 3-15-15,0-2-6 0,2 2-11 0,-2 0-10 16,0-2-11-16,0 2-13 0,0 0-12 0,0-1-21 0,0 1-22 15,0 0-18-15,0 0-14 0,0-1-15 0,0 1 19 16,0 0 9-16,0 0 1 0,0 0 0 0,0 0-7 0,0 0-1 16,0 0 0-16,0 0 8 0,0 0 3 0,0 0 1 0,0 0 11 15,0 0 10-15,0 0 10 0,4 0 18 0,-4 0 39 0,0 0 20 16,0 0 10-16,0-2 10 0,4 2 8 0,-4 0 5 0,0 0 6 16,0-1 0-16,0 1 0 0,0 0 2 0,0 0 1 15,0-2 4-15,2 2 1 0,-2-1 6 0,0 1 5 0,0 0 5 16,0 0 6-16,0-2 3 0,0 2 10 0,0 0 19 15,0-1 5-15,4 1 6 0,-4 0 3 0,0 0 5 0,0 0 0 16,4 0-4-16,-4 0-1 0,0 0-1 0,0 0-7 0,0 0 5 16,0 0 13-16,0 0 13 0,0 1 8 0,0 1-2 15,0-1-7-15,0 1-10 0,0 1-9 0,0-1-8 0,0 2-5 0,-4-1 6 16,4 0 8-16,0 1 5 0,0 1 1 0,-4-1 1 16,4 1 8-16,0-2 5 0,0 1-2 0,0 2-5 0,0-1-18 15,-2-1-11-15,2 1-10 0,0-1-15 0,0-1-6 16,0 2-4-16,0-2-8 0,0 1-5 0,-4-1 2 0,4-1-3 15,0 1 2-15,0 0 0 0,0-2 4 0,0 1-2 16,-4-1 8-16,4 1 5 0,0-1 1 0,0 1-4 0,0-2-3 16,0 1-9-16,0-1-3 0,0 0-7 0,0 0-3 0,0-1-1 15,0 1 4-15,0-2-6 0,0 1 0 0,0-1-3 0,0 1-1 16,0-2-6-16,0 1 1 0,0-1 1 0,0 2-6 0,0-3-7 16,0 2 2-16,0-1 1 0,0 0 2 0,0 0 3 15,0 0 4-15,0-1 6 0,0 2 4 0,0-1-2 0,0-2 5 16,0 2 2-16,0 0 0 0,0 0-2 0,0 0 2 15,0 0 4-15,0 0 11 0,0 0 15 0,-2 0 13 0,2 1 8 16,0 1 13-16,0 0 10 0,0-1 8 0,0 1-15 0,0-1-20 16,0 1-18-16,-5 1-15 0,5-2-9 0,-2 2-2 0,2 0-2 15,-8 0 7-15,8 0 2 0,-2 2 14 0,-4-1 11 16,2-1 14-16,0 3 5 0,-3-1-9 0,5 0-6 0,-6 0-8 16,2 1-8-16,0 0-6 0,-1 0-2 0,-1-1-6 15,6 1-8-15,-2-2 2 0,2 0-10 0,-6 1-25 0,8 0-44 16,-2-2-76-16,-3 1-98 0,1 1-126 0,4-2-156 15,-2 0-70-15,-2 0-114 0,4 1-67 0,0-1 95 0,-2 0 19 16,2 0 34-16,0 0 98 0,0 0 179 0</inkml:trace>
  <inkml:trace contextRef="#ctx0" brushRef="#br0" timeOffset="19958.21">27561 4242 81 0,'6'0'57'15,"-6"1"-4"-15,2 1-27 0,-2-1-28 0,4-1-23 0,0 0-28 16,-4 2-21-16</inkml:trace>
  <inkml:trace contextRef="#ctx0" brushRef="#br0" timeOffset="21415.5">27627 4146 191 0,'0'-2'171'16,"0"1"60"-16,2-1 17 0,-2-1-20 0,0 3-33 0,0-1-29 15,0-1-4-15,0 1 1 0,4-1 3 0,-4 1 1 16,0 1-1-16,0-2-1 0,0 2-2 0,4-1 0 0,-4 1 36 15,0-2-13-15,0 2-34 0,0-1-35 0,0 1-34 0,0 0-27 16,0 0-21-16,0-2-16 0,0 2-22 0,0-1-36 0,0 1-51 16,0 0-57-16,0 0-54 0,0 0-38 0,0 0 23 15,0 0-16-15,0 0-32 0,0 0-47 0,0 0-29 0,0 0-34 16,-4 0-10-16,4 1 22 0</inkml:trace>
  <inkml:trace contextRef="#ctx0" brushRef="#br0" timeOffset="21657.68">27594 4162 40 0,'0'0'195'0,"2"0"97"0,-2 0 26 0,0 0-26 16,0 0-48-16,0 0-20 0,0 0-14 0,0 0-15 0,4 0-5 15,-4 0-6-15,0 0-4 0,0 0 3 0,0 0 35 16,0 0-12-16,0 0-32 0,0 0-40 0,0 0-35 0,0 0-30 15,0 0-23-15,0 0-15 0,0 0-10 0,0 0-9 0,0 0-6 16,0 0-11-16,0 0-29 0,0 0-47 0,0-1-58 0,0 1-76 16,0 0-70-16,0 0 16 0,4-2-17 0,-4 2-47 15,0 0-53-15,0-2 0 0,0 2-26 0,0-1 33 0,-4 1 67 16</inkml:trace>
  <inkml:trace contextRef="#ctx0" brushRef="#br0" timeOffset="21950.64">27586 4177 74 0,'0'0'86'0,"4"0"10"0,-4 0 19 0,0 2-13 15,4-2-12-15,-4 0-12 0,0 0-9 0,0 1 9 16,0-1 0-16,0 0 1 0,0 0-3 0,2 0-4 0,-2 0 0 15,0 0-1-15,0 0-2 0,0 0-3 0,0 0-2 0,0 0-3 16,0 0 2-16,0 0 5 0,0 0-2 0,4 0-2 0,-4 0-6 16,0 0-5-16,0 0-9 0,0 0-10 0,0 0-8 0,0 0-11 15,0 0-7-15,0 0-4 0,0 0-12 0,0 0-11 16,0 0-16-16,0 0-18 0,0 0-13 0,0 0-20 0,0 0-26 16,4-1-12-16,-4 1-17 0,0 0-25 0,0-2-41 15,0 0-29-15,0 1-13 0,0 1 16 0</inkml:trace>
  <inkml:trace contextRef="#ctx0" brushRef="#br0" timeOffset="22190.16">27604 4171 7 0,'2'-1'124'0,"3"-1"28"0,-5 1 15 0,0 1-19 15,2-2-21-15,-2 1-7 0,0 1-11 0,0 0-12 0,0 0-6 16,0-2-5-16,0 2-5 0,0 0-6 0,0-1-12 0,0 1-10 16,0 0-8-16,0 0-5 0,0 0-13 0,0 0-9 15,0 0-5-15,0 0-11 0,0 0-14 0,0 0-13 0,0 0-15 16,0 0-10-16,0 0-10 0,0 0-18 0,0-2-22 16,0 2-32-16,0 0-49 0,0 0-44 0,0-2-31 0,4 2 11 15</inkml:trace>
  <inkml:trace contextRef="#ctx0" brushRef="#br0" timeOffset="22421.66">27617 4157 87 0,'4'0'121'0,"-4"2"60"16,0-2-1-16,0 0-18 0,0 0-12 0,0 2-26 0,0-2-26 15,0 0-17-15,0 0-21 0,0 1-10 0,0-1-13 0,0 0-9 16,0 2-9-16,0-2-8 0,0 0-3 0,0 0-5 0,0 0-4 16,0 0-13-16,0 0-5 0,0 0-8 0,0 0-10 15,0 0-13-15,0 0-16 0,2 0-13 0,-2 0-17 0,0 0-29 16,0 0-22-16,4-2-31 0,-4 2-26 0,0 0 20 16</inkml:trace>
  <inkml:trace contextRef="#ctx0" brushRef="#br0" timeOffset="22652.08">27627 4161 165 0,'0'0'106'16,"0"0"51"-16,2 0-7 0,-2 0-14 0,0 0-3 0,0 0-15 16,0 0-12-16,4 0-10 0,-4 0-6 0,0 0-3 15,0 0-4-15,4 0-7 0,-4 0-2 0,0 0-16 0,0 0-12 16,0 0-16-16,0 0-10 0,0 0-9 0,0 0-4 0,0 0-10 15,0 0-9-15,0 0-14 0,0 0-11 0,0 0-7 0,0 0-11 16,0 0 1-16,2 0-9 0,-2 0-11 0,0 0-14 0,0-2-12 16,0 2-16-16,5 0-19 0,-5 0-20 0,2-2-11 15,-2 2-25-15,0 0 28 0,0-1 16 0</inkml:trace>
  <inkml:trace contextRef="#ctx0" brushRef="#br0" timeOffset="22772.18">27646 4156 56 0,'0'0'87'0,"4"0"13"0,-4 1 19 16,0-1-8-16,0 0-21 0,0 0-24 0,4 0-23 0,-4 0-18 16,0 0-22-16,0 2-23 0,0-2-30 0,0 0-33 0,0 0-50 15,0 0-24-15</inkml:trace>
  <inkml:trace contextRef="#ctx0" brushRef="#br0" timeOffset="23973.52">28456 3861 144 0,'0'0'92'16,"4"1"38"-16,-4 1-6 0,4-1-23 0,-4 1-20 0,0-2-8 15,0 1-2-15,0 1 1 0,0-2-2 0,2 1 1 0,-2-1 0 16,4 2 2-16,-4-1-2 0,0-1 2 0,0 1 1 0,3-1-1 16,-3 2 13-16,0-2 16 0,0 2 12 0,0-2 10 15,4 1 7-15,-4 1 5 0,4-2 4 0,-4 1 6 0,0-1 6 16,0 0 30-16,2 2 67 0,-2-2 26 0,4 0 12 16,-4 0 6-16,0 1 4 0,2-1 9 0,-2 0 28 0,4 2 14 15,-4-2-23-15,4 0-44 0,-2 0-57 0,-2 0-46 0,5 0-38 16,-1 0-27-16,-2 0-13 0,2 0-12 0,-2 0-12 0,6 0-7 15,-2 0-13-15,-4 0-4 0,7 0-1 0,-7 0-2 16,4 0 6-16,2 0-2 0,3 1 6 0,-5-1 6 0,4 0-3 16,-2 0-4-16,3 2-8 0,3-1-4 0,-3 0-5 15,5 1-3-15,-4-2 0 0,3 2-1 0,1-1-5 0,1 1 0 16,2-1-6-16,-3 1-1 0,5-2-5 0,0 1-5 0,-3-1 1 16,3 2-2-16,-1-2-2 0,-1 0-2 0,6 0 2 15,-7-2-2-15,3 2 4 0,2 0 16 0,-2-1 9 0,1 1-1 16,3-2-6-16,-6 1-10 0,1 1-9 0,1-2-2 0,-4 1-11 15,-1 1 7-15,-3 0-8 0,1 0 4 0,-2 0-3 0,-1 0 0 16,-1 0 4-16,0 0-1 0,-3 0-3 0,-5 0 0 16,6 0 3-16,-6 0-3 0,6 0 5 0,-6 0-1 0,2 0 1 15,-1 0 4-15,1 0-16 0,0 0-22 0,-4 0-22 16,2 0-15-16,-2 0-30 0,4 0-30 0,-4 0-41 0,0 0-67 16,0 0-85-16,0 0-92 0,0 0-89 0,-4 0-91 0,2 0-24 15,2 0 8-15,-4 0-31 0,0 0 15 0,1 0 106 0,-1-2 13 16,2 2 46-16,-6 0 26 0,6-2 52 0,-6 1 55 15</inkml:trace>
  <inkml:trace contextRef="#ctx0" brushRef="#br0" timeOffset="24290.1">29082 3825 8 0,'-2'-3'173'0,"-2"-1"84"0,4 3 9 0,-2-2-3 15,2 2-28-15,-4-2-29 0,4 1 4 0,-4 1-7 0,4-1-9 16,-2 1-16-16,2-1-12 0,0 0-13 0,0 1-8 0,0 0 24 15,-4-1 32-15,4 2 5 0,0-1-16 0,0 1-19 16,-2-2-30-16,2 2-35 0,0-1-26 0,0 1-2 0,0 0 12 16,0 0 7-16,0 0-3 0,2 0-11 0,-2 1-17 15,4 1-17-15,-4-2-11 0,2 1-9 0,-2 2-6 0,4-2-9 16,0 1 3-16,-2 0 2 0,-2 1 0 0,6 0 2 0,-6 0 10 16,9-2 3-16,-7 2 1 0,-2 0 9 0,4 0 3 0,0 0 10 15,-2 0 2-15,2 0 6 0,-2 0 8 0,-2 0 8 0,8 0 6 16,-8 2 2-16,3-4-1 0,1 2 2 0,-4 0 1 15,2 0 6-15,-2-2 1 0,4 3-6 0,-4-1-14 0,0-2-21 16,0 2-18-16,0 0-23 0,0 0-41 0,-4 0-60 16,4 2-70-16,-2-2-79 0,2 0-82 0,-7 1-81 0,3 1-43 15,0-2-76-15,2 1-79 0,-4-1 23 0,-2 2-21 0,6-2-44 16,-7 0-5-16,3 1 129 0</inkml:trace>
  <inkml:trace contextRef="#ctx0" brushRef="#br0" timeOffset="25094.16">29580 4404 201 0,'3'-2'197'0,"1"0"77"0,0 1 38 15,-4 1-13-15,0-3 2 0,2 3-1 0,2-1-13 0,-4 1-17 16,0-2-8-16,2 2 64 0,-2-1-13 0,0 1-40 16,4-2-47-16,-4 2-41 0,4-1-32 0,-4 1-22 0,0 0-20 15,0 0-16-15,0 0-18 0,2 0-19 0,-2 0-18 0,0 0-11 16,0 0-12-16,0 0-2 0,0 0-15 0,0 0-36 0,0 0-52 16,5 1-71-16,-5-1-68 0,0 2-80 0,0-2-69 0,0 1-69 15,0 1 52-15,-5-2 22 0,5 0-4 0,0 1 7 16,-2-1 16-16,2 0-7 0,0 0 24 0,-4 0 45 0</inkml:trace>
  <inkml:trace contextRef="#ctx0" brushRef="#br0" timeOffset="25562.12">29626 4318 32 0,'0'-4'180'0,"0"2"97"0,0-1 17 0,0 1-10 0,4 1-35 15,-4-2-21-15,0 2-9 0,0-1-12 0,4 2-8 0,-4-1-1 16,0 1 0-16,0 0 25 0,0 0 58 0,0 0 17 0,0 0-5 15,2 1 2-15,2 1-2 0,-4-1 8 0,0 2 41 16,3 0 36-16,1-1-2 0,0 1-29 0,2 1-56 0,-4-1-47 16,6 1-40-16,-6 1-29 0,9 0-19 0,-1 1-19 15,0 0-10-15,3 0-9 0,1 1-1 0,-1 1-8 0,1-2-7 0,3 2-1 16,-1 0-11-16,1 0-3 0,-1 1 21 0,1-2-75 16,3 4-33-16,-1-1 0 0,-2 1 0 0,3-1 0 0,1 1 0 15,-4-1 0-15,-5 1 0 0,2-1 0 0,-1 1 0 0,1-2 0 16,-5 0 0-16,1 0 0 0,0-2 0 0,-4 0 0 15,3 0 0-15,-3-1 0 0,-4-2 0 0,6 1 0 16,-6-2 0-16,2 0 0 0,-4 0 0 0,2-2-77 0,-2-1-87 16,5 2-24-16,-5-1-47 0,4-1-81 0,-4 0-112 0,0 0-118 15,2-1-96-15,-2-1-35 0,4-1 32 0,-4 0-2 0,0 0 26 16,0 0 141-16,0-1 52 0,0 1 30 0,-4-3 57 0,4 1 19 16,-2 1 31-16,2-2 13 0,0 0 50 0</inkml:trace>
  <inkml:trace contextRef="#ctx0" brushRef="#br0" timeOffset="25851.53">30064 4390 261 0,'0'-4'246'0,"0"0"89"0,0 3 1 15,0-2-31-15,2 0-19 0,-2 2-30 0,0-1-20 0,0 1-8 16,4-1 12-16,-4 2 73 0,0 0 12 0,0 0-9 0,2 2 1 16,-2-1 5-16,0 1 6 0,5-1 48 0,-1 2 9 0,-4 0-24 15,0 2-46-15,6-1-58 0,-6 1-51 0,2-1-33 16,-2 2-26-16,8 0-17 0,-8 0-18 0,2 0-13 0,2 2-17 15,1-3-8-15,-5 2-3 0,2-1 6 0,2 1 6 16,-4-2 4-16,2 1 12 0,-2-2 11 0,0 0 2 0,0 0 14 16,0 2-67-16,4-3-59 0,-4 1 0 0,0 1 0 0,-4-2 0 15,4 1 0-15,0-1 0 0,-2 1 0 0,2 1 0 0,-4-2 0 16,2 2 0-16,-3-1 0 0,1-1 0 0,2 0 0 0,-6 2 0 16,6-2 0-16,-4 0 0 0,2-2 0 0,-1 2 0 15,-1-2-198-15,4 3-258 0,-6-3-163 0,6 1-204 0,-4-1-184 16,-3 1-52-16,7 1 27 0,-6-2 135 0,0 1 118 15,0-1 114-15,1 2 251 0</inkml:trace>
  <inkml:trace contextRef="#ctx0" brushRef="#br0" timeOffset="27451.57">23929 4908 91 0,'0'-5'76'16,"0"2"10"-16,4-1 17 0,0-1-7 0,-4 0-14 16,0 1-6-16,2 0-7 0,-2 1 3 0,4-2 7 0,1 1 3 15,-5-1 3-15,2-1 5 0,2 1 1 0,-4 0 5 0,2 0-1 0,-2-1-1 16,4 2 11-16,0-2 10 0,-4 1 2 0,2 1 1 16,-2-2 4-16,4 3 4 0,-2-3 6 0,-2 3 6 0,0-2 8 15,5 1 17-15,-5 1 75 0,4 0 30 0,-4 0 18 16,0-1 13-16,0 2 8 0,0-1 3 0,0 1 17 0,0-1 29 15,0 2-17-15,0-2-50 0,0 1-62 0,0 2-68 16,0-1-46-16,0-1-40 0,0 2-28 0,-4 0-16 0,-1 0-11 16,3 0-4-16,-2 2-6 0,2 1 2 0,-6 0-4 0,6 3-1 15,-9 1 0-15,5 2-2 0,-8 3-1 0,1 1-1 0,-1 4 0 16,-3 1 7-16,1 3-4 0,3 0-1 0,-3 0 1 16,-5 2-3-16,5-2-5 0,-1 1 4 0,1-2 0 0,-1 1 3 15,1-2-2-15,1 0-1 0,-1 0 0 0,3-3 0 16,3 1-4-16,-5-2 0 0,7-2 4 0,0 1 0 0,2-2 0 15,-1-4 0-15,1 0 0 0,6 0-7 0,-6-1 4 0,6-1-1 16,-4-1-11-16,0-1-7 0,4 1-4 0,0-2-7 0,-2 0-5 16,2 0 2-16,0-2 2 0,0 2-5 0,0 0-4 15,0-1-12-15,0 1-23 0,0-2-27 0,0 2-34 0,0-1-30 16,0-1-34-16,0 2-35 0,0-2-40 0,0 1-25 0,0 0-76 16,0-1-99-16,-4-1-114 0,4 2 66 0,0-2 12 15,0 0 9-15,-5 0 41 0,5 0 34 0,0 0 56 0</inkml:trace>
  <inkml:trace contextRef="#ctx0" brushRef="#br0" timeOffset="28059.8">23602 5248 82 0,'0'-3'123'16,"0"0"46"-16,0 0-12 0,0 2-30 0,0-1-19 0,0 1-17 15,-2-2-18-15,2 1-12 0,0 1-10 0,0-1-9 0,-4 2-5 16,4-3-4-16,0 3-8 0,0-1-1 0,0-1-1 0,0 2 8 16,0-1 2-16,0 1 3 0,0 0 6 0,0 0 2 15,0 0 3-15,0 0 4 0,0 0 12 0,0 1 10 0,0-1 6 16,0 0 5-16,0 2 3 0,0-1 2 0,0-1 3 16,0 1 0-16,0 1 0 0,0 0-3 0,-2-2-1 0,2 1-2 15,0 1-8-15,0-1-5 0,0 1-3 0,0-1 12 0,0 1 1 16,0-1-10-16,-4 1-13 0,4-1-9 0,0 2-17 0,0-1-5 15,-4-1-7-15,4 1 0 0,0-1-8 0,0 1 0 0,0-1-2 16,4 1 2-16,-4-2 8 0,0 1 9 0,4-1 8 16,-4 2 5-16,0-2 15 0,2 0 13 0,-2 0 14 0,6 0 13 15,-6 0 13-15,9-2-1 0,-7 2 1 0,2-1-5 16,0-1-1-16,2 1-6 0,-4-1 1 0,7-1-6 0,-3 2-1 16,0-3-5-16,0 3 5 0,0-2-14 0,3 0-13 15,-3 2-18-15,0-2-13 0,0 1-14 0,2 1-5 0,-5-1-3 16,1 0-7-16,-2 1 2 0,6 0-3 0,-6-1 3 0,2 2-3 15,0-1 0-15,-2 1 6 0,3 0 2 0,-5-2 0 0,2 2 4 16,-2 2-1-16,0-2-2 0,0 1-7 0,0-1-1 0,0 3-5 16,0-2-1-16,0 3 4 0,-2-1 5 0,2 0-7 15,-7 0 5-15,7 1-2 0,-8-1-4 0,6 2 2 0,-6-1-3 16,6-1 8-16,-2 1 5 0,-3 0 5 0,3-1-3 16,2-2-1-16,-4 2 7 0,2-1 2 0,0-1 4 0,2 1 1 15,-7-2 4-15,9 1 2 0,-6-1-1 0,4 0-2 0,-2-1 6 16,0 1 0-16,2-2 9 0,-2 1-2 0,2-1-3 15,-3 1-1-15,1-2 2 0,2 1 2 0,2-1 9 0,0 0 2 16,-4 0 2-16,2 0-3 0,2 0-10 0,0 0-10 0,0 0-12 16,0-1-9-16,0 1-4 0,0 0-5 0,0 0-4 15,0 0-21-15,0-2-59 0,0 4-101 0,2-2-127 0,-2 0-152 16,4 0-98-16,-4 1-83 0,0 1-111 0,2-2 68 16,-2 1-10-16,0-1 61 0,0 2 52 0,0 1 140 0</inkml:trace>
  <inkml:trace contextRef="#ctx0" brushRef="#br0" timeOffset="29048.39">22643 5284 127 0,'-4'-1'66'0,"2"1"14"16,-2 0 16-16,4-2-6 0,-2 2-10 0,2 0-8 0,-4 0-7 16,4-2 4-16,-4 2 7 0,4 0 2 0,0-1 2 0,-3 1 0 15,3 0 3-15,0 0 1 0,0-1 3 0,-4 1 3 16,4 0-2-16,0 0 19 0,-2-2 3 0,2 2 1 0,0 0 1 15,0 0 2-15,0 0 2 0,0 0 0 0,-4 0 7 0,4 0 1 16,0 0 1-16,-4 0 14 0,4 0 39 0,0 0 6 16,0 0-5-16,0 0-12 0,0 0-16 0,0 0-16 0,0 0-16 15,0 0-16-15,0 0-8 0,0-1 3 0,0 1 5 0,0 0 0 16,0 0 3-16,0-2 8 0,4 2 0 0,-4-1 18 16,4 1-2-16,-4 0-10 0,2 0-13 0,2-2-11 0,-1 1-18 15,-3 1-3-15,8-2-10 0,-6 2-5 0,-2-1-15 0,6-1-5 16,-2 2-5-16,0-3-3 0,-2 3-7 0,5-1-8 0,-3-1-4 15,0 1-2-15,-2-1-7 0,6 1 0 0,-6 1 1 16,5-3-9-16,-3 3-22 0,0-2-32 0,-2 1-51 0,4-1-67 16,-2 0-80-16,0 1-71 0,-2-2-34 0,7 2-54 15,-7 1-63-15,2-3-59 0,-2 3 92 0,2-2 21 0,0 1-20 16,-2-1 41-16,2 1-12 0,-4 1 43 0,2-2 54 0</inkml:trace>
  <inkml:trace contextRef="#ctx0" brushRef="#br0" timeOffset="29253.71">22846 5209 49 0,'0'0'93'0,"8"0"7"0,-8 0 10 0,2 0-9 16,2 0-13-16,-2 0-17 0,-2 0-16 0,9 0-14 0,-9 0-9 15,2 0-10-15,-2 0-6 0,4 2-6 0,-4-2-3 0,4 0-3 16,-4 0-2-16,2 1-3 0,2-1-8 0,-4 0-2 15,0 0-8-15,2 0-5 0,-2 0-8 0,0 0-13 0,4 0-11 16,0 0-6-16,-4 0-16 0,0 0-33 0,3 0-6 16,-3-1-25-16</inkml:trace>
  <inkml:trace contextRef="#ctx0" brushRef="#br0" timeOffset="29787.93">22980 5175 85 0,'0'0'99'0,"4"0"28"0,-4 1 6 15,0-1-16-15,0 2-18 0,2-2-10 0,-2 0 1 0,0 0-8 16,5 1-3-16,-5-1-5 0,0 0-6 0,0 0-4 15,0 0-7-15,0-1-5 0,0 1-1 0,2 0-2 0,-2-2-4 16,0 2 2-16,0-1 0 0,0-1 1 0,0 2-4 16,0-1-1-16,0-1-6 0,0-1 2 0,4 2-3 0,-4-2-2 15,4 1-4-15,-4-1 0 0,0 0-4 0,0 0 0 0,0 0 6 16,2 0-1-16,-2 0 2 0,0-1 3 0,4 1-2 0,-4-2-3 16,0 2-3-16,0-1 1 0,0-2 2 0,0 1 1 15,0 1 2-15,0-2 7 0,2 1 7 0,-2-1 6 0,0 2 4 16,0-1 1-16,0 1 0 0,0-1-3 0,0 2-4 0,0-1-3 15,0 1 10-15,0 0 1 0,0 1-4 0,0-1-4 16,0 0-9-16,0 2 0 0,0-1-3 0,0 1 0 0,0-1-4 16,0 2 2-16,0-1-2 0,0 1 0 0,0 0 0 15,0 0 0-15,4 1 0 0,-4 1 3 0,0-1 2 0,0 1 2 16,4-1 3-16,-4 2 2 0,0 0 1 0,0-1 4 0,2 1 0 16,-2 1-5-16,0-1-2 0,5 0 0 0,-3 2-4 0,-2 1-7 15,4-2-3-15,0 2-2 0,-4-1-8 0,2 1 1 16,-2 1-6-16,4-2-3 0,0 2-4 0,-4-1-2 0,2-1-1 15,2 2-3-15,-4-1-1 0,3-1-2 0,-3 1 1 0,0-2-2 16,4-1 3-16,-4 3-3 0,4-3-7 0,-4 2-28 16,2-2-43-16,-2-1-61 0,0 2-63 0,0-3-83 0,4 2-95 15,-2-1 6-15,-2-1-33 0,0 1-76 0,4-2 17 0,-4 0-15 16,4 1 32-16</inkml:trace>
  <inkml:trace contextRef="#ctx0" brushRef="#br0" timeOffset="30877.56">23177 5379 95 0,'-5'0'87'0,"3"-2"25"16,-2 2 12-16,4-1-13 0,-2 1-16 0,2-2-15 0,-4 2 3 16,0-1 0-16,4 1-5 0,0-2-1 0,-2 2 0 0,2-1-4 15,0 1 1-15,-4-2-2 0,4 2 4 0,-2-1 1 0,2 1 10 16,0-3 9-16,0 3 2 0,-5-2 2 0,5 1-5 0,0 1-2 16,-4-2-3-16,4 2-3 0,0-1-4 0,0-1-8 15,0 2-4-15,0-2-3 0,-2 1-6 0,2 1-10 0,0-1-3 16,0-1-6-16,0 1 1 0,0 1 7 0,0-2 11 15,0 1 6-15,0-2 3 0,0 1 6 0,2 1 3 0,-2-1 1 16,0-1 1-16,4 2-2 0,1-2-3 0,-5 0-7 0,2 0-6 16,2 1-4-16,-4-1-9 0,2-1-4 0,-2 1-5 15,8 0-7-15,-6 0-5 0,-2 0-1 0,6 1-1 0,-1-1-3 0,-1 2 1 16,-2-1 0-16,2 1 4 0,0-1 1 0,2 1-4 16,-4 1-2-16,7 0 1 0,-7 1 0 0,2 1-1 0,2-1-6 15,0 2-5-15,-2 0-2 0,3 0 1 0,-1 2-4 16,2-1-3-16,-2 2 4 0,-4 0 2 0,7 0 5 15,-3 2-1-15,-4-2 0 0,6 1 0 0,-6-1-3 0,2 2-1 16,-2-2 0-16,2 0 1 0,1 0-1 0,-3-2-3 0,2 0 0 16,0 1-5-16,-2 0 2 0,2-1-2 0,-2-1 0 0,-2 2-3 15,8-2 2-15,-5 0 0 0,-3 1 0 0,6-1-1 0,-2 0-1 16,0 0-1-16,-2-1 3 0,6-1-2 0,-1 1-8 16,-5 1-15-16,2-2-22 0,2 1-25 0,-2-2-17 0,2 1-29 15,-2 1-29-15,3-1-34 0,-5-1-42 0,6 0-34 16,-6 2-29-16,6-2 25 0,-6 0 27 0,2 0 9 0,-1 1-1 15,1-1 0-15,0 0-9 0,-2 0 19 0,-2 0 1 0,4 0-3 16,-2 0 0-16,-2 0 11 0,0 0-4 0,4 0 40 0,-4 0 17 16</inkml:trace>
  <inkml:trace contextRef="#ctx0" brushRef="#br0" timeOffset="31326.92">23404 5239 114 0,'0'-3'130'15,"0"0"63"-15,0 0-15 0,0 0-12 0,0 0-19 0,0 0-21 16,0 0-19-16,0 2-13 0,0-2-11 0,0 0-10 16,0 1-8-16,0 1-5 0,0-1 0 0,0 0-5 0,0 1-4 15,0 0-3-15,0 1 1 0,0-2 0 0,0 1 2 16,0 1 9-16,0 0 8 0,0 0 6 0,0 0 3 0,0 0 2 15,0 0 2-15,-4 0 1 0,4 0 0 0,0 1 1 0,0-1-4 16,-4 2-5-16,4-1 18 0,0-1 9 0,0 3 1 0,-2-1-3 16,2-1-3-16,-5 1-3 0,5-1-1 0,0 2 0 0,0-1-8 15,-2 1-8-15,2-2-11 0,0 2-12 0,-4 0-7 16,4 0-10-16,-4 0-11 0,4 2-3 0,0-2-4 0,-2 1-7 16,2 1-6-16,-4-1-2 0,2 1 3 0,-2 2-2 15,0 1 1-15,2-1-3 0,-3 2-2 0,-1 1 0 0,2 1 0 16,2 0 4-16,-6 1-4 0,2 0 3 0,-1 1 0 0,1 1-2 15,0 1 0-15,-2 0-1 0,1 0 4 0,-3 0-1 16,8-2-3-16,-6 2 0 0,6-1 0 0,-4-1 0 0,-3-1-2 16,7-1 0-16,-2-2-15 0,2 0-18 0,-2-3-21 0,0 1-20 15,2-2-22-15,2-2-19 0,0 0-15 0,0 0-8 0,0-2-17 16,-4 2-20-16,4-3-2 0,0 1 7 0,0 1-20 16,0-2-29-16,4-2-25 0,-4 2-31 0,0-1 7 0,0 1-14 15,0-1-20-15,0-1 2 0,0 1 29 0</inkml:trace>
  <inkml:trace contextRef="#ctx0" brushRef="#br0" timeOffset="33369.88">23259 5113 172 0,'0'-3'132'16,"-2"3"58"-16,2-1 10 0,-4-1 15 0,2 1-7 0,2 1-8 15,-4-2 4-15,4 2 25 0,-4-1 10 0,4 1 11 16,0 0 8-16,0-2 50 0,-2 2 102 0,2 0 58 0,0 0 58 16,0 0 70-16,0 0 34 0,-4 2-65 0,4-2-79 0,0 0-74 15,0 1-58-15,-5-1-43 0,5 2-27 0,0-1-13 0,0-1-198 16,0 2-73-16,0-1 0 0,0 0 0 0,0 1 0 16,0 0 0-16,-2-1 0 0,2-1 0 0,0 2 0 0,0-2 0 15,-4 1 0-15,4-1 0 0,0 0 0 0,0 2 0 16,0-2 0-16,0 0 0 0,0 0 0 0,0 0 0 0,0 0 0 15,0 0-519-15,0 0-610 0,0-2-314 0,0 2-139 0,0 0 200 16,0-1 283-16,0 1 490 0</inkml:trace>
  <inkml:trace contextRef="#ctx0" brushRef="#br0" timeOffset="36865.68">21004 5874 187 0,'-8'1'158'0,"6"1"42"0,-2-2-8 15,1 1-8-15,3-1-17 0,-8 1-8 0,8-1-4 0,-2 0 6 16,2 2 12-16,-4-2 10 0,2 0-5 0,2 0 2 0,-4 2-1 16,0-2 0-16,4 1 40 0,0-1 35 0,-2 0 6 15,2 0-13-15,0 0-21 0,0 0-22 0,-5 0-19 0,5 0-21 16,0 0-26-16,0 0-23 0,0 0-25 0,-4-1-2 0,4 1 1 16,4-2 5-16,-4 2 0 0,0 0-3 0,5-2 2 15,-3 1 3-15,-2 0-5 0,8-1 5 0,-6 1 7 0,4-2 15 16,2 0 12-16,-1 0 6 0,3-2-12 0,0 1-18 15,7-1-21-15,-5-1-11 0,5 2-18 0,3-2-11 0,-3 0-6 0,2-2-10 16,-1 4-8-16,1-2-6 0,2 1 1 0,-1-1-4 16,-3 2-4-16,1-1 0 0,-1 2 2 0,-3 0-1 0,3-1 6 15,-5 1-5-15,3 0-2 0,-3 1-3 0,3-1-1 16,-5 0 3-16,-4 2 1 0,4-2-2 0,-1 1-4 0,-1 1 2 16,-6-2 0-16,6 1 2 0,-1 1 1 0,-5-1 0 15,6 1-2-15,-8-1-4 0,6 2-20 0,-6-3-41 0,2 2-70 16,-2-1-109-16,4 1-141 0,-4-2-157 0,4 1-95 0,-8-1-59 15,4 2-97-15,-4-3 105 0,2 3 25 0,-2 0 67 0,2-1 41 16,-6 1 85-16</inkml:trace>
  <inkml:trace contextRef="#ctx0" brushRef="#br0" timeOffset="37206.75">21283 5721 256 0,'-2'0'184'0,"2"-2"31"0,-4 1 7 16,4-1-25-16,-4 1-28 0,4-1-20 0,0 2-7 0,0-2 5 16,0 1-5-16,0 1 2 0,0-1-7 0,0 1-7 0,0-2-7 15,0 2-4-15,0-1-6 0,4 1-5 0,0-2 18 16,-2 2 34-16,2 0 11 0,-2 0-5 0,2 0-15 0,1 0-7 16,1 0-11-16,-4 2 5 0,6-1 3 0,-6 1 8 15,4-1 0-15,3 2-5 0,-3 0-1 0,4 0-8 0,-8 2 9 16,9-1 1-16,-5 1-7 0,2-1-13 0,-6 1 4 0,6-1-2 15,-6 2-5-15,3-1 5 0,-3 1 4 0,-2-2-3 0,4 1-11 16,0 1-18-16,-4-2-19 0,0 0-21 0,0 3-13 0,0-3-12 16,0 2-13-16,0-1-5 0,-4 1-3 0,0-2-4 15,4 2 0-15,-2-1-11 0,2-1-5 0,-7 2-15 0,7-3-30 16,-4 2-37-16,0-1-58 0,2 1-78 0,-2-2-107 16,0-1-129-16,2 2-97 0,-2-1-115 0,1 0-140 0,-5 0 93 15,6 0-5-15,-2-1 24 0,2 2 132 0</inkml:trace>
  <inkml:trace contextRef="#ctx0" brushRef="#br0" timeOffset="41697.78">21550 5623 35 0,'-2'-1'38'0,"-2"1"16"0,-1 0 3 0,3-2-6 16,2 2-8-16,-4 0 4 0,0 0-4 0,2 0-6 15,2 0-8-15,-4 0-4 0,4 0-7 0,-2 0-6 0,2 0-7 0,0 0 1 16,-4 0-1-16,4 0-5 0,-4 0 0 0,4-2 3 16,0 2-2-16,0-1-1 0,-3 1 2 0,3 0 3 0,0 0 0 15,0-1 8-15,-4 1 3 0,4 0 1 0,0-2 2 16,0 2 1-16,0 0-2 0,-2 0-2 0,2 0-3 0,0-1 1 16,0 1 1-16,0 0 0 0,0 0 2 0,0-2 3 15,0 2 3-15,0-1 6 0,0 1 3 0,0-2 2 0,0 1 3 16,2 1 0-16,-2-2 0 0,0 2 3 0,0-1-4 0,0-1 3 15,4 1-2-15,-4 1 1 0,0-2-2 0,0 1 1 0,0-1 1 16,0 2 0-16,0-1 2 0,0-1 3 0,3 2 2 16,-3-1 5-16,0 1 1 0,0-2 11 0,0 1 6 0,0 1 2 15,0-2 3-15,0 2 1 0,0-1 3 0,4 1 3 16,-4-2-4-16,0 2 0 0,0-1 2 0,0-1 3 0,0 2 5 16,0-2 3-16,0 2 3 0,0-1-1 0,0 1 15 0,0-1 17 15,0 1-3-15,0-2-6 0,0 2-8 0,0-1-8 0,0 1-13 16,0 0-11-16,0 0-15 0,0-2-10 0,0 2-11 15,0 0-12-15,0 0-9 0,0 0-4 0,0 0-4 0,0 0 2 16,0 2-3-16,0-2-3 0,0 1-2 0,0 1-1 0,0-1 1 16,0 0-2-16,0 3 3 0,0-1-2 0,0 0 8 15,4 0-1-15,-4 1 1 0,0 1 4 0,0-1 4 0,0 1 2 16,2 1 3-16,-2 0 2 0,4 0 6 0,-2 0-5 0,-2 1 4 16,8 1-1-16,-8-1-2 0,2 1 0 0,7-1-4 0,-7 1 2 15,2 1-4-15,-2-2-2 0,2 1-3 0,0-1-3 16,2 1 1-16,-4-1 0 0,3-1-2 0,-1 2-3 0,-2-1-2 15,2 1 0-15,-2-2-6 0,6 0 1 0,-8 0 0 0,2-2 2 16,2 2-1-16,1-2-3 0,-3 1-7 0,2 0-2 16,-2-2-12-16,-2 0-17 0,8-1-23 0,-8 2-23 15,2-3-20-15,4 1-24 0,3-1-18 0,-7 1-23 0,6-2-18 16,-2 0-17-16,-4 0-16 0,9-2 41 0,-5 1-1 0,2-1-14 16,0 1-16-16,1-1-23 0,1 0-27 0,-4 1-1 0,-4 0-39 15,7 1-28-15,-7-2 1 0</inkml:trace>
  <inkml:trace contextRef="#ctx0" brushRef="#br0" timeOffset="44407.11">24361 10434 20 0,'-4'1'170'16,"0"-1"74"-16,4 0-6 0,-2 0-11 0,2 0-38 0,-4 0-34 16,-1 0-28-16,5 0-19 0,-2 0 2 0,-2 0 1 15,4 0-4-15,0 0-1 0,0 0 2 0,0 0 5 0,0 0 9 16,0 0 8-16,0 0 10 0,0 0 5 0,0-1 53 0,4 1 38 16,-2 0 15-16,-2 0 0 0,5 0 8 0,-1 0 14 0,-4 0 8 15,2 0 3-15,2 0 33 0,0 0 2 0,-4 1-16 16,6-1-35-16,-6 0-45 0,2 0-39 0,2 2-33 0,1-1-20 15,-3-1-18-15,2 2-15 0,-2-1-8 0,-2-1-14 0,8 2-4 16,-6-1-8-16,2 1-7 0,-2 1-6 0,7-1-5 16,-7 0-4-16,6 1-4 0,-2 0-3 0,-4 0-3 0,7 2-1 15,-1-3-4-15,0 3-3 0,-2 1 1 0,5-1-2 16,-5 1 1-16,4 0-6 0,-8 0-2 0,9 1 6 0,-5 1-2 16,4-1 1-16,-2 1 2 0,1 1 1 0,-1-2-2 0,-2 2-6 15,4 0-3-15,-8 2-3 0,9-1 2 0,-5-1-2 0,2 2-3 16,-2-2-2-16,1 1 1 0,-1-1-4 0,0 0-2 15,2 0 0-15,-6-1 5 0,7 1 2 0,-3 0-5 0,-4-2-2 16,6 0 4-16,-2 0 4 0,-4 0-2 0,7 1 3 16,-7-2-6-16,2 0 1 0,-2 0 3 0,6 0-1 0,-6 0 0 15,7 0 0-15,-9 0-2 0,6 0 0 0,-4-1 3 0,-2 0-5 16,4 0 4-16,0 1-1 0,-2-2 1 0,2 2-4 0,-4-1 6 16,2 0-4-16,-2 0 2 0,0 0-4 0,0-1 2 15,5 1-3-15,-5-1 2 0,4 1-1 0,-4-2-1 0,0 1-1 16,0-1-7-16,0 2-12 0,0-4-10 0,0 2-21 0,0 0-27 15,0 0-23-15,0-1-35 0,0-1-44 0,0 0-81 16,-4 1-96-16,4 0-126 0,0-2-122 0,-5 0-82 0,5 0-2 16,0-2-39-16,0 0 58 0,-2 1 101 0,2 0 27 0,-4-1 82 15,2-1 24-15,2 0 37 0,-8 0 81 0</inkml:trace>
  <inkml:trace contextRef="#ctx0" brushRef="#br0" timeOffset="44809.95">24326 10507 107 0,'0'-2'138'0,"4"0"68"0,-4 2-17 15,4-2-10-15,-4 1-28 0,0 1-33 0,0-2-22 0,2 2-18 16,-2-1-13-16,0-1-10 0,0 2-7 0,0 0-4 15,4-1-6-15,-4 1-2 0,0-2 2 0,0 2-3 0,2 0-4 16,-2 0 0-16,0 0 0 0,0 0-1 0,0 0 3 16,0 0 0-16,0 0 1 0,5 0-1 0,-5 0-4 0,4 0-3 15,-4 0-3-15,0 0-8 0,0 2-4 0,0-2-8 0,0 1-18 16,0-1-32-16,2 0-43 0,-2 2-48 0,0-2-35 0,0 0-41 16,4 1-82-16,-4-1-39 0,0 0-1 0</inkml:trace>
  <inkml:trace contextRef="#ctx0" brushRef="#br0" timeOffset="45307.88">24487 10477 32 0,'2'-3'167'0,"6"2"74"15,-5 1-14-15,-3-4-6 0,6 4-32 0,-6-1-31 0,8 0-16 16,-8 1-7-16,2-2 18 0,-2 2 13 0,4-1 8 15,0 1 10-15,-4-2 6 0,0 2 2 0,2 0 22 0,-2 0 48 16,0 0 11-16,0 0-10 0,0 0-2 0,0 0-3 16,0 0-8-16,-2 2-5 0,2-2 16 0,-4 1 10 0,0 1-16 15,2 0-18-15,-2 0-29 0,-2 1-29 0,2-1-35 0,-7 1-30 16,9-2-25-16,-8 2-24 0,-1 0-12 0,1 2-9 0,0-4-13 16,-3 4-4-16,3-2-2 0,0-2-2 0,-1 2 4 15,-1-2-1-15,2 3 2 0,-1-4-1 0,3 1-3 0,-2 1 3 16,-1-2 1-16,5 1-2 0,-2-1-2 0,2 0-4 0,-1 0-5 15,3 2-6-15,2-2-6 0,-6 1-2 0,6-1-8 16,-2 0-2-16,4 0-1 0,-2 0 2 0,-2 0 4 0,4 0 4 16,-5 0 0-16,5 0 0 0,0 0 0 0,0 0 0 15,5 0 0-15,-1 0 0 0,-4 0 0 0,2 0 2 0,-2 0 0 16,6 0-2-16,-6 2 2 0,8-1 0 0,-6 1-2 0,2-2 6 16,1 3 4-16,1-2 0 0,-4 2 0 0,2 0 0 0,2 0 4 15,-2 2-4-15,-2-2 4 0,7 1-3 0,-7 1 0 0,6-1-1 16,-8 1 0-16,6-1 2 0,-4 1 0 0,2-1-1 15,1 1 2-15,1-1-10 0,-6-1 6 0,2 2-5 0,-2-1 0 16,4-1-3-16,0 1-1 0,-2 0-7 0,-2-1-15 16,0 0-24-16,4 0-38 0,-2 0-45 0,-2-1-72 0,0 0-83 15,4 0-96-15,-4-1-125 0,5 2-79 0,-5-3-37 0,0 2-54 16,0-1 45-16,0-1 114 0,0 2 28 0,0-2 57 0,0 1 15 16,0 1 33-16,0-2 57 0</inkml:trace>
  <inkml:trace contextRef="#ctx0" brushRef="#br0" timeOffset="46461.28">24946 10410 122 0,'-2'2'117'0,"-2"0"49"16,0 0-19-16,2-1-32 0,-3 1-16 0,3-1-15 16,2 2-12-16,-8-3-6 0,8 3 0 0,-2-3-1 0,2 2 5 15,-4-1 5-15,2-1-3 0,2 1-3 0,-4-1-8 0,0 2-10 16,4-2-8-16,0 2-7 0,-2-2-10 0,2 0-11 16,0 0-3-16,0 1-4 0,-5-1 0 0,5 0-6 0,0 0 2 0,0 0-2 15,-2 0-2-15,2 0 2 0,0 0 1 0,0 0 1 16,0 0 1-16,0 0 2 0,0 0 1 0,0 0 1 0,0 0 3 15,0-1-1-15,0 1 2 0,0 0 0 0,2-2-1 16,-2 2 1-16,0-2 2 0,0 1 0 0,5 0 1 0,-5-2-3 16,0 0-1-16,0 1 4 0,0-1-1 0,0-2-1 15,0 3 2-15,0-3 2 0,2 2 2 0,-2-1-1 0,0-2 4 0,0 1 2 16,4 1 1-16,-4-3 1 0,4 2-1 0,-4-1 4 16,0 0 0-16,2-2 2 0,-2 2 7 0,4 0 4 0,-4-1 1 15,2 2 1-15,-2-1-1 0,4 2-3 0,0-1 0 16,-4-1 0-16,2 3-1 0,-2-1-2 0,0 1-1 0,5-2 0 15,-3 2 0-15,-2 0 4 0,0 2 24 0,4-2 24 16,0 1 17-16,-4 1 10 0,2 1 4 0,-2 0-1 0,4 0-6 16,0 0-5-16,-4 1-5 0,0 1-5 0,2 1-10 0,2 0-5 15,-4 1-7-15,3 1-5 0,-3 0-7 0,4 3-6 0,0 0-2 16,-4-1-6-16,2 2-2 0,2 2-9 0,-4-1-8 0,2 2-4 16,-2 0-4-16,0 0-3 0,4 2-4 0,-4-1-3 15,4 0-6-15,-4 1-1 0,0 0 1 0,0-1-6 0,0 1 2 16,0 1-2-16,0-2-1 0,0 0 0 0,0 1 0 15,0 0 2-15,-4-2 0 0,4 0-2 0,-4 0 5 0,4-2-2 16,0-1-3-16,0 1 2 0,-2-2 0 0,2 0 2 0,0-1 2 16,-4-1-2-16,2 0 1 0,2 0-1 0,-4-3-6 15,0 2 2-15,1-2-2 0,3 0-3 0,-4-2 5 0,2 1-6 16,-6-1 1-16,6 1-1 0,-2-2-7 0,0-2-5 0,-3 1-2 16,5-2-4-16,-6 1-6 0,0-1 2 0,0-3-2 0,1 2 0 15,1-4-1-15,0 2-4 0,-4-3 2 0,3 2 6 16,-3-3 10-16,4 2 6 0,-2 0 2 0,1-1 4 0,1 3 3 15,0-2 2-15,2 1-3 0,0 1 2 0,2-1-3 16,-2 2 3-16,2 1-1 0,2-1-5 0,-5 2 4 0,5 0 0 16,-4 0 0-16,4 2-3 0,0-1 4 0,0-1 3 0,0 2 7 15,0 1 9-15,0-2 5 0,0 0 6 0,4 2 2 0,-4 0 2 16,5 2 0-16,-5 0 0 0,6-2 1 0,-6 1-1 0,2 1 1 16,2 1 8-16,2-2 3 0,-2 2 2 0,-2 0-1 15,7 0-1-15,-3 0-3 0,0 0 0 0,0 0 3 0,-2-1 0 16,3 1 8-16,-1-2 5 0,2 0 2 0,-6 1 1 15,6 0 7-15,-1-1-3 0,-1-1 9 0,0 2 4 0,0-2 6 16,2 1 1-16,-6-1-11 0,5 0-17 0,1 0-15 0,2 0-14 16,-4 0-10-16,-3 0-6 0,5 0 0 0,-2-1-4 15,0 1-9-15,0 0-11 0,3 0-24 0,-7 0-32 0,4 0-48 0,2 0-52 16,-6 0-60-16,4 0-59 0,-1 0-18 0,-1 0-34 16,-2-2-42-16,2 2-63 0,-2 0-30 0,2 0 67 15,0 0 2-15,-4-1-10 0,0 1 58 0,2-2 30 0,-2 0 33 16,0 1 3-16,0 0 53 0</inkml:trace>
  <inkml:trace contextRef="#ctx0" brushRef="#br0" timeOffset="46795.78">24936 10155 174 0,'0'-4'208'0,"0"2"67"0,0-3 29 15,-2 2-21-15,-3 0-6 0,5 0 12 0,0 2 0 0,-2-2 2 16,2 1 19-16,0 1 124 0,-4-1 51 0,0-1 19 15,4 2 7-15,0-1 35 0,0 2-58 0,-2-1-94 0,2-1-104 16,0 1-92-16,0-1-69 0,0 0-49 0,0 2-33 0,0-1-36 16,0 1-36-16,0-1-60 0,0 1-95 0,0-2-125 0,0 1-161 15,0 1-171-15,0-2-43 0,2 2-83 0,-2-1 15 0,0 1 80 16,0-2 30-16,0 2 28 0,0 0 88 0</inkml:trace>
  <inkml:trace contextRef="#ctx0" brushRef="#br0" timeOffset="48641.51">28326 8619 241 0,'0'3'188'15,"0"0"30"-15,-2 0 0 0,2-2-43 0,0 2-46 16,0-2-40-16,-4 1-20 0,4 0-9 0,0-1-3 0,0-1 0 15,0 2 2-15,0-1 9 0,0-1 6 0,0 0 6 0,4-1 11 16,-4 1 3-16,0-2 8 0,2 1 1 0,-2-1 2 0,4 0 5 16,0 1-2-16,-4-2-4 0,2 2-4 0,-2-4 6 15,8 2 23-15,-8 0-3 0,7-1-7 0,-7-2-12 0,2 1-16 16,6-1-8-16,-2 0-13 0,-4-1-5 0,6-1-9 0,-1 1-5 16,-5-3-5-16,6 3-7 0,-6-2-4 0,6-1 1 15,-1 1-3-15,-5 0-6 0,6-2-2 0,-2 1-4 0,-4 0-3 16,6 0-4-16,-6 1-5 0,5 0 5 0,1 2 0 0,-6-1-5 15,6 1 0-15,-2 0-1 0,-3 2-1 0,5-1-1 16,-2 1-2-16,-4 1 0 0,2 1 1 0,2 0 0 0,-1 1 5 16,-1 2 1-16,2-1 0 0,-4 1 6 0,6 1-5 0,-6 1 4 15,2-1-5-15,-2 2-3 0,7 1 1 0,-7 1 2 0,2 1-2 16,2 0-4-16,-2 2-2 0,-2 1-1 0,2 0 2 16,1 0 0-16,-3 1-2 0,2 2 3 0,-2-1-1 0,-2 1 4 15,4 1-6-15,-4 1 2 0,4 1-2 0,-4 0 2 16,0-1-2-16,0 2-2 0,0-1 0 0,0 0 0 0,-4 0 0 15,4-1 0-15,-4 0 0 0,4 0 0 0,-2-1 0 0,2 1 0 16,0-2 0-16,-4-2 0 0,2 1-2 0,2-1-2 0,0-1-2 16,-5 0-1-16,1-1-1 0,4-1-2 0,0-1-3 15,-2 2-7-15,2-3 1 0,0 0-7 0,-4 1-3 0,0-1-5 16,4-1-3-16,-2 1 5 0,-2-1 0 0,4-1 6 0,-2 2 3 16,2-3 2-16,-4 0 6 0,-1 1 1 0,3 0 3 15,-2-1-4-15,2-1 1 0,-2-1 2 0,0 2 4 0,2-4-1 16,-4 2 1-16,-3-1 3 0,7-1-3 0,-6-1 1 15,6 2-5-15,-4-3-4 0,-2 2 0 0,1-3-2 0,1 1 4 0,0-1-7 16,2 0-5-16,-2 0-4 0,-1 0-11 0,3 1 0 16,-2-2-2-16,2 1 5 0,2-1 2 0,-6 1 11 0,6 0 5 15,-3-1 4-15,3-1 5 0,-2 2 2 0,0 0 9 16,4-1 0-16,-2 2 0 0,2-2 3 0,-4 1 3 0,4-1 2 16,0 2-6-16,-4-1 3 0,4 1-2 0,0 1-3 15,0-2 0-15,0 2 0 0,0-1-1 0,0 1 1 0,0 0 0 16,0-1 0-16,4 2-8 0,-4 0-14 0,4-1-22 0,-4 0-35 15,0 2-42-15,2-1-47 0,-2 1-3 0,4-1-9 0,0 1-24 16,-4-1-28-16,2 1-22 0,3-1-14 0,-5 1 15 0,2 1-9 16,-2-2-7-16,4 1 26 0,-4 1 9 0,4-2 38 15</inkml:trace>
  <inkml:trace contextRef="#ctx0" brushRef="#br0" timeOffset="48865.9">28433 8644 145 0,'4'-1'166'0,"-4"-1"58"15,2 1-8-15,-2-1-18 0,5 1-26 0,-3 1-20 16,2-2-14-16,0 2 5 0,-4 0 15 0,2 0 3 0,-2 0 1 16,8 0-4-16,-8 0-1 0,6 0-1 0,-6 0-3 0,3 0 31 15,1 0 32-15,0 0 7 0,2 0 6 0,-4 0-5 16,2-2-13-16,0 2-24 0,-2 0-32 0,7-1-33 0,-3 1-38 16,-4-1-30-16,2-1-20 0,2 1-21 0,-2 1-28 0,-2-3-42 15,7 3-42-15,-7-2-51 0,4 1-60 0,-2-1-68 16,0 2-63-16,-2-1-61 0,2 1 63 0,1-2 16 0,-5 2-9 15,2 0-23-15,2 0 18 0,-4 0-7 0,2 0 33 0,-2 0 18 16,0 0 40-16</inkml:trace>
  <inkml:trace contextRef="#ctx0" brushRef="#br0" timeOffset="49650.75">28557 8349 200 0,'0'2'208'0,"0"2"72"0,0-1 30 15,0-2-21-15,0 2-16 0,0-1-10 0,0 1-15 16,0 0-10-16,0-2 3 0,0 2 53 0,0 0 76 0,0 0 31 16,0 0-1-16,0 0-16 0,0 0-4 0,0 0-6 15,0 0-48-15,0 0-54 0,0 0-51 0,0 0-50 0,0-1-44 16,0 0-34-16,0 0-29 0,0 0-23 0,0-1-14 0,2 1-12 15,-2-1-12-15,0 1-30 0,0-1-47 0,0-1-78 0,0 2-109 16,0-2-127-16,0 0-133 0,0 0-33 0,0 0-55 0,0 0-61 16,0-2 102-16,0 2 42 0,0-1 20 0,-2-1 47 15,2 2 45-15,-4-1 57 0</inkml:trace>
  <inkml:trace contextRef="#ctx0" brushRef="#br0" timeOffset="54449.5">20684 7131 160 0,'0'-3'164'0,"-5"0"54"0,5 1 0 0,-2 1-9 0,2-1-23 15,-4 2-18-15,0-3-7 0,4 3 17 0,0-2 5 0,-2 1-3 16,2 1-2-16,-4-1-9 0,4 1-8 0,0-2-12 0,0 2 25 16,-2-1 17-16,2 1 7 0,0-2 8 0,0 2 13 15,0 0 6-15,0-1 10 0,0 1 5 0,0 0 6 0,2-2 29 16,-2 2 17-16,0-1-5 0,4-1-18 0,-2 2-33 16,-2-1-40-16,4-1-40 0,0 2-39 0,-2-2-21 0,3 2-6 15,-3 0-11-15,2-1-9 0,0 1-10 0,-2 1-10 0,6-1-10 16,-2 2-4-16,-3 0-5 0,5 1-3 0,-6 0 2 15,4 0-3-15,-2 0-5 0,0 1-6 0,-2 4-3 0,3-2-2 16,-5 1 0-16,0 2-6 0,0 2 1 0,-5-1 0 0,3 2-5 16,-2 0 3-16,0-1 2 0,-2 1 2 0,4 0-2 15,-6-2-5-15,5-2 4 0,-1-1-4 0,2-1-7 0,2-1-6 16,-4-1-8-16,0-1-11 0,4 0 5 0,0-1 3 16,0-1 4-16,0 1 8 0,0-2-1 0,0 1 7 0,4 1 2 15,0-2 2-15,-2 0 1 0,2 0-3 0,-1 1 0 0,1 0 3 16,0-1 0-16,-2 2 0 0,4 0 0 0,2 1 0 0,-6 0 0 15,7 0 7-15,-7 1 2 0,2-1-2 0,-2 3 2 0,6-1-6 16,-8 1 8-16,2 1 3 0,-2-1-7 0,0 3 2 16,-2-1 5-16,2 0-4 0,-8 2-2 0,6-1-3 0,-4-2 4 15,-3 1-3-15,7-1-2 0,-8 1 3 0,4-2-5 0,-2-2-9 16,5 1-2-16,-7-2-31 0,4-2-52 0,2-1-99 16,-2 0-158-16,1-1-242 0,3-1-283 0,2-1-230 0,-8-2-96 15,8 3 36-15,0-3 322 0,-2 1 380 0</inkml:trace>
  <inkml:trace contextRef="#ctx0" brushRef="#br0" timeOffset="66176.11">27373 4345 74 0,'0'3'67'0,"0"0"6"0,0 0-12 0,0-1-6 0,-2-1-9 16,2 2-14-16,0-2-8 0,0 1-6 0,-4 1-4 15,4-1-2-15,0-1 2 0,-5 1-2 0,5-1 4 0,0 1 3 16,0-1-2-16,-2 2 2 0,2-1-1 0,0-1 0 16,0 0-2-16,-4 1-1 0,2 0 0 0,2 1 2 0,0-2 1 15,0 1 2-15,-4-1 2 0,4 1 3 0,-4-2 6 0,4 1 4 16,0 1-2-16,0-1 0 0,-2 0 3 0,2-1 0 0,0 2 3 16,0-2 0-16,0 2 1 0,0-2 0 0,0 1 5 15,0-1 0-15,-4 0 4 0,4 2 0 0,0-2-1 0,0 0 0 16,-2 0-1-16,2 0 3 0,0 0 4 0,0 0 5 0,0 0 2 15,0 0-2-15,0 0 0 0,0 0-1 0,0 0-2 16,0 0-5-16,0 0-3 0,0 0-3 0,0 0-1 0,0 0-5 16,0 0 2-16,0 0-1 0,0 0 0 0,0 0-2 15,0 0-1-15,0 0-2 0,0 0-4 0,0 0-5 0,0-2-2 0,0 2-4 16,0 0-2-16,0-1-4 0,0 1 2 0,0-2-4 16,2 2 0-16,-2-2-2 0,0 1 1 0,4-2-2 0,-4 2-3 15,0-1-1-15,0 1 0 0,2-1 1 0,-2 1-2 0,0-2-1 16,4 1-2-16,-4-1 1 0,4 0 1 0,-4 0-2 15,2 2-1-15,2-2 2 0,-4 0 1 0,2 0-2 0,-2-2 1 16,5 2-2-16,-1 0 2 0,-4-1 0 0,2 1-2 16,2-2 0-16,-2 1 2 0,-2 1-1 0,4-2-1 0,0 2 0 15,-2 0 1-15,2-1 2 0,1 1-1 0,-5-2-2 0,6 2 0 16,-6 0 1-16,2-1 0 0,2 1-1 0,0-2 0 16,-2 1 0-16,2 0 0 0,-2 0 2 0,-2 0 0 0,5-1-1 15,-1 0 3-15,-2 1-1 0,2 0 0 0,0-1-1 0,-2 0 0 16,2 1-2-16,-2 0 0 0,2-2 2 0,1 1 1 15,-3 1-2-15,2-1-3 0,-2 1 2 0,2-1-2 0,0 1 1 16,-2-1 1-16,2-1 0 0,-2 3 0 0,3-3 0 0,-1 3 0 16,-2-1-1-16,-2-1 0 0,8 2 1 0,-8-1 0 0,6-1 0 15,-4 2 0-15,-2-2 0 0,9 1 0 0,-9 1 0 16,2 0 0-16,2-1 0 0,-2 1 3 0,2 0 0 0,0-2 0 16,-4 4-1-16,2-2 2 0,2 0 1 0,-2-2-1 0,2 2-2 15,1 0 1-15,-3 2-1 0,-2-2-2 0,8-2 0 16,-8 2 0-16,2 0 2 0,2 0-2 0,-2 0 0 0,-2-1 0 15,8 1-2-15,-8-1 2 0,7 0 0 0,-7 1 0 16,2 0 0-16,2-1 0 0,0 1 0 0,-2-2 0 0,-2 2 0 16,8-1 0-16,-8 1 0 0,7-2 0 0,-5 2 0 0,-2 0 2 15,8-1 1-15,-6 1-2 0,2 0-1 0,-2-2 2 0,2 2-3 16,0 0-1-16,-2-1 1 0,-2 1-1 0,7-2 0 0,-3 2 2 16,0-1 0-16,-2 1 0 0,2-2 0 0,0 1-1 15,2-1-2-15,-3 1 2 0,5-1 1 0,-2 0 0 0,0 1 0 16,0 0 0-16,-1-2 0 0,1 1 0 0,0 1 3 15,2 1-2-15,-2-3 0 0,-4 2-1 0,7 0 0 0,-7 1 0 16,2-1 2-16,-2 1-2 0,6 0-2 0,-6 0 2 0,2 0 2 16,1 0-2-16,-3 0 0 0,2 0 0 0,-2 0 0 15,2 1 0-15,0-1 0 0,-2 0-2 0,2 2 2 0,-4-2 2 16,2 0 1-16,3 0 0 0,-1 1-3 0,-2-1 0 0,-2 0 0 16,6 2 0-16,-2-2 0 0,0 0 0 0,-4 0 0 15,2-1 0-15,2 0 0 0,1 1 0 0,1 0 0 0,-6 0-1 16,2 0 2-16,6-1-2 0,-8 1 1 0,6 0 0 0,-6-2 0 15,2 2-2-15,7 0 3 0,-9-1-1 0,2 1 2 16,6-2-2-16,-8 1 0 0,6 0-1 0,-4 0 1 0,-2 0 0 16,9 1 0-16,-7-2 0 0,2 2 1 0,-2-1-1 0,2 1 0 15,0-2 2-15,-2 2-1 0,-2-1-1 0,6 1 0 0,-2 0 3 16,1 0 2-16,-3-2-1 0,2 2 1 0,0 0 1 16,-2-1-1-16,2 1 1 0,-2 0 0 0,2-2-1 0,0 2 0 15,-4 0 1-15,7-1-1 0,-7 1-4 0,2 0 1 16,2-2-1-16,0 2 1 0,-2 0-4 0,-2-1 4 0,8 1-2 15,-8-2 0-15,2 2-2 0,3 0 2 0,-3 0 0 0,-2 0 0 16,4 0 0-16,0 0 0 0,-2 0 0 0,2 0 0 0,-4 2 0 16,0-2 0-16,2 1 0 0,-2 1 2 0,4-2 2 15,0 1 2-15,-4 0-1 0,0 1 2 0,2-2 1 0,3 2 0 16,-5-1 8-16,0 1 2 0,2-1 4 0,-2 1-1 0,0-1 0 16,4 1-1-16,-4-1 0 0,4-1-5 0,-4 2-3 15,0-1 1-15,2-1-1 0,-2 2 0 0,0-2-3 0,4 1-1 16,0-1 1-16,-4 0-6 0,0 0 0 0,2 2-4 0,-2-2 1 15,4 0 0-15,-4 0 0 0,3 1 0 0,-3 1-3 16,0-3 1-16,4 3-3 0,-4-2 5 0,4 2-2 0,-4 1 2 16,0-2 0-16,0 1 0 0,0-1-3 0,2 1 2 0,-2 1 0 15,0-2-2-15,0 2 1 0,4-1 2 0,-4 1 0 0,0 0 3 16,0 0 4-16,0-2 0 0,0 2 4 0,0 0 1 16,0 0 2-16,0 0 1 0,0 0 3 0,0 0 1 0,0 0-3 15,0 0-3-15,0 0-1 0,0 0-3 0,0 0-1 16,0 0 0-16,0 0 1 0,0 0-3 0,0 0 0 0,-4 2 2 15,4-2-4-15,0 1 1 0,-2 1 0 0,2-1-1 0,0 1 0 16,0-1 2-16,0 1 2 0,-4 1 0 0,4-2-1 0,-4 2 5 16,4 0-5-16,0 0 2 0,-3 0 0 0,3 0 1 15,0 0-1-15,-4 1 0 0,2 0 1 0,2 0 0 0,0 1 1 16,-4-1-3-16,0 1 2 0,4-1 0 0,-2 1 2 16,2-1-4-16,-4 1 4 0,0 1-4 0,4-2 0 0,-2-1 0 15,2 2-2-15,-5-1 1 0,3 1-4 0,2-1-2 16,0-1 1-16,-4 2 2 0,0-2-3 0,4 0-1 0,0 0 2 15,-2-2 0-15,2 2-1 0,0 0-1 0,0-1 0 0,-4-1 0 16,4 1 2-16,0-1 0 0,0 1 0 0,-2-1 2 0,2 1 2 16,0-1-2-16,0-1 7 0,0 2 0 0,0-1 5 0,0-1 4 15,0 0 3-15,0 1 2 0,0-1 7 0,0 0 7 16,0 2 3-16,0-2 4 0,-4 0 4 0,4 0 6 0,0 0 1 16,0 0-9-16,0 0-14 0,0 0-15 0,0 0-5 0,0-2-2 15,0 2-3-15,0-1-4 0,0 0 5 0,0-1 4 16,0 1 5-16,0-2 8 0,0 1 9 0,0 1 8 0,-4-1 2 15,4 1 4-15,0-1 4 0,0 2 0 0,0-2-2 0,0 1-9 16,0 1-10-16,0 0-11 0,0 0-10 0,-2 0-6 0,2 0-6 16,0 0-4-16,-5 0-23 0,3 1-34 0,2 1-45 15,-4 0-66-15,0-1-87 0,2 2-100 0,2-1-112 0,-4 1 5 16,0 0-57-16,2-1-26 0,-2 2-13 0,1-1 44 16,-5 0 186-16</inkml:trace>
  <inkml:trace contextRef="#ctx0" brushRef="#br0" timeOffset="85637.61">22147 6797 12 0,'0'5'184'0,"0"0"71"16,-4 1-27-16,2-4-24 0,-2 3-40 0,0 0-29 15,4-2-9-15,-2 0-7 0,2 1 8 0,0-1 11 0,-5 0 7 0,1-1-1 16,4 1 2-16,-2 0 4 0,-2-2 0 0,4 2 2 16,-2-2 5-16,2 1 61 0,0 0 17 0,0-1 9 0,-4-1 2 15,4 2 2-15,-4-2-2 0,4 1-7 0,0-1-5 16,0 2 18-16,0-2 5 0,0 0-12 0,0 0-15 0,-2 0-34 15,2 0-30-15,0 0-41 0,0 0-31 0,0-3-22 16,0 1-21-16,0-1-12 0,2 0-9 0,-2-1-10 0,0-2-3 16,4-2 0-16,0-1-2 0,-2-4-1 0,2-3 8 0,7-2-1 15,-5-4 2-15,4-3 2 0,0-3 0 0,-1-1-1 0,5 0 3 16,-1-1 3-16,1 2 8 0,-4-1-6 0,3 2-2 16,1 0-6-16,-5 3-6 0,5 2 1 0,-4 1-7 0,1 1 2 15,-3 4-2-15,2 0-4 0,-4 3-6 0,5 1 3 16,-5 2-4-16,2 1-1 0,-6 3 3 0,7-1-1 0,-3 3-1 15,-4 1-4-15,-2 0 5 0,8 2 2 0,-8-1-3 0,2 2-1 16,2-1 0-16,-2 1 0 0,3 0 6 0,-1 0-2 0,-2 1-3 16,2 1-1-16,-2-2 0 0,6 3 0 0,-6-2 0 15,7 2 0-15,-7 0 3 0,4 0-2 0,2 0 2 0,0 0 0 16,1 0-1-16,-3-1 2 0,4 1-1 0,1-2 3 0,-3 0 0 16,2-1-4-16,0 0 3 0,1-1 0 0,1-3 2 15,-1 1 0-15,3-2-3 0,-4-2 2 0,-1-1 0 0,5-1 2 16,-4 0 1-16,-1-1 4 0,-1-1-2 0,-2-1-1 15,0 2 1-15,1-2-1 0,-7 1 2 0,8 1 1 0,-8 1-3 16,2 0 3-16,-2 1 5 0,0 1 4 0,0 1 0 0,0-1-6 16,-2 5-3-16,2-3-2 0,0 1-5 0,0 2 3 0,0-1 1 15,0 0-3-15,-4 0-6 0,4 2-2 0,0-2 0 0,0 1 1 16,-4 1 0-16,4-1 0 0,0 1 0 0,0-1 0 16,0 1-5-16,0-1-3 0,0 1-4 0,0-1-18 0,0 2-21 15,0-1-19-15,0 1-31 0,0-2-38 0,0 1-51 16,0 1-61-16,0-2-69 0,0 1-70 0,0 1-65 0,0-2-11 15,0 2-5-15,0 0-27 0,0-1-35 0,0 1 70 0,0 0 72 16,0-2 20-16,0 2 9 0,0 0 51 0,0 0 23 0,-3-1 17 16,3 1 15-16,0-2 34 0,0 2 44 0</inkml:trace>
  <inkml:trace contextRef="#ctx0" brushRef="#br0" timeOffset="86280.17">22620 6100 10 0,'0'-3'133'0,"3"0"41"15,-3 0 3-15,0 0-28 0,4 0-17 0,0 0-13 0,-4 2-16 16,0-2-7-16,2 0 0 0,-2 1-1 0,0 1 1 0,0-1-4 15,0-1 1-15,4 3 5 0,-4-1-4 0,2-1-1 16,-2 1 3-16,0 1 3 0,0-2 1 0,0 2 5 0,0 0 8 16,0 0 7-16,4 2 5 0,-4-1 5 0,4 1 43 0,-4-1 13 15,0 2-2-15,0 2-1 0,2-1-6 0,-2 2-4 0,0 2-12 16,0 1-9-16,5 0-11 0,-5 1-6 0,0 1-7 16,0 1-4-16,2 0 3 0,-2 0 5 0,0-2-5 0,0 2-18 15,0-3-17-15,0 0-17 0,0-1-20 0,0-1-12 16,4-1-7-16,-4-1-4 0,0-1 7 0,0-1 13 0,4 0 2 15,-4 0-6-15,0-1-9 0,0-1-6 0,0 1-6 0,0-2-8 16,0-2-6-16,0 1-5 0,0-2-2 0,2 0-1 0,-2-2 0 16,0 1 3-16,0-2-1 0,0 0-5 0,0-3-1 15,0 0 1-15,0 0 7 0,-2-2-6 0,2 1 1 0,0-3 0 16,0 3 1-16,0 0 7 0,-4 1 9 0,4-2 15 16,-4 2 19-16,4 0 17 0,0 3 23 0,-2-1 3 0,-3 1-2 15,5 1-7-15,0 1-10 0,0 1-16 0,-2-2-15 16,2 2-2-16,0 2-11 0,-4-2-3 0,0 0-2 0,4 1-2 15,-2 1-6-15,-2 1 1 0,2 0 1 0,2 0 2 0,-8 1-1 16,5-1 4-16,-1 2 0 0,2-1 8 0,-6 1-1 0,6 1-4 16,-2-2 8-16,-2 1 0 0,1 0-3 0,3 0-2 0,-6 1-1 15,6-3-2-15,2 2-4 0,-6-1-9 0,6-1-3 16,-8 2-1-16,8-2-2 0,-2 1-6 0,2 1-1 0,-5-2 0 16,3 1-4-16,2-1-2 0,-4 0 0 0,0 0-5 15,4 2 4-15,0-2-4 0,-2 0-4 0,2 1-5 0,0-1 10 16,0 0 3-16,0 0-8 0,0 1 2 0,0-1 10 0,0 2-8 15,0-2 2-15,0 2 3 0,0-1 4 0,0 1 0 0,2-2-4 16,-2 1 0-16,4 1-2 0,-4-1 1 0,4 1 1 0,-2 1 0 16,3-2 0-16,-5 0 0 0,2 3 0 0,-2-3-3 15,8 1 1-15,-8-1 2 0,2 2 0 0,2-1 0 0,-2 1 4 16,2-2-3-16,0 2-1 0,-2 0 0 0,3 0 0 16,-3-1 3-16,2 1-3 0,0 0 0 0,-2 0 0 0,2-2 0 15,0 2 0-15,-2 0 0 0,2-1 0 0,-4 1 0 0,3 0 0 16,1-2 0-16,0 2 0 0,-2 0-2 0,-2-1-9 15,4-1-5-15,-2 1-17 0,-2-1-22 0,8 1-29 0,-8-2-41 16,2 1-58-16,-2-1-77 0,5 2-87 0,-3-2-108 0,-2 0-123 16,4 0-40-16,0 0-58 0,-4-2-82 0,0 2 134 0,0 0-1 15,2 0 49-15,-2 0 23 0,0 2 100 0</inkml:trace>
  <inkml:trace contextRef="#ctx0" brushRef="#br0" timeOffset="93861.48">27501 4168 60 0,'0'2'92'0,"-4"-1"17"0,0 1 10 0,4-1-14 0,0 0-15 16,-2 1-10-16,2 0-6 0,0-2 8 0,-4 1-4 15,4 1 0-15,-5-1 2 0,5 1 2 0,-2-2-2 0,2 1 5 16,0-1 0-16,-4 2-1 0,4-2 5 0,-2 1 10 16,2-1 3-16,0 2 0 0,-4-1 0 0,0 0-1 0,4 1 0 15,0-2-1-15,-2 2 0 0,2-1-3 0,0-1-1 0,0 2-5 16,-4-2 0-16,4 1 23 0,-2 1 19 0,2-2 4 15,0 0 2-15,0 0-2 0,0 1-4 0,0-1-2 0,0 0-2 16,-5 2-7-16,5-2-4 0,0 0-1 0,0 0-9 0,-4 0-5 16,4 0-10-16,0 0-9 0,0 0-9 0,0 0-5 0,0 0-12 15,0 0-6-15,0-2 16 0,0 2 11 0,4 0 14 16,-4-1 8-16,5 1 0 0,-5-3-4 0,2 3-8 0,2-3-3 16,-4 1-2-16,2 0-1 0,6 0-3 0,-6-1-2 15,2 0-6-15,3-3-8 0,-1 1-6 0,2 1-2 0,-2-2-4 16,5-1-6-16,-5 0-2 0,4 0-4 0,-2-1-6 0,3-1-9 15,-1 0-4-15,4-1-4 0,-5 1-5 0,1-2-1 0,5-1-3 16,-3 2-3-16,2-2 0 0,-1-2-3 0,1 2-2 0,3-1 4 16,-5-1 1-16,3 1-4 0,1-1 0 0,-8 2-1 15,7 1 3-15,-5 0-3 0,1 2 0 0,-3-2-2 16,0 2 4-16,0 2 3 0,1-1-4 0,-7 2-1 0,4 0 0 16,2 2 4-16,-6-1-3 0,2 1-1 0,1-1 4 0,-3 2-3 15,2 0-1-15,-4 0 0 0,2 0 0 0,-2 2 0 0,4-2 0 16,0 1 0-16,-4 1-4 0,2-2 3 0,2 1-2 0,-4-1 2 15,0 2-3-15,2-1 7 0,-2 1-6 0,0-1-1 16,5-1 0-16,-1 2-5 0,-4-2-4 0,2 1-1 0,-2 1-9 16,4-3-3-16,0 3 0 0,-2-2 1 0,2 2 0 15,-4-1 3-15,2 1 2 0,-2-1 3 0,9 1 1 0,-9-2 2 16,0 1 5-16,2 0 5 0,2 1 8 0,-4 1-4 0,2-3 0 16,-2 3 0-16,0-1 4 0,4 1-4 0,-4-2 8 15,4 1-2-15,-4 1 2 0,0-2-2 0,0 2 3 0,0 0-3 16,0-1 3-16,2 1 1 0,-2 0 7 0,0 0-1 0,0-2-1 15,0 2 0-15,0-1 6 0,0 1 3 0,0 0-6 0,0 0-6 16,0-2-7-16,4 2-3 0,-4 0-2 0,0-2 3 16,0 1-9-16,2 1 3 0,-2-1 3 0,0-1-2 0,0-1-2 15,0 2 1-15,0-1 3 0,4 1 0 0,-4-2 0 16,5 1 0-16,-5-1 3 0,2 2-2 0,-2-2-1 0,0 0 4 16,4 0 1-16,0 0-7 0,-4 0 0 0,2-2 2 0,2 2 0 15,-4-1-2-15,2 1 1 0,-2-2-1 0,4 2 2 0,0-1 0 16,-4-1 0-16,3 1-2 0,1 0-3 0,-4 0 3 0,2 1 2 15,-2-1-4-15,4-1-3 0,0 2 4 0,-4 0 2 16,2 0 1-16,-2 0 0 0,0 2 0 0,4-2 0 0,0 0 0 16,-4 1 0-16,0-1-4 0,0 2 6 0,2-1-2 15,-2 1 5-15,5 1-3 0,-5-3 1 0,0 3-3 0,0-2 2 16,0 1 0-16,0 1 3 0,0-2-2 0,2 1 3 0,-2 1 0 16,0-2-4-16,0 2-1 0,0 0-1 0,0 0 3 15,0-2 0-15,0 2-1 0,0 0-2 0,0-1 5 0,0 1-4 16,0 0 3-16,0 0-3 0,0-1 0 0,0 1 1 0,0 0 0 15,0-2 2-15,0 2-3 0,0 0-1 0,0 0 3 16,0 0-1-16,4-1 2 0,-4 1-3 0,0 0 3 0,0-2-3 16,4 2 3-16,-4-1-3 0,0 1 0 0,0-2 5 0,0 2-3 15,0-1 1-15,0 1-7 0,0-2 3 0,0 1 0 16,2 1 0-16,-2-2-4 0,0 2 7 0,0-2 1 0,4 1-7 16,-4 1 7-16,0 0-4 0,0-1 8 0,0 1-1 0,0-2 7 15,0 2 0-15,0-1 5 0,0-1-3 0,2 2 0 0,-2-1 5 16,0-1-1-16,0 1 4 0,0-1 0 0,0 1-2 15,0 1 1-15,0-2 2 0,4 2-6 0,-4 0-3 0,0-2-1 16,0 1 1-16,4 1-5 0,-4 0 0 0,0 0-1 16,0-1-3-16,0 1-2 0,0 0-4 0,0 0-1 0,0 0 0 15,0 0 0-15,0 0 0 0,0 0 0 0,0 0-5 0,0 0 2 16,0 1 3-16,0-1 3 0,-4 0-2 0,4 3-1 0,0-3 0 16,0 2 0-16,-4 1 0 0,4-2 0 0,0 2 0 0,0 0 0 15,-2 0 0-15,2 0 4 0,0 2-6 0,-4-2 4 16,2 1-2-16,2 0 0 0,-4 1 5 0,0 1-4 0,4-1-1 15,0 1 0-15,-2 0 0 0,-3 0 0 0,3-1 0 16,2 2 0-16,-4-1 0 0,0-1 0 0,4 2 0 0,-2-3 0 16,2 2 0-16,-4-1 0 0,0-1 0 0,4 1 0 0,-2-1 0 15,2 1 0-15,0-1 0 0,-4 1 3 0,4-1-4 16,-3-1-3-16,3 2 1 0,0-2 3 0,-4 0-6 0,4 0 5 16,-4 0-1-16,4-2 2 0,0 2 0 0,0-1-3 0,0 1 1 15,0-2 2-15,0 1 4 0,0-1-3 0,0 1-1 16,-2-1 0-16,2-1 0 0,0 2 0 0,0-1 0 0,0-1 3 15,0 0-3-15,0 0-1 0,0 0-7 0,0 0 2 0,0 0-3 16,0 0-2-16,0-3 12 0,2 2-1 0,-2-1 0 16,0 1-4-16,0-2 3 0,4 0 5 0,0-2-3 0,-4 2-1 15,0-1 0-15,3-1 0 0,1-1 0 0,-2 0 0 0,-2-1 0 16,4 0-4-16,0 0 3 0,-2 0-2 0,2-2 3 0,0 1-1 16,3 1 1-16,-7-1 0 0,2 0 0 0,2 3 0 15,0-1 0-15,-4 1 3 0,2 0-2 0,-2 3-1 0,4-1 4 16,-4-2 0-16,0 2 0 0,2 2 3 0,-2-3-2 15,0 3-5-15,0-2 5 0,0 2-1 0,0-1-1 0,0 1 0 16,4 1 1-16,-4-2 2 0,0 1-2 0,0 1-3 0,0 0 0 16,-4 0-1-16,4 0 0 0,0 0 0 0,-2 1 4 15,2 1-3-15,-6 1-1 0,6-2 0 0,-8 1 0 0,8 0 0 16,-7 0 4-16,5 1-3 0,-6 0-1 0,6 2 0 0,-6-2 0 16,6-1 0-16,-5 2 3 0,-1-1-4 0,2 0 3 0,0 0 3 15,2 0-5-15,-3 0 0 0,3-2 0 0,-2 2 0 16,4-1 5-16,-6-1-3 0,6 1-6 0,2 1 3 0,-6-3-2 15,6 1 2-15,-9 1 0 0,9-1-6 0,-2-1-2 16,2 2-3-16,-4-1 1 0,2-1-4 0,2 0 3 0,0 1-1 16,-4-1 6-16,4 2-3 0,0-2 7 0,-4 2 1 0,4-2 2 15,0 1-2-15,4-1 3 0,-4 2-4 0,0-2 2 0,4 1 1 16,-4 1 0-16,0-2 4 0,2 1-4 0,-2 1 0 0,4-1 0 16,-4-1 0-16,2 2 0 0,-2-1 0 0,0 0-5 15,0 1-17-15,4 0-25 0,-4-2-43 0,5 3-70 0,-5-3-99 16,0 1-124-16,0-1-146 0,0 2-101 0,0-2-176 15,0 0-91-15,0 0 37 0,0 0 73 0,0 0 127 0,0 0 285 16</inkml:trace>
</inkml:ink>
</file>

<file path=ppt/ink/ink10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8T20:07:25.193"/>
    </inkml:context>
    <inkml:brush xml:id="br0">
      <inkml:brushProperty name="width" value="0.05292" units="cm"/>
      <inkml:brushProperty name="height" value="0.05292" units="cm"/>
      <inkml:brushProperty name="color" value="#FF0000"/>
    </inkml:brush>
  </inkml:definitions>
  <inkml:trace contextRef="#ctx0" brushRef="#br0">9376 10176 113 0,'0'1'102'0,"0"2"37"16,0-1-2-16,0 1-23 0,-4-2-22 0,4 0-2 0,0 1-5 15,0 0-3-15,0-1 1 0,0-1-2 0,0 0-8 16,0 2-3-16,0-2-5 0,0-2-4 0,0 2-2 0,0 0-2 15,0-1 8-15,4-1 8 0,-4 0-2 0,0 1 1 16,0 0 2-16,0-1 0 0,5 1 5 0,-5-2 3 0,2 1 3 16,-2-1 4-16,0 2-1 0,4-3 3 0,0 3-4 0,-4 0-8 15,0-2-8-15,2 1 0 0,-2 1 13 0,4-1 1 0,-2 2-3 16,-2-3-6-16,4 3-8 0,-4-1-12 0,4 1-8 16,-4 0-8-16,3 0-4 0,-3 0-2 0,4 0-7 0,-2 0-5 15,-2 1-1-15,0-1 2 0,4 3 0 0,0-3 7 16,-4 2 2-16,0-1 15 0,0 1 11 0,2-1 8 0,-2 1 13 15,0 0 9-15,0 0 6 0,0 0-6 0,0-1-1 0,-2 1 0 16,2-1 3-16,0 1 1 0,0-1-3 0,-4 1-11 0,0-2-3 16,4 0-5-16,-2 1 3 0,-2-1 1 0,4-1-6 15,0 1-5-15,-3 0-5 0,3-2-4 0,-4 1-3 0,0-1 1 16,4 1-8-16,-2-2-3 0,2 1-2 0,-4-1-7 0,4 2-2 16,0-2-10-16,0 1 0 0,0 1-3 0,0-2 1 15,0 0-3-15,0 1 2 0,4 0 3 0,-4 0-3 0,2 0 3 16,-2 1 4-16,4 1 1 0,0-2-7 0,-1 2-1 15,-3 0-3-15,6 2-7 0,-6-1 1 0,8 1 1 0,-8 0-1 16,2 0-5-16,2 1-2 0,0 0 4 0,-2 2 4 0,-2-1 8 16,5 1 6-16,-3-1 15 0,-2 2 26 0,4-2 23 0,-4 1 24 15,4 0 2-15,-4-1 4 0,0-1-2 0,-4 2-6 0,4-4-5 16,-4 2-8-16,4 0-7 0,0-1-8 0,-2-1-12 16,-3 1-8-16,5-2-9 0,-2 0-8 0,-2-2-6 0,0 1-3 15,2-1-7-15,2-1-1 0,-8-1-8 0,8-1-1 16,-6 1-2-16,6-2-3 0,-3-1-5 0,3 2-1 0,0 0-5 15,-4 1-3-15,4-2-2 0,0 1 3 0,4 1-4 0,-4-1 4 16,0 2 1-16,3 2 0 0,-3-2 7 0,4 1 1 0,-2 1-1 16,2 1-2-16,0 0 1 0,-4 1-1 0,2 1-4 0,2 2-1 15,0-1-10-15,-4 2-12 0,2 1-13 0,3-2-13 16,-5 2-18-16,2-1-36 0,-2-1-69 0,0 0-136 0,4 0-186 16,-4 0-210-16,0-2-131 0,0 1-196 0,-4-2 56 15,4 1 13-15,-2-1 161 0,-3 1 377 0</inkml:trace>
  <inkml:trace contextRef="#ctx0" brushRef="#br0" timeOffset="1667.49">14836 4807 171 0,'-2'0'164'0,"-2"2"55"0,4-2 17 0,0 0-15 0,-3 0-26 16,3 0-27-16,0 0-8 0,0 0 5 0,-4 0-4 0,4 0-8 15,0 0-12-15,-4-2-12 0,4 2-1 0,0 0-3 16,0-1 2-16,0 1 27 0,0-2 44 0,0 1 21 0,4-1 11 16,-4 1 12-16,4-1 7 0,-4 1 2 0,3-1-3 0,-3-1-14 15,4 2 6-15,-2-1-16 0,-2 1-29 0,4 1-24 0,0-2-17 16,-4 1-10-16,2 1-12 0,2-2-18 0,0 2-16 16,-4 0-20-16,2 2-15 0,3-2-12 0,-5 1-10 0,2 1-7 15,-2-1 1-15,0 2-1 0,0 0 5 0,0 2 0 16,0-2 4-16,0 1-2 0,0 2-7 0,0-1 0 0,0-1 2 15,-2-1-5-15,2 3 0 0,0-3-2 0,-5 2-2 0,3-2-4 16,2 0-5-16,-4-2-7 0,0 1-3 0,4-1-6 0,-2 0-1 16,2-1-1-16,-4 0-3 0,0-1 1 0,4 1 2 15,-2-3-3-15,-2 2-1 0,4-2 3 0,0 0 1 0,-3-2-4 16,3 2-1-16,0-1 1 0,0-1 1 0,0 1 3 16,0-1-4-16,0 1-3 0,0 1-2 0,3-2 3 0,-3 2 4 15,0 0 0-15,4 0-2 0,-2 0-1 0,2 2 2 0,0-1 3 16,-4 1 2-16,2 1 0 0,2 0 4 0,0 1-1 15,-4 1-1-15,2-1 2 0,3 3-2 0,-5 1 1 0,2 0-3 16,-2 1 4-16,0 0-2 0,4 0 0 0,-4 1 6 0,-4 1-2 16,4-2-6-16,0 1 3 0,-2-2 2 0,2 1 7 0,-5 0 3 15,3-2 2-15,-2 1-3 0,0-2-1 0,2 0 1 16,-2-2-4-16,0 1-5 0,-2-1-5 0,3-1-4 0,-1-1 1 16,0-1 1-16,2-1-3 0,-2 0 1 0,2-1-1 15,-2-1 1-15,0-1-2 0,4 0 1 0,-2 0-6 0,2-1-4 16,0-1-18-16,0 1-39 0,2 1-87 0,-2 0-175 0,4 0-292 15,-4 1-318-15,4 1-266 0,-4-1-19 0,0 3 71 0,0 1 466 16,0 2 299-16</inkml:trace>
  <inkml:trace contextRef="#ctx0" brushRef="#br0" timeOffset="28829.25">14834 4771 129 0,'-4'0'86'15,"1"0"29"-15,-1 0 5 0,0 0-18 0,2 0-17 0,-2 0-16 16,4 0 5-16,-2 0 2 0,2 0-2 0,-4 0 4 16,0 0-2-16,4 0-2 0,0 0-2 0,-2 0-6 0,2 0-4 15,0 0-5-15,0 0-2 0,-5 0-3 0,5 0 6 0,-4 0 3 16,4 0 0-16,0 0 3 0,0 0-1 0,0 2 0 0,0-2 0 15,0 0-3-15,0 0-2 0,-2 1 1 0,2-1-5 0,0 0-1 16,0 0 0-16,-4 1-1 0,4-1-3 0,0 0-1 16,0 0-2-16,0 0-1 0,0 0-3 0,0 0-4 15,0 0 1-15,-2 0 1 0,2 2-2 0,0-2 3 0,0 0 8 16,0 0 9-16,0 0 5 0,0 0 2 0,0 0 11 0,0 0 6 16,0 0 2-16,0 0 7 0,0-2 0 0,0 2 4 0,0 0-4 15,0-1 3-15,0 1-5 0,0 0 3 0,2 0-5 0,-2-1 0 16,0-1-8-16,0 2-2 0,0-1-2 0,4-1-4 15,-4 1-5-15,2-1-3 0,-2 1-4 0,0-1-6 0,4 1-3 16,-4-1-7-16,5-1-4 0,-5 2-1 0,0-1-8 16,2 1-2-16,-2-1-9 0,4 1-6 0,0-2-2 0,-4 3-3 15,2-3-3-15,-2 3 0 0,0 0 1 0,4-2 2 0,-2 2-2 16,-2 0-1-16,0 2 0 0,4-2-3 0,0 0-6 0,-4 3-6 16,0-2-6-16,0 1-4 0,3-1 0 0,-3 2 4 15,0-1 1-15,0 1 3 0,0-2 8 0,0 1-4 0,0 1 0 16,0-2 3-16,0 1-5 0,0-1-5 0,0 1-2 0,4-2-3 15,-4 1 6-15,0-1 3 0,2 0 3 0,-2 0 0 16,0-1-5-16,0 1-6 0,4-2 1 0,0 1 0 0,-4-2 2 16,2 0 3-16,-2 1 1 0,4-1 0 0,0 0 0 15,-2 0 0-15,3 0-3 0,-3 0-6 0,-2 0-7 0,4 0-12 0,0 0-6 16,-2 2-5-16,-2-1-7 0,4 1 5 0,-2-1 1 16,-2 1-13-16,4 1-16 0,-4 0-24 0,4 0-23 0,-4 1-19 15,0 1-7-15,0-1 6 0,0 2 15 0,0 0 22 0,0 0 26 16,0 2 25-16,0-2 23 0,-4 1 13 0,4-1 10 15,-4 2 12-15,4-2 15 0,0 0 12 0,0 0 11 0,0-2 8 16,-2 2 7-16,2-2 3 0,-4 1 3 0,4 0 2 16,0 1-9-16,0-2-1 0,-2-1-6 0,2 2-6 0,0-2 0 15,0 0-3-15,-4 0 0 0,4 0-2 0,0 0-6 0,-4 0-2 16,4 0-1-16,0-2-2 0,0 1-7 0,-2-1-3 0,2 1-2 16,0-1-4-16,0 0-4 0,0 1-1 0,0 0 0 15,0-1 0-15,0 1 0 0,0-1-1 0,2 1-2 0,-2 1 2 16,0-2 0-16,0 2-3 0,0-1 7 0,4 1-2 15,-4 0 2-15,4 0-2 0,-4 1 1 0,0 1 2 0,0-1-3 16,2 1 2-16,-2 1 0 0,0-2 2 0,0 2-4 0,0 0 3 16,0 0-1-16,0 0 0 0,0 0 2 0,0 1 7 0,-2 0 16 15,2-1 16-15,0 1 18 0,-4-1 16 0,4 0 5 16,-4 0 10-16,4 0 2 0,0-1-2 0,-2-1-6 0,2 1-15 16,0-1-11-16,-5-1-12 0,3 0-4 0,2-1-2 0,0-1 2 15,-4 1 3-15,4-1 0 0,0-1 1 0,-4-1-3 16,4 1-4-16,0 0-5 0,4-2-4 0,-4 2-9 0,0-1-6 15,0-1-5-15,4 2-2 0,-4 0-11 0,0 0 0 16,2 0 0-16,3 2 4 0,-5-1-10 0,0 1-36 0,2 1-82 16,-2 0-100-16,0 0-150 0,0 1-181 0,0 1-162 0,0-1-29 15,0 2-88-15,-2 2 84 0,2-2 341 0</inkml:trace>
  <inkml:trace contextRef="#ctx0" brushRef="#br0" timeOffset="30283.6">9393 10151 108 0,'4'-1'112'0,"-2"-2"47"0,-2 0-7 0,0 2-26 0,4-1-17 15,-4 1-22-15,4-1-23 0,-4 2-20 0,3 0-9 0,-3 0-8 16,0 2-7-16,4-1 1 0,-4 1 8 0,2-1 6 16,-2 2 1-16,4 0 0 0,0 0-1 0,-4 0 4 0,2 2 4 15,-2-2 8-15,0 0 5 0,4 1 9 0,0-1 15 0,-4 0 21 16,0 0 18-16,0-1 20 0,2 1 22 0,-2-2 12 15,0 0 7-15,0 3 3 0,0-4 35 0,0 1 35 0,5-1 5 16,-5 0-4-16,0 0-12 0,0 0-16 0,0-1-22 0,0-1-17 16,0 0-16-16,-5 2-4 0,5-2 6 0,0 0-22 15,0 1-18-15,0-1-19 0,0 1-18 0,0-1-21 0,0 1-20 16,0 1-17-16,0-2-5 0,0 2-6 0,0-1 3 0,0 1 0 16,0 0 0-16,0 0-7 0,0 0-6 0,0 1-5 0,5-1-5 15,-5 2-20-15,0-1-45 0,0 1-71 0,0-1-111 16,0 1-163-16,0-1-122 0,0 1-182 0,-5 0-119 0,5 0-16 15,0 0-29-15,-2-1 213 0,2 1 301 0</inkml:trace>
  <inkml:trace contextRef="#ctx0" brushRef="#br0" timeOffset="45131.86">25316 5500 116 0,'-2'-1'89'0,"2"-1"31"0,0 1 7 0,-4-1-15 15,0 1-18-15,4-1-8 0,0 2 2 0,-2-1-3 0,-3-1 1 16,5 2-2-16,0-2-1 0,0 2-2 0,-2-1-4 16,2 1-1-16,0-1 0 0,0-1 8 0,0 2 5 0,-4 0 4 15,4-1 3-15,0 1-1 0,0 0-4 0,0-2-2 0,-4 2-3 16,4-1-4-16,0 1 0 0,0 0 0 0,0-2-4 0,0 2 0 15,0 0-6-15,0-1-1 0,-2 1 11 0,2 0 7 0,0 0-1 16,0-2-8-16,0 2-3 0,0-1-2 0,0 1-6 16,0 0-6-16,0-2-5 0,0 2-7 0,0 0-1 0,0 0 4 15,0 0 6-15,0 0 0 0,0 0 6 0,2 0 0 16,-2 2 3-16,0-2 1 0,0 0 4 0,4 1 3 0,-4-1-4 16,4 0-4-16,-2 0-6 0,-2 0-10 0,5-1-11 0,-3 1-9 15,6 0-6-15,-6-2-8 0,2 0-6 0,0 1 1 0,2 0-4 16,-3-1 2-16,1 2-6 0,0-1-4 0,2-2-2 15,-4 1 0-15,6 1-2 0,-6-1-1 0,3 2 2 0,-3-1-1 16,2 1 2-16,0 0-2 0,-2 0 1 0,6 0 4 16,-6 0 1-16,2 1-6 0,-1 1 0 0,5-2 2 0,-6 3 4 15,2-2-6-15,-2 1 0 0,6-1 2 0,-6 1 0 0,7-1 0 16,-7 0 6-16,4 1-4 0,2-2-2 0,-2 0 3 0,1 0-2 16,-1-2-1-16,0 1 0 0,4 0 0 0,-1-2 0 0,-1 1 0 15,0-1 0-15,-2 0 0 0,5 2 0 0,-9-1-2 16,6-1-4-16,-2 2 4 0,-4-1-2 0,7 2 1 0,-9-1-1 15,6 1 2-15,-4 0 2 0,2 0 3 0,0 0-2 16,-2 1-1-16,2-1 0 0,-2 2 0 0,7-1 0 0,-7 1-4 16,2 1 4-16,0-2-3 0,2 1-3 0,-4 1 1 15,2-2 1-15,0 1 3 0,3-1 1 0,-5 2 0 0,6-3 5 16,-2 1-5-16,0 1 2 0,1-2-2 0,1 0 0 0,-2-2 0 16,0 1 0-16,1 1 3 0,-1-1-2 0,2-1-4 0,-2 2-2 15,0-1 3-15,1 1 1 0,-3-2-3 0,2 2 1 0,-2 0 0 16,2-1 3-16,-2 1 0 0,-2 0 0 0,5 1 0 15,-3-1 0-15,0 2 0 0,2-2 0 0,-2 1 0 0,2 1 4 16,-3-1-4-16,5-1 0 0,-6 3 0 0,2-1 0 16,2-1 4-16,-2-1-3 0,-2 2 1 0,7-1 2 0,-3 1-1 15,-4-2 2-15,6 1-1 0,-6 1-3 0,2-2 0 0,-2 0-6 16,7 0-24-16,-7-2-28 0,-2 1-34 0,6 1-50 0,-2-2-56 16,0 1-69-16,-2-1-78 0,-2 1-77 0,4-1 40 0,1 0-52 15,-5 1-85-15,0-2-63 0,0 2 31 0,0-1 214 16</inkml:trace>
  <inkml:trace contextRef="#ctx0" brushRef="#br0" timeOffset="48821.47">23050 4834 23 0,'-4'0'47'0,"2"0"16"0,-2 0-3 15,0 2-8-15,4-2-1 0,-2 0-2 0,2 1-5 0,-4-1-10 16,0 2-4-16,4-2-6 0,-2 1-2 0,-3-1-1 0,5 2-2 15,0-2-1-15,-2 0 2 0,2 1 3 0,0-1-2 16,0 0 5-16,-4 2-2 0,4-2 2 0,0 1 0 0,0-1 5 16,-4 0 2-16,4 0 3 0,0 2 2 0,0-2 0 15,0 1-1-15,0-1 1 0,0 0 0 0,0 0 3 0,0 0-2 16,0 0-2-16,0 0-1 0,0 0-3 0,0 0-3 0,0 0-1 16,0 0-3-16,0 0-4 0,0 0 0 0,0 0 1 0,0 0-2 15,0 0 2-15,0 0-5 0,0 0 1 0,0 0-1 0,0 0 3 16,0 0-1-16,0 0 0 0,0 0 1 0,0 0 2 15,0 0 4-15,0 0 5 0,0 0 1 0,0 0 4 16,0 0 4-16,0 0 1 0,0 0 2 0,0 0 0 0,0 0 1 16,0 0 0-16,0 0-2 0,0 0 0 0,0 0-4 0,0 0 3 15,0 0-4-15,0 0-1 0,0 0-3 0,0 0-1 0,0-1-3 16,0 1 1-16,4 0-3 0,-4 0-1 0,0 1 2 0,0-1-4 16,0 0 1-16,4 0 2 0,-4 0 1 0,0 0 1 15,0 0 2-15,0 0-1 0,0 0 0 0,0 0 0 0,0 0 1 16,2 0 2-16,-2 0 0 0,0 0 6 0,0 0 15 15,5 0 6-15,-5 0 4 0,2 0-4 0,-2 0 0 0,0 0-3 16,4 0-1-16,0 0-3 0,-4 0-2 0,0 0-3 0,0 0-4 16,2 0 1-16,-2 0-2 0,0 0-7 0,0 0 3 15,4 0 0-15,-4 0-1 0,4 0-1 0,-4 0 5 0,0 0 0 16,2 0 1-16,-2 0 0 0,4 0 0 0,-4 0 3 0,3 0-5 16,-3 0-4-16,0 0-1 0,4 0 4 0,-4 0-1 0,4 0 1 15,-4 0 4-15,2 0 5 0,-2 0 2 0,0 0 4 16,4-1 3-16,-4 1 4 0,2-2 3 0,-2 2 1 0,0 0-4 15,4 0 1-15,0 0 3 0,-4 0 4 0,0 0-12 16,2 0-2-16,-2 0-8 0,0 0-10 0,5 0-6 0,-5 0-2 16,4 0-5-16,-4 0 4 0,2 0-8 0,-2 0 1 0,4 0-3 15,-4 0 0-15,0 0 0 0,2 0 3 0,-2 0 2 0,4 0 3 16,-4 0 1-16,4 0 1 0,-4 0 0 0,2 0-3 16,2 0 2-16,-4 0 0 0,2-1-3 0,-2 1 3 0,5 0-2 15,-1 0-2-15,-4 0 4 0,0 0 0 0,2 0 5 16,-2 0-3-16,4 0 2 0,-2 0 2 0,-2 0 3 0,4 0-3 15,0 0 1-15,-4 0-1 0,2 0 1 0,-2 0-4 0,4 0 1 16,1 0 4-16,-5 0-7 0,2 0 0 0,2 0-6 0,-4 0-3 16,0 0-1-16,2 1-4 0,-2-1 4 0,4 0-5 15,0 0-2-15,-4 0-3 0,2 0 1 0,-2 0-1 0,4 0-4 16,-2 0-1-16,-2 0 1 0,5 0 2 0,-1 0-2 0,-4 0 1 16,0 0-2-16,2 0 3 0,-2 0 0 0,4 0 3 15,0 0-2-15,-4 0 6 0,2 0-1 0,2 0 0 0,-4 0 1 16,2 0-6-16,-2 0 1 0,4 0 2 0,1-1-2 0,-5 1 2 15,2 0 1-15,-2 0-1 0,4 0-5 0,-4 0 2 16,2 0-7-16,-2 0 3 0,4 0 3 0,0 0-5 0,-4 0 1 16,2 0-3-16,-2 0-1 0,4 0 0 0,-2 0 0 0,-2 0 0 15,5 0 0-15,-1 0 0 0,-4 0 0 0,0 1 0 0,2-1 0 16,2 0 0-16,0 0 3 0,-4 2-1 0,2-2-2 16,2 1 0-16,-4-1 0 0,2 0 3 0,-2 0 2 0,9 0-1 15,-9 1-2-15,2-1-2 0,2 0 8 0,-4 2 5 16,2-2 0-16,2 0 3 0,0 0-5 0,-4 2-7 0,2-2-3 15,-2 0-1-15,6 0 3 0,-6 0-1 0,4 0 1 0,1 1-1 16,-5-1 2-16,2 0-2 0,-2 2-2 0,4-2 0 16,0 0 0-16,-4 0 0 0,2 1 0 0,-2-1 0 0,4 2 0 0,-4-2 3 15,2 0-3-15,-2 0 5 0,4 1-4 0,0-1 2 16,-4 0 0-16,3 0-3 0,-3 0 0 0,4 0 0 0,-2 0 3 16,2 0 1-16,0 0-3 0,-4 0 4 0,2 0-4 15,-2 0-1-15,4 0 0 0,0 0-3 0,-2 0-1 0,3 0 3 16,-3 0-1-16,-2 0 10 0,4 0-1 0,0 0 3 15,-2 0 1-15,2 0-7 0,-2 0 3 0,-2 0-1 0,8 0-4 16,-6 0 1-16,-2 2 6 0,7-2 0 0,-3 0-2 0,0 0-5 16,-2 1 2-16,6-1 4 0,-6 2-6 0,2-1 0 0,-1-1 1 15,1 1 1-15,0 1 2 0,-2-2-5 0,4 2 2 0,-2-2 2 16,0 1-3-16,-2-1 4 0,7 2 1 0,-3-2-2 16,-4 1 0-16,2 1 4 0,0-2-1 0,2 1 0 0,-4-1-4 15,7 2 5-15,-7-2 0 0,2 0-2 0,2 1-2 16,-2-1 0-16,2 0 2 0,-1 0-2 0,1 0-1 0,-4 0 1 15,6 0-2-15,-2 0 0 0,-4 2-2 0,7-2-1 0,-7 0 4 16,4 0-4-16,2 0 0 0,-6 0 0 0,7 0 0 0,-3 0 0 16,-4 0 0-16,6 0 0 0,-6 0 0 0,4 0 0 15,-1 0 5-15,1 0-3 0,-2 0-2 0,0 1 3 0,2-1 1 16,-4 0-2-16,7 0-2 0,-3 1 4 0,-4-1-7 16,2 0 2-16,0 0 1 0,-2 0 0 0,4 0 5 0,3 0-1 15,-7 0-4-15,2 0 4 0,0 0-5 0,2 0 0 0,-4 0-2 16,6 0 2-16,-5 0 3 0,1-1 0 0,-2 1-2 15,6 0 0-15,-6 0 0 0,6 0 2 0,-6 0-1 0,3 0-1 0,-3-1 0 16,6 1 0-16,-6-2 0 0,2 2 0 0,-2 0-2 16,6 0 1-16,-6 0 1 0,3 0-3 0,-3 0 2 0,6 0 1 15,-6 0 0-15,2 0 0 0,0 2 0 0,2-2 0 16,-6 0 2-16,3 1 0 0,5-1 5 0,-6 0-5 0,2 0-1 16,-2 0-1-16,6 0 2 0,-8 1 3 0,2-1 0 15,7 0 1-15,-7 0 4 0,2 0-2 0,-2-1-6 0,6 1 6 16,-6 0-2-16,2 0 2 0,-1-1-4 0,5 1-6 0,-6-2 0 15,2 2 6-15,-2 0-1 0,6 0-2 0,-6-1-1 0,3 1 0 16,-1 0 0-16,2 0 0 0,-6-2 0 0,2 2 4 0,6 0-1 16,-6 0-3-16,2 0 0 0,-2 0-4 0,3 0 7 15,-1 0-6-15,-2 0 9 0,4 0 3 0,-2 0-6 0,0 0 1 16,-2 0-1-16,2-1 0 0,1 1 1 0,1 0 1 16,-4 0-8-16,6-2 6 0,-6 1 1 0,2 1-2 0,-2-2-2 15,7 2 0-15,-7-1-3 0,6 1 2 0,-6-2 1 0,4 2 0 16,-2-2 0-16,1 2 0 0,1-1 0 0,-4 1-3 0,2 0-3 15,0 0 4-15,-2-1 2 0,4 1 0 0,3 0 0 16,-7 0-3-16,2 0 6 0,0 0-7 0,2 0 4 0,-4 0 0 16,2 0 0-16,0 1 3 0,-1-1 2 0,3 0-7 0,2 0 0 15,-6 1 2-15,2-1 5 0,0 0-1 0,3 0 4 16,-5 0-3-16,6 0 0 0,-2 0 8 0,-4 0-2 0,2 0-1 16,2 0 0-16,-1 0 0 0,-3 0-7 0,6 0 1 0,-6-1 1 15,6 1 1-15,-1 0-2 0,-5 0 2 0,2 0-5 16,2 0-1-16,-2 0 0 0,-2 0 0 0,6 0 4 0,-6 0-1 15,5 0 3-15,-3-1 0 0,0 1 2 0,2 0-6 0,-2-2 2 16,2 2 0-16,-3 0 2 0,1 0 0 0,0 0-2 0,-2 0 5 16,4 0 0-16,-2 0-5 0,0 0-3 0,-2 0 1 15,3-1-1-15,-1 1 3 0,2 0 2 0,-6 0-1 0,2 0-1 16,2 0 1-16,0 0 1 0,-2 0 1 0,2 0 7 16,-2 0-4-16,-2-2 1 0,9 2-1 0,-9 0 0 0,2-1 0 15,-2 1-4-15,6 0 0 0,-6 0-4 0,0 0 2 0,4 0 0 16,0 0 1-16,-4 0 1 0,2 0-2 0,-2 0-2 15,0 0-22-15,0 0-23 0,4 0-31 0,-4 0-40 0,0-2-64 16,0 1-112-16,0 1-164 0,-4-2-183 0,4 1-147 0,0-1-56 16,-2-1-70-16,2 0 103 0,-4 2-14 0,0-1 59 0,-2-1 320 15</inkml:trace>
  <inkml:trace contextRef="#ctx0" brushRef="#br0" timeOffset="52189.6">18937 10129 122 0,'0'2'92'15,"0"1"39"-15,-4-2 3 0,4 1-18 0,0-1-19 16,0 1-2-16,0-1-1 0,0 1-1 0,0-1-3 0,0 1-2 16,0-2-7-16,0 1-2 0,0 1-9 0,0-2-3 15,0 1-3-15,0-1 7 0,0 1 1 0,0-1 2 0,0 2 0 16,0-2 3-16,0 0-1 0,4 0 5 0,-4 2 4 0,0-2 2 15,0 0 10-15,4 1 2 0,-4-1 4 0,0 0 4 0,0 0-1 16,0 0 23-16,0 0 7 0,0 0-7 0,2 0-6 16,-2 0-11-16,0 0-5 0,0 0-6 0,4 0-2 0,-4 0-3 15,0 0-2-15,0 0-2 0,0 0-3 0,0 0 1 16,0 0 1-16,0 0 2 0,2 0 6 0,-2 0 6 0,0 2 2 16,0-2 0-16,0 0 21 0,0 0 12 0,4 0 7 0,-4 0 2 15,5 0 3-15,-5 0 3 0,0 0 3 0,2 0-6 0,-2 0-14 16,0-2-23-16,4 2-16 0,-2 0-19 0,-2-1-17 0,4 1-12 15,0-2-4-15,-4 2-7 0,2 0-7 0,-2-2-9 16,0 2 1-16,4 0-7 0,-4-1-6 0,2 1 2 0,-2 0-2 16,5 0-5-16,-5 0-1 0,4-1-1 0,-4 1 4 15,0 0-1-15,2 0 6 0,-2 0-3 0,4 0 3 0,0 0 1 16,-4 0 2-16,0 0 3 0,2 0-3 0,2 0 2 0,-4 0 4 16,2 0-6-16,-2 0 2 0,4 0-3 0,1-2 0 15,-5 2-2-15,2-1 2 0,-2 1-1 0,4 0-1 0,-2 0-1 16,-2-2-4-16,4 2 10 0,-4 0 12 0,4 0 7 0,-2 0-2 15,-2 0-8-15,4 0-2 0,-2 2-6 0,-2-2-5 0,4 0 2 16,1 0-2-16,-3 1 0 0,-2 1-4 0,4-2-1 16,0 1-3-16,-2-1 1 0,2 0 5 0,-2 1 3 0,-2-1-1 15,8 0 0-15,-8 0-4 0,3 2 6 0,1-2-1 16,-2 0-4-16,6 0 1 0,-8 0 3 0,2 0-1 0,6-2-1 16,-8 2 5-16,7 0-7 0,-5 0 6 0,-2 0-2 0,4 0 6 15,0 0-4-15,-2 0-2 0,2-1 2 0,-2 1 1 0,-2 0 1 16,4 0 0-16,0 0-3 0,-2 0 0 0,-2 0 0 0,5 0-1 15,-3-1-2-15,-2 1 2 0,4 0-4 0,0 0 4 16,-2 0 4-16,-2 0 3 0,8 0-8 0,-8 0-1 0,2 0-1 16,2 0-3-16,-1-2 0 0,1 2 0 0,0-1-3 15,-2 1 1-15,2 0 2 0,-2 0-3 0,2-2-3 0,0 2 5 16,-2 0-2-16,3 0-2 0,-1-1 0 0,2 1 4 16,-4 0-1-16,2-2 2 0,0 2 1 0,-2 0-1 0,2 0-4 15,-2-1-5-15,7 1 8 0,-7 0-4 0,2-2 2 0,2 2 1 16,-2-1-3-16,-2-1 1 0,7 2 3 0,-7-1-6 0,2 1 1 15,-2-2 3-15,6 2 0 0,-6-1 2 0,2 1-7 0,3 0 2 16,-3-2 1-16,-2 2 1 0,4 0-1 0,-2-1 2 16,0 1 0-16,-2 0 2 0,7 0-3 0,-3-2 3 0,-4 2-6 15,2 0-3-15,0 0 4 0,-2 0-1 0,4 0-4 16,3 0 4-16,-7 0 2 0,6 0-1 0,-6 0-4 0,2-1 0 16,2 1 0-16,-1-2 0 0,1 2 0 0,0-1 0 0,-2 1 0 15,2-2 0-15,0 2 0 0,1-1 0 0,-3-1 0 0,2 2 0 16,-2-1 0-16,2 1 0 0,-2-2 0 0,3 2 0 15,-5-2 0-15,6 2 0 0,-6 0 0 0,6 0 0 0,-6 0 0 16,3 0 0-16,-3 0 0 0,6 0 0 0,-6 0 0 16,2 2 0-16,-2-2 0 0,2 2 0 0,0-2 0 0,-2 0 0 15,3 0 0-15,-3 1 0 0,2-1 0 0,0 0 0 0,-2 0 0 16,2 0 0-16,0 0 0 0,-2 0 0 0,2 0 0 16,-1 0 0-16,1 0 0 0,0 0 0 0,-4 0 0 0,2 0 0 15,2 0 0-15,-2 0 0 0,-2 0 0 0,4 0 0 0,0 0 0 16,-4 0 0-16,2 0 0 0,-2 0 0 0,0 0 0 0,5 0 0 15,-1 0 0-15,-4 0 0 0,2 0 0 0,2 0 0 16,-4 0 0-16,2 0 0 0,-2-1 0 0,4 1 0 0,0 0 0 16,-4 0 0-16,2 0 0 0,2 0 0 0,-4-2 0 0,0 2 0 15,3-2 0-15,-3 2 0 0,0 0 0 0,4 0 0 16,0 0 0-16,-4 0 0 0,0 0 0 0,2 0 0 0,-2 0 0 16,0 0 0-16,4 0 0 0,-4 0 0 0,2 0 0 0,-2 0 0 15,0 0 0-15,4 0 0 0,-4 0 0 0,4 0 0 0,-4 0 0 16,0 0 0-16,0 0 0 0,2 0 0 0,-2 0 0 15,0 0 0-15,5 0 0 0,-1 0 0 0,-4 0 0 0,0 0 0 16,0 0 0-16,0 0 0 0,2 0 0 0,-2 0 0 16,4 0 0-16,-4 2 0 0,0-2 0 0,0 0 0 0,0 0 0 15,0 0 0-15,2 0 0 0,-2 0 0 0,0 0 0 0,0 0 0 16,0 0 0-16,0 0 0 0,0 0 0 0,0 0 0 0,0 0 0 16,0 2 0-16,0-2 0 0,0 0 0 0,0 0 0 15,0 0 0-15,-2 0 0 0,2 0 0 0,0 0 0 0,0 0 0 16,0 0 0-16,0 0 0 0,0 0 0 0,0 0 0 0,0 0 0 15,0 0 0-15,0 0 0 0,0 0 0 0,0 0 0 16,0 0 0-16,0 0 0 0,0 0 0 0,0 0 0 0,0 0 0 16,0 0 0-16,0 0 0 0,0 0 0 0,0 1 0 0,0-1 0 15,0 0 0-15,0 0 0 0,0 0 0 0,0 0 0 16,0 0 0-16,0 0 0 0,0 0 0 0,0 0 0 0,0 0 0 16,0 0 0-16,0 0 0 0,0 0 0 0,2 0 0 0,-2 0 0 15,0 0 0-15,0 0 0 0,0 0 0 0,0 2 0 16,0-2 0-16,0 0 0 0,0 0 0 0,4 0 0 0,-4 1 0 15,0-1 0-15,0 0 0 0,4 0 0 0,-4 0 0 16,0 2 0-16,0-2 0 0,0 0 0 0,0 1 0 0,0-1 0 16,0 0 0-16,0 0 0 0,2 2 0 0,-2-2 0 0,0 1 0 15,0-1 0-15,0 0 0 0,4 0 0 0,-4 2 0 0,0-2 0 16,2 0 0-16,-2 0 0 0,0 1 0 0,5-1 0 0,-1 0 0 16,-4 2 0-16,0-2 0 0,2 0 0 0,-2 0 0 15,4 1 0-15,-2-1 0 0,-2 0 0 0,4 2 0 0,0-2 0 16,-2 0 0-16,-2 0 0 0,4 1 0 0,1-1 0 15,-3 0 0-15,2 0 0 0,-2 2 0 0,2-2 0 0,0 1 0 16,-2-1 0-16,2 0 0 0,-2 0 0 0,3 0 0 0,-1 0 0 16,-2 0 0-16,6 0 0 0,-2 0 0 0,-4 0 0 15,2-1 0-15,3 1 0 0,-3-2 0 0,2 2 0 0,-2 0 0 16,2-1 0-16,0 1 0 0,1 0 0 0,1-2 0 0,-6 2 0 16,4 0 0-16,2-1 0 0,-5 1 0 0,3 0 0 0,2 0 0 15,-6-2 0-15,6 2 0 0,-1 0 0 0,-1-1 0 16,0 1 0-16,0 0 0 0,2-2 0 0,-1 2 0 0,-1 0 0 15,0 0 0-15,2-1 0 0,1 1 0 0,-1-2 0 16,-2 2 0-16,0 0 0 0,0 0 0 0,1-1 0 0,3 1 0 16,-2 0 0-16,-2 0 0 0,1 0 0 0,-1 0 0 0,0 0 0 15,2 0 0-15,-1 0-2 0,-1 0-8 0,0 1-3 0,2-1-2 16,-6 0 1-16,4 0-2 0,3 2 2 0,-7-1-2 16,4-1 2-16,2 2 1 0,-6-2 10 0,7 1-1 0,-3-1-2 15,-4 2-3-15,6-2 8 0,-6 0-4 0,2 1 3 0,3-1 2 16,-3 0 0-16,-2 2 0 0,6-2 4 0,-2 0-7 15,-4 0 2-15,7 0-2 0,-7 0 2 0,2-2-4 0,2 2 0 16,-2 0-3-16,2-1 2 0,-4 1-1 0,7 0-1 0,-7 0 0 16,6-2 1-16,-2 2 0 0,0 0 4 0,1-1-3 0,-1 1 5 15,2 0 1-15,-6 0 0 0,4-2 0 0,3 2 0 16,-7 0 0-16,6 0 0 0,-2-1 0 0,-4 1 0 0,6 0 0 16,-1 0 0-16,-5 0 0 0,6 0 0 0,-6 0 0 0,6 0 0 15,-6 0 4-15,3 0-4 0,-3 0 0 0,6 0 0 16,-6 0 0-16,2 0 4 0,-2 0 0 0,6 0-3 0,-6 0-1 15,3 0 0-15,-3-2 0 0,6 2 4 0,-6 0-1 16,2 0-3-16,2-1 0 0,-2 1 0 0,3-2 0 0,-3 2-5 16,2-1 4-16,-4 1 1 0,6-2-2 0,-6 2-2 0,7 0 2 15,-7 0 2-15,2-1 0 0,-2 1-5 0,2 0 0 0,0 0-3 16,-2 0 0-16,-2 0 0 0,6 0 0 0,-6 0-4 16,5 0-2-16,-1 0-9 0,-4 0 0 0,0 0-5 0,0 0-5 15,2 0-18-15,-2 0-6 0,0 0-13 0,0 0-10 16,4 0-5-16,-4 0-11 0,0 0-23 0,0 0-26 0,0 0-54 15,0 0-68-15,0 0-81 0,0 0-89 0,0 0-88 0,0 0-35 16,0 0-14-16,0 0-33 0,0 0 5 0,0 0 87 0,-4 0-10 16,4 0 8-16,0-2 10 0,-2 2 67 0</inkml:trace>
  <inkml:trace contextRef="#ctx0" brushRef="#br0" timeOffset="52518.14">20427 10076 208 0,'0'-2'229'0,"2"-1"86"16,-2 1 13-16,0-1-50 0,0 0-28 0,0 2-26 0,4-2-25 15,-4 1-10-15,0 1 2 0,0-2 1 0,5 3 36 0,-5-2 49 16,0 1 11-16,0-1 5 0,0 2 9 0,0 0 7 16,0-1 2-16,0 1 34 0,0 1-3 0,0-1-24 0,0 2-39 15,0-1-36-15,0 1-40 0,0 1-27 0,0-2-31 0,0 2-21 16,0 0-18-16,0 2-16 0,0-1-6 0,0 0-12 15,0 1-8-15,0 0-4 0,-5-1-2 0,5 0-8 0,-4 3-14 16,4-1-8-16,0-1 9 0,0 3 2 0,-2-2 3 0,2 0-7 16,0 2-3-16,-4-2-10 0,0 1-3 0,4 1-3 15,0-2-4-15,-2 1-2 0,-2 1-2 0,4-3-4 0,0 3-1 16,-2-2-13-16,2 0-12 0,0-1-23 0,-4 1-26 0,-1-2-38 16,5 0-47-16,0 1-75 0,0-2-122 0,-2 0-155 15,2-1-171-15,-4 1-90 0,4-2-51 0,0 0-29 0,-2-1 122 16,2 0 20-16,-4 0 41 0,0 0 131 0</inkml:trace>
  <inkml:trace contextRef="#ctx0" brushRef="#br0" timeOffset="54161.75">22949 4793 135 0,'0'-4'123'0,"0"1"71"0,0 0-2 16,4 2 14-16,-4-2-13 0,0-1-21 0,0 3-13 0,0-2-7 15,0 2 9-15,0-1 2 0,0 1-5 0,0-2-4 0,0 1-9 16,0 1-5-16,0 1-9 0,0-2-6 0,0 1 26 0,0 1 11 16,4-2-8-16,-4 2-15 0,0-1-9 0,0-1-15 15,0 2-8-15,0 0-7 0,0 0-11 0,0-1-1 0,0 1 3 16,0 0 12-16,0 0 10 0,0 0 11 0,0 0 11 0,0 0 8 15,0 0 22-15,0 1 17 0,0 1 0 0,0-1-1 16,0 1 0-16,0-1-7 0,0 1-10 0,0 1-11 0,-4 0-18 16,4 1-15-16,0-1-16 0,0 2-13 0,-4-1-18 0,4 2-11 15,0 0-16-15,0 2-6 0,0-2-12 0,0 3-3 16,0-2-11-16,0 4 0 0,0-2-2 0,0 0-6 0,0 0 1 16,0 0-6-16,0 0 0 0,0-2-11 0,0 1-20 0,4-1-26 15,-4-1-44-15,4 2-78 0,-4-4-103 0,0 0-105 16,3 1-113-16,-3 0-56 0,0-2-46 0,0 0-85 0,4-1 27 15,-4 2 7-15,0-1-25 0,0-2 21 0,0 1 209 0</inkml:trace>
  <inkml:trace contextRef="#ctx0" brushRef="#br0" timeOffset="56747.51">10088 10167 214 0,'0'-2'157'16,"-5"1"43"-16,1 1 0 0,4-2-18 0,-2 2-28 0,-2-1-26 15,4-1-14-15,0 2-6 0,-2-1 6 0,2-1 11 16,0 2 3-16,0-1 3 0,-4 1 2 0,4-2-1 0,0 2 1 16,0 0-1-16,-4 0 2 0,4-2 2 0,0 2 42 0,0-1 13 15,0 1-2-15,0-1-2 0,0 1 0 0,0 0-1 16,0 0 5-16,0-2-3 0,0 2 1 0,0-1-1 0,0 1 11 16,0 0 8-16,0 0-8 0,0 0-10 0,0 0-12 0,0 0-10 15,0-2-16-15,0 2-7 0,0 0-17 0,0 0-10 16,0 2-11-16,0-2-12 0,0 0-11 0,0 3-21 0,4-2-10 15,-4 0-15-15,0 3-12 0,0-1-5 0,4 0-5 0,-4 1-3 16,0 0-4-16,0 1-2 0,0 1-4 0,2 1 2 0,-2 0 0 16,0 0-1-16,0 2-3 0,4 0-10 0,-4-2-8 15,0 4-7-15,0-2-17 0,2 0-19 0,-2-2-32 0,0 1-40 16,0 0-62-16,0-1-84 0,0-1-110 0,0 0-138 16,0-2-54-16,0 1-114 0,0 1-70 0,0-3 61 0,-2 1-11 15,2 0 13-15,0-1 191 0</inkml:trace>
  <inkml:trace contextRef="#ctx0" brushRef="#br0" timeOffset="58315.61">14044 4723 172 0,'0'-3'111'16,"0"0"50"-16,0 2-5 0,0-1-8 0,0-1 2 0,0 2-5 16,0-2-8-16,0 1-4 0,-4 1-4 0,4-1 2 0,0 0 10 15,0 1 0-15,0 0 1 0,0-1 0 0,0 1-2 16,0-1-2-16,0 1-4 0,0 1 1 0,0-2 33 0,0 1 32 16,0-1 8-16,0 1 6 0,0-1 6 0,0 2 11 15,0-1 4-15,0 1 19 0,0-2 95 0,0 2 70 0,0-1-42 16,0 1-65-16,0-2-75 0,0 2-68 0,0 0-45 0,0 0-44 15,0-1-26-15,0 1-13 0,0 0-7 0,0 1 1 0,0-1-2 16,0 0-1-16,0 3-4 0,4-1-6 0,-4 1-5 16,0 0-3-16,0 1 0 0,0-1-6 0,0 3-3 0,0-1 1 15,0 2-1-15,2 1-3 0,-2-1-2 0,0 2 0 16,0 0 3-16,4 0 0 0,-4 0-1 0,0 0 0 0,0 0-2 16,0 1 0-16,4 1 0 0,-4 0 3 0,0-1-5 0,0-1-2 15,0 2 0-15,0-2-4 0,2 0-9 0,-2 1-12 0,0-1-10 16,5 0-16-16,-5-1-19 0,0-1-25 0,0 1-45 15,2-2-61-15,-2-2-74 0,0 1-81 0,0 1-92 0,0-3-28 16,0 1-54-16,0-1-62 0,4 0 6 0,-4 0 26 0,0-1-53 16,4 1-26-16,-4-2 91 0,0-1 226 0</inkml:trace>
  <inkml:trace contextRef="#ctx0" brushRef="#br0" timeOffset="71743.63">22846 4846 105 0,'-2'-3'71'16,"2"2"9"-16,0-2 4 0,0 0-9 0,0 1-14 0,0-1-11 15,0 2-1-15,-4-2-3 0,4 1 0 0,-2 1 1 0,2-1 6 16,0 1 9-16,0-1 1 0,-5 1-2 0,5-1 4 0,-4 2-3 15,4-1-2-15,0-1 1 0,0 0-3 0,0 1-1 16,-2 0-9-16,2 1-6 0,0-2 0 0,0 2-2 0,-4-1-4 16,4 1 1-16,-2-2 5 0,2 1-1 0,0 1-3 15,0 0-2-15,-4-2-3 0,0 2 3 0,4-1-3 0,0 1 3 16,-2 0 3-16,2 0 1 0,0 0 4 0,-4-2 0 0,-1 2 2 16,5 0 1-16,0 0 0 0,-2-1 0 0,2 1 0 15,-4 0-1-15,4-2-3 0,0 2-4 0,-2 0-1 0,2 0-6 16,-4-2-3-16,0 2-3 0,4 0-3 0,-2-1-2 0,2 1-4 15,0 0-3-15,-4 0-4 0,2 0-2 0,2 0-4 0,-5 0 1 16,5 0-4-16,-4 0 3 0,4 0-3 0,-2 0 2 16,2 0 1-16,-4 0-3 0,0 0-1 0,4 0 0 0,-2 1 3 15,-2-1-2-15,2 2 0 0,2-2 4 0,-4 2-2 16,-1-1-3-16,5-1 1 0,-2 2 2 0,-2-1-2 0,4 1 0 16,-2-1-1-16,-2 1 2 0,0-2 3 0,4 1-2 0,0 1-2 15,-2-2-1-15,2 1 3 0,-4-1 2 0,2 1 1 0,-2 1-1 16,-1-2 0-16,5 2-2 0,-2-1-1 0,2-1 2 15,-4 2-1-15,0-2 3 0,4 1-1 0,-2-1-1 0,-2 2 1 16,2-2-1-16,2 1-1 0,0 1 0 0,-8-2 2 16,8 1-1-16,-3-1 1 0,3 2-2 0,-4-1-1 0,2 1 0 15,-2-1-1-15,0-1 0 0,4 2 0 0,-2-1-1 0,2 1 0 16,-4-1 0-16,0 1 0 0,4 1 0 0,-2-3 0 16,-3 1 0-16,5 1 2 0,-2-1 1 0,2 1 3 0,-4-1-2 15,0 0 1-15,4 1-1 0,0-2 0 0,-2 2-1 0,-2-1 1 16,4 1 0-16,-2-1-1 0,2 1-3 0,-4-1 0 0,0 1 2 15,4-1-1-15,-3 1-1 0,3-1 1 0,-4 2 2 16,4-1-3-16,-2-1 0 0,2 1 0 0,-4-1 0 0,0 1 0 16,4 1 0-16,-2-2 0 0,2 1 0 0,-4-1 0 0,0 0 2 15,4 1 1-15,-2 1-2 0,-3-1 3 0,5 1-2 16,-2-2-2-16,-2 1 0 0,0 1 0 0,4-2 0 0,-2 2 0 16,2-1-4-16,-4 1 1 0,2-2 2 0,-2 2-1 0,0 0 0 15,4-1 2-15,-2-1 0 0,2 2 0 0,-5 0 0 0,3-1 0 16,2-1 0-16,-4 1 0 0,0-1 0 0,4 1 0 15,-2 1 0-15,2-2 2 0,-4 1-4 0,0-1 2 0,4 0 0 16,0 1 2-16,-2 1-4 0,2-1 2 0,-4-1 0 16,4 1 2-16,-3-1-4 0,3 1 2 0,0-1 0 0,-4 2 0 15,0-2 2-15,4 1-2 0,0 1 0 0,-2-1 0 0,2-1-2 16,-4 1 2-16,2 1 0 0,2 0 0 0,-4-2 0 16,0 0 0-16,4 3 0 0,-2-3 0 0,2 1 0 0,-5 1 0 15,1 0 0-15,4-2 0 0,0 2 0 0,-6 0 0 0,6 0 2 16,-2 2 4-16,2-2-4 0,-4 0 1 0,0 1-1 0,2-1 1 15,2 0 1-15,-4 2 0 0,2-2 2 0,-3 1-2 16,1-1 4-16,2 2 0 0,2-2-5 0,-4 0-2 0,2 1 2 16,2-1-6-16,-4 0 3 0,0 2 0 0,2-2-3 15,2 0 2-15,0 1 1 0,-4-1 3 0,-1 0-2 0,5 0-1 16,-2 0 3-16,-2 0 0 0,4 0-4 0,0 0-2 0,-2 0 4 16,2 2-1-16,-4-2 0 0,0 0 0 0,4-1 0 0,0 3 3 15,-2-2-4-15,2 0 2 0,-4 2-1 0,2-3 0 16,2 2 0-16,-5-1 0 0,1 1 0 0,2 1 0 0,2-1 0 15,-4 1-1-15,0-2 2 0,2 3-1 0,-2-3-1 16,4 1 1-16,-2 1 1 0,2-1-2 0,-4 1 1 0,-1-1 0 16,3 1 0-16,-2-1 0 0,4 1 0 0,-2-1 0 0,2-1 0 15,-8 2-3-15,8-1 4 0,-2 1-1 0,-2-1-3 0,2 1 6 16,2 1-6-16,-4-2 6 0,-1 1-3 0,3-1 0 16,-2 1 0-16,0 0 0 0,4 0 3 0,-6 1-3 0,6-1-1 15,-2 1 1-15,-2-2 0 0,-1 1-3 0,5-1 4 0,-2 2-1 16,-2-1-6-16,2-1 11 0,2 1-4 0,-4-1 2 15,0 1-3-15,4 1-1 0,-2-2 1 0,-2 1-6 0,2-1 7 16,2 1-1-16,-4-1 0 0,-1 2 3 0,3-1-3 0,2 1 0 16,-4 0 0-16,0 0 0 0,2 0 3 0,-2 1-3 15,2 1 0-15,2-2 0 0,-8 1 0 0,8 1 0 0,-3-3 0 16,-3 2-1-16,6 0 1 0,-4 1-3 0,0-2 1 0,2 0 2 16,2-1 0-16,-8 2 0 0,8-1 0 0,-2-2 0 0,-3 2-3 15,5-1 2-15,0-1 1 0,-2 0-5 0,2 1-1 16,0 0 3-16,-4 1-2 0,0-2 0 0,4 1 0 0,0-1-2 15,-2 1 1-15,2 0 4 0,0 0-1 0,-4 0 2 16,2-1 1-16,2 0-2 0,0 1 0 0,-4 0 1 0,0 1 1 16,4-2 0-16,-2 1 0 0,2-1 0 0,0 1 0 0,-5 1 1 15,3-2-1-15,-2 2 0 0,0-1 0 0,4 1 2 0,-2 0-2 16,2-2-2-16,-8 2 2 0,8-1 0 0,-2 1 0 16,-2-1 0-16,1 2 0 0,3-3 0 0,-4 2 0 0,0-1 0 15,2-1 0-15,2 1 0 0,-4-1 0 0,2 2 0 16,2-1 0-16,-8-1 0 0,8 1 0 0,-2 1 2 0,2-2-4 15,-5 1 2-15,1-1 0 0,2 2 0 0,-2-1 0 0,4-1 0 16,-2 0 0-16,2 1 0 0,-8 1 0 0,8 0 0 0,-2 0 0 16,-2-1 2-16,2 2 1 0,-3-1-4 0,1-1 1 15,2 2 0-15,-2-1 2 0,2 0-3 0,-2 0 2 0,0 0 1 16,2 0-2-16,-2-1 0 0,-1 1-3 0,3 0 2 0,-2 0 3 16,2-2-3-16,-2 2 0 0,0-1 1 0,4 1 0 15,-2-2 0-15,-2 2 2 0,2 0 2 0,-3 0 2 0,1 0-3 16,2 0 1-16,2 0 1 0,-4 0 3 0,2 0-6 0,2 0 4 15,-4 2-3-15,0-2 3 0,4 0-4 0,-2 0 2 16,2 0-1-16,-4 1-3 0,-1-1 7 0,5 0-3 0,0 0 1 16,-2-2 1-16,-2 3 1 0,4-1 5 0,-2-2 0 0,2 2 0 15,-4 0-1-15,0 0-2 0,4 0 3 0,-2 0-4 0,2 0-2 16,-4 0 1-16,4 2-2 0,-2-2 0 0,2 1-2 16,-5-1-2-16,1 0-1 0,4 0 7 0,-2 0-3 0,2 0 0 15,-4 0 3-15,0 2-3 0,4-4 3 0,0 2-1 16,-2 0-1-16,2 0 2 0,-4 0 0 0,4 0 0 0,-2 0 2 15,2 0-1-15,0 0-6 0,-4 0 1 0,-1 0-2 0,5 0 3 16,-2 0-3-16,2 0-1 0,-4 0 0 0,2 2 0 0,-2-2 0 16,0 0 0-16,4 1 0 0,-2-1 0 0,-2 2 0 15,2-2 0-15,2 0-3 0,-4 0 2 0,-1 1 1 0,5 1 0 16,-2-2 0-16,-2 1 0 0,0-1 0 0,4 2 0 0,-2-3 0 16,-2 2 0-16,2 0 0 0,2-1 0 0,-4 2 0 15,0-2 0-15,4 1 0 0,-3-1 0 0,-1 0 0 0,2 2-3 16,-2-2 3-16,0 0-2 0,4 1-2 0,-2-1 0 0,-2 0-1 15,0 2 5-15,2-2-4 0,-3-1-2 0,3 2-2 0,2-1 4 16,-8 1-4-16,8-1-3 0,-2 2 0 0,-2-3 2 16,2 2 3-16,-2 0 1 0,0-1 5 0,4 0-3 0,-2 2 1 15,-3-2 2-15,3 0 0 0,2 1 0 0,-4 1 0 16,0-2 0-16,4 1 0 0,-2 1 0 0,2-2 0 0,-4-1 0 16,0 2 0-16,4 0 0 0,-2-1 0 0,-2 2 0 0,4-1 0 15,-3-1 0-15,3 2 3 0,-4-1-2 0,0 1-1 16,2 1 0-16,2-2 0 0,-4 1 0 0,2 1-4 0,-2 0 4 15,0 1 0-15,2-2 0 0,2 2 0 0,-9-1 0 0,9 0 0 16,-6-1 0-16,6 0 0 0,-2 2 0 0,-2-2 0 16,0 0 0-16,4 1 0 0,-2-1 0 0,-2-1 0 0,2 0 3 15,2 1-2-15,-5 0-1 0,1-1 0 0,4 1 0 0,-2-3 0 16,-2 3 0-16,2 0 0 0,-2-1 0 0,0-1 0 16,4 2 0-16,-2-2 0 0,2 0 0 0,-5 0 0 0,1 1 0 15,2-1 0-15,-2 0 0 0,4 0 0 0,-2 2 0 0,2-2 0 16,-8 0 0-16,8-2 0 0,0 2 0 0,-2 0 0 15,2 0 0-15,-4-1 0 0,2 0 0 0,2 2 0 0,-5-1 0 16,1-2 1-16,4 2 0 0,-2 0-1 0,2 0 0 0,-4 0 0 16,2 0 0-16,2 0 0 0,-4 0 0 0,0 0 0 0,2 0-1 15,-2 0 1-15,-1 2 0 0,5-2 0 0,-6 0 0 16,4 1 0-16,2-1 0 0,-8 0 0 0,8 2 0 0,-2-2 0 16,-2 1 0-16,2-1 0 0,-3 0 0 0,1 2 0 15,4-2 0-15,-2-1 0 0,2 3 0 0,-4-2 0 0,0 0 0 16,2 2 0-16,-2-2-3 0,4 1 1 0,-2-1 2 0,2 0 3 15,-4 0-2-15,-1 0 0 0,5 0 4 0,-2 0-1 0,2 2 0 16,-4-2-1-16,2 0 4 0,2 1-3 0,-8 1 2 16,8-1-2-16,-2 1-3 0,2-1-1 0,-6 1 3 0,6 0-2 15,-4 2 4-15,-1-2 3 0,3 2-4 0,-2-1 2 16,0 0 0-16,4 0-1 0,-2 0 2 0,-2 0 2 0,2-2 2 16,2 1 0-16,-4-1 1 0,0 1-3 0,4 1 5 0,0-2-2 15,-3-1-3-15,-1 1-1 0,2 1 0 0,2-2-3 0,-4 2 1 16,0-1-6-16,4 0 4 0,-2 1 2 0,2 0 4 15,-8-1 2-15,8 1 0 0,-2-1 0 0,-3 2 2 0,5-1 1 16,-2-1 4-16,2 1-2 0,0-1 2 0,-4 1 3 0,0 1 3 16,4-2 1-16,-2 1 1 0,-2-1-2 0,4 1 4 15,-2-1 1-15,2 1-2 0,-4-2 0 0,0 1-4 0,4 2 0 16,-2-1-2-16,2-1 0 0,-5 1-2 0,3-1-6 0,-2 1-1 16,0 0-2-16,4 2 0 0,-2-2-2 0,-2 0-4 15,0 1 0-15,2 0-2 0,-2 2 3 0,1-4 0 0,3 4-1 16,-4-2 1-16,0 0 2 0,2 1 0 0,2-1-5 0,-4 0 0 15,2 2 1-15,2-2 0 0,-4 0-2 0,0-2 3 0,4 2 4 16,0 0 6-16,-2-1-6 0,2-1 6 0,0 2 0 16,-5-1 4-16,3-1-6 0,2 1 5 0,0-1 2 0,-4 1-3 15,4-1 0-15,-4 2-4 0,4-1-3 0,-2 1-3 16,2 0 3-16,0 1-6 0,-4-1 2 0,0 0-2 0,4 0-6 16,-2 0 1-16,-2 0 4 0,4 0-1 0,-3 2 0 0,-1-1-1 15,0-1-1-15,4 0-2 0,-2 0 4 0,2 0-2 0,-4-1 3 16,2 1-2-16,2-2 0 0,-4 1-1 0,0 1 0 15,4-3 0-15,0 1 0 0,-2 1 0 0,2-1 0 0,-5-1 0 16,1 2 0-16,4-1 0 0,-2 1 0 0,-2-1 0 0,4 1-4 16,-2-1 4-16,2 0 0 0,-4 1 0 0,0 1 0 15,4 0 0-15,-2-1 0 0,-2 1 0 0,2-2 0 0,2 2 0 16,-5-1 0-16,1 0 0 0,2 0 3 0,2 1-2 16,-4-1-1-16,4-1 0 0,-2-1 0 0,2 2 0 0,-4-2 0 15,0 1 0-15,4-1 0 0,-2 2 0 0,2-2 0 0,-4 0 0 16,-1 0 0-16,5 0 0 0,-2 1 0 0,-2-2 0 0,4 2 0 15,-2-1 0-15,2 0 0 0,0 0-4 0,-4 0 4 16,0 2 0-16,4-2 0 0,-2 0 0 0,2 1 0 0,-4 1 0 16,2-1 3-16,2 1-2 0,-5-1-1 0,1 2 3 15,4 0-6-15,-2 0 3 0,-2 0 3 0,0 0 0 0,4 2 1 16,-2-3 2-16,-2 3 4 0,4-2 1 0,-2 2 0 0,2 1 0 16,-4-2 1-16,-1 1-3 0,3-1 2 0,-2 1 3 0,4-1-1 15,-2 1-4-15,2-3 2 0,-4 3-2 0,0-2 0 0,2 2-1 16,2-2-1-16,-4 0 2 0,2 1-6 0,2-2-2 15,-4 0 4-15,-1 2 2 0,5-2-2 0,-2 0 2 0,2 1 1 16,-4 0 0-16,0 0 0 0,4 0 1 0,-2-1 4 16,-2 1-2-16,4 0 4 0,-2 0 4 0,2 0 3 0,-4-2-2 15,0 2 1-15,4-2 2 0,-3 1-3 0,3 1 1 0,-4-1-2 16,2-1 2-16,2 2-1 0,-8-1 0 0,8 0 0 16,-2 0 0-16,-2 0 2 0,0 1-3 0,4 0 1 0,-7-2-4 0,7 1-2 15,-2 0-2-15,-2 2-2 0,0-3 2 0,4 1-3 16,-2-1-1-16,-2 2-4 0,2-1 2 0,2-1 1 0,-4 1-3 15,0-1-1-15,4 2-1 0,-3-1-1 0,-1-1 2 16,2 2 1-16,2 0 3 0,-4 0 3 0,0 0-2 0,4 0 7 16,-2 0 0-16,-2 0 4 0,0 1 0 0,4-2 7 15,-2 2 4-15,-3 1-4 0,3-1 6 0,2 0-1 0,-4 2-1 16,0-2 7-16,2 1 5 0,2 0 2 0,-6 0 4 0,6 0 0 16,-4-1 8-16,0 1 8 0,2-1-4 0,-3 1-3 0,3-1-4 15,2 1-6-15,-8-1-7 0,8-1 0 0,-2 1-1 16,-2 0 0-16,0-2-2 0,2 3-1 0,-2-2-8 0,1 0-1 15,-1 2-2-15,0-4-3 0,4 3-2 0,-2 0 4 0,-2-2 1 16,2 2-1-16,-2-2 0 0,0 2-4 0,2-1 2 16,2 0-1-16,-5-2 7 0,1 2-2 0,4-1-8 0,-2 1 0 15,-2-2 0-15,2 0-4 0,2 1-2 0,-4 0-2 0,0-1 4 16,4 1 0-16,-6-2 2 0,6 1-4 0,-2-1-1 16,2 1-2-16,-5 0 2 0,1-1-1 0,2-1 3 0,2 3 2 0,-4-2 3 15,2 0-2-15,-2 2-5 0,0-2 0 0,2-1 0 16,2 3 2-16,-4-2-1 0,-1 0-5 0,3 2 1 0,-2-2 1 15,4 0 2-15,-2 1 1 0,-2-1 1 0,0 0 1 16,4 0 3-16,0-1-1 0,-2-1 2 0,2 2-5 16,-4-1 2-16,2-2 0 0,2 2-3 0,-9-1 2 0,9 0-7 15,-2 1 6-15,2-1-3 0,-4 1 5 0,0-2-6 0,2 1 3 16,-2 1-7-16,2-3-3 0,-2 3 10 0,-1-2-2 0,3 0-3 16,-2 2-6-16,2-2 8 0,-2-1-7 0,0 3-1 0,2-2-1 15,-2 0 4-15,2 0 0 0,-7 0 2 0,7 0-2 16,-2 0 5-16,0 0-4 0,2 0 7 0,-2-1 0 0,2 1 0 15,-7-1 3-15,9 2 1 0,-2-3-1 0,-4 4-3 16,2-2-2-16,0-2 0 0,2 2-4 0,-4 2 0 0,2-4-5 16,-1 2 1-16,3 0-2 0,-6 2 2 0,6-2-1 0,-4-1 1 15,2 2-2-15,0-1 0 0,1 0 3 0,-3 0-6 0,2 1 3 16,0-1 3-16,-2 0-2 0,2 2 3 0,-3-2 4 0,5 1-2 16,-6 1-2-16,2-2 2 0,4 1-4 0,-6 1-2 15,1-3 4-15,-3 3-2 0,8-2 1 0,-6 2 0 0,2-1-1 16,-1 1-2-16,1-1 0 0,0 1-2 0,-2-1 0 15,6-1 2-15,-7 2-2 0,7-1 1 0,-4-1 1 0,2 0 0 16,0 1 0-16,-2 0 0 0,6-3-7 0,-2 2-7 16,-3 0-6-16,1-1-7 0,2 1-12 0,2-2-14 0,-4 0-11 0,2 1-17 15,2 0-16-15,-4-1-29 0,0-1-46 0,4 2-63 16,0-2-82-16,0 1-109 0,-2-1-80 0,2 0-67 0,0 0-120 16,0-1-13-16,-4 1 16 0,4 0-1 0,-5 0-8 0,5-2 274 15</inkml:trace>
  <inkml:trace contextRef="#ctx0" brushRef="#br0" timeOffset="74676.22">21494 7188 218 0,'-8'0'222'0,"6"0"75"0,-3-2 9 16,3 2-42-16,2-1-32 0,-8 1-11 0,8 0-16 0,-2 0-14 15,-2-2-13-15,2 2-16 0,2 0-20 0,0-1-12 16,-4 1 9-16,4 0-16 0,-4 0-21 0,4 0-6 0,0-2 4 15,0 2 13-15,0 0 13 0,0 0 10 0,4 0 11 16,0-1 14-16,-4 1 13 0,2 0 12 0,4-2 13 0,-2 2 24 16,0-1 24-16,3-1 5 0,-1 2-8 0,0-2-16 0,2 1-35 15,1 1-32-15,-1 0-25 0,-2 0-23 0,4 0-18 0,-3 1-20 16,3-1-13-16,-4 2-12 0,0 0-11 0,0-1-5 16,5 1-3-16,-5-1-10 0,2 1-2 0,3-1-2 0,-5 1-4 15,4-1-2-15,-2 1-2 0,3-2 1 0,-1 1-3 0,5-2-5 16,-7 1-12-16,8-3-28 0,3 0-50 0,-2-2-81 15,-1 0-129-15,3 0-186 0,-3-3-204 0,5 2-95 0,-5-1-141 16,1-1 81-16,-3 4-15 0,-5-2 51 0,1 3 315 0</inkml:trace>
  <inkml:trace contextRef="#ctx0" brushRef="#br0" timeOffset="79503.45">14836 10660 164 0,'0'-3'146'0,"0"-1"55"0,4 2-10 16,-4-1-4-16,0 0-21 0,0 2-17 0,0-2-11 0,0 1-2 15,0 0 16-15,0 1-2 0,0 0-6 0,0-2-11 0,0 3-6 16,0-2-4-16,0 1-3 0,0-1-4 0,0 2-1 16,0-1 11-16,0 1 35 0,0-2 14 0,0 2 9 0,0-1 5 15,0 1 4-15,0-2 2 0,0 2-3 0,0-2-1 0,0 2-8 16,0 0-2-16,0 0 13 0,0-1 34 0,0 1 14 15,0 0 10-15,0 1-13 0,0-1-29 0,0 2-40 0,0 0-33 16,0 1-31-16,0 0-31 0,0 0-21 0,0 1-9 0,0 1-6 16,0-1-12-16,0 2-8 0,0 2-8 0,0-2 1 0,0 1-5 15,-4 1 2-15,4-2-9 0,0 1 0 0,0-1 0 16,0 2-10-16,0-3-18 0,0 0-31 0,0 0-63 0,0-1-107 16,0-1-143-16,0 2-191 0,0-4-145 0,0 2-153 15,0-1-40-15,0-1 14 0,0 1 44 0,-2-2 233 0</inkml:trace>
  <inkml:trace contextRef="#ctx0" brushRef="#br0" timeOffset="80789.66">9339 10566 32 0,'0'-4'149'0,"0"2"61"0,0 0-1 0,0-1-4 15,0 0-21-15,0 2-27 0,0-2-15 0,0 1-7 0,0 0 10 16,0 1 17-16,0 0 7 0,0-1 2 0,0 1 2 0,0-1 4 16,0 2 5-16,0-1 47 0,0 1 70 0,0 0 35 15,4 0 21-15,-4 0 7 0,0 0-5 0,0 0 23 0,5 1 6 16,-5 1-30-16,0-2-54 0,0 3-61 0,0-2-54 15,0 0-48-15,0 3-32 0,0-1-25 0,0 1-18 0,2-1-20 16,-2 1-10-16,0 1-4 0,0 0-11 0,0-1-5 0,0 2-7 16,0 0-2-16,0 2 2 0,0-1-6 0,0 1 6 15,0-1 1-15,0 1-1 0,0 1-1 0,4-2 1 0,-4 2-3 16,0-1-6-16,0-1 4 0,0 1-2 0,0-2 0 0,2 0-5 16,-2-2 3-16,0 0-5 0,0 1-13 0,0-2-6 0,0 2-14 15,0-2-12-15,0-1-30 0,0 0-45 0,0 0-75 16,4-1-107-16,-4-1-142 0,0 0-153 0,4 0-61 0,-4-1-113 15,0 1 10-15,0-2 40 0,0 0 9 0,-4 1 43 16,4 0 249-16</inkml:trace>
  <inkml:trace contextRef="#ctx0" brushRef="#br0" timeOffset="88251.67">21874 6562 127 0,'0'-3'82'0,"0"0"25"16,0 0 4-16,0 0-17 0,0 0-11 0,0 0-15 16,0 2 4-16,0-2 4 0,0-1 1 0,2 3-1 0,-2 0-1 15,0-2-2-15,0 0-3 0,0 1-3 0,4 1-2 0,-4-1 2 16,0-1-5-16,0 2 2 0,0-1 8 0,0 0 3 15,0 1-1-15,0 0 8 0,3-2-2 0,-3 1 6 0,0 1 0 16,0-1-1-16,0-1 0 0,0 2 1 0,0-1-2 0,0 0-2 16,0 1 2-16,4 1-4 0,-4-1-6 0,0-1 17 15,0 1 8-15,4-1 1 0,-4 1-5 0,0 1-4 0,0-2 0 16,0 2-2-16,0 0-7 0,0-1-4 0,0 1 1 0,0 0 1 16,0 0 3-16,0 0 7 0,0 0 1 0,0 0 0 15,0 1-8-15,-4 1-4 0,4-1-10 0,0 1-11 0,-4 1-4 16,4-2-4-16,0 2-7 0,0 2 1 0,0-2-6 0,-3 1-6 15,3-1-3-15,-4 3-2 0,4-1-6 0,-2 1-1 16,2-1 1-16,-4 2 10 0,0 0 21 0,4 1 23 0,-2 1 12 16,2 1 13-16,-4 1 0 0,0-1 2 0,2 2 6 0,-3 0 6 15,5 2-4-15,-2 2-3 0,-2 1-1 0,0-1-7 0,2 2-11 16,-4 0-14-16,6 0-20 0,-8 0-10 0,6 0-9 16,-3-1-12-16,3 1-2 0,-6-2-5 0,6 1-3 0,-2-2-3 15,0 1 1-15,-2-1-8 0,3 2 2 0,3-4-2 16,-8 2-1-16,6 0 3 0,2-1-3 0,-4-1-2 0,2 2 3 15,-2-3 0-15,0 2 0 0,4-2-3 0,-2-1 6 0,2 2 1 16,-9-1-1-16,9 0-4 0,-2-2 1 0,-2 0-2 16,2 3 3-16,2-3-4 0,-4 2 5 0,0-1-4 0,-2 0-1 15,6 2 4-15,-2-1 0 0,-7 1-2 0,7 1 2 0,-2-1 0 16,2 2-2-16,-6 0-1 0,6 0-1 0,-7 2 0 0,7-1-3 16,-4 1 2-16,6-1 4 0,-8-1-2 0,6 2-4 15,-2-2 2-15,2 0 1 0,-3-2 0 0,1 2 0 0,2-2 0 16,-2 0 0-16,2 0 3 0,-2-1-2 0,0 2-1 0,2-4 0 15,-2 3 3-15,-1-2-2 0,-1 1-1 0,4-1 4 16,2-1-3-16,-8 1-4 0,6-1 9 0,2-1-4 0,-6 0-1 0,6 0-1 16,-5 0-3-16,1-1 8 0,4-1 1 0,-2-1-5 15,2 2-1-15,-4-2-3 0,4 0 2 0,-4-2-2 0,4 0 4 16,0 1 4-16,0 0-4 0,0-1-1 0,0 1 0 16,0-1-3-16,0 1 6 0,0-2 1 0,0 1-3 0,0 0-1 15,0 0 0-15,-2 0 4 0,2-1 0 0,0 2 5 16,0-3-4-16,0 2 1 0,-4 0 3 0,4-1 4 0,0 0 0 15,0 1 3-15,-2 0-1 0,2 0-5 0,0-1 2 0,-4 0-9 16,-1 2 5-16,5-2 0 0,0 0 3 0,-2 1-5 0,2-1-4 16,0 0 6-16,-4 0 1 0,2-2-5 0,2 3-3 15,0-1-6-15,0-2-15 0,-4 1-27 0,4-1-36 0,-4 1-51 16,4-2-67-16,0 0-90 0,0-2-105 0,0-1-110 16,0 2-58-16,0-4-85 0,0 1-36 0,4-1 94 0,-4-1-16 15,4 0 13-15,-4 0 40 0,0 0 152 0</inkml:trace>
  <inkml:trace contextRef="#ctx0" brushRef="#br0" timeOffset="89021.63">21746 7233 8 0,'-2'-2'119'0,"2"0"22"15,0 1 14-15,0 0-21 0,-4 1-27 0,4-2-10 16,-4 1-9-16,4 1-9 0,0-2-5 0,0 1-1 0,0 1-1 15,0-2 0-15,0 2 3 0,0-1 2 0,0 1 0 0,0-2 1 16,0 2 8-16,0-1 2 0,0-1-1 0,0 2-1 0,0-1-2 16,0 1 1-16,4-2-1 0,-4 2 3 0,0-1 1 15,0 1 4-15,0 0 5 0,0 0 6 0,4-2 11 0,-4 2 43 16,0 0 37-16,0 0 12 0,0 0 7 0,0 0 7 16,2 0-4-16,-2 2 1 0,4-2-1 0,-2 0 16 0,-2 0 32 15,4 1 17-15,1-1-16 0,-3 2-28 0,6-1-27 0,-6-1-30 16,4 0-31-16,2 0-22 0,-5 2-15 0,3-2-19 15,4 0-14-15,0-2-13 0,-3 2-11 0,7 0-9 0,-4-1-9 16,7-1-4-16,-7 1-5 0,7 1-6 0,-5-3-4 0,3 3-6 16,1-2-1-16,-3 1 0 0,-1-1-1 0,7 1-7 0,-7-1 4 15,0 2 2-15,-1-1-2 0,3-1 1 0,-1 2 2 16,-3 0 0-16,2 0 7 0,-1 0 0 0,-1 0 1 0,-4 0 4 16,5 0 2-16,-1 0 4 0,-4 0 2 0,4 0-1 15,-3 0 2-15,1 0 3 0,-2 0 0 0,0 0-1 0,1 0 4 16,-1 0-5-16,2 0-7 0,-6 0-1 0,6 0-3 0,-1 0-4 15,-5 0-2-15,6 0-3 0,-6 0-2 0,2 0-3 0,-2 0-2 16,6 0-2-16,-8 0 1 0,2 0 4 0,5 0-5 0,-3 0 1 16,0 0 1-16,-4 0-3 0,2 0-6 0,2-1 2 15,0 1-1-15,-4-2-7 0,2 2-12 0,2-2-10 0,-4 2-16 16,0-1-16-16,3 1-16 0,-3-1-24 0,0-1-40 16,0 1-57-16,0-1-87 0,-3 1-108 0,3 1-116 0,-4-2-91 15,2 1 3-15,2-1-30 0,-8-1-28 0,6 1 142 0,-6 1 23 16,6 0-4-16,-5-2 6 0,-1 1 29 0,2-1 80 15</inkml:trace>
  <inkml:trace contextRef="#ctx0" brushRef="#br0" timeOffset="89505.98">21806 6976 32 0,'0'-3'140'0,"-2"2"49"0,2-1-4 0,0-1-23 16,0 1-9-16,-4 1-20 0,4 1-14 0,-4-1-13 15,4-1-12-15,0 1-8 0,0-1-13 0,0 1-1 0,0 1 4 16,0-2 5-16,0 2-2 0,0-1 2 0,0-1-3 0,0 2 0 16,0 0-2-16,4-1 4 0,0 1 12 0,-4 1 11 15,2-1 4-15,2 2-1 0,0-1-4 0,3 2 18 0,-5-1 24 16,6 2 3-16,0-1-10 0,0 3-3 0,1 2-10 0,1-2-8 15,0 3-12-15,1 1-10 0,1-1-9 0,-2 2-9 0,1-1-2 16,3 1-1-16,-6-1-4 0,3 1 0 0,-5-1-6 16,4-1-5-16,-1 0 1 0,-3 2-2 0,0-4 2 0,-2 2-4 15,-2-1-10-15,4-1-9 0,-6 1-11 0,0-2-11 16,5 1-7-16,-10-1-18 0,5 0-32 0,0 2-49 0,-2-2-58 16,-2 1-82-16,2-1-96 0,-6 2-108 0,6-2-74 0,-9 0 6 15,5 1-105-15,-4-1-55 0,0 0 65 0,-1-1 250 0</inkml:trace>
  <inkml:trace contextRef="#ctx0" brushRef="#br0" timeOffset="91167.67">12177 7447 33 0,'0'2'140'16,"-4"-1"56"-16,0 1 6 0,4-1-9 0,-2-1-17 15,-2 1-25-15,4 1-25 0,0-2-17 0,0 2-11 0,0-1-8 16,-2-1 9-16,2 0-3 0,0 0 1 0,0 2-4 0,0-2-3 16,2-2-6-16,-2 2-3 0,0 0-6 0,0 0-5 15,4-1 3-15,-2 1 8 0,-2 0 7 0,4-2 2 0,0 2-5 16,-4 0 21-16,2-2 24 0,-2 2 10 0,7-1 9 0,-7 1 1 15,4-1 4-15,0 1 5 0,-2 0 4 0,2 0 11 0,0-2 12 16,-2 2 8-16,2-1 4 0,-1 1 16 0,5 0 14 16,-6 0-3-16,2 0-4 0,2 0-6 0,0 0-14 0,-1 1-21 15,1-1-23-15,0 2-18 0,4-2-12 0,1 0-9 16,-1 0-15-16,2 0-15 0,-1 0-9 0,5 0-9 0,1 0-16 16,-1 0-10-16,1-2-7 0,4 1-8 0,-5 1-8 0,5-2-8 15,-3 1-1-15,3 1-9 0,-4-2 2 0,3 1-1 0,-3-1 1 16,3-1 1-16,-3 2-5 0,-5-1 0 0,5 0 2 15,-3 0-3-15,-1 0 0 0,1-1 5 0,-1 0 3 0,-1 2 1 16,-2-2-3-16,1 1 6 0,-5 0 1 0,4 1 9 0,-4 1 3 16,3 0 3-16,-3 0 5 0,0 0-2 0,-2 0 2 15,2 3-5-15,-1-3 1 0,-3 3-6 0,4-1-2 0,-6-1-7 16,8 1-10-16,-8-1 5 0,2 1-6 0,2-2 1 0,-2 3-10 16,-2-3-15-16,5 1-23 0,-5 0-28 0,4-1-23 15,-4 0-21-15,0 0-40 0,0-1-56 0,0 1-86 0,0-1-107 16,0-1-114-16,0 1-89 0,0-2 7 0,0 1-35 0,0 1-37 15,-4-1 134-15,-1-1 18 0,5 1 9 0,-6 0 10 0,6 0 64 16,-2-1 87-16</inkml:trace>
  <inkml:trace contextRef="#ctx0" brushRef="#br0" timeOffset="92181.78">12463 6670 145 0,'0'-3'133'16,"4"0"53"-16,-4 2-18 0,4-2-10 0,-4 1-16 0,0 1-16 16,2-1-9-16,-2 1-4 0,0-1-2 0,0 2-4 15,0-1 13-15,4-1 1 0,-4 2-3 0,2 0 0 0,-2-2-2 16,0 2-3-16,0 0 2 0,0 0-1 0,0 2 2 16,0-2 2-16,0 0 15 0,0 2 35 0,0-1 10 0,0 1-1 15,0-1-4-15,0 1-5 0,0 1-8 0,-2 0-15 0,-2 1-12 16,4-1-15-16,0 2-18 0,-2 1-15 0,-2 1-11 0,0 1-10 15,2 2-2-15,-7 2-2 0,3 2 4 0,4-1 11 16,-8 3 3-16,4 1 2 0,-5 1-4 0,1 1 2 0,4 1 1 16,-9 1 4-16,5 2-1 0,2-2 5 0,-3 1 2 15,1 1-3-15,0-3 0 0,-1 3-4 0,1-2-6 0,2 0 4 16,-1 0-4-16,-1 2-11 0,2-2 27 0,-7 1-44 0,9 1-20 16,-4-1 0-16,-1 2-12 0,5 0-5 0,-4-1 0 0,0 1-1 15,3 0-1-15,-3-1-5 0,8 2 4 0,-8-1-3 0,3 0 5 16,-1-4 0-16,0 3 3 0,0-2-3 0,1-1 4 15,1-1 0-15,0 1 1 0,-2-2 0 0,-1 1 0 0,1-1 3 16,2 0 2-16,0-1-4 0,0-1-1 0,-3-1 1 16,3 2-2-16,4-4-2 0,-6 2-1 0,6-3 0 0,-2 2-11 15,2-1 6-15,-3-1 0 0,1 0-1 0,4-1-4 0,-2-1-6 16,-2-1-1-16,4 2 5 0,0-2-4 0,-2 0 4 0,2-2-3 16,0 1 2-16,0-1 2 0,0 1-2 0,0-1-6 15,0-1-8-15,-4 0-6 0,4 0-7 0,0-2-12 0,0 1-26 16,0 0-29-16,0-1-39 0,0 0-37 0,0-2-50 0,4 1-67 15,-4-1-94-15,0-2-57 0,0-2-63 0,2 1-90 16,-2-3-32-16,0 0 68 0,4 0-33 0,-2-4 9 0,-2 1 54 16,4-1 117-16</inkml:trace>
  <inkml:trace contextRef="#ctx0" brushRef="#br0" timeOffset="92725.52">12196 7174 23 0,'4'-3'173'0,"-4"0"84"0,0 0-2 0,0 0-18 15,4 2-44-15,-4-2-41 0,0 1-27 0,0 0-8 0,0 1 4 16,0 0 4-16,0 1-4 0,2-2-6 0,-2 1-8 0,0 1 7 16,4 0 4-16,-1 0 6 0,-3 0 0 0,4 0-4 0,0 0 36 15,-2 0 10-15,4 0-2 0,2 0 1 0,-6 0-3 0,7 1-6 16,-3 1-6-16,4-2-13 0,-2 1-4 0,3 0-9 15,3 3-10-15,-1-3-3 0,1 4-10 0,3-2-4 0,-5 2-2 16,3 2 10-16,1-1 3 0,-3 1 5 0,1 1 1 16,-2 1-10-16,1 0-12 0,1 1-11 0,-3 2-12 0,1-1-8 15,-2 1-11-15,1 0-10 0,-1 0-10 0,0 1-13 0,-1-1-5 16,1 0-2-16,0 0 0 0,-4 0 1 0,5-2-4 16,-5 0-6-16,2 0 3 0,1-1 18 0,-1 1 17 0,-6 0 16 15,4 0 20-15,2-1 10 0,-6 0 3 0,5 2-3 0,-7-3-13 16,8 2-7-16,-8-2-14 0,2 3-11 0,-2-2-9 15,0 0-8-15,0 0-6 0,0 0-1 0,0 0-3 0,0 0-3 16,0-1-6-16,0-1-2 0,-2-1-6 0,2 1-13 0,-4-2-17 16,4 0-23-16,-4-1-35 0,4 0-59 0,-2-2-79 15,-3 1-107-15,3 0-129 0,2-1-76 0,-4-1-93 0,0-1-111 16,2 2 64-16,-2-2-45 0,2 0-13 0,-2 1 142 0,0-1 254 16</inkml:trace>
  <inkml:trace contextRef="#ctx0" brushRef="#br0" timeOffset="98809.51">21624 11595 97 0,'0'-3'111'15,"0"0"50"-15,0 0-1 0,0 0-25 0,2 1-8 16,-2-1-15-16,0 2-12 0,0-3-10 0,0 3-5 0,0 0-4 16,0-1-2-16,0-1-2 0,4 3-4 0,-4-3 8 15,2 3 8-15,-2-1 6 0,0-1-1 0,0 1 5 0,0-1-2 16,5 2 1-16,-1-2 0 0,-4 2 0 0,0-1 4 0,2 0 6 16,-2 1 5-16,0-2 13 0,4 2 40 0,0-1 10 0,-4-1-1 15,0 2-5-15,2-1-9 0,2 1-8 0,-4-2-2 16,0 2-6-16,2 0-6 0,-2 0-6 0,0-1-4 0,4 1-6 15,-4 0 0-15,5 0 16 0,-5 0 8 0,0 0-1 16,0 1-5-16,0-1-7 0,0 0-13 0,0 2-14 0,0-1-21 16,0-1-21-16,0 2-9 0,0-1-12 0,-5 1-8 0,5-1-1 15,-4 0-7-15,4 1-3 0,0 0 3 0,0-2-4 0,-2 1-5 16,2 1-4-16,0-2 3 0,0 0-2 0,-4 0-1 16,4 0 0-16,0 0 4 0,-2-2 1 0,2 2 3 0,0-1-1 15,0-1-2-15,0 0 4 0,2 0-7 0,-2 0-5 0,4 1 0 16,-4-1-2-16,0 1-3 0,2-2-2 0,-2 1-3 15,9 1-2-15,-9-1 4 0,2 0-3 0,2 1-1 0,-2 1 3 16,-2-1-1-16,4 1 2 0,0 0-3 0,-4 0 6 0,2 1-1 16,-2 0 0-16,4 1-5 0,-4 0 3 0,0-1 4 15,2 2 4-15,-2-1 3 0,0-1 2 0,0 2 7 0,0-1 4 16,-2-1-4-16,2 0 2 0,0 1-4 0,-4 0-6 0,4-2-2 16,0 0-3-16,-2 0-1 0,2 0-8 0,0-2 0 0,-4 0-2 15,0 0 0-15,4 0-3 0,0-1-1 0,-2 0 2 16,2 0-4-16,0 0-14 0,0 1-20 0,-4 0-33 0,4-1-59 15,0 1-84-15,0-1-117 0,0 2-144 0,0-1-105 16,0 1-78-16,0-1-116 0,0 1 63 0,0 1-39 0,0 0-10 16,0 0 162-16,0 0 267 0</inkml:trace>
  <inkml:trace contextRef="#ctx0" brushRef="#br0" timeOffset="105795.7">15030 6667 195 0,'0'2'113'0,"0"-1"35"0,0-1-14 0,0 2-18 0,0-2 6 16,4 1-6-16,-4 1-12 0,0-1-7 0,2 1-11 0,-2-1-7 15,6 1-8-15,-6-1-8 0,9 1-6 0,-7-1 2 16,4 2-1-16,2 0 0 0,-2-1 0 0,1-1 0 0,-1 1 0 15,4-1 2-15,-4 2 6 0,5-1 4 0,-1-1 7 16,0 2 7-16,-3-1 8 0,7-1 9 0,-8-1 12 0,5 0 9 16,-1 0 18-16,-2 0 51 0,7-3 15 0,-5 1 4 0,2 1-2 15,-1-2-1-15,1-1-6 0,-2 1-2 0,5-4-6 16,-5 3-19-16,-1-2-31 0,5 0-8 0,-4-1-17 0,3-1-23 16,-3 0-22-16,-4 1-9 0,9 1-16 0,-9-1-12 0,0-1-11 15,0 0-6-15,3 3-7 0,-3-1-4 0,-4 1-18 0,6 0-32 16,-6 1-57-16,2 0-86 0,-2 2-90 0,-2-1-111 15,0 0-140-15,5 0-132 0,-5 2 75 0,0-1-47 0,0 1-15 16,-5-1 20-16,5 2 220 0</inkml:trace>
  <inkml:trace contextRef="#ctx0" brushRef="#br0" timeOffset="107971.13">12097 11545 158 0,'0'0'136'0,"0"-3"52"0,0 3-18 0,0-1-3 16,0 1-15-16,0 0-16 0,0 0-10 0,0 0-4 0,0 0-3 16,0 0 14-16,0 1 4 0,0-1 1 0,0 0-3 15,0 0-1-15,0 2-5 0,0-2 1 0,0 1-1 0,0-1-1 16,0 0 19-16,0 0 30 0,-4 2 2 0,4-2-8 0,0 0-7 16,0 0-13-16,0 0-14 0,0 0-13 0,0 0-15 0,0-2-12 15,-2 2-6-15,2 0-11 0,0 0-5 0,0-1-5 16,0-1-5-16,0 2-7 0,0-1-10 0,0 1-3 0,0-2-10 15,0 2-5-15,0 0 1 0,0-2 4 0,0 2 4 16,0 0 3-16,2 0-1 0,-2 0-7 0,4 0-3 0,0 0-4 16,-4 2-1-16,0 0-5 0,2-2 3 0,-2 1 4 0,4 1 6 15,-2-1 7-15,-2 2 4 0,4-1 16 0,-4-1 9 0,4 2 16 16,-4-2 13-16,0 1 10 0,0 0 10 0,0 1 12 0,3-2-2 16,-3-1-12-16,0 3-17 0,0-3-10 0,-3 2-14 15,3-1-11-15,0-1-9 0,0 0-18 0,0 0-9 0,0 0-5 16,-4 0-6-16,4-1-3 0,-4-1-3 0,4-1-1 15,0 2-2-15,0-2-4 0,0 1-5 0,-2 0-3 0,2 1-2 16,-4 0-2-16,4-1-3 0,0 2-10 0,0-1-3 0,0 1-21 16,0 0-28-16,0 0-48 0,0 1-77 0,0-1-112 15,0 2-154-15,0 0-147 0,0 2-134 0,-2-1-159 0,2 0 28 16,0 1-54-16,-8 0 205 0,8 3 336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0:29.232"/>
    </inkml:context>
    <inkml:brush xml:id="br0">
      <inkml:brushProperty name="width" value="0.05" units="cm"/>
      <inkml:brushProperty name="height" value="0.05" units="cm"/>
      <inkml:brushProperty name="color" value="#FFC114"/>
    </inkml:brush>
  </inkml:definitions>
  <inkml:trace contextRef="#ctx0" brushRef="#br0">1 3772 308,'-1'-9'652,"2"-8"690,-1 16-1327,0 1 0,0 0 0,0-1 0,0 1 0,0 0 0,0-1 0,0 1 0,0 0 0,1-1 0,-1 1 0,0 0 0,0-1 0,0 1 0,1 0 0,-1 0 0,0-1 0,0 1 0,1 0 0,-1 0 0,0-1 0,1 1 0,-1 0 0,0 0 0,0 0 0,1 0 0,-1-1 0,0 1 0,1 0 0,-1 0 0,1 0 0,-1 0 0,0 0 0,1 0 0,1-14 1045,-1 0 2940,3 14-3717,-4 0-221,1 1 1,-1-1-1,1 0 0,-1 0 0,1 0 1,-1 0-1,0 0 0,1 0 0,-1 0 0,1 1 1,-1-1-1,1-1 0,-1 1 0,0 0 0,1 0 1,-1 0-1,1 0 0,-1 0 0,1 0 1,-1 0-1,0-1 0,1 1 0,-1 0 0,1 0 1,-1 0-1,0-1 0,1 1 0,-1 0 0,0-1 1,1 1-1,-1 0 0,0-1 0,0 1 1,1 0-1,-1-1 0,0 1 0,0-1 0,1 0 1,19-5 1012,0-4-547,-1 3 284,-18 7-787,-1-1-1,0 1 1,1-1 0,-1 1-1,0 0 1,1-1 0,-1 1-1,1-1 1,-1 1-1,1 0 1,-1 0 0,1-1-1,-1 1 1,0 0-1,1 0 1,-1 0 0,1 0-1,0-1 1,-1 1 0,1 0-1,-1 0 1,1 0-1,-1 0 1,1 0 0,-1 0-1,1 0 1,-1 0 0,1 1-1,-1-1 1,2 0-1,1 0 99,-2 0 333,11-6 1012,-6 4-1107,-5 2-315,-1 0-1,1 0 1,-1 0 0,1-1 0,0 1-1,-1 0 1,1 0 0,-1 0 0,1 0-1,-1-1 1,1 1 0,-1 0 0,1 0-1,-1-1 1,0 1 0,1 0-1,-1-1 1,1 1 0,-1-1 0,0 1-1,1 0 1,-1-1 0,0 1 0,1-1-1,-1 1 1,0-2 0,32-3 2013,4-1 22,-32 4-1533,6-1-27,-6 3-209,-1 0-1,1 0 1,0 0-1,0-1 1,0 1-1,-1-1 1,7-2-1,10 2-10,-18 2-221,0-1 0,0 0 0,0 0 0,0 0 0,0 0 0,0 0 0,0 0 0,-1 0-1,1-1 1,3 0 0,-2 0-31,1 0 0,0 0 0,-1 0-1,1 1 1,0-1 0,0 1 0,6 0-1,23-5 374,24-6 25,-53 10-421,1 0 1,-1 0-1,0 0 0,1-1 0,6-3 1,26 0 203,6-8 118,23-8-170,-32 10-55,4 0 98,92-36 268,-51 13-190,-71 32-266,-1-1 1,0-1-1,0 1 1,0-1-1,9-7 0,10 0 53,-2-6-8,-11 10-33,4-3 36,3-1 41,0 0 26,-1 0-15,-13 6-114,0 0 1,0 1-1,1 0 0,-1 1 0,12-5 0,22-20 23,-11 6 118,-22 17-117,0 0 0,0-1 0,-1 1 0,6-8 0,-8 5 28,-4 8-69,0-1 0,0 1 0,0 0-1,0-1 1,0 1 0,0-1-1,0 1 1,1 0 0,-1 0 0,0-1-1,0 1 1,0 0 0,1-1 0,-1 1-1,0 0 1,0 0 0,1-1-1,-1 1 1,0 0 0,1 0 0,-1 0-1,0-1 1,0 1 0,1 0 0,-1 0-1,0 0 1,1 0 0,-1 0-1,1 0 1,-1-1 0,3 0 14,0 0 1,0-1 0,-1 0-1,1 1 1,0-1 0,-1 0-1,0-1 1,0 1 0,1 0-1,1-3 1,15-13 18,-6-3 44,-5 15-64,-7 5-14,1 0 0,-1 1-1,1-1 1,-1 0-1,0 0 1,0 0-1,1 0 1,-1-1-1,0 1 1,0 0 0,0 0-1,0-1 1,0 1-1,0-1 1,-1 1-1,2-3 1,-2 3-1,0 1 1,0-1-1,1 0 1,-1 1-1,0-1 1,0 1-1,0-1 1,1 1-1,-1-1 1,0 1-1,1-1 1,-1 1-1,0 0 1,1-1-1,-1 1 1,1-1-1,-1 1 0,1 0 1,-1-1-1,0 1 1,1 0-1,0-1 1,-1 1-1,1 0 1,0 0-1,0-1 1,-1 1 0,1 0 0,-1 0-1,1 0 1,-1-1 0,1 1 0,-1 0 0,1-1-1,-1 1 1,1 0 0,-1-1 0,0 1-1,1-1 1,-1 1 0,1 0 0,-1-1 0,0 1-1,1-1 1,-1 1 0,0-1 0,0 1-1,0-1 1,1 0 0,-1 1 0,0-2 0,1 0 4,0 0 1,0 0 0,0 1 0,0-1 0,1 0 0,-1 0 0,0 1 0,1-1 0,-1 1 0,1-1 0,0 1-1,3-2 1,6-7-2,-6 5 0,-4 4-4,0 0 0,0 0 0,0 0 1,0 0-1,0 0 0,0 0 0,0 0 1,0 0-1,0-1 0,-1 1 0,1 0 0,0-1 1,0-1-1,-1 2 2,1-1-1,-1 1 1,1 0-1,0-1 1,0 1 0,-1 0-1,1-1 1,0 1 0,0 0-1,0 0 1,0 0 0,0 0-1,1 0 1,1-1 0,-2 1-1,0 0-1,1 0 1,-1 0 0,0 0 0,0 0 0,0 0 0,0 0 0,0-1 0,0 1-1,-1 0 1,1-1 0,0 1 0,-1 0 0,2-3 0,-1 0 5,1 0 1,0 1-1,0-1 0,0 1 1,0-1-1,1 1 0,4-6 1,-4 7-9,-1-1 1,1 0 0,-1 0 0,0 0-1,0 0 1,-1 0 0,3-5 0,-4 7 1,0 0 0,1-1 0,-1 1 1,1 0-1,-1 0 0,1 0 1,0-1-1,-1 1 0,1 0 1,0 0-1,0 0 0,0 0 1,1-1-1,-1 2 0,0-1 0,0 0-1,-1 0 1,1 0 0,0 0 0,0-1 0,-1 1 0,1 0-1,0 0 1,-1 0 0,1-1 0,-1 1 0,1-1 0,3-8 6,-3 9-7,-1 1 0,1-1 0,-1 1 0,1-1 0,-1 0 0,0 1 0,1-1 0,-1 0 0,0 1 0,1-1 0,-1 0 0,0 1 0,0-1 0,0 0 0,1 1 0,-1-1 0,0-1 0,0 0 1,1 0 0,0 0 0,0 0 0,0 0 0,0 0 1,1 1-1,-1-1 0,0 0 0,1 0 0,2-1 0,-3 1 2,1 1 1,-1-1-1,1 0 1,-1 1-1,0-1 0,1 0 1,-1 0-1,0 0 1,0 0-1,1-3 1,-1 2-6,1-1 1,-1 0 0,1 1 0,0 0 0,1-1 0,-1 1 0,0 0 0,4-3 0,-3 2 2,-1 3 0,-1 0 0,1-1 0,-1 1 0,0-1 0,0 1 0,0-1 0,0 1 0,0-1 0,0 0 0,0 0 0,0 1 0,-1-1 0,1-2 0,0 3 0,-1 0 1,0 0-1,0 0 1,1 0-1,-1 1 1,0-1-1,1 0 1,-1 0-1,1 1 1,-1-1-1,1 0 1,-1 0-1,1 1 1,0-1-1,-1 1 1,1-1-1,0 1 1,0-2-1,0 2 1,0 0 0,0-1-1,-1 1 1,1-1 0,0 0-1,-1 1 1,1-1 0,-1 0-1,1 1 1,-1-1 0,1 0-1,-1 1 1,1-1 0,-1 0-1,0 0 1,1 0 0,-1 0-1,0-1 1,10-19 16,-9 20-17,-1 0 0,0 0 0,0 0 0,1 1 1,-1-1-1,1 0 0,-1 0 0,1 0 0,-1 1 0,1-1 0,-1 0 0,1 0 0,0 1 0,1-2 0,-1 1 2,0 0 0,0 0 0,0 0-1,-1 0 1,1 0 0,0 0 0,0 0-1,-1 0 1,1 0 0,0-1 0,-1 1 0,1 0-1,-1 0 1,1-1 0,-1 1 0,0-3 0,10-17 7,-9 20-9,-1-1 0,0 1 0,1 0 0,-1-1 0,1 1 0,-1 0 0,1 0 0,0 0 0,-1 0 0,1-1 0,0 1 0,0 0 0,0 0 0,1 0 0,-1 0 0,0 0 0,-1 0 0,1 0 0,0 0 0,0 0 0,-1 0 0,1 0 0,0 0 0,-1 0 0,1 0 0,-1 0 0,0-1 0,1-1 0,9-18 0,-9 17 5,1 1 0,-1 0 0,1-1 0,0 1 0,0 0 0,0 0 0,0 0 0,0 0 0,4-3 0,-4 4-4,-1 1 1,1-1-1,0 0 1,-1-1-1,1 1 1,-1 0-1,0 0 1,0 0-1,1-1 1,-2 1-1,1-1 1,0 1-1,0-3 1,-1 3-3,1 1 1,-1 0 0,1-1-1,-1 1 1,1 0 0,-1 0-1,1 0 1,0 0 0,0 0 0,-1 0-1,1 0 1,0 0 0,1-1-1,-1 1 1,0 0 0,0 0 0,0 0 0,0 0 0,-1 0-1,1 0 1,0 0 0,-1-1 0,1 1 0,0 0-1,-1 0 1,0 0 0,1-2 0,4-10 0,0-2 0,-5 14 0,0-1 1,1 1-1,-1 0 1,1 0-1,-1-1 0,1 1 1,-1 0-1,1 0 1,-1 0-1,1 0 0,0 0 1,0 0-1,-1 0 1,2-1-1,-1 1 1,0 0-1,0 0 1,0 0 0,0-1-1,0 1 1,0 0 0,-1 0-1,1-1 1,0 1 0,-1 0-1,1-1 1,-1 1 0,0-1-1,1-1 1,4-7-8,-5 9 8,1 1-1,-1-1 0,1 1 1,-1-1-1,0 0 0,1 1 1,-1-1-1,0 0 0,1 1 1,-1-1-1,0 0 0,0 1 1,1-1-1,-1 0 0,0 1 1,0-1-1,0-1 0,10-32 3,-6 25 8,-3 8-11,-1 1-1,1-1 0,-1 1 1,1-1-1,-1 0 0,1 1 1,-1-1-1,0 0 0,1 1 1,-1-1-1,0 0 0,0 1 1,1-1-1,-1 0 0,0 0 1,0 1-1,0-1 0,0-1 1,5-10-1,-5 11 1,1 0 0,-1 0 0,1 0 0,-1 0 0,1 1 0,-1-1 0,1 0 0,-1 0 0,0 0 0,0 0 0,1 0 0,-1 0 0,0-2 0,4-7-7,-3 10 8,-1-1-1,1 1 0,-1-1 1,1 0-1,-1 1 0,1-1 1,-1 1-1,0-1 0,1 0 1,-1 1-1,0-1 0,0 0 1,0 0-1,1 1 0,-1-1 1,0 0-1,0 0 0,0 0 0,0 0 0,0 0 0,0 0 0,0 0 0,0 0 1,1 0-1,-1 0 0,0 1 0,1-1 0,-1 0 0,0 0 0,1 0 0,-1 1 0,2-3 0,-2 3 0,1-1 0,-1 0 0,1 1 0,-1-1 0,1 0 0,-1 0 0,1 0 0,-1 1 0,0-1 0,0 0 0,0 0 0,1 0 0,-1 0 0,0-2 0,4-6 0,-3 8 0,-1 1 0,1-1 0,-1 0 0,1 1 0,-1-1 0,1 1 0,-1-1 0,0 0 0,1 1 0,-1-1 0,0 0 0,0 1 0,0-1 0,1 0 0,-1 1 0,0-1 0,0-1 0,0 1 0,0 0 0,0 0 0,0 0 0,0 0 0,0 0 0,0 0 0,0-1 0,0 1 0,1 0 0,-1 0 0,0 0 0,1 0 0,-1 0 0,1 0 0,-1 0 0,1 1 0,-1-1 0,1 0 0,0 0 0,1-1 0,-2 2 0,0-1 0,1 0 0,-1 1 0,0-1 0,1 1 0,-1-1 0,0 0 0,0 1 0,0-1 0,1 0 0,-1 1 0,0-1 0,0 0 0,0 1 0,0-1 0,0 0 0,0 1 0,-1-1 0,1 0 0,0 0 0,0 0 0,-1 0 0,1 1 0,0-1 0,0 0 0,0 1-1,0-1 1,0 0 0,0 1 0,0-1 0,0 0 0,0 1 0,0-1 0,0 0 0,1 1-1,-1-1 1,0 0 0,0 1 0,1-1 0,-1 0 0,1-1 0,0 1 0,0 0 0,0 0 0,0 0 0,-1 0 0,1-1 0,0 1 0,-1 0 0,1-1 0,-1 1 0,0-1 0,1 1-1,-1 0 1,0-1 0,0 1 0,0-1 0,0 1 0,0-1 0,0-1 0,10-30-2,-5 20 8,0-2-18,-1 3 8,-3 11 5,-1 0 1,1 0-1,0 0 0,-1 0 0,1 0 0,-1 0 0,0 0 0,1 0 0,-1 0 0,0-1 0,0 1 0,1-2 0,9-30 0,-10 32-1,0-1 0,0 1 0,0-1 0,0 1 0,1 0 0,-1-1 0,0 1 0,1-1 0,-1 1 0,1 0 0,1-2 0,3-14 0,5-15-11,-10 30 11,0 1-1,0 0 0,0 0 1,0-1-1,0 1 1,1 0-1,-1 0 1,0-1-1,1 1 0,-1 0 1,1 0-1,1-2 1,-2 2-2,1 0 0,0 0 0,-1 0 1,1 0-1,-1 0 0,0-1 1,1 1-1,-1 0 0,0 0 0,0-1 1,1 1-1,-1-2 0,4-10-10,2-2 5,-2 4 18,-3 10-10,-1 0 1,1 0-1,-1 0 1,1-1-1,-1 1 1,1 0-1,-1 0 1,1 0-1,-1 0 1,0 0-1,0-1 1,1-1 0,-1 2-3,0 0 1,0 0-1,0 0 1,0 1-1,0-1 1,0 0 0,1 0-1,-1 0 1,0 0-1,1 0 1,-1 1-1,0-1 1,1 0 0,0-1-1,0 1 1,0 1 0,-1-1-1,1 0 1,-1 0 0,0 0-1,1 1 1,-1-1 0,0 0 0,1 0-1,-1 0 1,0 0 0,0 1-1,0-1 1,0-2 0,5-9-5,-4 11 7,-1 0 0,1 0 0,-1 0 0,1 0 0,-1 0 0,1 0 0,-1 0 0,1 0 0,-1 0 0,0 0 0,0-1 0,0-1 0,5-7 5,-4 10-8,-1-1 0,1 0 0,-1 1 0,0-1 0,1 1 0,-1-1 0,1 0 0,-1 1 0,0-1 0,0 0 0,1 1 0,-1-1 0,0 0-1,0 1 1,0-1 0,0 0 0,0-1 0,5-13-24,-4 13 25,0 1 0,-1 0-1,1 0 1,-1 0 0,1-1 0,-1 1 0,1 0 0,-1-1-1,0 1 1,0 0 0,0-3 0,1 3 0,-1-1 0,0 1 0,1 0 0,-1 0 0,0-1 0,1 1 0,0 0 0,-1 0 0,1 0 0,0 0 0,-1 0 0,1 0 1,2-2-1,-2 2-1,0 0 1,0 0 0,0 0 0,0-1 0,-1 1-1,1 0 1,0-1 0,-1 1 0,1 0 0,0-1 0,-1 1-1,0-1 1,1 1 0,-1-2 0,5-7-1,-5 9 2,1 1-1,-1-1 0,1 1 0,-1-1 0,1 0 0,-1 1 0,0-1 1,1 0-1,-1 1 0,0-1 0,1 0 0,-1 1 0,0-1 0,0 0 0,0 1 1,0-1-1,0-1 0,5-14 22,-4 15-21,0 0 1,-1 0-1,1-1 0,-1 1 0,1 0 1,-1 0-1,0-1 0,1 1 0,-1 0 1,0-1-1,0-2 0,5-5 1,-5 8-3,1 1 0,-1-1 0,1 1 0,-1-1 0,1 1 0,-1-1 0,0 0 0,1 1-1,-1-1 1,0 1 0,0-1 0,1 0 0,-1 1 0,0-1 0,0 0 0,0 1 0,0-1 0,0-1 0,5-8-5,-5 10 6,1-1-1,-1 1 1,1-1 0,-1 1 0,1-1-1,-1 0 1,0 1 0,1-1-1,-1 0 1,0 1 0,0-1-1,1 0 1,-1 0 0,0 1-1,0-1 1,0 0 0,0 0 0,0 0-1,0 0 1,0 0-1,0 1 1,0-1-1,0 0 1,0 1 0,0-1-1,1 1 1,-1-1-1,0 0 1,0 1-1,0-1 1,1 0-1,-1 1 1,0-1 0,1 1-1,-1-1 1,0 1-1,1-1 1,-1 1-1,1-1 1,-1 1-1,1 0 1,-1-1 0,1 1-1,-1-1 1,2 1-1,-2-1 1,0 1 1,0 0-1,1 0 0,-1-1 0,0 1 0,0 0 0,0-1 1,0 1-1,1 0 0,-1-1 0,0 1 0,0 0 0,0-1 0,0 1 1,0 0-1,0-1 0,0 1 0,0 0 0,0-1 0,0 1 1,0 0-1,0-1 0,0 1 0,0 0 0,0-1 0,0 0 1,1-6-3,2 5 4,-2 2-2,-1 0 1,0 0-1,1 0 0,-1 0 1,0-1-1,1 1 0,-1 0 1,0 0-1,0-1 0,1 1 0,-1 0 1,0 0-1,0-1 0,0 1 1,1 0-1,-1 0 0,0-1 1,0 1-1,0 0 0,0-1 0,1 1 1,-1 0-1,0-1 0,0 1 1,0 0-1,0-1 0,0 1 1,0 0-1,0-1 0,0 1 0,0 0 1,0-1-1,0 1 0,0 0 1,-1-1-1,1 1 0,5-10-10,-5 10 10,1-1 1,-1 1-1,1-1 0,-1 0 0,0 1 0,1-1 0,-1 1 0,1-1 0,-1 0 0,0 1 0,0-1 1,1 0-1,-1 1 0,0-1 0,0 0 0,0 1 0,0-1 0,0-1 0,5-8-4,-5 10 4,1-1 0,-1 1 0,1-1 0,-1 1-1,1-1 1,-1 0 0,0 1 0,1-1 0,-1 0 0,0 1 0,0-1 0,1 0 0,-1 1 0,0-1 0,0 0 0,0 1 0,0-2 0,0 1 0,0 1-1,0-1 1,0 0-1,0 1 1,0-1 0,0 0-1,0 1 1,0-1 0,0 0-1,1 1 1,-1-1-1,0 1 1,0-1 0,1 0-1,-1 1 1,0-1 0,1 1-1,-1-1 1,0 1 0,1-1-1,-1 1 1,1-1-1,-1 1 1,1 0 0,-1-1-1,1 1 1,-1 0 0,1-1-1,3-11 13,-2 9-7,-1 3-6,-1-1 1,1 1 0,-1-1 0,1 1 0,-1-1 0,0 1 0,1-1-1,-1 0 1,0 1 0,1-1 0,-1 1 0,0-1 0,0 0-1,1 1 1,-1-1 0,0 0 0,0 1 0,0-1 0,0-1 0,4-3 12,-3 5-12,-1 0 0,0 0 0,1-1 0,-1 1 0,0 0 0,1 0 0,-1 0 0,0-1 0,0 1 0,1 0 0,-1 0 0,0-1 0,0 1 0,1 0 0,-1 0-1,0-1 1,0 1 0,0 0 0,0-1 0,1 1 0,-1 0 0,0-1 0,0 1 0,0 0 0,0-1 0,0 0 0,0 0 0,0 0 0,0 0 0,0 0 0,1 0-1,-1 0 1,0 1 0,0-1 0,1 0 0,-1 0 0,1 0 0,-1 1 0,0-1 0,2-1 0,-1 1 0,-1 0 1,1 1 0,-1-1 0,1 0 0,-1 0-1,0 0 1,1 1 0,-1-1 0,0 0 0,0 0-1,1 0 1,-1 0 0,0 0 0,0-1 0,1-2-3,1 0 0,-1 0 0,1 1 0,0-1 0,0 1 0,0-1 0,4-3 0,-5 7 2,-1-1-1,0 1 1,0 0 0,1-1-1,-1 1 1,0 0 0,0-1-1,0 1 1,0-1-1,1 1 1,-1 0 0,0-1-1,0 1 1,0-1 0,0 1-1,0 0 1,0-1-1,0 1 1,0-1 0,0 1-1,0 0 1,0-2 0,1-6 10,-1 8-10,1-1-1,-1 0 0,1 1 0,0-1 0,-1 0 0,1 0 0,0 0 0,-1 0 0,1 0 0,-1 0 0,1 0 0,-1 0 0,0 0-1,1 0 1,-1 0 0,0 0 0,0 0 0,0 0 0,0 0 0,0 0 0,0-2 0,0 1 2,1 1-1,-1 0 0,0 0 0,1 0 1,0 0-1,-1-1 0,1 1 1,0 0-1,-1 0 0,1 0 0,0 0 1,2-1-1,-2 1 2,0 0-1,-1 0 1,1 0-1,0 0 1,0 0 0,0 0-1,-1-1 1,1 1-1,0 0 1,-1 0-1,1-1 1,-1 1 0,1-2-1,3-7 1,-3 10-3,-1-1 0,1 1 1,-1-1-1,1 0 0,-1 1 1,1-1-1,-1 1 1,0-1-1,1 0 0,-1 1 1,0-1-1,0 0 0,0 1 1,1-1-1,-1 0 1,0 0-1,0 0 0,4-9-3,-3 9 5,-1 1 0,1-1-1,-1 1 1,1-1 0,-1 0 0,1 1 0,-1-1-1,0 1 1,1-1 0,-1 0 0,0 1 0,0-1-1,0 0 1,1 0 0,-1 1 0,0-1-1,0-1 1,0 1-1,0 0 0,1 0 0,-1-1 0,1 1 1,-1 0-1,1 0 0,-1 0 0,1 0 0,0 0 0,-1 0 0,1 0 0,0 0 0,1-1 0,-1 1 0,0 0 0,0 0 0,0 0 0,0 0-1,0 0 1,-1 0 0,1 0 0,0 0 0,-1-1 0,1 1 0,-1 0-1,1 0 1,-1-1 0,1 0 0,-1 0-1,0 1 1,0 0-1,0 0 0,0 0 0,0 0 1,0 0-1,0 0 0,1 0 1,-1 0-1,0 0 0,1 0 1,-1 0-1,1 0 0,0 0 0,-1 0 1,1 0-1,-1 0 0,1 0 1,1-1-1,1-14-10,1 11 8,-3 5 3,-1-1 0,0 1-1,1-1 1,-1 1 0,1-1 0,-1 0 0,0 1 0,1-1 0,-1 1 0,0-1 0,0 0 0,0 1-1,1-1 1,-1 0 0,0 1 0,0-1 0,0 0 0,0-1 0,4-7 0,-3 8 0,-1 1 0,1-1 0,-1 0 0,1 1 0,-1-1 0,0 1 0,1-1 0,-1 0 0,0 1 0,1-1 0,-1 0 0,0 1 0,0-1 0,0 0 0,1 0 0,-1 1 0,0-2 0,0 0 1,0 1-1,1 0 1,-1-1-1,1 1 1,0-1 0,-1 1-1,1 0 1,0 0-1,0-1 1,0 1 0,1-1-1,-1 0 1,0 1 0,0-1-1,0 1 1,0 0 0,0-1 0,0 0-1,0 1 1,-1-1 0,1 1-1,0-1 1,0-3 0,-1 3-1,0 1 0,0 0 0,1 0 0,-1 0 0,1-1 0,-1 1 0,1 0 0,-1 0 0,1 0 0,0 0 0,-1 0 0,1 0 0,0 0 0,1-1 0,-1 1 0,0 0 0,0 0 0,0-1 0,0 1 0,0 0 0,-1 0 0,1 0 0,0-1 0,-1 1 0,1 0 0,-1-1 0,1 1 0,-1-1 0,1-2 0,-1 4 0,0-1 0,0 0 0,0 0 0,0 0 0,0 0 0,0 0 0,1 0 0,-1 1 0,0-1 0,1 0 0,-1 0 0,0 0 0,1 1 0,1-3 0,-2 3 0,1-1 0,-1 0 0,1 0 0,-1 1 0,1-1 0,-1 0 0,0 0 0,1 0 0,-1 1 0,0-1 0,0 0 0,0 0 0,0 0 0,1-2 0,3-10 0,2-2 0,-2 6-4,-3 8 4,-1 1 0,1-1-1,-1 1 1,0-1 0,1 0 0,-1 1 0,1-1 0,-1 0 0,0 1 0,1-1 0,-1 0 0,0 1 0,0-1 0,0 0 0,0 0 0,0 1 0,1-2 0,3-8 4,-3 10-4,-1-1 0,1 0 0,-1 1 0,0-1 0,1 1 0,-1-1 0,1 0 0,-1 1 1,0-1-1,0 0 0,1 1 0,-1-1 0,0 0 0,0 1 0,0-1 0,0 0 0,0-1 0,0 2 0,0 0 0,0-1 0,0 1 0,0-1 0,0 1 0,0 0 0,0-1 0,0 1 0,1-1 0,-1 1 0,0 0 0,0-1 0,0 1 0,0 0 0,0-1 0,1 1 0,-1-1 0,0 1 0,0 0 0,0-1 0,1 1 0,-1 0 0,0 0 0,1-1 0,-1 1 0,0 0 0,1 0 0,-1-1 0,0 1 0,1 0 0,0 0 0,-1 0 0,0 0 0,0-1 0,0 1 0,1 0 0,-1 0 0,0 0 0,0 0 0,0 0 0,1-1 0,-1 1 0,0 0 0,0 0 0,0 0 0,0 0 0,1-1 0,-1 1 0,0 0 0,0 0 0,0-1 0,0 1 0,0 0 0,0 0 0,0-1 0,0 1 0,0 0 0,0 0 0,1-1 0,-1 1 0,-1 0 0,1-1 0,0 0 0,0 1 0,0-1 0,0 0 0,1 1 0,-1-1 0,0 0 0,0 0 0,0 1 0,0-1 0,1 1 0,-1-1 0,0 0 0,1 1 0,-1-1 0,0 1 0,1-1 0,-1 0 0,1 1 0,-1-1 0,1 0 0,2-1 0,-3 2 0,0 0 0,0-1 0,1 1 0,-1 0 0,0 0 0,0 0 0,1 0 0,-1-1 0,0 1 0,0 0 0,0 0 0,0 0 0,1-1 0,-1 1 0,0 0 0,0 0 0,0-1 0,0 1 0,0 0 0,0 0 0,0-1 0,0 1 0,0 0 0,0-1 0,0 1 0,0 0 0,0 0 0,0-1 0,0 1 0,0 0 0,0 0 0,0-1 0,0 1 0,0-1 0,0-1-2,3-1 2,-1 0 0,0 0 0,0 0 1,0 0-1,0 0 0,0 0 0,1-4 0,-3 6 0,0 1 0,0-1 0,0 1 0,0 0 0,0-1 0,0 1 0,0-1 0,0 1 1,0 0-1,0-1 0,1 1 0,-1-1 0,0 1 0,0 0 0,0-1 0,0 1 0,1 0 0,-1-1 0,0 1 0,0 0 0,1-1 0,-1 1 0,0 0 0,1-1 0,-1 1 0,0 0 0,0 0 0,1-1 0,-1 1 0,1 0 0,-1 0 0,1 0 0,-1 0 0,0 0 0,0-1 0,1 1 0,-1 0 0,0 0 0,0 0-1,0 0 1,1 0 0,-1-1 0,0 1 0,0 0 0,0 0 0,0 0 0,1-1 0,-1 1 0,0 0 0,0 0 0,0-1 0,0 1 0,0 0-1,0 0 1,0 0 0,0-1 0,0 1 0,0 0 0,0 0 0,0-1 0,0 1 0,0-1-1,0 0 1,0 1-1,0-1 0,0 0 1,0 1-1,1-1 0,-1 0 1,0 1-1,0-1 0,0 0 1,0 1-1,1-1 1,-1 0-1,0 1 0,1-1 1,-1 1-1,1-1 0,-1 1 1,0-1-1,1 1 0,0-1 1,2-2 0,-3 3 0,0-1 0,1 1 0,-1 0 0,0 0 0,0-1 0,1 1 0,-1 0 0,0-1 0,0 1 0,0 0 0,1-1 0,-1 1 0,0 0 0,0-1 0,0 1 0,0 0 0,0-1 0,0 1 0,0-1 0,1 1 0,-1 0 0,0-1 0,-1 1 0,1-1 0,0 1 0,0 0 0,0-1 0,0 1 0,0 0 0,0-1 0,0 0 0,0-4 0,17-17 0,-14 6 15,0 14-15,-2 2 1,-1 0 0,0 0-1,1 0 1,-1-1 0,0 1 0,0 0 0,1 0-1,-1 0 1,0 0 0,0-1 0,1 1-1,-1 0 1,0 0 0,0-1 0,0 1 0,1 0-1,-1 0 1,0-1 0,0 1 0,0 0 0,0-1-1,0 1 1,0 0 0,1-1 0,-1 1-1,0 0 1,0-1 0,0 1 0,0 0 0,0-1-1,0 1 1,0 0 0,0 0 0,-1-1-1,1 0 1,5-3-15,-5 3 14,0 1-1,1 0 1,-1 0 0,0 0-1,1 0 1,-1-1 0,0 1-1,0 0 1,1 0 0,-1 0-1,0-1 1,0 1 0,1 0-1,-1-1 1,0 1-1,0 0 1,0 0 0,1-1-1,-1 1 1,0 0 0,0-1-1,0 1 1,0 0 0,0-1-1,0 0 1,0-1-1,0 2 0,9-9 1,-4-2 1,-4 9-1,0 0-1,0 0 1,0 0 0,0-1-1,0 1 1,1 0 0,-1 1 0,1-1-1,1-3 1,0 3 0,-2 1 0,0 0 0,-1 0 0,1 1 0,0-1 0,0 0 0,-1 0 0,1 0 0,-1 0 0,1 0 0,-1 0 0,1 0 0,-1 0 0,0 0 0,0 0 0,1 0 0,-1 0 0,0 0 0,0-2 0,1 0 1,1 0 0,-1 1 0,0-1 1,1 0-1,0 1 0,0-1 0,0 1 0,3-4 1,-4 5-3,0 1 1,-1-1 0,1 1-1,0-1 1,-1 1 0,1-1 0,-1 0-1,1 1 1,-1-1 0,1 0-1,-1 0 1,1 1 0,-1-1 0,0 0-1,1 0 1,-1 1 0,0-3-1,5-6-4,-5 8 6,1 0-1,-1 0 1,1 0 0,0 1 0,0-1-1,-1 0 1,1 0 0,0 1-1,0-1 1,0 1 0,0-1 0,-1 1-1,1-1 1,0 1 0,0 0-1,0-1 1,2 1 0,-3 0-1,0 0 1,0 0-1,0 0 0,0 0 1,1 0-1,-1-1 0,0 1 1,0 0-1,0 0 0,0 0 1,0 0-1,1 0 1,-1 0-1,0 0 0,0 0 1,0-1-1,0 1 0,0 0 1,0 0-1,0 0 0,0 0 1,1 0-1,-1-1 1,0 1-1,0 0 0,0 0 1,0 0-1,0 0 0,0-1 1,0 1-1,0 0 0,0 0 1,0 0-1,0 0 1,0-1-1,0 1 0,0 0 1,0 0-1,0 0 0,0 0 1,0 0-1,-1-1 0,1 1 1,0 0-1,0 0 1,0 0-1,1-3 1,1 0-1,0 0 1,0 0 0,0 1-1,0-1 1,0 1 0,5-5-1,-5 5 1,1 0-1,-1 0 0,0-1 0,0 1 0,0-1 0,0 0 0,3-5 1,-5 7-2,1-1 0,0 0 0,-1 1 0,1-1 1,0 1-1,0-1 0,0 1 0,0-1 1,0 1-1,0 0 0,0-1 0,0 1 1,1 0-1,1-2 0,2-2-15,14-17 23,-18 20-6,1 0 0,0 0 0,-1 0 0,1 1 0,0-1 0,0 1 0,4-3 1,7-13-7,-10 16 5,-2 1 0,-1 0 0,0 0 0,0 0 0,1 0 0,-1 0 0,0 0 0,0 0 0,0 0 0,1 0 0,-1 0 0,0 0 0,0-1 0,0 1 0,1 0 0,-1 0 0,0 0 0,0 0 0,0 0 0,0 0 0,1-1 0,-1 1 0,0 0 0,0 0 0,0 0 0,0 0 0,0-1 0,0 1 0,0 0 0,0 0 0,1 0 0,-1-1 0,0 1 0,0 0 0,0 0 0,0-1 0,0 1 0,0 0 0,0-1 0,1-1 2,1 1 0,-1-1 0,1 0 1,0 0-1,0 1 0,0-1 0,4-1 0,-4 1-3,0 1-1,-1-1 1,1 0-1,-1 1 1,1-1 0,-1 0-1,1 0 1,1-3-1,4-5-2,-5 8 3,-1 0 1,1 0-1,-1 0 1,1 0-1,0 1 1,-1-1-1,1 1 0,0-1 1,0 1-1,0 0 1,0 0-1,3-1 1,-3-4-9,-2 5 9,1 0 0,0 0-1,0 0 1,0 0 0,0 0-1,1 0 1,-1 0 0,0 0-1,0 0 1,1 0 0,-1 1 0,0-1-1,3 0 1,-3 0 0,2-8 0,1 8 3,9-10 9,27-23-26,-36 29 13,1-1 0,1 1 0,-1 1 0,1-1 0,7-4 0,-9-1-5,1 8 2,-4 2 4,0 0 0,0 0 0,0-1 0,0 1 0,0 0 0,0-1 0,-1 1 0,1-1 0,0 0 0,0 1-1,0-1 1,-1 1 0,1-1 0,0 0 0,-1 0 0,2-1 0,-2 1 19,1 1 0,-1-1 0,0 0 0,1 1-1,-1-1 1,1 0 0,-1 1 0,1-1 0,0 1 0,-1-1 0,1 1 0,0-1 0,-1 1 0,1 0 0,0-1-1,-1 1 1,1 0 0,0-1 0,0 1 0,1 0 0,4-2 203,-4 1-281,0-1-1,0 1 1,0 0 0,0-1-1,-1 0 1,1 1-1,0-1 1,1-2 0,27-24-141,-12 6 80,2 6 20,-10 3 78,3-2 33,-12 15-11,-1 0-1,0 0 1,1 0 0,-1 0-1,0 0 1,0 0 0,1 0-1,-1 0 1,0 0 0,1 0-1,-1 0 1,0-1 0,0 1-1,1 0 1,-1 0 0,0 0-1,1 0 1,-1 0 0,0-1-1,0 1 1,0 0 0,1 0-1,-1 0 1,0-1 0,0 1-1,0 0 1,1 0 0,-1 0-1,0-1 1,0 1 0,0 0-1,0-1 1,0 1 0,0 0-1,1 0 1,-1-1 0,0 1-1,0 0 1,0-1 0,0 1 0,0 0 0,0-1 0,0 1 0,0 0 0,0 0 0,0 0 0,0 0 0,0-1 0,0 1 0,0 0 0,0 0 0,0 0 0,0-1 0,0 1 0,0 0 0,0 0 0,0 0 0,0 0 0,0-1 0,1 1 0,-1 0 0,0 0 0,0 0 0,0 0 0,0 0 0,0-1 0,1 1 0,-1 0 0,0 0 0,0 0 0,0 0 0,0 0 0,1 0 0,-1 0 0,0 0 0,0 0 0,0 0 0,1 0 0,-1 0 0,0 0 0,0 0 0,1 0 0,-1 0-1,0 0 1,0 0 0,1-1-1,-1 1 1,0 0-1,0 0 1,0 0 0,1 0-1,-1 0 1,0 0-1,0 0 1,0 0 0,1 0-1,-1 0 1,0-1 0,0 1-1,0 0 1,1 0-1,-1 0 1,0 0 0,0-1-1,0 1 1,0 0 0,0 0-1,0 0 1,1-1-1,-1 1 1,0 0 0,0 0-1,0 0 1,0-1 0,0 1-1,0 0 1,0 0-1,0-1 1,0 1 0,0 0-1,0 0 1,0 0 0,0-1-1,0 0 0,1 0-1,-1 0 0,0 0 0,1 1 1,0-1-1,-1 0 0,1 0 1,-1 0-1,1 1 0,0-1 1,0 0-1,-1 1 0,3-2 1,7-9-94,-10 11 93,0 0 1,0 0-1,0-1 1,0 1-1,0 0 1,0-1 0,0 1-1,0 0 1,0 0-1,0-1 1,0 1 0,0 0-1,1 0 1,-1-1-1,0 1 1,0 0-1,0 0 1,0-1 0,1 1-1,-1 0 1,0 0-1,0 0 1,1-1 0,-1 1-1,0 0 1,0 0-1,1 0 1,-1 0-1,0-1 1,1 1-1,-1 0 0,0 0 0,1 0 0,-1 0 1,0 0-1,0-1 0,1 1 0,-1 0 0,0 0 0,0 0 0,1-1 0,-1 1 0,0 0 1,0 0-1,1-1 0,-1 1 0,0 0 0,0-1 0,0 1 0,0 0 0,0 0 0,0-1 0,0 1 1,1 0-1,-1-1 0,0 1 0,0 0 0,0-1 0,0 0 0,20-17-175,-21 17 175,1 1 0,0 0 0,0-1 0,0 1 1,0 0-1,0-1 0,0 1 0,0 0 0,0-1 0,0 1 0,0 0 1,0-1-1,0 1 0,1 0 0,-1-1 0,0 1 0,0 0 1,0 0-1,0-1 0,0 1 0,1 0 0,-1-1 0,0 1 0,0 0 1,0 0-1,1-1 0,-1 1 0,0 0 0,0 0 0,1 0 0,-1-1 1,0 1-1,1 0 0,-1 0 0,0 0 0,1 0 0,-1 0 0,0 0 1,1 0-1,-1 0 0,0-1 0,1 1 0,-1 0 0,1 1 0,2-14-88,14 2 34,-16 6 52,1 0 4,5-1 0,-4 1 0,4-1 0,0 1 0,-7 5 0,1 0 0,-1 0 0,0 0 0,0 0 0,0 0 0,1 0 0,-1 0 0,0-1 0,0 1 0,0 0 0,1 0 0,-1 0 0,0 0 0,0 0 0,0-1 0,0 1 0,1 0 0,-1 0 0,0 0 0,0-1 0,0 1 0,0 0 0,0 0 0,0 0 0,0-1 0,0 1 0,0 0 0,0 0 0,1-1 0,-1 1 0,0 0 0,0 0 0,0 0 0,0-1 0,-1 1 0,2-1 0,-1 0 0,1 0 0,-1 0 0,1 0 0,-1 0 0,1 0 0,-1 0 0,1 0 0,0 0 0,0 0 0,0 1 0,-1-1 0,1 0 0,0 0 0,0 1 0,1-1 0,5-7 0,-6 7 0,-1 0 0,1 0 0,-1 0 0,1 0 0,-1 0 0,1 0 0,-1 0 0,1 1 0,0-1 0,0 0 0,-1 0 0,1 0 0,0 1 0,0-1 0,0 0 0,1 0 0,5-6 0,-5 1 0,5 1 0,-4-1 0,-4 5 0,9-4 0,-5 0 0,4 0-2,3-2 4,9-5 36,-17 8-36,-2 4-2,0 0 0,0-1 0,0 1 0,0 0 0,0 0 0,0 0 0,0 0 0,0-1 0,0 1 0,0 0 0,0 0 0,0 0 0,0-1 0,0 1 0,0 0 0,0 0 0,0 0 0,0 0 0,0-1 0,0 1 0,0 0 0,0 0 0,0 0 0,0 0 0,0 0 0,1-1 0,-1 1 0,0 0 0,0 0 0,0 0 0,0 0 1,0 0-1,0 0 0,1 0 0,-1 0 0,0-1 0,0 1 0,0 0 0,0 0 0,1 0 0,-1 0 0,0 0 0,0 0 0,0 0 0,0 0 0,1 0 0,-1 0 0,0 0 0,0 0 0,0 0 0,0 0 0,1 0 0,-1 0 0,0 0-1,1 0 1,-1 0 0,0 0 0,0 0-1,0 0 1,0 0 0,1 0-1,-1 0 1,0 0 0,0 0 0,0 0-1,1 0 1,-1 0 0,0 0-1,0 0 1,0 0 0,1 0 0,-1 0-1,0 0 1,0-1 0,0 1-1,0 0 1,0 0 0,1 0 0,-1 0-1,0 0 1,0-1 0,0 1-1,0 0 1,0 0 0,0 0 0,0 0-1,0-1 1,1 1 0,-1 0-1,0 0 1,0 0 0,0-1 0,0 1-1,0 0 1,0 0 0,0 0-1,0-1 1,0 1 0,0 0 0,0 0-1,0 0 1,-1-1 0,1 1-1,0 0 1,0 0 0,12-15-17,-9 13 2624</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0:32.556"/>
    </inkml:context>
    <inkml:brush xml:id="br0">
      <inkml:brushProperty name="width" value="0.05" units="cm"/>
      <inkml:brushProperty name="height" value="0.05" units="cm"/>
      <inkml:brushProperty name="color" value="#FFC114"/>
    </inkml:brush>
  </inkml:definitions>
  <inkml:trace contextRef="#ctx0" brushRef="#br0">1 158 400,'0'0'29,"0"0"1,1 0-1,-1 0 0,0 0 0,1 0 1,-1 0-1,1 0 0,-1 0 1,0 0-1,1 0 0,-1 0 1,0-1-1,1 1 0,-1 0 0,0 0 1,1 0-1,-1 0 0,0-1 1,1 1-1,-1 0 0,0 0 0,1-1 1,-1 1-1,0 0 0,0 0 1,1-1-1,-1 1 0,0 0 0,0-1 1,0 1-1,1 0 0,-1-1 1,0 1-1,0 0 0,0-1 0,0 1 1,0 0-1,0-1 0,0 1 1,0-1-1,0 1 0,0 0 1,0-1-1,0 1 0,0 0 0,0-1 1,0 1-1,0-1 0,0 0 1,-1-2 461,1 2-175,2 0-194,-1 0 1,0 1 0,0-1 0,0 0-1,0 0 1,0 1 0,0-1 0,0 0-1,0 0 1,-1 0 0,1 0 0,0-1-1,1-1 1,3-5 401,-3 2-12,-2 6-506,0-1 0,0 1 0,0 0 0,0 0 0,0 0-1,0-1 1,0 1 0,0 0 0,0 0 0,0 0 0,0-1 0,0 1-1,0 0 1,0 0 0,0 0 0,1 0 0,-1-1 0,0 1 0,0 0-1,0 0 1,0 0 0,0 0 0,0 0 0,0-1 0,1 1 0,-1 0-1,0 0 1,0 0 0,0 0 0,0 0 0,0 0 0,1 0 0,-1 0-1,0 0 1,0-1 0,0 1 0,1 0 0,-1 0 0,0 0 0,0 0-1,0 0 1,0 0 0,1 0 0,-1 0 0,0 0 0,0 0 0,0 0 0,1 1-1,-1-1 1,0 0 0,0 0 0,0 0 0,0 0 0,1 0 0,2-17 1158,-2 17-1108,0 0 0,1 0 0,-1-1 0,0 1 0,0-1 0,0 1 0,0-1 0,0 1 0,0-1 0,0 0 0,0 1 0,0-1 0,0 0 0,0 0 0,1-1 0,-2 1 50,1 1-73,0 0 1,0 0 0,-1 0 0,1 0-1,0-1 1,0 1 0,-1 0-1,1 0 1,0-1 0,-1 1-1,1 0 1,0-1 0,-1 1 0,1-1-1,-1 1 1,1-1 0,0 0-1,5-3 187,-5 3-105,11-9 461,5 3-234,-16 7-274,11-7 271,-7 5-235,0-2 34,0 1 1,0 1-1,0-1 0,1 1 1,9-3-1,-13 5-11,-1 0-90,0 1 0,0-1 0,0 0 0,0 0 0,0 0 0,0 0 0,0 0 0,0 0 0,-1 0 0,1 0 0,0 0 0,0 0 0,0 0 0,0-1 0,0 1 0,0 0 0,0-1 0,0 1 0,1-1 0,10-3 507,18-1 460,16-1 0,-14 0-550,26 6 89,-25 6 181,73-6 1481,-72 6-955,16 5 605,-45-10-1425,1 1-1,0 0 1,-1 0-1,11 5 1,-11-4-213,0-1-1,1 0 1,0 1-1,10 1 1,-3 7 266,-10-10-408,0 0-1,-1-1 1,1 1 0,-1 0-1,0 0 1,1 1 0,-1-1-1,0 1 1,0-1 0,4 4-1,11 6 230,13 12 143,10 7 253,-17-8-356,-16-17-284,0 0-1,-1 1 1,11 11-1,2 4 33,-5-8-60,-12-11-29,0-1-1,-1 1 1,1-1-1,0 1 1,-1 0 0,1 0-1,-1 0 1,0-1-1,1 1 1,0 3-1,-2-4-1,0-1-1,1 1 0,-1 0 1,0-1-1,0 1 0,1-1 1,-1 1-1,0 0 0,1-1 1,-1 1-1,0-1 0,1 1 1,-1-1-1,1 1 0,-1-1 1,1 1-1,-1-1 0,1 0 1,-1 1-1,2-1 0,-1 1 1,-1-1 0,1 1 0,0-1 0,0 1-1,-1-1 1,1 1 0,-1 0 0,1-1 0,0 1 0,-1 0-1,1-1 1,-1 1 0,1 0 0,-1 0 0,0 0 0,1-1-1,-1 1 1,0 0 0,1 0 0,-1 0 0,0 1 0,0-1 2,0-1 0,0 1 0,1 0 0,-1-1 0,0 1 0,0-1 0,1 1 0,-1 0 0,1-1 0,-1 1 0,0-1 0,1 1 0,-1-1 0,1 1 0,-1-1 0,1 1 0,-1-1 0,1 0 0,-1 1 0,2-1 0,-1 1-2,-1-1 0,1 1 0,0-1 0,-1 1 0,1-1 0,0 1 0,-1 0 0,1-1 1,0 1-1,-1 0 0,1-1 0,-1 1 0,1 0 0,-1 0 0,0 0 0,1-1 0,-1 1 1,0 0-1,0 0 0,1 0 0,-1 1 0,0-1 1,1 0 1,-1-1-1,0 1 1,1 0-1,-1 0 1,1-1-1,-1 1 0,1 0 1,0-1-1,-1 1 1,1 0-1,0-1 1,-1 1-1,1-1 0,1 1 1,-1 0 1,-1-1 0,1 1 0,0-1 0,0 1 0,-1-1 1,1 1-1,0-1 0,-1 1 0,1 0 0,-1 0 0,1-1 0,-1 1 0,1 0 0,-1 0 1,1 0-1,0 2 34,0 0 1,1 0 0,-1 0-1,1 0 1,0-1 0,0 1-1,0-1 1,3 4 0,-3-4-14,1 0 1,-1 0-1,0 1 1,-1-1 0,1 1-1,0 0 1,-1-1-1,0 1 1,1 0 0,-1 0-1,0 0 1,1 6-1,-2-8-19,0 0-1,0 0 0,1 0 1,-1 0-1,0 0 0,1 0 1,-1 0-1,1 0 0,-1 0 0,1 0 1,0 0-1,-1 0 0,1 0 1,0 0-1,0 0 0,0 0 1,1 0-1,-2 0 1,1-1 0,0 1 0,0 0-1,-1-1 1,1 1 0,-1 0 0,1-1 0,0 1 0,-1 0 0,0 0-1,1 0 1,-1 0 0,1-1 0,-1 1 0,0 0 0,1 2 0,-1-3-2,0 1 0,0-1 0,0 1 0,0 0 0,0-1 0,0 1 0,1-1 0,-1 1 0,0 0 0,0-1 0,1 1 0,-1-1 0,0 1 0,1-1 0,-1 1 0,0-1 0,2 2 0,-2-2 1,1 1 0,-1-1-1,0 1 1,1-1 0,-1 1 0,1-1 0,-1 1 0,0 0 0,1-1 0,-1 1 0,0 0-1,0-1 1,0 1 0,0 0 0,1-1 0,-1 1 0,0 1 0,0-1 4,0 0 1,1 1-1,-1-1 1,1 0-1,-1 0 1,1 1-1,0-1 0,-1 0 1,1 0-1,0 0 1,0 0-1,0 0 1,1 1-1,-1-1 0,0 0 0,0-1 0,-1 1 1,1 1-1,0-1 0,0 0 0,-1 0 0,1 0 0,0 0 0,-1 0 0,1 1 0,-1-1 0,1 2 0,3 6 43,-3-8-48,-1-1 0,1 1 0,-1 0 0,1-1 0,-1 1 0,0-1 0,1 1 0,-1 0 0,0-1 0,1 1 0,-1 0 0,0-1 0,0 1 0,0 0 0,0-1 0,1 1 0,-1 1 0,0 0 2,0-1 1,0 1-1,1 0 0,-1-1 1,1 1-1,-1-1 1,1 1-1,0 0 0,0-1 1,0 0-1,0 1 0,2 2 1,-2-3-2,0 0 1,0 1-1,0-1 0,0 0 1,-1 1-1,1-1 1,0 1-1,-1-1 1,1 1-1,-1 0 1,1-1-1,0 4 0,1 0 17,0 0 0,1 0-1,-1-1 1,7 9-1,-9-13-19,0 0 0,1 1 0,-1-1 0,0 0 0,0 1 0,1-1 0,-1 0 0,0 1 0,0-1 0,0 0 0,0 1 0,0-1 0,0 1 0,1-1 0,-1 0 0,0 1 0,0-1 0,0 1 0,0-1 0,0 1 0,-1-1 0,1 0 0,0 1 0,0-1 0,0 1 0,1 7 14,2-5-10,-3-2-4,1-1 0,-1 0 0,1 1 0,-1 0 0,1-1 0,-1 1 1,0-1-1,1 1 0,-1-1 0,0 1 0,1 0 0,-1-1 0,0 1 0,0 0 0,0-1 0,0 1 0,1 0 0,-1-1 0,0 1 0,0 0 0,0 0 0,4 5 30,-4-5-31,0-1 0,1 0 0,-1 0 0,1 0 1,-1 1-1,0-1 0,1 0 0,-1 1 0,0-1 1,0 0-1,1 1 0,-1-1 0,0 0 0,0 1 1,1-1-1,-1 0 0,0 1 0,0-1 0,0 0 0,0 1 1,0-1-1,0 1 0,1-1 0,-1 1 0,0-1 1,0 0-1,0 1 0,-1 0 0,6 9 27,-4-10-27,-1 1 1,1-1-1,-1 1 1,0 0-1,1-1 1,-1 1-1,1-1 0,-1 1 1,0 0-1,0-1 1,1 1-1,-1 0 1,0 0-1,0-1 1,0 1-1,0 0 1,0 0-1,5 15 52,-4-15-47,0 1 0,-1-1 0,1 0 0,-1 0 0,1 1 0,-1-1 0,1 0-1,-1 1 1,0-1 0,0 0 0,0 3 0,1-3-1,-1 1 1,0-1-1,1 0 0,-1 0 0,0 0 1,1 1-1,-1-1 0,1 0 0,0 0 1,-1 0-1,1 0 0,0 0 0,0 0 1,1 1-1,-1-1 1,0 0-1,0 0 1,0 0 0,0 1-1,-1-1 1,1 0 0,0 0-1,-1 1 1,1-1 0,0 0-1,-1 1 1,0-1 0,1 1-1,-1 1 1,10 19 54,-10-21-58,0-1 0,0 1 0,1-1-1,-1 1 1,0 0 0,0-1 0,0 1 0,0-1-1,1 1 1,-1 0 0,0-1 0,0 1 0,1-1-1,-1 1 1,1-1 0,-1 1 0,1 0 0,0 0-1,-1-1 1,1 1-1,-1-1 1,0 1 0,1-1-1,-1 1 1,1-1-1,-1 1 1,0 0 0,0-1-1,1 1 1,-1 0-1,0-1 1,0 1 0,0 0-1,0-1 1,0 2-1,5 14 31,-4-15-30,0 1 0,-1-1-1,1 0 1,-1 0 0,1 0 0,-1 1-1,0-1 1,1 0 0,-1 0 0,0 1 0,0-1-1,0 2 1,5 7 35,-5-10-35,1 1 1,-1-1-1,1 1 1,-1-1 0,1 1-1,-1 0 1,0-1 0,1 1-1,-1 0 1,0-1 0,0 1-1,1 0 1,-1-1 0,0 1-1,0 0 1,0 0 0,0 0-1,5 15 66,-4-15-66,-1 1-1,1-1 1,0 0-1,-1 0 1,1 0-1,-1 1 1,0-1-1,1 0 1,-1 1-1,0-1 1,0 0-1,0 2 1,5 7 24,-5-10-23,1 1 0,-1-1 1,1 1-1,-1 0 0,1-1 0,-1 1 0,0-1 0,1 1 0,-1 0 1,0-1-1,0 1 0,1 0 0,-1 0 0,0-1 0,0 1 1,0 0-1,0 0 0,5 9 42,-5-9-41,1-1 0,-1 1 0,1-1 0,-1 1-1,1 0 1,-1-1 0,0 1 0,1 0 0,-1-1 0,0 1 0,0 0 0,1-1 0,-1 1 0,0 0 0,0-1 0,0 1 0,0 1 0,5 14 57,-4-15-57,-1 0 0,1 0 0,0 0 0,-1 1 0,1-1 0,-1 0-1,0 1 1,1-1 0,-1 0 0,0 1 0,0-1 0,0 3 0,4 4 6,-3-8-10,0 1 0,-1 0 0,0-1 0,1 1 0,-1-1 0,1 1 0,-1 0 0,0 0 0,1-1 0,-1 1 0,0 0 0,1-1 0,-1 1 0,0 0 0,0 0 0,0-1 0,0 2 0,0-1 2,1 1 0,-1-1 0,0 0-1,1 0 1,-1 0 0,1 1 0,-1-1 0,1 0 0,-1 0 0,1 0 0,0 0-1,0 0 1,0 0 0,0 1 0,1-1 0,-1 0 0,0 0 0,-1 0 1,1 0-1,0 1 0,0-1 0,0 0 0,-1 1 0,1-1 0,-1 0 0,1 1 1,-1-1-1,0 0 0,1 3 0,-1-3-2,0-1 0,0 0 0,0 1 0,0-1 0,0 1 0,0-1 0,0 1 0,0-1 0,0 0 0,0 1 0,0-1 0,0 0 0,1 1 0,-1-1 0,0 1 0,0-1 0,0 0 0,1 1 0,-1-1 0,0 0 0,0 1 0,1-1 0,-1 0 0,0 0 0,1 1 0,-1-1 0,0 0 0,1 0 0,-1 1 0,1-1 0,-1 0 0,0 0 0,1 0 0,-1 0 0,0 0 0,0 1 0,0-1 0,1 0 0,-1 0 0,0 0 0,0 0 0,0 0 0,1 1 0,-1-1 0,0 0 0,0 0 0,0 0 0,0 1 0,0-1 0,1 0 0,-1 0 0,0 1 0,0-1 0,0 0 0,0 0 0,0 1 0,0-1 0,0 0 0,0 0 0,0 1 0,0-1 0,0 1 0,0-1-1,-1 1 1,1-1 0,0 1 0,0-1-1,0 1 1,0 0 0,0-1-1,0 1 1,0-1 0,0 1 0,0-1-1,0 1 1,0-1 0,1 1 0,-1 0-1,0-1 1,0 1 0,0-1-1,1 1 1,-1-1 0,0 1 0,1-1-1,-1 0 1,0 1 0,1-1 0,-1 1-1,1-1 1,-1 0 0,1 1 0,-1-1-1,0 0 1,1 1 0,0-1-1,0 1 0,3 15 11,-1-13-9,-3-3 0,1 1 0,-1-1-1,1 1 1,-1-1 0,0 0-1,1 1 1,-1-1-1,0 1 1,1 0 0,-1-1-1,0 1 1,0-1 0,1 1-1,-1-1 1,0 1 0,0 0-1,0-1 1,0 1 0,0-1-1,0 1 1,0 0 0,0-1-1,0 2 1,0-1 0,0 0 0,1 0 0,-1 1 0,0-1 0,1 0 0,-1 0 0,1 0 0,0 0 0,-1 1 0,1-1 0,0 0 0,0 0 0,-1 0 0,2 1 0,-1-1 0,0 0-1,0 0 0,0 0 1,0 0-1,0 0 0,0 1 0,-1-1 1,1 0-1,0 0 0,-1 1 1,1-1-1,-1 1 0,0-1 1,1 3-1,3 5-3,-3-8 2,-1-1 0,1 1 1,-1 0-1,1-1 0,-1 1 0,1-1 1,-1 1-1,0 0 0,1-1 1,-1 1-1,0 0 0,0 0 0,1-1 1,-1 1-1,0 0 0,0-1 1,0 2-1,4 8 9,-3-10-8,-1 1 1,1-1 0,-1 1-1,1 0 1,-1-1-1,1 1 1,-1 0 0,0-1-1,1 1 1,-1 0-1,0-1 1,0 1 0,0 0-1,1-1 1,-1 1-1,0 0 1,0 1 0,0-2-1,0 1 1,0 0-1,0 0 1,0-1-1,0 1 1,0 0 0,0-1-1,0 1 1,1 0-1,-1-1 1,0 1-1,0-1 1,1 1 0,-1 0-1,0-1 1,1 1-1,-1-1 1,1 1-1,-1-1 1,0 1 0,2 0-1,0 2-5,-1-3 5,-1 1 1,0-1 0,1 1-1,-1 0 1,0-1-1,1 1 1,-1-1-1,0 1 1,0 0-1,0-1 1,0 1 0,0 0-1,1 0 1,-1-1-1,0 1 1,-1 0-1,1-1 1,0 1 0,0 0-1,0-1 1,0 1-1,0 0 1,-1 0-1,1-1 0,0 1 0,0 0 0,0-1 0,0 1 0,0 0-1,0-1 1,0 1 0,0-1 0,0 1 0,1 0 0,-1-1 0,0 1-1,0 0 1,1-1 0,-1 1 0,0-1 0,1 1 0,-1-1-1,0 1 1,2 0 0,-2-1-1,1 1 1,-1 0-1,1-1 0,-1 1 0,0 0 0,1-1 0,-1 1 1,1 0-1,-1-1 0,0 1 0,0 0 0,1 0 1,-1 0-1,0-1 0,0 1 0,0 0 0,0 0 1,0 0-1,0 0 0,0 0 2,0 0 0,0-1-1,0 1 1,0-1 0,0 1 0,0-1 0,0 1 0,1-1 0,-1 1-1,0-1 1,0 1 0,1-1 0,-1 1 0,0-1 0,1 1-1,-1-1 1,0 0 0,1 1 0,0 0 0,-1-1-2,0 1 0,1-1 0,-1 1 1,1-1-1,-1 1 0,1-1 0,-1 1 0,0-1 1,0 1-1,1-1 0,-1 1 0,0 0 0,0-1 0,0 1 1,1-1-1,-1 1 0,0 0 0,0-1 0,0 2 1,0-2 0,-1 1 0,1 0-1,0-1 1,0 1 0,0-1 0,0 1 0,0-1 0,0 1 0,0-1 0,0 1 0,0 0 0,0-1 0,0 1 0,0-1 0,0 1 0,1-1 0,-1 1 0,0-1 0,0 1 0,1-1 0,-1 1 0,0-1 0,0 1 0,1-1 0,-1 1 0,1-1 0,-1 0 0,0 1 0,1-1 0,-1 1 0,1-1 0,-1 0 0,1 0 0,0 1 0,0 0 0,2 15 14,-2-16-13,0 1-2,-1-1 0,1 1 1,0 0-1,-1 0 0,1 0 0,0 0 1,-1 0-1,1 0 0,-1-1 1,0 1-1,1 0 0,-1 1 1,0-1-1,1 0 0,-1 0 0,0 0 1,0 0-1,0 0 0,0 0 1,0 2-1,0-1 1,1 1 0,-1-1 0,1 0 0,0 0 0,0 0 0,0 1 0,0-1 0,3 3 0,-3-3 0,1 0 0,-1 0 0,0 0 0,0 0 0,0 0 0,0 0 0,-1 0 0,2 4 0,-2-6 1,0 1 0,0-1 0,0 1 0,0-1 0,0 1 0,0-1 0,0 1 0,0-1 0,1 1 0,-1-1 0,0 1 0,0-1 0,0 1 0,1-1 0,-1 1 0,0-1 0,1 0 0,-1 1 0,1 0 0,0-1-2,-1 1 1,1-1-1,-1 1 0,1-1 1,-1 1-1,0-1 0,1 1 1,-1 0-1,0-1 0,1 1 1,-1 0-1,0-1 0,0 1 1,0-1-1,1 1 0,-1 0 1,0-1-1,0 1 0,0 0 1,0 0-1,3 7-5,-2-8 6,0 1 0,-1 0 0,1-1 0,-1 1 0,1 0 0,-1 0 0,1 0 0,-1-1 0,0 1 0,1 0 0,-1 0 0,0 0 0,1 0 0,-1 0 0,0 0 0,0 0 0,0 0 0,0-1 0,0 1 0,0 0 0,0 1 0,3 7 9,-2-8-9,0-1 1,-1 1-1,1 0 1,-1 0-1,1-1 1,-1 1-1,1 0 1,-1 0-1,1 0 1,-1-1-1,0 1 1,0 0-1,1 0 1,-1 0-1,0 0 1,0 0-1,0 0 1,0 0-1,0 0 1,0-1-1,0 2 1,4 14-5,-3-15 4,0 1 1,-1-1-1,1 0 0,0 0 1,-1 1-1,0-1 0,1 0 1,-1 0-1,0 1 0,0-1 1,1 3-1,-2-2 0,1-2 0,9 9 0,-9-8 0,0-1 0,1 0 0,-1 0 0,0 1 0,0-1 0,0 0 0,1 0 0,-1 1 0,0-1 0,0 0 0,0 1 0,0-1 0,0 0 0,0 0 0,0 1 0,0-1 0,0 0 0,0 1 0,0-1 0,0 0 0,0 1 0,0-1 0,0 0 0,0 1 0,0-1 0,0 1 0,0 0 0,0-1 0,0 1 0,0 0 0,0 0 0,0 0 0,0-1 0,0 1 0,0 0 0,0 0 0,0 0 0,0 0 0,1-1 0,-1 1 0,0 0 0,1 0 0,-1-1 0,1 1 0,-1 0 0,1-1 0,-1 1 0,1 0 0,-1-1 0,1 1 0,-1-1 0,2 1 0,-2 0 0,1-1 0,-1 1 0,0-1 0,1 1 0,-1-1 0,0 1 0,1 0 0,-1-1 0,0 1 0,0-1 0,1 1 0,-1 0 0,0-1 0,0 1 0,0 0 0,0-1 0,0 1 0,0 0 0,0-1 0,0 1 0,0 0 0,0-1 0,-1 1 0,1-1 0,0 1 0,0 0 0,-1 0 0,1-1 0,0 1 0,-1-1 0,1 0 0,0 0 0,0 0 0,0 1 0,0-1 0,0 0 0,0 0 0,0 1 0,-1-1 0,1 0 0,0 1 0,0-1 0,0 0 0,0 0 0,0 1 0,0-1 0,0 0 0,0 0 0,1 1 0,-1-1 0,0 0 0,0 0 0,0 1 0,0-1 0,0 0 0,0 0 0,0 1 0,0-1 0,1 0 0,-1 0 0,0 0 0,0 1 0,0-1 0,1 0 0,-1 0 0,3 1 0,1 0 0,-2 15 0,-3-16 0,1 0 0,0 1 0,0-1 0,0 0 0,0 0 0,0 0 0,0 0 0,0 0 0,0 1 0,0-1 0,0 0 0,0 0 0,0 0 1,0 0-1,0 1 0,0-1 0,0 0 0,0 0 0,0 0 0,0 0 0,0 0 0,0 1 0,0-1 0,0 0 0,0 0 0,1 0 0,-1 0 0,0 0 0,0 0 0,0 1 0,0-1 0,0 0 0,0 0 0,0 0 1,0 0-1,1 0 0,-1 0 0,0 0 0,0 0 0,0 0 0,0 1 0,0-1 0,1 0 0,-1 0 0,0 0 0,0 0 0,0 0 0,0 0 0,0 0 0,1 0 0,3 2 4,-2 18-6,-2-20 2,0 0 0,0 1 0,0-1 0,0 0 0,0 0 0,0 0 0,0 0 0,0 0 0,0 0 0,0 0 0,0 1 0,0-1 0,0 0 0,0 0 0,0 0 0,0 0 0,0 0 0,0 0 0,0 0 0,0 1 0,0-1 0,0 0 0,0 0 0,0 0 0,0 0 0,0 0 0,0 0 0,0 0 0,0 1 0,0-1 0,0 0 0,0 0 0,1 0 0,-1 0 0,0 0 0,0 0 0,0 0 0,0 0 0,0 0 0,0 0 0,0 1 0,0-1 0,1 0 0,-1 0 0,0 0 0,0 0 0,0 0 0,0 0 0,0 0 0,0 0 0,0 0 0,1 0 0,-1 0 0,0 0 0,0 0 0,0 0 0,0 0 0,0 0 0,0 0 0,1 0 0,-1 0 0,0-1 0,4 3 0,-2 15 0,-2-17 0,0 0 0,0 0 0,0 0 0,0 0 0,0 0 0,0 0 0,0 0 0,0 1 0,0-1 0,0 0 0,-1 0 0,1 0 0,0 0 0,0 0 0,0 0 0,0 0 0,0 1 0,0-1 0,0 0 0,0 0 0,0 0 0,0 0 0,0 0 0,0 1 0,0-1 0,0 0 0,0 0 0,0 0 0,0 0 0,0 0 0,0 0 0,1 0 0,-1 1 0,0-1 0,0 0 0,0 0 0,0 0 0,0 0 0,0 0 0,0 0 0,0 0 0,0 0 0,0 1 0,1-1 0,-1 0 0,0 0 0,0 0 0,0 0 0,0 0 0,0 0 0,0 0 0,0 0 0,1 0 0,-1 0 0,0 0 0,0 0 0,0 0 0,0 0 0,0 0 0,0 0 0,1 0 0,-1 0 0,0 0 0,0 0 0,0 0 0,0 0 0,0 0 0,0 0 0,1 0 0,3 1 1,-2 21 14,2-16-15,-3-6 0,-1 1 1,1-1-1,-1 1 0,1-1 0,-1 1 0,1-1 1,-1 1-1,0 0 0,1-1 0,-1 1 0,0-1 1,1 1-1,-1 0 0,0-1 0,0 1 0,0 0 1,1 0-1,-1-1 0,0 1 0,0 0 0,0-1 1,0 1-1,0 0 0,-1 0 0,20 16-3,-16-10 19,-3-7-16,0 1 0,0-1 0,0 0 0,0 0 0,0 0 0,0 1 0,0-1 0,0 0 0,0 0 0,0 0 0,0 1 0,1-1 0,-1 0 0,0 0 0,0 0 0,0 0 0,0 0 0,0 1 0,1-1 0,-1 0 0,0 0 0,0 0 0,0 0 0,0 0 0,1 0 0,-1 0 0,0 1 0,0-1 0,0 0 0,1 0 0,-1 0 0,0 0 0,0 0 0,0 0 0,1 0 0,-1 0 0,0 0 1,0 0-1,0 0 0,1 0 0,-1 0 0,0 0 0,0-1 0,1 1 0,0 1 12,-1 3-7,0-3-19,0-2-285,0 1 243,0 0 1,0 0-1,0-1 1,0 1-1,0 0 0,0 0 1,0-1-1,0 1 1,0 0-1,0 0 1,0 0-1,0-1 1,0 1-1,0 0 0,-1 0 1,1 0-1,0-1 1,0 1-1,0 0 1,0 0-1,-1 0 1,1 0-1,0-1 0,0 1 1,0 0-1,-1 0 1,1 0-1,0 0 1,0 0-1,0 0 1,-1 0-1,1-1 1,-4-2-2909</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0:35.686"/>
    </inkml:context>
    <inkml:brush xml:id="br0">
      <inkml:brushProperty name="width" value="0.05" units="cm"/>
      <inkml:brushProperty name="height" value="0.05" units="cm"/>
      <inkml:brushProperty name="color" value="#FFC114"/>
    </inkml:brush>
  </inkml:definitions>
  <inkml:trace contextRef="#ctx0" brushRef="#br0">1 40 284,'0'-1'65,"0"1"0,0-1 0,0 1-1,-1-1 1,1 1 0,0-1 0,0 1 0,0-1 0,0 1-1,0-1 1,0 1 0,0-1 0,0 0 0,0 1 0,0-1 0,1 1-1,-1-1 1,0 1 0,0-1 0,0 1 0,1-1 0,-1 1-1,0 0 1,1-1 0,-1 1 0,0-1 0,1 1 0,-1-1 0,0 1-1,1 0 1,-1-1 0,1 1 0,-1 0 0,1-1 0,2 0-141,0-10 672,3 6-418,5 0 1110,-10 5-251,-1 0-971,0 0-1,0 1 1,0-1 0,1 1-1,-1-1 1,0 1-1,0-1 1,0 0-1,0 1 1,1-1 0,-1 0-1,0 1 1,1-1-1,-1 0 1,0 1-1,0-1 1,1 0 0,-1 1-1,0-1 1,1 0-1,-1 0 1,1 1 0,-1-1-1,0 0 1,1 0-1,-1 0 1,1 0-1,-1 0 1,1 1 0,0-1 6,-1 0 1,1 0 0,-1 0 0,1 0 0,-1 0-1,1 1 1,-1-1 0,1 0 0,-1 0-1,1 1 1,-1-1 0,1 0 0,-1 1 0,0-1-1,1 1 1,-1-1 0,1 0 0,-1 1 0,0-1-1,0 1 1,1-1 0,-1 1 0,0-1-1,0 1 1,1-1 0,-1 1 0,0-1 0,0 1-1,0 0 1,0 0 0,0 0 156,8 5 271,-4 4 485,-1-9-880,-3-1-71,0 0 0,1 0 0,-1 0-1,0 0 1,0 0 0,0 0 0,1 0 0,-1 0 0,0 0-1,0 0 1,1 0 0,-1 0 0,0 0 0,0 0 0,0 1-1,0-1 1,1 0 0,-1 0 0,0 0 0,0 0 0,0 1-1,0-1 1,0 0 0,1 0 0,-1 0 0,0 0-1,0 1 1,0-1 0,0 0 0,0 0 0,0 0 0,0 1-1,0-1 1,0 0 0,0 0 0,0 1 0,0-1 0,0 0-1,0 0 1,0 0 0,0 1 0,0-1 0,0 0 0,4 4 517,0-1 0,0 1 0,0-1 0,8 4 0,-4-1-49,-7-5-469,-1-1 0,1 1 1,-1-1-1,1 1 0,-1-1 1,1 0-1,0 1 0,-1-1 1,1 1-1,0-1 0,-1 0 1,1 0-1,0 1 0,0-1 1,-1 0-1,2 0 0,12 11 676,-12-10-638,0 0 0,0-1 0,0 1 0,1 0 0,-1 0 0,0 0 0,0 1 0,0-1-1,0 0 1,1 3 0,12 6 992,-9-6-739,5 2 328,2 1 365,34 15 1174,-44-18-2013,-3-4-162,0 1 1,1-1-1,-1 0 0,0 1 0,0-1 1,1 0-1,-1 1 0,0-1 0,1 0 1,-1 1-1,0-1 0,1 0 0,-1 1 0,1-1 1,-1 0-1,0 0 0,1 0 0,-1 1 1,1-1-1,-1 0 0,1 0 0,-1 0 1,1 0-1,-1 0 0,1 0 0,0 0 16,0 1-1,1-1 1,-1 0-1,0 1 0,0-1 1,0 1-1,0-1 1,0 1-1,0-1 1,0 1-1,0-1 1,0 1-1,0 0 0,-1 0 1,1 0-1,0-1 1,0 3-1,19 2 862,0 2-94,-19-6-767,0-1 0,0 1 0,-1 0-1,1 0 1,0 0 0,0-1 0,0 1-1,0-1 1,0 1 0,0-1 0,0 1 0,0-1-1,0 1 1,0-1 0,0 0 0,1 1-1,-1-1 1,1 0 0,7 6 625,-8-6 607,9 4-574,-10-3-490,20 6 348,-20-7-537,1 1 1,-1-1-1,0 0 1,0 1-1,1-1 1,-1 0-1,0 1 1,1-1 0,-1 0-1,0 1 1,1-1-1,-1 0 1,1 0-1,-1 1 1,0-1-1,1 0 1,-1 0-1,1 0 1,-1 0-1,1 1 1,-1-1-1,1 0 1,-1 0-1,1 0 1,-1 0 0,1 0-1,-1 0 1,0 0-1,1 0 1,-1 0-1,1-1 1,-1 1-1,1 0 1,0 0-1,3-1 37,-2 3 17,9 2 116,-10-4-166,0 0 0,0 1 0,1-1 0,-1 1 0,0-1 0,0 1 0,0-1 0,0 1-1,0-1 1,1 1 0,-1 0 0,0 0 0,-1-1 0,1 1 0,1 1 0,16 0 161,-6 8-14,-12-10-105,12 7 173,-9-5-182,-2-2-24,0 0 1,0 1-1,0-1 1,0 0-1,-1 1 0,1-1 1,0 1-1,0-1 1,-1 1-1,1-1 1,0 1-1,-1 0 1,1-1-1,0 1 0,-1 0 1,1-1-1,-1 1 1,1 0-1,-1 0 1,1 1-1,0-1 22,3-1 27,9 11-36,-5-6-37,-8-5 0,0 0 0,0 0 0,0 0 0,1 0 0,-1 0 0,0 0 0,0 1 0,0-1 0,1 0 0,-1 0 0,0 0 0,0 0 0,0 0 0,1 1 0,-1-1 0,0 0 0,0 0 0,0 0 0,0 0 0,0 1 0,0-1 0,1 0 0,-1 0 0,0 1 0,0-1 0,0 0 0,0 0 0,0 0 0,0 1 0,0-1 0,0 0 0,0 0 0,0 1 0,0-1 0,0 0 0,-1 2 0,2-1 0,7 3 0,-6 1 0,-3-3 0,2-2 0,7 4 0,-6 1 0,-2-5 0,0 0 0,0 0 0,0 0 0,0 1 0,-1-1 0,1 0 0,0 0 0,0 0 0,0 0 0,0 1 0,0-1 0,0 0 0,0 0 0,1 0 0,-1 1 0,0-1 0,0 0 0,0 0 0,0 0 0,0 0 0,0 1 0,0-1 0,0 0 0,0 0 0,0 0 0,0 0 0,1 0 0,-1 1 0,0-1 0,0 0 0,0 0 0,0 0 0,0 0 0,1 0 0,-1 0 0,0 0 0,0 0 0,0 0 0,0 0 0,1 0 0,-1 1 0,0-1 0,0 0 0,0 0 0,0 0 0,1 0 0,-1 0 0,0 0 0,0 0 0,0 0 0,1-1 0,-1 1 0,0 0 0,0 0 0,0 0 0,1 0 0,-1 0 0,0 0 0,0 0 0,0 0 0,1 0 0,-1 0 0,0 0 0,0 0 0,0 0 0,0 0 0,1 0 0,-1 1 0,0-1 0,0 0 0,0 0 0,0 0 0,1 0 0,-1 0 0,0 0 0,0 0 0,0 0 0,0 1 0,0-1 0,0 0 0,0 0 0,1 0 0,-1 0 0,0 0 0,0 1 0,0-1 0,0 0 0,0 0 0,0 0 0,0 0 0,0 1 0,0-1 0,0 0 0,0 0 0,0 0 0,0 1 0,0-1 0,0 0 0,0 0 0,0 0 0,0 0 0,0 1 0,0-1 0,1 5 0,6-3 0,-5 2 0,-3 2 0,2-2 0,9-3 0,-1-1 0,-9 0 0,2 3 0,18 10 0,-13-11 0,-4 2 0,34 15 0,-34-16 0,4-1 0,16 13 0,-15-14 0,2-1 0,-1 0-122,-8 0-605</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0:40.870"/>
    </inkml:context>
    <inkml:brush xml:id="br0">
      <inkml:brushProperty name="width" value="0.05" units="cm"/>
      <inkml:brushProperty name="height" value="0.05" units="cm"/>
      <inkml:brushProperty name="color" value="#FFC114"/>
    </inkml:brush>
  </inkml:definitions>
  <inkml:trace contextRef="#ctx0" brushRef="#br0">0 2947 440,'0'0'304,"12"5"2181,4-10-895,-14 5-1011,10-12 661,-11 12-1163,0 0 1,0 0-1,1-1 0,-1 1 0,0-1 1,0 1-1,1-1 0,-1 0 1,0 0-1,0 1 0,0-1 0,0 0 1,0 0-1,1-1 0,-2 1 99,1 1-120,0 0-1,0 0 0,0-1 1,0 1-1,-1 0 0,1-1 0,0 1 1,0 0-1,0-1 0,0 1 1,0-1-1,-1 0 0,1 1 1,0-1-1,-1 1 0,1-1 0,0 0 1,-1 0-1,2-1 0,9-8 650,-9 9-548,9-10 578,26-17 1188,-25 15-583,-12 13-1309,0 0 0,0-1 0,0 1-1,0-1 1,1 1 0,-1 0 0,0-1-1,0 1 1,1 0 0,-1-1 0,0 1-1,1 0 1,-1-1 0,0 1 0,1 0-1,-1 0 1,0 0 0,1-1 0,-1 1-1,1 0 1,-1 0 0,0 0 0,1 0 0,-1 0-1,1-1 1,0 1 7,-1 0 0,1 0 0,0 0 0,-1 0 0,1 0-1,-1 0 1,1-1 0,-1 1 0,1 0 0,-1 0 0,0-1 0,1 1 0,-1 0 0,1-1-1,-1 1 1,0 0 0,1-1 0,-1 1 0,0-1 0,1 1 0,-1-1 0,0 1 0,1 0 0,-1-1-1,0 1 1,0-1 0,1 0 0,27-26 1286,-5 5-408,-6 5-316,-9 8-201,-3 0 90,0 4-259,-4 5-156,0-2-1,1 1 1,-1 0 0,0 0-1,0 0 1,0 0 0,0-1 0,0 1-1,0-1 1,-1 1 0,2-3 0,-1 3-30,-1 0 0,0 0 0,1 1 0,-1-1 0,1 0 1,-1 0-1,1 1 0,-1-1 0,1 0 0,0 1 0,-1-1 1,1 1-1,0-1 0,-1 1 0,2-1 0,-1 0-3,0 1-1,0-1 1,-1 1-1,1-1 1,0 1-1,-1-1 1,1 0-1,0 1 1,-1-1-1,1 0 1,-1 1-1,1-1 1,-1 0-1,0 0 1,1-1-1,0 0 78,1-1 0,-1 0 0,1 0 0,-1 1 0,1-1 0,0 0-1,0 1 1,4-4 0,-3 3 45,0 0 0,0 0 0,-1 0 0,1-1-1,-1 0 1,3-4 0,-5 8-140,0-1 0,0 0 0,0 1 0,0-1 0,0 1 0,1-1 0,-1 1 0,0-1 0,0 0 0,0 1 0,1-1 0,-1 1 0,0-1 1,1 1-1,-1-1 0,0 1 0,1 0 0,-1-1 0,1 0 0,-1 1-1,1-1 1,-1 1 0,1-1 0,-1 1 0,1-1 0,-1 1 0,0-1-1,1 1 1,-1-1 0,0 0 0,0 1 0,0-1 0,1 1 0,-1-1-1,0 0 1,0 1 0,0-1 0,0 0 0,0 0 0,0 0 3,1-1 0,-1 1 1,0 0-1,1 0 0,-1-1 1,1 1-1,-1 0 0,1 0 1,-1 0-1,1 0 0,0 0 0,0 0 1,-1 0-1,2-1 0,0 1-8,-1 0-1,-1 0 0,1 0 1,0-1-1,0 1 0,0 0 1,-1 0-1,1-1 0,0 1 1,-1 0-1,1-1 0,-1 1 1,0-1-1,1-1 0,4-13 169,-4 15-168,-1-1-1,1 1 1,-1 0 0,1 0-1,-1-1 1,1 1 0,-1 0 0,0 0-1,1-1 1,-1 1 0,0-3-1,5-6 104,-5 10-114,1-1 0,-1 1-1,1-1 1,-1 0 0,0 1 0,1-1-1,-1 1 1,0-1 0,1 0 0,-1 1-1,0-1 1,0 0 0,1 0-1,-1 1 1,0-1 0,0 0 0,0 0-1,5-9 96,-5 9-95,1 1 0,-1-1 1,1 1-1,-1-1 0,0 0 1,1 1-1,-1-1 1,0 0-1,1 1 0,-1-1 1,0 0-1,0 1 1,1-1-1,-1 0 0,0 1 1,0-1-1,0-1 0,5-8 85,-5 10-86,1-1-1,-1 1 1,0-1 0,1 1-1,-1-1 1,1 0-1,-1 1 1,0-1-1,1 0 1,-1 1 0,0-1-1,0 0 1,1 1-1,-1-1 1,0 0-1,0 0 1,0 0-1,0 0-1,0 0-1,0 1 0,0-1 1,0 0-1,0 1 1,0-1-1,0 1 0,0-1 1,1 0-1,-1 1 0,0-1 1,0 1-1,1-1 0,-1 0 1,0 1-1,1-1 0,-1 1 1,0-1-1,2 0 0,-2 1 1,1-1 0,-1 0 0,1 1-1,-1-1 1,1 0 0,-1 1 0,0-1 0,1 0-1,-1 1 1,0-1 0,0 0 0,1 0 0,-1 0-1,0 1 1,0-1 0,0 0 0,0 0 0,0 1-1,0-2 1,0 1-3,0 0 0,0 1 0,0-1 0,0 0 0,0 1 0,0-1 0,0 0 0,0 1 0,1-1 0,-1 1 0,0-1 0,0 0 0,1 1 0,-1-1 0,0 1 0,1-1 0,-1 1 0,0-1 0,2 0 0,-2 1-1,1-1 1,-1 0-1,1 1 1,-1-1-1,0 0 1,1 1-1,-1-1 1,1 0-1,-1 1 1,0-1 0,0 0-1,1 0 1,-1 0-1,0 1 1,0-1-1,0 0 1,0 0-1,0 0 1,0 0-1,0 0 1,0 0-1,0 1 0,0-1 1,0 0-1,0 1 1,0-1-1,0 0 1,0 1-1,1-1 1,-1 1-1,0-1 0,0 0 1,1 1-1,-1-1 1,0 1-1,1-1 1,-1 1-1,0-1 0,2 0 1,-2 1-1,1-1 1,-1 0 0,1 1-1,-1-1 1,0 0-1,1 1 1,-1-1-1,1 0 1,-1 0 0,0 1-1,0-1 1,1 0-1,-1 0 1,0 1-1,0-1 1,0 0-1,0 0 1,0 0 0,0-1-1,0 1 2,0 0 1,0 0-1,0 0 0,0 0 1,0 0-1,0 0 0,0 0 1,0 0-1,1 0 0,-1 0 1,0 0-1,1 0 0,-1 0 1,1 0-1,-1 0 0,1 0 1,-1 0-1,1 0 0,0 0 1,1-1-1,-2 2-2,1-1 3,-1 0-1,1 0 0,-1 1 0,1-1 0,-1 0 0,0 0 1,1 0-1,-1 0 0,0 0 0,0 0 0,1 0 0,-1 0 1,0 0-1,0 0 0,0 0 0,0 0 0,-1 0 1,1-1-1,0 1 0,-1 0 0,1 1 0,0-1 0,0 0 0,0 0 0,0 1 0,0-1 0,0 0 0,0 1 0,0-1 0,0 0 0,0 1 0,1-1 0,-1 0 0,0 1 0,0-1 1,0 0-1,1 1 0,-1-1 0,0 0 0,1 1 0,-1-1 0,1 1 0,-1-1 0,1 1 0,-1-1 0,1 1 0,0-1 0,0-1 2,-1 0 0,1 0 0,-1 0 0,1 0 0,-1 1 0,0-1 0,0 0 0,0 0 0,0 0 0,0 0 0,-1-3 0,1 2-9,5-13 36,-5 15-32,1 0 0,0-1 0,-1 1-1,1 0 1,-1 0 0,1-1 0,-1 1-1,0 0 1,0-1 0,1 1 0,-1-3-1,-1 1 4,1-1 0,0 1-1,0 0 1,1-1 0,-1 1 0,1 0-1,-1-1 1,1 1 0,0 0-1,0 0 1,3-6-1,-3 8 3,-1 0 0,1-1 0,-1 1-1,1 0 1,-1 0 0,0-1 0,0 1-1,0-1 1,1 1 0,-1 0-1,0-1 1,0 1 0,-1 0 0,1-1-1,0 1 1,0 0 0,-1-2-1,0 2 1,1-1 0,0 1 0,-1 0 0,1-1 0,0 1 0,0 0-1,0-1 1,0 1 0,0 0 0,0-1 0,0 1 0,1-1-1,-1 1 1,0 0 0,1 0 0,-1-1 0,1 0 0,0 1-4,0-1 1,0 1 0,0 0 0,0 0-1,-1 0 1,1-1 0,0 1 0,-1 0-1,1-1 1,-1 1 0,0-1 0,1 1 0,-1 0-1,0-1 1,0 1 0,0-1 0,0 1-1,0-3 1,4-6-2,-3 9 1,-1 1 0,1-1 1,-1 1-1,1-1 0,-1 0 0,0 1 1,1-1-1,-1 1 0,0-1 0,1 0 1,-1 1-1,0-1 0,0 0 0,0 0 1,1 1-1,-1-1 0,0-1 1,0-5 1,0-14 2,5 13-4,-2 5 2,-2 0 1,0 0 1,0 0-1,-1 0 1,1-1-1,-1 1 1,0 0 0,0 0-1,0 0 1,0 0-1,-2-5 1,2-4 34,0-376 3,4 375-41,-3 11 0,0 1 0,-1-1 0,1 1 0,-1 0 0,1-1 0,-1 1 0,1-1 0,-1 0 0,0 1 0,1-1 0,-1-1 0,0-102 0,4 92-5,-3 12 5,-1 0 0,1 0 0,0 0 0,-1 0 0,1 0 0,-1 0 0,0 0 0,1 0 0,-1 0 0,0 0-1,0 0 1,1-1 0,-1-1 0,0-383-18,4 376 18,-3 10 0,-1-1 0,1 1 0,-1-1 0,1 0 0,-1 1 0,0-1 0,1 1 0,-1-1 0,0 0 0,1 1 0,-1-1 0,0 0 0,0 0 0,0 1 0,0-1 0,1 0 0,-1 0 0,0-7 1,-1 6 0,1 0 1,0 0-1,0-1 0,0 1 1,0 0-1,0 0 1,1-1-1,-1 1 1,1 0-1,-1 0 0,1 0 1,0 0-1,0 0 1,0 0-1,2-3 1,-3 4-2,1 1 0,-1-1 0,0 0 0,1 1 0,-1-1 0,0 0 0,0 1 0,1-1 0,-1 0 0,0 1 0,0-1 0,0 0 0,0 1 0,0-1 0,0 0 0,0 1 0,0-1 0,0 0 0,0 1 0,0-1 0,-1 0 0,1 1 0,0-2 0,0 2 0,-1-2 0,1 1 0,0-1 0,0 1 0,0 0 0,0-1 0,0 1 0,1-1 0,-1 1 0,0-1 0,1 1 0,-1 0 0,1-1 0,-1 1 0,1 0 0,0-1 0,-1 1 0,1 0 0,2-2 0,-3 2-1,1-1 0,0 1 1,-1 0-1,0-1 1,1 1-1,-1 0 1,0-1-1,0 1 1,0 0-1,0-1 0,0 1 1,0 0-1,0-1 1,0 1-1,0 0 1,-1-1-1,1 0 1,-1 0-1,1 1 0,-1 0 1,1-1-1,0 1 1,0 0-1,0-1 1,0 1-1,0-1 1,0 1-1,0 0 0,0-1 1,0 1-1,1 0 1,-1-1-1,1 1 1,-1 0-1,1-2 1,0 2 0,0-1 0,0 1 0,0-1 0,0 0 0,0 1 0,0-1 0,-1 0 0,1 0 0,-1 0 0,0 0 0,1 1 0,-1-1 0,0 0 0,0 0 0,0 0 0,0-3 0,4-5 4,-3 9-4,-1 1 1,1-1-1,-1 1 1,0-1-1,1 0 1,-1 1-1,1-1 1,-1 1 0,0-1-1,0 0 1,1 1-1,-1-1 1,0 0-1,0 0 1,0 1-1,0-1 1,0-1 0,0-54 5,0 56-6,0 0 0,0 0 0,0-1 0,0 1 0,0 0 0,0 0 0,0 0 0,0 0 0,0 0 0,0-1 0,0 1 0,0 0 0,0 0 0,0 0 0,0 0 0,0-1 0,0 1 0,0 0 0,0 0 0,0 0 0,0 0 0,1-1 0,-1 1 0,0 0 0,0 0 0,0 0 0,0 0 0,0 0 0,0 0 0,0-1 0,0 1 0,1 0 0,-1 0 0,0 0 0,0 0 0,0 0 0,0 0 0,0 0 0,1 0 0,-1 0 0,0 0 0,0 0 0,0 0 0,1 0 0,3-4 0,-2-16 0,-2 19 0,0 0 0,0 0 0,0 0 0,1 0 0,-1-1 0,0 1 0,0 0 0,0 0 0,1 0 0,-1 0 0,1 0 0,-1 0 0,1 0 0,-1 0 0,1 0 0,-1 0 0,1 0 0,0 1 0,1-2 0,-2 1 0,1 0 0,-1 0 0,0 0 0,1 1 0,-1-1 0,0 0 0,0 0 0,0 0 0,1 0 0,-1 1 0,0-1 0,0 0 0,0 0 0,0 0 0,0 0 0,-1 0 0,1 1 0,0-3 0,-1 3 0,1-1 0,0 0 0,0 0 0,0 0 0,-1 0 0,1 1 0,0-1 0,0 0 0,0 0 0,1 0 0,-1 0 0,0 1 0,0-1 0,0 0 0,1 0 0,-1 0 0,0 1 0,1-2 0,2-1 0,-3 3 0,1-1 0,-1 1 0,1-1 0,-1 1 0,1-1 0,-1 1 0,0-1 0,1 0 0,-1 1 0,0-1 0,0 1 0,1-1 0,-1 0 0,0 1 0,0-1 0,0 0 0,0 1 0,0-1 0,1 0 0,-1 1 0,-1-2 0,6-7 13,-5 8-12,1 0 0,-1 1 1,1-1-1,-1 1 1,1-1-1,-1 0 0,0 1 1,1-1-1,-1 0 0,0 1 1,1-1-1,-1 0 1,0 0-1,0 1 0,0-1 1,0 0-1,0 0 0,0 0 1,0-1 3,0 1 0,0-1 0,0 1 0,0-1 0,0 1 0,1-1 0,-1 1 0,0-1 0,1 1 0,-1-1 0,1 1 0,-1 0 0,1-1 0,0 1 0,0 0 0,-1-1 0,3 0 0,-3 1-2,1 0 1,-1 0 0,0-1-1,1 1 1,-1 0-1,0 0 1,0 0-1,1 0 1,-1 0-1,0 0 1,0 0-1,0-1 1,0 1 0,-1-2-1,2-11 48,0 12-43,0-1 0,1 1 0,-1 0 0,-1-1 0,1 1 0,0-1 0,-1 0 0,1 1 0,-1-1 0,0 1 0,0-5 1,0 7-8,0-1-1,0 0 1,0 1 0,1-1 0,-1 0 0,0 1 0,0-1 0,0 1 0,1-1 0,-1 1 0,0-1 0,0 0 0,1 1 0,-1-1 0,0 1 0,1-1 0,0 0 0,0 1 0,-1-1 1,1 1-1,-1-1 0,0 1 0,1-1 1,-1 0-1,0 1 0,1-1 1,-1 1-1,0-1 0,1 0 1,-1 1-1,0-1 0,0 0 0,0 1 1,0-1-1,0-1 0,0-1-1,0 0-1,0 0 1,0 0-1,1 0 0,-1 0 1,1 0-1,0 0 1,-1 0-1,1 1 1,1-1-1,1-3 1,-3 4 0,0 1 1,1 0 0,-1 0 0,0 0 0,1 0 0,-1 0 0,0 0 0,0 0 0,0-1 0,0 1-1,0 0 1,0 0 0,-1-2 0,1 2-1,-1 0 1,1 0-1,0 0 0,0 1 0,0-1 0,0 0 0,0 0 1,0 0-1,0 0 0,0 0 0,0 1 0,0-1 0,1 0 1,-1 0-1,0 0 0,1 1 0,-1-1 0,1-1 1,3-1-1,-1-2 0,-2-15 0,-1 19-1,0 1 1,0-1-1,0 0 1,0 0 0,0 1-1,0-1 1,0 0-1,1 1 1,-1-1 0,0 1-1,0-1 1,1 0-1,-1 1 1,0-1 0,1 0-1,-1 1 1,0-1-1,1 1 1,-1-1 0,1 1-1,-1-1 1,1 1-1,-1-1 1,1 1 0,-1 0-1,2-1 1,-2 0 0,0 0-1,1 1 1,-1-1 0,1 0-1,-1 0 1,0 0 0,0 1 0,1-1-1,-1 0 1,0 0 0,0 0-1,0 0 1,0 0 0,0 1 0,0-1-1,0 0 1,0 0 0,0 0-1,-1-1 1,1 1 0,-1 0 0,1 0 0,0-1 0,0 1 0,0 0 0,0 0 0,0 0 0,0 0 0,0 0 0,1 0 0,-1 0 0,0 0 1,1-2-1,0 3 0,-1-1 0,1 1 0,-1-1 0,1 1 0,0-1 0,-1 0 0,1 1 0,-1-1 0,1 0 0,-1 1 0,0-1 0,1 0 0,-1 0 0,0 1 0,0-1 0,1 0 0,-1 0 0,0 0 0,0 1 0,0-1 0,0 0 0,0 0 0,0 0 0,0 1 0,0-2 0,0 1 0,0 1 0,0 0 0,-1-1 0,1 1 0,0 0 0,0 0 0,0-1 0,0 1 0,0 0 0,0-1 0,0 1 0,0 0 0,0-1 0,1 1 0,-1 0 0,0-1 0,0 1 0,0 0 0,0-1 0,0 1 0,1 0 0,-1 0 0,0-1 0,0 1 0,0 0 0,1-1 0,-1 1 0,1-1 0,0 1 0,-1-1 0,1 0 0,0 0 0,-1 0 0,1 0 0,-1 0 0,1 0 0,-1 1 1,1-1-1,-1-1 0,0 1 0,1 0 0,-1 0 0,0 0 0,0 0 0,0 0 0,0 0 0,0 0 0,0-2 1,5-7 12,-5 10-13,1-1-1,-1 0 1,1 1 0,-1-1 0,1 1 0,-1-1 0,0 0 0,1 1 0,-1-1 0,0 0 0,0 1 0,1-1 0,-1 0 0,0 1 0,0-1 0,0 0 0,0-1 0,5-7-14,-5 8 15,1 1-1,-1-1 1,1 1 0,-1-1 0,0 1 0,1-1-1,-1 0 1,0 1 0,1-1 0,-1 1 0,0-1-1,0 0 1,1 1 0,-1-1 0,0 0-1,0 1 1,0-1 0,0-1 0,5-8 10,-5 10-10,1-1 0,-1 1 0,1-1 0,-1 0 0,0 1 0,1-1 0,-1 1 0,1-1 0,-1 0-1,0 1 1,0-1 0,1 0 0,-1 1 0,0-1 0,0 0 0,0 0 0,0 0 0,12-27-8,-10 27 7,-2 1 0,1 0 0,-1 0 0,1-1 0,-1 1 1,1 0-1,-1-1 0,0 1 0,1-1 0,-1 1 1,1-1-1,-1 1 0,0 0 0,0-1 0,1 1 0,-1-1 1,0 0-1,0 1 0,1-1 0,-1 1 0,0-1 0,0 1 1,0-1-1,0 1 0,0-1 0,0 0 0,0 1 0,0-1 1,0 1-1,0-1 0,0 0 0,0 1 0,0-1 0,-1 0 1,1-1-7,8-7 6,-4-6-11,12-4 2,-13 12 9,-4 4 0,1 2 0,0 0 1,1 0 0,-1 0 0,0 0 0,1 1 0,-1-1-1,1 0 1,-1 0 0,1 1 0,-1-1 0,1 0-1,-1 1 1,1-1 0,0 0 0,-1 1 0,1-1 0,1 0-1,-1 1 1,-1-1-1,1 1 0,0-1 0,-1 1 0,1-1 1,0 0-1,-1 1 0,1-1 0,-1 0 1,1 1-1,-1-1 0,1 0 0,-1 0 0,1 0 1,-1 1-1,0-1 0,1-2 0,0 2-1,0-1-1,0 1 1,0-1-1,0 0 0,1 1 1,-1 0-1,0-1 1,1 1-1,-1 0 1,1 0-1,2-2 1,-4 3 1,2-5 0,-2 4 0,1-1 0,0 1 0,0 0 0,-1 0 0,1 0 0,0-1 0,0 1 0,0 0 0,0 0 0,0 0 0,1 1 0,-1-1 0,0 0 0,0 0 0,3-1 0,-2-2 2,-2 3-2,0 1 0,0 0 0,0 0 0,0 0 0,0 0 1,0-1-1,0 1 0,0 0 0,0 0 0,0 0 0,0 0 1,0-1-1,0 1 0,0 0 0,0 0 0,0 0 0,1 0 1,-1-1-1,0 1 0,0 0 0,0 0 0,0 0 0,0 0 1,0 0-1,1 0 0,-1 0 0,0-1 0,0 1 0,0 0 1,0 0-1,0 0 0,1 0 0,-1 0 0,0 0 0,0 0 1,0 0-1,1 0 0,-1 0 0,0 0 0,0 0 0,1 0 0,-1 0 0,0 0 0,0 0 0,0 0-1,1 0 1,-1 0 0,0 0 0,0 0 0,1 0-1,-1 0 1,0-1 0,0 1 0,0 0 0,1 0 0,-1 0-1,0 0 1,0 0 0,0 0 0,0-1 0,1 1-1,-1 0 1,0 0 0,0 0 0,0-1 0,0 1-1,0 0 1,0 0 0,1 0 0,-1-1 0,0 1-1,0 0 1,0 0 0,0 0 0,0-1 0,0 1-1,0 0 1,0 0 0,0-1 0,0 1 0,0 0-1,0-1 1,0 0 0,1 0-1,0 0 1,-1-1-1,1 1 0,0 0 1,0 0-1,0 0 1,0 0-1,0 0 1,0 0-1,0 0 1,0 0-1,1 0 1,-1 1-1,0-1 0,2 0 1,10-20 53,-10 20-55,-3 1 2,1-1 0,-1 1 0,0 0 0,1 0-1,-1 0 1,0 0 0,1-1 0,-1 1-1,0 0 1,0 0 0,1-1 0,-1 1 0,0 0-1,0 0 1,1-1 0,-1 1 0,0 0-1,0-1 1,0 1 0,0 0 0,1-1 0,-1 1-1,0 0 1,0-1 0,0 1 0,0 0-1,0-1 1,0 1 0,0 0 0,0-1 0,0 1-1,0 0 1,0-1 0,0 0 3,1 1-3,0 0 0,0 0 0,-1 0 0,1 0 0,0 0 0,0 0 0,-1-1 0,1 1 0,0 0 0,0-1 0,-1 1 0,1 0 1,0-1-1,-1 1 0,1-1 0,0 1 0,-1 0 0,1-1 0,-1 0 0,1 1 0,-1-1 0,1 1 0,-1-1 0,1 0 0,-1 1 0,1-2 1,8-5-6,-6 3-4,-3 4 1,1-5 4,1 4 5,0 0-1,0 0 1,-1 0-1,1-1 1,0 1-1,-1 0 1,1-1-1,-1 1 1,0-1-1,1 1 1,0-3-1,2 4 1,19-16-20,-3 9 17,3-3 20,-21 9-14,-2 1-4,16 0 37,24 0-18,-10 0 3,20 0 60,-10 0-64,0 0 98,-30 0-98,-4 0-9,0 1 1,-1 0-1,1 0 1,-1 0-1,1 0 1,9 5-1,-14-6-9,7 1 7,5 3 6,-6-3-11,-6-1 6,1 0-3,0 0-6,0 0 1,-1 0-1,1 0 0,0 0 0,-1 0 1,1 0-1,0 1 0,-1-1 1,1 1-1,0-1 0,-1 1 0,1-1 1,-1 1-1,1 0 0,1 1 1,6 3 40,-3 0-7,8 1-37,-1 0-3,-12-4 9,2 0-3,11-1 34,-11-1-37,-1 0-1,1 1 1,-1-1 0,1 1 0,-1 0 0,0-1 0,1 1 0,-1 0 0,0 1 0,4 1 0,14 4 21,-18-7 1,-1 0-21,1 0 0,-1 0 1,1 0-1,-1 1 1,1-1-1,-1 1 0,1-1 1,-1 1-1,1-1 0,1 3 1,-1-3 6,4 4-7,-4-3 19,0-1-4,-1 0-12,1 0-1,-1 0 0,1 1 0,-1-1 1,1 0-1,-1 1 0,1-1 1,-1 1-1,1 0 0,1 1 1,-1-1 5,14 3 1,-14-4 8,18 7-49,-19-6 36,0 0 0,0 0 0,-1-1 0,1 1 0,0 0 0,1 0 0,-1-1 0,0 1 0,0 0 0,0-1-1,0 1 1,0-1 0,1 0 0,-1 1 0,0-1 0,0 0 0,1 0 0,-1 0 0,0 1 0,1-1 0,-1-1 0,2 1 0,7 6-10,-8-6 38,-2 1-25,0-1-4,0 0 0,0 0 0,0 0 0,0 0 1,0 0-1,0 1 0,0-1 0,0 0 0,0 0 0,0 0 0,0 0 0,0 1 1,0-1-1,0 0 0,0 0 0,0 0 0,0 0 0,0 0 0,0 1 1,0-1-1,0 0 0,0 0 0,0 0 0,0 0 0,1 0 0,-1 0 0,0 1 1,0-1-1,0 0 0,0 0 0,0 0 0,0 0 0,1 0 0,-1 0 0,0 0 1,0 0-1,0 0 0,0 0 0,1 0 0,-1 0 0,0 0 0,0 0 0,0 0 1,0 0-1,0 0 0,1 0 0,-1 0 0,0 0 0,0 0 0,0 0 1,0 0-1,1 0 0,-1 0 0,0 0 0,0 0 0,0 0 0,0 0 0,1 0 0,-1 0 1,0 0-1,0 0 0,0 0 0,0 0 0,1 0 0,-1 0 0,0 0 0,0 0 0,0 0 1,0 0-1,1 0 0,-1 0 0,0 0 0,0 0 0,0 0 0,0 0 0,0 0 0,1 1 1,-1-1-1,0 0 0,0 0 0,0 0 0,0 0 0,0 0 0,0 0 0,0 1 0,1-1 1,-1 0-1,0 0 0,0 0 0,0 0 0,0 0 0,0 1 0,0-1 0,0 0 0,0 0 1,0 0-1,0 0 0,0 1 0,0-1 0,0 0 0,0 0 0,0 0 0,0 0 0,0 1 1,0-1-1,0 1-29</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0:46.356"/>
    </inkml:context>
    <inkml:brush xml:id="br0">
      <inkml:brushProperty name="width" value="0.05" units="cm"/>
      <inkml:brushProperty name="height" value="0.05" units="cm"/>
      <inkml:brushProperty name="color" value="#FFC114"/>
    </inkml:brush>
  </inkml:definitions>
  <inkml:trace contextRef="#ctx0" brushRef="#br0">1 40 152,'-1'-11'1207,"1"-8"2588,0 18-3738,0 1 0,0 0 0,0-1-1,0 1 1,0-1 0,1 1 0,-1 0 0,0-1 0,0 1 0,0 0 0,0-1 0,1 1 0,-1 0 0,0-1 0,0 1 0,0 0 0,1-1-1,-1 1 1,0 0 0,1 0 0,-1-1 0,0 1 0,1 0 0,-1 0 0,0 0 0,1-1 0,4 1 4193,5 4-2125,-10-3-1888,1-1-140,0 0 0,0 1 0,0-1 0,-1 0 0,1 0 0,0 0 0,0 1-1,0-1 1,0 1 0,0-1 0,0 1 0,0-1 0,0 1 0,-1-1 0,1 1 0,0 0 0,0-1 0,-1 1-1,1 0 1,0 0 0,-1-1 0,1 2 0,18 13 1134,-17-8-813,-1-2-325,1-4-46,-1-1-20,0 0-1,0 1 1,0-1 0,0 1 0,0-1 0,0 1 0,0 0 0,-1-1 0,1 1 0,0 0 0,0 0 0,-1-1 0,1 1 0,0 0 0,-1 0 0,1 0 0,-1 0 0,1 0 0,-1 0 0,1 0 0,-1 1 0,10 8 298,-8-9-265,0 0-1,0 1 0,0-1 1,-1 1-1,1 0 0,0-1 1,-1 1-1,0 0 0,1 0 0,1 4 1,2-1 166,-5-5-219,0 0 1,1 0-1,-1 1 1,0-1-1,1 0 1,-1 0-1,0 0 1,0 1-1,1-1 1,-1 0 0,0 0-1,0 1 1,1-1-1,-1 0 1,0 0-1,0 1 1,0-1-1,1 0 1,-1 1-1,0-1 1,0 0 0,0 1-1,0-1 1,0 0-1,0 1 1,38 32 1413,-24-20-787,-10-11-556,-1 0 0,1 1 1,-1-1-1,1 1 1,-1 0-1,4 4 0,-2-2 144,0 0 0,0 0 0,12 9 0,19 17 406,-13-6-458,4 1-31,-7-4-38,-17-19-82,0 0 1,0-1 0,0 1-1,0 0 1,-1 1 0,4 3-1,1 3 20,-3 0 25,-3-9-61,-1 0 1,0-1-1,0 1 0,0 0 0,1 0 0,-1-1 0,0 1 0,1 0 1,-1-1-1,1 1 0,-1 0 0,1-1 0,-1 1 0,1 0 0,-1-1 0,1 1 1,0-1-1,0 1 0,1 1 15,0-1-1,0 0 1,-1 1 0,1-1 0,0 1-1,-1 0 1,0 0 0,1 0 0,-1-1-1,2 4 1,1 0 51,-4-5-67,0 0-1,1 0 1,-1 0-1,0 0 1,1 1 0,-1-1-1,0 0 1,0 0 0,1 0-1,-1 1 1,0-1-1,1 0 1,-1 1 0,0-1-1,0 0 1,0 0-1,1 1 1,-1-1 0,0 0-1,0 1 1,0-1 0,0 0-1,0 1 1,0-1-1,0 1 1,0-1 0,0 1-1,1 0 3,-1 0 0,1 0 1,-1 0-1,0 0 0,1 0 0,0 0 0,-1 0 0,1 0 0,-1 0 0,1 0 1,0 0-1,0-1 0,0 1 0,1 1 0,-1-1 5,0-1 0,-1 1 0,1 0 0,0-1 0,0 1 0,-1 0 0,1 0 0,-1 0 0,1-1 0,-1 1 0,1 0 0,-1 0 0,1 2 0,4 5 45,-5-7-47,1-1 1,-1 1 0,1-1 0,-1 1-1,1-1 1,-1 1 0,0 0 0,1-1-1,-1 1 1,0 0 0,0-1 0,1 1-1,-1 0 1,0 0 0,0-1 0,0 1-1,0 0 1,0 0 0,0 0-5,0-1-1,0 0 1,0 0 0,0 1-1,0-1 1,0 0-1,1 0 1,-1 1 0,0-1-1,0 0 1,0 0 0,0 1-1,0-1 1,0 0 0,0 0-1,0 1 1,1-1 0,-1 0-1,0 0 1,0 0 0,0 0-1,1 1 1,-1-1-1,0 0 1,0 0 0,0 0-1,1 0 1,-1 0 0,0 1-1,1-1 2,-1 0 1,1 0-1,-1 0 0,0 1 0,1-1 0,-1 0 0,0 1 0,1-1 1,-1 0-1,0 1 0,1-1 0,-1 0 0,0 1 0,0-1 0,1 0 0,-1 1 1,0-1-1,0 1 0,0-1 0,0 0 0,0 1 0,0-1 0,1 1 0,-1-1 1,0 1-1,0-1 0,0 1 0,0-1 0,-1 1 0,1 0 1,0-1 0,0 1 0,0 0 0,0-1 0,0 1-1,0 0 1,0-1 0,1 1 0,-1-1 0,0 1 0,0-1 0,0 1-1,1 0 1,-1-1 0,0 1 0,1-1 0,-1 1 0,0-1-1,1 1 1,-1-1 0,1 0 0,-1 1 0,0-1 0,1 1 0,-1-1-1,1 0 1,0 1 0,0-1 0,-1 0-3,0 1-1,0-1 1,1 0 0,-1 1 0,0-1 0,0 0-1,0 1 1,1-1 0,-1 0 0,0 1-1,0-1 1,0 0 0,0 1 0,0-1-1,0 0 1,0 1 0,0-1 0,0 0-1,0 1 1,0-1 0,0 1 0,0-1-1,0 0 1,0 1 0,0-1 0,1 8 4,0-8-7,-1 1 4,1-1 0,-1 0-1,1 0 1,-1 1 0,1-1 0,-1 0-1,0 1 1,1-1 0,-1 0 0,1 1-1,-1-1 1,0 1 0,1-1 0,-1 0-1,0 1 1,1-1 0,-1 1 0,0-1-1,0 1 1,0-1 0,1 1 0,-1-1-1,0 1 1,0 0 0,0-1 0,0 1-1,0-1 1,0 1 0,0-1 0,0 1-1,0-1 1,0 1 0,0 0 0,-1 0-1,6 4 46,-5-5-47,0 0 0,1 0-1,-1 0 1,0 1 0,1-1 0,-1 0-1,0 0 1,0 0 0,1 1-1,-1-1 1,0 0 0,0 0-1,1 1 1,-1-1 0,0 0-1,0 1 1,0-1 0,1 0-1,-1 0 1,0 1 0,0-1 0,0 0-1,0 1 1,0-1 0,0 1-1,0 0 9,0 1-1,0-1 1,0 1-1,0-1 1,0 1 0,0-1-1,0 1 1,1-1-1,-1 0 1,0 1-1,1-1 1,-1 0-1,1 1 1,0-1-1,-1 0 1,1 1-1,0-1 1,0 0-1,1 1 1,-2-1-1,1 0 1,-1-1-1,1 1 0,-1 0 0,0 0 1,1-1-1,-1 1 0,0 0 1,0 0-1,1 0 0,-1 0 0,0 0 1,0 0-1,0-1 0,0 1 0,0 0 1,0 0-1,-1 1 0,1-2-5,0 1 0,0 0-1,0-1 1,0 1 0,0-1-1,0 1 1,0 0-1,0-1 1,0 1 0,0-1-1,0 1 1,0 0 0,1-1-1,-1 1 1,0-1 0,0 1-1,0-1 1,1 1 0,-1-1-1,0 1 1,1-1 0,-1 1-1,1-1 1,-1 1-1,0-1 1,1 1 0,-1-1-1,2 1 1,-2-1 0,0 0 0,0 1 0,0-1 0,1 0 0,-1 0 0,0 1 1,0-1-1,0 0 0,1 1 0,-1-1 0,0 0 0,0 0 0,0 1 0,0-1 0,0 0 0,0 1 0,0-1 0,0 0 0,0 1 1,0-1-1,0 1 0,0-1 0,0 0 0,0 0 0,0 1 0,0-1 0,0 0 0,-1 1 0,1-1 0,0 1 0,0-1 0,0 0 0,0 1 0,0-1 0,-1 0 0,1 1 0,0-1 0,0 0 0,0 1 0,0-1 0,0 0 0,0 1 0,0-1 0,1 0 0,-1 1 0,0-1 0,0 0 0,0 1 0,0-1 0,0 0 0,0 1 0,1-1 0,-1 0-1,0 0 1,0 1 0,0-1 0,1 1 0,0-1 6,0 1 1,-1 0-1,1 0 0,0 0 0,0 0 0,-1 0 0,1 0 0,-1 0 0,1 0 0,-1 0 0,1 0 0,-1 1 0,0-1 1,1 0-1,-1 0 0,0 0 0,0 1 0,0-1 0,0 0 0,0 0 0,0 0 0,0 1 0,-1 0 0,1 3 7,4 2 31,-3-7-45,-1 0-1,1 0 1,-1 0 0,0 1 0,1-1-1,-1 0 1,0 0 0,1 1 0,-1-1-1,0 0 1,0 1 0,1-1-1,-1 0 1,0 1 0,0-1 0,0 0-1,1 1 1,-1-1 0,0 1 0,0-1-1,0 0 1,0 1 0,0-1-1,0 1 1,0-1 0,0 0 0,0 1-1,0 0 1,5 15 121,-4-15-115,-1 0 1,1 0-1,0 1 0,-1-1 0,1 0 0,-1 0 0,0 1 0,1-1 0,-1 0 1,0 1-1,0 2 0,5 5 35,-5-8-40,1-1-1,-1 1 0,1-1 1,-1 1-1,0 0 1,1-1-1,-1 1 0,1 0 1,-1-1-1,0 1 1,0 0-1,1-1 0,-1 1 1,0 0-1,0 0 1,0-1-1,0 2 0,4 4 26,-3-5-27,-1-1 0,0 0 1,1 0-1,-1 0 0,1 1 0,-1-1 0,0 0 0,0 1 0,1-1 1,-1 0-1,0 0 0,1 1 0,-1-1 0,0 1 0,0-1 1,0 0-1,1 1 0,-1-1 0,0 0 0,0 1 0,0-1 1,0 1-1,0-1 0,0 1 0,0-1 0,0 0 0,0 1 1,0 0-1,0 0 2,0-1 0,0 1-1,-1-1 1,1 1 0,0-1 0,0 1 0,0-1 0,0 1 0,0 0 0,0-1-1,0 1 1,0-1 0,0 1 0,1-1 0,-1 1 0,0-1 0,0 1 0,0-1 0,1 1-1,-1-1 1,0 1 0,0-1 0,1 1 0,-1-1 0,0 1 0,1-1 0,-1 1-1,1-1 1,-1 0 0,1 1 0,-1-1 0,1 0 0,-1 1 0,1-1 0,0 1-4,3 10 85,-4-11-80,1 1 0,-1-1 0,1 0-1,-1 1 1,1-1 0,-1 0-1,1 1 1,-1-1 0,1 1 0,-1-1-1,1 1 1,-1-1 0,0 1-1,1 0 1,-1-1 0,0 1-1,0-1 1,0 1 0,1 0 0,-1-1-1,0 1 1,0-1 0,0 1-1,0 0 1,0-1 0,0 2-1,4 3 46,-3-5-47,-1 0 0,0 0-1,1 0 1,-1 1 0,0-1 0,1 0 0,-1 0 0,0 0-1,0 1 1,1-1 0,-1 0 0,0 0 0,0 1 0,1-1-1,-1 0 1,0 1 0,0-1 0,0 0 0,0 1 0,1-1-1,-1 0 1,0 1 0,0-1 0,0 0 0,0 1-1,0 0 8,0 0 0,0 0-1,0 0 1,0 0 0,0 0-1,0 0 1,0 0-1,0 0 1,0 0 0,1 0-1,-1 0 1,0 0 0,1 0-1,-1 0 1,1 0-1,-1 0 1,1 0 0,-1-1-1,1 1 1,0 0-1,0 0 1,0 1-7,3 20 99,-3-21-97,0 1 1,0 0 0,0-1 0,0 1 0,-1 0 0,1 0 0,0-1 0,-1 1 0,1 0 0,-1 0 0,0 0 0,0 0 0,1-1 0,-1 1 0,0 0 0,-1 4 0,5 2 8,-4-7-14,1 0 1,0-1 0,-1 1-1,1 0 1,-1 0-1,1-1 1,-1 1 0,1 0-1,-1 0 1,0 0 0,0 0-1,1-1 1,-1 1-1,0 0 1,0 0 0,0 0-1,0 0 1,0 0-1,0 0 1,0 0 0,0 1-1,5 8 7,-5-10-6,1 1-1,-1-1 1,0 1 0,1-1-1,-1 1 1,1-1 0,-1 1-1,0 0 1,1-1 0,-1 1-1,0 0 1,0-1 0,1 1-1,-1 0 1,0 0 0,0-1-1,0 2 1,0 1 3,0-1 0,0 0 0,0 1 0,0-1 1,1 1-1,-1-1 0,1 0 0,0 0 0,0 1 0,0-1 0,0 0 0,1 3 0,-1-4 0,-1 0-1,0 0 1,1 0 0,-1 0-1,0 1 1,0-1-1,0 0 1,0 0-1,0 0 1,0 0 0,0 1-1,0-1 1,0 2-1,-1-3 2,1 1 1,0 0-1,0 0 0,0 0 0,0 0 0,0 0 0,0 0 0,0-1 1,0 1-1,0 0 0,0 0 0,0 0 0,0 0 0,1 0 0,-1-1 1,0 1-1,2 1 0,-1 0 6,0-1 1,0 1 0,0-1-1,-1 1 1,1 0-1,0-1 1,-1 1 0,1 0-1,-1-1 1,1 1-1,-1 0 1,0 0-1,0-1 1,1 1 0,-1 0-1,-1 0 1,1 2-1,0-3-4,10 33 253,-10-32-246,-1-1 0,1 1 0,0 0 0,0 0 0,0 0 0,1 0 0,-1 0 0,0-1 0,1 1 0,-1 0 0,1 0 0,-1 0 0,1-1 0,0 1 0,0 0 0,0-1 0,1 2 0,-1-2-8,-1 0 0,0 0 1,1-1-1,-1 1 0,0 0 1,1 0-1,-1 0 0,0 0 1,0-1-1,0 1 0,0 0 1,0 0-1,0 0 0,0 0 1,0 0-1,0-1 0,0 1 1,-1 1-1,1-1 0,0 0 1,-1 1-1,1-1 0,0 0 1,0 0-1,0 0 1,0 0-1,0 0 0,1 1 1,-1-1-1,0 0 1,0 0-1,1 2 0,1 0 6,-1-1-1,0 1 0,0 0 0,0 0 0,0 0 1,0 0-1,-1-1 0,1 1 0,-1 0 1,0 0-1,0 4 0,4 8 47,-3-14-50,0 1 1,0 0-1,-1-1 0,1 1 0,-1 0 0,1-1 1,-1 1-1,0 0 0,1 3 0,-1-2 0,0 0 0,0 0 0,0 0 0,0 0 0,1 0 0,-1 0 0,1 0-1,0 0 1,0 0 0,0 0 0,2 3 0,-2-5-5,-1 1 0,0-1 0,1 0 1,-1 0-1,0 1 0,0-1 0,0 0 0,0 0 0,0 1 0,0-1 1,-1 3-1,1-3-1,0 1 1,0-1 0,-1 1 0,1-1 0,0 1-1,1-1 1,-1 1 0,0-1 0,0 1-1,1-1 1,-1 1 0,1 1 0,1 0 1,-1-1 0,0 1 0,0 0 1,0-1-1,0 1 0,0 0 0,-1 0 0,1-1 1,-1 1-1,0 0 0,0 0 0,0 4 1,4 8 7,-3-13-9,0 0 0,0 0-1,-1 0 1,1 0 0,-1 0-1,1 0 1,-1 0 0,0 0 0,1 4-1,-2-4 2,1 0-1,0 0 1,0 0-1,0 0 1,0-1-1,1 1 1,-1 0-1,1 0 1,-1 0-1,1 0 1,-1 0-1,1-1 0,0 1 1,0 0-1,0-1 1,1 3-1,-1-3 2,-1 1 0,1-1-1,-1 1 1,1 0 0,-1-1-1,0 1 1,1 0-1,-1-1 1,0 1 0,0 0-1,0-1 1,0 1 0,-1 0-1,0 2 1,1-2 0,0-1 0,0 1 0,-1 0 0,1 0 0,0 0 0,0 0 0,1-1 0,-1 1 0,0 0 0,1 2 0,0-2-2,0 0 3,0-1-1,0 1 0,0-1 0,0 1 1,-1-1-1,1 1 0,-1 0 1,1-1-1,-1 1 0,0 0 1,1 0-1,-1-1 0,0 1 0,0 3 1,0-2-2,0-1 1,0 1 0,0 0 0,1-1 0,-1 1 0,1-1-1,0 1 1,0-1 0,0 1 0,2 3 0,-3-5-4,1 0 0,-1 0 0,0 0 0,1 0 1,-1 0-1,0 0 0,0 0 0,0 0 0,0 0 0,0 0 1,0 0-1,0 0 0,0 0 0,0 0 0,-1 1 0,1-1 1,0 0 0,0 0-1,0 1 1,0-1 0,0 0-1,0 0 1,0 0-1,0 0 1,0 0 0,0 0-1,0 0 1,0 0-1,1 0 1,-1 0 0,1 2-1,1 1 16,0 1-1,-1 0 1,0 0-1,0 0 0,0 0 1,0 0-1,-1 0 1,0 10-1,4-3 40,-3-11-52,-1 0 0,1 0-1,0 0 1,-1 0-1,1 0 1,-1 1-1,0-1 1,1 0 0,-1 0-1,0 0 1,0 0-1,0 0 1,1 3-1,-2 9 33,1-9-19,-1-1 0,1 1-1,0-1 1,0 1 0,0-1 0,1 1 0,-1-1-1,1 1 1,0-1 0,0 1 0,0-1 0,0 0 0,3 5-1,-4-7-10,1 0 0,-1 0 0,1 1-1,-1-1 1,0 0 0,1 0 0,-1 0 0,0 0-1,0 1 1,0-1 0,0 0 0,0 0-1,0 0 1,0 1 0,0-1 0,-1 0-1,1 2 1,-1-2-2,1 0-1,0 0 1,-1 0-1,1 0 1,0 1-1,0-1 1,0 0-1,0 0 1,0 0-1,0 1 1,0-1 0,1 0-1,-1 0 1,0 0-1,1 0 1,-1 1-1,1 0 1,1 2 6,0 0 0,-1 0 0,1 1 0,-1-1 0,0 0 0,-1 1 0,1-1 0,-1 1 0,0-1 0,0 1 0,0-1 0,-1 6 0,0 6 75,6-4-13,-4-11-64,-1 0 0,1 0 0,-1 0 0,1 0 0,-1 0 1,1 0-1,-1 0 0,1 1 0,-1-1 0,0 0 0,0 0 0,0 3 0,0 52 325,5-47-286,-4-8-41,-1-1-1,1 1 1,-1 0-1,0-1 1,1 1 0,-1-1-1,1 1 1,-1 0 0,0-1-1,0 1 1,1 0-1,-1-1 1,0 1 0,0 0-1,0 0 1,0-1 0,0 2-1,0 82 263,5-77-219,-5-7-46,0 0 0,1 0 0,-1 0 0,0 1 0,1-1-1,-1 0 1,0 0 0,1 1 0,-1-1 0,0 0 0,1 1 0,-1-1 0,0 0 0,0 1 0,0-1-1,1 0 1,-1 1 0,0-1 0,0 1 0,0-1 0,0 0 0,0 1 0,0-1 0,1 1 0,-1-1-1,0 0 1,0 1 0,-1 0 0,1 11 100,0-9-90,-1 0 0,1-1 0,0 1 1,0 0-1,0-1 0,1 1 0,-1 0 0,1-1 1,-1 1-1,1 0 0,0-1 0,0 1 0,0-1 1,3 5-1,-3-4 2,0 1 0,-1-1 0,1 0 0,-1 1 1,0-1-1,1 1 0,-1-1 0,-1 0 0,0 7 0,0 1 14,1-4 6,0-5-27,0 1 1,0-1-1,0 0 1,0 0-1,0 0 0,0 1 1,0-1-1,1 0 1,-1 0-1,1 0 0,0 0 1,0 0-1,0 1 0,0-1 1,2 3-1,-2-2 7,0 0-1,-1 0 1,1 0-1,-1 1 1,0-1-1,1 0 1,-1 1-1,-1-1 1,1 0-1,-1 4 1,0 4 35,6 5-20,-4-15-25,0 0-1,-1 0 1,1 1-1,-1-1 0,1 0 1,-1 0-1,0 1 0,1-1 1,-1 0-1,0 1 0,0 2 1,0 8 0,0-10 5,-1 1 1,1 0 0,0 0-1,0-1 1,0 1 0,1 0-1,-1-1 1,1 1 0,-1 0-1,1-1 1,0 1 0,0-1 0,0 1-1,3 4 1,-3-4 12,-1 0 0,1 0 0,0 0 0,-1 0 0,0 0 0,1 1 0,-1-1 0,0 0 0,-1 0 0,0 5 0,0 4 75,1-11-94,0 0 0,0 1 1,0-1-1,0 0 0,1 0 1,-1 0-1,0 0 1,0 0-1,1 0 0,-1 0 1,0 0-1,1 0 0,-1 0 1,1 0-1,0 0 1,-1 0-1,1 0 0,0 0 1,1 1-1,-2-2 1,0 1 0,1 0 0,-1 0-1,0 0 1,1 0 0,-1-1 0,0 1 0,0 0 0,0 0 0,0 0 0,0 0 0,0 0-1,0 0 1,0 0 0,0-1 0,0 1 0,-1 2 0,1-3 1,0 1 0,0 0 0,-1 0 1,1 0-1,0 0 0,0 0 0,0 0 0,0-1 1,0 1-1,0 0 0,1 0 0,-1 0 0,0 0 1,0 0-1,1-1 0,-1 1 0,1 1 0,0 0-1,0-2 0,-1 1 0,1 0 0,0 0 1,-1-1-1,1 1 0,0 0 1,-1 0-1,0 0 0,1 0 0,-1 0 1,1 0-1,-1 0 0,0 0 0,0 0 1,0 0-1,1 0 0,-1 0 1,0 0-1,0 0 0,0 0 0,-1 2 1,6 5 6,-5-7-10,1-1 0,-1 1 0,1-1-1,-1 1 1,0 0 0,1-1 0,-1 1-1,1 0 1,-1-1 0,0 1 0,0 0-1,1 0 1,-1-1 0,0 1 0,0 0-1,0 0 1,0 0 0,0 0 1,0 0-1,0-1 1,0 1 0,0 0-1,0-1 1,0 1-1,1 0 1,-1-1 0,0 1-1,0-1 1,1 1 0,-1 0-1,0-1 1,0 1 0,1-1-1,-1 1 1,1-1-1,-1 1 1,1 0 0,0-1-1,-1 1 1,1 0-1,-1-1 0,0 1 1,1-1-1,-1 1 1,1 0-1,-1-1 1,0 1-1,0 0 0,1 0 1,-1-1-1,0 1 1,0 0-1,0 0 1,0-1-1,0 1 0,0 0 1,0 0-1,5 4 3,-5-5-4,0 1 1,1-1-1,-1 0 0,0 0 0,0 0 0,1 0 0,-1 1 0,0-1 0,1 0 0,-1 0 0,0 1 1,0-1-1,1 0 0,-1 0 0,0 1 0,0-1 0,0 0 0,0 1 0,1-1 0,-1 0 0,0 1 1,0-1-1,0 0 0,0 1 0,0 0 0,0-1 0,0 0 0,0 1 0,0-1 0,0 1 0,0-1 0,0 1 0,0-1 0,0 1 0,0-1 0,0 0 0,0 1 0,1-1 0,-1 1 0,0-1 0,0 1 0,0-1 0,1 0 0,-1 1 0,0-1 0,0 0 0,1 1 0,-1-1 0,0 0 0,1 1 0,-1-1 0,1 1 0,0-1 0,-1 0 0,0 0 0,1 1 0,-1-1 0,0 0 0,1 1 0,-1-1 0,0 0 0,0 1 0,1-1 0,-1 1 0,0-1 0,0 0 0,1 1 0,-1-1 0,0 1 0,0-1 0,0 1 0,0-1 0,0 0 0,0 1 0,0-1 0,0 1 0,0-1 0,0 1 0,0 0 0,0 1 0,0-2 0,8 9 0,-4 8 0,-2-14 0,-1-3 0,-1 1 0,1-1 0,-1 1 0,1-1 0,-1 1 0,1-1 0,-1 1 0,0-1 0,1 1 0,-1 0 0,0-1 0,0 1 0,1 0 0,-1-1 0,0 1 0,0 0 0,0-1 0,0 1 0,0 0 0,0-1 0,0 2 0,5 8 0,-5-10 0,1 1 0,-1-1 0,1 1 0,-1-1 0,0 1 0,1 0 0,-1-1 0,1 1 0,-1 0 0,0-1 0,0 1 0,0 0 0,1-1 0,-1 1 0,0 0 0,0-1 0,0 2 0,-1 2 0,1-4 0,1 1 0,-1 0 0,0-1 0,0 1 0,0 0 0,0-1 0,0 1 0,1-1 0,-1 1 0,0 0 0,1-1 0,-1 1 0,0-1 0,1 1 0,-1-1 0,1 1 0,-1-1 0,1 1 0,-1-1 0,1 1 0,-1-1 0,1 0 0,0 1 0,3 16 0,-2-14 0,-1-3 0,-1 1 0,1-1 0,-1 1 0,1-1 0,-1 1 0,1-1 0,-1 1 0,0-1 0,1 1 0,-1 0 0,0-1 0,0 1 0,1 0 0,-1-1 0,0 1 0,0 0 0,0-1 0,0 1 0,0 0 0,0-1 0,0 2 0,4 4 0,-3-6 0,-1 0 0,0 1 0,1-1 0,-1 0 0,0 0 0,1 1 0,-1-1 0,0 0 0,1 0 0,-1 1 0,0-1 0,0 0 0,1 1 0,-1-1 0,0 1 0,0-1 0,0 0 0,1 1 0,-1-1 0,0 0 0,0 1 0,0-1 0,0 1 0,0-1 0,0 1 0,0-1 0,0 0 0,0 2 0,10 26 0,-10-28 0,0 0 0,0 0 0,0 1 0,0-1 0,0 0 0,0 0 0,0 1 0,0-1 0,0 0 0,0 0 0,0 1 0,1-1 0,-1 0 0,0 0 0,0 0 0,0 1 0,0-1 0,0 0 0,1 0 0,-1 0 0,0 1 0,0-1 0,0 0 0,0 0 0,1 0 0,-1 0 0,0 0 0,0 1 0,1-1 0,-1 0 0,1 0 0,-1 0 0,0 0 0,1 1 0,-1-1 0,0 0 0,1 0 0,-1 0 0,0 1 0,1-1 0,-1 0 0,0 1 0,0-1 0,1 0 0,-1 1 0,0-1 0,0 0 0,0 1 0,0-1 0,1 0 0,-1 1 0,0-1 0,0 1 0,0-1 0,0 0 0,0 1 0,0-1 0,0 1 0,0-1 0,0 0 0,0 1 0,5 9 0,-5-9 0,1-1 0,-1 1 0,0-1 0,1 1 0,-1 0 0,1-1 0,-1 1 0,0 0 0,1-1 0,-1 1 0,0 0 0,0-1 0,1 1 0,-1 0 0,0-1 0,0 1 0,0 1 0,0-2 0,0 1 0,0-1 0,0 0 0,0 1 0,-1-1 0,1 0 0,0 0 0,0 1 0,0-1 0,1 0 0,-1 1 0,0-1 0,0 0 0,0 1 0,0-1 0,0 0 0,0 1 0,0-1 0,0 0 0,1 1 0,-1-1 0,0 0 0,0 0 0,0 1 0,1-1 0,-1 0 0,0 0 0,0 0 0,1 1 0,-1-1 0,0 0 0,1 0 0,-1 0 0,1 1 0,-1-1 0,0 0 0,1 0 0,-1 0 0,0 1 0,1-1 0,-1 0 0,0 0 0,1 1 0,-1-1 0,0 0 0,1 1 0,-1-1 0,0 0 0,0 1 0,0-1 0,1 1 0,-1-1 0,0 0 0,0 1 0,0-1 0,0 1 0,0-1 0,0 0 0,1 1 0,-1-1 0,0 1 0,0-1 0,0 1 0,-1-1 0,1 1 0,0-1 0,0 0 0,0 1 0,-1 1 0,2-1 0,7 8 0,-7-4 0,-2-5 0,1 1 0,0-1 0,0 0 0,0 1 0,0-1 0,0 1 0,0-1 0,0 0 0,0 1 0,0-1 0,0 1 0,0-1 0,0 0 0,0 1 0,0-1 0,0 0 0,0 1 0,0-1 0,0 1 0,1-1 0,-1 0 0,0 1 0,0-1 0,0 0 0,1 1 0,-1-1 0,0 0 0,0 0 0,1 1 0,-1-1 0,1 0 0,1 2 0,-1-1 0,-1-1 0,1 0 0,-1 1 0,1-1 0,-1 0 0,0 1 0,1-1 0,-1 0 0,0 1 0,1-1 0,-1 1 0,0-1 0,0 1 0,1-1 0,-1 1 0,0-1 0,0 1 0,0-1 0,0 1 0,0-1 0,1 1 0,-1-1 0,0 1 0,0-1 0,0 1 0,0-1 0,-1 1 0,1-1 0,0 1 0,0 0 0,-1 1 0,1-1 0,9 7 0,-9-7 0,1-1 0,-1 0 0,0 0 0,0 1 0,0-1 0,1 0 0,-1 0 0,0 1 0,0-1 0,0 0 0,0 1 0,0-1 0,0 0 0,1 1 0,-1-1 0,0 0 0,0 1 0,0-1 0,0 0 0,0 1 0,0-1 0,0 0 0,0 1 0,-1-1 0,1 0 0,0 1 0,0 0 0,0-1 0,0 1 0,0 0 0,0 0 0,0 0 0,0 0 0,0-1 0,0 1 0,0 0 0,0 0 0,1 0 0,-1-1 0,0 1 0,1 0 0,-1 0 0,0-1 0,1 1 0,-1 0 0,1-1 0,-1 1 0,1 0 0,-1-1 0,1 1 0,0-1 0,0 2 0,1 4 0,-2-6 0,0 1 0,0 0 0,0 0 0,0-1 0,0 1 0,0 0 0,0-1 0,1 1 0,-1 0 0,0-1 0,0 1 0,1 0 0,-1-1 0,0 1 0,1 0 0,-1-1 0,0 1 0,1-1 0,-1 1 0,1-1 0,-1 1 0,1-1 0,-1 1 0,2 0 0,10 21 0,-12-21 0,0 0 0,0-1 0,0 1 0,0 0 0,0-1 0,0 1 0,0-1 0,0 1 0,0 0 0,1-1 0,-1 1 0,0-1 0,0 1 0,1 0 0,-1-1 0,0 1 0,1-1 0,-1 1 0,1 0 0,0-1 0,-1 1 0,1 0 0,-1-1 0,1 1 0,-1 0 0,1-1 0,-1 1 0,0 0 0,1-1 0,-1 1 0,0 0 0,0 0 0,1 0 0,-1-1 0,0 1 0,0 0 0,0 0 0,0-1 0,0 2 0,4 5 0,-4-7 0,1 0 0,-1 0 0,0 0 0,1 1 0,-1-1 0,0 0 0,1 1 0,-1-1 0,0 0 0,1 0 0,-1 1 0,0-1 0,0 0 0,1 1 0,-1-1 0,0 1 0,0-1 0,0 0 0,0 1 0,0-1 0,1 1 0,-1-1 0,0 0 0,0 1 0,0-1 0,0 1 0,0-1 0,0 1 0,0 0 0,0 0 0,0-1 0,0 1 0,0 0 0,0-1 0,0 1 0,0 0 0,0-1 0,0 1 0,1 0 0,-1-1 0,0 1 0,0 0 0,1-1 0,-1 1 0,0-1 0,1 1 0,-1-1 0,1 1 0,-1-1 0,1 1 0,2 2 0,-3-3 0,0 0 0,1 0 0,-1 1 0,0-1 0,0 0 0,1 0 0,-1 0 0,0 1 0,0-1 0,0 0 0,0 0 0,1 0 0,-1 1 0,0-1 0,0 0 0,0 0 0,0 1 0,0-1 0,0 0 0,0 0 0,1 1 0,-1-1 0,0 0 0,0 0 0,0 1 0,0-1 0,0 0 0,0 0 0,0 1 0,-1-1 0,1 0 0,0 1 0,0-1 0,0 0 0,0 3 0,3 0 0,-3-3 0,1 1 0,-1-1 0,1 1 0,-1-1 0,1 1 0,-1 0 0,0-1 0,1 1 0,-1-1 0,0 1 0,1 0 0,-1-1 0,0 1 0,0 0 0,0-1 0,1 1 0,-1 0 0,0-1 0,0 1 0,0 0 0,0 0 0,4 9 0,-3-10 0,-1 1 0,1 0 0,-1-1 0,1 1 0,-1-1 0,0 1 0,1 0 0,-1-1 0,0 1 0,1 0 0,-1-1 0,0 1 0,0 0 0,0-1 0,0 1 0,1 0 0,-1 1 0,0-2 0,-1 0 0,1 1 0,0-1 0,0 1 0,0-1 0,1 1 0,-1-1 0,0 0 0,0 1 0,0-1 0,0 1 0,0-1 0,0 0 0,1 1 0,-1-1 0,0 0 0,0 1 0,0-1 0,1 0 0,-1 1 0,0-1 0,1 0 0,-1 1 0,0-1 0,1 0 0,-1 0 0,0 1 0,1-1 0,4 6 0,-5-5 0,0 0 0,0 0 0,0 0 0,0 0 0,1 0 0,-1 0 0,0 0 0,1 0 0,-1 0 0,1 0 0,-1 0 0,1-1 0,0 1 0,-1 0 0,1 0 0,0-1 0,-1 1 0,1 0 0,1 0 0,-1-1 0,-1 1 0,1-1 0,0 1 0,-1 0 0,1-1 0,0 1 0,-1 0 0,1 0 0,-1-1 0,1 1 0,-1 0 0,1 0 0,-1 0 0,0 0 0,1 0 0,-1-1 0,0 1 0,0 2 0,9 8 0,-8-10 0,0 0 0,0 0 0,0-1 0,0 1 0,-1 0 0,1 0 0,0 0 0,0 0 0,-1 0 0,1 0 0,-1 0 0,1 0 0,-1 0 0,1 0 0,-1 2 0,0-1 0,0-2 0,9 9 0,4 14 0,24 22 0,-37-41 0,0 0 0,11 4 0,21 21 0,-27-22 0,-4-5 0,0 0 0,0-1 0,0 1 0,1-1 0,-1 1 0,0-1 0,1 0 0,-1 1 0,1-1 0,-1 0 0,1 0 0,0 0 0,-1 0 0,3 1 0,38 36 0,-4-15 0,-26-14 0,-7-4 0,1-1 0,0 0 0,0 0 0,0 0 0,13 6 0,-9-5 0,4 3 0,-1 2 0,-9-5 0,5-1 0,-4-3 0,-4-1 0,1 1 0,-1-1 0,0 0 0,1 1 0,-1-1 0,0 1 0,0 0 0,0-1 0,1 1 0,-1 0 0,0 0 0,0 0 0,0-1 0,0 1 0,0 0 0,-1 0 0,1 1 0,0-1 0,1 2 0,-1-2 0,0 1 0,0-1 0,0 0 0,0 0 0,1 1 0,-1-1 0,0 0 0,1 0 0,-1 0 0,0-1 0,1 1 0,1 1 0,12 5 0,-7-6 0,2 4 0,1 1 0,-4-3 0,5 0 0,-2 1 0,0-2 0,-7-1 0,0-1 0,0 1 0,-1 0 0,1 0 0,0 1 0,-1-1 0,5 3 0,-1 0 0,2-3 0,2 2 0,-8-2 0,1 1 0,-1-1 0,0 1 0,1-1 0,-1 0 0,1 0 0,-1 0 0,1 0 0,-1 0 0,4 0 0,4 1 0,30 12 0,-35-11 0,20 6 0,-14-4 0,-2-4 0,0 0 0,-8 1 0,-1 0 0,10-1 0,0 0 0,0 3 0,0-3 0,-2 2 0,-1-1 0,-1 3 0,3-4 0,1 0 0,-1 2 0,1-2 0,-1 0 0,-6 3 0,5-3 0,-5-1 0,0 1 0,3 3 0,2-3 0,6-2 0,-12 2 0,4 3 0,2-3 0,2-1 0,0 0 0,0 0 0,-1-1 0,-6-3 0,5 4 0,2 0 0,0 0 0,0 0 0,-1-1 0,-8-1 0,0 0 0,8 1 0,1 0 0,0-3 0,0 3 0,0 0 0,0-2 0,0 1 0,0-3 0,0-1 0,0 2 0,-2 2 0,-5-2 0,4 2 0,-4-1 0,4 1 0,-4-2 0,6 3 0,-1 0 0,-5-3 0,6 3 0,-6 3 0,-4-2 0,30-17 0,-20 16 0,0 1 0,1 0 0,0 0 0,-1 1 0,-6 2 0,4-1 0,-4 3 0,4 0 0,-4 0 0,4-3 0,-4 2 0,4-2 0,-6 2 0,1 1 0,5-3 0,-4 2 0,4 1 0,2-4 0,-7-1 0,7 1 0,-6 3 0,5-3 0,-5-1 0,0 1 0,3 2 0,0-3 0,-2-3 0,4 2 0,0 0 0,-6-4 0,-3 4 0,14-8 0,-7 8-9,-4 1-173</inkml:trace>
</inkml:ink>
</file>

<file path=ppt/ink/ink11.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6:43.796"/>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1 212 29,'0'-10'34,"0"0"1,0 10-1,-1-9-18,1 9-5,0 0-2,0 0-3,0 0-2,7 14-3,-1 6 0,5 3-1,1 5 0,-1 1 0,3 3 1,-1-5-1,-2-3 0,0-3 0,-3-8 1,-8-13 0,12 13 0,-12-13 1,6-11 1,-5-2-1,1-6 1,-2-6 0,2-5-1,-2-7 1,1 1-2,-1 2 1,1 4-2,1 4 0,-2 4-2,4 12-2,-4 1-11,0 9-23,11 10 0,-4 1-2,-1 4 2</inkml:trace>
  <inkml:trace contextRef="#ctx0" brushRef="#br0" timeOffset="1094">338 99 11,'0'0'28,"0"0"1,-1 13 2,5 1-15,-4 1-5,3 8-4,0 3-2,1 8 0,0-3-1,2 4-3,0-1-5,-3-9-10,0-2-16,3-5-2,-3-7 0,-3-11 1</inkml:trace>
  <inkml:trace contextRef="#ctx0" brushRef="#br0" timeOffset="1297">306 160 3,'4'-36'30,"9"2"2,2 4 2,4 5-13,11 10-3,-7 0-4,7 12-4,-8 2-2,1 10-3,-7 4-1,-3 6-3,-7 6-3,-9-3-10,-3 4-22,-2-2-1,-6-5-2,0-4 1</inkml:trace>
  <inkml:trace contextRef="#ctx0" brushRef="#br0" timeOffset="1610">699 126 21,'0'0'31,"0"0"2,4-11-2,-4 11-16,4-12-5,-4 12-1,6-19-3,-2 7-2,-2-3 0,0 3-1,-1-3 1,-1 5-1,0 0 0,0 10 0,0-12-1,0 12-1,0 0 1,0 0-1,0 15 0,3-2 0,0 4-1,0 3 1,1 5-1,1 4 1,1 1-2,-2-2-3,7 5-20,-4-1-12,-1-3-1,-1-5-1,-1-2 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0:50.829"/>
    </inkml:context>
    <inkml:brush xml:id="br0">
      <inkml:brushProperty name="width" value="0.05" units="cm"/>
      <inkml:brushProperty name="height" value="0.05" units="cm"/>
      <inkml:brushProperty name="color" value="#FFC114"/>
    </inkml:brush>
  </inkml:definitions>
  <inkml:trace contextRef="#ctx0" brushRef="#br0">29 2406 96,'-11'12'1880,"10"-12"-1839,1 0 1,0 0 0,-1 0 0,1 0 0,0 0 0,-1 0 0,1 0 0,0 0 0,-1 0 0,1 0 0,0 0 0,-1 0 0,1 0 0,0 0 0,0 0-1,-1 1 1,1-1 0,0 0 0,-1 0 0,1 0 0,0 1 0,0-1 0,-1 0 0,1 0 0,0 0 0,0 1 0,0-1 0,0 0 0,-1 1 0,1-1 0,0 0-1,0 0 1,0 1 0,0-1 0,0 0 0,0 1 0,0-1 0,0 0 0,0 1 0,0-1 0,0 0 0,0 1 0,0-1 0,0 0 0,0 1 0,0-1-1,0 0 1,0 2 864,-8-2 2561,11 0-2401,0-1 1,-1 0 0,1 1 0,0-1-1,0 0 1,-1 0 0,1-1-1,3-1 1,-6 2-282,12 1 2486,26-6 1359,-26 0-4164,-6 3-385,-5 3-73,0 0 0,-1 0 0,1 0 0,-1 0 1,1-1-1,0 1 0,-1 0 0,1 0 0,0-1 0,-1 1 0,1 0 0,-1-1 1,1 1-1,-1-1 0,1 1 0,-1-1 0,1 1 0,-1-1 0,1 0 1,-1 0 19,3 1 26,-1 0 1,1-1 0,-1 1 0,1-1-1,-1 0 1,1 0 0,-1 0 0,1 0 0,-1 0-1,3-2 1,13-4 351,-15 3-331,-3 3-69,1 1 1,-1 0-1,0-1 1,0 1-1,1-1 1,-1 1-1,0 0 1,1-1 0,-1 1-1,0 0 1,1-1-1,-1 1 1,0 0-1,1 0 1,-1-1-1,1 1 1,-1 0 0,0 0-1,1 0 1,-1 0-1,1-1 1,-1 1-1,1 0 1,-1 0-1,1 0 1,15-9 109,-15 7-99,0 1 0,1 0 0,-1 0 0,1 0 0,0-1 0,-1 1-1,1 1 1,0-1 0,0 0 0,-1 0 0,5 0 0,12-11 9,-16 8-24,-2 3 8,10-4 96,-10 4-19,0 1-85,0 1 0,1-1 0,-1 0 0,0 0 0,1 0 0,-1 0 0,0 0 0,1 0 0,-1 0 0,0 0 0,1 0 0,-1-1 0,0 1 0,1 0 0,-1 0 0,0 0 0,1 0 0,-1 0 1,0 0-1,1-1 0,-1 1 0,0 0 0,0 0 0,1-1 0,-1 1 0,0 0 0,0 0 0,1-1 0,-1 1 0,0 0 0,0 0 0,0-1 0,0 1 0,1 0 0,-1-1 0,0 1 0,0 0 0,0-1 0,0 1 0,0 0 0,0-1 0,0 1 0,0 0 0,0-1 0,0 1 0,0-1 0,0 1 0,0 0 0,0-1 0,0 0 9,1 1-2,8-3 5,-9 1-8,0 2 164,10-5-120,-10 4-30,11-11 118,-7 8-89,-4 4-37,1-1 0,-1 1 0,1-1 0,-1 1 0,1-1 0,-1 1 0,0 0 1,1-1-1,-1 1 0,1-1 0,0 1 0,-1 0 0,1 0 0,-1-1 0,1 1 1,0 0-1,-1 0 0,1 0 0,-1 0 0,1-1 0,0 1 0,-1 0 0,1 0 1,0 0-1,19-17 381,-19 16-386,0 0 0,0 0 0,0 0 0,0 0 0,1 0 0,-1 1 0,0-1 0,0 0 0,0 1 0,1-1 0,-1 1 0,0-1 0,3 0 0,7-11 89,-8 10-72,0-1-1,-1 0 1,1 1 0,0 0-1,0 0 1,1 0 0,3-2-1,-6 4-23,10-13 141,-7 9-124,-1 1 1,1 0-1,0 0 1,-1 1-1,7-4 1,-8 5-9,16-11-11,-16 8 0,26-18 46,-22 19-37,-5 3-5,0 0-1,0 0 1,0 0 0,0 0 0,-1-1 0,1 1-1,0 0 1,0-1 0,-1 1 0,1-1 0,0 1-1,-1-1 1,1 1 0,0-1 0,-1 1-1,1-1 1,-1 0 0,1 1 0,0-1 0,-1 0-1,1 0 1,2-2 23,1-1 0,-1 2 1,1-1-1,-1 0 0,8-3 0,2-7 94,-10 12-107,-1 0 1,0-1-1,0 1 0,0-1 0,-1 0 1,1 1-1,3-5 0,-2 2-6,1 0 0,0 0 0,0 1-1,0-1 1,8-4 0,-7 6-6,-4 2 1,-1 0-1,1 0 1,0-1-1,0 1 1,-1 0-1,1-1 1,0 1-1,0 0 1,-1-1-1,1 1 1,0-1-1,-1 1 1,1-1-1,-1 1 1,1-1-1,-1 1 1,1-1-1,-1 0 1,1 1-1,0-2 1,1-1 21,1 0 0,0 0 0,1 0 1,-1 1-1,0 0 0,1-1 0,5-2 1,58-39 164,-26 16-128,-21 16-47,-3 1-2,-15 9-9,0 0-1,0 1 0,0-1 0,0 1 0,1-1 1,-1 1-1,0 0 0,4-2 0,14-7-5,10-9 11,0 2-23,0 1 31,51-30-28,-23 7 7,-18 11 14,-20 16-4,-17 11-2,-1 0 1,1 0 0,-1-1-1,1 1 1,-1-1-1,0 1 1,0-1-1,3-3 1,10-7-5,14-14 1,-27 23 7,-2 1-5,10-5 0,-7 5 0,-1 1 0,1 0 0,-1 0 0,0-1 0,1 1 0,-1 0 0,0-1 0,0 0 0,0 1 0,0-1 0,-1 0 0,3-3 0,-4 5 0,0 0 0,0-1 0,0 1 0,0 0 0,0-1 0,0 1 0,1 0 0,-1-1 0,0 1 0,0 0 0,0 0 0,0-1 0,1 1 0,-1 0 0,0 0 0,0-1 0,1 1 0,-1 0 0,0 0 0,0 0 0,1-1 0,-1 1 0,0 0 0,0 0 0,1 0 0,0-1 0,5-3 0,-6 3-1,1 0 1,-1 1-1,1-1 1,0 0-1,-1 0 0,1 1 1,0-1-1,0 0 1,0 1-1,0-1 0,-1 1 1,1-1-1,0 1 1,0 0-1,0-1 0,0 1 1,2-1-1,-3 1 1,0 0 0,0 0 1,0 0-1,0 0 0,0 0 0,1 0 0,-1 0 0,0 0 0,0 0 0,0 0 0,0 0 1,0 0-1,1-1 0,-1 1 0,0 0 0,0 0 0,0 0 0,0 0 0,0 0 0,0-1 1,0 1-1,0 0 0,0 0 0,1 0 0,-1 0 0,0 0 0,0-1 0,0 1 1,0 0-1,0 0 0,0 0 0,0 0 0,0-1 0,0 1 0,0 0 0,0 0 0,0 0 1,0 0-1,0-1 0,-1 1 0,1 0 0,0 0 0,0 0 0,0 0 0,0 0 0,0-1 1,0 1-1,0 0 0,0-1 0,0 1 0,0 0 1,0-1-1,0 1 0,1 0 0,-1-1 0,0 1 1,0 0-1,0 0 0,0-1 0,1 1 0,-1 0 1,0 0-1,0-1 0,0 1 0,1 0 0,-1 0 1,0-1-1,1 1 0,-1 0 0,0 0 0,0 0 1,1 0-1,-1-1 0,7-3 0,19-18 0,-20 14-2,1 2 1,0-1-1,0 1 1,16-11-1,-10 0 4,-7 13 9,0 0 0,-1 0 0,1-1 0,-1 0 0,7-8 0,15-8 14,-7 3-30,3-10 21,-18 21-16,-4 5-1,0 1 0,0-1-1,-1 1 1,1 0 0,1-1-1,-1 1 1,0 0 0,0 0-1,0 0 1,1 0 0,1-1 0,15-20 16,-17 21-14,-1 0 0,0 1 0,1-1 0,-1 0-1,1 0 1,-1 1 0,1-1 0,-1 0 0,1 1 0,0-1 0,-1 0 0,1 1 0,0-1-1,-1 1 1,2-1 0,-1 0-1,0 1-1,-1-1 0,1 1 0,0-1 0,0 1 1,-1-1-1,1 1 0,-1-1 0,1 0 1,0 1-1,-1-1 0,1 0 0,-1 0 0,0 1 1,1-2-1,1 0 0,-1 0 0,1 0-1,0 0 1,-1 1 0,1-1 0,0 1 0,0-1-1,2 0 1,18-22 9,-22 24-8,0 0 1,0 0-1,0 0 0,0-1 0,0 1 0,0 0 1,0 0-1,0 0 0,0-1 0,0 1 0,0 0 1,0 0-1,0 0 0,0-1 0,0 1 0,0 0 0,1 0 1,-1 0-1,0 0 0,0-1 0,0 1 0,0 0 1,0 0-1,0 0 0,1 0 0,-1 0 0,0 0 1,0-1-1,0 1 0,0 0 0,1 0 0,-1 0 0,0 0 1,0 0-1,0 0 0,0 0 0,1 0 0,-1 0 1,0 0-1,0 0 0,1 0 0,-1 0 1,0 0 0,0 0-1,1 0 1,-1 0 0,0 0 0,0 0-1,1 0 1,-1 0 0,0-1 0,0 1-1,0 0 1,1 0 0,-1 0-1,0 0 1,0 0 0,0 0 0,1 0-1,-1-1 1,0 1 0,0 0 0,0 0-1,0 0 1,0 0 0,1-1-1,-1 1 1,0 0 0,0 0 0,0-1-1,0 1 1,0 0 0,0 0 0,0 0-1,0-1 1,0 1 0,0 0 0,0 0-1,0 0 1,0-1 0,0 1-1,0 0 1,0-1 0,13-15-21,-8 11 25,-4 5-5,-1-1 0,0 1 0,0 0 0,0 0 0,1 0 0,-1 0 0,0-1 0,0 1 0,0 0 0,1 0 0,-1 0 1,0-1-1,0 1 0,0 0 0,0 0 0,0-1 0,1 1 0,-1 0 0,0 0 0,0-1 0,0 1 0,0 0 0,0 0 0,0-1 0,0 1 0,0 0 0,0 0 0,0-1 0,0 1 0,0 0 0,0-1 0,0 1 0,0 0 0,-1-1 0,2-2 0,5-3-2,-4 5 6,0-1 0,0 1 1,0-1-1,0 0 1,-1 0-1,1 0 1,0 0-1,-1 0 1,0 0-1,1-1 0,-1 1 1,1-3-1,-2 4-3,0 0-1,1 1 0,-1-1 0,0 0 1,0 1-1,1-1 0,-1 0 0,1 1 1,-1-1-1,0 1 0,1-1 1,0 0-1,-1 1 0,1-1 0,-1 1 1,1-1-1,-1 1 0,1 0 1,0-1-1,-1 1 0,2-1 0,-1 1 1,-1 0 1,1 0-1,-1-1 0,1 1 0,-1 0 0,1-1 0,-1 1 1,1 0-1,-1-1 0,1 1 0,-1-1 0,0 1 0,1-1 1,-1 1-1,0-1 0,1 1 0,-1-1 0,0 1 0,1-2 1,-1 1-2,1-1 1,0 1 0,-1-1 0,1 1 0,0-1 0,0 1-1,0 0 1,0 0 0,0-1 0,0 1 0,0 0-1,0 0 1,1 0 0,1-1 0,-2 1-1,0 0 1,0 0-1,0 0 1,0 0-1,1 0 1,-2 0-1,1 0 1,0 0-1,0-1 0,0 1 1,0 0-1,-1-1 1,2-1-1,2-2 23,-4 5-23,1 0-1,-1 0 0,0 0 1,1-1-1,-1 1 1,0 0-1,1 0 0,-1 0 1,0-1-1,0 1 1,1 0-1,-1 0 0,0-1 1,0 1-1,1 0 1,-1-1-1,0 1 0,0 0 1,0-1-1,0 1 1,0 0-1,1-1 0,-1 1 1,0 0-1,0-1 1,0-1 0,1 1 1,0 0 0,0 0-1,0-1 1,0 1 0,0 0-1,0 0 1,0 0-1,0 0 1,0 0 0,2-2-1,5-4 15,-3 2 1,9-11 30,-13 15-39,-1 0 0,1-1 0,1 1-1,-1 0 1,0 0 0,0 0 0,0 1-1,0-1 1,1 0 0,-1 0 0,0 1-1,3-2 1,-3 2-1,9-15 50,3-2-11,9 3-4,-21 13-37,1 0 0,-1 0-1,0 0 1,0 0 0,0 0-1,1 0 1,-1 0 0,0 0-1,-1 0 1,1-1 0,0 1-1,0 0 1,0-1 0,-1 1-1,1-3 1,-1 4-3,1 0-1,-1-1 1,0 1 0,0 0-1,0-1 1,0 1 0,0 0-1,1-1 1,-1 1 0,0 0-1,0 0 1,0-1-1,1 1 1,-1 0 0,0 0-1,1-1 1,-1 1 0,0 0-1,0 0 1,1 0 0,-1-1-1,0 1 1,1 0 0,-1 0-1,0 0 1,1 0 0,-1 0-1,0 0 1,1 0 0,-1 0-1,1 0 1,-1 0 0,1 0-1,-1 0 1,1 0 0,-1 0 0,1 0 0,-1-1 0,0 1 0,1 0-1,-1 0 1,1 0 0,-1 0 0,1-1 0,-1 1 0,0 0 0,1 0-1,-1-1 1,1 1 0,-1 0 0,0 0 0,1-1 0,-1 1 0,0 0-1,0-1 1,1 1 0,-1-1 0,0 1 0,0 0 0,1-1 0,-1 1-1,0-1 1,0 1 0,0-1 0,0 1 0,0-1 0,2-2 2,-1 1 1,0 0 0,1 0 0,-1 1-1,1-1 1,-1 0 0,1 0-1,0 1 1,0-1 0,0 1-1,0-1 1,0 1 0,3-1 0,7-7 11,-9 4-15,15-7 0,30-27 0,-8 11 0,-23 15 0,-13 11 0,0 0 0,0-1 0,0 0 0,-1 0 0,1 0 0,-1 0 0,4-4 0,5-3 0,-10 9 0,0-1 0,1 1 0,-1-1 0,0 0 0,0 0 0,-1 0 0,1 0 0,2-3 0,-4 4 0,1 0 0,0 0 0,-1 0 0,1 0 0,0 0 0,0 0 0,0 0 0,0 0 0,0 0 0,0 0 0,0 1 0,0-1 0,0 0 0,2 0 0,13-13 0,1-2 0,-11 11 0,-6 5 0,1 0 0,-1 0 0,0 0 0,1 0 0,-1-1 0,0 1 0,0 0 0,1 0 0,-1 0 0,0-1 0,0 1 0,1 0 0,-1 0 0,0-1 0,0 1 0,0 0 0,1 0 0,-1-1 0,0 1 0,0 0 0,0-1 0,0 1 0,0 0 0,0-1 0,1 1 0,-1-1 0,0-1 0,0 0 0,1 2 0,0 0 0,0 0 0,0-1 0,0 1 0,0 0 0,0-1 0,0 1 0,0-1 0,0 1 0,-1-1 0,1 1 0,0-1 0,0 0 0,-1 1 0,1-1 0,0 0 0,-1 1 0,1-1 0,-1 0 0,2-1 0,28-26 0,-20 21 0,-9 6 0,1 0 0,0 0 0,-1 0 0,1 0 0,0 0 0,-1 0 0,0 0 0,1 0 0,-1 0 0,0-1 0,3-2 0,3-1 0,-2 3 0,16-19 0,-9 12 0,-11 9 0,1-1 0,-1 0 0,1 0 0,-1 0 0,0 0 0,0 0 0,1 0 0,-1 0 0,0 0 0,0 0 0,1-2 0,-2 2 0,0 1 0,1-1 0,-1 1 0,0-1 0,0 1 0,0-1 0,1 1 0,-1 0 0,0-1 0,1 1 0,-1 0 0,0-1 0,1 1 0,-1 0 0,0-1 0,1 1 0,-1 0 0,1 0 0,-1-1 0,0 1 0,1 0 0,-1 0 0,1 0 0,-1-1 0,1 1 0,-1 0 0,1 0 0,0 0 0,-1 0 0,1 0 0,-1 0 0,1 0 0,-1 0 0,0-1 0,1 1 0,-1 0 0,1 0 0,-1 0 0,1-1 0,-1 1 0,0 0 0,1-1 0,-1 1 0,0 0 0,1-1 0,-1 1 0,0 0 0,1-1 0,-1 1 0,0-1 0,0 1 0,1 0 0,-1-1 0,0 1 0,0-1 0,0 0 0,0 1 0,1-1 0,-1 1 0,0-1 0,0 1 0,0 0 0,1-1 0,-1 1 0,0-1 0,1 1 0,-1 0 0,0-1 0,1 1 0,-1 0 0,0-1 0,1 1 0,-1 0 0,1 0 0,-1-1 0,0 1 0,1 0 0,-1 0 0,1 0 0,-1 0 0,1 0 0,-1-1 0,1 1 0,0 0 0,-1 0 0,1 0 0,-1 0 0,1 0 0,-1 0 0,0 0 0,1-1 0,-1 1 0,1 0 0,-1 0 0,1-1 0,-1 1 0,0 0 0,1 0 0,-1-1 0,0 1 0,1 0 0,-1-1 0,0 1 0,1-1 0,-1 1 0,0 0 0,0-1 0,0 1 0,1-1 0,-1 1 0,0-1 0,3-4 0,6-1 0,-1 0 0,20-12 0,-24 14 0,4-2 0,10-6 0,-14 3 0,2 6 0,-4 2 0,0 0 0,0 0 0,-1 0 0,1 0 0,0 0 0,-1 0 0,1-1 0,-1 1 0,1 0 0,-1-1 0,0 0 0,1 1 0,0-4 0,7 0 0,-7 3 0,-1 1 0,1 0 0,0 0 0,-1-1 0,1 1 0,-1-1 0,1 1 0,-1-1 0,1-1 0,3-3 0,-2 7 0,14-20 0,0 2 0,-6 10 0,-10 7 0,0-1 0,0 1 0,0-1 0,1 1 0,-1-1 0,0 1 0,0-1 0,0 0 0,0 0 0,0 1 0,0-1 0,0 0 0,0 0 0,0 0 0,-1 0 0,1 0 0,1-2 0,1-1 0,23-13 0,-24 16 0,8-6 0,-10 5 0,1 0 0,8-4 0,-7 5 0,0-1 0,0 1 0,-1 0 0,1 0 0,-1-1 0,1 1 0,-1-1 0,1 0 0,0-1 0,3-3 0,33-17 0,-35 22 0,0-1 0,0 1 0,0-1 0,-1 0 0,1 1 0,-1-1 0,1 0 0,-1-1 0,4-4 0,-6 7 0,0 0 0,0 0 0,0 0 0,0 0 0,0-1 0,0 1 0,0 0 0,0 0 0,0 0 0,0-1 0,0 1 0,0 0 0,0 0 0,0 0 0,0-1 0,0 1 0,0 0 0,0 0 0,0 0 0,0 0 0,1-1 0,-1 1 0,0 0 0,0 0 0,0 0 0,0 0 0,0 0 0,0 0 0,1-1 0,-1 1 0,0 0 0,0 0 0,0 0 0,0 0 0,1 0 0,-1 0 0,0 0 0,0 0 0,0 0 0,1 0 0,1-2 0,1 1 0,-1 0 0,1 0 0,-1-1 0,0 0 0,0 1 0,0-1 0,0 0 0,0 0 0,0 0 0,2-3 0,4-6 0,-4 8 0,12-5 0,-6 2 0,-9 6 0,-1 0 0,1 0 0,-1 0 0,1-1 0,-1 1 0,1 0 0,-1 0 0,1-1 0,-1 1 0,0 0 0,1-1 0,-1 1 0,1 0 0,-1-1 0,0 1 0,1-1 0,-1 1 0,0 0 0,1-1 0,-1 1 0,0-1 0,0 1 0,0-1 0,1 0 0,9-1 0,-8 2 0,-1 0 0,-1 1 0,1-2 0,-1 1 0,0 0 0,1 0 0,-1 0 0,0 0 0,1 0 0,-1 0 0,1 0 0,-1 0 0,0 0 0,1-1 0,-1 1 0,0 0 0,1 0 0,-1 0 0,0-1 0,0 1 0,1 0 0,-1-1 0,0 1 0,0 0 0,1 0 0,-1-1 0,0 1 0,0 0 0,1-2 0,7-2 0,12-8 0,-12 6 0,-5 0 0,6-5 0,-5 9 0,12-7 0,24-13 0,-2-2 0,-36 20 0,-2 3 0,0 0 0,1 0 0,-1 1 0,1-1 0,-1 1 0,1-1 0,-1 0 0,1 1 0,-1-1 0,1 1 0,0 0 0,-1-1 0,1 1 0,0-1 0,-1 1 0,2-1 0,6-2 0,-7-1 0,1-1 0,5 3 0,36-24 0,17-2 0,-4 5 0,-32 14 0,-21 8 0,0 0 0,0-1 0,0 1 0,0-1 0,0 1 0,0-1 0,4-3 0,-5 3 0,1 0 0,0 0 0,0 0 0,0 0 0,0 0 0,6-2 0,25-13 0,-28 13 0,-11 4 0,-16 9 0,9-2 0,11-6-334,-1 0 1,1 0-1,-1 0 1,1 0-1,-1 0 0,1 0 1,-1 0-1,0 0 0,1-1 1,-1 1-1,-3 0 1,-13 5-3700,-20 6-16171,28-9 17953,0-2 907</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0:54.891"/>
    </inkml:context>
    <inkml:brush xml:id="br0">
      <inkml:brushProperty name="width" value="0.05" units="cm"/>
      <inkml:brushProperty name="height" value="0.05" units="cm"/>
      <inkml:brushProperty name="color" value="#FFC114"/>
    </inkml:brush>
  </inkml:definitions>
  <inkml:trace contextRef="#ctx0" brushRef="#br0">10 2056 296,'-10'-13'1922,"10"-18"49,0 30-1799,0-26 1280,0 26-1258,1-4-26,-1 5-151,0 0 1,0-1 0,0 1-1,0 0 1,0-1 0,0 1-1,0 0 1,0 0 0,0-1-1,0 1 1,0 0 0,0 0-1,0-1 1,0 1 0,0 0-1,1 0 1,-1-1 0,0 1-1,0 0 1,0 0 0,1-1-1,-1 1 1,0 0 0,0 0-1,0 0 1,1 0 0,-1-1-1,0 1 1,0 0 0,1 0-1,-1 0 1,0 0 0,0 0 0,1 0-1,-1 0 1,0 0 0,1 0-1,-1-1 1,0 1 0,0 0-1,1 1 1,-1-1 0,0 0-1,0 0 1,1 0 0,-1 0-1,0 0 1,1 0 0,-1 0-1,0 0 1,0-17 1578,4 12-1413,-4 5-161,1 0 0,-1-1 0,1 1 1,-1 0-1,0 0 0,1 0 1,-1-1-1,0 1 0,1 0 1,-1-1-1,0 1 0,1 0 1,-1-1-1,0 1 0,0 0 1,1-1-1,-1 1 0,0-1 1,0 1-1,0 0 0,0-1 0,0 1 1,1-1-1,-1 1 0,0 0 1,0-1-1,0 1 0,0-1 1,0 1-1,0-1 0,0 1 1,-1-1-1,5-4 134,-3 5-143,-1-1 0,0 1 0,1 0 1,-1 0-1,0 0 0,1-1 0,-1 1 0,0 0 1,1 0-1,-1-1 0,0 1 0,0 0 0,1-1 0,-1 1 1,0 0-1,0-1 0,0 1 0,1 0 0,-1-1 1,0 1-1,0 0 0,0-1 0,0 1 0,0 0 1,0-1-1,0 1 0,0-1 0,0 1 0,0 0 0,0-1 1,3 0 108,-3 1-118,1 0 0,-1 0 0,0 0 0,0 0 0,1 0 0,-1 0 1,0 0-1,0 0 0,1 0 0,-1-1 0,0 1 0,1 0 0,-1 0 0,0 0 0,0 0 0,0 0 0,1 0 0,-1-1 0,0 1 0,0 0 0,1 0 0,-1 0 0,0 0 0,0-1 0,0 1 0,0 0 0,0 0 0,1-1 0,-1 1 0,0 0 0,0 0 0,0-1 0,0 1 0,0 0 0,0 0 0,0-1 1,0 1-1,0 0 0,0-1 0,0 1 3,0 0 1,0-1 0,0 1-1,0-1 1,0 1 0,0 0-1,0-1 1,0 1 0,1-1-1,-1 1 1,0 0 0,0-1-1,0 1 1,0 0 0,0-1-1,1 1 1,-1 0 0,0-1 0,0 1-1,1 0 1,-1 0 0,0-1-1,1 1 1,-1 0 0,0 0-1,0-1 1,1 1 0,-1 0-1,0 0 1,1-1 0,3-4 51,-4 4-20,0-2 19,0 3-55,0 0 0,0-1 0,0 1 1,0 0-1,0-1 0,0 1 0,0 0 0,0-1 0,0 1 0,0-1 0,0 1 1,0 0-1,0-1 0,0 1 0,0 0 0,0-1 0,0 1 0,0 0 1,1-1-1,-1 1 0,0 0 0,0-1 0,0 1 0,1-1 0,0 1 3,-1-1 0,1 1 0,0-1 0,-1 1 0,1-1 0,-1 1 0,1-1 0,-1 0 0,1 1 0,-1-1 0,1 0 0,-1 0 0,0 1 0,1-1 0,-1 0 0,0 0 0,0 0 0,0 1 0,1-1 0,-1 0 0,0 0 0,0 0 0,0 1 0,0-1 0,0 0 0,-1-1 0,5-3 49,2-2 16,-6 6-56,0 0-1,0 0 1,0 0 0,0 0-1,1 1 1,-1-1-1,0 0 1,0 0-1,1 0 1,-1 1-1,0-1 1,1 0-1,-1 0 1,1 1-1,0-2 1,0 1-3,-1 0 0,1 1 1,-1-1-1,1 0 0,-1 0 0,0 0 1,1 0-1,-1 1 0,0-1 1,1 0-1,-1 0 0,0 0 0,0 0 1,0 0-1,0-1 0,4-4 34,-3 6-44,-1 0 1,0 0-1,1 0 0,-1-1 1,0 1-1,1 0 0,-1 0 0,0-1 1,1 1-1,-1 0 0,0-1 1,0 1-1,1 0 0,-1-1 0,0 1 1,0 0-1,0-1 0,1 1 1,-1-1-1,0 1 0,0 0 0,0-1 1,0 1-1,0-1 0,0 1 1,0 0-1,0-1 0,4-4 33,-3 5-32,-1 0-1,0-1 0,1 1 1,-1 0-1,0 0 0,1 0 0,-1 0 1,0-1-1,0 1 0,1 0 1,-1 0-1,0-1 0,0 1 1,1 0-1,-1-1 0,0 1 1,0 0-1,0-1 0,1 1 1,-1 0-1,0-1 0,0 1 1,0 0-1,0-1 0,0 1 0,0 0 1,0-1-1,0 0 6,0 0 0,0 1 0,0-1 1,0 1-1,0-1 0,0 1 0,0-1 0,1 1 0,-1-1 0,0 0 0,0 1 0,0-1 0,1 1 1,-1-1-1,0 1 0,1 0 0,-1-1 0,0 1 0,1-2 0,0 2 1,0-1 0,-1 1 0,1-1 0,-1 0 0,1 0 0,-1 1 0,0-1 0,1 0 0,-1 0 0,0 1 0,1-1 0,-1 0 0,0 0 0,0 0 0,0 0 0,0 1 0,0-1 0,0 0-1,0-2 1,4-4 17,-3 6-21,-1 0 0,1 1-1,-1-1 1,1 0 0,-1 1 0,1-1-1,-1 0 1,0 1 0,1-1 0,-1 0-1,0 0 1,0 1 0,1-1 0,-1 0 0,0 0-1,0 0 1,0-1 0,5-7 74,-5 9-74,1-1 0,-1 1 0,0-1 0,1 1-1,-1-1 1,1 1 0,-1-1 0,0 1 0,1-1-1,-1 1 1,0-1 0,0 1 0,0-1-1,1 0 1,-1 1 0,0-1 0,0 1 0,0-1-1,0-1 1,4-2 21,-4 4-23,1 0 0,-1-1 0,0 1 0,1 0 0,-1 0 0,0 0 1,1-1-1,-1 1 0,0 0 0,1-1 0,-1 1 0,0 0 0,0-1 0,1 1 1,-1 0-1,0-1 0,0 1 0,0 0 0,1-1 0,-1 1 0,0-1 0,0 1 0,0 0 1,0-1-1,0 0 0,0 1 2,0 0 1,0-1-1,0 1 1,0-1-1,0 1 0,0 0 1,0-1-1,0 1 1,0 0-1,0-1 1,1 1-1,-1-1 0,0 1 1,0 0-1,0-1 1,0 1-1,1 0 0,-1-1 1,0 1-1,0 0 1,1 0-1,-1-1 1,0 1-1,1 0 0,-1 0 1,0-1-1,1 1 1,-1 0-1,0 0 1,1 0-1,3-6 130,-4 5-45,0 1-50,0-1-1,0 0 1,0 1-1,0-1 0,0 0 1,0 0-1,0 1 1,0-1-1,0 0 1,0 1-1,0-1 1,0 0-1,1 0 1,-1 1-1,1-2 1,0 1-34,0 1-1,-1 0 0,1 0 0,-1-1-1,1 1 1,-1 0 0,1-1 0,-1 1 0,0-1 0,1 1-1,-1 0 1,0-1 0,1 1 0,-1-1 0,0 1 0,1-1 0,-1 1-1,0-1 1,0 1 0,0-1 0,0 0 0,1 1 0,-1-1-1,0 1 1,0-1 0,0 1 0,0-1 0,0 0 0,0 1-1,-1-1 1,1 1 0,0-2 0,4-2 15,-4 3-19,0 1 1,1 0-1,-1 0 1,1 0-1,-1-1 1,0 1-1,1 0 1,-1 0 0,0-1-1,1 1 1,-1 0-1,0-1 1,0 1-1,1 0 1,-1-1-1,0 1 1,0 0-1,1-1 1,-1 1-1,0-1 1,0 1-1,0 0 1,0-1-1,0 1 1,0-1-1,0 1 1,0-1-1,0 1 1,0 0-1,0-1 1,0 1-1,0-1 1,4-4 27,-4 4-25,1 1-1,-1 0 0,0 0 1,1 0-1,-1 0 0,0-1 1,1 1-1,-1 0 0,0 0 1,1-1-1,-1 1 0,0 0 0,0-1 1,1 1-1,-1 0 0,0-1 1,0 1-1,0 0 0,0-1 1,1 1-1,-1 0 0,0-1 0,0 1 1,0-1-1,0 1 0,0 0 1,0-1-1,0 1 0,0-1 1,0 1-1,0-1 41,10-11 195,-10 11-229,0 1-1,0-1 0,0 0 1,0 1-1,0-1 0,0 1 1,0-1-1,0 1 0,0-1 1,0 1-1,0-1 1,0 1-1,1-1 0,-1 1 1,0-1-1,0 1 0,1-1 1,-1 1-1,0-1 0,0 1 1,1-1-1,-1 1 0,1-1 1,-1 1-1,0 0 0,1-1 1,-1 1-1,1 0 0,-1 0 1,2-1-1,-2 1-7,0-1 6,1 1 1,-1 0 0,0-1-1,0 1 1,1 0 0,-1-1-1,0 1 1,0 0 0,0-1 0,0 1-1,0 0 1,1-1 0,-1 1-1,0 0 1,0-1 0,0 1-1,0-1 1,0 1 0,0 0-1,0-1 1,0 1 0,0-1 0,0 1-1,-1-1 1,3-6 112,0 5-94,3-2 53,-4-9 443,3 8-365,-4 5-149,0 0 0,1 0 1,-1-1-1,1 1 0,-1 0 1,0 0-1,1 0 0,-1-1 1,0 1-1,0 0 0,1-1 0,-1 1 1,0 0-1,0-1 0,1 1 1,-1 0-1,0-1 0,0 1 1,0 0-1,1-1 0,-1 1 1,0-1-1,0 1 0,0 0 1,0-1-1,0 1 0,0-1 1,0 1-1,0 0 0,0-1 0,0 0 1,0 1 1,0-1 0,0 0 0,0 1 0,0-1 0,0 0 0,0 1 0,0-1 0,0 1 0,0-1 0,1 0 0,-1 1 0,0-1 0,1 1 0,-1-1 0,0 0-1,1 1 1,-1-1 0,0 1 0,1-1 0,0 0 2,-1 1 0,1-1 0,0 0 0,-1 1 0,0-1 0,1 0 0,-1 0 0,1 0 0,-1 1 0,0-1 0,0 0-1,1 0 1,-1 0 0,0 0 0,0 1 0,0-1 0,0 0 0,0 0 0,0-1 0,3-3 88,-2 5-89,-1 0 1,1 0 0,-1-1-1,0 1 1,1 0 0,-1 0-1,1-1 1,-1 1 0,0 0-1,1-1 1,-1 1 0,0 0-1,0-1 1,1 1 0,-1-1-1,0 1 1,0 0 0,0-1-1,0 1 1,1-1 0,-1 1-1,0-1 1,0 1 0,0 0-1,0-1 1,0 1 0,0-1-1,0 1 1,0-2 0,0 2 24,-1-1 1,1 0 0,0 0 0,0 0 0,0 1 0,0-1 0,0 0-1,0 0 1,0 0 0,1 1 0,-1-1 0,0 0 0,0 0 0,1 0-1,-1 1 1,0-1 0,1 0 0,-1 1 0,1-1 0,-1 0 0,1 1-1,-1-1 1,1 0 0,-1 1 0,1-1 0,0 1 0,0-1 0,-1 0-12,1 1 1,-1 0-1,0-1 0,1 1 1,-1-1-1,0 1 1,0-1-1,1 1 1,-1 0-1,0-1 0,0 1 1,0-1-1,0 1 1,0-1-1,0 1 1,0-1-1,0 0 1,0 1-1,0-1 0,0 1 1,0-1-1,0 1 1,0-1-1,-1 0 1,2-9 146,2 9-146,2-3 47,-4-9 151,3 5-96,-4 7-97,1 1-1,-1-1 1,1 0 0,-1 1-1,1-1 1,-1 1 0,1-1 0,-1 0-1,0 1 1,1-1 0,-1 0-1,0 1 1,0-1 0,0 0-1,0 0 1,1 1 0,-1-1-1,0-1 1,0 2-24,0 0 0,0 0 0,0-1 0,0 1 0,0 0 0,0 0 0,0-1 0,0 1 0,0 0 0,0 0 0,0-1 0,0 1 0,0 0 0,0 0 0,0 0 0,0-1 0,1 1-1,-1 0 1,0 0 0,0 0 0,0 0 0,0-1 0,1 1 0,-1 0 0,0 0 0,0 0 0,0 0 0,0 0 0,1 0 0,-1-1 0,0 1 0,1 0 0,-1 0 12,1 0 0,-1 0 0,0-1 1,1 1-1,-1 0 0,0 0 0,1-1 0,-1 1 1,0 0-1,1 0 0,-1-1 0,0 1 0,0 0 0,1-1 1,-1 1-1,0 0 0,0-1 0,0 1 0,0-1 1,1 1-1,-1 0 0,0-1 0,0 1 0,0-1 0,0 1 1,0 0-1,0-1 0,0 1 0,0-1 0,0 1 1,0-1-1,0 0 0,0 0 11,-1 0 2,1 0 0,0 0 0,0 1 0,0-1 0,0 0 0,0 0-1,0 1 1,0-1 0,0 0 0,0 0 0,0 1 0,0-1 0,1 0 0,-1 0 0,0 1 0,0-1 0,1 0 0,-1 1 0,1-1 0,-1 0 0,0 1 0,1-1 0,-1 1 0,1-1 0,-1 1 0,1-1-1,0 1 1,-1-1 0,2 0 0,-2 0 11,1 1 0,-1-1-1,0 0 1,1 1-1,-1-1 1,0 0-1,0 1 1,0-1 0,1 0-1,-1 1 1,0-1-1,0 0 1,0 0 0,0 1-1,0-1 1,0 0-1,0 0 1,-1 1-1,1-1 1,0 0 0,-1 0-1,1 0 16,0 0-1,0 1 1,-1-1-1,1 0 0,0 0 1,0 1-1,0-1 1,0 0-1,0 0 0,0 1 1,0-1-1,0 0 1,0 0-1,0 0 1,1 1-1,-1-1 0,0 0 1,0 1-1,1-1 1,-1 0-1,1-1 1,0 1 8,1 0 0,-1-1 1,-1 1-1,1-1 0,0 1 1,0-1-1,0 0 1,-1 1-1,1-1 0,-1 0 1,1 1-1,-1-1 0,0 0 1,0 0-1,0 0 1,0 1-1,0-1 0,0 0 1,0 0-1,-1-2 0,1-7 158,4 6-89,-4 5-133,1 0 1,-1-1-1,0 1 0,1 0 1,-1 0-1,0 0 0,0-1 1,1 1-1,-1 0 0,0 0 1,0 0-1,1-1 0,-1 1 0,0 0 1,0-1-1,1 1 0,-1 0 1,0-1-1,0 1 0,0 0 1,0-1-1,0 1 0,0 0 0,0-1 1,1 1-1,-1-230 2918,-5 223-2817,5 7-100,0 0 0,-1 0 0,1 0 1,0-1-1,-1 1 0,1 0 0,0-1 1,-1 1-1,1 0 0,0 0 1,-1-1-1,1 1 0,0 0 0,0-1 1,0 1-1,-1-1 0,1 1 0,0 0 1,0-1-1,0 1 0,0-1 0,0 1 1,0 0-1,-1-1 0,1 1 1,0-1-1,0 1 0,1-1 0,-1-1 13,0 0 0,0 0-1,0 0 1,0 0-1,0 0 1,0 1-1,0-1 1,-1 0 0,1 0-1,-1 0 1,1 0-1,-1 1 1,0-1 0,0 0-1,0 1 1,-2-4-1,3 4-8,-1 0 0,1 0 0,0 0-1,-1 0 1,1 0 0,0 0 0,0 0-1,-1 0 1,1 0 0,0 0 0,0 0-1,0 0 1,0 0 0,1 0 0,-1 0 0,0 0-1,1-2 1,-1 2-1,0 0 0,0 0-1,1 0 1,-1 0 0,0 0 0,0 0-1,0 0 1,0 0 0,0 0 0,0 0-1,0 0 1,-1 0 0,1 0 0,0 0-1,-1 0 1,1 0 0,-1-1 0,0 0-2,0 1 1,0-1-1,0 0 1,0 1-1,0-1 1,1 0-1,-1 0 1,0 1-1,1-1 1,0 0-1,-1 0 0,1 0 1,0 0-1,0 0 1,0 1-1,0-1 1,1-3-1,-6-9 23,4 13-25,1 0 0,-1-1 0,0 1 0,1-1-1,-1 1 1,1-1 0,-1 1 0,1-1 0,0 1 0,0-4 0,0 4-3,0 0 0,0-1 0,0 1 0,0-1 1,0 1-1,0-1 0,0 1 0,-1 0 0,1-1 0,0 1 1,-1-1-1,1 1 0,-1 0 0,0 0 0,1-1 0,-1 1 1,0 0-1,0 0 0,-1-2 0,1 0 6,1 1-1,-1-2 1,0 1-1,1 0 1,0 0-1,-1 0 1,1 0-1,0 0 1,1 0 0,0-5-1,0-4 6,-11-27 149,10-6 21,-5 35-149,5 9-31,-1 1 0,1-1 0,-1 1 0,1-1 0,-1 1 0,1-1 0,0 0 0,-1 1 0,1-1 0,0 0 0,0 1 0,-1-1 0,1 0 0,0 1 0,0-1 0,0 0 0,0-1 0,0-43 37,-4 39-6,3 6-32,1 0 1,-1 0-1,1-1 0,0 1 1,-1 0-1,1 0 0,0-1 1,-1 1-1,1 0 0,0-1 1,0 1-1,-1 0 0,1-1 1,0 1-1,0 0 0,0-1 1,-1 1-1,1 0 0,0-1 1,0 1-1,0-1 0,0 1 1,0 0-1,0-1 0,0 1 1,0-1-1,0 1 0,0-1 1,0-95 101,0 96-101,0 0 0,0 0-1,0-1 1,0 1 0,0 0 0,0 0 0,0-1 0,0 1 0,0 0-1,0 0 1,0-1 0,0 1 0,0 0 0,1 0 0,-1-1 0,0 1 0,0 0-1,0 0 1,0 0 0,1-1 0,-1 1 0,0 0 0,0 0 0,0 0-1,1 0 1,-1 0 0,0-1 0,0 1 0,1 0 0,-1 0 0,1 0 1,-1 0 0,0-1-1,1 1 1,-1 0-1,0 0 1,1-1 0,-1 1-1,0 0 1,1-1-1,-1 1 1,0 0 0,0-1-1,1 1 1,-1-1-1,0 1 1,0 0 0,0-1-1,1 1 1,-1-1-1,0 1 1,0-1 0,0 1-1,0 0 1,0-1-1,0 1 1,0-1 0,0 1-1,0-1 1,0-77 44,2 73-46,3-1 0,-2-28 0,-3 34 0,0 0 0,0 0 0,-1-1 0,1 1 0,0 0 0,0 0 0,0 0 0,0 0 0,0-1 0,0 1 0,0 0 0,0 0 0,0 0 0,0 0 0,0-1 0,0 1 0,0 0 0,1 0 0,-1 0 0,0 0 0,0 0 0,0-1 0,0 1 0,0 0 0,0 0-1,0 0 1,0 0 0,0 0 0,1-1 0,-1 1 0,0 0 0,0 0 0,0 0 0,0 0 0,0 0 0,1 0 0,-1 0 0,0 0 0,0 0 0,0 0 0,0 0 0,0 0 0,1 0 0,-1 0 0,4-3-8,-1-16-5,-2 17 25,8-5-10,-9 2-17,0 5 15,0 0 0,-1 0 0,1 0-1,0-1 1,0 1 0,0 0 0,0 0 0,0 0-1,0 0 1,0 0 0,0 0 0,0 0 0,0-1 0,0 1-1,0 0 1,0 0 0,0 0 0,0 0 0,0 0-1,0 0 1,0-1 0,0 1 0,0 0 0,0 0 0,0 0-1,0 0 1,0 0 0,0 0 0,0-1 0,1 1-1,-1 0 1,0 0 0,0 0 0,0 0 0,0 0-1,0 0 1,0 0 0,0 0 0,0 0 0,0 0 0,1-1-1,-1 1 1,0 0 0,0 0 0,0 0 0,0 0-1,2-1 3,-2 1-2,1 0 0,-1-1 0,1 1 0,-1 0 0,1-1 0,-1 1 0,1 0 0,-1-1 0,0 1 0,1-1 0,-1 1 0,0-1 0,1 1 0,-1 0 0,0-1 0,0 0 0,1 1 0,-1-1 0,0 1 0,0-1 0,0 1 0,0-1 0,0 1 0,0-1 0,0 1 0,0-1 0,0 0 0,0 1 0,0-1 0,0 1 0,0-2 0,0 2 0,0 0 1,-1 0-1,1 0 0,0-1 0,0 1 0,0 0 0,0 0 0,0-1 0,0 1 0,0 0 0,0 0 0,0-1 0,0 1 0,0 0 0,0 0 1,0-1-1,0 1 0,0 0 0,1 0 0,-1 0 0,0-1 0,0 1 0,0 0 0,0 0 0,0-1 0,0 1 0,1 0 0,-1 0 1,0 0-1,0 0 0,0-1 0,1 1 0,-1 0 0,0 0 0,16-14-17,-16 14 17,0 0 0,1 0 0,-1-1 0,0 1 0,0 0 0,0 0 0,0 0 0,1 0 1,-1 0-1,0-1 0,0 1 0,0 0 0,0 0 0,0 0 0,1 0 0,-1-1 0,0 1 0,0 0 0,0 0 1,0-1-1,0 1 0,0 0 0,0 0 0,0 0 0,0-1 0,0 1 0,0 0 0,0 0 0,0-1 0,0 1 1,0 0-1,0 0 0,0 0 0,0-1 0,0 1 0,0 0 0,0 0 0,0-1 0,-1 1 0,1 0 0,0 0 0,0 0 1,0-1-1,0 1 0,-1 0 0,1 0 0,0 0 0,0 0 0,0 0 0,0 0 0,0 0 0,0 0 0,0 0 0,0 0 0,0-1 0,0 1 0,0 0 0,0 0 0,0 0 0,0 0 0,0 0 1,0 0-1,0 0 0,0 0 0,0 0 0,0 0 0,0-1 0,0 1 0,0 0 0,0 0 0,0 0 0,0 0 0,0 0 0,0 0 0,0 0 0,0 0 0,0 0 0,0 0 0,0 0 0,0-1 0,0 1 0,0 0 0,0 0 0,0 0 1,0 0-1,1 0 0,-1 0 0,0 0 0,0 0 0,0 0 0,0 0 0,0 0 0,0 0 0,0 0 0,0 0 0,0 0 0,0 0 0,1 0 0,-1 0 0,0 0 0,0 0 0,0 0 0,0 0 0,0 0 0,0 0 0,1 0 1,-1 0-1,0 0 0,1 0 0,-1 0 1,0-1-1,1 1 0,-1 0 0,0 0 1,1 0-1,-1 0 0,0 0 0,1-1 0,-1 1 1,0 0-1,1 0 0,-1 0 0,0-1 1,0 1-1,1 0 0,-1 0 0,0-1 1,0 1-1,1 0 0,-1-1 0,0 1 1,0 0-1,0-1 0,0 1 0,0 0 0,1-1 1,-1 1-1,0 0 0,0-1 0,0 1 1,0-1-1,0 1 0,0 0 0,0-1 1,0 0-1,10-20 10,-10 21-10,1-1 1,-1 1-1,1 0 1,0-1-1,-1 1 1,1-1 0,-1 1-1,1 0 1,-1-1-1,1 1 1,-1-1-1,1 0 1,-1 1-1,1-1 1,-1 1-1,0-1 1,1 0-1,-1 1 1,1-2-1,-1 1-10,9-11 28,-9 12-18,0-1 0,0 1 0,0 0 0,0 0 0,0 0 0,0 0 0,0 0 0,0 0 0,0 0 0,0 0 0,0 0 0,0-1 0,0 1 0,0 0 0,0 0 0,0 0 0,0 0 0,0 0 0,0 0 0,0 0 0,0 0 0,0-1 0,0 1 0,0 0 0,0 0 0,0 0 0,0 0 0,0 0 0,0 0 0,1 0 0,-1 0 0,0 0 0,0 0 0,0-1 0,0 1 0,0 0 0,0 0 0,0 0 0,0 0 0,0 0 0,0 0 0,0 0 0,1 0 0,-1 0 0,0 0 0,0 0 0,0 0 0,0 0 0,0 0 0,0 0 0,0 0 0,0 0 0,1 0 0,-1 0 0,0 0 0,0 0 0,0 0 0,0 0 0,0 0 0,0 0 0,0 0 0,0 0 0,1 0 0,3-1 0,-2-16 0,2 11-7,-3 6 6,-1 0 1,1-1-1,-1 1 1,1 0-1,-1-1 1,0 1-1,1-1 1,-1 1-1,0-1 1,1 1-1,-1-1 1,0 1-1,0-1 0,1 1 1,-1-1-1,0 0 1,0 1-1,0-1 1,0 1-1,0-1 1,0-1-1,0 1-1,0 1 1,9-4-3,-8 2 1,-1 2 3,-1 0 0,1-1 0,0 1 0,0 0 0,0 0 0,0 0 0,0 0 0,0-1 0,-1 1 0,1 0 0,0 0 0,0 0 0,0-1 0,0 1 0,0 0 0,0 0 0,0 0 0,0-1 0,0 1 0,0 0 0,0 0 0,0 0 0,0-1 0,0 1 0,0 0 0,0 0 0,0 0 0,0-1 0,0 1 0,0 0 0,1 0 0,-1 0 0,0 0 0,0-1 0,0 1 0,0 0 0,0 0 0,0 0 0,1 0 0,-1 0 1,0-1-1,0 1 0,0 0 0,0 0 0,1 0 0,-1 0 0,0 0 0,0 0 0,0 0 0,0 0 0,1 0 0,-1-1 0,3-1-2,-3 2 2,1 0 1,-1 0-1,0-1 0,1 1 0,-1 0 1,0-1-1,1 1 0,-1 0 0,0-1 1,1 1-1,-1 0 0,0-1 0,0 1 1,0-1-1,1 1 0,-1 0 0,0-1 1,0 1-1,0-1 0,0 1 0,0-1 1,0 1-1,0-1 0,0 0 0,0 1 0,0 0 0,0 0 0,0-1 0,0 1 0,0 0 0,0 0 0,0 0-1,0-1 1,0 1 0,0 0 0,0 0 0,0-1 0,0 1 0,0 0-1,0 0 1,0 0 0,0-1 0,0 1 0,0 0 0,1 0 0,-1 0-1,0-1 1,0 1 0,0 0 0,0 0 0,0 0 0,0 0 0,1-1-1,-1 1 1,0 0 0,0 0 0,0 0 0,1 0 0,-1 0 0,0 0 0,0-1-1,0 1 1,1 0 0,-1 0 0,0 0 0,0 0 0,0 0 0,1 0-1,-1 0 1,0 0 0,1 0 0,-1 0-1,0 0 1,0 0 0,1 0-1,-1 0 1,0 0 0,0 0-1,1-1 1,-1 1 0,0 0 0,0 0-1,1 0 1,-1 0 0,0 0-1,0-1 1,0 1 0,1 0-1,-1 0 1,0 0 0,0-1-1,0 1 1,0 0 0,0 0-1,0-1 1,1 1 0,-1 0-1,0 0 1,0-1 0,0 1 0,0 0-1,0 0 1,0-1 0,0 1-1,0 0 1,0 0 0,0-1-1,0 1 1,0 0 0,0 0-1,0-1 1,0 1 0,-1-1-1,3-4 1,9-9 11,-8 11-4,0 2-9,-2-4 2,1 0 0,5-1 0,-6 1 0,-1-3 0,0 7 0,9-3 0,-8 0 0,1-2 0,5 1-2,-7 5 1,0 0 1,0 0 0,0 1-1,0-1 1,0 0 0,0 0-1,0 0 1,0 0-1,0 0 1,0 0 0,1 0-1,-1-1 1,0 1 0,0 0-1,0 0 1,0 0-1,0 0 1,0 0 0,0 0-1,0 0 1,0 0 0,0 0-1,0 0 1,0 0-1,1 0 1,-1 0 0,0 0-1,0 0 1,0 0 0,0 0-1,0 0 1,0 0-1,0-1 1,0 1 0,0 0-1,0 0 1,0 0 0,0 0-1,0 0 1,0 0-1,0 0 1,0 0 0,0 0-1,0 0 1,0-1 0,0 1-1,0 0 1,0 0 0,0 0-1,0 0 1,0 0-1,0 0 1,0 0 0,0 0-1,0 0 1,0 0 0,0 0-1,0-1 1,0 1-1,0 0 1,0 0 0,0 0-1,-1 0 1,1 0 0,0 0-1,0 0 1,0 0-1,0 0 0,0-1 1,-1 1-1,1 0 0,0 0 1,0 0-1,0-1 1,0 1-1,0 0 0,0 0 1,0 0-1,0-1 1,-1 1-1,1 0 0,0 0 1,0 0-1,0-1 1,0 1-1,0 0 0,0 0 1,0-1-1,0 1 0,0 0 1,1 0-1,-1 0 1,0-1-1,0 1 0,0 0 1,0 0-1,0 0 1,0-1-1,0 1 0,0 0 1,1 0-1,-1 0 1,0 0-1,0-1 0,0 1 1,0 0-1,1 0 0,-1 0 1,0 0-1,0 0 1,0-1-1,1 1 0,6-4-1,-6 3-7,1-16-31,-2 17 39,1 0-1,-1 0 1,0 0 0,1 0-1,-1 0 1,0 0 0,1-1-1,-1 1 1,0 0 0,1 0-1,-1 0 1,0 0-1,1-1 1,-1 1 0,0 0-1,1 0 1,-1 0 0,0-1-1,0 1 1,1 0 0,-1-1-1,0 1 1,0 0-1,1-1 1,-1 1 0,0 0-1,0-1 1,0 1 0,0 0-1,0-1 1,0 1 0,0 0-1,1-1 1,-1 1 0,0 0-1,0-1 1,0 1-1,0-1 1,0 1 0,-1 0-1,1-1 1,0 1 0,0-1 0,0 1 1,0 0-1,0-1 1,0 1-1,0-1 1,0 1-1,0 0 1,0-1-1,0 1 1,0 0 0,0-1-1,0 1 1,0-1-1,0 1 1,0 0-1,0-1 1,1 1-1,-1 0 1,0-1-1,0 1 1,0 0-1,1 0 1,-1-1-1,0 1 1,0 0-1,1-1 1,-1 1 0,0 0-1,1 0 1,-1 0-1,0-1 1,0 1-1,1 0 1,-1 0-1,0 0 1,1 0-1,-1 0 1,1 0-1,-1-1 1,0 1-1,1 0 1,-1 0-1,4-10 25,0 11-31,-4-2 6,1 1 0,-1 0-1,0-1 1,1 1 0,-1-1 0,0 1 0,1 0 0,-1-1-1,0 1 1,0-1 0,1 1 0,-1-1 0,0 1 0,0-1-1,0 0 1,0 1 0,0-1 0,0 1 0,1-1 0,-1 1-1,-1-1 1,1 1 0,0-1 0,0 0 0,10-16 21,-10 17-20,1 0 0,-1 0-1,0 0 1,1 0-1,-1 1 1,0-1-1,1 0 1,-1 0-1,0 0 1,1-1-1,-1 1 1,0 0-1,1 0 1,-1 0-1,0 0 1,1 0-1,-1 0 1,0 0 0,0 0-1,1-1 1,-1 1-1,0 0 1,0 0-1,1 0 1,-1-1-1,0 1 1,0 0-1,1 0 1,-1-1-1,0 1 1,0 0-1,0-1 1,0 1-1,1 0 1,-1 0 0,0-1-1,0 1 1,0 0-1,0-1 1,0 1-1,0-2 7,0 2-4,0 0 1,0-1-1,0 1 0,0 0 1,0-1-1,0 1 0,0 0 1,0-1-1,0 1 0,0 0 1,0-1-1,0 1 0,0 0 1,0 0-1,0-1 0,0 1 1,0 0-1,1-1 0,-1 1 1,0 0-1,0 0 0,0-1 1,0 1-1,1 0 0,-1 0 1,0-1-1,0 1 0,1 0 1,-1 0-1,0 0 0,0-1 1,1 1-1,3-1 4042</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1:02.392"/>
    </inkml:context>
    <inkml:brush xml:id="br0">
      <inkml:brushProperty name="width" value="0.05" units="cm"/>
      <inkml:brushProperty name="height" value="0.05" units="cm"/>
      <inkml:brushProperty name="color" value="#FFC114"/>
    </inkml:brush>
  </inkml:definitions>
  <inkml:trace contextRef="#ctx0" brushRef="#br0">1 18 124,'11'-4'367,"-8"2"-231,0 1 0,0 0 0,-1 0 0,1 1 0,0-1-1,0 1 1,4-1 0,-5 1 335,8-5 1444,-10 4-1674,0 1-132,0 0-1,0 0 1,1 0-1,-1 0 1,0 0 0,0 0-1,1 0 1,-1-1-1,0 1 1,1 0 0,-1 0-1,0 0 1,0 0-1,1 0 1,-1 0 0,0 0-1,1 1 1,-1-1-1,0 0 1,0 0 0,1 0-1,-1 0 1,0 0-1,0 0 1,1 0 0,-1 1-1,0-1 1,0 0-1,1 0 1,-1 0 0,2 5 3879,8 0-2333,-10-4-1181,8 5 1042,-5 9 944,0-13-2458,-3-2 36,1 0 1,-1 0-1,0 0 1,1 0-1,-1 0 1,0 1-1,1-1 1,-1 0-1,0 0 1,0 0-1,1 1 1,-1-1-1,0 0 1,0 1-1,0-1 1,1 0-1,-1 0 1,0 1-1,0-1 1,0 0-1,0 1 1,0-1-1,1 0 1,-1 1-1,0-1 1,0 0-1,0 1 1,0-1-1,0 1 1,0-1-1,0 0 1,0 1-1,0-1 1,0 1 193,11 11 1597,-10-11-1830,-1-1 54,1 0 0,-1 0 1,1 1-1,-1-1 0,1 0 1,-1 1-1,1-1 0,-1 0 1,0 1-1,1-1 0,-1 1 1,0-1-1,1 1 0,-1-1 1,0 1-1,1-1 0,-1 1 1,0-1-1,0 1 0,0-1 0,0 1 1,1-1-1,-1 1 0,0-1 1,0 1-1,0-1 0,0 1 1,0-1-1,0 1 0,-1 0 1,5 4 463,-3-5-490,-1 0 1,1 0-1,-1 1 0,0-1 1,1 0-1,-1 0 0,0 1 1,1-1-1,-1 0 1,0 0-1,0 1 0,1-1 1,-1 0-1,0 1 0,0-1 1,0 0-1,1 1 1,-1-1-1,0 1 0,0-1 1,0 0-1,0 1 0,0-1 1,0 1-1,0-1 1,5 9 313,-5-9-299,1 1-1,-1-1 1,1 1-1,-1-1 1,1 1-1,-1-1 1,0 1-1,1 0 1,-1-1 0,0 1-1,1 0 1,-1 0-1,0-1 1,0 1-1,0 0 1,0-1-1,0 1 1,0 1-1,0-2-34,0 0 1,0 1-1,0-1 0,0 0 0,0 0 0,0 1 0,1-1 1,-1 0-1,0 0 0,0 1 0,0-1 0,0 0 0,0 0 0,0 0 1,0 1-1,0-1 0,1 0 0,-1 0 0,0 0 0,0 1 1,0-1-1,0 0 0,1 0 0,-1 0 0,0 0 0,0 1 0,0-1 1,1 0-1,-1 0 0,0 0 0,1 0 0,-1 0 2,0 0-1,1 1 0,-1-1 1,0 0-1,1 0 1,-1 0-1,0 1 1,1-1-1,-1 0 1,0 0-1,0 1 0,1-1 1,-1 0-1,0 1 1,0-1-1,1 0 1,-1 1-1,0-1 0,0 1 1,0-1-1,0 0 1,0 1-1,0-1 1,1 0-1,-1 1 0,0-1 1,0 1-1,0-1 1,0 0-1,0 1 1,-1 0-1,2-1-2,-1 1 1,0 0-1,0-1 1,0 1-1,1-1 1,-1 1-1,0-1 0,1 1 1,-1-1-1,0 1 1,1-1-1,-1 1 0,1-1 1,-1 1-1,1-1 1,-1 1-1,1-1 0,-1 0 1,2 1-1,-1-1 8,-1 1 0,1-1 0,0 1 0,0-1-1,-1 1 1,1 0 0,0-1 0,-1 1 0,1 0-1,-1-1 1,1 1 0,-1 0 0,1 0 0,-1-1-1,1 1 1,-1 0 0,0 0 0,1 0 0,-1-1-1,0 1 1,0 2 0,1-2 7,0 0 0,0 0-1,0 0 1,0 0 0,0 0 0,1 0-1,-1 0 1,0 0 0,0 0 0,1 0-1,-1-1 1,3 2 0,-3-2-4,29 28 447,-27-19-358,0-7-82,-2-2-21,-1 0-1,0 0 1,1 0 0,-1 1 0,0-1 0,0 0 0,1 0-1,-1 0 1,0 1 0,0-1 0,1 0 0,-1 0 0,0 0-1,0 1 1,0-1 0,1 0 0,-1 1 0,0-1 0,0 0-1,0 0 1,0 1 0,0-1 0,0 0 0,0 1 0,1-1-1,-1 0 1,0 1 0,0-1 0,0 0 0,0 1 0,0-1-1,0 0 1,-1 1 0,1-1 0,0 1 0,18 16 53,-13-7-38,0-4-5,-4-5-11,0-1 0,0 1 0,0-1 0,-1 1 0,1-1-1,0 1 1,0-1 0,-1 1 0,1 0 0,-1-1 0,1 1 0,-1 0 0,1 0 0,-1-1-1,1 1 1,-1 0 0,1 1 0,17 13 44,-6-2-65,-12-12 20,0-1 0,0 0-1,0 1 1,0-1-1,0 1 1,0-1 0,0 0-1,0 1 1,0-1-1,0 0 1,0 1 0,0-1-1,0 0 1,1 1-1,-1-1 1,0 0-1,0 1 1,0-1 0,1 0-1,-1 0 1,0 1-1,0-1 1,1 0 0,-1 0-1,0 1 1,0-1-1,1 0 1,-1 0-1,0 0 1,1 1 0,-1-1-1,1 0 1,-1 0-1,0 0 1,0 0 0,1 0-1,-1 0 1,0 1 0,0-1-1,1 0 1,-1 0-1,0 0 1,0 1 0,0-1-1,1 0 1,-1 0 0,0 1-1,0-1 1,0 0-1,0 0 1,1 1 0,-1-1-1,0 0 1,0 0 0,0 1-1,0-1 1,0 0-1,0 0 1,0 1 0,0-1-1,0 0 1,0 1 0,0-1-1,0 1 1,0-1-1,0 0 1,0 1-1,1-1 1,-1 1 0,0-1-1,0 0 1,0 1-1,1-1 1,-1 1 0,0-1-1,0 0 1,1 1-1,-1-1 1,0 0 0,1 0-1,-1 1 1,0-1-1,1 0 1,-1 0-1,0 1 1,1-1 0,-1 0-1,1 0 1,-1 0-1,1 0 1,0 0 0,-1 1 0,1-1 0,-1 0 0,1 0 1,-1 0-1,1 0 0,0 1 1,-1-1-1,1 0 0,-1 0 1,0 1-1,1-1 0,-1 1 1,1-1-1,-1 0 0,1 1 1,-1-1-1,0 1 0,1-1 1,-1 1-1,0-1 0,1 1 1,-1-1-1,0 1 0,0-1 1,0 1-1,1-1 0,-1 1 1,0-1-1,0 2 0,4 2 21,-4-4-23,1 1 1,-1-1 0,0 0 0,1 0-1,-1 1 1,0-1 0,1 0-1,-1 0 1,0 1 0,1-1 0,-1 0-1,0 1 1,0-1 0,1 0-1,-1 1 1,0-1 0,0 0-1,0 1 1,0-1 0,1 0 0,-1 1-1,0-1 1,0 1 0,0-1-1,0 1 1,0-1 0,0 0 0,0 0 0,0 1 0,0-1 0,0 0 0,0 0 0,0 0 0,0 0 0,0 1 0,0-1 0,0 0 0,0 0 0,0 0 0,0 0 0,0 1 0,1-1 0,-1 0 0,0 0 0,0 0-1,0 0 1,0 0 0,0 0 0,0 1 0,0-1 0,1 0 0,-1 0 0,0 0 0,0 0 0,0 0 0,0 0 0,1 0 0,-1 0 0,0 0 0,0 0 0,0 0 0,0 0 0,1 0 0,-1 0 0,0 0 0,0 0 0,1 0 0,-1 0 1,0 0-1,0 0 1,0 0-1,1 0 1,-1 0-1,0 1 1,0-1 0,1 0-1,-1 0 1,0 0-1,0 0 1,0 0-1,1 0 1,-1 0-1,0 1 1,0-1-1,0 0 1,1 0-1,-1 0 1,0 0-1,0 1 1,0-1-1,0 0 1,0 0-1,1 0 1,-1 1-1,0-1 1,0 0 0,0 0-1,0 1 1,0-1-1,0 0 1,0 0-1,0 0 1,0 1-1,0-1 1,0 0-1,0 0 1,0 1-1,0-1 1,18 21 68,-18-21-68,0 0-1,1 0 1,-1 0-1,0 0 1,0 0-1,0 0 1,0 0 0,0 0-1,1 0 1,-1 1-1,0-1 1,0 0-1,0 0 1,0 0-1,0 0 1,0 0-1,0 0 1,0 1 0,1-1-1,-1 0 1,0 0-1,0 0 1,0 0-1,0 1 1,0-1-1,0 0 1,0 0-1,0 0 1,0 0 0,0 1-1,0-1 1,0 0-1,0 0 1,0 0-1,0 0 1,0 1-1,0-1 1,0 0-1,-1 0 1,1 0 0,0 0-1,0 0 1,0 1-1,0-1 1,0 0-1,0 0 0,-1 1 0,1-1 0,0 0 1,0 1-1,0-1 0,0 0 0,0 1 0,-1-1 0,1 0 0,0 1 0,0-1 0,0 1 0,0-1 1,0 0-1,0 1 0,0-1 0,0 0 0,1 1 0,-1-1 0,0 1 0,0-1 0,0 0 0,0 1 0,0-1 1,1 0-1,-1 1 0,0-1 0,0 0 0,0 0 0,1 1 0,-1-1 0,3 3-4,-2-3 4,-1 0 1,0 0-1,1 1 0,-1-1 1,0 0-1,1 1 0,-1-1 1,0 0-1,1 1 0,-1-1 1,0 0-1,0 1 0,1-1 1,-1 0-1,0 1 0,0-1 1,0 1-1,0-1 0,1 1 1,-1-1-1,0 1 0,0-1 1,0 0-1,0 2 0,4 2-17,-4-3 18,0-1 0,1 0 0,-1 0 0,0 0 0,1 1 0,-1-1 0,1 0 0,-1 0 0,0 1 0,0-1 0,1 0 0,-1 1 0,0-1 0,1 0 0,-1 1 0,0-1 0,0 1 0,0-1 0,0 0 0,1 1 0,-1-1 0,0 1 0,0-1 0,0 0 0,0 1 0,0-1 0,0 1 0,0-1 0,0 1 0,0-1 0,0 0 0,0 1 0,1 4 1,6 1-2,-5-1 0,-2-4 0,-1-1 0,1 1 0,0-1 0,0 0 0,0 1 0,0-1 0,0 1 0,0-1 0,0 0 0,0 1 0,0-1 0,0 1 0,0-1 0,0 0 0,0 1 0,0-1 0,1 1 0,-1-1 0,0 0 0,0 1 0,0-1 0,1 0 0,-1 1 0,0-1 0,0 0 0,1 1 0,-1-1 0,0 0 0,1 1 0,-1-1 0,0 0 0,1 0 0,-1 0 0,1 1 0,-1-1 1,1 0 0,-1 0 0,0 1 0,1-1 0,-1 0 0,0 0 0,0 0 0,1 1 0,-1-1 0,0 0 0,0 0 0,1 1 0,-1-1 0,0 0 0,0 0 0,0 1 0,1-1 0,-1 0-1,0 1 1,0-1 0,0 0 0,0 1 0,0-1 0,0 0 0,0 1 0,0-1 0,0 1 0,0-1 0,0 0 0,0 1 0,0-1 0,0 0 0,0 1 0,0-1 0,0 1 0,11 19 28,-8-19-21,-2-1-7,-1 0 0,0 0 1,0 0-1,1 0 0,-1 0 1,0 0-1,0 0 0,0 0 1,1 0-1,-1 1 0,0-1 1,0 0-1,0 0 0,1 0 1,-1 0-1,0 0 0,0 0 1,0 1-1,0-1 0,1 0 1,-1 0-1,0 0 0,0 0 1,0 1-1,0-1 0,0 0 1,0 0-1,1 0 0,-1 1 1,0-1-1,0 0 0,0 0 1,0 1-1,0-1 0,0 0 1,0 0-1,0 1 0,0-1 1,0 0-1,0 0 0,0 1 1,4 4 21,-4-5-22,0 0 1,1 0-1,-1 0 0,0 1 0,1-1 1,-1 0-1,0 0 0,1 1 1,-1-1-1,0 0 0,1 0 0,-1 1 1,0-1-1,0 0 0,0 1 1,1-1-1,-1 0 0,0 1 0,0-1 1,0 0-1,0 1 0,0-1 1,1 1-1,-1-1 0,0 0 0,0 1 1,0-1-1,0 1 0,0-1 1,0 1-1,4 3 21,-4-3-21,0-1-1,1 0 1,-1 0-1,0 0 1,1 0 0,-1 1-1,0-1 1,1 0 0,-1 0-1,0 1 1,0-1-1,1 0 1,-1 0 0,0 1-1,0-1 1,0 0-1,1 1 1,-1-1 0,0 0-1,0 1 1,0-1-1,0 0 1,0 1 0,0-1-1,1 0 1,-1 1 0,0 0-1,9 8 10,-8-8-10,-1-1 0,1 1 0,0 0 0,0-1 0,0 1 0,-1 0 0,1-1 0,0 1 0,-1 0 0,1 0 0,0 0 0,-1-1 0,1 1 0,0 1 0,6 9 0,4 1 0,19 27 22,-17-17-8,-10-19-12,-1 0 1,0 0 0,0 0 0,0 0 0,0 0 0,0 0-1,1 5 1,-2-7-3,-1 0 0,1 1 1,-1-1-1,1 0 0,0 1 0,0-1 0,-1 0 0,1 1 0,0-1 0,0 0 0,0 0 1,0 0-1,3 2 0,-3-2 1,1 0 0,-1 0 0,0 0 0,0 1 0,1-1 0,-1 1 0,0-1 0,0 1 0,0-1 0,0 1 0,-1 0 0,1-1 0,0 1 0,-1 0 0,1 1 0,-1-2-1,1 0 0,-1 0 0,0 0 0,0 0 1,1-1-1,-1 1 0,1 0 0,-1 0 0,1-1 1,-1 1-1,1 0 0,-1-1 0,1 1 1,-1 0-1,1-1 0,0 1 0,-1-1 0,2 1 1,-1 0-1,0-1 0,-1 1 0,1-1 0,0 1 0,-1 0 0,1-1 0,0 1 0,-1-1 1,1 1-1,-1 0 0,1 0 0,-1-1 0,0 1 0,1 0 0,-1 0 0,0 0 0,1-1 0,-1 2 1,1 0-1,-1-1 1,1 1 0,-1-1 0,1 0 0,0 1 0,0-1 0,0 0 0,-1 0 0,1 1 0,0-1 0,1 0-1,-1 0 1,0 0 0,2 1 0,-2-1-1,1 0 0,-1 0 0,0 0 0,0 0 0,0 0-1,0 0 1,0 0 0,0 0 0,0 1 0,0-1 0,-1 0 0,1 1 0,0-1 0,0 3 0,0-1 3,1 1 0,-1 0 0,1-1 1,0 1-1,0-1 0,4 6 1,0-1-1,1 0 5,-6-7-7,0 0 1,0-1-1,0 1 0,0 0 0,-1 0 1,1 0-1,0 0 0,-1-1 1,1 1-1,0 0 0,-1 0 1,1 0-1,-1 0 0,1 2 1,0 1-4,1 0 1,0 0 0,0-1 0,0 1-1,0-1 1,1 0 0,5 6 0,-6-6 2,1-1 0,-1 1 0,0 0 0,0 0 0,0 0 1,0 1-1,1 3 0,-3-6 0,0 0 0,1 0 0,-1-1 0,0 1-1,0 0 1,1 0 0,-1 0 0,1-1 0,-1 1 0,1 0 0,-1 0 0,1-1 0,-1 1 0,1-1 0,0 1 0,-1 0 0,1-1-1,1 1 1,-1 0 0,-1-1 0,1 1 0,0-1 0,-1 1-1,1-1 1,0 1 0,-1 0 0,1-1 0,-1 1-1,1 0 1,-1-1 0,1 1 0,-1 0 0,1 0-1,-1 0 1,0-1 0,0 1 0,1 1 0,-1 1 1,1 0 1,0 0-1,0 0 1,0-1-1,0 1 1,1 0-1,-1-1 1,1 1 0,0-1-1,-1 1 1,1-1-1,0 0 1,4 4-1,-1-1-12,-2 11 5,6-4 4,-6-10 3,-1 0-1,0 1 0,-1-1 0,1 0 1,0 1-1,-1 0 0,1-1 1,-1 1-1,0 0 0,0 0 1,1 3-1,8 15 33,-10-20-32,0 0 0,0 1-1,1-1 1,-1 0 0,0 0 0,1 0 0,-1 0-1,1 0 1,-1 0 0,1 0 0,0-1 0,-1 1-1,1 0 1,0 0 0,0 0 0,0 0 0,0 0 2,0 0 0,0-1 0,0 1 0,0 0 0,-1 0 0,1 0 0,0 0 0,-1 0 0,1 0 0,-1 0 0,1 0 0,-1 0 0,1 0 0,-1 0 0,0 0 0,1 2 0,-1-1 1,1 0 0,-1 0 0,1 0 0,0 0-1,0 0 1,0-1 0,0 1 0,1 0 0,-1-1 0,2 4-1,6 6 58,-3-2-42,-3-4-9,1 1 0,-1-1 0,0 0 0,-1 1 0,1-1 0,1 9 0,-3-12-4,0 1 0,1 0 0,-1-1 1,0 1-1,1-1 0,-1 1 0,1-1 0,0 0 1,-1 0-1,4 3 0,5 7 30,-7 4-3,10 1 50,21 32 0,-29-36-30,3 3-23,-7-15-25,1 1 2,0 0 0,-1 0 0,1 0 0,0 0 0,-1 1 0,1-1 0,-1 0 0,0 1 0,0-1 0,1 4 0,-1-3 3,0 0 0,0-1 0,0 1 0,0 0 0,0-1 0,1 1 0,-1-1 0,1 1 1,0-1-1,-1 0 0,4 3 0,8 13 61,-7-10-45,-5-6-25,1-1 1,-1 1-1,0 0 1,0-1 0,0 1-1,0 0 1,0-1-1,0 1 1,-1 0-1,1 0 1,0 2 0,-1-2-4,0-1 1,1 1 0,-1-1 0,0 0 0,1 1-1,-1-1 1,1 0 0,-1 1 0,1-1-1,0 0 1,-1 0 0,1 0 0,0 1 0,0-1-1,2 1 1,-2-1 2,0 0 0,-1 0 0,1 0 0,0 0 0,0 0-1,-1 0 1,1 0 0,-1 0 0,1 0 0,-1 0 0,1 0 0,-1 0 0,0 0 0,1 0-1,-1 2 1,0-2 0,0 0 1,1 0-1,-1 0 0,0 1 0,1-1 0,-1 0 0,1 0 0,0 0 1,-1 0-1,1 0 0,0 0 0,-1 0 0,1 0 0,0 0 0,1 0 1,-1 0 0,0 0 0,0 0 0,-1 0 0,1 0 0,0 0 0,0 0 1,-1 0-1,1 0 0,-1 0 0,1 0 0,-1 0 0,1 0 1,-1 1-1,0-1 0,1 1 0,0 3 11,1-1-1,0 1 1,0-1-1,0 0 1,1 0 0,-1 0-1,1 0 1,5 6-1,5 8 47,-1 4 11,-8-14-34,0 0 1,0 0-1,1 0 0,0-1 1,13 14-1,-16-18-22,1-1 1,-1 1-1,0 0 0,0 0 0,0 0 0,-1 0 0,1 0 0,1 4 0,-2-3 2,1-1 1,0 0-1,-1 1 0,1-1 1,0 0-1,0 0 0,1 0 0,3 3 1,-1 0 7,0 0 0,0 0 0,-1 0 0,0 1 0,5 9 0,0 0 57,21 28 20,-27-38-85,0-1-1,0 0 0,1 0 0,6 7 0,-6-8 4,-1 0 1,1 1-1,-1 0 0,0-1 0,0 2 1,4 7-1,-5-8-7,1 0 1,0 0-1,0 0 0,0 0 0,8 7 1,-6-7 2,-1 1 1,0-1-1,0 1 1,4 7 0,32 49 53,-10-17-58,-10-12 18,-18-27-21,1-1-1,0 0 0,1 0 0,7 8 0,-7-8 2,0-1-1,-1 1 1,1 0 0,4 10-1,15 23 10,4-4-1,-25-30-9,3 4 1,0 1 1,0-1-1,1 0 0,13 13 0,-14-15 2,1 0-1,-1 0 0,1 0 0,-2 1 0,8 13 0,18 23 14,-23-33 14,0 1 0,12 21-1,-9-13 5,-6-12-34,-1-1 13,1 1 0,0-1 0,0 0-1,1-1 1,9 11 0,-11-13-11,0 0-1,0 1 1,0-1 0,0 1-1,-1 0 1,1 0 0,1 5-1,-2-4 0,0-1-1,1 0 1,-1 0-1,1 0 1,0 0-1,0-1 1,5 6 0,-6-7-6,0 0 0,0 1 0,0-1 0,0 1 1,-1-1-1,1 1 0,0 3 0,13 15 31,-12-17-32,1 0 1,-1 0-1,0 0 1,0 0-1,0 0 1,-1 1-1,1-1 1,2 10-1,-3-9 4,0 0 0,0 0-1,1 0 1,-1-1 0,1 1-1,0-1 1,0 0 0,0 0 0,5 4-1,-6-6 1,1 1-1,-1 0 1,0 0-1,0 0 1,0 0 0,-1 0-1,3 4 1,-3-4 0,0 0-1,0-1 1,0 0 0,1 1 0,-1-1 0,1 0-1,0 0 1,-1 0 0,1 0 0,0 0-1,4 3 1,-5-4-4,-1-1-1,1 1 1,0 0 0,0-1-1,0 1 1,-1 0-1,1 0 1,0 0-1,-1 0 1,1 0-1,-1 0 1,1 0 0,-1 0-1,1 0 1,-1 0-1,1 1 1,-1 0 1,0-1 0,1 0 0,-1 1 0,1-1 0,-1 0 0,1 0 0,0 1 0,-1-1 0,1 0 0,0 0 0,2 2 0,2 2 14,-1 1 0,1-1 1,-1 1-1,0 1 1,6 10-1,-1 0 18,4 3 0,1 0-1,16 18 1,-17-15 19,13 10 33,-15-22-60,2 12 33,33 27 58,-26-28-67,-14-17-47,-5-5-4,-1 0-1,0 0 0,1 0 1,-1 1-1,0-1 1,1 0-1,-1 0 0,0 0 1,0 0-1,1 1 1,-1-1-1,0 0 0,0 0 1,0 1-1,1-1 1,-1 0-1,0 0 1,0 1-1,0-1 0,0 0 1,1 1-1,-1-1 1,0 0-1,0 1 0,0-1 1,0 1-1,0-1 0,0 1 0,0-1 0,1 1 0,-1-1 0,0 0 0,0 1 1,0-1-1,1 1 0,-1-1 0,0 0 0,1 1 0,-1-1 0,0 0 0,1 1 0,-1-1 0,0 0 0,1 1 0,-1-1 0,1 0 0,-1 0 0,1 0 0,-1 1 0,1-1 0,-1 0 0,0 0 0,1 0 0,0 0 0,-1 0 0,1 0 0,-1 0 0,1 0 0,-1 1 0,1-1 0,-1 0 0,1 0 0,-1 0 0,0 0 0,1 1 0,-1-1 0,1 0 0,-1 1 0,0-1 0,1 0 0,-1 1 0,0-1 0,1 0 0,-1 1 0,0-1 0,1 0 0,-1 1 0,0-1 0,0 1 0,0-1 0,1 1 0,-1 0 0,1 0 1,-1 0 1,1 1 0,0-1-1,0 0 1,0 0-1,0 0 1,0 1-1,0-1 1,0 0-1,0 0 1,3 1-1,3 5 2,40 32 22,-44-35-16,7 4 19,7 4-16,-16-11-7,-1 1-2,11 5-2,-7-5-1,9 7 13,-9-3-10,-3-5-2,0 0 0,0 1 0,0-1 0,0 0 0,0 0 1,0 0-1,0 0 0,1 0 0,-1 0 0,0 0 0,0 0 0,1-1 0,-1 1 0,1 0 0,-1-1 1,1 1-1,-1-1 0,3 1 0,-4-1-1,0 0 0,0 0 1,0 0-1,0 0 0,0 0 0,0 0 0,1 0 1,-1 0-1,0 0 0,0 0 0,0 0 1,0 0-1,0 0 0,0 0 0,1 0 1,-1 0-1,0 0 0,0 0 0,0 0 0,0 1 1,0-1-1,0 0 0,0 0 0,0 0 1,0 0-1,1 0 0,-1 0 0,0 0 1,0 1-1,0-1 0,0 0 0,0 0 0,0 0 1,0 0-1,0 0 0,0 0 0,0 1 1,0-1-1,0 0 0,0 0 0,0 0 1,0 0-1,0 0 0,0 0 0,0 1 0,0-1 1,0 0-1,0 0 0,0 0 0,-1 0 1,20 8 23,-12-4-6,6 2-12,-2 4 18,18 3-9,4 8 77,-25-19-92,2 3 0,5 6 0,-14-11 0,-1 1 0,1-1 0,-1 1 0,1-1 0,-1 1 0,1-1 0,-1 0 0,1 1 0,0-1 0,-1 0 0,1 1 0,0-1 0,-1 0 0,1 0 0,0 0 0,-1 0 0,1 1 0,0-1 0,-1 0 0,1 0 0,0 0 0,0-1 0,2 1 0,-3 0 0,0 0 0,1 0 0,-1 0 0,0 0 0,1 0 0,-1 0 0,1 0 0,-1 0 0,0 0 0,1 1 0,-1-1 0,0 0 0,1 0 0,-1 0 0,0 0 0,1 1 0,-1-1 0,0 0 0,0 0 0,1 1 0,-1-1 0,0 0 0,0 1 0,1-1 0,-1 0 0,0 1 0,0-1 0,1 1 0,7 4 0,12 2 0,-10-3 0,-10-2 0,0 0 0,20 5 0,-4 1 0,-16-8 0,1 1 0,0-1 0,-1 1 0,1-1 0,0 0 0,-1 1 0,1-1 0,0 0 0,0 1 0,-1-1 0,1 0 0,0 0 0,0 0 0,0 0 0,-1 0 0,3 0 0,1 0 0,-6 0 0,30 11 0,-7 0 0,-12-10 0,-6-2 0,12 8 0,-15-7 0,0 0 0,0 0 0,0 0 0,0 0 0,0 0 0,0 0 0,0 0 0,0 1 0,0-1 0,0 0 0,0 0 0,-1 0 0,1 0 0,0 0 0,0 0 0,0 0 0,0 0 0,0 0 0,0 0 0,0 0 0,0 0 0,0 0 0,0 0 0,0 0 0,0 0 0,0 0 0,0 0 0,0 1 0,0-1 0,1 0 0,-1 0 0,0 0 0,0 0 0,0 0 0,0 0 0,0 0 0,0 0 0,0 0 0,0 0 0,0 0 0,0 0 0,0 0 0,0 0 0,0 0 0,0 0 0,0 0 0,0 0 0,0 0 0,0 0 0,0 0 0,21 8 0,-12-7 0,-6 3 0,5-3 0,-5-1 0,0 1 0,3 3 0,2-3 0,-3-2 0,-7 2 0,29 9 0,-18-8 0,-6 2 0,27 7 0,-10 0 0,-12-10 0,1 0 0,-8 1 0,0 0 0,8-1 0,1 0 0,0 3 0,0 2 0,0-2 0,0-2 0,0 2 0,30 7 0,10 2 0,-40-9 0,4-2 0,-10 0 0,-1 0 0,6-1 0,4-2 0,-11 2 0,4 3 0,2-3 0,2-1 0,0 1 0,0 3 0,5-2 0,-11 0 0,-1 0 0,5-1 0,2-1 0,-10 2 0,0-2 0,0 0 0,0 0 0,0 0 0,0 0 0,0 0 0,0 0 0,0 0 0,0 0 0,0 0 0,0 0 0,0 0 0,0 0 0,0 0 0,0 0 0,0 0 0,0 0 0,1 0 0,-1 0 0,0 0 0,0 0 0,0 0 0,0 0 0,0 0 0,0 0 0,0 0 0,0 1 0,0-1 0,0 0 0,0 0 0,0 0 0,0 0 0,0 0 0,0 0 0,0 0 0,0 0 0,0 0 0,0 0 0,0 0 0,0 0 0,0 0 0,0 0 0,0 0 0,0 0 0,0 1 0,0-1 0,0 0 0,0 0 0,0 0 0,0 0 0,-1 0 0,1 0 0,0 0 0,0 0 0,30 1 0,-20 0 0,0 3 0,0-3 0,3-2 0,-10 2 0,3 3 0,2-3 0,1 0 0,-8 1 0,0 0 0,8-1 0,1 0 0,0 3 0,0-3 0,0-1 0,0 0 0,0 4 0,0-3 0,4 0 0,-13 0 0,3 2 0,27-2 0,-22-1 0,-9 2 0,1 0 0,19-1 0,-11 0 0,-9 1 0,1 0 0,19-1 0,-10 0 0,-11 0 0,1-1 0,0 0 0,0 0 0,0 0 0,0 0 0,0 0 0,0 0 0,0 0 0,0 0 0,0 0 0,0 0 0,0 0 0,0 1 0,0-1 0,0 0 0,0 0 0,0 0 0,0 0 0,0 0 0,0 0 0,0 0 0,0 0 0,0 0 0,0 0 0,0 0 0,0 0 0,0 0 0,0 1 0,0-1 0,0 0 0,0 0 0,0 0 0,0 0 0,0 0 0,0 0 0,0 0 0,0 0 0,0 0 0,0 0 0,0 0 0,0 0 0,0 0 0,40 2 0,-26-2 0,-11 2 0,0 0 0,17-1 0,-10 0 0,0 3 0,0-3 0,0-1 0,0 0 0,0 0 0,0 0 0,0 0 0,0 0 0,0 0 0,0 0 0,0 0 0,0 0 0,0 0 0,0 0 0,0 0 0,0 0 0,0-1 0,0-3 0,-2 1 0,-7 1 0,19 1 0,-19 1 0,1 0 0,1-1 0,3-3 0,3 3 0,1 1 0,3 0 0,-11 0 0,4-5 0,3 4 0,0 1 0,-9-2 0,1 0 0,8 1 0,1 0 0,0-3 0,0 3 0,0 1 0,0-1 0,-10 0 0,1-1 0,18 1 0,-16 1 0,0-1 0,3-3 0,2 3 0,2 1 0,0 0 0,0 0 0,0 0 0,-2 0-89,-46-6-30052,28 6 28672</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1:35.557"/>
    </inkml:context>
    <inkml:brush xml:id="br0">
      <inkml:brushProperty name="width" value="0.05" units="cm"/>
      <inkml:brushProperty name="height" value="0.05" units="cm"/>
      <inkml:brushProperty name="color" value="#FFC114"/>
    </inkml:brush>
  </inkml:definitions>
  <inkml:trace contextRef="#ctx0" brushRef="#br0">1 3715 364,'0'-29'2006,"10"2"19193,-10 26-21128,0 1 0,1-1 0,-1 1 0,0-1 0,1 1 0,-1 0 0,1-1 0,-1 1 0,1 0 0,-1-1 0,1 1 0,-1 0-1,1 0 1,-1 0 0,1-1 0,0 1 0,-1 0 0,1 0 0,-1 0 0,1 0 0,-1 0 0,1 0 0,0 0 0,-1 0 0,1 0 0,21 0 1757,-19 0-1718,-2 0 150,9-5 33,-10 4-244,14 1 158,-14 0-202,1 0 0,-1 1-1,1-1 1,-1 0 0,1 0 0,-1 0 0,1 1 0,-1-1 0,1 0 0,-1 0 0,0 0 0,1 0 0,0 0 0,-1 0 0,1 0 0,-1 0 0,0 0-1,1 0 1,-1-1 0,1 1 0,-1 0 0,1 0 0,-1 0 0,1-1 0,-1 1 0,1 0 0,-1 0 0,0-1 0,1 1 0,-1 0 0,1-1 0,-1 1-1,0 0 1,1-1 0,-1 1 0,0-1 0,0 0 29,2 1-19,-1 1 1,1-1-1,-1 0 1,1 1 0,-1-1-1,1 0 1,-1 0-1,1 0 1,-1 0-1,1 0 1,-1-1 0,1 1-1,-1 0 1,1-1-1,-1 1 1,1-1-1,-1 1 1,2-2 0,6-1 5,-8 3 6,31 0 208,-29 0-221,0 0 0,0 0 0,1 0 0,-1-1 0,0 1 0,0-1 1,5-1-1,-2 1-4,44 1 460,-48 0-438,-2-1-29,1 1-1,-1-1 1,0 1 0,0 0 0,1-1 0,-1 1 0,1 0 0,-1-1 0,0 1 0,1 0 0,-1-1-1,1 1 1,-1 0 0,1 0 0,-1 0 0,1-1 0,-1 1 0,1 0 0,-1 0 0,1 0-1,-1 0 1,1 0 0,-1 0 0,1 0 0,-1 0 0,1 0 0,22 0 113,-16 0-69,49 0 190,-53-2-196,0 0-29,14 0 61,-2 3 22,-9 0-44,1-1 0,-1 1 1,1-1-1,-1-1 0,14-2 0,-17 2-20,-1 0 1,1 1-1,0-1 0,0 0 1,0 1-1,0 0 1,0-1-1,0 1 0,5 1 1,-1-1 99,25-6 116,-19 4-198,-10 1-37,0 0 1,0 0-1,0 0 1,0 1-1,0 0 1,0 0-1,0 0 1,0 0-1,5 1 1,30-7 324,-4 0-99,-22 3-212,-4 1 10,68 2 223,-43-6-44,65 6-12,-88 0-203,0 0 0,0 0 0,0 0 0,0 0 0,0 0 0,0 0 0,0 0 0,0 0 0,0-1 0,0-3 0,0 3 0,0 1 0,0 0 0,-1 0 0,-9-2 0,1 0 0,19 1 0,-10 0 0,0-3 0,0 2 0,0-1 0,30-10 0,-26 9 0,-11 2 0,1-3 0,5 1 0,-5 1 0,21-6 0,-19 10 0,28-19 0,-5 5 0,-28 12 0,9-3 0,1-1 0,-11 2 0,1 1 0,4 1 0,-4 1 0,1-1 0,-1 1 0,0 0 0,0-1 0,1 1 0,-1-1 0,0 0 0,0 0 0,0 1 0,0-1 0,0 0 0,0 0 0,0 0 0,0 0 0,0 0 0,0 0 0,0 0 0,1-2 0,2-1 0,11-9 0,-13 11 0,0 0 0,1-1 0,-1 1 0,1 0 0,-1 0 0,1 0 0,0 1 0,0-1 0,4-2 0,-5 3 0,0 1 0,-1-1 0,1 0 0,-1 0 0,1 0 0,-1 0 0,1 0 0,-1 0 0,0-1 0,1 1 0,-1 0 0,0-1 0,0 1 0,0-1 0,0 1 0,1-3 0,2 2 0,-3 2 0,0 0 0,0-1 0,-1 1 0,1 0 0,0 0 0,-1-1 0,1 1 0,0 0 0,0-1 0,-1 1 0,1-1 0,-1 1 0,1-1 0,0 1 0,-1-1 0,1 0 0,-1 1 0,1-1 0,-1 0 0,1 0 0,4-6 0,18-14 0,-13 9 0,-6 9 0,0 1 0,8-15 0,1 0 0,-10 15 0,-2 1 0,1 0 0,-1-1 0,1 1 0,-1 0 0,0 0 0,0-1 0,0 1 0,0-1 0,0 1 0,0-1 0,0 0 0,1-1 0,-2 2 0,0-1 0,1 1 0,-1 0 0,1 0 0,-1 0 0,1 0 0,-1 0 0,1 0 0,0 0 0,-1 0 0,1 0 0,0 0 0,0 1 0,0-1 0,1-1 0,7-9 0,-10 7 0,1 4 0,0-1 0,0 0 0,0 1 0,0-1 0,1 0 0,-1 1 0,0-1 0,0 1 0,1-1 0,-1 0 0,0 1 0,1-1 0,-1 1 0,0-1 0,1 1 0,-1-1 0,1 1 0,-1-1 0,1 1 0,-1-1 0,1 1 0,0 0 0,0-1 0,0-1 0,0 1 0,1-1 0,-1 1 0,0-1 0,0 0 0,0 0 0,-1 0 0,1 1 0,0-1 0,-1 0 0,1 0 0,-1 0 0,1-3 0,-2 3 0,1 1 0,9-7 0,4-19 0,-12 26 0,0 1 0,-1-1 0,1 1 0,-1 0 0,1 0 0,-1-1 0,1 1 0,-1-1 0,1 1 0,-1 0 0,0-1 0,1 1 0,-1-1 0,0 1 0,1-1 0,-1 1 0,0-1 0,0 1 0,1-1 0,-1 1 0,0-1 0,0 1 0,0-1 0,0 1 0,0-1 0,0 0 0,1 1 0,-1-1 0,-1 1 0,1-1 0,0 1 0,0-1 0,0 1 0,0-1 0,0 0 0,4-6 0,-4 7 0,0 0 0,1 0 0,-1 0 0,1-1 0,-1 1 0,0 0 0,1 0 0,-1-1 0,0 1 0,0 0 0,1-1 0,-1 1 0,0 0 0,0-1 0,1 1 0,-1 0 0,0-1 0,0 1 0,0-1 0,0 1 0,0 0 0,0-1 0,1 1 0,-1-1 0,0 1 0,0 0 0,0-1 0,-1 0 0,1 1 0,0-1 0,0 1 0,0-1 0,1 1 0,-1 0 0,0-1 0,0 1 0,0 0 0,0-1 0,0 1 0,0 0 0,0-1 0,1 1 0,-1 0 0,0-1 0,0 1 0,0 0 0,1-1 0,-1 1 0,0 0 0,0 0 0,1 0 0,-1-1 0,0 1 0,1 0 0,-1-1 0,1 1 0,-1 0 0,0 0 0,1 0 0,-1 0 0,0-1 0,1 1 0,-1 0 0,0 0 0,0-1 0,1 1 0,-1 0 0,0-1 0,0 1 0,0 0 0,1 0 0,-1-1 0,0 1 0,0-1 0,0 1 0,0 0 0,0-1 0,0 1 0,0 0 0,0-1 0,0 1 0,0-1 0,0 1 0,0-1 0,0 1 0,0-1 0,0 1 0,0 0 0,0-1 0,0 1 0,0-1 0,0 1 0,1 0 0,-1-1 0,0 1 0,0 0 0,0-1 0,0 1 0,0-1 0,1 1 0,-1 0 0,0-1 0,0 1 0,1 0 0,-1 0 0,0-1 0,1 1 0,-1 0 0,0-1 0,1 1 0,-1 0 0,0 0 0,1-1 0,-1 1 0,1 0 0,-1 0 0,0 0 0,0 0 0,1 0 0,-1 0 0,0 0 0,0-1 0,0 1 0,1 0 0,-1 0 0,0 0 0,0 0 0,0-1 0,0 1 0,1 0 0,-1 0 0,0 0 0,0-1 0,0 1 0,0 0 0,0 0 0,0-1 0,0 1 0,0 0 0,0 0 0,0-1 0,0 1 0,0 0 0,0-1 0,0 1 0,0-1 0,0 0 0,0 1 0,0-1 0,0 0 0,1 1 0,-1-1 0,0 1 0,0-1 0,0 0 0,1 1 0,-1-1 0,0 1 0,0-1 0,1 1 0,-1-1 0,1 0 0,-1 1 0,1-1 0,0 0 0,-1 1 0,1-1 0,-1 0 0,1 1 0,-1-1 0,0 0 0,1 1 0,-1-1 0,0 0 0,1 0 0,-1 1 0,0-1 0,0 0 0,0 0 0,0 1 0,1-1 0,-1 0 0,0 0 0,-1-1 0,1 2 0,0-1 0,0 1 0,0 0 0,0-1 0,0 1 0,0-1 0,0 1 0,0 0 0,0-1 0,1 1 0,-1-1 0,0 1 0,0 0 0,0-1 0,0 1 0,0 0 0,1-1 0,-1 1 0,0 0 0,0-1 0,1 1 0,-1 0 0,0-1 0,1 1 0,-1 0 0,0 0 0,0-1 0,1 1 0,-1 0 0,1 0 0,-1-1 0,1 1 0,-1 0 0,0 0 0,0 0 0,1 0 0,-1 0 0,0 0 0,0 0 0,0-1 0,1 1 0,-1 0 0,0 0 0,0 0 0,0-1 0,0 1 0,1 0 0,-1 0 0,0 0 0,0-1 0,0 1 0,0 0 0,0 0 0,0-1 0,0 1 0,0 0 0,0 0 0,0-1 0,0 1 0,0 0 0,0-1 0,0 1 0,0-1 0,0 1 0,0-1 0,0 1 0,-1-1 0,1 1 0,0-1 0,0 0 0,0 1 0,0-1 0,0 1 0,1-1 0,-1 1 0,0-1 0,0 0 0,0 1 0,0-1 0,1 1 0,-1-1 0,0 1 0,0-1 0,1 1 0,-1-1 0,0 1 0,1 0 0,-1-1 0,1 1 0,-1-1 0,0 1 0,1 0 0,-1-1 0,1 1 0,-1 0 0,1-1 0,1 1 0,-2 0 0,0 0 0,0-1 0,0 1 0,1 0 0,-1 0 0,0 0 0,0 0 0,0 0 0,0 0 0,0 0 0,1 0 0,-1-1 0,0 1 0,0 0 0,0 0 0,0 0 0,0 0 0,0 0 0,0-1 0,0 1 0,1 0 0,-1 0 0,0 0 0,0 0 0,0-1 0,0 1 0,0 0 0,0 0 0,0 0 0,0 0 0,0-1 0,0 1 0,0 0 0,0 0 0,0 0 0,0 0 0,0-1 0,0 1 0,0 0 0,-1 0 0,1 0 0,0 0 0,0-1 0,0 1 0,0 0 0,0 0 0,-1-1 0,1 0 0,0 0 0,-1 0 0,1 1 0,0-1 0,0 0 0,0 0 0,0 0 0,0 0 0,0 0 0,0 0 0,0 1 0,0-1 0,0 0 0,1 0 0,-1 0 0,0 0 0,0 0 0,1 1 0,-1-1 0,1 0 0,-1 0 0,1 1 0,-1-1 0,1 0 0,-1 0 0,1 1 0,-1-1 0,1 1 0,0-1 0,1 0 0,9-33 0,-11 33 0,0 0 0,0 0 0,0 0 0,0 0 0,0 0 0,0 0 0,0 0 0,0 0 0,1 0 0,-1 0 0,0 0 0,0 0 0,1 0 0,-1 0 0,1 0 0,-1 0 0,1 0 0,0 0 0,0 0 0,0 0 0,-1 0 0,1 0 0,-1 0 0,1 0 0,-1 0 0,0 0 0,1 0 0,-1 0 0,0 0 0,0 0 0,1 0 0,-1 0 0,0 0 0,0 0 0,0 0 0,0 0 0,-1-1 0,1 2 0,0-1 0,0 1 0,0 0 0,0 0 0,0-1 0,0 1 0,0 0 0,0 0 0,0-1 0,0 1 0,0 0 0,0-1 0,0 1 0,1 0 0,-1 0 0,0-1 0,0 1 0,0 0 0,0 0 0,0 0 0,1-1 0,-1 1 0,0 0 0,0 0 0,0 0 0,1-1 0,-1 1 0,0 0 0,0 0 0,0 0 0,1 0 0,-1-1 0,1 1 0,-1 0 0,1 0 0,-1-1 0,1 1 0,-1 0 0,0-1 0,1 1 0,-1-1 0,0 1 0,1 0 0,-1-1 0,0 1 0,1-1 0,-1 1 0,0-1 0,0 1 0,0-1 0,1 1 0,-1-1 0,0 1 0,0-1 0,0 1 0,0-1 0,0 1 0,0-1 0,0 1 0,0-1 0,0 1 0,0-1 0,-1 0 0,1-1 0,0 1 0,9-8 0,-8-2 0,1-6 0,-2 17 0,1-1 0,0 1 0,-1-1 0,1 0 0,0 0 0,-1 0 0,1 0 0,-1 0 0,1 0 0,-1 0 0,1 0 0,-1 0 0,0 0 0,1 0 0,-1 0 0,0 0 0,0 0 0,0 0 0,0 0 0,0 0 0,0-2 0,5-7 0,-5 9 0,1 1 0,-1-1 0,1 1 0,-1-1 0,1 1 0,-1-1 0,0 0 0,1 1 0,-1-1 0,0 0 0,0 1 0,1-1 0,-1 0 0,0 1 0,0-1 0,0 0 0,0-1 0,0 2 0,0-1 0,0 0 0,0 1 0,0-1 0,0 0 0,0 1 0,1-1 0,-1 0 0,0 1 0,0-1 0,0 0 0,1 1 0,-1-1 0,0 0 0,1 1 0,-1-1 0,1 0 0,0 0 0,0 0 0,-1 0 0,1 0 0,0 0 0,-1 0 0,1 0 0,-1 0 0,0 0 0,1-1 0,-1 1 0,0 0 0,0 0 0,0 0 0,0 0 0,0 0 0,0-1 0,0 0 0,5-8 0,-5 9 0,1 1 0,-1-1 0,1 1 0,-1-1 0,0 1 0,1-1 0,-1 0 0,1 1 0,-1-1 0,0 0 0,0 1 0,1-1 0,-1 0 0,0 1 0,0-1 0,0 0 0,0-1 0,0 2 0,0-1 0,0 1 0,-1-1 0,1 1 0,0-1 0,0 0 0,0 1 0,0-1 0,0 1 0,0-1 0,0 1 0,0-1 0,0 0 0,1 1 0,-1-1 0,0 1 0,0-1 0,0 1 0,1-1 0,-1 1 0,0-1 0,0 1 0,1-1 0,-1 1 0,0-1 0,1 1 0,-1 0 0,1-1 0,-1 1 0,1 0 0,-1-1 0,1 1 0,-1 0 0,1-1 0,0 0 0,3-20 0,-3 19 0,0 0 0,0 0 0,0 0 0,0 0 0,0 0 0,-1 0 0,1 0 0,-1 0 0,1 0 0,-1-1 0,0 1 0,0 0 0,0-5 0,4 1 0,-3 6 0,-1 0 0,0-1 0,1 1 0,-1 0 0,0 0 0,1 0 0,-1-1 0,0 1 0,1 0 0,-1-1 0,0 1 0,0 0 0,1-1 0,-1 1 0,0 0 0,0-1 0,0 1 0,1-1 0,-1 1 0,0 0 0,0-1 0,0 1 0,0-1 0,0 1 0,0 0 0,0-1 0,0 1 0,0-1 0,0-1 0,0 1 0,0 0 0,0 0 0,0 0 0,0 0 0,0 0 0,0 0 0,0 0 0,1 0 0,-1 0 0,0 0 0,1 0 0,-1 0 0,1 0 0,-1 0 0,1 0 0,0 0 0,-1 0 0,1 0 0,1-1 0,-2 2 0,1-1 0,-1 1 0,0-1 0,1 0 0,-1 1 0,0-1 0,0 0 0,0 1 0,1-1 0,-1 0 0,0 0 0,0 1 0,0-1 0,0 0 0,0 1 0,0-1 0,0 0 0,-1-1 0,1 1 0,0 1 0,-1-1 0,1 0 0,0 0 0,0 1 0,0-1 0,0 0 0,0 1 0,0-1 0,0 0 0,1 0 0,-1 1 0,0-1 0,0 0 0,0 1 0,1-1 0,0-1 0,2-1 0,-3 2 0,1 0 0,0 0 0,-1 0 0,1 0 0,-1 0 0,1 0 0,-1 0 0,1 0 0,-1 0 0,0 0 0,1 0 0,-1 0 0,0 0 0,0 0 0,0-1 0,0 1 0,0 0 0,0 0 0,0 0 0,0 0 0,-1-2 0,6-7 0,-5 10 0,1-1 0,-1 1 0,1-1 0,-1 0 0,0 1 0,1-1 0,-1 1 0,0-1 0,1 0 0,-1 1 0,0-1 0,0 0 0,1 0 0,-1 1 0,0-1 0,0 0 0,0 0 0,0-28 0,0 29 0,0 0 0,0-1 0,0 1 0,0-1 0,0 1 0,0 0 0,0-1 0,0 1 0,0-1 0,0 1 0,0 0 0,0-1 0,0 1 0,1 0 0,-1-1 0,0 1 0,0-1 0,0 1 0,1 0 0,-1 0 0,0-1 0,0 1 0,1 0 0,-1-1 0,0 1 0,1 0 0,-1 0 0,0-1 0,1 1 0,0 0 0,-1 0 0,0 0 0,0 0 0,1-1 0,-1 1 0,0 0 0,0 0 0,1 0 0,-1 0 0,0 0 0,0 0 0,0-1 0,0 1 0,1 0 0,-1 0 0,0 0 0,0-1 0,0 1 0,0 0 0,0 0 0,1-1 0,-1 1 0,0 0 0,0 0 0,0-1 0,0 1 0,0 0 0,0 0 0,0 0 0,0-1 0,0 1 0,0-51 0,4 41 0,-3 10 0,0-1 0,-1 1 0,0-1 0,1 1 0,-1-1 0,1 0 0,-1 1 0,0-1 0,1 0 0,-1 1 0,0-1 0,0 0 0,0 1 0,1-1 0,-1 0 0,0 1 0,0-2 0,10-43 0,0 12 0,-10 32 0,0 0 0,0-1 0,0 1 0,0 0 0,1-1 0,-1 1 0,0 0 0,1 0 0,-1 0 0,1-1 0,-1 1 0,2-1 0,-2 1 0,1 0 0,0 0 0,-1-1 0,1 1 0,-1 0 0,1 0 0,-1-1 0,0 1 0,0 0 0,1 0 0,-1-1 0,0 0 0,0 0 0,-1 0 0,1 0 0,0 0 0,0 0 0,0 0 0,1 0 0,-1 0 0,0 1 0,1-1 0,-1 0 0,1 0 0,0 0 0,-1 1 0,1-1 0,0 0 0,2-2 0,-2 1 0,0-1 0,0 1 0,-1 0 0,1 0 0,-1-1 0,0 1 0,0 0 0,0-1 0,0 1 0,-2-4 0,2-4 0,-1 5 0,1 5 0,0 0 0,-1 0 0,1-1 0,0 1 0,0 0 0,0 0 0,0 0 0,1 0 0,-1-1 0,0 1 0,0 0 0,1 0 0,-1 0 0,0 0 0,1 0 0,0 0 0,-1 0 0,1 0 0,-1 0 0,1 0 0,0 0 0,0 0 0,1-1 0,-1 0 0,-1 1 0,1 0 0,0-1 0,-1 1 0,0-1 0,1 1 0,-1-1 0,0 1 0,0-1 0,0 1 0,0-1 0,0 1 0,0-1 0,0 0 0,0 1 0,-1-1 0,0-1 0,1 2 0,-1-1 0,1 0 0,0 0 0,0 0 0,-1 0 0,1 0 0,1 0 0,-1 0 0,0 0 0,0 0 0,1 0 0,-1 0 0,1-1 0,1 1 0,-1-1 0,0 1 0,0 0 0,0 0 0,-1 0 0,1-1 0,0 1 0,-1 0 0,0-1 0,1 1 0,-1-1 0,0-2 0,4-8 0,-3 12 0,0 0 0,-1 0 0,1 0 0,-1 0 0,1 0 0,-1 0 0,0 0 0,1 0 0,-1 0 0,0 0 0,0 0 0,1 0 0,-1-2 0,0 0 0,0-1 0,0 1 0,0 0 0,1 0 0,-1-1 0,1 1 0,0 0 0,0 0 0,3-5 0,-3 6 0,-1 1 0,0 0 0,1 0 0,-1-1 0,0 1 0,0 0 0,0-1 0,1 1 0,-2 0 0,1-1 0,0 1 0,0 0 0,-1-3 0,1 3 0,0 0 0,-1 0 0,1 0 0,0 0 0,0 0 0,0 0 0,0 0 0,0 0 0,0 0 0,0 0 0,0 0 0,1 0 0,-1 0 0,0 0 0,0 0 0,1 0 0,-1 0 0,1-1 0,1 0 0,-1 0 0,0 0 0,0 0 0,0 0 0,-1 0 0,1 0 0,0 0 0,-1-1 0,0 1 0,1 0 0,-1-1 0,0 1 0,0-4 0,0 4 0,0 0 0,0 0 0,0-1 0,0 1 0,0 0 0,1 0 0,-1-1 0,1 1 0,0 0 0,-1 0 0,1 0 0,0 0 0,2-3 0,-3 4 0,1 0 0,-1 1 0,0-1 0,1 0 0,-1 0 0,0 0 0,0 0 0,1 1 0,-1-1 0,0 0 0,0 0 0,0 0 0,0 0 0,0 0 0,-1 0 0,1 0 0,0-1 0,-1 1 0,1 1 0,0-1 0,0 0 0,0 0 0,0 0 0,0 0 0,0 0 0,0 0 0,0 0 0,0 1 0,0-1 0,0 0 0,0 0 0,1 0 0,-1 0 0,0 0 0,1-1 0,7-9 0,-7-11 0,-1 11 0,0 11 0,0-1 0,0 1 0,0-1 0,0 0 0,0 1 0,0-1 0,0 0 0,1 1 0,-1-1 0,0 1 0,0-1 0,1 1 0,-1-1 0,0 1 0,1-1 0,-1 1 0,1-2 0,0 2 0,-1-1 0,1 1 0,-1-1 0,1 1 0,-1-1 0,0 1 0,1-1 0,-1 0 0,0 1 0,1-1 0,-1 0 0,0 1 0,0-1 0,0 0 0,0 1 0,1-1 0,-1-1 0,-1 1 0,1-1 0,0 1 0,0-1 0,0 1 0,0-1 0,0 1 0,1-1 0,-1 1 0,0 0 0,1-1 0,-1 1 0,1 0 0,-1-1 0,1 1 0,0 0 0,-1-1 0,1 1 0,2-2 0,-3 2 0,1 0 0,-1 1 0,0-1 0,1 0 0,-1 0 0,0 0 0,0 0 0,0 1 0,1-1 0,-1 0 0,0 0 0,0 0 0,0 0 0,-1 0 0,1 0 0,0 0 0,0-1 0,-1 1 0,1 1 0,0-1 0,0 0 0,0 0 0,-1 0 0,1 0 0,0 0 0,0 0 0,1 0 0,-1 1 0,0-1 0,0 0 0,0 0 0,1 0 0,-1 0 0,0 0 0,1-1 0,3-1 0,-1-1 0,-1-17 0,-3 18 0,1 1 0,0-1 0,0 0 0,1 0 0,-1 0 0,1 0 0,-1 0 0,1 1 0,0-1 0,0 0 0,0 0 0,2-2 0,-2-23 0,-1 28 0,0-1 0,0 1 0,0-1 0,0 1 0,0 0 0,0-1 0,0 1 0,0-1 0,0 1 0,1 0 0,-1-1 0,0 1 0,0-1 0,0 1 0,0 0 0,1-1 0,-1 1 0,0 0 0,0-1 0,0 1 0,1 0 0,-1-1 0,0 1 0,1 0 0,-1 0 0,0-1 0,1 1 0,-1 0 0,0 0 0,1-1 0,-1 1 0,1 0 0,-1 0 0,0 0 0,0 0 0,1 0 0,-1 0 0,0-1 0,0 1 0,0 0 0,1 0 0,-1 0 0,0 0 0,0-1 0,0 1 0,0 0 0,1 0 0,-1 0 0,0-1 0,0 1 0,0 0 0,0 0 0,0-1 0,0 1 0,0 0 0,0 0 0,0 0 0,0-1 0,0 1 0,0 0 0,0-1 0,0-1 0,0 1 0,0 0 0,0 1 0,0-1 0,0 0 0,0 0 0,0 1 0,0-1 0,0 0 0,0 0 0,0 1 0,0-1 0,0 0 0,0 0 0,0 1 0,1-1 0,-1 0 0,0 1 0,1-1 0,-1 0 0,0 1 0,1-1 0,-1 0 0,1 1 0,-1-1 0,1 1 0,-1-1 0,1 1 0,-1-1 0,1 1 0,1-1 0,8-32 0,-7 6 0,-2 26 0,0 1 0,-1-1 0,1 1 0,0-1 0,-1 0 0,1 1 0,-1-1 0,1 0 0,-1 0 0,1 1 0,-1-1 0,1 0 0,-1 0 0,0 0 0,1 0 0,-1 0 0,0 0 0,0 1 0,0-1 0,0 0 0,0 0 0,0 0 0,0 0 0,0 0 0,0 0 0,0 0 0,-1-1 0,1-3 0,5-1 0,-5 6 0,0-1 0,1 1 0,-1 0 0,0 0 0,1-1 0,-1 1 0,0 0 0,1 0 0,-1-1 0,0 1 0,1 0 0,-1-1 0,0 1 0,0 0 0,0-1 0,1 1 0,-1-1 0,0 1 0,0 0 0,0-1 0,0 1 0,0-1 0,0 1 0,0 0 0,0-1 0,1 1 0,-2-1 0,1 0 0,0 0 0,0 0 0,0 0 0,0 0 0,0 0 0,0 0 0,0 0 0,1 0 0,-1-1 0,0 1 0,0 0 0,1 0 0,-1 0 0,1 0 0,-1 0 0,1 1 0,-1-1 0,1 0 0,0 0 0,-1 0 0,2-1 0,-1 2 0,-1-1 0,1 0 0,-1 0 0,0 0 0,1 0 0,-1 0 0,0 0 0,0 0 0,1 0 0,-1 0 0,0 0 0,0 0 0,0 0 0,0 0 0,-1 0 0,1-1 0,0 1 0,-1-1 0,1 1 0,0 0 0,-1 0 0,1 0 0,0 0 0,0 0 0,0 0 0,0 0 0,0 0 0,0 0 0,0 0 0,0 0 0,1 0 0,-1 0 0,0 0 0,0 0 0,1 0 0,0-2 0,0 2 0,0-1 0,0 0 0,0 0 0,0 0 0,0 0 0,0-1 0,-1 1 0,1 0 0,-1 0 0,0 0 0,0 0 0,1-1 0,-2-3 0,1 5 0,0 1 0,0 0 0,0-1 0,0 1 0,0 0 0,0-1 0,0 1 0,0 0 0,0 0 0,0-1 0,0 1 0,0 0 0,1-1 0,-1 1 0,0 0 0,0-1 0,0 1 0,0 0 0,1 0 0,-1-1 0,0 1 0,0 0 0,0 0 0,1-1 0,-1 1 0,0 0 0,1 0 0,3-6 0,-2-14 0,-2 19 0,0 1 0,0-1 0,0 0 0,0 1 0,0-1 0,0 0 0,0 0 0,0 1 0,0-1 0,0 0 0,1 1 0,-1-1 0,0 0 0,0 1 0,1-1 0,-1 0 0,0 1 0,1-1 0,-1 1 0,1-1 0,-1 0 0,1 0 0,0 1 0,-1-1 0,1 1 0,-1-1 0,1 0 0,-1 1 0,1-1 0,-1 0 0,0 0 0,1 1 0,-1-1 0,0 0 0,0 0 0,0 0 0,1 1 0,-1-1 0,0 0 0,0 0 0,0 0 0,0 1 0,0-1 0,-1-2 0,1 0 0,0 0 0,0-1 0,0 1 0,0 0 0,1-1 0,-1 1 0,1 0 0,0 0 0,0-1 0,0 1 0,3-5 0,-4 5 0,1 0 0,-1 0 0,1 0 0,-1 0 0,0 0 0,0 1 0,-1-5 0,1 6 0,10-56 0,-10 57 0,0-1 0,0 1 0,-1-1 0,1 1 0,0-1 0,0 1 0,0-1 0,0 0 0,0 1 0,0-1 0,0 1 0,0-1 0,0 1 0,1-1 0,-1 1 0,0-1 0,0 0 0,0 1 0,1-1 0,-1 1 0,0-1 0,0 1 0,1 0 0,-1-1 0,1 1 0,-1-1 0,0 1 0,1-1 0,-1 1 0,1 0 0,-1-1 0,1 1 0,-1 0 0,1-1 0,1 1 0,-2-1 0,0 1 0,0-1 0,1 1 0,-1-1 0,0 1 0,0-1 0,1 0 0,-1 1 0,0-1 0,0 1 0,0-1 0,0 1 0,0-1 0,0 0 0,0 1 0,0-1 0,0 1 0,0-1 0,0 0 0,-1 0 0,1 0 0,0 0 0,0 0 0,0 0 0,0 0 0,0 1 0,0-1 0,0 0 0,0 0 0,0 0 0,0 0 0,0 0 0,1 1 0,-1-1 0,1-1 0,0 0 0,0 0 0,0 0 0,0 0 0,0 0 0,0 0 0,0 0 0,-1 0 0,1-1 0,-1 1 0,0 0 0,1 0 0,-1 0 0,0-1 0,0 1 0,-1-3 0,1 2 0,10-30 0,-5 23 0,-5 10 0,1-1 0,-1 0 0,1 1 0,-1-1 0,0 1 0,1-1 0,-1 0 0,1 1 0,-1-1 0,0 0 0,0 0 0,1 1 0,-1-1 0,0 0 0,0 0 0,0 1 0,0-1 0,0-1 0,-1-2 0,1 3 0,0 1 0,0-1 0,0 0 0,0 0 0,0 0 0,0 0 0,0 0 0,0 0 0,0 0 0,1 0 0,-1 0 0,0 0 0,0 0 0,1 0 0,-1 0 0,1 1 0,-1-1 0,1 0 0,-1 0 0,1 0 0,-1 1 0,1-1 0,0 0 0,0 1 0,0-2 0,0 1 0,-1 0 0,1-1 0,-1 1 0,0 0 0,1 0 0,-1-1 0,0 1 0,0 0 0,0 0 0,0-1 0,0 1 0,0 0 0,-1-3 0,0 3 0,1 1 0,0-1 0,0 0 0,0 0 0,0 0 0,-1 0 0,1 0 0,0 0 0,0 0 0,1 0 0,-1 1 0,0-1 0,0 0 0,0 0 0,1 0 0,-1 0 0,0 0 0,1 1 0,0-2 0,3 0 0,-1 0 0,-2-12 0,-1 12 0,1 1 0,-1-1 0,1 0 0,-1 1 0,1-1 0,0 1 0,0-1 0,-1 1 0,1 0 0,2-2 0,-2 1 0,0 0 0,1 0 0,-1 0 0,0 0 0,0 0 0,0 0 0,-1 0 0,1 0 0,0 0 0,-1 0 0,1-3 0,11-22 0,-9 25 0,-2 2 0,-1 0 0,0 0 0,0 0 0,1 0 0,-1 0 0,0-1 0,1 1 0,-1 0 0,0 0 0,0-1 0,1 1 0,-1 0 0,0 0 0,0-1 0,0 1 0,1 0 0,-1 0 0,0-1 0,0 1 0,0 0 0,0-1 0,0 1 0,0 0 0,0-1 0,1 1 0,-1 0 0,0-1 0,0 1 0,0 0 0,0-1 0,-1 1 0,1 0 0,0-1 0,0 1 0,0 0 0,0-1 0,4-9 0,-3 10 0,0-1 0,-1 0 0,0 1 0,1-1 0,-1 1 0,1-1 0,-1 0 0,0 1 0,1-1 0,-1 0 0,0 1 0,0-1 0,1 0 0,-1 1 0,0-1 0,0 0 0,0-1 0,0 2 0,0 0 0,0-1 0,0 1 0,0-1 0,0 1 0,0 0 0,0-1 0,0 1 0,0-1 0,0 1 0,0 0 0,0-1 0,0 1 0,1-1 0,-1 1 0,0 0 0,0-1 0,0 1 0,1 0 0,-1-1 0,0 1 0,0 0 0,1 0 0,-1-1 0,0 1 0,1 0 0,-1 0 0,0-1 0,1 1 0,0 0 0,-1 0 0,0 0 0,0 0 0,1-1 0,-1 1 0,0 0 0,0 0 0,0 0 0,1 0 0,-1 0 0,0-1 0,0 1 0,0 0 0,1 0 0,-1 0 0,0 0 0,0-1 0,0 1 0,0 0 0,0 0 0,0-1 0,1 1 0,-1 0 0,0 0 0,0-1 0,0 1 0,0 0 0,0 0 0,0-1 0,0 1 0,0 0 0,-1-5 0,1 4 0,0 1 0,0-1 0,0 0 0,0 0 0,0 1 0,0-1 0,0 0 0,1 0 0,-1 1 0,0-1 0,0 0 0,1 0 0,-1 1 0,0-1 0,1 0 0,-1 1 0,0-1 0,1 1 0,-1-1 0,1 0 0,0 1 0,-1-1 0,1 1 0,-1-1 0,2 0 0,0-5 0,-2 5 0,0 1 0,0-1 0,0 0 0,0 0 0,0 1 0,0-1 0,0 0 0,1 1 0,-1-1 0,0 0 0,0 1 0,1-1 0,-1 0 0,0 1 0,1-1 0,-1 0 0,0 1 0,1-1 0,-1 1 0,1-1 0,-1 1 0,1-1 0,0 1 0,0-1 0,2-16 0,1 14 0,-4 2 0,1 1 0,0-1 0,-1 1 0,0-1 0,1 0 0,-1 1 0,1-1 0,-1 0 0,0 0 0,1 1 0,-1-1 0,0 0 0,0 0 0,1 1 0,-1-1 0,0 0 0,0 0 0,0 0 0,0 1 0,0-1 0,0 0 0,-1 0 0,1 0 0,0-1 0,10-26 0,-10 28 0,0 0 0,-1 0 0,1 0 0,0-1 0,0 1 0,0 0 0,0 0 0,0 0 0,0-1 0,0 1 0,0 0 0,0 0 0,0-1 0,0 1 0,0 0 0,0 0 0,0 0 0,0-1 0,0 1 0,0 0 0,0 0 0,0 0 0,0-1 0,0 1 0,1 0 0,-1 0 0,0 0 0,0-1 0,0 1 0,0 0 0,0 0 0,1 0 0,-1 0 0,0-1 0,0 1 0,0 0 0,0 0 0,1 0 0,-1 0 0,0 0 0,0 0 0,0 0 0,1 0 0,-1 0 0,0 0 0,0-1 0,1 1 0,-1 0 0,4-1 0,-2-12 0,-2 13 0,0 0 0,0 0 0,-1-1 0,1 1 0,0 0 0,0 0 0,0 0 0,0 0 0,0-1 0,0 1 0,0 0 0,0 0 0,0 0 0,0 0 0,0-1 0,0 1 0,0 0 0,0 0 0,0 0 0,1 0 0,-1 0 0,0-1 0,0 1 0,0 0 0,0 0 0,0 0 0,0 0 0,0 0 0,0 0 0,0-1 0,1 1 0,-1 0 0,0 0 0,0 0 0,0 0 0,0 0 0,0 0 0,1 0 0,-1 0 0,0 0 0,0 0 0,0 0 0,0 0 0,0-1 0,1 1 0,-1 0 0,4-3 0,-1-16 0,-3 19 0,0 0 0,0-1 0,0 1 0,0 0 0,0 0 0,0 0 0,0-1 0,0 1 0,0 0 0,0 0 0,0 0 0,0 0 0,0-1 0,0 1 0,0 0 0,0 0 0,0 0 0,1 0 0,-1 0 0,0-1 0,0 1 0,0 0 0,0 0 0,0 0 0,0 0 0,1 0 0,-1 0 0,0 0 0,0 0 0,0-1 0,0 1 0,1 0 0,-1 0 0,0 0 0,0 0 0,0 0 0,0 0 0,1 0 0,-1 0 0,0 0 0,0 0 0,1 0 0,-1 0 0,0 0 0,0 0 0,1 0 0,-1 0 0,0 0 0,0 0 0,1 0 0,-1 0 0,0 0 0,0 0 0,0-1 0,1 1 0,-1 0 0,0 0 0,0 0 0,0 0 0,0 0 0,1-1 0,-1 1 0,0 0 0,0 0 0,0 0 0,0-1 0,0 1 0,0 0 0,0 0 0,1 0 0,-1-1 0,0 1 0,0 0 0,0 0 0,0 0 0,0-1 0,0 1 0,0 0 0,0 0 0,0-1 0,0 1 0,0 0 0,1-6 0,19-19 0,-19 19 0,2 4 0,0 0 0,0-5 0,-4 4 0,1 3 0,-1 0 0,1 0 0,0 0 0,0-1 0,0 1 0,0 0 0,0 0 0,0 0 0,0 0 0,0 0 0,0-1 0,0 1 0,0 0 0,0 0 0,0 0 0,0 0 0,0-1 0,0 1 0,1 0 0,-1 0 0,0 0 0,0 0 0,0 0 0,0-1 0,0 1 0,0 0 0,0 0 0,0 0 0,0 0 0,1 0 0,-1 0 0,0 0 0,0 0 0,0-1 0,0 1 0,0 0 0,1 0 0,-1 0 0,0 0 0,0 0 0,0 0 0,0 0 0,0 0 0,1 0 0,-1 0 0,0 0 0,0 0 0,0 0 0,1 0 0,3-1 0,-2-10 0,-2 9 0,1 0 0,0 0 0,1 0 0,-1 0 0,0 1 0,0-1 0,1 0 0,-1 0 0,1 1 0,0-1 0,2-1 0,-2-2 0,-3-1 0,1 6 0,0 0 0,0-1 0,0 1 0,0 0 0,0 0 0,0 0 0,0 0 0,0-1 0,0 1 0,0 0 0,0 0 0,0 0 0,0-1 0,0 1 0,0 0 0,0 0 0,0 0 0,0 0 0,0-1 0,1 1 0,-1 0 0,0 0 0,0 0 0,0 0 0,0-1 0,0 1 0,0 0 0,1 0 0,-1 0 0,0 0 0,0 0 0,0 0 0,0-1 0,0 1 0,1 0 0,28-27 0,-22 21 0,-4 1 0,24-23 0,-27 28 0,0 0 0,0 0 0,0 0 0,1-1 0,-1 1 0,0 0 0,0 0 0,0 0 0,1 0 0,-1 0 0,0 0 0,0-1 0,0 1 0,0 0 0,0 0 0,1 0 0,-1 0 0,0-1 0,0 1 0,0 0 0,0 0 0,0 0 0,0 0 0,0-1 0,0 1 0,0 0 0,0 0 0,0-1 0,0 1 0,0 0 0,0 0 0,0 0 0,0-1 0,0 1 0,0 0 0,0 0 0,0 0 0,0-1 0,0 1 0,0 0 0,0 0 0,0 0 0,0-1 0,0 1 0,-1 0 0,1 0 0,0 0 0,1-3 0,-1 4 0,1-1 0,-1 0 0,0 0 0,0 0 0,1 0 0,-1 0 0,0 0 0,1 0 0,-1 0 0,0-1 0,0 1 0,1 0 0,-1 0 0,0 0 0,1 0 0,-1 0 0,0 0 0,0 0 0,1-1 0,-1 1 0,0 0 0,0 0 0,0 0 0,1-1 0,-1 1 0,0 0 0,0 0 0,0-1 0,0 1 0,1 0 0,-1 0 0,0-1 0,0 1 0,0 0 0,0 0 0,0-1 0,0 1 0,0 0 0,0-1 0,1 0 0,0-1 0,-1 1 0,1 0 0,0 0 0,0-1 0,0 1 0,0 0 0,0 0 0,0 0 0,0 0 0,0 0 0,0 1 0,1-1 0,-1 0 0,3-1 0,-3-2 0,-1 3 0,0 1 0,0 0 0,0 0 0,0-1 0,0 1 0,0 0 0,0 0 0,0 0 0,0-1 0,0 1 0,0 0 0,0 0 0,1 0 0,-1 0 0,0-1 0,0 1 0,0 0 0,0 0 0,0 0 0,0-1 0,0 1 0,1 0 0,-1 0 0,0 0 0,0 0 0,0 0 0,0 0 0,1-1 0,-1 1 0,0 0 0,0 0 0,0 0 0,1 0 0,-1 0 0,0 0 0,0 0 0,0 0 0,1 0 0,-1 0 0,0 0 0,0 0 0,1 0 0,-1 0 0,0 0 0,0 0 0,0 0 0,1 0 0,-1 0 0,0 0 0,0 0 0,0 0 0,1-1 0,-1 1 0,0 0 0,0 0 0,0 0 0,1 0 0,-1 0 0,0 0 0,0 0 0,0-1 0,0 1 0,0 0 0,0 0 0,1 0 0,-1 0 0,0-1 0,0 1 0,0 0 0,0 0 0,0 0 0,0-1 0,0 1 0,0 0 0,0 0 0,0 0 0,0-1 0,0 1 0,0 0 0,0 0 0,0-1 0,2-4 0,0 2 0,1 0 0,-1 0 0,1 1 0,-1-1 0,1 1 0,0 0 0,5-3 0,-6 0 0,0-1 0,4 0 0,14-17 0,-18 18 0,-2 5 0,0 0 0,0 0 0,0 0 0,0 0 0,0-1 0,0 1 0,0 0 0,0 0 0,0 0 0,0-1 0,0 1 0,0 0 0,0 0 0,0 0 0,0 0 0,0-1 0,0 1 0,0 0 0,0 0 0,0 0 0,0 0 0,0-1 0,0 1 0,0 0 0,1 0 0,-1 0 0,0 0 0,0 0 0,0-1 0,0 1 0,0 0 0,1 0 0,-1 0 0,0 0 0,0 0 0,0 0 0,0 0 0,0 0 0,1 0 0,-1 0 0,0 0 0,0 0 0,0 0 0,1 0 0,-1 0 0,0 0 0,0 0 0,0 0 0,0 0 0,1 0 0,-1 0 0,0 0 0,0 0 0,1 0 0,-1 0 0,0 0 0,0 0 0,0 0 0,0 0 0,1 0 0,-1 0 0,0 0 0,0 0 0,0 0 0,1 0 0,-1 0 0,0 0 0,0 0 0,0 0 0,0-1 0,0 1 0,1 0 0,-1 0 0,0 0 0,0 0 0,0 0 0,0 0 0,0 0 0,1-1 0,-1 1 0,0 0 0,0 0 0,0 0 0,0 0 0,0 0 0,0-1 0,0 1 0,0 0 0,0 0 0,0 0 0,0-1 0,0 1 0,0 0 0,0 0 0,0 0 0,0 0 0,0-1 0,0 1 0,0 0 0,0 0 0,0 0 0,0 0 0,0-1 0,2-4 0,4-1 0,-2 0 0,2 1 0,-5 5 0,-1 0 0,0 0 0,0-1 0,0 1 0,1 0 0,-1 0 0,0 0 0,0 0 0,0 0 0,0 0 0,1 0 0,-1-1 0,0 1 0,0 0 0,0 0 0,0 0 0,0 0 0,0-1 0,1 1 0,-1 0 0,0 0 0,0 0 0,0-1 0,0 1 0,0 0 0,0 0 0,0 0 0,0-1 0,0 1 0,0 0 0,0 0 0,0 0 0,0-1 0,0 1 0,0 0 0,0 0 0,0 0 0,0-1 0,0 1 0,0 0 0,0 0 0,-1 0 0,1-1 0,0 1 0,0 0 0,0 0 0,0-1 0,1-1 0,-1 2 0,0 1 0,0-1 0,0 0 0,0 0 0,0 0 0,0 0 0,0 0 0,0 0 0,0 0 0,0 0 0,0 0 0,0 0 0,0 0 0,0 0 0,0 1 0,0-1 0,0 0 0,0 0 0,0 0 0,1 0 0,-1 0 0,0 0 0,0 0 0,0 0 0,0 0 0,0 0 0,0 0 0,25-31 0,-25 31 0,1 0 0,-1 0 0,0 0 0,0 0 0,0 0 0,1 0 0,-1 0 0,0 0 0,0 0 0,0-1 0,0 1 0,1 0 0,-1 0 0,0 0 0,0 0 0,0-1 0,0 1 0,0 0 0,1 0 0,-1 0 0,0 0 0,0-1 0,0 1 0,0 0 0,0 0 0,0 0 0,0-1 0,0 1 0,0 0 0,0 0 0,0-1 0,0 1 0,0 0 0,0 0 0,0 0 0,0-1 0,0 1 0,0 0 0,0 0 0,0 0 0,0-1 0,-1 1 0,1 0 0,0 0 0,0 0 0,0 0 0,0-1 0,1-1 0,3 3 0,-4-2 0,0 1 0,1-1 0,-1 1 0,1 0 0,-1-1 0,0 1 0,0-1 0,1 1 0,-1-1 0,0 1 0,0-1 0,1 1 0,-1-1 0,0 1 0,0-1 0,0 1 0,0-1 0,0 1 0,0-1 0,0 1 0,0-1 0,0 1 0,0-2 0,0 1 0,1-1 0,0 0 0,0 0 0,0 0 0,0 1 0,0-1 0,1 0 0,-1 1 0,1-1 0,-1 1 0,1-1 0,2-1 0,-2-2 0,-2 5 0,0-1 0,0 1 0,0-1 0,0 1 0,0 0 0,0-1 0,1 1 0,-1-1 0,0 1 0,0 0 0,0-1 0,1 1 0,-1 0 0,0 0 0,0-1 0,1 1 0,-1 0 0,0-1 0,0 1 0,1 0 0,-1 0 0,0-1 0,1 1 0,15-15 0,-9 10 0,-4 0 0,4 3 0,-5-2 0,-2 3 0,0 0 0,1 1 0,-1-1 0,1 0 0,-1 1 0,1-1 0,-1 1 0,1-1 0,0 1 0,-1-1 0,1 1 0,-1-1 0,1 1 0,0-1 0,0 1 0,0-1 0,7-1 0,-6-3 0,-2 2 0,0 1 0,6 3 0,9-14 0,-13 11 0,0-1 0,1 1 0,-1 0 0,0 0 0,1 0 0,-1 1 0,1-1 0,5-2 0,-5 2 0,0 3 0,-1-2 0,10-11 0,1 1 0,-5 6 0,1 4 0,-6-3 0,5 2 0,2-3 0,0 0 0,62-34 0,-64 37 0,2-1 0,-10 1 0,1-1 0,18-3 0,-11 4 0,-4-2 0,4 2 0,2-3 0,-1-1 0,-9 4 0,21-6 0,-13 7 0,-4-3 0,4 2 0,2-3 0,0 0 0,-2-1 0,-3 0 0,20-6 0,-23 8 0,-2 3 0,0 0 0,0 1 0,1-1 0,-1 1 0,1-1 0,-1 0 0,0 1 0,1-1 0,-1 1 0,1-1 0,-1 1 0,1-1 0,-1 1 0,1 0 0,0-1 0,-1 1 0,1 0 0,-1-1 0,1 1 0,1-1 0,8-5 0,-3 0 0,-4 2 0,4 2 0,-4-2 0,4 2 0,-4-3 0,5 1 0,-7 4-1,0 0 1,0 0-1,0 0 0,-1 0 1,1 0-1,0-1 0,0 1 1,0 0-1,-1 0 0,1-1 0,0 1 1,0 0-1,-1-1 0,1 1 1,0 0-1,-1-1 0,1 1 1,-1-1-1,1 0 0,0 1 1,-1-1-1,1 1 0,-1-1 1,1 0-1,-1 1 0,0-1 0,1 0 1,-1 1-1,0-1 0,1 0 1,-1 0-1,0 1 0,0-1 1,0-1-1,0 1-256</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1:40.365"/>
    </inkml:context>
    <inkml:brush xml:id="br0">
      <inkml:brushProperty name="width" value="0.05" units="cm"/>
      <inkml:brushProperty name="height" value="0.05" units="cm"/>
      <inkml:brushProperty name="color" value="#FFC114"/>
    </inkml:brush>
  </inkml:definitions>
  <inkml:trace contextRef="#ctx0" brushRef="#br0">30 191 84,'-10'-6'1916,"-10"5"6257,21 0-8068,0 1-1,0-1 1,0 0-1,0 0 1,0 0 0,0 1-1,0-1 1,0 0 0,0 1-1,0-1 1,0 1 0,0-1-1,1 1 1,-1 0-1,1-1 1,0 1 497,18-12 1812,-18 10-2303,0 1 0,0-1 0,1 1 1,-1-1-1,0 1 0,1 0 0,-1 0 1,1 0-1,-1 0 0,1 0 0,-1 0 1,1 1-1,4-1 0,-5 1 131,29-17 1062,-29 17-1270,-1 0 1,0-1-1,1 1 0,-1-1 0,0 1 0,1-1 0,-1 1 0,0-1 1,0 0-1,0 0 0,0 0 0,0 0 0,2-1 0,-3 1 54,10-5 410,1 6 302,-4-3-501,-6 3-264,-1 0-1,1 0 1,-1 0-1,1-1 1,0 1-1,-1 0 0,1 0 1,0 0-1,-1-1 1,1 1-1,-1 0 0,1-1 1,-1 1-1,1-1 1,-1 1-1,1-1 1,-1 1-1,1-1 0,0 0 1,-1 0 283,10-4 308,6-1 38,-14 6-555,0-1 1,0 0 0,-1 0 0,1 1 0,0-1-1,0 1 1,0-1 0,0 1 0,3-1-1,-4 1 10,11-5 467,5-1 88,-16 6-596,11-5 190,15-7 123,-26 12-198,19-6 557,-20 6-746,0-1 1,0 1 0,1 0-1,-1-1 1,0 1 0,0 0 0,0 0-1,0-1 1,0 1 0,1 0-1,-1 0 1,0-1 0,0 1-1,0 0 1,1 0 0,-1 0-1,0-1 1,0 1 0,1 0-1,-1 0 1,0 0 0,1 0-1,-1 0 1,0-1 0,0 1-1,1 0 1,-1 0 0,0 0 0,1 0-1,-1 0 1,0 0 0,1 0-1,-1 0 1,0 0 0,0 0-1,1 0 1,-1 0 0,0 1-1,1-1 1,-1 0 0,1 0-3,-1 0 0,0 0 0,0 0 0,1 1 0,-1-1 0,0 0 0,1 0 0,-1 0 0,0 0 0,0 0 0,1 0 0,-1 0 0,0 0 0,1 0 0,-1 0 0,0 0 0,1-1 0,-1 1 0,0 0 0,0 0 0,1 0 0,-1 0 0,0 0 0,0 0 0,1-1 0,-1 1 0,0 0 0,0 0 0,0 0 0,1-1 0,-1 1 0,0 0 0,0 0 0,0-1 0,1 1 0,-1 0 0,0 0 0,0-1 0,0 1 0,0-1 0,0 1 21,5-2-9,10-2 26,13-6 108,-26 9-103,10 0-374,-3-2 464,-8 3-94,1 0-1,-1 0 1,1 0-1,-1-1 0,0 1 1,1 0-1,-1-1 1,0 1-1,0-1 1,1 0-1,-1 1 0,2-3 1,-3 2 21,30-3 137,-9 3-124,6-5 54,-25 6-96,29 0 321,6 0-29,-35 0-289,2 2 15,1 0 0,0 0 0,-1-1 0,1 1 0,0-1 0,0-1 0,0 1 0,6-1 0,-10 2-40,-2 1-9,13-2 30,-5 0-29,7 3 25,-14-4-26,0 0-1,0 0 1,1 0-1,-1 0 1,0 0-1,1 0 1,-1 0 0,0 0-1,0 0 1,1 0-1,-1 1 1,0-1 0,0 0-1,1 0 1,-1 0-1,0 0 1,0 0-1,1 0 1,-1 1 0,0-1-1,0 0 1,1 0-1,-1 0 1,0 1-1,0-1 1,0 0 0,0 0-1,1 0 1,-1 1-1,0-1 1,0 0 0,0 0-1,0 1 1,0-1-1,0 1 34,3 0-13,-1 0 0,0 0 0,0 0 1,0 0-1,0 0 0,0 0 0,0 1 0,0-1 0,3 3 0,-5-3-15,1 0-1,0 0 0,0-1 1,0 1-1,-1 0 1,1-1-1,0 1 0,0-1 1,0 1-1,0-1 1,0 1-1,0-1 0,3 1 1,-3 0 14,-1 2-14,1-3-6,-1 1 0,1-1 0,0 0 0,-1 0-1,1 0 1,0 1 0,-1-1 0,1 0 0,-1 0 0,1 1 0,-1-1 0,1 1 0,-1-1 0,1 0 0,-1 1 0,1-1 0,-1 1 0,1 0 0,0 0 15,5 3-8,2 2 38,-7-6-42,-1 1 0,1-1 0,-1 1 0,1-1 1,0 1-1,-1-1 0,1 0 0,-1 1 0,1-1 1,0 0-1,-1 1 0,1-1 0,0 0 0,0 0 1,-1 1-1,2-1 0,2 11 134,-4-11-136,0 0 0,1 0 0,-1 0 0,0 0 0,1 0 0,-1 0 0,0 0 0,1 0 0,-1 0 0,0 0 0,1 0 0,-1 0 0,0 0 0,0 1 0,1-1 0,-1 0 0,0 0 0,1 0 0,-1 0 0,0 1-1,0-1 1,1 0 0,-1 0 0,0 1 0,0-1 0,0 0 0,1 0 0,-1 1 0,0-1 0,0 0 0,0 0 0,0 1 0,0-1 0,0 0 0,1 1 0,-1-1 0,0 0 0,0 1 0,0-1 0,0 0 0,0 1 0,0-1 0,0 0 0,0 1 0,0-1 0,-1 0 0,1 1 0,0-1 0,1 2 6,0-1 1,1 0-1,-1 0 0,1 1 1,-1-1-1,1 0 0,-1 0 1,1-1-1,-1 1 1,1 0-1,2 0 0,-4 0-6,0-1-1,0 0 0,0 0 0,0 1 0,0-1 0,0 0 0,0 1 0,0-1 0,0 0 1,0 0-1,0 1 0,0-1 0,0 0 0,0 0 0,1 1 0,-1-1 0,0 0 0,0 0 0,0 1 1,0-1-1,0 0 0,1 0 0,-1 0 0,0 1 0,0-1 0,1 0 0,-1 0 0,0 0 1,0 0-1,0 0 0,1 0 0,-1 1 0,0-1 0,1 0 0,-1 0 1,1 0 0,-1 0 0,0 0-1,0 0 1,1 0 0,-1 0 0,0 1-1,0-1 1,0 0 0,1 0 0,-1 0-1,0 0 1,0 1 0,0-1 0,1 0 0,-1 0-1,0 0 1,0 1 0,0-1 0,0 0-1,1 0 1,-1 1 0,0-1 0,0 0-1,0 0 1,0 1 0,0-1 0,0 0 0,0 0-1,0 1 1,0-1 0,0 0 0,0 1-1,0-1 1,4 5 42,-4-5-41,1 0 0,-1 0-1,0 1 1,1-1 0,-1 0 0,0 0-1,1 1 1,-1-1 0,0 0-1,1 0 1,-1 1 0,0-1 0,0 0-1,1 1 1,-1-1 0,0 0-1,0 1 1,0-1 0,0 1 0,1-1-1,-1 0 1,0 1 0,0-1-1,0 1 1,0-1 0,0 1-2,0-1 0,0 0 1,0 0-1,0 0 0,0 1 1,0-1-1,0 0 0,0 0 1,0 0-1,0 1 0,0-1 1,1 0-1,-1 0 0,0 0 1,0 0-1,0 1 0,0-1 1,0 0-1,0 0 0,1 0 1,-1 0-1,0 0 0,0 0 1,0 0-1,0 1 0,1-1 1,-1 0-1,0 0 0,0 0 1,0 0-1,1 0 0,-1 0 0,0 0 1,0 0-1,0 0 0,1 0 1,-1 0 0,0 0 1,0 0 0,1 0-1,-1 0 1,0 0-1,0 0 1,0 0-1,1 0 1,-1 0 0,0 0-1,0 0 1,0 1-1,1-1 1,-1 0 0,0 0-1,0 0 1,0 0-1,0 0 1,1 0 0,-1 0-1,0 1 1,0-1-1,0 0 1,0 0-1,0 0 1,0 0 0,0 1-1,1-1 1,-1 0-1,0 0 1,0 0 0,0 1-1,0-1 1,0 0-1,0 0 1,0 1-1,4 3 87,-4-4-83,1 1 0,-1-1 0,0 0 0,1 0-1,-1 0 1,0 1 0,1-1 0,-1 0 0,0 1 0,1-1 0,-1 0 0,0 0 0,0 1 0,1-1 0,-1 1-1,0-1 1,0 0 0,0 1 0,0-1 0,0 0 0,1 1 0,-1-1 0,0 1 0,0-1 0,0 1-1,4 8 157,-3-9-154,-1 1 1,1-1-1,-1 0 0,1 1 0,-1-1 0,0 1 1,1-1-1,-1 1 0,0 0 0,1-1 0,-1 1 0,0-1 1,0 1-1,0-1 0,1 1 0,-1 0 0,0-1 1,0 1-1,0 0 0,3 1 43,-3-2-49,0-1 0,0 1 0,1 0 0,-1 0-1,0 0 1,1 1 0,-1-1 0,0 0 0,0 0 0,1 0 0,-1 0-1,0 0 1,0 0 0,1 0 0,-1 0 0,0 0 0,0 1 0,0-1 0,1 0-1,-1 0 1,0 0 0,0 0 0,0 1 0,1-1 0,-1 0 0,0 0 0,0 1-1,0-1 1,0 0 0,0 0 0,0 1 0,1-1 0,-1 0 0,0 0-1,0 1 1,0-1 0,0 0 0,0 0 0,0 1 0,4 13 86,-3-13-84,0 1 0,0-1 1,-1 1-1,1-1 0,-1 1 1,1-1-1,-1 1 0,0-1 1,1 1-1,-1 3 0,3 3-3,-2-7 2,0 0 0,0 1 0,-1-1 0,1 0 0,0 1 0,-1-1 0,1 1-1,-1-1 1,0 1 0,1-1 0,-1 1 0,0-1 0,0 1 0,0-1 0,0 2 0,4 4 45,-4-7-45,1 0 0,-1 0 0,0 0 1,1 1-1,-1-1 0,0 0 0,1 0 0,-1 1 0,0-1 0,1 0 0,-1 1 1,0-1-1,0 0 0,1 1 0,-1-1 0,0 0 0,0 1 0,0-1 1,0 1-1,1-1 0,-1 0 0,0 1 0,0-1 0,0 1 0,0-1 0,0 0 1,0 1-1,0 0 0,-1 1 10,1 0-1,0 0 1,0 0-1,0 0 1,0-1 0,1 1-1,-1 0 1,0 0 0,1 0-1,-1 0 1,1-1-1,-1 1 1,1 0 0,0 0-1,0-1 1,2 4 0,-2-2 0,0 1 1,-1 0 0,1-1 0,-1 1-1,0-1 1,0 1 0,0 0 0,-1 4-1,1 0 28,0-8-40,0 1 0,0 0 0,-1-1 0,2 1 0,-1-1-1,0 1 1,0 0 0,0-1 0,0 1 0,0 0 0,0-1 0,1 1 0,-1-1-1,0 1 1,0 0 0,1-1 0,-1 1 0,0-1 0,1 1 0,-1-1 0,1 1-1,-1-1 1,1 0 0,-1 1 0,1-1 0,-1 1 0,1-1 0,0 1 0,-1-1-1,1 0 0,-1 0 1,0 0-1,0 1 0,1-1 1,-1 0-1,0 0 0,0 1 1,0-1-1,0 0 0,1 1 1,-1-1-1,0 0 0,0 1 1,0-1-1,0 0 1,0 0-1,0 1 0,0-1 1,0 0-1,0 1 0,0-1 1,0 0-1,0 1 0,0-1 1,0 0-1,0 1 0,0-1 1,0 0-1,0 1 0,0-1 1,-1 0-1,1 1 0,0-1 1,0 1-1,-1-1 1,1 1-1,0-1 1,0 1 0,-1 0-1,1-1 1,0 1-1,0 0 1,0-1 0,0 1-1,0 0 1,0 0 0,0-1-1,0 1 1,0 0-1,0-1 1,0 1 0,0 0-1,0-1 1,1 1 0,-1 0-1,0-1 1,1 1-1,-1-1 1,0 1 0,1 1-1,1-1 3,-1 1 0,0 0-1,0 0 1,0 0 0,-1 0-1,1 1 1,0-1 0,-1 0-1,1 0 1,-1 0 0,0 1-1,0-1 1,0 0 0,0 0-1,0 4 1,0 1-1,4 3 12,-3-9-13,-1-1 0,1 1 0,-1-1 0,1 1 0,-1 0 0,0-1 0,1 1 0,-1-1 0,0 1 0,1 0-1,-1 0 1,0-1 0,0 1 0,0 0 0,0-1 0,1 1 0,-1 1 0,0 2 5,-1-2-2,1 0-1,0 0 0,0 0 1,0 0-1,0 0 0,0 0 1,1 0-1,-1 0 0,1 0 1,-1 0-1,1 0 0,0 0 1,-1-1-1,1 1 0,0 0 1,2 2-1,-2-3-1,-1 1 1,1-1-1,-1 0 1,0 1-1,1-1 1,-1 0-1,0 1 1,0-1-1,0 0 1,1 1-1,-2-1 1,1 0-1,0 1 1,0-1-1,0 0 1,-1 1-1,1 0 1,-1 0-1,1-1 0,-1 0 0,1 1 0,0-1 0,0 0 0,0 1 0,0-1 0,0 0 0,0 1 1,0-1-1,0 1 0,0-1 0,1 0 0,-1 1 0,1-1 0,-1 0 0,1 2 0,1 0 4,-1 0 0,1 0 1,-1 0-1,0 0 0,0 1 0,0-1 1,-1 0-1,1 1 0,-1-1 0,0 0 1,0 1-1,0-1 0,-1 7 0,1 5-18,4-5 10,-3-10 3,-1 1 0,1-1 0,-1 1 0,1 0 0,-1-1 0,0 1 0,1-1 0,-1 1 0,0 0-1,1-1 1,-1 1 0,0 0 0,0-1 0,0 1 0,0 0 0,0 0 0,1 0 0,-1 190 329,-5-185-330,5-5 0,0-1 0,-1 0 1,1 0-1,0 0 0,-1 1 1,1-1-1,0 0 1,-1 1-1,1-1 0,0 0 1,-1 0-1,1 1 1,0-1-1,0 1 0,0-1 1,-1 0-1,1 1 0,0-1 1,0 0-1,0 1 1,0-1-1,0 1 0,0-1 1,-1 0-1,1 1 1,0-1-1,0 1 0,1 0 1,-1 264 163,3-260-159,-2-5-5,-1 0 0,1 0 1,-1 0-1,0 1 0,1-1 0,-1 0 1,0 0-1,1 1 0,-1-1 0,0 0 0,1 1 1,-1-1-1,0 1 0,0-1 0,1 0 1,-1 1-1,0-1 0,0 1 0,0-1 0,0 0 1,1 1-1,-1-1 0,0 1 0,0-1 1,0 1-1,0-1 0,0 1 0,0-1 0,0 1 1,0 21 0,-1-22-1,1 0 0,0 0 0,0 0 0,0 1 0,0-1 0,0 0 0,0 0 0,0 0 0,0 0 0,0 0 0,0 1 0,0-1 0,0 0 0,0 0 0,0 0 0,0 0 0,0 0 0,0 1 0,0-1 0,0 0 0,0 0 0,0 0 0,0 0 0,0 1 0,0-1 0,0 0 0,0 0 0,0 0 0,0 0 0,0 0 0,0 0 0,1 1 0,-1-1 0,0 0 0,0 0 0,0 0 0,0 0 0,0 0 0,0 0 0,1 0 0,-1 0 0,0 0 0,0 1 0,0-1 0,0 0 0,0 0 0,1 0 0,-1 0 0,0 0 0,0 0 0,0 0 0,0 0 0,1 0 0,-1 0 0,0 0 0,0 0 0,0 0 0,4 1 0,-1 14 0,-4-15 0,1 1 0,0-1 0,0 0 0,0 0 0,0 0 0,0 0 0,0 0 0,0 1 0,0-1 0,0 0 0,0 0 0,0 0 0,0 0 0,0 0 0,0 0 0,0 1 0,0-1 0,0 0 0,1 0 0,-1 0 0,0 0 0,0 0 0,0 0 0,0 1 0,0-1 0,0 0 0,0 0 0,0 0 0,0 0 0,0 0 0,1 0 0,-1 0 0,0 0 0,0 0 0,0 0 0,0 1 0,0-1 0,0 0 0,1 0 0,-1 0 0,0 0 0,0 0 0,0 0 0,0 0 0,0 0 0,0 0 0,1 0 0,-1 0 0,0 0 0,0 0 0,0 0 0,4 1 0,-1 10 0,-2-5 0,6-1 0,-6 1 0,1 0 0,5-1 0,-6 1 0,-1-6 0,0 0 0,0 0 0,0 0 0,0 1 0,0-1 0,0 0 0,0 0 0,0 0 0,0 1 0,0-1 0,0 0 0,0 0 0,0 0 0,0 0 0,0 1 0,0-1 0,0 0 0,0 0 0,0 0 0,1 0 0,-1 1 0,0-1 0,0 0 0,0 0 0,0 0 0,0 0 0,0 0 0,0 1 0,0-1 0,1 0 0,-1 0 0,0 0 0,0 0 0,0 0 0,0 0 0,1 0 0,-1 0 0,0 0 0,0 1 0,0-1 0,0 0 0,1 0 0,-1 0 0,0 0 0,0 0 0,0 0 0,0 0 0,1 0 0,-1 0 0,0 0 0,0-1 0,1 1 0,-1 0 0,0 0 0,0 0 0,0 0 0,0 0 0,1 0 0,-1 0 0,0 0 0,0 0 0,0 0 0,1 0 0,-1 0 0,0 0 0,0 0 0,0 1 0,0-1 0,1 0 0,-1 0 0,0 0 0,0 0 0,0 0 0,0 0 0,0 0 0,1 0 0,-1 0 0,0 1 0,0-1 0,0 0 0,0 0 0,0 0 0,0 0 0,0 1 0,0-1 0,1 0 0,-1 0 0,0 0 0,0 0 0,0 1 0,0-1 0,0 0 0,0 0 0,0 0 0,0 0 0,0 1 0,0-1 0,0 0 0,0 0 0,0 0 0,0 0 0,0 1 0,-1-1 0,3 6 0,5-1 0,-6 1 0,1-1 0,5 1 0,-4 0 0,4-1 0,-4 1 0,4 0 0,0-2 0,-7-4 0,0 0 0,1 1 0,-1-1 0,0 0 0,0 0 0,1 0 0,-1 0 0,0 0 0,0 0 0,0 0 0,0 0 0,1 1 0,-1-1 0,0 0 0,0 0 0,0 0 0,0 1 0,1-1 0,-1 0 0,0 0 0,0 0 0,0 1 0,0-1 0,0 0 0,0 0 0,0 0 0,0 1 0,0-1 0,0 0 0,0 0 0,0 1 0,0-1 0,0 0 0,0 0 0,0 1 0,0-1 0,0 0 0,0 0 0,0 0 0,0 1 0,0-1 0,0 0 0,0 0 0,0 0 0,0 1 0,0-1 0,1 0 0,-1 0 0,0 0 0,0 0 0,0 0 0,0 1 0,0-1 0,0 0 0,0 0 0,0 0 0,0 0 0,1 0 0,-1 1 0,0-1 0,0 0 0,0 0 0,0 0 0,0 0 0,1 0 0,-1 0 0,0 0 0,0 0 0,0 0 0,1 0 0,-1 0 0,0 0 0,0 0 0,0 0 0,0 0 0,1 0 0,-1 0 0,0 0 0,1 0 0,-1 0 0,0 0 0,0 1 0,0-1 0,1 0 0,-1 0 0,0 0 0,0 0 0,1 0 0,-1 0 0,0 0 0,0 0 0,0 0 0,0 1 0,1-1 0,-1 0 0,0 0 0,0 0 0,0 0 0,0 1 0,1-1 0,-1 0 0,0 0 0,0 0 0,0 1 0,0-1 0,0 0 0,0 0 0,0 0 0,0 1 0,0-1 0,0 0 0,0 0 0,0 1 0,0-1 0,0 0 0,0 0 0,0 1 0,0-1 0,2 6 0,5-1 0,-4 1 0,4-1 0,0 0 0,-7-5 0,0 0 0,1 0 0,-1 0 0,0 1 0,0-1 0,0 0 0,1 0 0,-1 0 0,0 0 0,0 0 0,0 0 0,1 1 0,-1-1 0,0 0 0,0 0 0,0 0 0,0 0 0,0 1 0,1-1 0,-1 0 0,0 0 0,0 0 0,0 1 0,0-1 0,0 0 0,0 0 0,0 1 0,0-1 0,0 0 0,0 0 0,0 0 0,0 1 0,0-1 0,0 0 0,0 1 0,0 1 0,0-2 0,8 4 0,-6 1 0,-2-3 0,0-2 0,8 4 0,-6 1 0,-2-3 0,0-1 0,8 3 0,-6 0 0,0 1 0,4-3 0,-4 3 0,-3 2 0,2-6 0,7 3 0,-6 0 0,-2-3 0,0-1 0,0 0 0,0 0 0,0 0 0,0 0 0,0 1 0,0-1 0,0 0 0,0 0 0,0 0 0,0 0 0,0 1 0,0-1 0,0 0 0,1 0 0,-1 0 0,0 0 0,0 1 0,0-1 0,0 0 0,0 0 0,0 0 0,1 0 0,-1 0 0,0 0 0,0 0 0,0 1 0,0-1 0,0 0 0,1 0 0,-1 0 0,0 0 0,0 0 0,0 0 0,0 0 0,1 0 0,-1 0 0,0 0 0,0 0 0,1 0 0,-1 0 0,0 0 0,0 0 0,1 0 0,-1 0 0,0 0 0,0 0 0,0 0 0,1 0 0,-1 0 0,0 0 0,0 1 0,0-1 0,1 0 0,-1 0 0,0 0 0,0 0 0,0 0 0,1 1 0,-1-1 0,0 0 0,0 0 0,0 0 0,0 0 0,0 1 0,1-1 0,-1 0 0,0 0 0,0 0 0,0 1 0,0-1 0,0 0 0,0 0 0,0 1 0,0-1 0,0 0 0,0 0 0,0 0 0,0 1 0,0-1 0,0 0 0,0 1 0,0-1 0,0 0 0,0 0 0,0 0 0,0 0 0,0 0 0,-1 0 0,1 1 0,0-1 0,0 0 0,0 0 0,0 0 0,0 0 0,0 0 0,0 1 0,0-1 0,0 0 0,0 0 0,0 0 0,0 0 0,0 1 0,0-1 0,0 0 0,0 0 0,1 0 0,-1 0 0,0 0 0,0 1 0,0-1 0,0 0 0,0 0 0,0 0 0,0 0 0,0 0 0,0 0 0,0 0 0,1 1 0,-1-1 0,0 0 0,0 0 0,0 0 0,0 0 0,0 0 0,1 0 0,-1 0 0,0 0 0,0 0 0,0 0 0,0 0 0,0 0 0,1 0 0,-1 0 0,0 0 0,0 0 0,0 0 0,0 0 0,0 0 0,1 0 0,-1 0 0,0 0 0,4 0 0,-2 11 0,0-5 0,4 0 0,-4-1 0,-2-5 0,0 0 0,0 1 0,0-1 0,0 0 0,-1 0 0,1 0 0,0 0 0,0 0 0,0 1 0,0-1 0,0 0 0,0 0 0,0 0 0,0 0 0,0 0 0,0 1 0,0-1 0,0 0 0,0 0 0,0 0 0,0 0 0,0 0 0,0 1 0,0-1 0,1 0 0,-1 0 0,0 0 0,0 0 0,0 0 0,0 1 0,0-1 0,0 0 0,0 0 0,0 0 0,0 0 0,1 0 0,-1 0 0,0 0 0,0 0 0,0 1 0,0-1 0,0 0 0,0 0 0,1 0 0,-1 0 0,0 0 0,0 0 0,0 0 0,0 0 0,1 0 0,-1 0 0,0 0 0,0 0 0,0 0 0,0 0 0,0 0 0,1 0 0,-1 0 0,0 0 0,4 0 0,-2 11 0,-2-11 0,0 0 0,0 1 0,0-1 0,0 0 0,0 0 0,0 0 0,0 0 0,0 1 0,0-1 0,0 0 0,0 0 0,0 0 0,0 0 0,0 1 0,0-1 0,1 0 0,-1 0 0,0 0 0,0 0 0,0 1 0,0-1 0,0 0 0,0 0 0,1 0 0,-1 0 0,0 0 0,0 0 0,0 0 0,0 0 0,0 0 0,1 1 0,-1-1 0,0 0 0,0 0 0,0 0 0,1 0 0,-1 0 0,0 0 0,0 0 0,0 0 0,1 0 0,-1 0 0,0 0 0,0 0 0,1 0 0,-1 0 0,0 0 0,0 0 0,1 0 0,-1 0 0,0 0 0,0 0 0,0 0 0,1 1 0,-1-1 0,0 0 0,0 0 0,0 0 0,0 0 0,1 0 0,-1 1 0,0-1 0,0 0 0,0 0 0,0 0 0,0 0 0,1 1 0,-1-1 0,0 0 0,0 0 0,0 1 0,0-1 0,0 0 0,0 0 0,0 0 0,0 1 0,0-1 0,0 0 0,0 0 0,0 1 0,0-1 0,0 0 0,0 0 0,0 1 0,0-1 0,0 0 0,0 0 0,0 0 0,0 0 0,0 1 0,0-1 0,0 0 0,0 0 0,0 0 0,0 1 0,0-1 0,0 0 0,0 0 0,0 0 0,0 0 0,0 1 0,0-1 0,0 0 0,0 0 0,0 0 0,0 0 0,0 0 0,0 1 0,1-1 0,-1 0 0,0 0 0,0 0 0,0 0 0,0 0 0,0 0 0,1 1 0,-1-1 0,0 0 0,0 0 0,0 0 0,0 0 0,1 0 0,-1 0 0,0 0 0,0 0 0,0 0 0,0 0 0,1 0 0,-1 0 0,0 0 0,0 0 0,0 0 0,0 0 0,1 0 0,-1 0 0,0 0 0,0 0 0,1 0 0,-1 0 0,0 0 0,0 0 0,0 0 0,0 0 0,1 0 0,-1 0 0,0 0 0,0 0 0,0 0 0,1 0 0,-1 0 0,0 0 0,0 0 0,0 0 0,0 0 0,0 0 0,1 0 0,-1 1 0,0-1 0,0 0 0,0 0 0,0 0 0,0 0 0,0 0 0,1 0 0,-1 1 0,0-1 0,0 0 0,0 0 0,0 0 0,0 0 0,0 1 0,0-1 0,0 0 0,0 0 0,0 0 0,0 0 0,0 1 0,0-1 0,0 0 0,0 0 0,0 0 0,0 1 0,0-1 0,0 0 0,0 0 0,0 0 0,2 6 0,4 0 0,-2-1 0,2 1 0,-4 0 0,-1-1 0,6 1 0,-5-1 0,-2 1 0,0 0 0,0-6 0,0 0 0,-1 0 0,1 0 0,0 0 0,0 0 0,0 0 0,0 0 0,0 1 0,0-1 0,0 0 0,0 0 0,0 0 0,0 0 0,0 0 0,0 0 0,0 1 0,0-1 0,0 0 0,0 0 0,0 0 0,0 0 0,0 0 0,0 1 0,0-1 0,0 0 0,0 0 0,0 0 0,0 0 0,0 0 0,0 0 0,0 1 0,0-1 0,0 0 0,0 0 0,0 0 0,0 0 0,0 0 0,0 0 0,1 0 0,-1 1 0,0-1 0,0 0 0,0 0 0,0 0 0,0 0 0,0 0 0,0 0 0,1 0 0,-1 0 0,0 0 0,0 0 0,0 0 0,0 0 0,0 0 0,1 0 0,-1 0 0,0 0 0,0 0 0,0 0 0,0 0 0,0 0 0,0 0 0,1 0 0,-1 0 0,0 0 0,0 0 0,0 0 0,0 0 0,1 0 0,3 0 0,-2 17 0,-1-11 0,6-1 0,-5 1 0,-2-1 0,0 1 0,0 0 0,0-1 0,0 1 0,0 0 0,0-1 0,1 6 0,1-12 0,-2 1 0,0 0 0,0-1 0,0 1 0,1 0 0,-1 0 0,0 0 0,0 0 0,0 0 0,0 0 0,0 0 0,0 0 0,0 0 0,0 0 0,0 0 0,0 0 0,0-1 0,0 1 0,1 0 0,-1 0 0,0 0 0,0 0 0,0 0 0,0 0 0,0 0 0,0 0 0,0 0 0,0 0 0,0 0 0,1 0 0,-1 0 0,0 0 0,0 0 0,0 0 0,0 0 0,0 0 0,0 0 0,0 0 0,0 0 0,0 1 0,1-1 0,-1 0 0,0 0 0,0 0 0,0 0 0,0 0 0,0 0 0,0 0 0,0 0 0,0 0 0,0 0 0,0 0 0,0 0 0,0 0 0,0 1 0,0-1 0,1 0 0,-1 0 0,0 0 0,0 0 0,0 0 0,0 0 0,0 0 0,0 0 0,0 1 0,0-1 0,2 34 0,-2-28 0,0-1 0,0 1 0,1 4 0,1-10 0,-1-1 0,-1 1 0,0 0 0,0 0 0,0 0 0,0 0 0,0 0 0,0 0 0,0 0 0,0 0 0,0 0 0,0 0 0,0 0 0,1 0 0,-1 0 0,0 0 0,0 0 0,0 0 0,0 0 0,0-1 0,0 1 0,0 0 0,0 0 0,0 0 0,1 0 0,-1 0 0,0 1 0,0-1 0,0 0 0,0 0 0,0 0 0,0 0 0,0 0 0,0 0 0,1 0 0,-1 0 0,0 0 0,0 0 0,0 0 0,0 0 0,0 0 0,0 0 0,0 0 0,0 0 0,0 0 0,0 1 0,0-1 0,0 0 0,0 0 0,0 0 0,1 0 0,-1 0 0,0 0 0,0 0 0,0 0 0,0 0 0,0 1 0,0-1 0,2 28 0,-1-21 0,1-9 0,-2 2 0,0 0 0,0 0 0,0 0 0,0 0 0,0 0 0,0 0 0,0 0 0,0-1 0,0 1 0,0 0 0,1 0 0,-1 0 0,0 0 0,0 0 0,0 0 0,0 0 0,0 0 0,0 0 0,0 0 0,0 0 0,0 0 0,0 0 0,1 0 0,-1 0 0,0 0 0,0 0 0,0 0 0,0 0 0,0-1 0,0 1 0,0 0 0,0 1 0,1-1 0,-1 0 0,0 0 0,0 0 0,0 0 0,0 0 0,0 0 0,0 0 0,0 0 0,0 0 0,0 0 0,1 0 0,-1 0 0,0 0 0,0 0 0,0 0 0,0 0 0,0 0 0,0 0 0,0 0 0,0 1 0,0-1 0,0 0 0,0 0 0,0 0 0,0 0 0,3 29 0,-3-29 0,0 0 0,-1 0 0,1 0 0,0 0 0,0 0 0,0 0 0,0 1 0,0-1 0,0 0 0,0 0 0,0 0 0,0 0 0,0 0 0,0 0 0,0 1 0,0-1 0,0 0 0,0 0 0,0 0 0,0 0 0,0 0 0,0 0 0,0 0 0,0 1 0,0-1 0,0 0 0,0 0 0,0 0 0,0 0 0,1 0 0,-1 0 0,0 0 0,0 0 0,0 1 0,0-1 0,0 0 0,0 0 0,0 0 0,0 0 0,0 0 0,1 0 0,-1 0 0,0 0 0,0 0 0,0 0 0,0 0 0,0 0 0,0 0 0,0 0 0,1 0 0,-1 0 0,0 0 0,0 0 0,0 0 0,0 0 0,0 0 0,0 0 0,0 0 0,1 0 0,-1 0 0,0 0 0,0 0 0,4 1 0,-1 16 0,-2-11 0,6-1 0,-5 1 0,-2 0 0,1-2 0,6-2 0,-5 3 0,-2-1 0,0-8-33,0 3-258,0 0 0,0 0 0,-1 0 0,1 0 0,0 1 0,0-1 0,0 0 0,-1 0 0,1 0 0,0 0 0,-1 1 0,1-1 0,-1 0 0,1 0 0,-1 0 0,-3-5-3456,3-2-3479,-7-10-3288,-4 3 5762,2 9 3569</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1:47.526"/>
    </inkml:context>
    <inkml:brush xml:id="br0">
      <inkml:brushProperty name="width" value="0.05" units="cm"/>
      <inkml:brushProperty name="height" value="0.05" units="cm"/>
      <inkml:brushProperty name="color" value="#FFC114"/>
    </inkml:brush>
  </inkml:definitions>
  <inkml:trace contextRef="#ctx0" brushRef="#br0">30 2587 4,'-5'1'184,"5"-1"-134,-1 0-1,1 0 1,-1 0-1,1 0 1,-1 1-1,1-1 1,-1 0-1,1 0 1,-1 0 0,1 0-1,-1 0 1,1 0-1,-1 0 1,1-1-1,-1 1 1,1 0-1,-1 0 1,1 0-1,-1 0 1,-14-1 13163,23-4-12047,-6 5-238,10-11 563,-11 10-1444,0 1-1,1 0 1,-1-1 0,0 1-1,0-1 1,0 1 0,1-1-1,-1 0 1,0 1 0,0-1-1,0 0 1,0 0 0,0 0-1,1-1 1,-2 1 34,1 1-36,0 0 1,0 0 0,0 0-1,-1 0 1,1-1 0,0 1-1,0 0 1,0-1 0,0 1 0,-1-1-1,1 1 1,0-1 0,0 1-1,-1-1 1,1 1 0,0-1-1,-1 0 1,2-1 0,-2 2 2,1-1 1,-1 1 0,1-1 0,-1 0 0,1 1-1,-1-1 1,1 1 0,-1 0 0,1-1 0,0 1-1,-1-1 1,1 1 0,0 0 0,0-1 0,-1 1-1,1 0 1,1 0 0,11-13 1924,-4 7-1413,-8 5-486,0 0-1,0 0 1,-1 1 0,1-1-1,0 0 1,0 0 0,0 1-1,0-1 1,0 1 0,1-1-1,-1 1 1,0 0 0,0-1-1,0 1 1,2 0 0,9-13 564,19-9 338,-14 13-665,-15 8-96,9-11 165,-10 12-368,0 0 1,0 0 0,0-1-1,0 1 1,0-1 0,0 1-1,0-1 1,0 1-1,-1-1 1,1 1 0,0-1-1,0 0 1,0 1 0,-1-1-1,1 0 1,1-1-1,10-10 119,-3 5-76,-8 7-48,0-1 0,-1 1 0,1-1 0,0 0 0,0 1-1,0-1 1,-1 0 0,1 0 0,0 1 0,-1-1 0,1 0-1,-1 0 1,1 0 0,-1 0 0,1 0 0,-1-1-1,3 1 41,-3 1-43,1 0 0,-1 0 1,0 0-1,0 0 0,1 0 0,-1 0 0,0 0 1,1-1-1,-1 1 0,0 0 0,1 0 0,-1 0 1,0 0-1,0 0 0,1 0 0,-1-1 0,0 1 1,0 0-1,1 0 0,-1 0 0,0-1 0,0 1 1,0 0-1,1 0 0,-1-1 0,0 1 1,0 0-1,0 0 0,0-1 0,0 0 45,10-11 306,-10 12-354,0-1 1,0 1 0,0 0 0,0 0 0,0 0-1,0 0 1,0-1 0,0 1 0,0 0 0,1 0 0,-1 0-1,0 0 1,0 0 0,0-1 0,0 1 0,0 0-1,0 0 1,0 0 0,0 0 0,0 0 0,1-1 0,-1 1-1,0 0 1,0 0 0,0 0 0,0 0 0,0 0 0,1 0-1,-1 0 1,0 0 0,0 0 0,0 0 0,0 0-1,1-1 1,-1 1 0,0 0 0,0 0 0,0 0 0,0 0-1,1 0 1,-1 0 1,0 0 0,0 0 0,1 0 0,-1 0 0,0 0 0,0 0 0,1 0 0,-1 0 0,0 0 0,0 0 1,1 0-1,-1 0 0,0 0 0,0-1 0,0 1 0,1 0 0,-1 0 0,0 0 0,0 0 0,0 0 0,0-1 0,0 1 0,1 0 0,-1 0 0,0 0 0,0-1 0,0 1 0,0 0 0,0 0 0,0-1 0,0 1 0,0 0 0,0 0 0,0 0 0,1-1 0,-1 1 0,0 0 0,-1 0 0,1-1 0,0 1 1,0 0-1,9-9 31,-8 8-29,0 1-1,-1-1 1,1 1-1,0-1 1,0 0-1,-1 1 1,1-1-1,0 0 1,-1 0-1,1 1 0,0-1 1,-1 0-1,1 0 1,-1 0-1,0 0 1,1-1-1,0 0 10,1 0 1,-1 0-1,1 0 0,-1 0 0,1 0 0,-1 0 0,1 1 0,0-1 0,3-1 1,-2-9 65,-3 12-80,1 0 3,-1 0 0,1 0 0,-1-1 1,1 1-1,-1 0 0,1-1 0,-1 1 0,0 0 0,1-1 0,-1 1 0,1 0 0,-1-1 0,0 1 0,1-1 0,-1 1 0,0-1 0,1 1 0,-1-1 0,0 1 0,0-1 0,0 1 0,1-1 0,-1 1 0,0-1 0,0 0 0,0 1 0,0-1 0,0 1 0,0-1 0,0 1 0,0-1 0,0 1 0,0-1 0,-1 0 0,5-4 48,-3 5-49,-1 0 0,0-1 0,1 1 0,-1 0 0,0 0 0,1 0 0,-1-1 0,0 1 1,0 0-1,1 0 0,-1-1 0,0 1 0,0 0 0,1 0 0,-1-1 0,0 1 0,0 0 1,0-1-1,1 1 0,-1 0 0,0-1 0,0 1 0,0 0 0,0-1 0,0 1 0,0-1 1,0 0-1,5-7 27,-5 7-23,1 1-1,-1-1 0,1 1 1,-1-1-1,0 1 0,1-1 1,-1 0-1,1 1 0,-1-1 1,0 0-1,0 0 1,1 1-1,-1-1 0,0 0 1,0 0-1,0 0 0,4-4 69,2-2-4,-1-3-4,-5 10-59,1-1 1,-1 1-1,1-1 0,-1 1 1,0-1-1,1 1 0,-1-1 1,0 0-1,1 1 0,-1-1 0,0 0 1,0 1-1,1-1 0,-1 0 1,0 1-1,0-1 0,0 0 1,0-1-1,0 2-5,0 0 0,0 0 0,0-1-1,0 1 1,0 0 0,0 0 0,0-1 0,0 1 0,0 0 0,0 0-1,0-1 1,1 1 0,-1 0 0,0 0 0,0 0 0,0-1 0,0 1 0,0 0-1,1 0 1,-1 0 0,0-1 0,0 1 0,0 0 0,0 0 0,1 0-1,-1 0 1,0 0 0,0-1 0,1 1 0,-1 0 0,0 0 0,1 0-1,-1 0 1,0 0 0,1-1-1,-1 1 1,0 0 0,1 0-1,-1 0 1,0-1 0,1 1 0,-1 0-1,0-1 1,0 1 0,1 0-1,-1-1 1,0 1 0,0 0 0,0-1-1,1 1 1,-1 0 0,0-1-1,0 1 1,0 0 0,0-1-1,0 1 1,0-1 0,0 1 0,0 0-1,0-1 1,0 1 0,0-1-1,0 0 1,5-8 52,-5 8-51,1 1-1,-1-1 1,0 1-1,1-1 1,-1 1 0,1-1-1,-1 0 1,0 1-1,1-1 1,-1 1 0,0-1-1,0 0 1,1 1-1,-1-1 1,0 0 0,0 1-1,0-1 1,0 0-1,0 1 1,0-2 0,4-7 32,-3 9-32,-1-1 1,1 1-1,-1-1 1,1 1 0,-1-1-1,1 1 1,-1-1-1,0 1 1,0-1 0,1 1-1,-1-1 1,0 0 0,0 1-1,1-1 1,-1 1-1,0-1 1,0 0 0,0 1-1,0-1 1,0 0-1,0 0 2,0 0-1,0 1 1,0-1-1,0 1 1,0-1-1,0 0 1,0 1-1,0-1 0,0 1 1,0-1-1,0 1 1,0-1-1,1 0 1,-1 1-1,0-1 1,0 1-1,1-1 1,-1 1-1,0-1 0,1 1 1,-1-1-1,0 1 1,1 0-1,-1-1 1,1 1-1,-1-1 1,1 1-1,-1 0 1,1 0-1,0-1 0,-1 1-2,1-1 6,-1 1 1,0-1-1,0 1 0,1-1 1,-1 1-1,0 0 1,0-1-1,0 1 1,1-1-1,-1 1 0,0-1 1,0 0-1,0 1 1,0-1-1,0 1 1,0-1-1,0 1 0,0-1 1,0 1-1,-1-1 1,1 0-1,0 1-3,0-1 1,0 1-1,0-1 1,-1 1-1,1-1 0,0 1 1,0-1-1,0 1 0,0-1 1,0 1-1,1-1 0,-1 1 1,0-1-1,0 1 1,0-1-1,0 1 0,0-1 1,1 1-1,-1-1 0,1 0 1,-1 1 4,1-1-1,0 0 1,0 1 0,-1-1 0,1 0 0,-1 1-1,1-1 1,-1 0 0,1 0 0,-1 0-1,1 0 1,-1 1 0,1-1 0,-1 0 0,0 0-1,0 0 1,1 0 0,-1 0 0,0 0 0,0 0-1,0 0 1,0 0 0,0 0 0,0 0 0,-1-2-1,1-1 3,4 0 41,-4 4-50,1-1 1,-1 1 0,0 0 0,1 0 0,-1-1-1,0 1 1,1 0 0,-1 0 0,0-1-1,1 1 1,-1 0 0,0-1 0,0 1 0,1 0-1,-1-1 1,0 1 0,0 0 0,0-1 0,0 1-1,1 0 1,-1-1 0,0 1 0,0-1 0,0 1-1,0-1 1,0-3 21,-1 0-5,1 1 0,0-1 1,0 1-1,0 0 0,0-1 0,1 1 0,1-6 0,-2 8-17,1 1 0,0-1 0,-1 0 0,1 1 0,0-1 0,-1 0 0,1 0 0,-1 1-1,1-1 1,-1 0 0,1 0 0,-1 0 0,1 1 0,-1-1 0,0 0 0,0 0 0,1 0 0,-1 0 0,0 0 0,0 0 0,0 0 0,0 0-1,0 0 1,0 0 0,0 0 0,-1 1 0,1-2 0,0-4 5,0 2 4,0 3-6,-1 0 0,1 0-1,0 0 1,0 0 0,0 0-1,0 0 1,0 0 0,0 0-1,0 0 1,1 0 0,-1 0 0,0 0-1,0 0 1,1 0 0,-1 1-1,0-1 1,1 0 0,-1 0 0,1 0-1,-1 0 1,1 1 0,0-1-1,-1 0 1,1 1 0,0-1-1,0 0 1,0-3 19,0 0-1,-1 1 1,1-1-1,-1 0 0,0 0 1,0 0-1,-1-6 1,1 3 9,0 6-32,-1 1 0,1-1 1,0 1-1,0-1 0,0 1 0,0-1 0,0 1 0,0-1 0,0 0 1,0 1-1,0-1 0,0 1 0,0-1 0,0 1 0,0-1 0,0 1 1,1-1-1,-1 1 0,0-1 0,0 1 0,0-1 0,1 1 0,-1-1 1,0 1-1,1-1 0,-1 1 0,0 0 0,1-1 0,-1 1 0,1 0 1,-1-1-1,1 1 0,-1 0 0,1-1 0,1 0 1,0-21 51,-2 20-51,0 1 2,-1 0 0,1 0 0,0 0 0,0 0 0,0 0 0,0 0 1,0 0-1,0 0 0,1 0 0,-1 0 0,0-1 0,1 1 0,-1 0 0,0 0 0,1 0 0,-1 0 0,1 1 0,-1-1 0,1 0 0,0 0 0,-1 0 0,1 0 0,1-1 0,-1 0 12,0 0-1,-1-1 0,1 1 1,-1-1-1,0 1 0,0 0 1,0-1-1,0 1 1,0-1-1,-1-3 0,1 1 20,0-111 332,4 111-349,-3 5-18,-1 0 0,0 0-1,1-1 1,-1 1 0,0 0 0,0 0 0,1 0 0,-1-1 0,0 1-1,0 0 1,1 0 0,-1-1 0,0 1 0,0 0 0,1 0-1,-1-1 1,0 1 0,0 0 0,0-1 0,0 1 0,0 0 0,1-1-1,-1 1 1,0 0 0,0-1 0,0-83 148,-5 74-139,5 9-6,-1 1 0,1-1 1,-1 1-1,1-1 0,0 1 0,-1-1 0,1 1 1,-1-1-1,1 0 0,0 1 0,0-1 1,-1 0-1,1 1 0,0-1 0,0 0 1,0 1-1,0-1 0,0-1 0,0-116 131,-5 109-135,5 8 0,-1 1 0,1-1 0,-1 0 0,1 1 0,-1-1 0,1 1 0,0-1 0,-1 0 0,1 1 0,0-1 0,0 0 0,-1 1 0,1-1 0,0 0 0,0 0 0,0 1 0,0-2 0,0-105 55,-5 98-54,5 8-1,-1 1 0,1-1 0,-1 0 0,1 1 0,-1-1 1,1 1-1,0-1 0,-1 0 0,1 1 0,0-1 0,0 0 0,-1 1 0,1-1 0,0 0 1,0 0-1,0 1 0,0-2 0,0-82 49,0-28 79,0-102 77,0 69-44,-1 143-158,2 1-2,7-8-2,-7 9 1,-1-1 0,0 0 0,1 1 0,-1-1 0,0 0 0,0 1 0,0-1 0,1 0 0,-1 0 0,0 1 0,0-1 0,0 0 0,0 1 0,0-1 0,0 0 0,0 0 0,-1 0 0,1-14 0,0 10 0,0-1 0,0 0 0,0 1 0,0-1 0,2 1 0,4-1 0,-4 0 0,-2 1 0,0-1 0,0 1 0,0-1 0,0 0 0,0 1 0,1-1 0,6 1 0,-5-1 0,-2 0 0,0 1 0,0-1 0,0 0 0,1-4 0,2 11 0,-3-1 0,0 0 0,0 0 0,0 0 0,0 0 0,0 0 0,0 0 0,0 0 0,0 0 0,0 0 0,0 1 0,0-1 0,0 0 0,1 0 0,-1 0 0,0 0 0,0 0 0,0 0 0,0 0 0,0 0 0,0 0 0,0 0 0,0 0 0,1 0 0,-1 0 0,0 0 0,0 0 0,0 0 0,0 0 0,0 0 0,0 0 0,0 0 0,0 0 0,1 0 0,-1 0 0,0-1 0,0 1 0,0 0 0,0 0 0,0 0 0,0 0 0,0 0 0,0 0 0,0 0 0,0 0 0,0 0 0,0 0 0,0 0 0,1 0 0,-1-1 0,0 1 0,0 0 0,0 0 0,0 0 0,0 0 0,0 0 0,0 0 0,0 0 0,2-29 0,-1 24 0,1 6 0,-2-1 0,0 0 0,0 0 0,0 0 0,0 0 0,0 1 0,0-1 0,0 0 0,0 0 0,0 0 0,0 0 0,1 0 0,-1 0 0,0 0 0,0 0 0,0 0 0,0 0 0,0 0 0,0 0 0,0 0 0,0 0 0,1 0 0,-1 0 0,0 0 0,0 0 0,0 0 0,0 0 0,0 0 0,0 0 0,0 0 0,0 0 0,1 0 0,-1 0 0,0 0 0,0 0 0,0 0 0,0 0 0,0 0 0,0 0 0,0 0 0,0 0 0,0 0 0,1 0 0,-1 0 0,0 0 0,0 0 0,0 0 0,0 0 0,0-1 0,0 1 0,0 0 0,0 0 0,0 0 0,0 0 0,0 0 0,0 0 0,0 0 0,3-29 0,-2 23 0,6 0 0,-5 1 0,-1-1 0,6 0 0,-5 1 0,-1-1 0,6 1 0,-5-1 0,-1 0 0,6 1 0,-5-1 0,-2 6 0,-1-1 0,1 0 0,0 1 0,0-1 0,0 1 0,1-1 0,-1 1 0,0-1 0,0 0 0,0 1 0,0-1 0,0 1 0,1-1 0,-1 1 0,0-1 0,0 1 0,1-1 0,-1 1 0,0-1 0,1 1 0,-1 0 0,1-1 0,-1 1 0,1-1 0,0 1 0,-1-1 0,0 1 0,0 0 0,1 0 0,-1-1 0,0 1 0,1 0 0,-1-1 0,0 1 0,0 0 0,1-1 0,-1 1 0,0 0 0,0-1 0,0 1 0,0 0 0,0-1 0,0 1 0,1-1 0,-1 1 0,0 0 0,0-1 0,0 1 0,0-1 0,0 0 0,0 1 0,0 0 0,0 0 0,0-1 0,0 1 0,0 0 0,0 0 0,0-1 0,1 1 0,-1 0 0,0 0 0,0 0 0,0-1 0,0 1 0,1 0 0,-1 0 0,0 0 0,0-1 0,0 1 0,1 0 0,-1 0 0,0 0 0,0 0 0,1 0 0,-1 0 0,0 0 0,0-1 0,1 1 0,-1 0 0,1 0 0,-1 0 0,1 0 0,0 0 0,0-1 0,0 1 0,-1 0 0,1-1 0,0 1 0,-1-1 0,1 1 0,0-1 0,-1 1 0,1-1 0,-1 0 0,1 1 0,-1-1 0,1 1 0,-1-1 0,1 0 0,-1 0 0,0 1 0,1-1 0,-1 0 0,0 0 0,1 1 0,-1-1 0,0 0 0,0 0 0,0 0 0,0 1 0,0-1 0,0 0 0,0 0 0,0-1 0,0 1 0,1-1 0,0 0 0,0 0 0,0 0 0,0 0 0,0 1 0,0-1 0,1 0 0,-1 1 0,1-1 0,-1 1 0,4-3 0,-3 0 0,-1-2 0,6 0 0,-6 1 0,1-1 0,5 1 0,3-12 0,-10 17 0,0 0 0,0 0 0,1 0 0,-1-1 0,0 1 0,0 0 0,0 0 0,0 0 0,1 0 0,-1 0 0,0 0 0,0-1 0,0 1 0,0 0 0,1 0 0,-1 0 0,0 0 0,0-1 0,0 1 0,0 0 0,0 0 0,0 0 0,0 0 0,0-1 0,0 1 0,0 0 0,1 0 0,-1-1 0,0 1 0,0 0 0,0 0 0,0 0 0,0-1 0,0 1 0,-1 0 0,1 0 0,0 0 0,0-1 0,0 1 0,0 0 0,0 0 0,0 0 0,0-1 0,0 1 0,0 0 0,-1 0 0,1 0 0,1-3 0,3 4 0,-3-1 0,-1-1 0,0 1 0,1-1 0,-1 1 0,0 0 0,1-1 0,-1 1 0,0-1 0,1 1 0,-1-1 0,0 1 0,0-1 0,0 1 0,0-1 0,1 1 0,-1-1 0,0 1 0,0-1 0,0 1 0,0-1 0,0 0 0,0 1 0,-1-2 0,1 2 0,0 0 0,0 0 0,0 0 0,0-1 0,0 1 0,0 0 0,0 0 0,0 0 0,1 0 0,-1-1 0,0 1 0,0 0 0,0 0 0,0 0 0,0 0 0,0-1 0,0 1 0,0 0 0,0 0 0,0 0 0,1 0 0,-1 0 0,0 0 0,0-1 0,0 1 0,0 0 0,0 0 0,1 0 0,-1 0 0,0 0 0,0 0 0,0 0 0,0 0 0,1 0 0,-1 0 0,0 0 0,0 0 0,0 0 0,0 0 0,1 0 0,-1 0 0,0 0 0,1 0 0,-1 0 0,0 0 0,0 0 0,1 0 0,-1-1 0,0 1 0,0 0 0,0 0 0,1 0 0,-1 0 0,0 0 0,0 0 0,0 0 0,1-1 0,-1 1 0,0 0 0,0 0 0,0 0 0,0 0 0,1-1 0,-1 1 0,0 0 0,0 0 0,0 0 0,0-1 0,0 1 0,0 0 0,0 0 0,0 0 0,0-1 0,0 1 0,1 0 0,-1 0 0,0-1 0,0 1 0,0 0 0,-1 0 0,1 0 0,0-1 0,2-4 0,5-1 0,-6 0 0,-1 6 0,0 0 0,0 0 0,0 0 0,0-1 0,0 1 0,0 0 0,0 0 0,0 0 0,0 0 0,0-1 0,0 1 0,0 0 0,0 0 0,0 0 0,0 0 0,0-1 0,0 1 0,0 0 0,0 0 0,0 0 0,0 0 0,1-1 0,-1 1 0,0 0 0,0 0 0,0 0 0,0 0 0,0 0 0,0-1 0,1 1 0,-1 0 0,0 0 0,0 0 0,0 0 0,0 0 0,0 0 0,1 0 0,-1 0 0,0 0 0,0 0 0,0 0 0,0 0 0,1-1 0,-1 1 0,0 0 0,0 0 0,0 0 0,1 0 0,-1 1 0,0-1 0,0 0 0,1 0 0,-1 0 0,0 0 0,0 0 0,0 0 0,0 0 0,1 0 0,-1 0 0,0 0 0,0 0 0,0 0 0,0 0 0,1 0 0,-1 0 0,0 0 0,0 0 0,0 0 0,0-1 0,1 1 0,-1 0 0,0 0 0,0 0 0,0 0 0,0 0 0,0 0 0,1 0 0,-1 0 0,0-1 0,0 1 0,0 0 0,0 0 0,0 0 0,0 0 0,0-1 0,0 1 0,0 0 0,1 0 0,-1 0 0,0 0 0,0-1 0,0 1 0,0 0 0,0 0 0,0 0 0,0 0 0,0-1 0,0 1 0,0 0 0,0 0 0,0 0 0,-1 0 0,1-1 0,2-5 0,5 1 0,-7 5 0,0 0 0,0 0 0,0 0 0,1 0 0,-1-1 0,0 1 0,0 0 0,0 0 0,1 0 0,-1 0 0,0 0 0,0 0 0,0-1 0,0 1 0,0 0 0,1 0 0,-1 0 0,0 0 0,0-1 0,0 1 0,0 0 0,0 0 0,0 0 0,0-1 0,0 1 0,0 0 0,0 0 0,0 0 0,0-1 0,0 1 0,0 0 0,0 0 0,0-1 0,0 1 0,0 0 0,0 0 0,0 0 0,0-1 0,0 1 0,0 0 0,0 0 0,0 0 0,0 0 0,0-1 0,-1 1 0,1 0 0,0 0 0,1-2 0,-1 2 0,1 0 0,-1 0 0,0 0 0,0 0 0,1 0 0,-1 0 0,0 0 0,1 0 0,-1 0 0,0 0 0,0-1 0,1 1 0,-1 0 0,0 0 0,1 0 0,-1 0 0,0 0 0,0 0 0,1-1 0,-1 1 0,0 0 0,0 0 0,0 0 0,1-1 0,-1 1 0,0 0 0,0 0 0,0-1 0,0 1 0,1 0 0,-1 0 0,0-1 0,0 1 0,0 0 0,0 0 0,0-1 0,0 1 0,0 0 0,0-1 0,0 1 0,0 0 0,0 0 0,0-1 0,0 1 0,0 0 0,0 0 0,0 0 0,0-1 0,0 1 0,0 0 0,0 0 0,0 0 0,0 0 0,0-1 0,0 1 0,0 0 0,0 0 0,0 0 0,0 0 0,0-1 0,0 1 0,0 0 0,1 0 0,-1 0 0,0 0 0,0 0 0,0-1 0,0 1 0,0 0 0,0 0 0,1 0 0,-1 0 0,0 0 0,0 0 0,0 0 0,0 0 0,1-1 0,-1 1 0,0 0 0,0 0 0,0 0 0,0 0 0,1 0 0,-1 0 0,0 0 0,0 0 0,0 0 0,0 0 0,1 0 0,-1 0 0,0 0 0,0 0 0,1 1 0,-1-1 0,0 0 0,0 0 0,0 0 0,0 0 0,1 0 0,-1 0 0,0 0 0,0 0 0,0 0 0,1 0 0,-1-1 0,0 1 0,0 0 0,0 0 0,0 0 0,1 0 0,-1 0 0,0 0 0,0 0 0,0 0 0,0 0 0,0-1 0,1 1 0,-1 0 0,0 0 0,0 0 0,0 0 0,0 0 0,0 0 0,0-1 0,0 1 0,0 0 0,0 0 0,0 0 0,1 0 0,-1-1 0,0 1 0,0 0 0,0 0 0,0 0 0,0-1 0,0 1 0,0 0 0,0 0 0,0 0 0,0 0 0,-1-1 0,1 1 0,0 0 0,2-6 0,5 1 0,-7 5 0,0 0 0,0 0 0,0-1 0,0 1 0,1 0 0,-1 0 0,0 0 0,0 0 0,0 0 0,0 0 0,1 0 0,-1 0 0,0 0 0,0 0 0,0 0 0,0-1 0,0 1 0,1 0 0,-1 0 0,0 0 0,0 0 0,0 0 0,0-1 0,0 1 0,0 0 0,0 0 0,0 0 0,0 0 0,0-1 0,0 1 0,0 0 0,0 0 0,0 0 0,0 0 0,0-1 0,0 1 0,0 0 0,0 0 0,0 0 0,0-1 0,0 1 0,0 0 0,0 0 0,0 0 0,0 0 0,0-1 0,0 1 0,0 0 0,0 0 0,0 0 0,-1 0 0,1 0 0,0 0 0,0-1 0,0 1 0,0 0 0,11-8 0,-11 8 0,0 0 0,1 0 0,-1 0 0,0 0 0,1 0 0,-1 0 0,0 0 0,0 0 0,1 0 0,-1 0 0,0 0 0,1 0 0,-1-1 0,0 1 0,0 0 0,1 0 0,-1 0 0,0 0 0,0 0 0,1-1 0,-1 1 0,0 0 0,0 0 0,1 0 0,-1-1 0,0 1 0,0 0 0,0 0 0,0-1 0,0 1 0,1 0 0,-1 0 0,0-1 0,0 1 0,0 0 0,0-1 0,0 1 0,0 0 0,0-1 0,-2-1 0,2 2 0,20-10 0,-18 5 0,0 1 0,4 2 0,-2-3 0,2-1 0,-2 2 0,2 2 0,-2-2 0,2 2 0,-4-2 0,-2 3 0,1 0 0,-1 1 0,1-1 0,-1 0 0,1 1 0,-1-1 0,1 1 0,-1-1 0,1 1 0,-1-1 0,1 1 0,0-1 0,-1 1 0,1-1 0,0 1 0,1-1 0,5-2 0,-5-1 0,-4 1 0,2 2 0,50-24 0,-47 21 0,4 2 0,-5-2 0,-1-1 0,8 4 0,-1 0 0,-6-3-1,-1 3-1,6 0 4,-4-2-1,4 1-1,-4-2 0,4 2 0,-4-2 0,4 3 0,-4-3 0,27-14 0,-28 16 0,0 0 0,0 0 0,0 0 0,0 0 0,0 1 0,1-1 0,-1 1 0,3-2 0,3-2 0,0-1 0,1 0 0,-4 0 0,-1 3 0,30-15 0,-26 17 0,-5 1 0,0 0 0,3-4 0,2 3 0,-5 1 0,0-1 0,3-3 0,2 3 0,-3 2 0,-8-1 0,41-13 0,-28 9 0,0 3 0,0 1 0,0 0 0,0 0 0,3 0 0,-10 0 0,3 5 0,2-4 0,2-1 0,3 0 0,-10 0 0,2 5 0,4-4 0,4-2 0,-11 2 0,4 3 0,3-3 0,1-1 0,0 1 0,-11 0 0,1-1 0,0 0 0,0 0 0,0 0 0,0 0 0,0 0 0,0 0 0,0 0 0,0 0 0,0 0 0,1 0 0,-1 0 0,0 0 0,0 1 0,0-1 0,0 0 0,0 0 0,0 0 0,0 0 0,0 0 0,0 0 0,0 0 0,0 0 0,0 0 0,0 0 0,0 0 0,0 0 0,0 0 0,0 0 0,0 0 0,0 0 0,0 0 0,0 0 0,0 1 0,0-1 0,0 0 0,0 0 0,0 0 0,0 0 0,0 0 0,0 0 0,0 0 0,0 0 0,0 0 0,0 0 0,0 0 0,0 0 0,0 0 0,0 0 0,0 0 0,0 0 0,0 0 0,0 1 0,0-1 0,30 1 0,-22 0 0,-5 2 0,5-2 0,3 0 0,-12 0 0,1-1 0,0 0 0,0 0 0,0 0 0,0 0 0,0 1 0,0-1 0,0 0 0,0 0 0,0 0 0,0 0 0,0 0 0,0 0 0,0 0 0,0 0 0,0 0 0,0 0 0,0 0 0,0 0 0,0 0 0,0 0 0,0 0 0,0 1 0,0-1 0,0 0 0,0 0 0,0 0 0,0 0 0,0 0 0,0 0 0,0 0 0,0 0 0,0 0 0,0 0 0,0 0 0,0 0 0,0 0 0,0 0 0,0 1 0,0-1 0,0 0 0,0 0 0,40 1 0,-30-1 0,0 0 0,0 0 0,0 0 0,0 0 0,3 0 0,-10 0 0,3-5 0,2 4 0,2 1 0,1 0 0,-13-2 0,2 2 0,0 0 0,0 0 0,1 0 0,-1 0 0,0 0 0,0 0 0,0 0 0,0 0 0,0 0 0,0 0 0,0 0 0,0 0 0,0 0 0,0 0 0,0 0 0,0 0 0,0 0 0,0-1 0,0 1 0,0 0 0,0 0 0,0 0 0,0 0 0,0 0 0,0 0 0,0 0 0,0 0 0,0 0 0,0 0 0,0 0 0,0 0 0,0 0 0,0-1 0,0 1 0,0 0 0,0 0 0,0 0 0,0 0 0,0 0 0,0 0 0,0 0 0,40-1 0,-30 1 0,-2 0-17,-6 0-137</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1:54.565"/>
    </inkml:context>
    <inkml:brush xml:id="br0">
      <inkml:brushProperty name="width" value="0.05" units="cm"/>
      <inkml:brushProperty name="height" value="0.05" units="cm"/>
      <inkml:brushProperty name="color" value="#FFC114"/>
    </inkml:brush>
  </inkml:definitions>
  <inkml:trace contextRef="#ctx0" brushRef="#br0">1 5 52,'5'-4'13908,"-2"3"-15009,1 9 5375,1-4-1267,-2-5-2295,-2 3-309,1 0 0,0 0 0,0 0 0,0 0 0,0-1 0,0 1 0,1 0 0,-1-1 0,0 0 0,4 2 0,-4-2-424,-1 0 182,9 4-41,-10-4 155,9 5 12,-6 5 360,-3-12-640,1 1 0,-1 0-1,0 0 1,1 0-1,-1 1 1,0-1-1,1 0 1,-1 0-1,0 0 1,1 0-1,-1 0 1,0 0 0,1 0-1,-1 0 1,0 1-1,1-1 1,-1 0-1,0 0 1,0 0-1,1 1 1,-1-1 0,0 0-1,0 0 1,0 1-1,1-1 1,-1 0-1,0 1 1,0-1-1,0 0 1,0 1-1,0-1 1,1 0 0,-1 1-1,0-1 1,0 0-1,0 1 1,0-1-1,0 0 1,0 1-1,0-1 1,0 0-1,0 1 1,0-1 0,-1 1-1,1 0 45,2-1-12,-1 1 0,0-1 0,0 1 0,0-1-1,0 1 1,0-1 0,0 1 0,0 0 0,0 0 0,0 0 0,0 0 0,0-1 0,0 1 0,0 0 0,-1 1 0,1-1 0,0 0 0,-1 0-1,1 0 1,-1 0 0,1 0 0,-1 2 0,3-2 44,-3-1-79,1 0 0,-1 0 0,0 0 0,0 0 0,1 0 0,-1 0 0,0 0 0,1 0 0,-1 0 0,0 1 0,0-1 0,1 0 0,-1 0 0,0 0 0,0 0 0,0 0 0,1 0 0,-1 1 0,0-1 0,0 0 0,1 0 0,-1 0 0,0 0 0,0 1 0,0-1 0,0 0 0,1 0 0,-1 1 0,0-1 0,0 0 0,0 0 0,0 1 0,0-1 0,0 0 0,0 0 0,0 1 0,0-1 0,0 0 0,0 1 0,0-1-1,0 0 0,0 0 0,0 1 0,0-1 0,0 0 0,0 0 0,0 0-1,0 1 1,1-1 0,-1 0 0,0 0 0,0 0 0,0 1 0,0-1 0,0 0 0,0 0 0,0 0 0,1 1 0,-1-1 0,0 0 0,0 0 0,0 0 0,0 0 0,0 0 0,1 1-1,-1-1 1,0 0 0,0 0 0,0 0 0,1 0 0,-1 0 0,0 0 0,1 0 0,-1 0 3,0 0 1,1 1-1,-1-1 1,0 0-1,0 0 0,1 0 1,-1 0-1,0 1 1,1-1-1,-1 0 1,0 0-1,0 0 0,1 1 1,-1-1-1,0 0 1,0 1-1,0-1 0,1 0 1,-1 0-1,0 1 1,0-1-1,0 0 0,0 1 1,0-1-1,0 0 1,0 1-1,0-1 1,0 0-1,0 1 0,0-1 1,0 0-1,0 1 1,0 0-1,0 0 21,10 2 56,-10-3-80,1 0-1,-1 0 0,1 0 0,-1 0 1,1 1-1,-1-1 0,0 0 0,1 0 1,-1 0-1,1 0 0,-1 0 0,0 1 1,1-1-1,-1 0 0,1 0 0,-1 1 1,0-1-1,1 0 0,-1 0 0,0 1 1,1-1-1,-1 0 0,0 1 0,0-1 1,1 1-1,-1-1 0,0 1 0,0 0 32,9 5 142,-6 0-69,-3-6-106,0 0 1,0 1 0,0-1-1,0 0 1,0 0 0,0 1 0,0-1-1,1 0 1,-1 0 0,0 0-1,0 1 1,0-1 0,0 0-1,0 0 1,1 0 0,-1 1-1,0-1 1,0 0 0,0 0-1,1 0 1,-1 0 0,0 1-1,0-1 1,0 0 0,1 0-1,-1 0 1,0 0 0,0 0-1,1 0 1,-1 0 0,0 0 0,0 0-1,1 0 1,-1 0 0,0 0-1,0 0 1,1 0 0,-1 0-1,0 0 1,0 0 0,1 0-1,-1 0 1,2 10 143,24 7 131,-24-16-252,-2-1-21,0 0-1,0 0 1,0 1 0,0-1 0,0 0 0,0 0-1,0 1 1,0-1 0,0 0 0,0 0 0,0 1-1,1-1 1,-1 0 0,0 0 0,0 0 0,0 1 0,0-1-1,0 0 1,1 0 0,-1 0 0,0 0 0,0 1-1,0-1 1,0 0 0,1 0 0,-1 0 0,0 0-1,0 0 1,1 0 0,-1 1 0,1-1-1,-1 0 1,0 0 0,1 0-1,-1 1 1,0-1-1,1 0 1,-1 1-1,0-1 1,1 0 0,-1 1-1,0-1 1,1 0-1,-1 1 1,0-1-1,0 0 1,0 1-1,1-1 1,-1 1 0,0-1-1,0 0 1,0 1-1,0-1 1,0 1-1,0-1 1,0 1 0,0-1-1,0 0 1,0 1-1,0-1 1,0 1-1,0 0-1,0-1-1,0 0 1,0 0-1,0 0 0,0 1 1,0-1-1,0 0 0,0 0 1,0 0-1,0 1 0,0-1 1,0 0-1,0 0 1,0 0-1,1 1 0,-1-1 1,0 0-1,0 0 0,0 0 1,0 0-1,0 0 1,0 1-1,1-1 0,-1 0 1,0 0-1,0 0 0,0 0 1,0 0-1,0 0 1,1 0-1,-1 1 0,0-1 1,0 0-1,0 0 0,1 0 1,-1 0-1,0 0 1,0 0-1,0 0 0,1 0 1,-1 0 0,0 0 0,1 0 0,-1 0 0,0 0 0,0 0 0,0 0 0,1 0 0,-1 0 0,0 0 0,0 0 0,0 0 0,1 0 0,-1 0 0,0 1 1,0-1-1,0 0 0,0 0 0,1 0 0,-1 0 0,0 0 0,0 1 0,0-1 0,0 0 0,0 0 0,1 0 0,-1 0 0,0 1 0,0-1 0,0 0 0,0 0 0,0 0 1,0 1-1,0-1 0,0 0 0,0 0 0,0 0 0,0 1 0,0-1 0,0 0 0,0 1 0,0-1 1,0 0-1,0 0 1,0 0 0,0 1-1,0-1 1,0 0-1,0 0 1,0 0 0,0 1-1,0-1 1,0 0-1,0 0 1,0 0 0,0 1-1,1-1 1,-1 0-1,0 0 1,0 0 0,0 0-1,0 1 1,0-1 0,0 0-1,0 0 1,1 0-1,-1 0 1,0 0 0,0 0-1,0 0 1,0 1-1,1-1 1,-1 0 0,0 0-1,0 0 1,0 0-1,1 0 1,-1 0 0,0 0 1,1 0 0,-1 0 1,0 1-1,1-1 0,-1 0 1,0 0-1,1 0 0,-1 1 0,0-1 1,1 0-1,-1 0 0,0 1 1,0-1-1,1 0 0,-1 1 1,0-1-1,0 0 0,1 1 1,-1-1-1,0 0 0,0 1 0,0-1 1,0 0-1,0 1 0,0-1 1,0 0-1,0 1 0,1-1 1,-1 1-1,0-1 0,-1 0 1,1 1-1,0-1 0,0 1 0,0 0 1,0-1-3,0 0 1,0 0-1,0 0 0,0 1 1,0-1-1,0 0 1,0 0-1,0 0 0,0 1 1,0-1-1,0 0 1,0 0-1,1 0 1,-1 1-1,0-1 0,0 0 1,0 0-1,0 0 1,0 1-1,1-1 0,-1 0 1,0 0-1,0 0 1,0 0-1,0 0 1,1 0-1,-1 1 0,0-1 1,0 0-1,0 0 1,1 0-1,-1 0 0,0 0 1,1 0 1,-1 0 1,0 0-1,1 1 1,-1-1 0,0 0-1,0 0 1,1 0-1,-1 0 1,0 1-1,1-1 1,-1 0-1,0 0 1,0 1-1,0-1 1,1 0-1,-1 0 1,0 1-1,0-1 1,0 0-1,1 1 1,-1-1-1,0 0 1,0 1 0,0-1-1,0 0 1,0 1-1,0-1 1,0 0-1,0 1 1,0-1-1,0 0 1,0 1-1,0-1 1,3 2 15,-3-2-17,0 0 1,1 0-1,-1 0 0,0 0 0,0 0 1,1 0-1,-1 0 0,0 0 0,0 0 0,1 0 1,-1 0-1,0 0 0,0 0 0,1 0 1,-1 0-1,0 0 0,0 1 0,1-1 1,-1 0-1,0 0 0,0 0 0,0 1 1,1-1-1,-1 0 0,0 0 0,0 0 0,0 1 1,0-1-1,0 0 0,1 0 0,-1 1 1,0-1-1,0 0 0,0 0 0,0 1 1,0-1-1,0 0 0,0 0 0,0 1 0,0-1 1,0 0 0,0 1 0,0-1 0,0 0 0,0 1 0,0-1-1,0 0 1,0 0 0,0 1 0,0-1 0,0 0 0,0 0-1,0 1 1,0-1 0,0 0 0,0 0 0,1 0 0,-1 1 0,0-1-1,0 0 1,0 0 0,0 1 0,1-1 0,-1 0 0,0 0-1,0 0 1,0 0 0,1 0 0,-1 1 0,0-1 0,0 0-1,1 0 1,-1 0 0,0 0 0,1 0 0,-1 0-1,0 0 0,1 1 0,-1-1 1,0 0-1,0 0 0,1 0 0,-1 0 0,0 0 1,0 0-1,1 1 0,-1-1 0,0 0 0,0 0 1,1 1-1,-1-1 0,0 0 0,0 0 0,0 0 1,0 1-1,1-1 0,-1 0 0,0 1 0,0-1 0,0 0 1,0 0-1,0 1 0,0-1 0,0 0 0,0 1 1,0-1-1,0 0 0,0 0 0,0 1 0,0-1 1,0 1-1,10 11 172,-10-12-172,0 0 0,0 1 1,0-1-1,0 0 0,0 0 1,0 0-1,0 1 1,0-1-1,0 0 0,0 0 1,0 0-1,0 1 0,0-1 1,0 0-1,0 0 0,0 0 1,1 0-1,-1 1 0,0-1 1,0 0-1,0 0 0,0 0 1,0 0-1,0 0 0,1 0 1,-1 1-1,0-1 0,0 0 1,0 0-1,0 0 0,1 0 1,-1 0-1,0 0 0,0 0 1,0 0-1,1 0 0,-1 0 6,1 1 1,-1-1-1,0 0 0,1 0 0,-1 0 0,0 0 0,1 1 0,-1-1 0,0 0 1,1 0-1,-1 1 0,0-1 0,0 0 0,1 1 0,-1-1 0,0 0 1,0 0-1,0 1 0,1-1 0,-1 1 0,0-1 0,0 0 0,0 1 1,0-1-1,0 0 0,0 1 0,0-1 0,0 1 0,0-1 0,0 0 0,0 1 1,0-1-1,0 0 0,0 1 0,0 0 0,0-1-5,0 0 0,0 0 0,0 1 0,0-1 0,0 0-1,0 0 1,0 0 0,0 0 0,0 1 0,0-1 0,0 0 0,0 0-1,0 0 1,0 0 0,0 0 0,1 1 0,-1-1 0,0 0 0,0 0 0,0 0-1,0 0 1,0 0 0,0 0 0,0 1 0,1-1 0,-1 0 0,0 0 0,0 0-1,0 0 1,0 0 0,1 0 0,-1 0 0,0 0 0,0 0 0,0 0-1,0 0 1,1 0 0,-1 0 0,0 0 0,0 0 0,1 0 2,-1 0 1,0 0-1,0 0 1,0 0-1,1 0 0,-1 0 1,0 0-1,0 1 1,1-1-1,-1 0 1,0 0-1,0 0 0,0 0 1,1 0-1,-1 0 1,0 0-1,0 1 1,0-1-1,1 0 1,-1 0-1,0 0 0,0 0 1,0 1-1,0-1 1,0 0-1,0 0 1,1 1-1,-1-1 1,0 0-1,0 0 0,0 0 1,0 1-1,0-1 1,0 0-1,0 0 1,0 1-1,0-1 0,0 0 1,0 0-1,0 1 1,0-1-1,4 5 76,-4-5-75,0 0 0,1 0-1,-1 1 1,1-1 0,-1 0 0,0 0 0,1 1 0,-1-1 0,0 0 0,1 1-1,-1-1 1,0 0 0,0 1 0,1-1 0,-1 0 0,0 1 0,0-1 0,0 0 0,1 1-1,-1-1 1,0 1 0,0-1 0,0 0 0,0 1 0,0-1 0,0 1 0,0-1 0,0 1-1,0-1 1,0 0 0,0 1 0,0 0 0,0-1-4,0 0 0,0 1 0,0-1 0,0 0-1,0 1 1,0-1 0,0 0 0,0 1 0,0-1 0,0 0 0,0 0 0,1 1 0,-1-1 0,0 0-1,0 0 1,0 1 0,0-1 0,1 0 0,-1 0 0,0 0 0,0 1 0,0-1 0,1 0 0,-1 0 0,0 0-1,0 0 1,1 1 0,-1-1 0,1 0 0,-1 0 1,0 0 0,1 0 0,-1 0 0,0 1 0,0-1 0,1 0-1,-1 0 1,0 0 0,0 1 0,1-1 0,-1 0 0,0 0 0,0 0 0,0 1 0,1-1 0,-1 0 0,0 1 0,0-1-1,0 0 1,0 0 0,1 1 0,-1-1 0,0 0 0,0 1 0,0-1 0,0 0 0,0 1 0,0-1 0,0 1 0,0 0 12,10 11 126,-10-12-136,-1 1 0,1-1 0,0 1 0,0-1-1,0 1 1,0 0 0,0-1 0,0 1 0,0-1 0,0 1 0,0-1-1,0 1 1,0-1 0,0 1 0,0-1 0,1 1 0,-1-1 0,0 1-1,0-1 1,0 1 0,1-1 0,-1 1 0,0-1 0,1 0-1,-1 1 1,0-1 0,1 1 0,-1-1 0,1 0 0,-1 1 0,0-1-1,1 0 1,-1 0 0,2 1 0,-1 0 3,0 8 175,-1-8-176,0-1 1,0 1 0,0-1 0,0 1 0,0-1 0,0 1 0,0 0 0,0-1 0,0 1 0,0-1 0,0 1 0,0-1 0,1 1-1,-1-1 1,0 1 0,0-1 0,0 1 0,1-1 0,-1 1 0,2 0-6,-1 0 6,-1-1 1,1 0 0,-1 1-1,1-1 1,-1 0 0,1 1 0,-1-1-1,1 1 1,-1-1 0,0 0-1,1 1 1,-1-1 0,0 1-1,1-1 1,-1 1 0,0-1 0,0 1-1,0 0 1,1-1 0,-1 1-1,0-1 1,0 1 0,0-1-1,0 1 1,0 0 0,0-1-1,0 1 1,0-1 0,0 1 0,0-1-1,-1 1 1,1-1 0,0 2-1,3 2 24,-2-3-32,-1-1 1,1 1 0,-1-1 0,1 0 0,-1 1 0,0-1 0,1 1 0,-1-1 0,0 1 0,1-1 0,-1 1 0,0 0 0,1-1 0,-1 1 0,0-1 0,0 1 0,0-1 0,0 1 0,1 1 0,0 4-1,6-1 0,-5 1 0,-1 3 0,2-8 0,1 0 0,-2 10 0,-1-5 0,6-1 0,-5 1 0,-1 0 0,6-1 0,-5 1 0,-2-1 0,1 5 0,2-9 0,1 0 0,-2 16 0,-3-17 0,1 0 0,0 0 0,0 0 0,0 0 0,0 1 0,0-1 0,0 0 0,0 0 0,0 1 0,0-1 0,0 0 0,0 0 0,0 0 0,0 1 0,0-1 0,0 0 0,0 0 0,0 1 0,0-1 0,0 0 0,0 0 0,0 0 0,0 1 0,0-1 0,0 0 0,0 0 0,1 0 0,-1 1 0,0-1 0,0 0 0,0 0 0,0 0 0,0 0 0,1 0 0,-1 1 0,0-1 0,0 0 0,0 0 0,1 0 0,-1 0 0,0 0 0,0 0 0,0 0 0,1 0 0,-1 0 0,0 0 0,0 0 0,1 0 0,3 2 0,-2 11 0,-3-12 0,0 2 0,11 10 0,-7 8 0,-3-21 0,1 1 0,0-1 0,-1 0 0,1 1 0,-1-1 0,1 1 0,-1-1 0,1 1 0,-1-1 0,1 1 0,-1-1 0,0 1 0,1-1 0,-1 1 0,0-1 0,1 1 0,-1-1 0,0 1 0,0 0 0,1-1 0,-1 1 0,0 0 0,0-1 0,0 1 0,0 0 0,0-1 0,0 1 0,0 0 0,0-1 0,-1 2 0,1-2 0,0 1 0,0-1 0,0 0 0,0 0 0,0 1 0,0-1 0,0 0 0,0 0 0,0 1 0,0-1 0,0 0 0,0 0 0,0 1 0,0-1 0,0 0 0,0 0 0,0 1 0,0-1 0,1 0 0,-1 0 0,0 1 0,0-1 0,0 0 0,0 0 0,0 0 0,1 1 0,-1-1 0,0 0 0,0 0 0,0 0 0,1 0 0,-1 1 0,0-1 0,0 0 0,0 0 0,1 0 0,-1 0 0,0 0 0,0 0 0,1 0 0,-1 0 0,0 0 0,1 1 0,-1-1 0,0 0 0,0 0 0,1 0 0,-1 0 0,0 0 0,0 0 0,1 0 0,-1 0 0,0 0 0,0 0 0,1 1 0,-1-1 0,0 0 0,0 0 0,0 0 0,1 1 0,-1-1 0,0 0 0,0 0 0,0 0 0,0 1 0,0-1 0,0 0 0,1 0 0,-1 1 0,0-1 0,0 0 0,0 0 0,0 1 0,0-1 0,0 0 0,0 0 0,0 1 0,0-1 0,0 0 0,0 0 0,0 1 0,0-1 0,0 0 0,0 0 0,-1 1 0,1-1 0,0 0 0,0 0 0,0 0 0,0 1 0,0-1 0,0 0 0,0 0 0,0 0 0,0 0 0,0 1 0,0-1 0,0 0 0,0 0 0,0 0 0,0 0 0,0 0 0,0 1 0,0-1 0,0 0 0,0 0 0,1 0 0,-1 0 0,0 0 0,0 1 0,0-1 0,0 0 0,0 0 0,0 0 0,0 0 0,0 0 0,1 0 0,-1 0 0,0 1 0,0-1 0,0 0 0,0 0 0,0 0 0,1 0 0,-1 0 0,0 0 0,0 0 0,0 0 0,0 0 0,0 0 0,1 0 0,-1 0 0,0 0 0,0 0 0,0 0 0,4 1 0,-2 10 0,2-5 0,-3-6 0,-1 0 0,1 1 0,-1-1 0,1 1 0,-1-1 0,0 0 0,1 1 0,-1-1 0,0 1 0,1-1 0,-1 1 0,0-1 0,0 1 0,1-1 0,-1 1 0,0-1 0,0 1 0,0 0 0,0-1 0,0 2 0,2 3 0,-1-4 0,0-1 0,-1 1 0,1 0 0,0 0 0,-1-1 0,1 1 0,-1 0 0,1 0 0,-1 0 0,1 0 0,-1 0 0,1 0 0,-1 0 0,0 0 0,0-1 0,1 1 0,-1 0 0,0 0 0,0 1 0,1 2 0,2-4 0,1 1 0,-3 10 0,1-6 0,-2-4 0,1-1 0,-1 0 0,1 0 0,-1 1 0,1-1 0,-1 0 0,0 0 0,1 1 0,-1-1 0,0 1 0,1-1 0,-1 0 0,0 1 0,0-1 0,1 1 0,-1-1 0,0 0 0,0 1 0,0-1 0,1 1 0,-1-1 0,0 1 0,0-1 0,0 1 0,0-1 0,0 1 0,0-1 0,0 1 0,0-1 0,0 1 0,-1 0 0,1-1 0,0 1 0,0-1 0,0 0 0,0 0 0,0 1 0,0-1 0,0 0 0,0 1 0,0-1 0,0 0 0,0 0 0,0 1 0,0-1 0,0 0 0,0 1 0,0-1 0,0 0 0,0 0 0,1 1 0,-1-1 0,0 0 0,0 0 0,0 1 0,0-1 0,1 0 0,-1 0 0,0 1 0,0-1 0,0 0 0,1 0 0,-1 0 0,0 0 0,0 1 0,1-1 0,3 3 0,-1 1 0,-2 17 0,-1-19 0,0-2 0,9 9 0,-9-9 0,0 1 0,0-1 0,1 0 0,-1 0 0,0 0 0,0 1 0,1-1 0,-1 0 0,0 0 0,0 1 0,0-1 0,1 0 0,-1 1 0,0-1 0,0 0 0,0 1 0,0-1 0,0 0 0,0 1 0,0-1 0,0 0 0,0 1 0,0-1 0,0 0 0,0 1 0,0-1 0,0 0 0,0 1 0,0-1 0,0 0 0,0 1 0,0-1 0,0 0 0,-1 1 0,1-1 0,0 1 0,0-1 0,0 0 0,0 0 0,-1 0 0,1 0 0,0 0 0,0 0 0,0 0 0,0 0 0,0 0 0,0 1 0,0-1 0,0 0 0,0 0 0,0 0 0,0 0 0,0 0 0,0 0 0,0 0 0,0 0 0,0 1 0,0-1 0,0 0 0,0 0 0,0 0 0,0 0 0,0 0 0,0 0 0,0 0 0,0 1 0,0-1 0,0 0 0,0 0 0,0 0 0,0 0 0,0 0 0,0 0 0,0 0 0,0 0 0,1 0 0,-1 0 0,0 1 0,0-1 0,0 0 0,0 0 0,0 0 0,0 0 0,0 0 0,0 0 0,0 0 0,1 0 0,-1 0 0,0 0 0,1 1 0,1 0 0,-1 0 0,0 0 0,0 0 0,1 0 0,-1 0 0,0 1 0,0-1 0,0 0 0,0 1 0,0-1 0,-1 0 0,1 1 0,0-1 0,-1 1 0,1-1 0,-1 1 0,1 0 0,-1 2 0,12 13 0,-12-17 0,5 5 0,-1 0 0,0 0 0,0 0 0,-1 0 0,5 9 0,-7-12 0,-1-1 0,1 0 0,-1 1 0,1-1 0,0 0 0,0 1 0,-1-1 0,1 0 0,0 0 0,0 0 0,0 0 0,1 0 0,-1 0 0,2 2 0,-2-2 0,1-1 0,-1 1 0,0 0 0,0 0 0,0 0 0,0 1 0,0-1 0,0 0 0,0 0 0,0 1 0,-1-1 0,1 0 0,0 1 0,0 1 0,-1-2 0,0-1 0,0 1 0,0 0 0,0-1 0,0 1 0,1-1 0,-1 1 0,0-1 0,0 1 0,0-1 0,1 1 0,-1-1 0,0 0 0,1 1 0,-1-1 0,0 1 0,1-1 0,-1 0 0,1 1 0,6 7 0,-5-3 0,1-1 0,-1 0 0,1 1 0,1-1 0,-1 0 0,8 6 0,-3-2 0,10 10 0,-13-13 0,1 0 0,-1 1 0,0-1 0,6 11 0,-4-5 0,0-1 0,1 0 0,9 10 0,-16-19 0,12 21 0,-10-19 0,-1 0 0,0-1 0,1 1 0,-1 0 0,-1 1 0,1-1 0,2 4 0,3 3 0,-6-9 0,1 0 0,-2 0 0,1 0 0,0 0 0,0 0 0,0 0 0,0 0 0,-1 0 0,1 0 0,0 0 0,-1 0 0,1 0 0,-1 0 0,1 1 0,0 0 0,8 21 0,-9-21 0,0-2 0,9 9 0,-6 8 0,-1-15 0,0 0 0,0 1 0,0-1 0,0 1 0,-1-1 0,1 1 0,-1 0 0,0 0 0,0 0 0,1 4 0,3 3 0,-4-9 0,-1-1 0,0 1 0,1-1 0,-1 1 0,1 0 0,-1-1 0,0 1 0,1-1 0,-1 1 0,0 0 0,1-1 0,-1 1 0,0 0 0,0 0 0,0-1 0,0 1 0,0 1 0,12 15 0,-11-16 0,1 0 0,-1 1 0,1 0 0,-1 0 0,1 0 0,-1 0 0,0 0 0,0 0 0,1 0 0,-2 0 0,1 0 0,0 0 0,0 1 0,-1-1 0,1 3 0,9 17 0,-10-21 0,1 0 0,-1 0 0,0 1 0,1-1 0,-1 0 0,1 0 0,-1 0 0,1 1 0,0-1 0,-1 0 0,1 0 0,0 0 0,0 0 0,1 1 0,-1-1 0,0 0 0,0 0 0,0 0 0,-1 0 0,1 0 0,0 1 0,0-1 0,-1 0 0,1 1 0,-1-1 0,1 0 0,-1 1 0,1-1 0,-1 3 0,1-3 0,-1 1 0,0-1 0,1 0 0,-1 0 0,1 0 0,-1 1 0,1-1 0,0 0 0,0 0 0,-1 0 0,1 0 0,0 0 0,1 1 0,-1-1 0,0 0 0,0 0 0,0 0 0,0 0 0,-1 0 0,1 0 0,0 0 0,0 0 0,-1 0 0,1 1 0,-1-1 0,0 0 0,1 2 0,-1-2 0,1 0 0,-1 0 0,0 1 0,1-1 0,-1 0 0,1 0 0,-1 0 0,1 0 0,-1 1 0,1-1 0,0 0 0,0 0 0,0 0 0,0 1 0,1-1 0,-1 0 0,0 0 0,-1 0 0,1 0 0,0 0 0,0 1 0,0-1 0,-1 0 0,1 0 0,-1 1 0,1-1 0,-1 1 0,1-1 0,-1 3 0,0-3 0,1 1 0,-1-1 0,1 0 0,-1 0 0,1 0 0,-1 1 0,1-1 0,0 0 0,0 0 0,-1 0 0,1 0 0,0 0 0,1 1 0,-1-1 0,0 0 0,0 0 0,0 0 0,0 0 0,-1 0 0,1 0 0,0 0 0,-1 0 0,1 0 0,-1 0 0,1 1 0,-1-1 0,1 2 0,4 6 0,-5-8 0,1-1 0,-1 1 0,1 0 0,-1-1 0,0 1 0,1-1 0,-1 1 0,0 0 0,1-1 0,-1 1 0,0 0 0,0-1 0,1 1 0,-1 0 0,0 0 0,0-1 0,0 2 0,0-1 0,1 0 0,-1 1 0,0-1 0,1 0 0,-1 0 0,1 0 0,0 0 0,-1 0 0,1 0 0,0 0 0,-1 0 0,1 0 0,2 1 0,-2-1 0,0 0 0,-1 0 0,1 0 0,0 0 0,0 0 0,0 0 0,-1 1 0,1-1 0,0 0 0,-1 0 0,1 0 0,-1 1 0,0-1 0,1 2 0,4 9 0,-5-11 0,1 0 0,-1 0 0,1-1 0,-1 1 0,1 0 0,-1 0 0,1 0 0,-1 0 0,0 0 0,0 0 0,1 0 0,-1 0 0,0 2 0,0-2 0,1 0 0,-1 1 0,0-1 0,1 0 0,0 0 0,-1 0 0,1 1 0,0-1 0,-1 0 0,1 0 0,0 0 0,0 0 0,1 1 0,-1-2 0,0 1 0,0 0 0,0 0 0,-1 0 0,1 0 0,0 1 0,0-1 0,-1 0 0,1 0 0,-1 0 0,1 1 0,-1-1 0,1 1 0,3 8 0,-3-9 0,-1-1 0,1 1 0,-1-1 0,1 1 0,-1 0 0,1-1 0,-1 1 0,0-1 0,1 1 0,-1 0 0,0 0 0,0-1 0,0 1 0,1 0 0,-1-1 0,0 1 0,0 1 0,-1 0 0,2-2 0,7 9 0,-4 8 0,14 5 0,-18-21 0,-1-1 0,1 1 0,0 0 0,0-1 0,0 1 0,0-1 0,0 1 0,0-1 0,0 1 0,0-1 0,0 1 0,0 0 0,0-1 0,0 1 0,0-1 0,1 1 0,-1-1 0,0 1 0,0-1 0,0 1 0,1-1 0,-1 1 0,0-1 0,1 1 0,-1-1 0,1 1 0,-1-1 0,0 0 0,1 1 0,-1-1 0,1 0 0,-1 1 0,1-1 0,0 0 0,0 1 0,2 15 0,16 12 0,-9-6 0,-11-20 0,1-1 0,9 8 0,3 8 0,-12-17 0,-1 0 0,1 0 0,0 1 0,0-1 0,0 0 0,0 0 0,0 1 0,0-1 0,0 0 0,0 0 0,0 1 0,0-1 0,0 0 0,0 0 0,0 1 0,0-1 0,0 0 0,1 0 0,-1 1 0,0-1 0,0 0 0,0 0 0,0 0 0,0 1 0,1-1 0,-1 0 0,0 0 0,0 0 0,0 1 0,0-1 0,1 0 0,-1 0 0,0 0 0,0 0 0,1 0 0,-1 1 0,0-1 0,0 0 0,1 0 0,-1 0 0,0 0 0,1 0 0,-1 0 0,0 0 0,0 0 0,1 0 0,-1 0 0,0 0 0,0 0 0,1 0 0,-1 1 0,0-1 0,0 0 0,1 0 0,-1 0 0,0 0 0,0 0 0,0 1 0,1-1 0,-1 0 0,0 0 0,0 0 0,0 1 0,0-1 0,0 0 0,1 0 0,-1 1 0,0-1 0,0 0 0,0 0 0,0 1 0,0-1 0,0 0 0,0 0 0,0 1 0,0-1 0,0 0 0,0 0 0,0 1 0,0-1 0,0 0 0,0 0 0,0 1 0,0-1 0,0 0 0,0 1 0,0-1 0,0 0 0,0 0 0,0 1 0,0-1 0,0 0 0,0 0 0,0 1 0,0-1 0,0 0 0,0 0 0,0 1 0,0-1 0,0 0 0,1 0 0,-1 0 0,0 1 0,0-1 0,0 0 0,0 0 0,1 0 0,-1 0 0,0 1 0,0-1 0,0 0 0,1 0 0,-1 0 0,0 0 0,0 0 0,1 1 0,-1-1 0,1 0 0,-1 0 0,0 0 0,1 0 0,-1 1 0,0-1 0,1 0 0,-1 0 0,0 1 0,0-1 0,1 0 0,-1 1 0,0-1 0,0 0 0,1 1 0,-1-1 0,0 0 0,0 1 0,0-1 0,0 1 0,1-1 0,-1 0 0,0 1 0,0-1 0,0 1 0,0-1 0,0 0 0,0 1 0,0-1 0,0 1 0,0-1 0,0 1 0,-1-1 0,1 0 0,0 0 0,0 0 0,1 1 0,-1-1 0,0 0 0,0 0 0,0 0 0,0 1 0,0-1 0,0 0 0,0 0 0,0 0 0,0 1 0,0-1 0,0 0 0,1 0 0,-1 0 0,0 0 0,0 1 0,0-1 0,0 0 0,0 0 0,1 0 0,-1 0 0,0 0 0,0 0 0,0 0 0,0 1 0,1-1 0,-1 0 0,0 0 0,0 0 0,0 0 0,1 0 0,-1 0 0,0 0 0,1 0 0,-1 0 0,0 0 0,0 0 0,0 0 0,1 0 0,-1 0 0,0 0 0,0 0 0,0 0 0,1 0 0,-1 0 0,0 0 0,0 0 0,0 0 0,0 1 0,1-1 0,-1 0 0,0 0 0,0 0 0,0 0 0,0 0 0,1 0 0,-1 1 0,0-1 0,0 0 0,0 0 0,0 0 0,0 1 0,0-1 0,0 0 0,0 0 0,0 0 0,1 0 0,-1 1 0,0-1 0,0 0 0,0 0 0,0 1 0,0-1 0,0 0 0,0 0 0,1 6 0,16 16 0,-6-5 0,-11-16 0,0-1 0,0 1 0,0-1 0,0 0 0,0 1 0,0-1 0,0 1 0,0-1 0,0 1 0,0-1 0,0 0 0,0 1 0,0-1 0,0 1 0,0-1 0,0 1 0,1-1 0,-1 0 0,0 1 0,0-1 0,0 0 0,1 1 0,-1-1 0,0 0 0,0 1 0,1-1 0,-1 0 0,0 1 0,1-1 0,-1 0 0,1 0 0,-1 1 0,1-1 0,-1 0 0,0 0 0,1 0 0,-1 1 0,0-1 0,1 0 0,-1 0 0,0 0 0,0 1 0,1-1 0,-1 0 0,0 0 0,0 1 0,0-1 0,1 0 0,-1 0 0,0 1 0,0-1 0,0 0 0,0 1 0,1-1 0,-1 0 0,0 0 0,0 1 0,0-1 0,0 0 0,0 1 0,0-1 0,0 0 0,0 1 0,0-1 0,0 0 0,0 1 0,0-1 0,-1 1 0,1 1 0,0-2 0,9 9 0,1 8 0,-10-17 0,0 0 0,0 0 0,1 0 0,-1 0 0,0 0 0,0 0 0,0 0 0,0 1 0,1-1 0,-1 0 0,0 0 0,0 0 0,0 0 0,0 0 0,1 1 0,-1-1 0,0 0 0,0 0 0,0 0 0,0 0 0,0 1 0,0-1 0,0 0 0,0 0 0,0 0 0,0 1 0,0-1 0,1 0 0,-1 0 0,0 1 0,0-1 0,0 0 0,-1 0 0,1 0 0,0 1 0,0-1 0,0 0 0,0 0 0,0 0 0,0 1 0,0-1 0,0 0 0,0 0 0,0 0 0,0 0 0,-1 1 0,1-1 0,1 2 0,2-1 0,-4-2 0,16 19 0,-14-13 0,1 1 0,5 0 0,-6-1 0,-1 1 0,2-1 0,5 1 0,-6 0 0,1-1 0,5 1 0,-6 0 0,-1-1 0,2 1 0,5-1 0,-6 1 0,-1 0 0,0-1 0,0-5 0,0 0 0,0 0 0,0 1 0,0-1 0,0 0 0,0 0 0,-1 0 0,1 0 0,0 0 0,0 0 0,0 1 0,0-1 0,0 0 0,0 0 0,0 0 0,0 0 0,0 0 0,0 0 0,0 1 0,0-1 0,0 0 0,0 0 0,0 0 0,0 0 0,0 0 0,0 1 0,0-1 0,0 0 0,0 0 0,0 0 0,0 0 0,0 0 0,0 0 0,0 1 0,1-1 0,-1 0 0,0 0 0,0 0 0,0 0 0,0 0 0,0 0 0,0 0 0,0 0 0,0 1 0,1-1 0,-1 0 0,0 0 0,0 0 0,0 0 0,0 0 0,0 0 0,1 0 0,-1 0 0,0 0 0,0 0 0,0 0 0,0 0 0,0 0 0,0 0 0,1 0 0,-1 0 0,0 0 0,0 0 0,0 0 0,0 0 0,0 0 0,1 0 0,-1 0 0,0-1 0,4 2 0,-2 16 0,0-12 0,5 1 0,-6-1 0,-1 1 0,0 0 0,1 4 0,2-11 0,-3 1 0,0 0 0,0 0 0,0 0 0,0 0 0,0 0 0,0 0 0,0 0 0,0 0 0,0-1 0,0 1 0,0 0 0,0 0 0,1 0 0,-1 0 0,0 0 0,0 0 0,0 0 0,0 0 0,0 0 0,0 0 0,0 0 0,0 0 0,0 0 0,1 0 0,-1 0 0,0 0 0,0 0 0,0 0 0,0 0 0,0 0 0,0 0 0,0 0 0,0 0 0,0 0 0,1 0 0,-1 0 0,0 0 0,0 0 0,0 0 0,0 0 0,0 0 0,0 0 0,0 0 0,0 0 0,0 0 0,0 0 0,1 1 0,-1-1 0,0 0 0,0 0 0,0 0 0,0 0 0,0 0 0,0 0 0,0 0 0,0 0 0,0 0 0,0 0 0,0 1 0,0-1 0,0 0 0,0 0 0,0 0 0,0 0 0,0 0 0,2 35 0,-2-33 0,0-2 0,8 9 0,-6-4 0,-2 1 0,0 0 0,-1 1 0,2-6 0,7 7 0,-6-2 0,-2 0 0,0-1 0,2 1 0,7 1 0,-9-5 0,-1 11 0,0-11 0,2-1 0,7 8 0,-7-9 0,-1 0 0,0 0 0,0 0 0,1 1 0,-1-1 0,0 0 0,0 0 0,0 1 0,1-1 0,-1 0 0,0 0 0,0 1 0,0-1 0,0 0 0,1 1 0,-1-1 0,0 0 0,0 1 0,0-1 0,0 0 0,0 1 0,0-1 0,0 0 0,0 1 0,0-1 0,0 0 0,0 1 0,0-1 0,0 0 0,-1 0 0,1 1 0,0-1 0,0 0 0,0 1 0,0-1 0,-1 0 0,1 1 0,0-1 0,0 0 0,-1 1 0,1-1 0,0 0 0,0 0 0,0 1 0,0-1 0,0 0 0,0 1 0,-1-1 0,1 0 0,0 1 0,0-1 0,0 0 0,0 1 0,0-1 0,0 0 0,0 1 0,0-1 0,0 0 0,0 1 0,1-1 0,-1 0 0,0 0 0,0 1 0,0-1 0,0 0 0,0 1 0,1-1 0,-1 0 0,0 0 0,0 1 0,0-1 0,1 0 0,-1 0 0,0 1 0,1-1 0,0 1 0,0 0 0,0 0 0,-1 1 0,1-1 0,0 0 0,-1 0 0,1 0 0,0 1 0,-1-1 0,0 0 0,1 0 0,-1 1 0,0-1 0,0 0 0,1 1 0,-1-1 0,0 0 0,0 1 0,-1-1 0,1 2 0,-1-1 0,2-2 0,7 9 0,-7-3 0,-1-6 0,-1 0 0,1 1 0,0-1 0,0 1 0,0-1 0,0 0 0,0 1 0,0-1 0,0 0 0,0 1 0,0-1 0,0 1 0,0-1 0,0 0 0,0 1 0,0-1 0,0 0 0,0 1 0,0-1 0,1 1 0,-1-1 0,0 0 0,0 1 0,0-1 0,1 0 0,-1 1 0,0-1 0,0 0 0,1 0 0,-1 1 0,1-1 0,-1 0 0,1 1 0,0 1 0,0-1 0,0 1 0,-1-1 0,1 0 0,0 1 0,-1 0 0,1-1 0,0 1 0,-1-1 0,0 1 0,1 0 0,-1-1 0,0 1 0,0 0 0,0-1 0,0 1 0,0 0 0,-1 2 0,5 2 0,-3-6 0,-1 0 0,0 1 0,1-1 0,-1 0 0,0 0 0,1 1 0,-1-1 0,0 0 0,1 0 0,-1 1 0,0-1 0,0 0 0,1 1 0,-1-1 0,0 0 0,0 1 0,0-1 0,1 1 0,-1-1 0,0 0 0,0 1 0,0-1 0,0 1 0,0-1 0,0 1 0,0-1 0,0 0 0,0 2 0,-1 0 0,2-2 0,7 9 0,4 13 0,-12-21 0,0 0 0,-1 0 0,1 0 0,0 0 0,0 0 0,1 0 0,-1 0 0,0 0 0,0 0 0,0 0 0,1 0 0,-1 0 0,0 0 0,1 0 0,-1 0 0,1 0 0,-1 0 0,2 1 0,-1-1 0,-1 0 0,1-1 0,-1 1 0,1 0 0,-1 0 0,1 0 0,-1 0 0,0 0 0,1 0 0,-1 0 0,0 0 0,0 0 0,0 0 0,0 0 0,0 0 0,0 0 0,0 0 0,0 2 0,-1-1 0,1-2 0,9 9 0,-6 7 0,-2-16 0,-1 0 0,1 0 0,0 1 0,-1-1 0,1 1 0,-1-1 0,1 0 0,-1 1 0,0-1 0,1 1 0,-1-1 0,1 1 0,-1-1 0,0 1 0,1 0 0,-1-1 0,0 1 0,0-1 0,1 1 0,-1 0 0,0-1 0,0 1 0,0 0 0,0-1 0,0 1 0,0 0 0,0-1 0,0 1 0,0 0 0,0 0 0,0 0 0,0-1 0,0 0 0,0 0 0,0 0 0,0 1 0,0-1 0,0 0 0,0 0 0,0 0 0,0 1 0,0-1 0,0 0 0,0 0 0,0 0 0,0 0 0,0 1 0,0-1 0,0 0 0,0 0 0,0 0 0,1 0 0,-1 1 0,0-1 0,0 0 0,0 0 0,0 0 0,0 0 0,1 0 0,-1 1 0,0-1 0,0 0 0,0 0 0,0 0 0,1 0 0,-1 0 0,0 0 0,1 0 0,-1 1 0,1-1 0,-1 0 0,1 1 0,-1-1 0,1 0 0,-1 1 0,0-1 0,1 0 0,-1 1 0,0-1 0,1 1 0,-1-1 0,0 1 0,1-1 0,-1 1 0,0-1 0,0 1 0,0-1 0,1 1 0,-1-1 0,0 1 0,0-1 0,0 1 0,0-1 0,0 1 0,0 0 0,0-1 0,0 1 0,0-1 0,-1 1 0,1-1 0,0 2 0,0-2 0,-1 1 0,1-1 0,0 1 0,0 0 0,0-1 0,0 1 0,0-1 0,0 1 0,0-1 0,0 1 0,0 0 0,0-1 0,0 1 0,0-1 0,0 1 0,1-1 0,-1 1 0,0-1 0,0 1 0,0-1 0,1 1 0,-1-1 0,0 1 0,1-1 0,-1 1 0,1-1 0,-1 0 0,0 1 0,1-1 0,-1 0 0,1 1 0,-1-1 0,1 0 0,0 1 0,0 0 0,2 14 0,0-12 0,-2-2 0,-1-1 0,1 1 0,-1-1 0,0 1 0,1-1 0,-1 1 0,1-1 0,-1 1 0,0 0 0,1-1 0,-1 1 0,0-1 0,0 1 0,0 0 0,1-1 0,-1 1 0,0 0 0,0-1 0,0 1 0,0 0 0,0 0 0,0 0 0,0-1 0,0 1 0,0-1 0,0 0 0,0 1 0,0-1 0,0 1 0,0-1 0,0 0 0,0 1 0,0-1 0,0 1 0,0-1 0,0 0 0,1 1 0,-1-1 0,0 0 0,0 1 0,0-1 0,1 0 0,-1 1 0,0-1 0,1 0 0,-1 0 0,0 1 0,0-1 0,1 0 0,-1 0 0,1 1 0,-1-1 0,1 0 0,-1 0 0,0 0 0,0 0 0,1 0 0,-1 1 0,0-1 0,0 0 0,1 0 0,-1 0 0,0 0 0,0 0 0,0 1 0,0-1 0,1 0 0,-1 0 0,0 0 0,0 1 0,0-1 0,0 0 0,0 0 0,0 1 0,0-1 0,1 0 0,-1 0 0,0 1 0,0-1 0,0 0 0,0 0 0,0 1 0,0-1 0,0 1 0,-1 0 0,1 0 0,0 0 0,0 1 0,1-1 0,-1 0 0,0 0 0,0 0 0,0 0 0,1 0 0,-1 0 0,1 0 0,-1 0 0,1 0 0,-1 0 0,1 0 0,-1 0 0,1-1 0,0 1 0,1 1 0,-2-1 0,0-1 0,1 1 0,-1-1 0,1 1 0,-1 0 0,0-1 0,0 1 0,1-1 0,-1 1 0,0 0 0,0-1 0,0 1 0,0 0 0,0 0 0,0-1 0,0 1 0,0 0 0,0-1 0,0 1 0,0 0 0,0-1 0,0 1 0,-1 0 0,1 0 0,0-1 0,-1 2 0,1-1 0,9 8 0,-9-9 0,0 0 0,1 0 0,-1 1 0,0-1 0,0 0 0,0 0 0,1 1 0,-1-1 0,0 0 0,0 1 0,0-1 0,0 0 0,0 1 0,0-1 0,0 0 0,1 0 0,-1 1 0,0-1 0,0 0 0,0 1 0,0-1 0,-1 0 0,1 1 0,0-1 0,0 0 0,0 1 0,0 0 0,0 0 0,0 0 0,0-1 0,0 1 0,0 0 0,0 0 0,0 0 0,0-1 0,0 1 0,0 0 0,1 0 0,-1 0 0,0-1 0,0 1 0,1 0 0,-1 0 0,1-1 0,-1 1 0,1 0 0,-1-1 0,1 1 0,-1 0 0,1-1 0,0 1 0,0 0 0,9 16 0,-7-1 0,-2-15 0,-1 0 0,1-1 0,0 1 0,0 0 0,-1 0 0,1 0 0,0 0 0,-1 0 0,1 0 0,-1 0 0,0 1 0,1-1 0,-1 0 0,1 2 0,0 3 0,8 2 0,-9-7 0,0 7 0,4 2 0,-4-9 0,1-1 0,0 1 0,-1 0 0,1 0 0,-1 0 0,1 0 0,-1 0 0,0 0 0,1 0 0,-1 0 0,0 0 0,0 0 0,0 0 0,1 0 0,-1 0 0,0 0 0,0 1 0,11 26 0,6-6 0,-17-22 0,0 0 0,1 1 0,-1-1 0,0 0 0,0 0 0,1 0 0,-1 0 0,0 1 0,0-1 0,0 0 0,1 0 0,-1 1 0,0-1 0,0 0 0,0 0 0,0 1 0,0-1 0,0 0 0,1 0 0,-1 1 0,0-1 0,0 0 0,0 0 0,0 1 0,0-1 0,0 0 0,0 1 0,0-1 0,0 0 0,0 1 0,0-1 0,0 0 0,0 0 0,-1 1 0,1 0 0,0-1 0,0 0 0,0 1 0,0-1 0,0 1 0,0-1 0,0 1 0,0-1 0,0 1 0,0-1 0,0 1 0,0-1 0,0 1 0,1-1 0,-1 1 0,0-1 0,0 1 0,0-1 0,1 0 0,-1 1 0,0-1 0,1 1 0,-1-1 0,0 0 0,1 1 0,-1-1 0,0 0 0,1 0 0,-1 1 0,0-1 0,2 1 0,9 15 0,-11-15 0,0-1 0,0 0 0,0 1 0,0-1 0,0 0 0,0 1 0,0-1 0,0 0 0,0 1 0,0-1 0,0 0 0,0 1 0,0-1 0,0 0 0,1 1 0,-1-1 0,0 0 0,0 1 0,0-1 0,0 0 0,1 0 0,-1 1 0,0-1 0,0 0 0,0 0 0,1 1 0,-1-1 0,0 0 0,1 0 0,-1 0 0,0 1 0,1-1 0,-1 0 0,1 0 0,-1 1 0,1-1 0,-1 0 0,0 0 0,1 1 0,-1-1 0,0 0 0,1 1 0,-1-1 0,0 0 0,0 1 0,1-1 0,-1 1 0,0-1 0,0 0 0,0 1 0,0-1 0,1 1 0,-1-1 0,0 1 0,0-1 0,0 0 0,0 1 0,0-1 0,0 1 0,0-1 0,0 1 0,0-1 0,0 1 0,-1 0 0,2 1 0,0 1 0,0-1 0,0 1 0,0-1 0,0 0 0,1 0 0,-1 1 0,1-1 0,-1 0 0,1 0 0,3 2 0,-4 1 0,-1-3 0,0-2 0,9 9 0,-8-4 0,9 12 0,-8-11 0,9 8 0,-9-12 0,2 0 0,-4-2 0,0 0 0,0 0 0,0 0 0,0 0 0,0 0 0,1 0 0,-1 0 0,0 0 0,0 0 0,0 0 0,0 0 0,0 1 0,1-1 0,-1 0 0,0 0 0,0 0 0,0 0 0,0 0 0,0 0 0,0 1 0,0-1 0,0 0 0,1 0 0,-1 0 0,0 0 0,0 1 0,0-1 0,0 0 0,0 0 0,0 0 0,0 0 0,0 1 0,0-1 0,0 0 0,0 0 0,0 0 0,0 0 0,0 1 0,-1-1 0,1 0 0,0 0 0,0 0 0,0 0 0,0 1 0,0-1 0,0 0 0,0 0 0,-1 1 0,1-1 0,0 0 0,0 0 0,0 1 0,0-1 0,0 0 0,0 0 0,-1 1 0,1-1 0,0 0 0,0 1 0,0-1 0,0 0 0,0 1 0,0-1 0,0 0 0,0 0 0,1 1 0,-1-1 0,0 0 0,0 1 0,0-1 0,0 0 0,0 0 0,0 1 0,1-1 0,-1 0 0,0 0 0,0 1 0,0-1 0,1 0 0,5 6 0,-2 0 0,-5-5 0,-1 2 0,11 10 0,-7-8 0,8 18 0,-8-18 0,7 3 0,-9-7 0,-1 13 0,1-12 0,0-2 0,8 9 0,-7-9 0,-1 0 0,0 0 0,0 1 0,1-1 0,-1 0 0,0 0 0,0 1 0,1-1 0,-1 0 0,0 0 0,0 1 0,0-1 0,1 0 0,-1 1 0,0-1 0,0 0 0,0 1 0,0-1 0,0 0 0,0 1 0,0-1 0,0 0 0,0 1 0,0-1 0,0 0 0,0 1 0,0-1 0,0 0 0,0 1 0,0-1 0,0 0 0,0 1 0,-1-1 0,1 0 0,0 1 0,0-1 0,-1 0 0,1 0 0,0 1 0,0-1 0,0 0 0,0 0 0,0 0 0,0 0 0,0 0 0,0 0 0,0 0 0,0 0 0,0 0 0,0 1 0,0-1 0,0 0 0,0 0 0,0 0 0,0 0 0,0 0 0,0 0 0,0 0 0,0 0 0,0 1 0,0-1 0,0 0 0,0 0 0,0 0 0,0 0 0,0 0 0,0 0 0,0 0 0,0 0 0,0 1 0,0-1 0,0 0 0,0 0 0,0 0 0,0 0 0,0 0 0,0 0 0,1 0 0,-1 0 0,0 0 0,0 0 0,0 0 0,0 1 0,0-1 0,0 0 0,0 0 0,0 0 0,0 0 0,1 0 0,-1 0 0,1 1 0,0-1 0,-1 0 0,1 1 0,-1-1 0,1 1 0,-1 0 0,1-1 0,-1 1 0,1-1 0,-1 1 0,0 0 0,1-1 0,-1 1 0,0 0 0,0 0 0,1-1 0,-1 1 0,0 0 0,0-1 0,0 1 0,0 0 0,0 0 0,0-1 0,0 2 0,10 21 0,-10-23 0,0 0 0,0 0 0,0 1 0,-1-1 0,1 0 0,0 0 0,0 1 0,0-1 0,0 0 0,0 0 0,0 0 0,0 1 0,0-1 0,0 0 0,0 0 0,0 0 0,0 1 0,0-1 0,0 0 0,0 0 0,0 1 0,0-1 0,1 0 0,-1 0 0,0 0 0,0 1 0,0-1 0,0 0 0,0 0 0,0 0 0,1 0 0,-1 1 0,0-1 0,0 0 0,0 0 0,0 0 0,1 0 0,-1 0 0,0 0 0,0 0 0,0 1 0,1-1 0,-1 0 0,0 0 0,0 0 0,1 0 0,-1 0 0,0 0 0,4 2 0,-2 10 0,-3-11 0,0 2 0,11 10 0,-9-10 0,-2-1 0,11 10 0,-9-11 0,0 3 0,-1 2 0,2 0 0,4-1 0,-4 1 0,0 0 0,4-1 0,-6-5 0,1 0 0,-1 0 0,0 1 0,0-1 0,0 0 0,1 0 0,-1 0 0,0 0 0,0 0 0,0 0 0,0 0 0,1 1 0,-1-1 0,0 0 0,0 0 0,0 0 0,0 0 0,0 1 0,0-1 0,1 0 0,-1 0 0,0 0 0,0 1 0,0-1 0,0 0 0,0 0 0,0 0 0,0 1 0,0-1 0,0 0 0,0 0 0,0 0 0,0 1 0,0-1 0,0 0 0,0 0 0,0 0 0,0 1 0,0-1 0,0 0 0,-1 0 0,1 0 0,0 1 0,0-1 0,0 0 0,0 0 0,0 1 0,1 1 0,-1-2 0,0-1 0,0 1 0,1 0 0,-1 0 0,0 0 0,1 0 0,-1 0 0,0 0 0,0 1 0,1-1 0,-1 0 0,0 0 0,1 0 0,-1 0 0,0 0 0,0 0 0,1 0 0,-1 1 0,0-1 0,0 0 0,1 0 0,-1 0 0,0 0 0,0 1 0,0-1 0,1 0 0,-1 0 0,0 1 0,0-1 0,0 0 0,0 0 0,0 1 0,0-1 0,1 0 0,-1 1 0,0-1 0,0 0 0,0 0 0,0 1 0,0 0 0,0-1 0,0 0 0,0 1 0,0-1 0,0 0 0,0 1 0,1-1 0,-1 1 0,0-1 0,0 0 0,0 1 0,1-1 0,-1 0 0,0 1 0,0-1 0,1 0 0,-1 0 0,0 1 0,0-1 0,1 0 0,-1 0 0,0 1 0,1-1 0,15 15 0,-1-3 0,-3-7 0,-9 0 0,4 4 0,-5-8 0,8 1 0,-2 3 0,-5 0 0,4-4 0,13 11 0,3-3 0,-15-7 0,2 2 0,0-3 0,5 3 0,-15-4 0,17 11 0,-9-10 0,2 0 0,0 3 0,-1-2 0,-6 2 0,5-3 0,6-2 0,-13 1 0,14 12 0,-7-7 0,-4 0 0,4-4 0,0 0 0,-4 3 0,2-2 0,-2 1 0,2-1 0,-2 2 0,2-2 0,-2 1 0,2-1 0,-2 2 0,32 9 0,-33-9 0,6-3 0,1-1 0,0-1 0,0-3 0,-2 2 0,-5-1 0,6 2 0,-1 0 0,-5-3 0,6 3 0,1 1 0,0 0 0,4 1 0,-14-1 0,17-11 0,-9 9 0,2-2 0,-1 2 0,-6-1 0,5 2 0,1 0 0,-6-3 0,5 2 0,2-2 0,0 3 0,1 1 0,-13-2 0,2 2 0,1 0 0,-1 0 0,0 0 0,0 0 0,0 0 0,0 0 0,0 0 0,0 0 0,0 0 0,0 0 0,0 0 0,0 0 0,0 0 0,0 0 0,0 0 0,0 0 0,0 0 0,0-1 0,0 1 0,0 0 0,0 0 0,0 0 0,0 0 0,0 0 0,0 0 0,0 0 0,0 0 0,0 0 0,0 0 0,0 0 0,0 0 0,0 0 0,0-1 0,0 1 0,0 0 0,0 0 0,0 0 0,0 0 0,0 0 0,0 0 0,0 0 0,40-1 0,-32 2 0,-4 2 0,2-1 0,-2 2 0,4-3 0,2 0 0,0 3 0,-2-2 0,-4 1 0,2-1 0,-4 3 0,0-1 0,4-2 0,-6-1-43,0-1 0,0 0 0,0 0 1,0 0-1,0 1 0,0-1 0,0 0 0,0 0 0,0 1 1,0-1-1,-1 0 0,1 0 0,0 0 0,0 0 0,0 1 1,0-1-1,0 0 0,-1 0 0,1 0 0,0 0 0,0 0 1,0 1-1,-1-1 0,1 0 0,0 0 0,0 0 0,0 0 1,-1 0-1,1 0 0,0 0 0,0 0 0,0 0 0,-1 0 1,1 0-1,0 0 0,0 0 0,-1 0 0,1 0 0,0 0 1,0 0-1,0 0 0,-1 0 0,1 0 0,0 0 0,0 0 1,-1-1-1,1 1 0,0 0 0,-32-10-27452,24 10 25646</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2:01.187"/>
    </inkml:context>
    <inkml:brush xml:id="br0">
      <inkml:brushProperty name="width" value="0.05" units="cm"/>
      <inkml:brushProperty name="height" value="0.05" units="cm"/>
      <inkml:brushProperty name="color" value="#FFC114"/>
    </inkml:brush>
  </inkml:definitions>
  <inkml:trace contextRef="#ctx0" brushRef="#br0">12 2356 164,'0'6'637,"0"-6"-578,0 1-1,1-1 1,-1 0 0,0 1-1,0-1 1,0 1-1,0-1 1,0 1 0,0-1-1,0 1 1,0-1 0,0 1-1,0-1 1,0 1 0,0-1-1,0 1 1,0-1 0,0 1-1,-12 31 27710,17-34-25678,1 2-5331,6-5 3554,27-12 69,-31 13-343,-1 1 1,1 0-1,0 0 1,8-2 0,-3-5 50,-9 8-81,19-8 97,-10 3 9,64-32 175,-69 33-279,-7 5-9,1 0 1,-1 0-1,0 0 1,0 0 0,1 1-1,-1-1 1,1 0-1,-1 1 1,1-1 0,-1 1-1,1-1 1,-1 1 0,1 0-1,-1-1 1,3 1-1,0-1 12,1 0-1,-1 0 0,0 0 0,0-1 0,0 1 0,0-1 0,0 0 0,4-3 0,19-8 217,-23 12-193,1-1 0,-1 0-1,0 0 1,0 0 0,0-1 0,-1 1 0,8-7 0,11-7 89,25-12 97,-38 20-150,-9 7-68,1 0 1,0 1-1,-1-1 0,1 0 0,0 1 0,0-1 1,0 0-1,-1 1 0,1-1 0,0 1 0,0-1 0,0 1 1,2-1-1,37-26 278,-24 14-137,-14 11-124,0 0 0,0 0 0,0 0 0,0 1 0,0-1 0,1 1 0,-1 0 0,4-2 0,-4 2-11,0 0 0,0 0 1,0 0-1,0 0 0,0 0 0,-1 0 1,1-1-1,-1 1 0,1-1 1,-1 1-1,2-3 0,15-12 86,-6 7-45,-11 8-47,0-1-1,1 1 0,-1 0 1,1 0-1,-1 0 1,1 0-1,-1 0 1,1 0-1,0 0 1,1 0-1,0-1 4,0 1 1,0 0-1,-1-1 0,1 1 1,0-1-1,-1 0 0,0 0 1,4-3-1,-4 3-4,0 0 0,0 0 1,0 0-1,0 1 0,1-1 1,-1 1-1,1-1 0,2 0 0,0 1-3,20-16-1,15-5 15,1 0-14,87-46 72,-117 60-66,8-2-1,10-4 11,-18 7-27,39-27 20,-46 32-10,-1-1 0,1 0 1,-1 1-1,0-1 0,4-6 0,-4 6 0,0-1 1,1 1-1,-1 0 0,0 0 1,7-4-1,40-32 14,0 0-14,-46 36 6,0 0 0,1 0 0,-1-1 0,6-6 0,-6 5 3,1 0 1,0 1-1,0 0 0,10-7 0,-11 8 5,1 0 0,-2 0 1,1-1-1,0 1 0,5-8 0,-6 7 8,0 0 0,1 0 0,0 0-1,0 1 1,7-6 0,-4 4-14,-1 0 0,1 0 0,-1-1 0,8-10 0,-12 14-8,19-16 0,-15 15 0,-1-1 0,1 0 0,-1 0 0,-1 0 0,9-10 0,7-2 0,20-24 0,-20 23 0,19-27 0,-19 27 0,-12 12 0,-8 5 0,1 0 0,-1-1 0,1 1 0,0 0 0,-1 0 0,1-1 0,-1 1 0,1-1 0,-1 1 0,1 0 0,-1-1 0,1 1 0,-1-1 0,1 1 0,-1-1 0,1 0 0,-1 1 0,0-1 0,1 1 0,-1-1 0,0 0 0,0 1 0,1-2 0,20-21 0,-1 7 0,-15 11 0,-4 4 0,1-1 0,-1 1 0,1 0 0,-1-1 0,0 1 0,0-1 0,0 1 0,0-1 0,2-3 0,28-28 0,-28 33 0,-3 0 0,1 0 0,-1 0 0,0 0 0,0-1 0,1 1 0,-1 0 0,0 0 0,0 0 0,0 0 0,1 0 0,-1 0 0,0 0 0,0 0 0,0 0 0,1 0 0,-1-1 0,0 1 0,0 0 0,0 0 0,0 0 0,0 0 0,1 0 0,-1-1 0,0 1 0,0 0 0,0 0 0,0 0 0,0-1 0,0 1 0,0 0 0,0 0 0,0 0 0,0-1 0,0 1 0,1 0 0,-1 0 0,0 0 0,-1-1 0,2 0 0,0-1 0,0 1 0,-1 0 0,1-1 0,0 1 0,0 0 0,0 0 0,0 0 0,1 0 0,-1 0 0,2-2 0,5-4 0,12-15 0,0 5 0,-19 15 0,0 0 0,0 1 0,-1 0 0,1 0 0,0 0 0,0 0 0,-1 1 0,1-1 0,0 0 0,0 0 0,0 0 0,0 1 0,0-1 0,0 0 0,1 1 0,-1-1 0,1 0 0,40-38 0,-41 36 0,0 2 0,-1 0 0,1 0 0,0 0 0,0 0 0,-1 0 0,1 0 0,0 1 0,0-1 0,0 0 0,0 0 0,0 1 0,0-1 0,0 0 0,0 1 0,0-1 0,2 0 0,-1 0 0,0 0 0,0 0 0,0-1 0,0 1 0,0 0 0,-1-1 0,1 0 0,0 1 0,1-4 0,7-6 0,-2 6 0,12-12 0,-14 12 0,-5 5 0,-1 0 0,0 0 0,1 0 0,-1 0 0,0 0 0,0-1 0,1 1 0,-1 0 0,0 0 0,1 0 0,-1-1 0,0 1 0,0 0 0,0 0 0,1-1 0,-1 1 0,0 0 0,0 0 0,0-1 0,0 1 0,0 0 0,1-1 0,-1 1 0,0 0 0,0-1 0,0 1 0,5-7 0,18-15 0,-10 6 0,4-1 0,13-17 0,-17 17 0,14-11 0,-7 6 0,-20 22 0,0 0 0,0 0 0,1 0 0,-1 0 0,0-1 0,0 1 0,0 0 0,1 0 0,-1 0 0,0 0 0,0 0 0,0 0 0,0-1 0,1 1 0,-1 0 0,0 0 0,0 0 0,0 0 0,0-1 0,0 1 0,0 0 0,0 0 0,0 0 0,0-1 0,1 1 0,-1 0 0,0 0 0,0 0 0,0-1 0,0 1 0,0 0 0,0 0 0,0 0 0,0-1 0,0 1 0,-1 0 0,1 0 0,0-1 0,0 1 0,0 0 0,0 0 0,0 0 0,0 0 0,0-1 0,0 1 0,0 0 0,-1 0 0,2-2 0,-1 2 0,1 0 0,-1 0 0,0 0 0,1 0 0,-1 0 0,0 0 0,0 0 0,1 0 0,-1 0 0,0 0 0,1-1 0,-1 1 0,0 0 0,0 0 0,1 0 0,-1 0 0,0 0 0,0 0 0,1-1 0,-1 1 0,0 0 0,0 0 0,1 0 0,-1-1 0,0 1 0,0 0 0,0 0 0,1-1 0,-1 1 0,0 0 0,0 0 0,0-1 0,0 1 0,0 0 0,0 0 0,0-1 0,0 1 0,0 0 0,0-1 0,1 0 0,-1 0 0,1 0 0,-1 0 0,1 1 0,-1-1 0,1 0 0,-1 0 0,1 0 0,0 1 0,0-1 0,-1 0 0,1 1 0,0-1 0,1 0 0,9-9 0,-4 4 0,-7 6 0,0 0 0,0 0 0,1 0 0,-1 0 0,0 0 0,0-1 0,0 1 0,0 0 0,1 0 0,-1 0 0,0 0 0,0 0 0,0 0 0,0-1 0,1 1 0,-1 0 0,0 0 0,0 0 0,0-1 0,0 1 0,0 0 0,0 0 0,0 0 0,0 0 0,0-1 0,0 1 0,0 0 0,1 0 0,-1-1 0,0 1 0,0 0 0,0 0 0,-1 0 0,1-1 0,0 1 0,0 0 0,0 0 0,0 0 0,0-1 0,0 1 0,0 0 0,0 0 0,0 0 0,0-1 0,0 1 0,-1 0 0,1 0 0,1-2 0,-1 2 0,1 0 0,-1 0 0,0 0 0,1 0 0,-1 0 0,0 0 0,0 0 0,1 0 0,-1 0 0,0 0 0,1 0 0,-1 0 0,0-1 0,0 1 0,1 0 0,-1 0 0,0 0 0,0 0 0,1 0 0,-1-1 0,0 1 0,0 0 0,1 0 0,-1 0 0,0-1 0,0 1 0,0 0 0,0 0 0,1-1 0,-1 1 0,0 0 0,0 0 0,0-1 0,0 1 0,0 0 0,0-1 0,0 1 0,0 0 0,0-1 0,1 0 0,0-1 0,0 1 0,0-1 0,0 1 0,0 0 0,0-1 0,1 1 0,-1 0 0,0 0 0,1 0 0,-1 0 0,1 0 0,1-1 0,-2-2 0,-1 2 0,12-8 0,-5 5 0,-6-1 0,1 1 0,5-1 0,-7 6 0,0 0 0,0 0 0,0 0 0,1 0 0,-1 0 0,0 0 0,0-1 0,0 1 0,0 0 0,1 0 0,-1 0 0,0 0 0,0 0 0,0-1 0,0 1 0,0 0 0,1 0 0,-1 0 0,0 0 0,0-1 0,0 1 0,0 0 0,0 0 0,0 0 0,0-1 0,0 1 0,0 0 0,0 0 0,0 0 0,0-1 0,0 1 0,0 0 0,0 0 0,0-1 0,0 1 0,0 0 0,0 0 0,0 0 0,0-1 0,0 1 0,0 0 0,0 0 0,0 0 0,0 0 0,-1-1 0,1 1 0,0 0 0,1-2 0,-1 2 0,0 0 0,0 0 0,0 0 0,0 0 0,0 0 0,0 0 0,0 0 0,0 0 0,0 1 0,0-1 0,0 0 0,0 0 0,0 0 0,0 0 0,0 0 0,1 0 0,-1 0 0,0 0 0,0 0 0,0 0 0,0 0 0,0 0 0,0 0 0,0 0 0,0 0 0,0 0 0,0 0 0,25-30 0,-21 24 0,2 1 0,-2-1 0,-5 4 0,8-3 0,-5 1 0,16-14 0,-16 13 0,0 0 0,4-1 0,-2 0 0,16-10 0,-14 10 0,-6 6 0,1 0 0,-1 0 0,0 0 0,0 0 0,0 0 0,1-1 0,-1 1 0,0 0 0,0 0 0,0 0 0,1 0 0,-1 0 0,0 0 0,0-1 0,0 1 0,0 0 0,0 0 0,0 0 0,1 0 0,-1-1 0,0 1 0,0 0 0,0 0 0,0 0 0,0-1 0,0 1 0,0 0 0,0 0 0,0 0 0,0-1 0,0 1 0,0 0 0,0 0 0,0-1 0,0 1 0,0 0 0,0 0 0,0 0 0,0-1 0,0 1 0,0 0 0,-1 0 0,1 0 0,0 0 0,0-1 0,0 1 0,0 0 0,1-2 0,-1 2 0,0 0 0,0 0 0,1 0 0,-1 0 0,0 0 0,1 0 0,-1 0 0,0 0 0,1 0 0,-1 0 0,0 0 0,0 0 0,1-1 0,-1 1 0,0 0 0,0 0 0,1 0 0,-1 0 0,0 0 0,0-1 0,1 1 0,-1 0 0,0 0 0,0 0 0,0-1 0,1 1 0,-1 0 0,0 0 0,0-1 0,0 1 0,0 0 0,0 0 0,1-1 0,-1 1 0,0 0 0,0-1 0,0 1 0,0 0 0,0-1 0,18-17 0,-16 14 0,0-2 0,4 1 0,-3-1 0,4 0 0,-7 6 0,1 0 0,-1 0 0,0 0 0,0 0 0,0 0 0,1 0 0,-1 0 0,0 0 0,0-1 0,0 1 0,0 0 0,1 0 0,-1 0 0,0 0 0,0 0 0,0-1 0,0 1 0,0 0 0,0 0 0,0 0 0,1-1 0,-1 1 0,0 0 0,0 0 0,0 0 0,0-1 0,0 1 0,0 0 0,0 0 0,0 0 0,0-1 0,0 1 0,0 0 0,0 0 0,0 0 0,0-1 0,0 1 0,0 0 0,0 0 0,-1 0 0,1-1 0,0 1 0,0 0 0,0 0 0,0 0 0,0-1 0,-1 1 0,2-2 0,-1 2 0,0 0 0,1 0 0,-1 0 0,0 0 0,0 1 0,0-1 0,0 0 0,0 0 0,0 0 0,0 0 0,0 0 0,0 0 0,0 0 0,0 0 0,0 0 0,0 0 0,0 0 0,0 0 0,0 0 0,0 0 0,0 0 0,1 0 0,-1 1 0,0-1 0,0 0 0,0 0 0,0 0 0,25-31 0,-22 25 0,4 1 0,-4-1 0,11-4 0,-14 10 0,0 0 0,1 0 0,-1 0 0,0 0 0,0-1 0,1 1 0,-1 0 0,0 0 0,0 0 0,0 0 0,1 0 0,-1-1 0,0 1 0,0 0 0,0 0 0,1 0 0,-1-1 0,0 1 0,0 0 0,0 0 0,0 0 0,0-1 0,0 1 0,0 0 0,1 0 0,-1-1 0,0 1 0,0 0 0,0 0 0,0-1 0,0 1 0,0-1 0,-1 0 0,13-9 0,-5 5 0,-4-1 0,4 0 0,-3 0 0,-6 5 0,10-4 0,-6 1 0,-3 1 0,1 3 0,9-4 0,-7-1 0,-3 3 0,1 2 0,9-4 0,-8-1 0,-1 3 0,0 2 0,9-4 0,-8-1 0,0 4 0,-1 0 0,1 1 0,-1-1 0,1 1 0,-1-1 0,1 0 0,-1 1 0,1-1 0,-1 1 0,1-1 0,0 1 0,-1-1 0,1 1 0,0 0 0,-1-1 0,2 1 0,6-3 0,-7-2 0,1 0 0,5 3 0,-6-2 0,-1 2 0,0 1 0,9-3 0,-8 0 0,-1 2 0,0 1 0,9-3 0,-8-1 0,-1-2 0,0 6 0,9-3 0,-8 0 0,-1 3 0,0 1 0,0 0 0,0 0 0,0 0 0,0-1 0,0 1 0,0 0 0,0 0 0,0 0 0,0 0 0,1-1 0,-1 1 0,0 0 0,0 0 0,0 0 0,0 0 0,0-1 0,0 1 0,0 0 0,0 0 0,0 0 0,1 0 0,-1 0 0,0 0 0,0 0 0,0-1 0,0 1 0,0 0 0,1 0 0,-1 0 0,0 0 0,0 0 0,0 0 0,1 0 0,-1 0 0,0 0 0,0 0 0,0 0 0,0 0 0,1 0 0,-1 0 0,0 0 0,1 0 0,-1 0 0,0 0 0,0 0 0,0 0 0,1 0 0,-1 0 0,0-1 0,0 1 0,1 0 0,-1 0 0,0 0 0,0 0 0,0 0 0,0 0 0,1 0 0,-1-1 0,0 1 0,0 0 0,0 0 0,0 0 0,1-1 0,-1 1 0,0 0 0,0 0 0,0 0 0,0-1 0,0 1 0,0 0 0,0 0 0,0 0 0,0-1 0,0 1 0,0 0 0,0 0 0,0-1 0,0 1 0,0 0 0,0 0 0,0-1 0,0 1 0,0 0 0,0 0 0,0 0 0,0-1 0,0 1 0,0 0 0,0 0 0,0 0 0,0 0 0,0-1 0,0 1 0,0 0 0,0 0 0,0 0 0,0 0 0,0-1 0,0 1 0,0 0 0,0 0 0,0 0 0,0 0 0,0-1 0,1 1 0,-1 0 0,0 0 0,0 0 0,0 0 0,0 0 0,0-1 0,0 1 0,1 0 0,-1 0 0,0 0 0,0 0 0,0 0 0,0 0 0,1 0 0,-1 0 0,0 0 0,0 0 0,0 0 0,0 0 0,1-1 0,-1 1 0,0 0 0,0 0 0,0 0 0,0 1 0,1-1 0,-1 0 0,0 0 0,0 0 0,1 0 0,-1 0 0,0 0 0,0 0 0,0 0 0,0 0 0,1 0 0,-1 0 0,0 0 0,0 0 0,0 0 0,1 0 0,-1 0 0,0 0 0,0 0 0,0 0 0,0-1 0,1 1 0,-1 0 0,0 0 0,0 0 0,0 0 0,0 0 0,0 0 0,1 0 0,-1 0 0,0-1 0,0 1 0,0 0 0,0 0 0,0 0 0,0 0 0,0-1 0,0 1 0,0 0 0,0 0 0,1 0 0,-1 0 0,0-1 0,0 1 0,0 0 0,0 0 0,0 0 0,0 0 0,0-1 0,0 1 0,0 0 0,0 0 0,-1 0 0,1 0 0,0-1 0,2-4 0,5 4 0,-6-4 0,-1 5 0,0 0 0,0-1 0,0 1 0,0 0 0,0 0 0,0 0 0,0-1 0,0 1 0,0 0 0,0 0 0,0 0 0,0 0 0,1-1 0,-1 1 0,0 0 0,0 0 0,0 0 0,0 0 0,0 0 0,0-1 0,0 1 0,1 0 0,-1 0 0,0 0 0,0 0 0,0 0 0,0 0 0,0 0 0,1-1 0,-1 1 0,0 0 0,0 0 0,0 0 0,0 0 0,1 0 0,-1 0 0,0 0 0,0 0 0,0 0 0,1 0 0,-1 0 0,0 0 0,0 0 0,1 0 0,-1 0 0,0 0 0,0 0 0,1 0 0,-1 0 0,0 0 0,0 0 0,0 0 0,1 0 0,-1-1 0,0 1 0,0 0 0,0 0 0,1 0 0,-1 0 0,0 0 0,0-1 0,0 1 0,0 0 0,0 0 0,1 0 0,-1-1 0,0 1 0,0 0 0,0 0 0,0 0 0,0-1 0,0 1 0,0 0 0,0 0 0,0-1 0,0 1 0,0 0 0,0 0 0,0 0 0,0-1 0,0 1 0,0 0 0,2-5 0,4 3 0,-4-3 0,-1 5 0,-1-1 0,0 0 0,1 1 0,-1-1 0,1 1 0,-1-1 0,1 0 0,-1 1 0,1-1 0,0 1 0,-1-1 0,1 1 0,0 0 0,-1-1 0,1 1 0,1-1 0,5-2 0,-5-1 0,-2 1 0,1 1 0,1 1 0,0 0 0,-1 0 0,1 0 0,0 0 0,-1-1 0,1 1 0,-1 0 0,1-1 0,-1 1 0,1-1 0,1-2 0,3-1 0,-2-1 0,16-11 0,-14 11 0,2 2 0,-8 4 0,0 0 0,0 0 0,1-1 0,-1 1 0,0 0 0,0 0 0,0 0 0,1 0 0,-1 0 0,0 0 0,0 0 0,0-1 0,0 1 0,1 0 0,-1 0 0,0 0 0,0 0 0,0-1 0,0 1 0,0 0 0,1 0 0,-1 0 0,0-1 0,0 1 0,0 0 0,0 0 0,0-1 0,0 1 0,0 0 0,0 0 0,0-1 0,0 1 0,0 0 0,0 0 0,0-1 0,1 0 0,0-1 0,0 1 0,0-1 0,0 1 0,0 0 0,0-1 0,1 1 0,-1 0 0,0 0 0,1 0 0,-1 0 0,3-1 0,-2-3 0,-2 4 0,0 1 0,0-1 0,0 1 0,0-1 0,0 1 0,1-1 0,-1 1 0,0-1 0,0 1 0,0-1 0,1 1 0,-1-1 0,0 1 0,1 0 0,-1-1 0,0 1 0,1 0 0,-1-1 0,1 1 0,-1 0 0,0-1 0,1 1 0,-1 0 0,1 0 0,0-1 0,19-16 0,-17 11 0,-1 5 0,-1-1 0,0 1 0,0-1 0,1 1 0,-1 0 0,0-1 0,1 1 0,0 0 0,-1 0 0,4-1 0,6-4 0,-4 4 0,-3 0 0,-1 1 0,0-1 0,0 1 0,-1-1 0,1 0 0,0 0 0,0 0 0,-1 0 0,4-4 0,-5 2 0,6 2 0,-4-2 0,4 2 0,-4-2 0,4 3 0,-5-4 0,-2 4 0,0 1 0,0 0 0,1-1 0,-1 1 0,0-1 0,1 1 0,-1 0 0,1 0 0,-1-1 0,0 1 0,1 0 0,-1-1 0,1 1 0,-1 0 0,1 0 0,-1 0 0,1 0 0,-1-1 0,1 1 0,-1 0 0,1 0 0,11-5 0,-4 0 0,-4 5 0,4-7 0,0 3 0,-5 4 0,1 0 0,8-12 0,-12 11 0,3-1 0,-1 0 0,0 0 0,1 0 0,0 0 0,-1 0 0,1 1 0,0-1 0,0 1 0,0 0 0,0 0 0,0 0 0,5-1 0,-4 2 0,-5 1 0,30-19 0,-23 16 0,-2-1 0,2 1 0,-2-2 0,2 2 0,-6-2 0,-8 4 0,-1 2-2688,-5-1-7982,-3 0-3192,9 1 9756,6 3 3193</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2:06.087"/>
    </inkml:context>
    <inkml:brush xml:id="br0">
      <inkml:brushProperty name="width" value="0.05" units="cm"/>
      <inkml:brushProperty name="height" value="0.05" units="cm"/>
      <inkml:brushProperty name="color" value="#FFC114"/>
    </inkml:brush>
  </inkml:definitions>
  <inkml:trace contextRef="#ctx0" brushRef="#br0">1 2070 476,'0'24'4061,"0"-24"-4014,0 0 0,0 0 0,0 0 0,0 0 0,0 0 0,0 1 0,0-1 0,0 0 0,0 0 0,0 0 0,0 0 0,0 0 0,0 1 0,0-1 0,0 0 0,0 0 0,0 0 0,0 0 0,0 1 0,0-1 0,0 0 0,0 0 0,0 0 0,0 0 0,0 0 0,1 0 0,-1 1 0,0-1 0,0 0 0,0 0 0,0 0 0,0 0 0,0 0 0,1 0 0,-1 0 0,0 0 0,0 0 0,0 0 0,0 1 0,0-1 0,0 0 0,1 0 0,-1 0 0,0 0 0,0 0 0,0 0 0,0 0 0,1 0 0,-1 0 0,0 0 0,0 0 0,0 0 0,0-1 0,0 1 0,1 0 0,-1 0 0,0 0 0,1 0-1,-1-1 0,0 1 0,1 0 0,-1-1 0,0 1 1,1 0-1,-1-1 0,0 1 0,1-1 0,-1 1 0,0-1 0,0 1 0,0-1 1,1 1-1,-1-1 0,0 1 0,0-1 0,0 1 0,0-1 0,0 0 0,0 0 171,2 0-15,0 0-1,-1 0 0,1-1 1,0 1-1,-1 0 1,1-1-1,-1 0 0,0 1 1,1-1-1,-1 1 1,0-1-1,1-2 0,-2 3 121,10-12 1401,-6 8-1242,-4 5-451,1 0 0,-1 0 0,0 0 0,1-1 0,-1 1 1,0 0-1,1 0 0,-1-1 0,0 1 0,1 0 0,-1-1 1,0 1-1,1-1 0,-1 1 0,0 0 0,0-1 0,0 1 1,1-1-1,-1 1 0,0 0 0,0-1 0,0 1 0,0-1 1,0 1-1,0-1 0,0 1 0,0-1 0,0 1 0,0-1 1,1-1 25,-1 1 1,1-1 0,0 1 0,-1 0 0,1-1-1,0 1 1,0 0 0,0 0 0,0 0 0,0 0-1,1 0 1,1-2 0,-2 2 14,0 0 1,1 0-1,-1 0 1,0 0-1,1-1 0,-1 1 1,0-1-1,0 1 1,0-1-1,0 1 1,0-1-1,-1 1 0,2-4 1,-2 4-33,0 1 1,1-1-1,-1 0 1,0 0-1,1 1 1,-1-1-1,1 0 1,-1 0-1,1 1 1,-1-1-1,1 0 0,-1 1 1,1-1-1,0 1 1,-1-1-1,2 0 1,-1 0-4,0 1-1,0-1 1,0 1 0,-1-1 0,1 0-1,0 1 1,-1-1 0,1 0 0,-1 0-1,1 1 1,-1-1 0,1 0 0,-1 0 0,1 0-1,-1 0 1,0 0 0,1-1 0,-1 1 0,0 0 0,0 1 0,0-1 0,1 0 1,-1 0-1,0 0 0,0 1 0,1-1 0,-1 0 1,1 0-1,-1 0 0,1 1 0,-1-1 1,1 0-1,-1 1 0,1-1 0,-1 1 0,1-1 1,1 0-1,-1 0 14,0 0-1,0 1 1,-1-1 0,1 0 0,0 1-1,-1-1 1,1 0 0,0 0-1,-1 0 1,1 1 0,-1-1 0,1 0-1,-1 0 1,0 0 0,1 0 0,-1 0-1,0 0 1,0 0 0,1 0 0,-1-1-1,4-7 425,-3 9-438,-1-1 1,1 0 0,-1 1 0,1-1 0,-1 1-1,0-1 1,1 0 0,-1 1 0,0-1 0,1 0-1,-1 0 1,0 1 0,0-1 0,1 0-1,-1 0 1,0 1 0,0-2 0,0 1 2,0 1 0,0-1-1,0 1 1,0-1 0,0 0 0,0 1 0,0-1 0,0 0 0,0 1 0,1-1-1,-1 1 1,0-1 0,0 0 0,1 1 0,-1-1 0,0 1 0,1-1 0,-1 1-1,1-1 1,0 0 7,0 0 0,-1 1 0,0-1 0,1 1 0,-1-1-1,1 0 1,-1 1 0,0-1 0,1 0 0,-1 0 0,0 1-1,0-1 1,1 0 0,-1 0 0,0 0 0,0 1 0,0-1-1,0 0 1,0-1 0,4-8 502,-3 10-500,-1-1 0,1 1 0,-1-1 0,1 1 0,-1-1-1,0 0 1,1 1 0,-1-1 0,0 0 0,1 1 0,-1-1 0,0 0 0,0 1 0,0-1-1,1 0 1,-1 0 0,0 0 0,0 0 4,-1-1 0,1 1 0,0 0 0,1 0 0,-1 0 0,0 0 0,0 0 0,0 0 0,0 0 0,1 0 0,-1 0 0,1 0 0,-1 0 0,1 0-1,-1 0 1,1 0 0,-1 0 0,1 0 0,0 1 0,1-3 0,-2 3-49,0 0 30,1-1 0,-1 0 1,0 1-1,1-1 0,-1 0 0,0 0 0,0 1 0,0-1 0,0 0 0,0 1 0,0-1 0,1 0 0,-2 0 0,1 1 1,0-1-1,0 0 0,0-1 0,-1 2-3,1-1 0,0 0 0,0 0-1,0 1 1,0-1 0,0 0 0,0 0 0,0 1 0,0-1 0,0 0 0,0 1 0,0-1 0,1 0 0,-1 0 0,0 1 0,0-1-1,1-1 1,0 1 3,0 0 1,0 0-1,0-1 0,0 1 0,-1 0 0,1 0 0,0-1 0,-1 1 0,1 0 0,-1-1 0,0 1 0,1-1 1,-1 1-1,0-1 0,0 1 0,0 0 0,0-1 0,0-1 0,4-2 130,-4 5-159,1 0-1,-1 0 0,0 0 1,1-1-1,-1 1 1,0 0-1,1 0 0,-1 0 1,0-1-1,0 1 0,1 0 1,-1 0-1,0-1 0,0 1 1,0 0-1,1-1 1,-1 1-1,0 0 0,0-1 1,0 1-1,0 0 0,0-1 1,0 1-1,1 0 0,-1-1 1,-1-1 18,1 0-1,0 0 1,0 0 0,0 0 0,0 1 0,0-1 0,1 0 0,-1 0-1,1 0 1,-1 0 0,1 1 0,-1-1 0,1 0 0,0 0-1,0 1 1,2-4 0,-2 4-5,-1 0 0,1 0 0,-1 0 0,1 0 0,-1 0 0,1 0 0,-1-1 0,0 1 0,0 0 0,1 0 0,-1 0 0,0 0 0,0-1 0,0 1 0,0 0 0,0 0 0,-1 0 0,1-1 0,-1-1 0,1 3-7,0-1-1,-1 0 1,1 0-1,0 0 1,0 0 0,0 1-1,-1-1 1,1 0-1,0 0 1,0 0 0,0 0-1,1 0 1,-1 0-1,0 1 1,0-1-1,0 0 1,1 0 0,-1 0-1,0 0 1,1 1-1,-1-1 1,1 0-1,-1 1 1,1-1 0,-1 0-1,1 0 1,-1 1-1,1-1 1,1 0 0,-1-1 13,-1 0 1,1 1-1,-1-1 1,0 0-1,1 0 1,-1 1-1,0-1 1,0 0 0,0 0-1,0 0 1,0 1-1,-1-3 1,1-1 90,0 1-83,-1 2-12,1 0-1,0 0 0,0 0 0,0 0 0,0 0 1,0 0-1,1 0 0,-1 0 0,1 0 0,-1 0 1,1 0-1,0 0 0,0 1 0,-1-1 1,1 0-1,2-2 0,-2 1 9,0 0-1,-1 0 1,1 0-1,-1 0 1,1 0-1,-1-1 1,0 1 0,0 0-1,0 0 1,-2-5-1,2-4 135,0-98 1059,-4 105-1149,3 5-66,1 0 0,-1 0 0,1-1 0,0 1 0,-1 0-1,1 0 1,0-1 0,0 1 0,-1 0 0,1 0 0,0-1-1,-1 1 1,1 0 0,0-1 0,0 1 0,0 0 0,-1-1-1,1 1 1,0-1 0,0 1 0,0 0 0,0-1 0,0 1-1,0-1 1,0 1 0,0-5 30,0 2-6,1-1 1,-1 1-1,0-1 0,0 1 1,-1 0-1,1-1 1,-2-5-1,1 9-20,0-1 1,1 0-1,-1 1 0,0-1 0,1 0 1,-1 1-1,1-1 0,-1 0 0,1 0 1,-1 0-1,1 1 0,-1-1 0,1 0 0,0 0 1,-1 0-1,1 0 0,0 0 0,0 0 1,0 0-1,0 0 0,0 0 0,0 0 1,0 0-1,0 1 0,0-1 0,1-2 1,-1-2 23,0 4-19,0-1 0,0 1-1,0-1 1,0 1 0,0-1-1,0 1 1,-1-1-1,1 1 1,0 0 0,-1-1-1,1 1 1,-1-1-1,1 1 1,-1 0 0,0 0-1,1-1 1,-1 1 0,-2-2-1,3 2 2,-1-1 0,0 1 0,1-1 1,0 1-1,-1-1 0,1 1 0,0-1 0,0 1 0,-1-1 0,1 1 0,1-1 0,-1 1 1,0-1-1,0 1 0,0-1 0,2-2 0,-2 3 2,1-1 1,-1 1-1,0-1 1,0 1-1,1-1 1,-1 1-1,0-1 1,0 1-1,0-1 0,0 0 1,-1 1-1,1-1 1,0 1-1,-1 0 1,1-1-1,-2-2 1,1 2 4,0 1 1,0-1 0,0 0 0,0 0-1,0 1 1,1-1 0,-1 0 0,0 0-1,1 0 1,0 0 0,-1 0 0,1 0-1,0 0 1,0 0 0,0 0 0,1-3-1,-1 5-18,0-1 0,0 1 0,0-1 0,0 0 0,0 1 1,-1-1-1,1 1 0,0-1 0,0 1 0,0-1 0,-1 1 0,1-1 0,0 1 0,0-1 0,-1 1 0,1-1 0,0 1 0,-1-1 0,0 0 0,1 1 2,-1-1 0,1 0-1,-1 1 1,1-1 0,-1 0 0,1 1-1,-1-1 1,1 0 0,0 0-1,-1 1 1,1-1 0,0 0 0,0 0-1,0 0 1,0 1 0,0-1-1,0 0 1,0 0 0,0-1 0,0 1 2,0 0 0,0 0 0,0 0 1,0 0-1,0 0 0,0 0 0,0 0 1,-1 0-1,1 0 0,0 0 0,0 0 1,-1 0-1,1 0 0,-1 0 0,1 1 1,-1-1-1,1 0 0,-1 0 0,1 0 1,-1 1-1,-1-2 0,1 1-5,0-13 65,2 13-63,-1 1 0,0-1 0,0 0 0,0 1 0,0-1 0,0 1 0,0-1 0,0 0 0,0 1 0,0-1-1,0 0 1,0 1 0,0-1 0,0 0 0,0 1 0,-1-1 0,1 0 0,0 1 0,0-1 0,-1 1 0,1-1 0,-1 0 0,0 0-3,1 1 0,-1-1 1,0 0-1,1 0 0,-1 1 0,1-1 1,-1 0-1,1 0 0,-1 0 1,1 0-1,-1 0 0,1 0 1,0 0-1,-1 0 0,1 0 1,0-1-1,0 1 4,0 0 0,0 0 0,-1 0 1,1 0-1,0 0 0,-1 0 0,1 0 0,-1 1 1,1-1-1,-1 0 0,1 0 0,-1 0 1,1 0-1,-1 0 0,0 1 0,-1-2 0,1 1-4,0-1 6,2-13-5,-1 15-3,0 0 0,0 0 0,0 0 0,0 0 0,0 0 0,0 0 0,0-1 0,0 1 0,0 0 0,1 0 0,-1 0 0,0 0 0,0 0 0,0-1 0,0 1 0,0 0 0,0 0 0,0 0 0,0 0 0,0 0 0,0-1 0,0 1 0,0 0 0,-1 0 0,1 0 0,0 0 0,0 0 0,0 0 0,0-1 0,0 1 0,0 0 0,0 0 0,0 0 0,0 0 0,0 0 0,0 0 0,-1 0 0,1-1 0,0 1 0,0 0 0,0 0 0,0 0 0,0 0 0,0 0 0,-1 0 0,1 0 0,0 0 0,0 0 0,0 0 0,0 0 0,0 0 0,-1 0 0,1 0 0,0 0 0,0 0 0,0 0 0,-5-3 0,3-22 0,-2 14 0,3 11 0,0-1 0,1 0 0,-1 0 0,1 0 0,-1 0 0,1 1 0,-1-1 0,1 0 0,0 0 0,-1 0 0,1 0 0,0 0 0,0 0 0,0 0 0,0 0 0,0 0 0,0-1 0,-10-43 0,10 44 0,0 0 0,0 0 0,1 1 0,-1-1 0,0 0 0,0 0 0,0 0 0,0 1 0,0-1 0,0 0 0,0 0 0,-1 0 0,1 1 0,0-1 0,0 0 0,-1 0 0,1 1 0,0-1 0,-1 0 0,1 1 0,-1-1 0,1 0 0,-1 1 0,0-2 0,-2-1 0,2 3 0,1-1 0,-1 1 0,1-1 0,0 0 0,-1 1 0,1-1 0,0 0 0,0 1 0,0-1 0,-1 0 0,1 1 0,0-1 0,0 0 0,0 1 0,0-1 0,0 0 0,0 1 0,0-1 0,1 0 0,-1 1 0,0-1 0,0 0 0,1 0 0,-1 0 0,-2-16 0,-2 14 0,4 3 0,0 0 0,-1 0 0,1-1 0,0 1 0,-1 0 0,1 0 0,0-1 0,-1 1 0,1 0 0,0-1 0,0 1 0,-1 0 0,1-1 0,0 1 0,0 0 0,-1-1 0,1 1 0,0-1 0,0 1 0,0 0 0,0-1 0,0 1 0,0-1 0,0 1 0,0 0 0,0-1 0,0 1 0,0-1 0,0 1 0,0 0 0,0-1 0,0 1 0,0-1 0,0 1 0,1-1 0,-1-44 0,0 44 0,0 0 0,0 0 0,0 0 0,0 0 0,0 0 0,-1 0 0,1 0 0,0 0 0,-1 0 0,1 0 0,0 0 0,-1 0 0,1 0 0,-1 1 0,-1-3 0,-2-8 0,4-45 0,-5 46 0,5 9 0,-1 1 0,1-1 0,-1 1 0,1-1 0,0 1 0,-1-1 0,1 0 0,0 1 0,-1-1 0,1 0 0,0 1 0,0-1 0,-1 0 0,1 1 0,0-1 0,0 0 0,0-1 0,0-144 0,3 139 0,-2 5 0,0 0 0,0 1 0,0-1 0,-1 0 0,1 0 0,-1 0 0,1 1 0,-1-1 0,1 0 0,-1 0 0,0 0 0,0-2 0,0 1 0,-1 1 0,1 1 0,0 0 0,0-1 0,0 1 0,0-1 0,0 1 0,0 0 0,0-1 0,0 1 0,1-1 0,-1 1 0,0 0 0,1-1 0,-1 1 0,1 0 0,0-1 0,-1 1 0,1 0 0,0 0 0,0 0 0,1-2 0,2-30 0,-1 32 0,1-4 0,-3-12 0,-1 17 0,4-10 0,-3 9 0,-1 0 0,1 0 0,-1 1 0,1-1 0,-1 0 0,1 0 0,-1 0 0,1 0 0,-1 0 0,0 0 0,0 0 0,1 0 0,-1 0 0,0 0 0,0 0 0,0 0 0,0-1 0,0 2 0,0-1 0,0 1 0,-1 0 0,1-1 0,0 1 0,0 0 0,0-1 0,0 1 0,0 0 0,0-1 0,0 1 0,0 0 0,0-1 0,0 1 0,1 0 0,-1-1 0,0 1 0,0 0 0,0-1 0,0 1 0,0 0 0,1 0 0,-1-1 0,0 1 0,0 0 0,0-1 0,1 1 0,-1 0 0,0 0 0,0 0 0,1-1 0,-1 1 0,0 0 0,1 0 0,-1 0 0,1-1 0,2 0 0,-1-4 0,-4-2 0,2 3 0,10-7 0,-10 11 0,1-1 0,-1 1 0,0 0 0,0 0 0,1-1 0,-1 1 0,0 0 0,0-1 0,0 1 0,1 0 0,-1 0 0,0-1 0,0 1 0,0 0 0,0-1 0,0 1 0,0 0 0,0-1 0,1 1 0,-1 0 0,0-1 0,0 1 0,0-1 0,-1 1 0,1 0 0,0-1 0,0 1 0,0-1 0,-1-6 0,2 1 0,0 6 0,0-1 0,0 0 0,-1 1 0,1-1 0,0 0 0,-1 0 0,1 0 0,-1 0 0,1 0 0,-1 1 0,1-1 0,-1 0 0,0 0 0,1 0 0,-1 0 0,0 0 0,0 0 0,0-2 0,1-1 0,0 4 0,0-1 0,-1 0 0,1 0 0,0 0 0,-1 0 0,1 0 0,0 0 0,-1 0 0,1 0 0,-1 0 0,1 0 0,-1-1 0,0 1 0,1-2 0,-1 3 0,0-1 0,-1 1 0,1 0 0,0-1 0,0 1 0,0 0 0,0-1 0,0 1 0,0 0 0,0-1 0,0 1 0,0 0 0,1 0 0,-1-1 0,0 1 0,0 0 0,0-1 0,0 1 0,0 0 0,0-1 0,1 1 0,-1 0 0,0 0 0,0-1 0,1 1 0,-1 0 0,0 0 0,0 0 0,1-1 0,-1 1 0,0 0 0,0 0 0,1 0 0,-1-1 0,1 1 0,-1 0 0,1 0 0,-1 0 0,0-1 0,1 1 0,-1 0 0,0 0 0,1-1 0,-1 1 0,0 0 0,0-1 0,1 1 0,-1 0 0,0-1 0,0 1 0,1-1 0,-1 1 0,0 0 0,0-1 0,0 1 0,0-1 0,0 1 0,0-1 0,0 1 0,0 0 0,0-1 0,0 1 0,0-1 0,0 1 0,0-1 0,0 1 0,0 0 0,0-1 0,0 0 0,-1 1 0,1 0 0,0-1 0,0 1 0,0 0 0,0-1 0,0 1 0,0 0 0,0-1 0,0 1 0,0 0 0,0-1 0,0 1 0,0 0 0,0-1 0,0 1 0,1 0 0,-1-1 0,0 1 0,0 0 0,0-1 0,0 1 0,1 0 0,-1 0 0,0-1 0,0 1 0,0 0 0,1 0 0,-1-1 0,0 1 0,1 0 0,-1 0 0,0 0 0,0-1 0,1 1 0,-1 0 0,4-2 0,-2-2 0,-3-4 0,1 7 0,9-7 0,-7 2 0,-2 6 0,-1 0 0,1 0 0,0 0 0,0-1 0,0 1 0,0 0 0,0 0 0,0 0 0,0-1 0,0 1 0,0 0 0,0 0 0,0-1 0,0 1 0,0 0 0,0 0 0,0 0 0,0-1 0,0 1 0,0 0 0,0 0 0,0-1 0,0 1 0,0 0 0,0 0 0,1 0 0,-1 0 0,0-1 0,0 1 0,0 0 0,0 0 0,0 0 0,1 0 0,-1-1 0,0 1 0,0 0 0,0 0 0,1 0 0,-1 0 0,0 0 0,0 0 0,0 0 0,1 0 0,-1-1 0,0 1 0,0 0 0,0 0 0,1 0 0,3-1 0,-2-12 0,-2 13 0,-1-1 0,1 1 0,0 0 0,0-1 0,0 1 0,0 0 0,0-1 0,0 1 0,0 0 0,0-1 0,0 1 0,0 0 0,0-1 0,0 1 0,0 0 0,0-1 0,1 1 0,-1 0 0,0-1 0,0 1 0,0 0 0,0-1 0,1 1 0,-1 0 0,0 0 0,0-1 0,0 1 0,1 0 0,-1 0 0,0-1 0,0 1 0,1 0 0,-1 0 0,0 0 0,1 0 0,-1-1 0,4 0 0,-2-4 0,-3-3 0,1 7 0,9-7 0,-7 3 0,-1-1 0,6 0 0,-7 6 0,0 0 0,1 0 0,-1 0 0,0 0 0,0 0 0,0 0 0,0 0 0,1 0 0,-1 0 0,0-1 0,0 1 0,0 0 0,0 0 0,1 0 0,-1 0 0,0-1 0,0 1 0,0 0 0,0 0 0,0 0 0,0 0 0,0-1 0,0 1 0,1 0 0,-1 0 0,0 0 0,0-1 0,0 1 0,0 0 0,0 0 0,0-1 0,0 1 0,0 0 0,0 0 0,0 0 0,0-1 0,-1 1 0,1 0 0,0 0 0,0 0 0,0-1 0,0 1 0,0 0 0,0 0 0,0 0 0,0 0 0,-1-1 0,2-1 0,3 3 0,-3-2 0,-1 1 0,1-1 0,-1 1 0,0 0 0,1-1 0,-1 1 0,0-1 0,0 1 0,1-1 0,-1 1 0,0-1 0,0 1 0,0-1 0,1 1 0,-1-1 0,0 1 0,0-1 0,0 1 0,0-1 0,0 1 0,0-1 0,0 0 0,0 0 0,1-5 0,6 1 0,-4-1 0,4 1 0,-6-1 0,-1 6 0,0 0 0,0 0 0,0-1 0,0 1 0,0 0 0,0 0 0,0 0 0,0 0 0,0 0 0,0-1 0,0 1 0,0 0 0,0 0 0,0 0 0,0 0 0,0 0 0,0-1 0,0 1 0,0 0 0,0 0 0,0 0 0,0 0 0,0-1 0,0 1 0,0 0 0,0 0 0,0 0 0,0 0 0,0 0 0,0 0 0,1-1 0,-1 1 0,0 0 0,0 0 0,0 0 0,0 0 0,0 0 0,0 0 0,0 0 0,1 0 0,-1 0 0,0-1 0,0 1 0,0 0 0,0 0 0,0 0 0,1 0 0,-1 0 0,0 0 0,0 0 0,0 0 0,0 0 0,0 0 0,1 0 0,-1 0 0,0 0 0,0 0 0,0 0 0,1 1 0,3-2 0,-3-10 0,1 5 0,5 1 0,-3-1 0,-6 5 0,10-4 0,-5 0 0,4-1 0,-7 6 0,0 0 0,0 0 0,0 0 0,1 0 0,-1 0 0,0 0 0,0 0 0,0 0 0,0 0 0,1 0 0,-1 0 0,0 0 0,0 0 0,0-1 0,0 1 0,0 0 0,1 0 0,-1 0 0,0 0 0,0 0 0,0 0 0,0-1 0,0 1 0,0 0 0,0 0 0,0 0 0,0 0 0,0-1 0,1 1 0,-1 0 0,0 0 0,0 0 0,0 0 0,0-1 0,0 1 0,0 0 0,0 0 0,0 0 0,0-1 0,0 1 0,-1 0 0,1 0 0,0 0 0,0 0 0,0-1 0,0 1 0,0 0 0,0 0 0,0 0 0,0 0 0,0 0 0,-1-1 0,1 1 0,0 0 0,0 0 0,0 0 0,11-8 0,-11 8 0,1 0 0,-1 0 0,0 0 0,0 0 0,1 0 0,-1 0 0,0 0 0,1 0 0,-1 0 0,0-1 0,0 1 0,1 0 0,-1 0 0,0 0 0,1 0 0,-1 0 0,0 0 0,0 0 0,1-1 0,-1 1 0,0 0 0,0 0 0,0 0 0,1-1 0,-1 1 0,0 0 0,0 0 0,0-1 0,1 1 0,-1 0 0,0 0 0,0-1 0,0 1 0,0 0 0,0 0 0,0-1 0,0 1 0,0 0 0,0-1 0,-2-1 0,23-8-6,-15 4-66,8-5 27,-13 7 41,-1 3-10,2 1 3,0-1-1,0 0 0,0 0 0,0-1 1,0 1-1,-1 0 0,1 0 1,0-1-1,-1 1 0,2-3 1,4-2-9,-5 5 8,-2 1 10,0-1 0,0 1 0,0 0 0,0 0 1,0 0-1,0 0 0,0-1 0,0 1 0,0 0 1,0 0-1,0 0 0,0-1 0,0 1 0,0 0 1,0 0-1,1 0 0,-1-1 0,0 1 0,0 0 1,0 0-1,0 0 0,0 0 0,0 0 0,0-1 0,1 1 1,-1 0-1,0 0 0,0 0 0,0 0 0,0 0 1,1 0-1,-1 0 0,0 0 0,0-1 0,0 1 1,1 0-1,-1 0 0,0 0 0,0 0 0,0 0 1,1 0-1,-1 0-1,0 0 1,1 0 0,-1 0-1,0 0 1,0 0-1,0 0 1,1 0-1,-1 0 1,0 0 0,0 0-1,0 0 1,1 0-1,-1 0 1,0-1 0,0 1-1,0 0 1,1 0-1,-1 0 1,0 0-1,0 0 1,0-1 0,0 1-1,0 0 1,1 0-1,-1 0 1,0-1 0,0 1-1,0 0 1,0 0-1,0 0 1,0-1-1,0 1 1,0 0 0,0 0-1,0-1 1,0 1-1,0 0 1,0 0 0,0 0-1,0-1 1,0 1-1,0 0 2,0-1 0,0 1 0,0 0 0,0 0 0,0 0 0,0 0 0,0-1 0,0 1 1,0 0-1,0 0 0,0 0 0,0 0 0,0-1 0,1 1 0,-1 0 0,0 0 0,0 0 0,0 0 0,0 0 0,0-1 0,0 1 0,0 0 0,1 0 0,-1 0 0,0 0 0,0 0 0,0 0 0,0 0 0,0 0 0,1 0 0,-1-1 0,0 1 0,0 0 0,0 0 0,0 0 0,1 0 0,-1 0 0,0 0 0,0 0 0,1 0 0,-1 0 0,0 0 0,0 0 0,0 0 0,1 0-1,-1 0 1,0 0 0,0 0 0,1 0 0,-1 0-1,0 0 1,0 0 0,0 0 0,1 0 0,-1-1-1,0 1 1,0 0 0,0 0 0,1 0 0,-1 0-1,0-1 1,0 1 0,0 0 0,0 0 0,0 0 0,1-1-1,-1 1 1,0 0 0,0 0 0,0 0 0,0-1-1,0 1 1,0 0 0,0 0 0,0-1 0,0 1-1,0 0 1,0 0 0,0-1 0,0 1 0,0 0-1,0-1 1,0 1 1,0 0-1,0 0 1,0 0 0,0 0-1,0-1 1,0 1-1,0 0 1,0 0 0,0 0-1,0 0 1,0-1-1,0 1 1,0 0-1,1 0 1,-1 0 0,0 0-1,0 0 1,0-1-1,0 1 1,0 0 0,0 0-1,0 0 1,1 0-1,-1 0 1,0 0-1,0 0 1,0-1 0,0 1-1,0 0 1,1 0-1,-1 0 1,0 0-1,0 0 1,0 0 0,0 0-1,1 0 1,-1 0-1,0 0 1,0 0 0,1 0-1,-1 0 0,0 0 1,0 0-1,0 0 0,1 0 0,-1 0 0,0 0 1,0 0-1,1 0 0,-1 0 0,0 0 1,0-1-1,0 1 0,1 0 0,-1 0 0,0 0 1,0 0-1,0 0 0,1 0 0,-1-1 0,0 1 1,0 0-1,0 0 0,0 0 0,0-1 1,1 1-1,-1 0 0,0 0 0,0 0 0,0-1 1,0 1-1,0 0 0,0 0 0,0-1 1,0 1-1,0 0 0,0 0 0,0-1 0,0 1 1,0 0-1,0 0 0,0-1 0,18-14-14,-16 14 8,6-5 9,-7 5-2,0-3-1,-1-1 6,2 4-13,4-4 4,-4 0 5,-2 4 8,0 1-9,1 1 1,-1-1 0,0 0-1,1 0 1,-1 0 0,0 0-1,1 0 1,-1 0 0,0 0-1,1 0 1,-1 0 0,0 0 0,1 0-1,-1-1 1,0 1 0,1 0-1,-1 0 1,0 0 0,1 0-1,-1 0 1,0-1 0,0 1-1,1 0 1,-1 0 0,0-1-1,0 1 1,1 0 0,-1 0-1,0-1 1,0 1 0,0 0 0,1 0-1,-1-1 1,0 0 170,8-5-478,-6 6 68</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2:12.227"/>
    </inkml:context>
    <inkml:brush xml:id="br0">
      <inkml:brushProperty name="width" value="0.05" units="cm"/>
      <inkml:brushProperty name="height" value="0.05" units="cm"/>
      <inkml:brushProperty name="color" value="#FFC114"/>
    </inkml:brush>
  </inkml:definitions>
  <inkml:trace contextRef="#ctx0" brushRef="#br0">30 23 228,'0'0'170,"-20"-10"1478,20 9-1244,0 1-371,0 0 0,0 0 0,-1 0 1,1 0-1,0 0 0,0 0 0,-1 0 0,1 0 0,0 0 0,0 0 0,-1 0 0,1 0 0,0 0 0,-1 0 0,1 0 0,0 0 1,0 0-1,-1 0 0,1 0 0,0-1 0,0 1 0,0 0 0,-1 0 0,1 0 0,0 0 0,0-1 0,0 1 0,-1 0 0,1 0 1,0 0-1,0-1 0,0 1 0,0 0 0,0 0 0,-1-1 0,1 1 0,0 0 0,0 0 0,0-1 0,0 1 0,0 0 0,0 0 1,0-1-1,0 1 0,0 0 0,0-1 0,0 1 0,0 0 0,0 0 0,0-1 0,0 1 0,0 0 0,1-1 0,5-1-2620,-14 2 1366</inkml:trace>
</inkml:ink>
</file>

<file path=ppt/ink/ink12.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31.26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0 17 23,'0'0'30,"6"-11"0,-6 11 1,0 0-18,10 20-6,-6 1-1,-1 4-2,2 8-1,-1 4 0,2 5-1,0-4 0,-1 1 0,1-6-1,-2-8 0,0-7 0,1-5 0,-5-13 1,11 2 1,-11-2 0,13-21 1,-8-2-1,4-2 0,-2-10 0,1-3-1,1-3-1,0 1 1,-1 2-2,-2 6 1,0 6-2,-1 6-1,-5 20-4,8-13-15,-8 13-14,9 21-1,-5-2-1,1 2 1</inkml:trace>
  <inkml:trace contextRef="#ctx0" brushRef="#br0" timeOffset="703">363 194 23,'0'0'31,"0"0"1,-3-12 0,3 12-19,0 0-2,0 0-5,-2 17-3,2-4-2,0 4-1,2 2 0,-3 1-3,4 5-9,1-5-19,-2-1-1,2-4 0,-4-15-1</inkml:trace>
  <inkml:trace contextRef="#ctx0" brushRef="#br0" timeOffset="1188">607 15 14,'0'0'28,"14"4"1,-14-4 2,2 18-19,4 2-4,-2-2 0,2 10-1,-2-1-1,3 6-3,-2-2-2,2-3-4,-1 3-9,-1-4-19,-3-10-1,1-2 1,-3-6-1</inkml:trace>
  <inkml:trace contextRef="#ctx0" brushRef="#br0" timeOffset="1438">582 13 36,'-13'12'33,"9"2"1,-3 6-2,0 8-22,-5-1-3,1 9-2,-2 5-10,-4-3-21,-1 0-6,1-5-2,0-6 1</inkml:trace>
  <inkml:trace contextRef="#ctx0" brushRef="#br0" timeOffset="1594">465 271 25,'22'-12'31,"1"0"2,4 3-4,2 2-36,0-3-16,15 4-4,-5-3-3</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23T03:52:16.822"/>
    </inkml:context>
    <inkml:brush xml:id="br0">
      <inkml:brushProperty name="width" value="0.05" units="cm"/>
      <inkml:brushProperty name="height" value="0.05" units="cm"/>
      <inkml:brushProperty name="color" value="#FFC114"/>
    </inkml:brush>
  </inkml:definitions>
  <inkml:trace contextRef="#ctx0" brushRef="#br0">1 1 64,'0'0'151,"8"5"803,-7 4-241,1-1 4821,16-2-881,-16 4-1157,2-8-3448,-4-2 48,0 0 0,1 0 0,-1 0 1,0 1-1,0-1 0,1 0 0,-1 0 0,0 0 0,0 0 0,1 1 0,-1-1 0,0 0 1,0 0-1,0 1 0,1-1 0,-1 0 0,0 0 0,0 1 0,0-1 0,0 0 0,0 1 1,1-1-1,-1 0 0,0 1 0,0-1 0,0 0 0,0 0 0,0 1 0,0-1 0,0 0 1,0 1-1,0-1 0,0 0 0,0 1 0,-1-1 0,4 1 315,-3-1-344,0 0-1,1 0 1,-1 0 0,0 0-1,1 0 1,-1 0 0,0 0-1,0 0 1,1 0 0,-1 0 0,0 1-1,0-1 1,1 0 0,-1 0-1,0 0 1,0 0 0,1 0-1,-1 0 1,0 1 0,0-1-1,0 0 1,1 0 0,-1 0-1,0 1 1,0-1 0,0 0-1,1 0 1,-1 1 0,0-1 0,0 0-1,0 0 1,0 1 0,0-1-1,0 0 1,0 0 0,0 1-1,0-1 1,0 0 0,0 1-1,0-1-32,0 0-1,0 0 0,0 1 1,0-1-1,0 0 0,0 0 1,0 1-1,1-1 0,-1 0 1,0 0-1,0 0 1,0 0-1,0 1 0,0-1 1,0 0-1,0 0 0,0 0 1,1 1-1,-1-1 0,0 0 1,0 0-1,0 0 0,0 0 1,1 0-1,-1 0 0,0 1 1,0-1-1,0 0 0,0 0 1,1 0-1,-1 0 0,0 0 1,1 0-1,-1 0 5,0 0 0,1 0-1,-1 1 1,0-1 0,0 0-1,1 0 1,-1 0 0,0 0-1,1 1 1,-1-1 0,0 0 0,0 0-1,1 1 1,-1-1 0,0 0-1,0 1 1,0-1 0,1 0-1,-1 0 1,0 1 0,0-1 0,0 0-1,0 1 1,0-1 0,0 0-1,0 1 1,1-1 0,-1 0-1,0 1 1,0-1 0,0 1-1,0-1 1,-1 1 0,1 0 611,1-1-616,-1 0-1,1 0 0,-1 0 0,1 0 1,-1 0-1,1 0 0,-1 1 0,1-1 0,-1 0 1,1 0-1,-1 1 0,1-1 0,-1 0 1,1 0-1,-1 1 0,0-1 0,1 1 1,-1-1-1,0 0 0,1 1 0,-1 0-11,1-1-1,-1 1 0,0-1 0,1 0 1,-1 1-1,1-1 0,-1 0 0,0 1 1,1-1-1,-1 0 0,1 1 0,-1-1 0,1 0 1,-1 0-1,1 0 0,-1 1 0,1-1 1,0 0-1,-1 0 0,1 0 0,8 6 123,-8-6 26,8 5 90,4 6 311,-12-10-645,0-1 130,1 0 0,-1 1 1,0-1-1,0 1 1,0-1-1,0 1 0,0-1 1,0 1-1,0 0 1,0-1-1,0 1 0,0 0 1,0 0-1,1 2 1,0-3-53,-2 0-1,1-1-1,-1 1 1,1 0 0,-1 0-1,1 0 1,-1 0 0,0 0-1,1 0 1,-1 0-1,1 1 1,-1-1 0,1 0-1,-1 0 1,1 0 0,-1 0-1,0 1 1,1-1 0,-1 0-1,1 0 1,-1 1 0,0-1-1,1 0 1,-1 1 0,0-1-1,1 0 1,-1 1 0,1 0-1,13 11 54,-12-8-53,-2-3 6,0 0-2,12 10 114,-10-10-92,-1 1 0,1-1 0,0 1 0,0-1 1,-1 1-1,1 0 0,-1 0 0,0-1 0,1 1 0,0 3 1,-2-4 1,8 5 42,-4 5 66,-3-10-143,-1-1 13,1 0 0,-1 1 0,1-1 0,-1 0 0,0 0 1,1 1-1,-1-1 0,0 0 0,1 0 0,-1 1 0,0-1 0,1 0 0,-1 1 0,0-1 1,0 1-1,1-1 0,-1 0 0,0 1 0,0-1 0,0 1 0,1-1 0,-1 0 1,0 1-1,0-1 0,0 1 0,0-1 0,0 1 0,0 0 0,4 3 58,-4-3-59,0-1 1,1 0-1,-1 0 1,1 0-1,-1 1 0,0-1 1,1 0-1,-1 0 1,0 1-1,1-1 0,-1 0 1,0 1-1,0-1 1,1 0-1,-1 1 0,0-1 1,0 0-1,0 1 1,1-1-1,-1 1 1,0-1-1,0 0 0,0 1 1,0-1-1,0 1 1,0-1-1,0 1 0,0-1 1,0 1-1,0-1 1,0 0-1,0 2 0,4 2 68,-4-3-68,0-1 0,1 0 0,-1 0 1,1 0-1,-1 1 0,0-1 0,1 0 0,-1 0 0,0 1 0,1-1 1,-1 0-1,0 1 0,0-1 0,1 0 0,-1 1 0,0-1 1,0 0-1,0 1 0,1-1 0,-1 1 0,0-1 0,0 0 1,0 1-1,0-1 0,0 1 0,0-1 0,0 1 0,0-1 0,0 0 1,0 1-1,0-1 0,0 1 0,0 0 3,1 1 0,-1-1 0,0 0 0,1 0-1,-1 0 1,1 0 0,0 0 0,-1 0 0,1-1 0,0 1 0,0 0 0,-1 0-1,1 0 1,1 0 0,-1 0-3,0 0 1,0-1-1,0 1 0,-1 0 0,1 0 0,0-1 0,-1 1 1,1 0-1,-1 0 0,1 0 0,-1 0 0,1 0 1,0 1-1,3 3 20,-4-4-25,0-1-1,1 0 1,-1 0-1,1 0 1,-1 0-1,0 1 1,1-1-1,-1 0 0,0 1 1,0-1-1,1 0 1,-1 0-1,0 1 1,0-1-1,1 0 1,-1 1-1,0-1 1,0 1-1,0-1 1,1 0-1,-1 1 1,0-1-1,0 1 1,0-1-1,0 0 1,0 1-1,0-1 1,0 1-1,0-1 0,0 0 1,0 1-1,0-1 0,0 1-1,0-1 1,0 0-1,0 0 0,0 0 1,0 1-1,0-1 1,0 0-1,0 0 0,0 0 1,0 1-1,0-1 1,0 0-1,0 0 0,0 0 1,0 0-1,0 1 1,0-1-1,1 0 0,-1 0 1,0 0-1,0 0 1,0 1-1,0-1 0,0 0 1,0 0-1,1 0 0,-1 0 1,0 0-1,0 0 1,0 0-1,0 1 0,1-1 1,-1 0-1,0 0 1,0 0-1,0 0 0,1 0 1,-1 0-1,0 0 1,1 0-1,-1 0 2,0 0-1,0 0 1,0 0 0,1 0-1,-1 0 1,0 0 0,0 0-1,1 0 1,-1 0 0,0 0 0,0 0-1,0 0 1,1 1 0,-1-1-1,0 0 1,0 0 0,0 0-1,0 0 1,1 0 0,-1 1-1,0-1 1,0 0 0,0 0-1,0 0 1,0 1 0,0-1-1,1 0 1,-1 0 0,0 0 0,0 1-1,0-1 1,0 0 0,0 0-1,0 0 1,0 1 0,0-1-1,0 0 1,0 0 0,0 1-1,0-1 1,0 0 0,1 4 21,1-1 0,0 0 1,0 1-1,0-1 0,1 0 1,3 4-1,-3 5 73,2-8-71,-4-3-19,1 0 0,-1 0 0,0 0 0,0 0 0,0 0 0,0 0 0,0 0 0,-1 0 0,1 0 0,0 1 0,0-1 0,-1 0 0,1 0 0,0 2 0,17 19 139,-15-11-67,1-9-73,-4-2-3,0 0 0,1 0 0,-1 0 0,0 0 0,1 0 0,-1 1 0,0-1 0,0 0 0,1 0 0,-1 0 0,0 1 0,0-1 0,0 0 0,1 0 0,-1 1 0,0-1 0,0 0 0,0 0 0,0 1 0,1-1 0,-1 0-1,0 1 1,0-1 0,0 0 0,0 1 0,0-1 0,0 0 0,0 1 0,0-1 0,0 0 0,0 0 0,0 1 0,0-1 0,0 0 0,0 1 0,4 4 42,-4-5-43,1 0 1,-1 1-1,0-1 0,1 0 1,-1 0-1,0 0 1,0 0-1,1 1 1,-1-1-1,0 0 0,0 0 1,1 1-1,-1-1 1,0 0-1,0 1 1,1-1-1,-1 0 0,0 0 1,0 1-1,0-1 1,0 0-1,0 1 1,0-1-1,0 0 0,1 1 1,-1 0 0,0-1-1,0 1 1,0-1 0,0 1 0,0-1 0,0 1-1,0-1 1,0 1 0,0-1 0,1 1 0,-1-1 0,0 1-1,0-1 1,1 1 0,-1-1 0,0 0 0,1 1-1,-1-1 1,0 1 0,1-1 0,0 1-1,-1-1 1,1 1-1,-1-1 1,0 1-1,1-1 1,-1 1-1,0-1 0,1 1 1,-1-1-1,0 1 1,1-1-1,-1 1 1,0-1-1,0 1 1,0 0-1,0-1 1,0 1-1,1-1 1,-1 1-1,0 1 1,4 4 10,-4-6-11,1 0-1,-1 1 1,0-1-1,1 0 1,-1 0-1,0 1 0,1-1 1,-1 0-1,0 0 1,0 1-1,1-1 1,-1 0-1,0 1 0,0-1 1,1 1-1,-1-1 1,0 0-1,0 1 1,0-1-1,0 0 0,0 1 1,1-1-1,-1 1 1,0-1-1,0 1 1,0-1-1,0 0 0,0 2 1,-1-2 0,1 0-1,0 1 1,0-1 0,0 1 0,0-1-1,0 0 1,0 1 0,0-1 0,1 1-1,-1-1 1,0 0 0,0 1 0,0-1-1,0 1 1,0-1 0,1 0 0,-1 1 0,0-1-1,0 0 1,0 1 0,1-1 0,-1 0-1,0 0 1,1 1 0,-1-1 0,0 0-1,1 0 1,-1 1 0,0-1 0,1 0-1,0 0 1,-1 0 0,0 0 0,0 1 0,0-1 0,1 0 0,-1 0 0,0 0 0,0 0 0,0 0 0,1 1-1,-1-1 1,0 0 0,0 0 0,0 0 0,0 1 0,1-1 0,-1 0 0,0 0 0,0 0 0,0 1 0,0-1 0,0 0-1,0 0 1,0 1 0,0-1 0,0 0 0,0 0 0,1 1 0,-1-1 0,-1 0 0,1 1 1,0-1 0,0 1 0,1-1 0,-1 1-1,0-1 1,0 1 0,0-1 0,0 1 0,0-1 0,0 1 0,1-1 0,-1 1 0,0-1 0,0 1 0,1-1 0,-1 1-1,0-1 1,1 0 0,-1 1 0,1 0 0,0-1 0,-1 0 0,1 1 0,-1-1 0,0 1 0,1-1 0,-1 1 0,0-1 0,1 1-1,-1-1 1,0 1 0,1-1 0,-1 1 0,0 0 0,0-1 0,0 1 0,0-1 0,0 1 0,0 0 0,1-1 0,-2 2 0,2-1 1,-1 0 1,0 0-1,0 0 1,0 0-1,1 0 1,-1 0-1,0 0 1,1 0 0,-1-1-1,1 1 1,-1 0-1,1 0 1,0 0-1,-1-1 1,1 1 0,0 0-1,-1 0 1,3 0-1,-3 0 0,1-1 1,0 1-1,0 0 0,-1-1 0,1 1 1,0 0-1,-1-1 0,1 1 0,-1 0 0,1 0 1,-1 0-1,1 0 0,-1-1 0,0 1 0,1 0 1,-1 0-1,0 0 0,0 2 0,0-3 1,0 1 0,0 0 0,0 0-1,0 0 1,0 0 0,0-1 0,0 1 0,0 0-1,0 0 1,0 0 0,0 0 0,1-1 0,-1 1 0,0 0-1,0 0 1,1-1 0,-1 1 0,1 0 0,-1 0-1,1-1 1,-1 1 0,1 0 0,-1-1 0,1 1-1,0-1 1,-1 1 0,2 0 0,-2-1 0,0 1 1,1-1 0,-1 0-1,0 1 1,0-1-1,0 0 1,1 1-1,-1-1 1,0 1-1,0-1 1,0 0-1,0 1 1,0-1 0,0 1-1,0-1 1,0 0-1,0 1 1,0-1-1,0 1 1,0-1-1,0 0 1,0 2-1,1 6 43,2-6-43,-3-1-1,1-1 0,-1 1 0,1-1 0,-1 1 0,1-1 0,-1 1 0,0-1 0,1 1 0,-1 0 1,0-1-1,0 1 0,1-1 0,-1 1 0,0 0 0,0-1 0,0 1 0,0 0 0,0-1 0,1 1 0,-1 0 0,-1-1 0,1 2 0,5 8 26,0 1 16,0-6 7,-5-5-50,0 0-1,1 0 1,-1 1 0,0-1-1,1 0 1,-1 0 0,0 0-1,0 1 1,1-1 0,-1 0 0,0 0-1,0 1 1,1-1 0,-1 0-1,0 0 1,0 1 0,0-1-1,1 0 1,-1 1 0,0-1-1,0 0 1,0 1 0,0-1-1,0 0 1,0 1 0,5 15 96,-4-15-92,-1 0 0,1 0-1,0 1 1,-1-1 0,1 1 0,-1-1 0,0 1 0,1-1 0,-1 0 0,0 1-1,0 2 1,5 4-9,-5-7 5,1-1 0,-1 1 0,1-1-1,-1 1 1,0 0 0,1-1 0,-1 1-1,1-1 1,-1 1 0,0 0 0,0-1 0,1 1-1,-1 0 1,0 0 0,0-1 0,0 1-1,0 0 1,0 0 0,0 0-1,0 0 0,0 0 0,0 0 0,0-1 0,0 1 0,0 0 0,0 0 0,0-1 0,0 1 0,1 0 0,-1 0 0,0-1 0,0 1 0,1 0 0,-1 0 0,1-1 0,-1 1 0,0 0 0,1-1 0,-1 1 0,2 0 0,-2 0 0,1-1 0,-1 0-1,0 1 1,1-1 0,-1 0 0,0 1 0,1-1-1,-1 1 1,0-1 0,0 1 0,1-1 0,-1 1 0,0-1-1,0 1 1,0-1 0,0 1 0,0-1 0,0 1-1,0-1 1,0 1 0,0 0 0,5 9 28,-5-9-26,1-1-1,-1 1 1,1-1-1,-1 1 1,0-1-1,1 1 1,-1-1-1,1 1 1,-1 0 0,0-1-1,0 1 1,1 0-1,-1-1 1,0 1-1,0 0 1,0-1-1,0 1 1,0 0 0,0-1-1,0 2 1,0-2-2,0 1 1,0 0-1,0-1 1,0 1-1,0-1 1,0 1-1,0 0 1,0-1-1,0 1 1,1-1-1,-1 1 1,0-1 0,0 1-1,0-1 1,1 1-1,-1-1 1,0 1-1,1-1 1,-1 1-1,0-1 1,1 1-1,-1-1 1,1 1-1,-1-1 1,1 0-1,-1 1 1,1-1 0,-1 0-1,1 1 1,0-1-1,-1 0 1,0 0-1,0 0 1,0 0-1,1 1 1,-1-1 0,0 0-1,0 0 1,0 0-1,0 1 1,0-1-1,0 0 1,1 0-1,-1 0 1,0 1 0,0-1-1,0 0 1,0 0-1,0 0 1,0 1-1,0-1 1,0 0-1,0 0 1,0 1 0,0-1-1,0 0 1,0 0-1,0 0 1,0 1-1,0-1 1,0 0-1,-1 1 1,3 5 43,-1-6-38,-1 1-1,1-1 1,-1 1-1,1-1 1,0 1 0,-1-1-1,1 1 1,-1 0-1,1-1 1,-1 1-1,0 0 1,1-1-1,-1 1 1,0 0 0,1 0-1,-1 0 1,0-1-1,0 1 1,1 0-1,-1 0 1,0-1-1,0 1 1,0 0-1,0 0 1,0 0 0,0-1-1,-1 2 1,5 3 36,-3-5-40,-1 0 1,0 1-1,1-1 0,-1 0 1,0 0-1,1 0 0,-1 1 1,0-1-1,0 0 1,1 0-1,-1 1 0,0-1 1,0 0-1,1 0 0,-1 1 1,0-1-1,0 0 0,0 1 1,0-1-1,1 0 0,-1 1 1,0-1-1,0 0 1,0 1-1,0-1 0,0 1 1,0 0-1,4 14 61,-3-14-61,0 1 1,0-1-1,-1 1 0,1-1 0,0 1 0,-1 0 0,0-1 0,1 1 0,-1 0 0,0-1 0,0 1 0,0 2 0,0-2-3,0-2 0,8 9 0,-7-3 0,-1-6 0,0 0 0,-1 1 0,1-1 0,0 0 0,0 1 0,0-1 0,0 0 0,0 1 0,0-1 0,0 1 0,0-1 0,0 0 0,0 1 0,0-1 0,0 1 0,0-1 0,0 0 0,0 1 0,1-1 0,-1 0 0,0 1 0,0-1 0,0 0 0,1 1 0,-1-1 0,0 0 0,0 1 0,1-1 0,-1 0 0,0 0 0,1 1 0,2 2 0,-3-2 0,1 0 0,0 0 0,-1 0 0,1 0 0,-1 0 0,1 0 0,-1 0 0,1 0 0,-1 0 0,0 0 0,1 0 0,-1 0 0,0 0 0,0 0 0,0 1 0,0-1 0,0 0 0,0 0 0,0 0 0,0 0 0,-1 2 0,6 7 0,-5-10 0,1 1 0,-1-1 0,1 1 0,-1 0 0,0-1 0,1 1 0,-1-1 0,0 1 0,1 0 0,-1-1 0,0 1 0,0 0 0,1-1 0,-1 1 0,0 0 0,0 0 0,0 0 0,10 39 0,-10-40 0,0 1 0,0 0 0,0-1 0,0 1 0,0 0 0,0-1 0,0 1 0,0 0 0,1-1 0,-1 1 0,0 0 0,0-1 0,1 1 0,-1 0 0,0-1 0,1 1 0,-1-1 0,1 1 0,-1-1 0,1 1 0,0 0 0,1 1 0,-1-1 0,-1 0 0,0-1 0,1 1 0,-1-1 0,0 1 0,1 0 0,-1-1 0,0 1 0,0 0 0,0-1 0,0 1 0,1 0 0,-1-1 0,0 1 0,0 0 0,0 0 0,-1-1 0,1 1 0,0 0 0,0-1 0,0 1 0,0 0 0,-1 0 0,1-1 0,0 2 0,-1 0 0,1 0 0,0 0 0,0 0 0,1 0 0,-1-1 0,0 1 0,0 0 0,1 0 0,-1 0 0,1 0 0,0-1 0,-1 1 0,1 0 0,0-1 0,2 4 0,-1 17 0,-2-21 0,0 1 0,0-1 0,0 0 0,0 0 0,0 0 0,0 0 0,0 0 0,0 0 0,1 0 0,-1 0 0,0 0 0,1 0 0,-1 0 0,1 0 0,-1 0 0,1 0 0,-1 0 0,1 0 0,0-1 0,1 3 0,-2-3 0,1 1 0,-1-1 0,0 1 0,1 0 0,-1 0 0,0 0 0,0 0 0,1-1 0,-1 1 0,0 0 0,0 0 0,0 0 0,0 0 0,0 0 0,0 0 0,0 0 0,0-1 0,-1 3 0,1-2 0,-1-1 0,1 1 0,0 0 0,0 0 0,0 0 0,0 0 0,0 0 0,0 0 0,0-1 0,0 1 0,0 0 0,0 0 0,1 0 0,-1 0 0,0 0 0,0-1 0,2 3 0,-2-3 0,1 0 0,-1 1 0,1 0 0,0 0 0,-1 0 0,1 0 0,0-1 0,-1 1 0,1 0 0,-1 0 0,0 0 0,1 0 0,-1 0 0,0 0 0,1 0 0,-1 1 0,0-1 0,0 0 0,0 0 0,0 0 0,0 2 0,4 10 0,-3-12 0,0 0 0,-1 0 0,1 0 0,-1 0 0,1 0 0,-1 0 0,1 0 0,-1 0 0,0 0 0,0 0 0,1 0 0,-1 0 0,0 2 0,10 23 0,-10-25 0,0 0 0,0 0 0,0 1 0,0-1 0,1 0 0,-1 0 0,0 0 0,1 0 0,-1 0 0,1 0 0,-1 0 0,2 1 0,3 11 0,-5-11 0,0 0 0,1 1 0,-1-1 0,1 0 0,0 0 0,-1 0 0,1 0 0,0 0 0,0 0 0,3 3 0,-3-3 0,0 0 0,0-1 0,0 1 0,0 0 0,0 0 0,0 0 0,0 0 0,-1 0 0,1 0 0,0 5 0,-1-3 0,1 0 0,0 0 0,0 0 0,0 1 0,1-1 0,0 0 0,-1-1 0,1 1 0,3 4 0,7 16 0,-8-13 0,-3-6 0,0-1 0,1 0 0,-1 0 0,1 0 0,0 0 0,0 0 0,5 5 0,-5-5 0,0-1 0,0 0 0,0 0 0,0 1 0,0-1 0,1 5 0,-2-4 0,0 0 0,1-1 0,0 1 0,-1-1 0,1 0 0,4 5 0,33 53 0,-19-27 0,0-1 0,-17-30 0,0 0 0,0 1 0,0-1 0,-1 1 0,0-1 0,1 1 0,1 5 0,13 20 0,3 5 0,-10-22 0,-1 1 0,-1 0 0,10 19 0,-1-2 0,-12-21 0,0 0 0,1-1 0,0 1 0,10 8 0,-11-11 0,1 0 0,-1 1 0,-1-1 0,1 1 0,4 9 0,-2-2 0,-3-8 0,0 1 0,0 0 0,0-1 0,9 11 0,-11-14 0,1-1 0,-1 1 0,1 0 0,-1 0 0,0 0 0,0 1 0,2 4 0,-3-5 0,1 1 0,0-1 0,0 0 0,0 0 0,0 0 0,0 0 0,5 4 0,-5-4 0,1 0 0,-1 0 0,0 0 0,0 0 0,0 1 0,2 4 0,10 15 0,56 72 0,-20-28 0,-48-65 0,-2-1 0,1-1 0,0 1 0,-1 0 0,0-1 0,1 1 0,-1-1 0,1 1 0,-1 0 0,0-1 0,1 1 0,-1 0 0,0-1 0,1 1 0,-1 0 0,0 0 0,0-1 0,0 1 0,0 1 0,1 0 0,-1 0 0,1 0 0,-1 0 0,1 0 0,0 0 0,0-1 0,0 1 0,0 0 0,0-1 0,1 1 0,1 2 0,6 8 0,5 8 0,33 38 0,-42-53 0,9 21 0,32 26 0,-43-36 0,4-6 0,0-1 0,1 0 0,12 12 0,-11-12 0,0 0 0,-1 0 0,11 16 0,-10-12 0,0 0 0,16 17 0,-18-23 0,43 55 0,-39-45 0,-10-15 0,1 0 0,-1 0 0,0 0 0,0 0 0,1-1 0,-1 1 0,1 0 0,0-1 0,-1 1 0,1-1 0,2 2 0,16 19 0,-16-19 0,-1 0 0,1 0 0,-1 0 0,0 1 0,0-1 0,0 1 0,0 0 0,-1 0 0,4 6 0,12 17 0,28 34 0,-33-38 0,-6-17 0,-5-4 0,0-1 0,0 1 0,0 0 0,0 0 0,0 0 0,-1 0 0,1 0 0,0 0 0,-1 1 0,0-1 0,2 3 0,-2-1 0,1 0 0,0-1 0,-1 1 0,1-1 0,1 1 0,-1-1 0,0 0 0,4 3 0,1 1 0,-5-6 0,0 1 0,0-1 0,0 1 0,0 0 0,0 0 0,-1 0 0,1 0 0,-1 1 0,1-1 0,-1 0 0,2 4 0,-3-4 0,1 1 0,0-1 0,1 1 0,-1-1 0,0 0 0,1 0 0,-1 0 0,1 1 0,0-2 0,0 1 0,0 0 0,-1 0 0,2 0 0,-1-1 0,3 2 0,-1 1 0,0-1 0,0 1 0,0-1 0,-1 1 0,7 9 0,1 0 0,-8-4 0,-3-8 0,1 0 0,-1 0 0,0 0 0,1 0 0,-1 0 0,1 0 0,-1 0 0,1 0 0,-1 0 0,1 0 0,0-1 0,-1 1 0,1 0 0,0 0 0,0-1 0,-1 1 0,1 0 0,0-1 0,0 1 0,0-1 0,0 1 0,0-1 0,0 1 0,1-1 0,-1 1 0,0-1 0,-1 0 0,1 1 0,-1-1 0,1 1 0,-1-1 0,1 1 0,-1-1 0,1 1 0,-1-1 0,1 1 0,-1 0 0,1-1 0,-1 1 0,0-1 0,0 1 0,1 0 0,-1 1 0,1-1 0,-1 1 0,1-1 0,0 0 0,-1 1 0,1-1 0,0 0 0,0 1 0,0-1 0,0 0 0,0 0 0,0 0 0,0 0 0,0 0 0,1 0 0,-1 0 0,0 0 0,0-1 0,3 2 0,3 7 0,-2-1 0,-5-7 0,0-1 0,1 1 0,-1-1 0,0 1 0,1-1 0,-1 1 0,1-1 0,-1 1 0,0-1 0,1 1 0,-1-1 0,1 1 0,-1-1 0,1 0 0,-1 1 0,1-1 0,0 0 0,-1 1 0,1-1 0,-1 0 0,1 0 0,0 0 0,-1 1 0,1-1 0,1 0 0,1 1 0,30 33 0,-25-29 0,2 1 0,-7-4 0,0-1 0,0 1 0,0 0 0,0 0 0,-1 1 0,1-1 0,-1 1 0,4 3 0,-2-1 0,-4-4 0,0-1 0,0 1 0,1-1 0,-1 1 0,0 0 0,1-1 0,-1 1 0,1-1 0,-1 1 0,1-1 0,-1 0 0,1 1 0,-1-1 0,1 1 0,-1-1 0,1 0 0,-1 1 0,1-1 0,0 0 0,-1 0 0,1 0 0,-1 1 0,1-1 0,0 0 0,0 0 0,2 1 0,1 4 0,21 11 0,-22-14 0,7 3 0,18 13 0,-25-13 0,6 0 0,1 1 0,0 0 0,0-1 0,9 8 0,-8-8 0,-1-1 0,-9-1 0,-1-1 0,9 0 0,-9-2 0,1 0 0,-1 0 0,1 0 0,-1 0 0,1 0 0,0 0 0,-1 0 0,1 1 0,-1-1 0,1 0 0,-1 0 0,1 0 0,-1 1 0,1-1 0,-1 0 0,1 1 0,-1-1 0,1 0 0,-1 1 0,1 0 0,7 4 0,2 1 0,0 0 0,0-1 0,0 1 0,14 10 0,-23-15 0,-1 0 0,1-1 0,-1 1 0,1-1 0,0 1 0,-1-1 0,1 0 0,0 1 0,0-1 0,-1 0 0,1 1 0,0-1 0,0 0 0,-1 0 0,1 0 0,0 0 0,0 0 0,0 1 0,-1-1 0,2-1 0,1 2 0,-1-1 0,0 1 0,0-1 0,1 1 0,-1 0 0,0 0 0,0 0 0,0 0 0,0 0 0,0 0 0,3 2 0,16 9 0,-11-8 0,0 2 0,0 0 0,0-1 0,0 1 0,-2-2 0,-3 0 0,0-1 0,0-1 0,1 1 0,-1-1 0,11 3 0,-6 0 0,-9-2 0,-1-1 0,4-1 0,-5-2 0,1 1 0,0 0 0,0 0 0,0 0 0,0 0 0,0 0 0,1 0 0,-1 0 0,0 0 0,0 0 0,0 0 0,0 0 0,0 0 0,0 0 0,0 0 0,0 0 0,0 0 0,0 0 0,0 0 0,0 0 0,0 0 0,0-1 0,0 1 0,0 0 0,0 0 0,0 0 0,0 0 0,0 0 0,0 0 0,0 0 0,35 18 0,-4-2 0,-22-14 0,1 3 0,41 16 0,-43-19 0,2 3 0,0 0 0,19 8 0,-28-12 0,9 3 0,0 1 0,-10-2 0,1-1 0,8-2 0,-5 0 0,-5 1 0,28 9 0,-15-5 0,-4-4 0,6-2 0,-11 2 0,8 6 0,-11-5 0,2 0 0,18-1 0,-18-2 0,1 2 0,4 3 0,1-3 0,3 0 0,-13 0 0,2-1 0,0 0 0,0 0 0,0 0 0,0 0 0,0 0 0,0 0 0,0 0 0,1 0 0,-1 0 0,0 1 0,0-1 0,0 0 0,0 0 0,0 0 0,0 0 0,0 0 0,0 0 0,0 0 0,0 0 0,0 0 0,0 0 0,0 0 0,0 0 0,0 0 0,0 1 0,0-1 0,0 0 0,0 0 0,0 0 0,0 0 0,0 0 0,0 0 0,0 0 0,0 0 0,0 0 0,0 0 0,0 0 0,0 0 0,0 0 0,-1 0 0,1 1 0,41 0 0,-31-1 0,0 0 0,3 0 0,-11 0 0,4-5 0,3 4 0,1 1 0,0 0 0,0 0 0,0 0 0,-1 0 0,1 0 0,0 0 0,0 0 0,0 0 0,0 0 0,0 0 0,-9 0 0,0 1 0,1-1 0,-1 0 0,0 0 0,0 0 0,0 0 0,0 0 0,0 0 0,0 0 0,0-1 0,0 1 0,0 0 0,0-1 0,0 1 0,1-1 0,2-2 0,4 3 0,-4 0 0,0 0 0,-1 0 0,1 0 0,0 0 0,-1 0 0,1-1 0,0 0 0,-1 1 0,6-3 0,-8 1 0,26 3 0,-17-2 0,3-5 0,24 7 0,-27-1 0,0 0 0,0 0 0,0 0 0,0 0 0,0 0 0,0 0 0,0 0 0,50 0 0,-51 0 0,1 0 0,0 1 0,0 3 0,0-3 0,0-1 0,0 1 0,0 3 0,0-3 0,0-1 0,0 4 0,0-3 0,0-1 0,0 0 0,0 0 0,0 0 0,0 0 0,0 0 0,3 0 0,-10 0 0,3 5 0,2-4 0,2-1 0,0 0 0,0 0 0,0 0 0,0 0 0,0 0 0,0 0 0,0 0 0,0 0 0,0 0 0,0 0 0,0 0 0,0 0 0,0 0 0,0 0 0,0 0 0,-4 0 0,-11-1 0,-5-4-3072,-24-8-19531,15 8 17689,1 1 3512</inkml:trace>
</inkml:ink>
</file>

<file path=ppt/ink/ink13.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33.187"/>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27 0 58,'0'0'35,"0"0"-1,0 0-1,0 0-26,-9 22-3,11 0-2,-2 4-2,-2 6-1,4 6-4,-7-1-7,6-1-20,-3-5-1,-3-3-3,2-7 2</inkml:trace>
  <inkml:trace contextRef="#ctx0" brushRef="#br0" timeOffset="203">0 30 8,'17'-14'30,"2"4"1,1 6 2,3 9-17,-7-2-1,6 13-1,-10-3-5,0 7-1,-8 1-1,-4 1-3,-10-3 0,-2-2-3,-4-4-3,-9-9-12,4 1-20,1-10-1,4-3-2,2-4 1</inkml:trace>
  <inkml:trace contextRef="#ctx0" brushRef="#br0" timeOffset="500">315 53 49,'4'-11'32,"-4"11"1,0 0 0,-9 16-27,7 1-1,-3 3-5,-1 0-7,4 2-25,1 9 0,-1-7-1,4 0 0</inkml:trace>
  <inkml:trace contextRef="#ctx0" brushRef="#br0" timeOffset="750">485 47 9,'11'8'30,"-2"5"0,-4 7 1,-7-2-14,2 5-2,-9-5-4,0 4-3,-7-7-2,-2-2-2,-1-4-2,1-7-2,4-4-6,-3-9-10,9-3-17,7-2-1,3-4 1,8 1-1</inkml:trace>
  <inkml:trace contextRef="#ctx0" brushRef="#br0" timeOffset="1031">754 70 41,'0'0'32,"13"-1"1,-13 1-1,-7 15-25,-3 0-2,-2 6-4,-6-3-7,1 6-19,-2 1-6,-2-4-2,4-5 1</inkml:trace>
  <inkml:trace contextRef="#ctx0" brushRef="#br0" timeOffset="1219">731 104 29,'0'0'33,"10"22"1,-6-9 0,-2 1-23,7 9 0,-4-5-3,7 3-4,2-1-5,0-7-12,3 2-20,2-5-1,0-5 0,-2-2 0</inkml:trace>
  <inkml:trace contextRef="#ctx0" brushRef="#br0" timeOffset="1531">964 16 45,'0'0'34,"-5"19"1,2-3-2,0 6-25,-5-1-2,3 7-2,0 1-9,-3 3-22,4-5-6,-1-3-2,2-6 0</inkml:trace>
  <inkml:trace contextRef="#ctx0" brushRef="#br0" timeOffset="1766">1119 62 61,'11'-6'36,"-2"2"0,4 5-2,6-5-27,6 3-1,1-1-2,6-2-3,0 4-3,-4-5-8,2 5-20,-9 0-5,-7 1-2,-14-1 1</inkml:trace>
  <inkml:trace contextRef="#ctx0" brushRef="#br0" timeOffset="1938">1314 51 41,'-15'12'35,"4"1"1,2 1 0,-1 0-21,4 11-4,-4-3-3,1 4-6,4 5-23,-3-2-14,-1-3-1,1-2-2,-2-3 0</inkml:trace>
</inkml:ink>
</file>

<file path=ppt/ink/ink14.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10.984"/>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210 1268 12,'4'-11'11,"-4"11"0,0 0-2,0 0-1,0 0-1,6-11-1,-6 11-1,0 0-1,9-11 0,-9 11-1,13-9-1,-5 4 1,1 0-1,4-1 0,1 0 0,0-1-1,1 1 1,2-1-1,-1 2 0,3-2 0,-3 2 0,3-1 0,-2 1-1,-1 1 0,0 0 1,1 1-1,-1 0 0,1 0 0,-1 0 0,2 1 0,0 0 1,1 0-1,-1 0 0,3 1 0,-1-1 0,1 1 0,0 1 0,-1-1 0,0 2 0,1-1 1,-2 1-1,1 1 0,-2-1 1,3 0-1,-3 2 1,1-1 1,1 0-1,-1 1 1,3-1 0,0 0 0,7 1 0,0 0-1,1 1 1,1 0-1,1 1 0,2 2 0,1 0 0,2 0 0,-2 1 0,0 1 0,3-1 1,1 1-1,2 1 1,1 0 0,-1-1 0,1 4-1,-1-1 1,3 0 0,-3 2-1,2 1 0,-2 0 0,2-1 0,-1 1 0,1 0 0,0-1 0,0 2-1,1-1 1,1 1 1,0-1-2,2 0 1,-4 1 0,2 3 0,2-2 0,-1 3 0,-1-2 0,-1 2-1,2-2 1,0 2 0,2 1 0,-1-1-1,1-1 1,2 0 0,-1 1 0,0 0 0,-1 2 0,0 2 0,1-1 0,-2 0 0,-2 3 0,2 1 0,-2 1-1,3 0 2,-2 1-2,5-1 1,-1 1-1,1 0 1,2-1-1,1-2 1,0 0-1,0-1 1,1 3 0,-1-2-1,0 2 1,1-1-1,-1 1 1,2 2-1,0-2 1,2 3 0,0-1-1,0 0 0,1 0 0,3 3 1,-2 1-1,0-2 1,1 2-1,-1-1 0,2 0 1,1-2-1,0 0 1,1-3-1,3 0 1,-3 1-1,2-3 1,-3 1-1,3-1 1,-1-1-1,1-1 1,2 0-1,-3-1 1,3-3-1,-1 0 0,1-1 1,-1-1-1,1 0 0,-2-2 0,1 2 1,0-2-1,1-3 0,-2-1 1,-2 1-1,2-3 0,-2 0 0,-2-1 1,-3 0-1,1-2 0,-3 2 0,-1-4 1,0 1-1,-2-2 0,1-1 0,-4 0 0,0 0 0,-1-1 0,1-1 0,-3 0 0,1 1 0,-2-1 1,3-1-1,-1 0 0,2-1 0,0-1 0,1 1 0,-1-3 0,0 1 0,-2-2 0,-1 1 0,-3 0 0,-1 0 0,-3-2 1,-2 2-1,-4 0 1,-1 0 0,-4 0-1,-2-1 1,-4 2 0,-4 1 0,-4 0 0,-4 0 0,-12 2 0,16-1 1,-16 1-1,0 0 0,0 0 1,0 0-1,0 0 0,0 0 0,0 0-2,0 0-1,0 0-9,0 0-29,-14 1 1,2-1-2,-2 1 0</inkml:trace>
  <inkml:trace contextRef="#ctx0" brushRef="#br0" timeOffset="3016">169 1121 4,'9'-22'30,"-2"13"0,0-2 1,0-4-14,7 8-3,-4-4-3,6 7-2,-6-4-3,5 5-1,-2 0 0,3 5-2,-4-1 0,3 4 0,-4 2-1,3 3 0,-2 2 0,2 5 0,-4-2 0,0 7 0,1-1 0,-4 3-1,-2-2 1,-3 2 1,-7 0-1,1 0 0,-6-2 0,0-4-1,-3-1 1,-3-3 0,-1-3 0,1-2-1,-2-5 1,2-3-1,-2-5 1,4-5 0,0-2-1,-1-4 1,3-3-1,4 0-1,-1-1 1,2-2-1,4 1 1,3 1-1,0 2 0,4 2 0,3 0-1,1 2-2,5 9-16,-1-5-22,3 2 0,-4 3-1,-1 4 0</inkml:trace>
  <inkml:trace contextRef="#ctx0" brushRef="#br0" timeOffset="5937">22 54 19,'-12'-5'33,"12"5"1,-10-6-1,10 6-16,0 0-3,0 0-5,0 0-2,0 0-2,0 0-2,0 0-1,0 0 0,18-7 0,-1 8 0,3-2 0,8 1 0,0-1 1,4 1-1,3-3 0,2 1 0,-3-2 0,-2 1 0,-4-2-1,0 0 0,-6 1 0,-4 1-1,-4 1 0,-5-2-2,-9 4-3,0 0-7,0 0-23,0 0-3,-11 0 0,-2 4 0</inkml:trace>
  <inkml:trace contextRef="#ctx0" brushRef="#br0" timeOffset="6281">223 17 24,'0'0'31,"0"0"1,-7 10 1,8 2-19,-5-3-3,7 11-2,-8-2-1,5 9-2,-4 0 0,4 7-1,-3-3-2,2 3 0,0-3 0,1-4-2,0-2 1,2-5-1,-2-1 0,1-6-1,1-4 0,-2-9-2,3 13-4,-3-13-12,0 0-19,0 0 0,11-5-1,-11 5 1</inkml:trace>
  <inkml:trace contextRef="#ctx0" brushRef="#br0" timeOffset="6875">495 297 27,'9'-12'30,"-9"12"3,20-6-13,-20 6-4,23-5-2,-12 3-2,6 8-3,-5-2-2,3 7 0,-4-1-3,0 6 0,-6-3-1,-1 5 0,-7-2-1,-3 0 0,-4-3 0,-3-1-1,-2-5 1,-3-4-1,0-3 0,2-5 0,1-3 0,3-3-1,4-2-1,3-4-6,3 3-32,6 0 1,3 3-2,5 3 0</inkml:trace>
  <inkml:trace contextRef="#ctx0" brushRef="#br0" timeOffset="7953">7800 3082 25,'9'-6'33,"4"4"2,0 1 0,-3 1-17,10 12-4,-8-2-2,6 14-4,-7 0-2,-1 9-1,-7 1-1,-4 2 0,-7-3-2,-6-2 0,-4-6 0,-3-5 0,-3-10-1,0-7 1,0-9-1,1-7 0,2-7-1,2-5 0,4-1-2,1-4-3,9 7-22,-1-2-13,4 4 1,1 2-2,2 2 1</inkml:trace>
  <inkml:trace contextRef="#ctx0" brushRef="#br0" timeOffset="9016">7843 1798 26,'-16'-8'34,"16"8"1,-11-2-2,11 2-18,0 0 0,0 0-5,0 0-2,9-8-3,6 12-1,1-4-1,9 3 0,4-1 0,4 2-1,-1-3 0,2 5 0,-2-2-1,-4-1-2,-2 3-1,-8-5-6,-1 5-11,-6-6-20,-11 0 1,0 0-1,4-11 1</inkml:trace>
  <inkml:trace contextRef="#ctx0" brushRef="#br0" timeOffset="9281">8005 1775 37,'-6'17'33,"-2"6"1,3-4-8,7 15-14,-8-2 0,10 9-1,-6-5-3,4 7-3,1-4-2,-1-1-2,1-1-4,-5-8-10,4-2-22,3-4-1,-2-7 0,3-6-1</inkml:trace>
  <inkml:trace contextRef="#ctx0" brushRef="#br0" timeOffset="9609">8426 2027 29,'-6'-26'34,"2"6"2,-2 3-2,-1 4-17,7 13-5,-13-2-4,9 11-3,-2 4-3,2 8 0,-1 2-2,0 6 1,0 4 0,2 3 0,-1-1 1,2 1-2,0-2-1,-1-5-3,4 5-10,-5-6-20,1-7-2,-2-4 0,-1-8 0</inkml:trace>
  <inkml:trace contextRef="#ctx0" brushRef="#br0" timeOffset="9875">8253 2247 45,'12'-9'35,"0"8"1,0 1-1,5 2-27,2 0-6,1 3-31,1-2-3,1 2-2,-7-1-2</inkml:trace>
  <inkml:trace contextRef="#ctx0" brushRef="#br0" timeOffset="12219">2681 1640 39,'0'0'31,"0"-10"1,0 10-14,0 0-7,10-7-2,-10 7-3,20-2-1,-8 2-2,6 5 1,-3 1 0,3 5-1,-3 1 2,1 6-1,-6-1-1,0 4 0,-7-2-1,-2 1 1,-5-1-1,-4-2 0,-3-3 0,-2-4 1,-5-5-1,0-3 1,-3-4-1,2-5 1,-1-3-1,3-3 0,2-1-1,3 1 0,4-3-1,4 2-1,4 14-5,3-16-33,9 13 0,2 0-1,0 6-2</inkml:trace>
  <inkml:trace contextRef="#ctx0" brushRef="#br0" timeOffset="13344">5088 2873 24,'7'-9'28,"-7"9"0,14-7-8,-14 7-4,17-4-3,-17 4-2,20 4-3,-9 1 0,2 5-2,-3-1 0,0 6-1,-2-2 0,-2 3-2,-4 0 0,-2 1 0,-6-5-1,-3 2 0,-3-5 0,-3-2 0,-3-4 0,-1-3 0,-3-5 0,3-2-1,1-4 1,3-3 0,6-2-2,3-1 1,8 0-2,1-1-4,10 8-34,-1 1 1,2 6-3,-4 6 0</inkml:trace>
  <inkml:trace contextRef="#ctx0" brushRef="#br0" timeOffset="18859">2905 1332 0,'0'0'23,"0"0"-1,2-21 0,14 2-19,8-2 0,6-6 0,10 0 1,9-3 2,6 3-1,5 5 1,7 9 0,-7 8 1,2 8-1,-5 4 1,-1 9 0,-11 2-1,0 5 0,-8-6 1,2 1 0,-4-11 0,5-3 1,1-12-2,8-3 0,2-10-2,6-2 0,-4-2-2,-2 0-1,-4 7-3,-9-2-15,-5 14-20,-11 6-1,-9 4-1,-7 6 0</inkml:trace>
  <inkml:trace contextRef="#ctx0" brushRef="#br0" timeOffset="19516">5293 2503 3,'-17'-3'24,"-3"-13"0,6-5 2,-1-6-18,-4-13 0,2-3 1,-4-16 0,1-3-1,-3-13-1,4-2 1,-3-8-1,7 2-1,1 0-1,7 9 1,1 3-1,6 14-1,2 8 2,8 14-2,-1 6-1,4 10-1,0 6 0,0 5-1,1 2-1,-2 2 1,1 2-2,-2-2-3,4 5-16,-6-5-16,-9 4 0,5-14-1,-11 2 0</inkml:trace>
  <inkml:trace contextRef="#ctx0" brushRef="#br0" timeOffset="92328">2733 1567 20,'0'0'27,"-3"-24"1,0 2-13,3-4-1,-6-18-2,5-7-2,-6-20-3,5-9 0,-4-13-2,3-3 1,-1-5-1,5 4 0,-2 6-1,4 12 2,1 12-3,-1 15 0,0 14 0,3 11-2,-4 10 0,-1 4-2,-1 13-6,0 0-23,0 0-6,3-11 0,-3 11-1</inkml:trace>
</inkml:ink>
</file>

<file path=ppt/ink/ink15.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41.156"/>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0 25 34,'0'0'30,"0"0"2,0 0-6,15-6-15,-1 7-1,0-6-3,7 6 0,0-6-2,5 4-1,-1 0 1,2 2-2,-4-2-1,-1 0-3,-2 4-7,-8-5-10,-12 2-15,14 7-3,-14-7 2,0 0-1</inkml:trace>
  <inkml:trace contextRef="#ctx0" brushRef="#br0" timeOffset="265">130 0 19,'0'0'31,"0"0"0,-4 10 3,9 3-20,-6-4-2,5 9-1,-4 2-2,4 6-2,-4 3-2,3 2-1,0 1-2,0 3 0,0-3-1,-2-2-1,4-1-3,-4-8-4,5 4-13,-3-5-15,-3-6-1,0-1 1,-3-2 0</inkml:trace>
  <inkml:trace contextRef="#ctx0" brushRef="#br0" timeOffset="594">14 484 16,'0'0'32,"0"0"1,0 0 2,10-4-13,-10 4-7,17-1-3,-5-2-3,8 3-3,1-3-1,5 1-2,1 2-2,1-2-4,6 0-21,-8 0-12,-1 1 0,-6-2-2,-5 2 0</inkml:trace>
  <inkml:trace contextRef="#ctx0" brushRef="#br0" timeOffset="1203">490 94 29,'0'0'33,"-2"-13"1,2 13-1,0 0-19,0 0-1,4 21-4,-3-1 0,4 5-4,-2 4-2,1 6 1,0 2 0,0 2-2,0-2-3,-2-5-5,5 1-16,-3-8-14,-1-5 0,0-7-2,-3-13 1</inkml:trace>
  <inkml:trace contextRef="#ctx0" brushRef="#br0" timeOffset="1453">660 203 37,'0'0'35,"11"-13"0,-11 13-1,0 0-20,0 0-4,-11 9-2,3 0-5,-3 1-1,-3 3-1,0 1-1,-1-2 0,2 0 0,-1-2 0,14-10-1,-13 17 1,13-17-1,5 15 1,4-5 0,5-1 0,1 1 1,2 1 0,3-2 0,0 0 0,3 0-3,-5-3-5,2-1-24,-5 0-3,-1-2-2,-14-3 1</inkml:trace>
</inkml:ink>
</file>

<file path=ppt/ink/ink16.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43.250"/>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293 0 17,'0'0'28,"0"0"-1,-9-4 1,-3 10-18,0 4-3,-6 5-3,-2 6-1,-5 6 0,2 7 1,-8 4 2,6 7 0,-1 4 1,4 7 0,-2 0-1,7 7 2,2-3-2,7 3-1,2-4 0,8-1-2,2-5 0,6-6 0,4-4-1,3-4 0,0-8 0,4-1-1,-4-5-1,2-4 1,-5-5-1,-3-1 1,-1-5-1,-10-10-1,10 11-1,-10-11-6,0 0-15,0 0-16,3-12 1,-6 2-1,-1-2 0</inkml:trace>
  <inkml:trace contextRef="#ctx0" brushRef="#br0" timeOffset="984">447 402 29,'0'0'34,"0"0"0,0 0 0,0 0-15,0 0-7,0 0 0,14-2-5,2 4-1,2-3-1,9 4 0,1-5 0,6 5-1,-1-3-1,3-2-1,-2 1 0,-6-1-1,-5 3-3,-5-3-2,-4 6-6,-14-4-20,0 0-8,-15 8-1,0-4-1</inkml:trace>
  <inkml:trace contextRef="#ctx0" brushRef="#br0" timeOffset="1250">563 407 57,'0'0'35,"0"0"-1,0 0-8,-3 11-14,7 3-1,-2 2-5,1 10-1,-3 2-1,3 7 0,-3 1-1,3 1-1,-2-5 0,-1-1-2,2-3-2,-4-11-4,11 3-22,-6-9-9,-3-11 0,9 13-2</inkml:trace>
  <inkml:trace contextRef="#ctx0" brushRef="#br0" timeOffset="1734">946 736 46,'5'-9'36,"-5"9"0,0 0 0,0 0-22,0 0-3,0 0-5,2 12-2,-2 0-2,2 4-1,-1-1 0,2 3 0,-2-2-2,2-1-1,4-1-4,-7-14-11,11 8-19,-11-8 0,14-5-2,-14 5 2</inkml:trace>
  <inkml:trace contextRef="#ctx0" brushRef="#br0" timeOffset="1984">997 450 68,'-2'-9'38,"2"9"0,0 0-1,0 0-31,0 0-7,6-11-31,-6 11-4,0 0-2,12 13 1</inkml:trace>
</inkml:ink>
</file>

<file path=ppt/ink/ink17.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45.859"/>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 0 5,'0'0'27,"0"0"1,0-11 1,0 11-12,14 10-5,-14-10-2,19 26-1,-7-2-2,7 9 1,-6 5-1,6 11-1,-6 3 0,0 6-1,-5 4-1,0 0-2,-8 0 1,-4-2-1,-4-4-1,-3-5 1,-5-6-1,0-2 0,-2-10 1,1-8-1,1-5 1,4-7-1,-1-6 0,13-7-3,-9 0-6,9 0-23,2-17-6,6 6-1,5-1 0</inkml:trace>
</inkml:ink>
</file>

<file path=ppt/ink/ink18.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46.406"/>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11 160 19,'-11'-11'32,"11"11"2,0 0-1,0 0-13,0 0-7,0 0-3,0 0-4,0 0-1,11-7-2,-3 9-1,3 0 1,5 2-1,3-2 1,4 2 0,3-2 1,5 0-1,2-2 0,4 0 0,2-3 0,0 0-1,0-2 0,3 1 0,-5-1-1,-5 2 1,0 0-2,-9 0 0,-4 1-1,-5 1-2,-3 2-4,-11-1-12,0 0-21,0 0 1,-13-6-1,13 6 1</inkml:trace>
  <inkml:trace contextRef="#ctx0" brushRef="#br0" timeOffset="359">463 21 29,'-3'-9'34,"3"9"1,0 0-1,3-12-15,-3 12-8,0 0-1,15 3-5,-15-3-2,17 6-1,-8-2 0,3 4 0,-2-1 0,4 4-1,-4 1 1,2-1 0,-4 0-1,2 3 1,-5-2-1,0 2 1,-7 1-1,-2-2 1,-6 2-1,-3 0 1,-6-2-1,-3 1-1,-3 2-1,-4-11-7,8 1-28,-3 0-2,2 2 0,6-5-2</inkml:trace>
</inkml:ink>
</file>

<file path=ppt/ink/ink19.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48.203"/>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108 245 27,'0'0'31,"-15"7"3,15-7-2,0 0-22,-13 2-1,13-2 1,0 0-2,0 0-2,0 0-1,0 0-2,3-14 0,-3 14-1,7-22-1,2 6 0,-2-5 0,4-1-1,0-5 0,5 0 0,-2 0 0,1 3 0,1 2 0,-2 6-1,-2 5 0,-1 6 0,2 9 1,-4 9 0,1 11-1,-1 7 1,-3 8 1,-1 5-1,1 7 1,-5 2 0,-2 1 0,-1-6-1,-3-5 1,0-6 0,-3-5 0,-2-5 0,-2-9 0,-1-6 0,-4-7-1,-1-5 1,-6-4-1,0-6 0,0-4 0,0-5 0,0 1 0,5-1 0,1-3 1,5 4 1,2 1-1,3 4 0,4 3 1,4 10-1,-1-13 0,1 13 1,0 0-1,13-10 0,-13 10-1,21-4 1,-6 2 0,5 0 0,2-2 0,3 2-2,-1 1-2,-4-5-11,3 5-25,-5 1 0,-4 0-1,-4 0 0</inkml:trace>
  <inkml:trace contextRef="#ctx0" brushRef="#br0" timeOffset="2797">541 529 18,'-10'7'29,"10"-7"3,0 0-6,0 0-7,0 0-4,0 0-4,9-7-3,-9 7-3,11-14-1,-6 4 0,2-3-3,-1 1 0,2 2 0,-2 0 0,-6 10 0,9-15-1,-9 15 1,0 0 0,0 0-1,3 12 1,-5 1 0,0 4-2,-2 0 0,2 7-4,-3-6-8,5 1-21,0-2-1,1-5-1,-1-12 0</inkml:trace>
  <inkml:trace contextRef="#ctx0" brushRef="#br0" timeOffset="3265">854 410 20,'0'0'32,"0"0"2,0 0-2,0 0-15,0 0-6,0 0-6,10-1-15,-10 1-21,13-3-1,-13 3-1,16-5 0</inkml:trace>
  <inkml:trace contextRef="#ctx0" brushRef="#br0" timeOffset="3453">1070 421 22,'0'0'29,"0"0"-3,0 0-10,11-5-38,-1 4 0,-10 1-3</inkml:trace>
  <inkml:trace contextRef="#ctx0" brushRef="#br0" timeOffset="3578">1298 393 36,'0'0'32,"10"2"3,-10-2-4,0 0-32,16 1-23,-16-1-4,15-7-1,-6 3-4</inkml:trace>
</inkml:ink>
</file>

<file path=ppt/ink/ink2.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0:13.078"/>
    </inkml:context>
    <inkml:brush xml:id="br0">
      <inkml:brushProperty name="width" value="0.05292" units="cm"/>
      <inkml:brushProperty name="height" value="0.05292" units="cm"/>
      <inkml:brushProperty name="color" value="#3333CC"/>
      <inkml:brushProperty name="fitToCurve" value="1"/>
      <inkml:brushProperty name="ignorePressure" value="1"/>
    </inkml:brush>
    <inkml:brush xml:id="br1">
      <inkml:brushProperty name="width" value="0.05292" units="cm"/>
      <inkml:brushProperty name="height" value="0.05292" units="cm"/>
      <inkml:brushProperty name="color" value="#FF0000"/>
      <inkml:brushProperty name="fitToCurve" value="1"/>
      <inkml:brushProperty name="ignorePressure" value="1"/>
    </inkml:brush>
    <inkml:brush xml:id="br2">
      <inkml:brushProperty name="width" value="0.05292" units="cm"/>
      <inkml:brushProperty name="height" value="0.05292" units="cm"/>
      <inkml:brushProperty name="color" value="#339966"/>
      <inkml:brushProperty name="fitToCurve" value="1"/>
      <inkml:brushProperty name="ignorePressure" value="1"/>
    </inkml:brush>
  </inkml:definitions>
  <inkml:trace contextRef="#ctx0" brushRef="#br0">5964 4210 11,'0'0'14,"0"0"-2,0 0-3,0 0-1,8-12-1,-8 12-3,9-15 0,-4 5-2,2-3 0,2-1 0,0-1-1,3-2 0,0 1 1,2 1-1,-1-3 0,2 2 0,-1-1 2,1-4-2,0 0 0,1-2 0,1 0 0,0-2-1,1 1 0,1-4 1,2 2-1,0-1 0,1 1 0,0-1 0,2 0 0,0-2 0,0 1 1,3 0-1,-4-1 0,3 0 0,-1-2 1,0 3-1,1-2 0,-1 1 1,1 2-1,1 1 0,0-2 1,2-1-1,1 1 0,0 0 0,1 0 0,0 0 0,-1 0 0,0-2 0,1 0 0,-1 1 0,1 1 0,-2-1 0,0-1 1,1 0-1,-1 0 0,3 1 0,-1-1 0,3 4 0,-2-1 0,-3 3 1,4 2-1,-2 2 0,1 0 1,-1 3-1,-1-2 0,2 2 1,0 2-1,2-4 1,-4 2 0,2 1 1,1 0-1,-1 1 0,-3 2 0,2 0 1,-1 1-1,-1 3 1,-1 0-1,3 2 2,-2-4-1,5 3 1,-2 0 0,3 1 1,4-2-1,2-1 0,0-1 1,4 2-2,-1-5 0,2 1 1,3-3-1,0 1 1,-1-4-1,0 0 0,0-4 0,2 0 0,-2-3-1,1 1 0,0-4 0,-1 1 0,-3 1 1,0-1-1,-4 1 0,-1 1 1,-6-2-1,0 3 2,-2-1-2,-3-2 1,-3-2-1,1 2 0,-3-2 0,2-1 0,-1-3 0,-2 1 0,1-2-1,-1 0 1,0-2 0,-2 3 0,-2-1 1,-2 0-1,-2 2 0,-2 1 1,-4 4-1,0 0 1,-2 3 0,-1 1-1,-2 1 1,2 2 0,-3 3-1,-1 1 1,1 1-1,-2 2 0,0 2 1,1 3-1,-2 9 0,-2-12-1,2 12 0,0 0-6,0 0-28,0 0-5,-10 3 0,-3 9-2</inkml:trace>
  <inkml:trace contextRef="#ctx0" brushRef="#br1" timeOffset="9859">4931 7654 13,'9'-14'7,"-6"4"-1,-3 10 1,9-15 0,-2 3-3,-1 2 0,1-2-1,2-2 0,0-2-1,3 0 1,0-2 0,2 0 0,-2-2 0,1 0 0,-1-1-1,3-1 0,-2-1-1,0-1 0,1 0 0,-1-3 0,3-1 0,-1 2 0,0-2 0,1 0 2,4 0-2,-2 2 1,1-2-1,-2 0 0,3 0 0,-1-3 1,0-1-1,1 0 1,1 0-1,-1-2 1,3 0 0,1 2 0,-1-3 1,2 5-2,-1-2 1,2 1 0,1-3 0,1 1-1,1-3 1,1 2-1,0-4 1,1 0 0,-1-2-1,0 1 0,-2-2 0,-3 3 0,-3-2 1,1 3-1,-3-1 0,0 3 0,-3-2 0,2 5 0,-2-3 0,0 0 1,3-1-1,-2 1 0,-2 1 0,0 1 0,1 0 0,-2 3 1,-3-2-1,1 4 0,-5 2 0,1-3 0,-3 1 0,1 0 0,-1-2 0,0 3 0,-3-3 0,0 1 0,-2 1 0,0 3 1,-1-1-1,-1 2 1,-2 2-1,0 2 0,-3-1 1,1 2-1,-2 1 0,0-2-1,-2-2 1,0 2 0,-1-2-1,-1 0 1,-1 0 0,-2 0 1,2-2-4,-1 3 4,-1-2-1,3 2-1,-1-2 1,1-1-1,-2-1 1,0-1-1,1 0 1,-1 0-1,0 0 1,0-2-1,-1 2 0,0 0 1,2 1-1,0-1 0,1 0 1,1 1-1,2-1 0,0-2 0,0-1 0,2 1 0,2-1 0,0 0 1,1-1-1,1 3 0,0-4 0,0 3 0,2-1 0,0-2 0,0 0 0,0-1 0,3-2 0,-2-1 0,1 2 0,1-3 0,0 2 0,0 0 0,-1 2 0,0 0 0,2 0 1,2 0-1,-3 2 0,1-1 0,1 0 0,1-1 0,0 1 0,0-2 0,1 0 0,2 1-1,-1-3 2,1 1-2,2 0 2,1 0-1,0-2 0,-1 3 0,3 0 0,-1-1 0,3 2 0,3-1 0,-1 0 0,2-1 0,1 0 0,3 0 0,-2 2 0,0-3 0,1 1-1,0 1 2,-4 1-2,3-2 1,0-1 0,-1 2 0,3-3 0,1 0 0,0 1 0,0-1 0,2 3 0,1-1 0,0 3 0,1 1 0,0 0 1,-1 0-1,1 4 0,1 0 0,2 1 0,-2 2 1,2 0-2,0-1 1,0 2 0,-1 1 0,-1-1 0,1 1 0,0 1 0,-5 1 0,3-1 0,0 2 1,-4 1-1,4-1 0,-3-1 0,2 2 0,1-1 1,2 1-1,-1-3 0,2 0 1,2 0-1,2-1 1,1 1-1,1-1 1,-1 0-1,-2 0 0,2 3 1,-4-2-1,0-1 1,-2 0-1,1-2 1,-2-1-1,-1 0 1,-2-2-1,2 0 1,-4-1-1,1 0 0,0 0 1,-2 1-1,-1-3 1,-4-2-1,1 2 0,-2-3 1,-2-1-1,-3 1 1,0-1-1,-4-1 1,-1 2-1,0 0 0,-3 0 1,-1 1-1,-3 0 1,2-3-1,-3 2 0,-1 0 0,-1-1 0,-1 0 0,0 0 0,0 0 0,1-1 0,-1-2 0,0 0 0,2-1 1,1 1-1,1 0 0,2 1 0,0 0 0,1 2 0,2 1 0,0 2 0,1 2 0,2-1-1,3 2 1,1 1 0,1 0-1,2 4 1,1-2 0,2 4-1,0 0 1,2 1 0,0 1-1,3 1 1,0 0 0,4-1-1,5 1 1,1 0 1,3 0-1,5 1 0,2-2 0,3 3 0,1 0 0,3 0 0,-1 2 0,3 3-1,-2-1 1,-3 4 0,-1 0 0,-6 5 0,0 1-1,-5 1 1,0 4 0,-3 0 0,-2 5 0,-1-2 0,2 0 0,2 1 0,-1 3-1,1 1 1,1 1 0,3 0-1,3 4 1,-2-1 0,0 3-1,1 2 1,-1 0 0,-3 2 0,-2 0 0,-3 4 0,-2-2 0,-1 3 0,-1-1 1,-4 1-1,1 1 1,-3 3-1,-1 0 0,-3 1 0,-1 2 0,-1 1-1,-3-1 1,0 4 0,-3 0 0,1-1 0,-3 2 0,0-2 0,0 0 0,-1 1 0,-3-1 0,1 1 0,-1-1 0,-1-1 0,-2 1 1,-3 0-1,-2 1 0,-2-1 0,-3 1 0,-3 2 0,2 2 1,-5-2-1,1 2 0,-1-2 0,-2-1 1,-3 0-1,-1 0 0,-1-1 0,-5-1 0,-1 0 0,-4-2 0,-1 0 0,-6 3 0,0-1 0,-1-2 1,-5 0-1,-1 1 0,0 1 1,-1 0-1,1 0 0,-1-1 0,0-2 0,0-1 0,-1 0 0,1-2 0,-1 0 0,-6-1 1,3 1-1,-2-3 0,1 2 0,0-1 1,1 2-1,3-2 0,-1 0 0,3 0 0,2-3 0,1 5-1,2-2 1,-3 3 0,1-1 0,-1 1 0,1 0 0,0 1 0,-3 0 0,1-2 0,-2-1 0,4 2 0,-2-1 0,1 0 0,1-1 0,1 0 0,2 1 0,0 2 0,2-1 0,0 1 0,-2-2 0,6 2-1,-1 0 1,2 1 0,3-2 1,-1 2-1,2-1 0,4-2 0,1-1 0,5 1 0,0-2 0,4-1 0,1 1 0,4-1 1,1-1-1,2 0 0,0-1 0,2-1 0,1 2 0,0-3 0,-1 1 0,1-1 0,2 2 0,-4 0 0,4 1 0,-2 2 0,1 2 0,0 0 0,1 0 0,0 0 0,0-2 0,0 4 0,-1-2 0,0-3 0,-2 4 0,0-1 1,0 0-1,0 1 0,1 0 0,0 1 0,0-2 0,1 4 0,0-2 0,-1-1 0,2 2 0,-1 1 0,0-1 1,-1 3-1,1 0 0,-2-2 0,3 1 0,0 0 0,-1 0 0,0-1 0,2 1 0,-1-3 0,1 0 0,-1 1 0,-1 1 0,0-1 0,0 3 0,-3-3 0,0 1 0,1 2 0,-1 0 0,1-2 0,-1 2 0,-1 0 0,-1-3 1,2 1-1,1-2 0,-2 1 0,0 0 0,-2-2 0,1 3 0,-1-2 1,0 2-1,-1 0 0,0 0 0,0 2 0,0-1 0,-2 2 0,2 0 0,-2 3 0,-2 0 0,1-1 0,-2 0 0,0 0 0,-1 3 0,-1-1 0,-2 0 0,0 0 0,-2 0 0,-2 1 0,2 1 0,-5 0 0,0-1 0,1 1 0,-4 0 0,-1-1 0,1-1 1,-2 1-1,-3-4 0,0 0 1,-3 0-1,-2-2 0,-1 0 0,-2-3 0,-1 1 0,-1-4 1,-1 1-2,1-1 2,1-4-1,0-1 0,0-2 0,2-1 0,-3-1 0,2-2 0,-2 1 0,1-5 0,-1 0 1,1-3-1,-2-2 0,3-4 0,0-5 0,0-2 1,4-6-1,2-4 0,3-2 0,2-3 0,5-4 1,0-1-1,4-3 0,3 2 0,3-2 0,0 0 0,5 0 0,3 2-1,6-5-4,7 0-33,8-3-1,4-4-1,1 1-1</inkml:trace>
  <inkml:trace contextRef="#ctx0" brushRef="#br2" timeOffset="27453">4425 52 5,'80'-11'4,"1"2"0,2-1-1,-1 4 0,2-2-1,-1 4 1,-1-1 0,0 3 0,0 4 0,-2-2 1,0 4-1,-4-2 1,0 3 0,-2-3 0,-3 3 0,-4-1 0,1 3 0,-2-1-1,-1 1 0,0 1 0,-3 2-1,5 1 0,2 1-1,-6 2 0,1 0 0,-6 3-1,1 0 0,-4 0 1,-1 4-1,-3-3 1,-2 5-1,0-2 1,-2 1 1,-2-1-2,-1 1 1,1-1 0,-5 1-1,-3-1 1,-1 0 0,-4 1 0,0-2 0,-3 1 1,0 0-1,-3-1 0,-1-1 1,-2 0-1,-3 0 0,0-2-1,-5 1 1,0-2 0,-1 2 0,-5-3 0,1 1 0,0 0 0,1 1 0,-4-1 0,3 2 1,-1-2-2,0 1 1,1 2-1,-2-2 1,2 3-1,-1-1 0,0 2 0,1-1 0,-2 1 0,2 1 0,-3 0 0,1 1 1,-1-3-2,0 2 2,-1-1-1,1 0 0,-2-4 0,0 2 0,-1-3 0,1 0 1,-2 1-1,0-2 0,-2-1 0,2 2 1,-3-2-1,2-1 0,-2 1 0,1-1 1,-3 2-1,1-1 0,-2 3 1,3-1-1,-3 1 0,0 0 0,0-1 1,0 2-2,0-3 2,0 2-1,0-2 0,-3-2 0,-1 0 1,1 2-1,0-2 0,-1 0 1,0 0-1,-2 1 0,-1-1 0,0 1 1,1 1-1,0 0 0,-5 2 0,3 1 1,-2-2-1,-1 2 1,-1-2-1,-1 0 1,-3 1 0,3 1 0,-2-2 0,0 1-1,-4-1 1,1 3 0,0-4-1,0 0 1,-2 2 0,-1-2-1,-2-1 1,1-2 0,1 3 0,0-3 0,0 1 0,-1 0 0,0 3 0,2-1-1,-1 2 1,-2 1-1,-1-1 1,-2 2-1,0-2 0,-2 3 0,1-3 1,-2 0-1,1 2 1,0 0-1,-2 4 0,4 2 1,-3 1-1,1 3 0,-2 1 1,-1 3-1,1 1 0,2 0 0,-1 1 0,-2 1 1,1-1-1,1 0 1,3 0-1,-4 1 0,2 1 1,-1 1-1,2 1 1,1-1-1,-3 4 1,3 1-1,0 2-1,1 1 2,1 2-1,1 0 0,-1 3 0,4-2 0,0 2 1,-3 0-1,3-2 0,-1 2 1,-2 1-1,1-1 1,-1 3-1,1 2 0,-2 0 0,1 0 1,0 3-2,-1-2 2,1 2-1,-2 2 0,2 0 0,-2-2 1,2 2-1,-2 4 0,2 1 0,0 2 0,-2-2 0,5 2 1,-3 0-1,1 0 0,1-2 0,3 0 0,0-1 0,-1 3 1,0-1-1,-1 4 0,2-3 0,0 1 1,0 2-1,-4 0 1,1-2-1,0 2 1,-2-2-1,-2 2 1,0 0-1,-4 0 1,0 0-1,-3-2 1,-1 1 0,-3-2-1,-1 0 1,-2-3-1,-5 4 1,2-3-1,-5 1 1,-1-2-1,-1 0 1,-3-1-1,-2-1 1,-3-1-1,0-6 1,0 0-1,-2-2 2,-2-2-2,0 0 0,-1-2 1,1-3-1,-5 0 0,0-3 0,-1-2 0,-1-2 1,0-3-1,-1-2 0,-2-1 0,1-2 0,0-2 0,-4-2 1,0 1-1,-4-3 1,-2-2-2,0-2 2,0-4-1,-1-2 0,1-5 0,-2-4 0,2-2 0,1-5 0,0-3 0,3-2 0,0-3 1,1-1-1,2-3 0,3-2 0,0-1 0,3-5 0,3 0 0,1-3 1,4-2-1,2-3 0,-1-1 0,5-1 0,5-3 1,-1 2-1,1-1 0,1-1 0,-1 2 0,0-2 0,1 0 0,-2-2 0,-1 3 0,1-4 0,-1 1 0,1 1 0,2-7 1,2 2-2,2-3 1,2-1 0,2-3 0,2-2-1,0-5 1,5 0 0,1-3-1,0-1 1,5-4 0,4-2 0,2-2 0,5-2-1,4 0 1,1-7 0,7-1 0,2-2 0,3-1 0,0-1 1,6-4-2,3-1 1,2-3 0,6 0 0,2-3 0,1 0 0,6 1 0,4-3 0,0 1 0,4-4 0,3 1-1,3-4 1,4 0 0,3-2 0,5-2 0,4-2 0,4-1 0,4 3 0,3-1-1,0 5 1,2 1 1,1 3-2,3 3 1,0 1 0,1 3 0,6 0 0,4 3 0,-1 0 0,7 1 0,0 2 0,1 1 0,3 2 1,2 3-1,-2 1 0,-1 2 0,2 0 0,-4 7-1,3 0 1,-1-1 0,2 2 0,1 4 0,-2 0 0,3 1 0,-2-3 0,2 2 0,-1-2 0,4 2 0,-4 0 0,-3 2 0,-1-1 0,-2 1 0,-3 2 0,-3-1 0,0 0 0,-5-3 0,1 0 0,-4-2 0,-1-2 0,-3 1 0,-2 1 0,-5 2 0,-2-1 0,-7 5 0,-3 0 0,-4 2 0,-3 1 0,-3 0 0,-3-1 0,-3 2 0,-1 2 1,-7 0-1,1 7-1,-7 0-5,1 6-27,-7 7-1,-9 6-3,-9 8 1</inkml:trace>
</inkml:ink>
</file>

<file path=ppt/ink/ink20.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52.12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63 213 32,'0'0'32,"0"0"2,-2-11-2,2 11-15,11-13-12,-1 3-1,-1-4-1,4-1 0,-1-3-2,2 0 0,0-2 1,0-2-1,-2 2 0,0 1 1,-1 4-1,-2 3-1,-9 12 1,16-6 0,-11 19 0,-1 5 0,-2 9 0,-1 4 1,0 7 0,-1 4 0,-3 3 0,0 0-1,-1-4 1,0-1-1,-2-6 1,0-4-1,-3-4 0,3-6 0,-7-7-1,2-8 0,-2-6 0,-4-6 1,0-7-1,-4-5-1,2-9 1,-2-5 0,2-2 0,5 0 1,0 2-1,7 2 1,4 1 0,5 8 0,4 8 0,3 6 0,5 2 0,1 4 0,1 3 0,1 1-3,4 7-4,-4-3-30,5 0-1,0 3-2,-1-2 1</inkml:trace>
  <inkml:trace contextRef="#ctx0" brushRef="#br0" timeOffset="703">485 420 64,'-2'-13'37,"2"13"0,0 0 0,0 0-30,-1 13-1,-2-2-2,3 4-1,-1 3-1,-1 2 1,1 1-1,-1-5-1,1-2 0,1 1 0,0-6 0,0-9 0,0 0 0,13-3 0,-3-6 0,1-1 0,2-4 0,1 1 0,4-2 0,-1 3 0,-1 3 0,-1 5-1,0 4 1,-2 5 0,1 6 0,1 3-1,1 4-2,0-4-8,9 2-31,-2-2 1,2-3-1,-2-3-2</inkml:trace>
</inkml:ink>
</file>

<file path=ppt/ink/ink21.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55.28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357 418 19,'0'0'11,"0"0"1,7 15 0,-9-4-2,1 3-1,1 6-1,-3 0 0,3 5-2,-4 0-1,4 5 0,-3-5 0,4 6 1,-4-3-1,0 5 0,1-3-1,1 4 0,0 0 0,1 2-1,-2 1-1,4 6 1,-2-1-2,4 3 2,-1 3-2,0 2 1,0 1 0,0 1-1,0-2 1,-2 3-1,1-2 0,-1 1 1,1-2-1,-1 5 1,1-1-1,0 4 1,-2 4 1,3 1-1,-3-2 0,1 5 0,-1 3-1,2-3 1,0 1-1,1-2-1,1 0 1,1-2 0,0 0 0,2-2 0,2-1-1,0-1 1,-2 1 0,1-3 0,-1 1-1,3-2 1,-3 2 0,-2-1-1,-1 3 1,-2 2-1,0-3 0,-1 1 1,1-1-1,-1-3 0,2-2 1,0-4-1,0-4 1,3-3-1,-1-1 1,-1 0-1,1 1 1,-1 2-1,1-1 0,-2 4 1,-2-1-1,2 1 0,-1-1 1,-1-2-1,0-2 1,1-3 0,-2-2-1,4-2 1,-3-4 0,3-2 0,-2-4 0,1-5 0,-1-3 0,0-2-1,-2-16 0,7 9-4,2-6-14,-4-12-21,3-10 0,-1-4-3,-3-11 2</inkml:trace>
  <inkml:trace contextRef="#ctx0" brushRef="#br0" timeOffset="1359">49 3835 0,'0'0'26,"3"-11"1,-3 11 0,9 4-14,0-4-6,4 2 1,3-3 0,6 4-1,1-4-1,6 2-1,-1-3 0,12 3-1,-1-2-1,7 1-1,5 0 0,4-1 0,5-2-1,5 1 1,4-3-1,4-1 0,3-2 0,2 1 1,4-1-1,0 1 0,0 1 0,1 3 0,0 2 0,-5 3 0,1 1-1,-1 4 1,1-1-1,0-2 1,0-2-1,1 0 2,0-2-2,3-2 0,-1-2 1,1 1-1,3-1 1,-1-1-1,2 1 0,-2 1 1,4 0-1,1-2 0,1 1 1,2-1-1,-2-3 0,0 2 1,0-5-1,0 4 1,-3-3-1,-1 3 1,-1 0 0,-1 2-1,-2 2 1,-1-1 0,-1 3 0,0 1 0,-2-2-1,2 1 0,-3 0 1,-1 0-1,0 0 1,-2 0 0,-3 1-1,1 1 1,-3-2 0,1 3 1,-4-1-1,2 1 0,-2-2-1,-1 0 1,-2 0 0,-2-3 0,-2 1 0,-5 2 0,-6-4-1,-2 3 1,-8 0 0,-8 1 0,-8 1 0,-2-1 1,-12 0-2,-9 0 0,0 0-3,-14 0-12,-2 1-24,-4-1 1,-2-1-2,0-1-1</inkml:trace>
  <inkml:trace contextRef="#ctx0" brushRef="#br0" timeOffset="9125">106 4333 35,'3'-14'35,"-2"-2"2,4 5-1,-10-3-23,5 14-2,0 0-2,14 11-3,-14 7-3,0 9 0,-3 8-2,-2 6 1,3 5-1,-3 3-1,2-3 0,1-3 1,7-6-1,2-8-1,7-8 0,-1-7-2,4-5-4,-4-11-6,2-1-15,-15 3-9,12-20-1,-14 7 1</inkml:trace>
  <inkml:trace contextRef="#ctx0" brushRef="#br0" timeOffset="9406">11 4497 36,'0'0'36,"-11"-12"1,11 12-1,0 0-20,1-11-3,9 11-4,0-4-4,7 3-2,6-3-3,3-2-3,9 9-8,-3-3-23,5 2-3,0 0-2,0 1 2</inkml:trace>
  <inkml:trace contextRef="#ctx0" brushRef="#br0" timeOffset="9812">397 4627 19,'0'0'32,"9"-15"2,1 8-1,7 4-17,-6-5-3,11 9-1,-6-1-4,6 8 0,-6 2-3,0 5 0,-7 3-2,-3 4-1,-9 0 0,-2 0 0,-5-3-1,-5-3 0,-2-6 1,0-6-2,-1-5 1,3-7 0,4-5-3,2-4-2,9 2-26,-3-2-8,6 1-1,3 5-1</inkml:trace>
  <inkml:trace contextRef="#ctx0" brushRef="#br0" timeOffset="19781">331 1325 19,'0'0'22,"0"0"-12,18-5 0,-6 5-1,2 1-1,2-2 0,7 1-1,-2 0-2,8 0 0,0 0-3,5-1 1,0-2-1,5 0 0,4 0-1,0 1 1,5-2-1,3 1 1,2-1 0,2 2 0,4-1-1,3 2 1,1-4-1,2 2 0,0 1 0,3-1 1,-3 1-1,4 1 0,-1 0 1,-2-1-1,4 0 1,0 2 0,1-4 0,-2 1 0,5 1 0,2-1-1,-3-1 1,4 1-1,-1 1 0,1-1 1,0 0-1,1 1 0,0-1-1,1 1 1,-2-2 0,2 0-1,-1 0 1,1 0 0,-4-1 0,2 2 0,-5 0 0,2 1-1,-3 1 1,-2 1-1,-2-1 1,-1 0-1,1 0 0,-2-2 0,2 2 0,-2-3 1,-1 3-1,0 1 0,-2-2 1,1 3-1,-3-1 1,-4 1 0,2 0 0,-2 0 1,2-3 0,-5 1-1,1-2 1,-2 0 0,-3-1 0,-2-1 1,-3 1-1,-2 1 0,-4-1 0,-5 1 0,-5 1 0,-5 1 0,-4 0 0,-5-1 0,-14 2-1,12 0 1,-12 0-3,0 0-10,-13-1-27,-1 1 0,-6-1-2,-4 1 0</inkml:trace>
  <inkml:trace contextRef="#ctx0" brushRef="#br0" timeOffset="21140">1294 504 52,'0'0'39,"6"-9"-1,-6 9 1,0 0-22,0 0-4,0 0-3,0 0-2,0 0-1,0 0-2,0 0 0,0 0-2,1-10-1,-1 10-2,0 0-1,-1-15-6,1 15-26,9-4-11,-9 4 1,18 3-1</inkml:trace>
  <inkml:trace contextRef="#ctx0" brushRef="#br0" timeOffset="22047">2722 799 48,'-2'-11'38,"2"11"0,0 0 1,-7-10-20,7 10-8,0 0-2,0 0-3,0 0-1,0 0-3,0 0-2,0 0-5,11-6-28,-11 6-8,12 7 0,-12-7-1</inkml:trace>
  <inkml:trace contextRef="#ctx0" brushRef="#br0" timeOffset="22906">4175 689 55,'0'0'38,"0"0"0,0 0 1,0 0-25,0 0-4,0 0-3,0 0-3,0 0-2,0 0-6,0 0-24,0 0-11,-12-1 0,12 1-2</inkml:trace>
  <inkml:trace contextRef="#ctx0" brushRef="#br0" timeOffset="24047">393 433 13,'0'0'26,"0"0"1,-7-13-10,7 13-2,0 0-5,4-12-3,-4 12-2,11-10 0,-11 10-2,18-10 1,-9 4-1,3 1-1,4 0 1,-2-1-1,3 0 0,3 1 0,-1-2 0,1 2 0,0-2 0,3 0 0,-2 3 1,2-2-1,-3 1-1,1 3 1,-2 0-1,2 1 0,-2-1 0,0 3 0,-1 0-1,0 2 1,-2-1 2,3 2-2,-1-2 0,1 2 1,-2-1-1,1 2 0,3-1 0,-1 1 0,2 1 0,1-1 0,-2 0 0,2 2 0,-2-1-1,2 2 1,-2-4 0,3 3 0,-2-3 1,1-1-1,3 1 0,-3 0 0,1-1 0,-2 3 0,0-1 0,0 2 0,1 2-1,1-1 1,-2 0 0,2 0 0,-3 0-1,4 1 1,-2-2 0,1-1 0,0 2 0,-2 0-1,2-2 1,0 2 0,0 1-1,0 1 1,-2-1-1,2 0 0,-3 1 1,2-1-1,-2-1 1,1 2-1,-4-2 0,5 0 1,-4 1-1,4-2 0,-3 0 1,0 1-1,-1 0 0,1-2 1,-1 1-1,-1 0 1,1-1-1,-2 1 1,0-1-1,2-1 1,0 1 0,2 1-1,-1-2 1,-1 0-1,2 0 1,-1-1-1,2 0 1,-3 0-1,1-1 1,-2 1-1,-1 0 0,1 3 1,1-3-1,-2 1 0,-1 2 0,-1-2 0,1 0 0,2 0 0,-1 1 0,3-4 0,-1 3 0,3-2 1,1 0-1,1-2 0,1 2 0,0-1 0,2 0 0,-4-1 0,2 0 0,2-1 0,1 0 0,0 0 0,1-1 0,-1 1 0,3-2 0,0 1 1,1 0-1,-3 1 0,0 0 0,3-2 0,-4 2 0,3 0 0,1 1 0,-3-2 0,2 1 0,-2-1 0,1 0 0,0 1 0,-1-1 0,-2-1 0,1 1 0,3-1 0,-1 0 0,1-2 0,2 0 0,1 2 0,-2-4 0,2 2 0,1-3 0,-1 2 0,-3-1 0,-1-1 0,-1 1 0,1 0 0,-4 1 0,-2-1 1,0 1-1,-2 1 0,1-3 0,-1 2 0,0-1 0,0 1 0,2-2 0,1-1 0,-1 1 0,2-1 0,-1 2 0,3-3 0,-1 1 0,-1-1 0,0 1 0,0-1 0,-1-2 0,-1 3 0,-2-1 0,-1 1 1,-1-1-1,-1 0-1,-2 2 2,1 0-1,-4 0 0,1 0 0,1 0 0,-1-3 0,4 0 0,-2 1 1,3-1-1,1 1 0,3-3 0,-4 3 0,5 0 0,-5 1 0,1 2 1,-3-2-1,2 0 0,-2 3 0,1 1 1,-1-3-1,3 3 0,-1-2 1,-1 3-1,1-2 0,-1 3 0,-2 0 0,1 0 1,-5 2-1,6 0-1,2 0 0,4 2-5,-4 1-31,3-3-5,-8-3 0,-6-1-1</inkml:trace>
  <inkml:trace contextRef="#ctx0" brushRef="#br0" timeOffset="54250">1940 26 5,'0'0'28,"2"-14"2,-2 14-5,0 0-9,1-12-1,-1 12-2,0 0-5,0 0-1,0 0-2,5 9-1,-5-9-2,3 19 1,-1-5 0,2 4-1,-2 4 0,0 3 0,-1 2 0,1 4-1,-2 3 0,1 4 0,-1 0-1,0 4 1,-1 2-1,1 2 1,-1 1 0,0-1 0,0 2-1,1 0 1,0-1 0,0 0 0,0 0 0,2 0 0,0 0 0,-1 2-1,1-1 1,0-1-1,1 0 0,0 0 0,0-1 0,1 0 1,-2-2-1,-1 1 0,0 0 1,-1 1-1,0-1 0,0 2 0,-1 0 0,1 3 0,0-2 0,0 3 0,0 1 0,1-1 0,-1 1 0,1 2 0,-1 2 0,0 0 0,0 1 0,1-2 0,-1-2 1,-1 1-1,1-1 0,2 0 0,-1 0 0,0 0 0,1 0 1,2-1-1,-2-1 0,0 0 1,2-2-1,-1-3 1,0-2-1,0-1 1,0-2-1,-1 2 1,1-1-1,-1-1 0,0-1 0,0 1 1,-1 0-1,-1 0 0,0-2 1,2 1-1,-1-5 0,-1 1 0,4 3 1,-2-4-1,0 0 0,0 2 0,0-1 0,-1 0 0,1-2 1,-1 4-1,1-4 0,-1 1 1,1-1-1,0 1 1,-1-1-1,2 1 1,-1-3 0,2-2-1,-1-2 1,2-4-1,-1-2 1,1-3-1,-1-6-1,-4-13-3,12 17-17,-12-17-19,8-9 2,-6-5-3,1-9 2</inkml:trace>
</inkml:ink>
</file>

<file path=ppt/ink/ink22.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6:46.406"/>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0 1079 8,'0'0'26,"7"-17"2,7 5 1,7-3-18,0-11-1,14-2 1,1-10 0,10 0-1,-1-9-2,9 0-1,-1-4-1,4-1 0,-4 0-2,0 3-1,-3 3 0,-4 9 0,-8 5-1,-7 6 0,-8 7-1,-4 5-1,-6 8-3,-13 6-15,0 0-18,0 0 0,0 0-2,-10-9 0</inkml:trace>
  <inkml:trace contextRef="#ctx0" brushRef="#br0" timeOffset="344">969 35 27,'9'-12'32,"-9"12"1,0 0-2,0 0-20,1 16-3,-4-1-1,3 10-3,-1 4-1,0 7-2,1 5 0,1 1 1,-1 3-3,2-7-1,3 2-8,-5-6-19,1-9-3,0-3-2,-3-8 1</inkml:trace>
  <inkml:trace contextRef="#ctx0" brushRef="#br0" timeOffset="625">924 97 21,'22'-19'31,"0"5"3,0 4-2,-2 3-19,6 12 0,-9 2-4,0 7-3,-9 2-2,-3 3-1,-5 3-3,-7-4-7,-4 1-25,-3-4-2,-1-8-1,-1 1 0</inkml:trace>
  <inkml:trace contextRef="#ctx0" brushRef="#br0" timeOffset="1719">684 34 33,'0'0'29,"0"0"2,0 0-13,6 14-7,1 5-2,-6 2-3,8 7-1,-5 2 0,3 4-2,-1-2-1,2-5 0,0-2 0,1-4 0,-2-9 1,3-6-1,-2-8 2,3-4 0,-3-8 0,2-3-1,-1-8 1,-1-4-1,0-6-1,-1-1 0,-1 1-1,-2 3 0,1 5-2,-4 4-4,11 9-16,-12 14-15,13-9-1,-4 15-1,2 4 1</inkml:trace>
  <inkml:trace contextRef="#ctx0" brushRef="#br0" timeOffset="2125">1215 42 41,'9'-9'34,"1"0"1,1 3-1,3 5-24,-3-3-2,2 5-2,-2 3-2,0 5-1,-4 4 0,-2 3-1,-7 6-1,-5 4 1,-2 3-1,-4 3 0,0-3 0,0 2 0,3-4-1,5-2 1,8-5 0,7-4-1,9-4-1,2-9-15,10 3-20,1 1-1,-1 1-1,-5 4 0</inkml:trace>
</inkml:ink>
</file>

<file path=ppt/ink/ink23.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6:50.87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2293 9 28,'-4'-9'29,"4"9"-5,0 0-4,0 0-5,0 0-3,0 0-3,0 0-3,-10-1-1,10 12-1,-3-2 0,3 5-1,-3 4 0,2 2 1,-2 4-2,1 5 1,-1-2-1,0 6 0,2 1 0,1 4 0,0 0-1,1 4 1,0-1-1,2 0 0,0 3 1,1 0-1,-2 0 0,2 0 0,-2 0 0,1 1 0,-1 0 1,0 0-1,0 3-1,1 0 1,-2 1 0,1 0 0,1 0-1,-2 1 1,2 1 0,-1 0 0,-1-4 0,2 1-1,-1-2 1,-1 3-1,2-1 0,-2 2 1,1-1-1,-2 2 0,1 1 0,1-2 1,-2 0-1,1-2 0,0-1 0,1-3 0,-2-2 1,0-4-1,1-1 0,1 1 1,-1 1-1,2 0 0,-1-1 1,-1 1-1,0 3 0,0 1 1,2-1-1,-3 0 0,1-1 0,2-2 1,-3-1-1,3-4 0,-3-1 0,3-1 1,-1-2-1,-1-2 0,-1-1 1,3 0-1,-2 1 0,-1 2 0,2-5 0,-2 3 0,1-3 0,-1 4 0,3-1 1,-3-2-1,1-1-1,1-1 2,-2-1-1,1-1 0,-1 0 0,2-3 0,-3-1 1,2 1-1,-2-1 0,2-1 1,-2 2-1,1-1 0,1 0 0,-1 1 1,1-1-1,-1 2 0,2 2 0,-2-2 0,1 3 0,-2-1 0,1 1 1,-2-2-1,2 2 0,0-2 1,2 0-1,-1 1 1,-1-1-1,2 1 1,-2-1-1,2 0 0,-2-2 1,1-4-1,-1 1-2,0-16-4,2 10-32,-2-10-4,1-9 1,-3-1-2</inkml:trace>
  <inkml:trace contextRef="#ctx0" brushRef="#br0" timeOffset="1468">697 3879 32,'0'0'32,"-6"10"1,-7 5-2,-6 8-21,2 11-5,-7 10 1,-2 13-1,-8 8-1,2 7 0,-4 0 0,5 1 1,-2-5-2,3-4-1,7-13 0,5-10-1,5-12-1,6-11-1,4-6-3,3-12-17,0 0-15,6-9 0,-6 9-1,0 0 1</inkml:trace>
  <inkml:trace contextRef="#ctx0" brushRef="#br0" timeOffset="2750">127 4977 39,'1'-13'33,"-1"13"2,0 0-10,0 11-12,5 5-3,-8 3-3,4 11-1,-2 4-1,-2 11-2,0 6 0,-2 5 0,-2 0-2,2 0 0,-1-6-1,3-5 0,3-6 1,1-11-1,7-9-1,2-10 0,3-8-1,3-7-2,4-2-2,-7-11-9,3 1-18,-3-1-3,-6 1 0,-4-2 0</inkml:trace>
  <inkml:trace contextRef="#ctx0" brushRef="#br0" timeOffset="3031">12 5255 39,'0'0'36,"-12"-10"1,12 10 0,11-3-22,-1-4-5,7 6-3,3-3-4,4-3-7,4 2-31,3 0-2,-1 2-1,1 3 0</inkml:trace>
  <inkml:trace contextRef="#ctx0" brushRef="#br0" timeOffset="4062">395 5390 13,'4'14'29,"-4"-14"-1,2 23 2,2-6-21,-3-1-1,4 5-3,-2-4-1,4 4-1,-1-8 0,3 1 0,-9-14 1,16 12 0,-16-12 1,13-2-1,-7-7 1,2-3 1,-4-5-1,4-3 1,-5-5-1,2-3-1,-4-2-1,2 3 1,-3 1-2,1 3 0,-1 6-3,-1 3-2,1 14-8,0 0-27,0 0 1,9 7-2,-5 2 1</inkml:trace>
  <inkml:trace contextRef="#ctx0" brushRef="#br0" timeOffset="4531">662 5318 40,'0'0'35,"0"0"2,11 2-1,-11-2-23,3 28-3,-3-8-4,2 7-2,0 3-2,-1 1-2,2 2-3,-4-7-7,5 0-19,-4-6-7,1-4-1,-1-16 0</inkml:trace>
  <inkml:trace contextRef="#ctx0" brushRef="#br0" timeOffset="4750">645 5332 28,'10'-18'35,"3"3"0,2 4 1,5 9-19,-7 1-5,7 10-1,-8 2-5,0 7-1,-8 1-2,-2 4-2,-5 1-7,-9-1-26,3-4-5,-4-5-2,2-4 1</inkml:trace>
  <inkml:trace contextRef="#ctx0" brushRef="#br0" timeOffset="5000">945 5478 32,'12'-19'32,"-2"-4"1,2-8-7,-1 10-16,-7-2 0,5 8-1,-6 2-2,-3 13-2,0 0 1,0 0-2,7 26-1,-9-3-1,5 7-4,-6 1-26,6 2-7,1-3-2,0-2 0</inkml:trace>
</inkml:ink>
</file>

<file path=ppt/ink/ink24.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5:57.937"/>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2691 53 20,'0'0'20,"0"-12"1,0 12-1,0 0-2,-2-16-6,2 16-2,2-12-1,-2 12-2,3-13-1,-3 13-2,0 0-1,0 0-1,0 0 0,7 15-1,-6 0 0,0 4 0,1 3 0,1 6 0,-2 0 1,2 4-1,-2 2 1,2 4 0,-1-1 2,3 6-2,-1-1 1,2 5-1,-1 3 1,0 6 0,1-1-1,-1 5 0,-1 4-1,3 1 1,-4 4-1,1 0 0,-1 3 0,1-2 0,1 4 0,1 1 0,1 1-1,2 0 2,-1 1-1,0-2 0,-1 1 0,1 1 0,-4-3 0,1 3 0,-2 2 0,-1 1 0,-2-4-1,0 3 1,0-4 0,-3 1 0,0-1 1,-1-7-2,0 2 1,1-3 0,0-1 0,0-3 0,0-3-1,0 0 1,3-5 0,3-3 0,-3-3-1,1-1 1,2-3 0,0-1-1,-3 1 1,3-3 0,-3-3-1,1 1 1,1-2-1,0-3 1,-1-3 0,-1-3-1,1-3 1,2 0-1,-2-3 1,-1-4 0,1-2 0,0 0 0,0-4-1,0 0 1,0-1-1,-1-12 1,2 14-1,-2-14 0,0 0-1,0 0-1,10 5-4,-11-15-23,1 10-14,9-20 0,-6 8-1,-3-3 1</inkml:trace>
  <inkml:trace contextRef="#ctx0" brushRef="#br0" timeOffset="3797">14 3944 51,'0'0'36,"-11"-8"-1,8-2-12,3 10-10,0 0-1,17 1-5,-3 2-2,8 0-1,6-1-2,10 0 1,3 0-1,5 2-1,-2-2-1,-1 0-3,-4 0-5,-10-8-14,-2 5-15,-10-3 0,-9 0-1,-6-5 0</inkml:trace>
  <inkml:trace contextRef="#ctx0" brushRef="#br0" timeOffset="4016">315 3889 38,'0'0'34,"-15"21"3,12-4-2,-3 4-23,9 9-2,-6 1-1,6 5-4,0 0-3,-1-2-4,8 6-21,-3-6-12,-2-5-2,1-3-1,2-4 1</inkml:trace>
  <inkml:trace contextRef="#ctx0" brushRef="#br0" timeOffset="4234">475 4187 38,'0'0'34,"11"-1"2,-11 1-1,9 15-22,-8-6-7,3 4-5,0 6-11,2-6-23,-2-1 0,-4-12-3,11 11 1</inkml:trace>
  <inkml:trace contextRef="#ctx0" brushRef="#br0" timeOffset="4422">624 4015 34,'0'-12'30,"0"12"-2,0 0-4,0 0-42,0 0-10,10 12-2,-4-3 1</inkml:trace>
  <inkml:trace contextRef="#ctx0" brushRef="#br0" timeOffset="4547">691 4187 34,'-2'27'34,"1"2"3,-2-9-2,6 6-18,-6-14-4,10 2-6,-7-14-1,18-3-2,-4-9-2,1-2 1,2-1-2,-1-3 0,-1 3-1,0 3 1,-2 6-1,-13 6 0,15 2 1,-15-2-1,11 18 1,-7-4-1,1 2 0,1-1 0,2-3 1,2-5-2,3-5 1,1-3 0,2-2 0,0-5 0,0 1 0,-1-1 0,-3 3 0,-1 4 0,1 3 1,0 6-1,0 3 1,3 1 0,4-1 0,3 0 0,3-4 1,2-5-1,2-3 0,1-7 1,-2-2-1,-2-4 0,-1 0 0,-7 1 0,-6-1 0,-3 4 1,-9 10-1,-3-9 1,-6 10-1,-5 7 1,-4 5-1,-2 3 0,1 2 0,3 4 0,2-2 0,8 1-1,7-4-1,6-6-1,9-1-3,-1-12-17,9 5-20,-4-4 0,1-1-2,-6-1 2</inkml:trace>
</inkml:ink>
</file>

<file path=ppt/ink/ink25.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6:06.343"/>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4835 2417 28,'-8'-12'35,"8"12"1,-4-10-1,4 10-20,0 0-2,0 0-3,-2 22-4,2-2-2,1 12-2,-2 5 0,1 8 0,0 2 0,0 0-1,1-1-1,1-6 0,5-3-3,0-13-2,4-3-6,-11-21-14,13 12-12,-13-12-1,11-8 1</inkml:trace>
  <inkml:trace contextRef="#ctx0" brushRef="#br0" timeOffset="282">4694 2569 43,'0'0'35,"13"-11"0,0-4-5,5 15-21,2-1-3,3-1-8,8 4-16,-1 0-15,1 1-2,-2 3 1</inkml:trace>
  <inkml:trace contextRef="#ctx0" brushRef="#br0" timeOffset="922">5275 2557 10,'0'0'29,"-16"-8"0,16 8-4,-15-2-8,2 0-5,13 2-2,-18 6-3,18-6-1,-13 16-1,9 1-1,-1 2 0,6 7 0,-1 6-1,2 4 0,0 4 1,3 3-1,-3 0 0,0 0-1,-3-2 0,0-6-1,-2-2 0,-4-5-3,3-1-6,-7-10-20,3-6-8,-2-5-1,-1-6 1</inkml:trace>
  <inkml:trace contextRef="#ctx0" brushRef="#br0" timeOffset="1391">5126 2800 28,'0'0'34,"0"0"2,9-8 0,-9 8-18,9-3-4,1-1-2,9 5-4,1-4-4,7-1-3,8 0-36,-3 0-1,-5 0-3,-2 1-1</inkml:trace>
  <inkml:trace contextRef="#ctx0" brushRef="#br0" timeOffset="16391">0 356 10,'0'0'23,"0"0"-8,0 0 0,-6-11-2,6 11 0,0 0-4,9-7-2,-9 7-1,10-11-1,-10 11-1,14-11-2,-3 1 0,2 2 0,1 0-2,4-2 1,-1 0-1,4 0 1,1-1-1,3-1 1,0 0-1,2-1 0,2 1 1,1-2-1,-2 1 2,2 1-1,-1-1 1,0 2-1,-2-1 2,0 3 0,-5-1-1,3 2 1,-3-1 0,1 1-1,-1 1 0,4-1 0,2 1 0,0 0 0,1 2-1,3 0 1,0-3-1,2 4 0,-1-1 1,-1 1-1,-2 0 2,2 1-2,-3-1 0,1 1 1,-4-1-1,2 3 0,-2 0 0,2 0 1,-2 1-2,1 1 1,1 0 1,0 1-2,2 0 1,5 2 0,-1-3 0,2 3 0,0 0 0,-2 1 0,0 1-1,0 1 1,-2 2 0,-3-1-1,-1 2 1,1-1-1,1 2 0,-2 1 1,1-1 0,3 1-1,-1 2 1,1-2 0,2 1 0,1 0 0,0 0 0,5 0 0,0 0 0,1 1 0,0-2-1,1 2 1,0 2-1,1 1 1,-1 0-1,-1 0 1,1 0-1,0-2 0,1 3 1,2-6 0,-1 0-1,5-1 1,-1 1-1,2-3 1,-2 0-1,3-1 1,-3 0-1,1-1 0,-2-1 1,-3-1-1,-1-1 0,-1-1 0,0-1 1,0-2-1,-1 0 0,1 0 0,-2 0 1,2-3-1,-1 2 0,1-3 1,-1 0-1,-3-1 0,3-1 0,-4-1 0,1-2 0,-1 2 0,0 1 0,-3-3 0,0 0 0,1 1 0,-3 1 1,-1-1-1,-2 0 0,-2-1 0,-1-2 0,-3 0 0,0-1 0,-2 3 1,-1-5-1,-2 2 0,1-1 0,-3 1 1,0-2-2,-1 1 2,-1 2-1,3-3 0,-2 1 0,0 1 1,2-2-1,-2-1 0,2-1 0,2 0 0,-2-2 0,2 1 0,-2-2 0,0 4 0,-3 1 0,-1 1 0,-2 3 0,-11 10 0,13-11-1,-13 11-1,0 0-8,0 0-31,0 0 1,0 0-1,-19 5 0</inkml:trace>
  <inkml:trace contextRef="#ctx0" brushRef="#br0" timeOffset="18094">87 1427 22,'0'0'25,"6"-15"0,-3 4-16,5 2-2,-3-3 0,7 2-1,-3-2-1,2-1-1,0 0 1,7 1-1,-3-3 0,5 2 0,2-3 0,7-2-1,0-1 0,4 0 0,2-2-1,3 2 0,2 0 0,3 0 0,-2 1-1,1 4 1,0 1-1,0 2 1,0 0-1,0 3 1,-1 0-1,0 3 1,1-1-1,4 1 0,-4-2 1,2 3-1,-2-1 1,3 0-1,-1 1 1,3 0 0,-3 0-1,4 0 0,-3-1 1,6 2-1,-6-2 1,2 3-1,-4 0 1,2 2-1,-2-1 0,-2 1 1,-3 2-1,0 0 0,0 2 0,0 0 0,0-2 0,-1 3 1,-2-1-1,5 1 0,-3 0 0,2 0 0,-1 0 0,0 1 0,0 1-1,-2-2 1,-1 1 0,0 1-1,-2 0 1,0 0-1,1-1 0,-2 3 1,-1-2-1,1 1 1,1 0-1,-2 1 0,2 0 1,-1 1-1,2 0 0,2-1 1,0 0-1,1 3 0,-1-5 0,1 2 1,-1 0-1,0-1 0,1 1 1,-2 1-1,2-1 0,-2 2 0,1 2 0,1-2 1,-1 1-1,0 0 0,-2 1 0,3-1 0,-1-1 1,3-1-1,-3 1 0,0-3 1,1 2-1,-3-1 0,0 0 0,-2 0 1,-1-2-1,0 0 0,-3-2 0,1 0 0,0-2 0,-1-1 1,-2-2-1,2 0 0,1 0 0,-4 0 0,2-1 0,2 1 1,-3 0-1,3 0 0,0-2 0,0 1 0,3 0 0,0-3 1,2-1-1,-3-2 0,2 0 1,-1-2-1,-3-1 0,-2 0 1,0-2-1,-1-2 0,-3 0 1,0 1-1,-2-3 0,-2 3 0,-2 0 0,0 1 0,-5 1 1,-3 0-1,1 2 0,-3-3 0,2-1 0,-2 0 0,2-1-1,0-3-2,5 3-4,-5-3-33,3 2-1,-4 2 0,-4 4-2</inkml:trace>
</inkml:ink>
</file>

<file path=ppt/ink/ink26.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6:56.406"/>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3 0 30,'0'0'31,"-9"-7"2,9 7-1,1 15-22,1 1-2,8 10-2,3 5 0,3 12 0,1 6-1,10 13 1,-1 4-1,-1 9-1,1 4-1,-3 4 0,-3 2 0,1 1-1,-4-2 0,-2-6 0,-3-8 0,-1-6 0,-2-14-1,1-7 1,-4-14-1,1-10 0,1-8-3,-8-11-3,12-4-23,-9-6-12,0 0 0,-3 10-1</inkml:trace>
  <inkml:trace contextRef="#ctx0" brushRef="#br0" timeOffset="703">163 1802 16,'0'0'34,"-9"-2"1,9 2 0,0 0-16,0 0-4,0 0-4,8-14-2,6 11-4,2-5-1,7 2-1,3-5-1,4 3-1,2 2-2,-5-3-6,6 3-26,-9 4-3,-6 2-3,-5 2 2</inkml:trace>
  <inkml:trace contextRef="#ctx0" brushRef="#br0" timeOffset="1250">331 1774 42,'0'0'33,"0"0"2,2-13-12,-2 13-10,0 0-4,0 0-4,0 0-2,0 0-1,0 0-1,0 10 0,0-10 0,0 0-1,0 0 2,0 0-4,0 0 0,0 0-4,0 0-5,0 0-12,0 0-11,0 0-1,0 0 0</inkml:trace>
  <inkml:trace contextRef="#ctx0" brushRef="#br0" timeOffset="1594">355 1489 25,'0'0'33,"2"14"2,-2 4 0,0 15-14,-5 2-11,7 13-2,-6 4 0,6 8-4,-2 0 0,4-1-2,3-7-3,0-7-2,11-2-13,-2-18-20,-1-6-1,1-11-1,-2-6 1</inkml:trace>
  <inkml:trace contextRef="#ctx0" brushRef="#br0" timeOffset="2140">668 1863 22,'0'0'33,"-1"-12"2,1 12-5,0 0-13,0 0-5,0 0-4,3 16-4,0-1-1,2 7-1,1 1-1,1 3 0,2-4-1,1 0 2,0-2-1,-1-7 0,1-6 0,-1-7 1,1-6-1,-3-7 1,2-2 1,-4-9-1,1 0 0,-2-5 0,-1 1 0,-1 1-1,-1 2 0,-1 3 0,0 4-1,1 6-3,-4-3-6,3 15-28,0 0 0,0 0-2,3 9 2</inkml:trace>
  <inkml:trace contextRef="#ctx0" brushRef="#br0" timeOffset="2562">940 1878 34,'4'-13'34,"-4"13"2,0 0-1,3 16-22,2 4-3,-5-1-2,4 7-2,-1 1-3,3 1 0,-4-3-2,0-1 0,1-5-2,0-6-3,2 5-10,-5-18-23,5 11 1,-5-11-1,0 0 0</inkml:trace>
  <inkml:trace contextRef="#ctx0" brushRef="#br0" timeOffset="2890">952 1884 39,'3'-23'35,"3"1"1,4 4 0,0 1-23,8 11-2,-1 0-5,3 8-2,0 5-1,-3 6-1,-5 6-1,-4 3 0,-7 3-2,-7 2-2,-4-2-3,-8-8-11,-2-1-19,4-8 0,1-6-2,5-6 1</inkml:trace>
  <inkml:trace contextRef="#ctx0" brushRef="#br0" timeOffset="3140">1249 1843 52,'20'-11'37,"2"0"0,-2 3-1,6 3-24,-12 5-5,3 8-3,-8 2-1,-4 10-2,-7 6 0,-5 3 0,-5 1 0,-3 2-1,-2-3 0,0-2 1,1-3-1,4-4 1,6-7 1,4 0-1,2-13 1,10 14 0,2-11 0,2-3-2,6-1-4,-6-3-30,5-1-5,-2-2-1,-2 0-1</inkml:trace>
</inkml:ink>
</file>

<file path=ppt/ink/ink27.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6:09.937"/>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71 247 27,'-14'3'30,"14"-3"3,0 0-16,-13-2-2,13 2-1,0 0-4,0-10-3,3 1-2,4-3-2,-1-7-1,7-2 0,-1-4-1,5-1-1,-2-2 1,2 0-1,-2 2 1,-2 4-1,-2 7 0,-11 15 0,12-7 0,-7 18 0,-4 12 0,2 9 0,-3 7 0,0 10 0,1 4 0,-1 3 0,-1 3 0,0-4 0,-2-8 0,0-5 0,-3-6 0,0-10 0,-7-7 0,0-11 0,-2-9 0,-2-7-1,-1-10 1,-5-3-1,6-5 1,-3-3 0,6 2 0,4 1 1,0 4 0,6 3 1,3 7-1,1 12 1,13-10-1,-1 8 0,3 1 0,5 1 0,2 1-4,1-3-14,3 4-17,-1 0-1,-2 0-1,-1 2 0</inkml:trace>
  <inkml:trace contextRef="#ctx0" brushRef="#br0" timeOffset="672">388 595 26,'0'0'28,"0"0"1,14-14-13,-11 2-2,5 1-2,-1-5-1,2 2-2,-3-5-2,1 6 0,-3-2-1,2 4-1,-4 2-1,-2 9-1,0 0-1,0 0 0,8 22-1,-6-4-2,0 5-4,-7 3-24,5 1-5,-1 0-3,-1-4 1</inkml:trace>
  <inkml:trace contextRef="#ctx0" brushRef="#br0" timeOffset="1688">47 1302 35,'0'0'32,"0"0"1,0 0-8,-8-10-15,13 0-1,4-8-4,4-2-2,3-7-2,4-3-1,1-4 1,2-2-1,-4 1 1,2 6-1,-7 4 0,-1 6 0,-6 10 0,-7 9 0,10 10 0,-6 12 0,-1 11 1,0 5 0,-1 6-1,1 6 2,-1-1-1,0-3 0,-2-1 0,-1-6 0,-3-8 0,-2-6-1,-3-4 1,-3-9 0,-6-6 0,-1-8-1,-5-8 0,1-5 1,-2-5-2,-2-4 1,5-1 1,1-1-1,7 1 2,5 4-1,6 5 0,6 4 0,6 5 0,8 2-1,7 10-7,-1 0-22,6 0-5,0 3-3,-2-2 2</inkml:trace>
  <inkml:trace contextRef="#ctx0" brushRef="#br0" timeOffset="2375">406 1425 22,'0'0'28,"0"0"-4,0 0-3,0 0-5,-3-10-2,3 10-4,4-11-2,-4 11-2,6-12-2,-6 12 0,11-13-1,-11 13-1,14-10 0,-14 10 0,16-7 0,-16 7 0,16 1 0,-16-1-1,10 9-1,-7 1 1,-1 3-1,-3 3 1,-2 2-1,-2 2 0,-4 0 1,0 0-1,-1 2 1,0-2-1,1-2 1,3-2-1,2-2 1,0 1-1,4-4 1,5-2 0,-5-9-1,11 11-1,3-6-8,-4-5-27,3-4 1,2 1-2,-3-1 1</inkml:trace>
  <inkml:trace contextRef="#ctx0" brushRef="#br0" timeOffset="3203">228 1975 46,'6'10'27,"-6"-10"-13,0 0-21,0 0-23,1 15 2</inkml:trace>
  <inkml:trace contextRef="#ctx0" brushRef="#br0" timeOffset="3328">252 2176 8,'2'13'-1,"-2"-13"-6</inkml:trace>
  <inkml:trace contextRef="#ctx0" brushRef="#br0" timeOffset="3438">265 2379 19,'1'15'31,"-1"-2"0,1-4 1,2 2-22,-1-2-9,1 2-24,-3-11-7,4 11 0,-4-11-1</inkml:trace>
  <inkml:trace contextRef="#ctx0" brushRef="#br0" timeOffset="3750">202 2682 47,'0'0'35,"-10"-8"2,8-2-2,2 10-26,7-24 0,3 6-5,5-6-1,3-3-2,4-3 1,1-1-2,1 4 1,-1 1-1,-2 6 0,-3 7 0,-2 13 0,-6 8 0,-2 14 0,-4 8 1,-3 8-1,-1 8 0,-4 5 1,1 4-1,-3-3 1,-1-2-1,-1-5 1,-3-5-1,2-7 1,-2-7-1,-1-7 1,-1-7-1,-2-10 1,2-6-1,-2-9 1,0-6-1,2-4 0,-1-4 1,1-1-2,3 1 2,2 3-2,2 3 2,3 5-2,3 6 2,0 10-1,12-9 0,-1 9 1,3-1-3,8 3-6,-3-2-22,7 1-6,-1 1-3,1 3 1</inkml:trace>
  <inkml:trace contextRef="#ctx0" brushRef="#br0" timeOffset="4297">563 2837 41,'13'-6'35,"0"0"2,-1 4-1,-12 2-23,21 8-2,-21-8-4,8 24-2,-10-9-2,-1 5 0,-4 0-1,0 0-1,1-1 1,1-2-1,3-1 0,4-1 0,5-4 0,5-2-1,7-2-2,1-9-7,9 2-30,2-4 1,0-4-2,-4-2 1</inkml:trace>
</inkml:ink>
</file>

<file path=ppt/ink/ink2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03:58.567"/>
    </inkml:context>
    <inkml:brush xml:id="br0">
      <inkml:brushProperty name="width" value="0.05292" units="cm"/>
      <inkml:brushProperty name="height" value="0.05292" units="cm"/>
    </inkml:brush>
  </inkml:definitions>
  <inkml:trace contextRef="#ctx0" brushRef="#br0">19671 5977 28 0,'-9'0'48'16,"7"2"-10"-16,-2-2-7 0,2 0-2 0,-2 0 0 0,0 0-2 15,2-2-1-15,-2 2-7 0,2 0-7 0,2-1-5 16,-9-1-1-16,9 2-2 0,-2-2 0 0,-2 1 3 0,0 1-2 16,4 0 8-16,-2 0 0 0,-2-1 6 0,2 1 0 15,2 0 5-15,-4 0 0 0,0-2-2 0,1 2 3 0,3 0-2 16,-4-1 4-16,2 1-3 0,2 0 3 0,-4-2-2 0,0 1-1 15,4 1-2-15,0-2-2 0,-2 2-2 0,2-1-2 0,-4 1 0 16,2-2-3-16,2 1-3 0,0 1 0 0,-4-2-3 0,-1 0 1 16,5 1 0-16,0 0 2 0,-2 1 1 0,2-2 2 15,0 1 1-15,-4 1 2 0,4-2 4 0,-4 2 3 0,4-1 1 16,0 1 3-16,0-2-1 0,-2 2-1 0,2-1-1 16,-4 1-5-16,4 0-1 0,0 0-8 0,0-2-6 0,-2 2 2 15,2 0-2-15,0 0-4 0,0-1 2 0,0 1-4 16,-4-2 4-16,4 2-2 0,-4 0-2 0,4 0 2 0,0 0 3 15,0 0 2-15,0 0-1 0,-3-2 5 0,3 2 2 0,0 0 4 16,0 0 1-16,0 0 5 0,-4 0 6 0,4 0 6 0,0 0 2 16,-2 0-1-16,2 0 3 0,0 0 1 0,0-1 0 0,0 1 1 15,0 0-3-15,0 0 2 0,0 0 8 0,-4 0 3 16,4 0 7-16,-4 0 0 0,4 0 2 0,0 0 2 0,0 0 0 16,0 0 0-16,0 0 0 0,0 0 4 0,-2 0 0 15,2 0 0-15,0 0 1 0,0 0 3 0,0 0-2 0,0-1 1 16,0 1 0-16,0 0 0 0,0 0-1 0,0-2-2 0,0 2 9 15,0 0 12-15,0 0-2 0,0-1-8 0,0 1-3 0,0 0-2 16,0 0 0-16,0-2-6 0,0 2 5 0,2-1-2 16,-2 1 1-16,0-2 2 0,4 1 8 0,0 1-5 0,-4-2-4 15,2 2 0-15,2-1 2 0,-1-1-1 0,-3 0-5 16,8 1-5-16,-6 0 0 0,2-1-3 0,-2 1-6 0,6-1-2 16,-6 1-4-16,3-2 0 0,1 1-1 0,0 1-2 0,2-1 1 15,-2-1-5-15,5 0 4 0,-5 2 1 0,4-2 4 0,-3 0 7 16,3 0 4-16,-4 1 7 0,4-1 4 0,1 0 0 15,-5 2-5-15,4-2 3 0,1 0-6 0,-3 0 0 0,0 1 0 16,0-1-4-16,1 1-2 0,1 1-9 0,-2 0-4 0,1-1-5 16,-1 1-11-16,0-1-7 0,0 1-10 0,1-1-3 15,1 1 2-15,-2-1 2 0,0 2 1 0,1-1 2 0,1 1-2 16,5 0-4-16,-5-2-2 0,2 2-2 0,1 0-3 16,-3 0 0-16,5 0 0 0,-3 0-3 0,2 2 2 0,-1-2-2 15,1 1 4-15,-5-1-1 0,5 2 0 0,-2 1 0 0,3-2 0 16,-5 1 0-16,-2-1 4 0,3 1-2 0,3 0-2 0,-3 0 0 15,1 1-3-15,-2 0 2 0,3-1 1 0,-3 1 0 0,0 0 0 16,1-1-3-16,-1 3 2 0,-2-2-3 0,3 2 3 16,3-2 1-16,-3 3 0 0,-5-2 0 0,4 2 0 0,-2 0 6 15,3 0-1-15,-3 2-3 0,0-3-2 0,0 3 0 16,1 0 3-16,-1 1-1 0,-2 1-2 0,0 1 0 0,1-1 0 16,1 1 0-16,-6-1 0 0,2 1 4 0,-2 1-3 0,6 1-1 15,-8 1 0-15,0-1 4 0,0 2-2 0,0 0 4 16,0-1-5-16,-4 1-2 0,0-2 2 0,2 0 5 0,-2 1-2 15,-2-2 0-15,0 0 2 0,-1 0-4 0,-1 0-2 0,-2-1 4 16,4-1-3-16,-5-1 2 0,3 0-1 0,-7 0 1 0,3 0 3 16,-2-1 2-16,1-1-2 0,-8 1-4 0,1-2-1 15,1-2-1-15,-6 1 2 0,3 1 4 0,-1-3-4 0,0-2-7 16,-2 2 5-16,-1-3 7 0,3 2 2 0,0-4-1 16,0 2 0-16,-4-2 3 0,3 0 0 0,1-1 9 0,0-2-2 15,-2 2-3-15,7-3 3 0,-5 0 1 0,-2 0 1 0,7-1-2 16,-7-2-1-16,6-1-1 0,-6 2-3 0,9-3-1 0,-3 1-2 15,3-4-1-15,-5 1-5 0,7-2-4 0,-3 0 2 0,0 0 1 16,7 0-3-16,-2 0-2 0,1 1-2 0,1 1 5 16,0-1-6-16,4 4 6 0,3-2-1 0,-5 1-6 0,6 4-14 15,-2-4-11-15,2 4-24 0,2-2-20 0,0 1-40 16,0 1-50-16,0-1-67 0,0 1-78 0,2-1-45 0,2-1-42 16,-2 2-78-16,2-2-77 0,0 0 28 0,-1 0 47 0,3 0 0 15,-2 1 47-15,0 1 5 0,-2-1 39 0,2 2 51 0</inkml:trace>
  <inkml:trace contextRef="#ctx0" brushRef="#br0" timeOffset="504.04">19456 6000 243 0,'4'0'162'0,"-4"0"26"0,4-2-6 16,-4 2-13-16,0-1-27 0,0 1-19 0,0 0-14 15,2-2-12-15,-2 2-9 0,0 0 2 0,0 0-7 0,0-2-9 16,0 2-9-16,0 0-7 0,0 0-7 0,0 0-6 0,0 0-3 16,0 0 0-16,-2 0 2 0,2 2 0 0,0-2-1 15,0 3 2-15,0-1 1 0,0 1 0 0,0 0 2 0,-4 1-2 16,4 1 0-16,0-1 2 0,-4 4 3 0,4-1 2 16,0 2 3-16,0 2 0 0,-2 1 7 0,2 3 18 0,0-2 8 15,-4 4 7-15,4-1 5 0,0 4 3 0,0-1 3 0,-3 1-2 16,3 1-1-16,0 0-3 0,-4 1-3 0,0 2-10 0,4 0-3 15,-2-1-3-15,2 2-3 0,-6-1-16 0,6 2-12 16,-8-1 0-16,8 1-2 0,-2 1-9 0,-7-2-10 0,3 1-6 16,4-1-9-16,-2-1-1 0,0 0-5 0,-2-1-3 15,6-2-4-15,-2-2 1 0,2-2-10 0,0-1-20 0,0-2-29 16,0-2-43-16,0 0-43 0,0-4-61 0,2 2-66 0,-2-3-78 16,4 1-44-16,-2-2 52 0,-2-2-1 0,4 0-24 0,0 1 9 15,-4-2 22-15,0 0 4 0,0 0 39 0,2 0 40 0,-2-2 34 16</inkml:trace>
  <inkml:trace contextRef="#ctx0" brushRef="#br0" timeOffset="940.2">19394 6810 120 0,'-4'1'124'16,"4"1"56"-16,-2-1-15 0,2 0-21 0,0 1-13 16,0 0-19-16,-5-1-17 0,5 1-11 0,0-2-6 0,-4 1-7 15,4 1-12-15,0-2-5 0,0 1-8 0,0 1-4 0,4-1 1 16,-4 1 5-16,5-1 1 0,-5 1 0 0,0-1 0 0,2 0-1 15,-2 1-2-15,4 1-1 0,-2-1-2 0,2 1-2 16,0-2 3-16,-2 4 1 0,4-3 5 0,-2 2 0 0,3 0-4 16,1 1-3-16,-2-1 7 0,4 2 15 0,-1-1 13 15,1 1 7-15,0 0 10 0,5 0 8 0,-7-2 48 0,9 2 47 16,-3-1 25-16,-1-1 3 0,3 1-3 0,3-1-12 0,-3-1-20 16,1 0-28-16,-1 0-30 0,1 0-29 0,-1-1-32 0,3 1-16 15,0-2-8-15,-1 0-8 0,-1 1-3 0,3 0-10 0,1-1 1 16,-4 1-2-16,1-1-5 0,3-1-1 0,-5 0 1 15,1 0 8-15,4 0 5 0,-1-1-3 0,-3-1-4 0,1 1-1 16,-1-3-7-16,8 2-8 0,-9-3-3 0,3 1 2 16,-3-1-3-16,9-1-2 0,-8-1-3 0,1 1-1 0,1 0-4 15,-2 0 1-15,-1-2 2 0,1 2-6 0,-5 0-10 0,3 0-10 16,-7 0-6-16,6 0-4 0,-1 2-6 0,-3-2-9 0,-4 0-9 16,5 1-1-16,-5-1 0 0,4 2-10 0,-2-1-17 15,-1-1-22-15,-5 1-13 0,6 0-15 0,-6-1-6 0,4-2-6 16,-2 1-9-16,0-4-17 0,3 1-13 0,-5-1-17 0,6-2-15 15,-6-1 33-15,6-2 22 0,-6 1 6 0,2 0-5 16,3-2-8-16,-3 1-15 0,-2-1-15 0,4 1 0 0,2 2 1 16,-6-1-5-16,3 3-27 0,1-1 11 0,-2 2-11 0,-2 1 33 15</inkml:trace>
  <inkml:trace contextRef="#ctx0" brushRef="#br0" timeOffset="1280.46">20374 6201 249 0,'-5'-6'159'0,"5"0"11"16,-2 1-25-16,2-1-14 0,0 0-16 0,-4 2-15 16,0-1-11-16,4 1-5 0,0 1-7 0,-2-2-4 0,2 2-7 15,-4-1-4-15,4 1 4 0,0 1-6 0,0-1-10 0,-2 0-9 16,2 2-6-16,0-1 2 0,0 2 4 0,-4 0 8 0,4 2 7 15,-4-1 11-15,4 4 5 0,0-1 9 0,-3 2 10 16,3 3 6-16,-6 3 3 0,6 3 1 0,-8 2 0 0,6 2 12 16,-2 2 37-16,0 3 1 0,-3 2-7 0,5-1-13 15,-6 2-16-15,2 0-16 0,4-1-15 0,-2-1-21 0,0 1-18 16,2-2-14-16,-5 1-8 0,3-1-4 0,0 0-8 0,2 0-4 16,-2-2-2-16,0 1-3 0,2-2-2 0,-2 0-7 0,4-3-25 15,0 0-33-15,0-1-42 0,0-4-51 0,0 1-59 0,0-4-75 16,4 1 8-16,-2-4-20 0,-2 1-39 0,4-2-35 15,0-4 1-15,-2 3-18 0,2-3 22 0,0 1 55 0</inkml:trace>
  <inkml:trace contextRef="#ctx0" brushRef="#br0" timeOffset="2234.42">19853 5959 179 0,'0'3'131'0,"0"2"36"0,0-1-26 16,0-1-22-16,0 0-16 0,0 0-15 0,0 0-7 0,0 0-4 15,0-1 0-15,4 1-1 0,-4-2-3 0,0 0-3 0,0 1-4 16,0 0 2-16,0-1 8 0,0-1 3 0,4 2 1 0,-4-2 2 15,0 0 6-15,0 0-4 0,0 0-1 0,0 0-2 16,0 0-1-16,0 0 3 0,2-2 2 0,-2 1 3 0,0-1 2 16,0-1 3-16,4 2 10 0,-4-1 32 0,2-1 14 15,-2 0 2-15,4 0 3 0,-4-1-2 0,4-1-14 0,-4 2-20 16,0-3-15-16,2 0-16 0,-2 0-9 0,5-1-12 0,-3-1-7 16,-2 1-6-16,4-3-2 0,0 0 12 0,-2-2 5 0,-2 0 9 15,8-1-7-15,-8-2-8 0,7-2-13 0,-5-1-11 16,-2-1-7-16,8-2-7 0,-6-3-8 0,2-4-3 0,2 2-4 15,0-4 0-15,1-2-6 0,1 1 0 0,-6-4 0 16,6 2-6-16,1 0 2 0,-1-1 1 0,0 1 0 0,0-2 0 16,3 2 3-16,-3 0 2 0,0 2-7 0,0-2 0 0,3 1 2 15,-5 1-3-15,4 1 6 0,-1 0-6 0,-3 0-1 0,0-2 3 16,0 2-3-16,0 0-4 0,3-2 3 0,-7 1-2 16,6 0-1-16,-6 1 0 0,2 0 0 0,-2 0 3 0,7 1 0 15,-7 1 1-15,4 1 3 0,-2-1-3 0,0 2 1 0,2-1 1 16,-4 0 0-16,7 1 0 0,-7 1 0 0,2 1 1 15,0 0 0-15,2 1 1 0,-4-1 0 0,-2 3-4 0,9 2-6 16,-9-1-11-16,2 4 2 0,2 0-7 0,-2 5-5 0,-2-1-11 16,0 3-16-16,0 0-22 0,4 3-33 0,-4 0-38 15,0 1-39-15,0 1-49 0,4 1-54 0,-4 0-53 0,0 1 15 16,0 1 21-16,0-1-8 0,0 0-3 0,0 1 39 0,0 1 25 16,0-1-25-16,0 1-7 0,0 0-4 0,0 0 33 0</inkml:trace>
  <inkml:trace contextRef="#ctx0" brushRef="#br0" timeOffset="2874.06">20161 4356 116 0,'0'-2'88'0,"-5"2"30"0,1 0 0 0,4-1-16 0,-2 1-15 16,-2 0-18-16,4 0 3 0,0-2 0 0,-2 2-2 15,2-1-5-15,0 1-5 0,-4 0-6 0,4 0-10 0,-4 0-7 16,4 0-7-16,0 0-4 0,0 0-4 0,-2 0-5 16,2 1-2-16,0-1-4 0,0 2 0 0,-4-2-2 0,4 0 1 0,0 0 0 15,0 1 1-15,0-1-3 0,0 0-1 0,0 2 0 16,0-2-1-16,4 0 4 0,-4 0 0 0,0 1-2 0,2-1-1 16,-2 0 0-16,0 0 2 0,0 2-1 0,4-2-1 0,0 0 2 15,-4 1-1-15,0-1 1 0,2 0 3 0,-2 0 0 16,0 1 3-16,4-1 13 0,-2 2 4 0,-2-2-2 0,0 2-1 15,4-2-2-15,-4 0-1 0,5 1 0 0,-5-1 4 16,2 0-1-16,-2 2 2 0,4-2-2 0,0 0 1 0,-4 0-3 16,2 1-1-16,2-1-4 0,-4 0-3 0,2 0-4 0,-2 0-4 15,4 0 0-15,1 0-1 0,-5 0-4 0,2 0-1 0,2 0 3 16,-2 0-2-16,2 0 0 0,0-1-1 0,-2 1-3 16,2-2 0-16,-2 2 2 0,7-1-1 0,-7 1-1 0,2-2 0 15,0 0 1-15,-2 1-3 0,4-2 1 0,-2 2 4 16,0-1-5-16,-1 1 2 0,3-2-2 0,-2 1 2 0,2-1-2 15,2 0 3-15,-6 0-3 0,5 0 0 0,1 0 0 0,-6-1 0 16,4 2 0-16,2-1 0 0,-6-1 0 0,5 1 0 16,1 0 0-16,-6-2 0 0,6 2 0 0,-2-1 4 0,1-1-2 0,-3 1 0 15,2 1-2-15,0-2 2 0,0 2-1 0,-1-1-3 16,1 1 2-16,-2 0 0 0,-2-1 0 0,6 2 0 0,-6-1 0 16,2 1-3-16,-2-1 2 0,3 0 1 0,-1 2-1 15,-2-1 1-15,2 0 0 0,-2 1-2 0,2-2 2 0,0 2 0 16,-2-1 0-16,-2 1 0 0,9 1 0 0,-9-2 0 15,2 2 0-15,2-1 0 0,-4 1-2 0,2-2 2 0,-2 1 0 16,4 1-3-16,0 0-3 0,-4 0-6 0,0-2-10 0,2 2-14 16,-2 0-8-16,0 0-13 0,0-2-11 0,0 2-14 0,0 0-8 15,0 0 0-15,0 0 2 0,0 0 4 0,0 2 0 16,-2-2 1-16,2 2 3 0,-4-1 1 0,0 1 5 0,4-1 1 16,-2 1 1-16,2-2-2 0,-4 3-6 0,2-3-11 0,-3 1-14 15,1 1-15-15,4-1 20 0,-2-1 6 0,2 1 0 16</inkml:trace>
  <inkml:trace contextRef="#ctx0" brushRef="#br0" timeOffset="4292.15">20411 4250 151 0,'0'0'91'0,"-4"2"37"0,-1 0-12 16,5-2-18-16,0 1-22 0,-2 1-11 0,-2-2 0 0,4 1-2 16,0 1-2-16,-2-2-3 0,2 1-5 0,0 1-8 15,0-2-10-15,-4 0-4 0,4 1-9 0,-4-1-5 0,4 0-3 16,0 0-6-16,0 0-2 0,0 0 0 0,0 0-4 15,0 0-2-15,0 0-2 0,0 0 2 0,-2 0-1 0,2 0-1 16,0 0 2-16,0 0 0 0,0 0 0 0,0 0 0 0,0 0-3 16,0 0 3-16,0 0 1 0,0 0 1 0,0 0 1 0,0 0 3 15,0 0 0-15,0 0 1 0,0 0 2 0,0 0 0 16,0 0 0-16,0 0-1 0,0 2-1 0,0-2-1 0,0 0-1 16,0 0-2-16,0 0 3 0,0 0-2 0,0 0 0 0,0 0 0 15,0 0-1-15,2 0 0 0,-2 0-1 0,0 0 0 16,0 0 1-16,0 0 0 0,0 1-1 0,0-1 2 0,0 0 0 15,4 0-1-15,-4 1 2 0,4-1-2 0,-4 2 2 0,0-2 0 16,2 2 0-16,-2-1 0 0,4 1 5 0,-2-2-2 0,-2 1 2 16,0 1-1-16,5-1 3 0,-1 1 1 0,-4-1 2 0,2-1-2 15,-2 3 5-15,4-3 0 0,-2 1 2 0,2 1 1 16,0 0 1-16,-2-1 3 0,-2 1 1 0,9-2 2 0,-9 1-3 16,6 1 4-16,-4-2-2 0,2 0 1 0,0 1 2 15,-2-1-1-15,4 0-1 0,3 2 3 0,-7-2-4 0,2 0 0 16,2 0-1-16,0 0 0 0,-2 0-2 0,3-2-2 15,-3 2 1-15,2 0-6 0,0-1 1 0,0 1-1 0,3 0-4 16,-7 0-3-16,6-2-3 0,-2 1-1 0,-4 1 0 0,7-2-2 16,-3 2-1-16,-4-1-1 0,6-1 1 0,-2-1 1 0,5 0 0 15,-9 2-3-15,6-2-1 0,0 0 0 0,0 0 0 0,-5-1 0 16,7 2 0-16,-4-3 0 0,2 1 0 0,-1 1 0 16,-1-2 1-16,0-1 0 0,0 2-1 0,2-3 0 0,1 0 0 15,-1 1 0-15,2 0-1 0,-4-1 1 0,5-2-2 16,-3 1-2-16,2 1 4 0,5-2-3 0,-3 0 3 0,3 0 0 15,-7 0-4-15,7-2 4 0,-3 1-1 0,4-1 1 0,-1 1 0 16,-3-1 0-16,5 0-1 0,-3 3-2 0,-1-1 5 16,1 0-2-16,-3 0 0 0,-3 1 0 0,6 1 0 0,-3-1 0 0,-1 1 1 15,-2 1 0-15,0 0 0 0,1 1 0 0,-1 1-1 16,-6-2 0-16,6 1 0 0,-1 1 2 0,-5 1-2 0,6-2 0 16,-2 0-2-16,-4 3 2 0,6-3 0 0,-6 1 0 15,5 1 2-15,1-2-2 0,-6 1-2 0,8-2 2 0,-3 1 0 16,1 1 2-16,0-2-1 0,0 0 2 0,1-2 2 15,1 2-1-15,0-1-1 0,1-1 1 0,1 1-1 0,-2-1-1 16,1 1 1-16,-1-1-1 0,0 2-2 0,1 0 0 0,-5 0 2 16,4 0 0-16,-8 2 2 0,7 1 0 0,-3-2 0 0,-4 2 5 15,2 0 2-15,0 2 1 0,-4-1 5 0,2 1 6 16,-2-1 5-16,4 1 9 0,-4-1 3 0,2 1 4 0,-2 1-3 16,0-2-7-16,0 2-8 0,0-1-5 0,0 1-10 15,0 0 0-15,0 0-6 0,0-2-4 0,0 2 2 0,0 0-3 16,0 0 0-16,0 0-1 0,0 0-1 0,-2 0 0 0,2 0-1 15,0 0 1-15,0 0-2 0,0 0 4 0,-4 0-4 0,4 0 3 16,0 2-2-16,0-2 0 0,0 0 0 0,0 0 1 0,0 1 2 16,0-1 0-16,0 0 0 0,0 2 0 0,0-2 0 15,0 1 0-15,0 1 3 0,0-2-3 0,0 0 0 0,0 3-3 16,0-3 3-16,0 1 0 0,4 1 0 0,-4-1 0 16,0 0 0-16,2 1 0 0,-2 1 3 0,0-1-3 0,0 1 2 15,5 0 1-15,-1-2-1 0,-4 2 2 0,0 0 1 0,2 2 2 16,-2-2 0-16,4 1 0 0,0-1-1 0,-2 3 1 15,2-1-2-15,-2 1 1 0,2-1-2 0,1 2 0 0,1 0 5 16,-4 1-4-16,2 1 0 0,2-2-2 0,-2 4 0 0,2-3 0 16,1 3 1-16,1 0 0 0,-2-1 2 0,4 1 4 0,-7 1 4 15,7 0 4-15,0 0 1 0,1 1 4 0,-1-1 1 16,-2 2 0-16,3-1 5 0,3-1 7 0,-2 2 6 0,3-1 1 16,1 2-2-16,-7-1 5 0,9 1 4 0,-9 0 4 15,7-1-2-15,-6 0 4 0,7 3 2 0,-3-4-8 0,-3 2-1 16,1-1-4-16,3 1-5 0,-7-2 0 0,2-1-2 0,5 2-1 15,-5-2 1-15,-2-1 1 0,7 2-1 0,-5-1-2 16,2-1-1-16,3 2 2 0,-7-3 4 0,3 2-2 0,3-1 2 0,-2 0 2 16,3 0 4-16,-7 1 1 0,7-1 6 0,-3-1 0 15,3 1-1-15,-5-1 0 0,2 0-4 0,1 1 2 0,-3-2 1 16,4 2 3-16,-3-3-6 0,-3 2-10 0,7 0-5 16,-5-1-1-16,2 0-3 0,-1-1 4 0,-1-1-2 0,0 1 2 15,3 1 2-15,1-2 3 0,-6 1 4 0,3-1-3 16,3 2 11-16,3-1 3 0,-5 1 4 0,3-2 7 0,1 2 1 15,1 0 2-15,-1 0 4 0,5-1 1 0,-5 0 0 0,1 2-9 16,2-2-10-16,-3 2-12 0,1-3-5 0,1 4-4 0,-1-4-3 16,-5 2 1-16,3 0-4 0,-3 0-9 0,0 0-1 0,-1 0-1 15,-1-1-1-15,1-1-7 0,-1-1 1 0,-4 2-2 16,0-2 2-16,0 0-3 0,3 0-2 0,-7-2 6 0,2 1 0 16,-2-2-1-16,6 0-2 0,-8 0 0 0,2-2 4 15,2 1-2-15,1-1 6 0,-5 0-1 0,2 1 0 0,-2-2-2 16,4 2 2-16,-4-1-4 0,2-1 2 0,-2 0-5 0,0 0-3 15,0 2 3-15,4-2 1 0,-4 0-2 0,4 0-1 0,-4 1 0 16,0 1-3-16,2-2 2 0,-2 1 7 0,0-1-1 16,4 0 0-16,-2 2 11 0,-2-1-4 0,5-1-1 0,-1 3-6 15,-4-2 5-15,2 1-5 0,2 0-2 0,0-1-2 16,-2 1-2-16,2-1 5 0,-2 1-5 0,-2 1-1 0,4-3-1 16,1 1 2-16,-3 1-4 0,2-1 4 0,-4 1 1 0,2-1 0 15,-2 1 4-15,4-2-4 0,0 1-5 0,-4-1-11 0,0 0-15 16,0 2-23-16,2-2-61 0,-2 0-138 0,0-2-203 15,0 2-206-15,0-3-178 0,4 0-101 0,-4 0 54 0,-4 0 45 16,4-1 153-16,0-1 311 0</inkml:trace>
  <inkml:trace contextRef="#ctx0" brushRef="#br0" timeOffset="6319.84">22691 4890 58 0,'2'1'59'0,"-2"-1"6"0,6 2-8 16,-6-2 0-16,4 3-1 0,0-3-5 0,-4 1-7 0,2-1-2 16,-2 2-2-16,5-2 3 0,-1 1 3 0,-4-1 3 15,0 0 4-15,2 2 15 0,2-2 7 0,-4 0-2 0,0 1 4 16,0-1 1-16,0 0-2 0,2 0 6 0,-2 0-1 0,0-1 0 15,0 1-1-15,0 0 9 0,0-2 2 0,0 2 6 0,0 0-4 16,0-1 1-16,4 1-1 0,-4-2-9 0,0 1-8 0,0 1-10 16,0-2-8-16,0 1-5 0,-4-1-2 0,4 2-4 15,0-1-3-15,0-1-6 0,0 0-7 0,0 1-8 0,0 1-6 16,-2-3-3-16,2 3-5 0,0-1-2 0,0-1-4 16,-4 1-1-16,2-1 0 0,-2 1 0 0,-1 1 2 0,3-2-2 15,2 1-4-15,-8-1 2 0,6 0 0 0,-2 1-2 16,-2 0 0-16,2-1 2 0,-3 1 0 0,1-2 2 0,0 0 1 0,-2 1 0 15,1-1-3-15,-3 0 0 0,4-1 0 0,-4 1 0 16,3 0 0-16,1-2 0 0,0 1 0 0,-4-1 3 0,3 1-1 16,-3-1-1-16,4 0 0 0,-2 1-2 0,1 0 4 0,1-1-2 15,0 2-3-15,2-3 2 0,-2 3 0 0,2 0 0 16,1-1 3-16,-1 0 3 0,0 3 4 0,2-2-1 0,-2 2-2 16,2-2-4-16,2 1-3 0,-4 1-4 0,0-1 0 15,4 1 3-15,-2-1-3 0,2 2 6 0,0 0-4 0,-5 0 4 16,5 0-1-16,-4 0-1 0,4 2 0 0,0-2 0 0,0 3 0 15,0-2 1-15,-2 2 1 0,2-1-1 0,-4 1-1 0,4-2 4 16,0 2-2-16,0 0-2 0,-2 0 4 0,2-1-2 16,0 1 1-16,-4 1 3 0,4-1-2 0,-4 0 2 0,4-1-1 15,-2 2-3-15,2-1 0 0,-4 0 2 0,2 2-1 16,2-2-2-16,-9 0 2 0,9 1 0 0,-2 1-2 0,-2-1 0 16,-2 1-1-16,2-1 0 0,2 1 0 0,-7 1 0 0,3 0-2 15,0 0 0-15,0 1 2 0,0 1 0 0,-5-1 0 0,3 2 0 16,0 0 0-16,-3 0 0 0,1 0 0 0,0 2 0 15,-3 1 0-15,3-2 0 0,-5 2 0 0,7-2 0 0,-2 1 3 16,0-1-2-16,-1 0 0 0,1-2-1 0,0 2 0 0,1-3 0 16,1-1 0-16,-2 2 2 0,3-4 2 0,5 2 2 15,-6-1 7-15,2-2 1 0,4 0 0 0,-6 0 1 0,8-2-6 16,-2 2-5-16,2-3-3 0,-5 2-1 0,3-1-2 16,2 1-1-16,-4-2 2 0,4 1-2 0,0 1 1 0,-4-2 5 15,4 1 0-15,0-1-3 0,4 2-1 0,-4-2 1 0,0 1 1 16,4-1-1-16,-4 2 0 0,2-1 0 0,-2-1 0 0,5 1 0 15,-5 1 7-15,0-2-3 0,2 2 6 0,-2-2 1 0,0 1 4 16,4-1-2-16,0 2 3 0,-4-1 5 0,0 1-2 16,2-1-1-16,2 1-2 0,-4-2-1 0,0 1 2 0,2 2-3 15,-2-2-2-15,0 1-1 0,4 0-2 0,0-1 3 16,-4 1-5-16,2 1 3 0,-2-2-1 0,7 1-1 0,-7-1-4 16,8 1 2-16,-6-1 0 0,2 2 2 0,0-3-6 0,2 2-4 15,-3-1 0-15,5 1-7 0,-6-1-13 0,4 1-15 16,2-1-20-16,-6 1-24 0,7-2-18 0,-7 1 11 0,4 1-4 15,-2-1-11-15,2-1-9 0,0 2-12 0,-1-1-5 0,1-1-9 16,-2 1-3-16,2 1-6 0,-2-2-5 0,-2 2 20 0,7-2 0 16,-3 0 2-16,-4 1-5 0,2-1-20 0,0 0-27 15,-2 2-32-15,2-2-26 0</inkml:trace>
  <inkml:trace contextRef="#ctx0" brushRef="#br0" timeOffset="7345.39">22563 5035 112 0,'-2'-3'92'0,"2"2"29"16,0-1 4-16,-5-1-17 0,3 2-18 0,2-1-10 0,0-1 3 16,-4 0 0-16,4 2 2 0,0-1-3 0,-4 1-3 0,4-1-7 15,0 1-4-15,0-2-6 0,-2 3-1 0,2-2-1 0,0 1-1 16,0-1 10-16,0 0 3 0,0 1-1 0,0 1-1 15,-4-1-2-15,4-1-3 0,0 2 0 0,0-1-7 0,-4 1-1 16,4-2-2-16,0 2-3 0,0 0 1 0,0-1-1 0,0 1-5 16,0 0 2-16,0 0-5 0,0 0-3 0,0 0-4 15,0 0-4-15,-2 0-4 0,2 0 2 0,0 0 2 0,0 0 1 16,0 0 1-16,0 1 1 0,0 1 8 0,0-1 3 0,0 1 5 16,0-1 2-16,0 2 2 0,0-1 0 0,0 1-2 15,0 1-4-15,0-1-2 0,0 3-3 0,2-1-4 0,-2 1 0 16,0 1-5-16,0 1-8 0,0-1-7 0,0 4 0 0,4-2-4 15,-4 3-2-15,4 0-6 0,-4 0-2 0,0 1 0 16,2 1-2-16,-2-1 2 0,4 1 0 0,-4-1-1 0,4 1 1 16,-4-1 0-16,2 4 2 0,3-4-1 0,-5 2-3 15,0-2 2-15,2 3 4 0,-2-3 0 0,0 1 2 0,4-1-2 16,-4 2 4-16,4-3-3 0,-4 0-1 0,0 2 2 0,0-4-1 16,2 2-2-16,-2-3-1 0,4 0-3 0,-4 0-2 0,0-1 0 15,0-1 2-15,0-1 3 0,2 0 7 0,-2-1-1 0,0-1 3 16,0 1 10-16,0-2 10 0,0 0 13 0,0-1 11 15,0 2 11-15,0-3 18 0,0 1 17 0,0 1 14 0,4-2 4 16,-4 1-1-16,0-1-15 0,0-1-7 0,0 2-23 16,0-2-26-16,0 0-19 0,0 0-17 0,0-2-22 0,0 2-42 15,0-1-58-15,4-2-67 0,-4 1-98 0,0 1-133 0,0-2-178 16,0-1-74-16,0 2-32 0,0-1-36 0,0 0 19 16,0 0 290-16</inkml:trace>
  <inkml:trace contextRef="#ctx0" brushRef="#br0" timeOffset="8504.06">22536 5493 70 0,'0'-2'89'16,"0"1"19"-16,-2-1 9 0,-2 0-16 0,4 1-16 15,0 0-18-15,0-1-10 0,-3 2 1 0,3-1 6 0,0-1-3 16,0 1-2-16,0-1-2 0,0 1-1 0,0-1-7 16,0 2 0-16,0-1-7 0,0-1-3 0,0 0 0 0,0 1-4 15,0 0-3-15,0-1 1 0,0 1-1 0,0 1-1 0,0-2 2 16,3 1-3-16,-3 1 3 0,0-2 9 0,0 1 6 16,4 1-3-16,-4-2-3 0,2 2 2 0,-2 0 5 0,0 0 6 0,0 0 9 15,4 0 2-15,0 0-2 0,-4 2-4 0,2-1-6 16,-2 1 4-16,0 1 5 0,4-2 1 0,-4 2 3 0,4 0 1 15,-4 0 1-15,0-1 0 0,2 1 2 0,-2 1 2 16,0-1 34-16,5 0 10 0,-5 0-2 0,0-1-6 0,0 2-12 16,-5-2-8-16,5 1-9 0,0-2-5 0,0 2-6 15,-2-1-1-15,2-1-1 0,0 1-8 0,0-2-15 0,0 0-15 16,-4 0-7-16,4 0-7 0,0 0-8 0,-4-2-2 0,4 1-2 16,0-1-3-16,0-1 0 0,0 0-5 0,4 0 1 0,-4 0-1 15,4 0-1-15,-4-2-1 0,0 3-4 0,2-1 5 16,3 0 2-16,-5 0-6 0,2 1 1 0,-2-1 3 0,4 1 2 15,0 1 2-15,-4 0-1 0,2 1 1 0,2 0 2 0,-2 0 4 16,-2 1-4-16,0 0 5 0,4 1-3 0,0 1 5 16,-4-1 0-16,0 2 0 0,0-1 2 0,0 1-4 0,0 1 4 15,0 1 0-15,-4-1 4 0,0 1 5 0,4-2 4 0,0 2 11 16,-2-1 2-16,-2-1 8 0,4-1-1 0,-2 0-2 0,2-1-3 16,-4 1-2-16,0-2-1 0,4 1-8 0,-2-1-5 15,2-1-3-15,-5 0 1 0,5-1-2 0,-2-1-1 0,2 1-3 16,0-2-3-16,0-2-1 0,0 2-1 0,0-3-1 0,0 2-2 15,0-4 1-15,2 2-3 0,3 0 5 0,-5-1-3 16,2 1 2-16,-2 0 6 0,8 1 1 0,-8 0-1 0,2 1-3 16,2 1 4-16,-4 0-3 0,2 2 5 0,-2-2 5 15,8 3 10-15,-8-2 9 0,0 2 4 0,2 0 9 0,-2 0 2 16,5 2-1-16,-3-1-6 0,-2 1-8 0,0 1-7 0,4 0-17 16,-4 0-16-16,0 1-66 0,0-1-92 0,0 0-108 0,0 2-165 15,0-2-223-15,0-1-102 0,-4 2-83 0,4-3 17 0,0 2 264 16</inkml:trace>
  <inkml:trace contextRef="#ctx0" brushRef="#br0" timeOffset="15169.01">22957 6045 184 0,'0'0'107'0,"3"0"35"0,-3 0-19 0,0 0-22 0,4-2-13 16,-4 2-3-16,2-1-10 0,-2 1-6 0,0 0-9 0,0 0-11 15,0 0-11-15,0-2-13 0,0 2-7 0,4 0-5 0,-4-1-5 16,0 1-2-16,4 0 0 0,-4 0 1 0,0-2 2 15,2 2 0-15,-2-1 4 0,4 1-1 0,0-2 5 0,-2 1 1 16,3-1 0-16,-5 0 2 0,2 1 4 0,2 1-3 16,0-1 1-16,-2-1-3 0,2 1 1 0,-2-1-1 0,-2 1-2 15,4-1-1-15,0 1-1 0,-2 1-6 0,3-2 2 0,-3 1-4 16,2-1-1-16,0 0-2 0,-2 1 0 0,2 0-1 16,0-1 0-16,2 2 0 0,-3-1-2 0,1-1 0 0,0 1 1 0,2-1-5 15,-4 1 3-15,6-1 3 0,-1 1-3 0,-1-1 0 16,0 0 0-16,2 1 1 0,0-2-1 0,1 2 0 15,-1-1 0-15,2 1 1 0,-1-2 1 0,-1 3-3 0,2-2 1 16,1 1 0-16,-5-1 0 0,4 1 0 0,-4-1 0 16,5 2 0-16,-5-2 0 0,4 2 0 0,-4 0-1 0,5-1 0 15,-1 1 1-15,-4 0 0 0,5 0 0 0,-5 0-3 0,4 1 2 16,0-1 1-16,-3 2-1 0,3-2-3 0,-4 2 4 0,5-1 0 16,-5 1 0-16,4-1 0 0,0 1 0 0,-3-1 0 0,3 1-1 15,0 1 0-15,-4-2 1 0,9 2 0 0,-9-2 0 16,4 1 0-16,1 1 0 0,-3 0 0 0,2 0 0 0,5 0 0 15,-5 1 0-15,3 0 0 0,-1-1 0 0,-2 1 0 16,5 1 1-16,-5-3-1 0,3 3-1 0,-1-2 1 0,-2 2 0 16,5-2 0-16,-5-1 0 0,-2 3 0 0,3-2 0 0,3 0 0 15,-8 0 0-15,5 0-1 0,-1 0 1 0,-2 2 0 0,3-2 0 16,-3 1 0-16,0 1 0 0,0-3 0 0,-1 3 0 0,3 0 1 16,-8-1-2-16,8 0 2 0,-3 1-1 0,1 0 0 15,-2-1 0-15,0 0 0 0,0 3-1 0,1-3 1 0,1 1 0 16,-2-1 0-16,0 2 0 0,1-1 0 0,1-1 1 15,-2 2 1-15,0-1 2 0,0-1-2 0,3 1 1 0,-3-1 3 16,0 1-1-16,4 1-1 0,-7-2 0 0,7 2-2 0,-4-1 2 16,2 1 1-16,3 0 1 0,-3 0-4 0,0 0 0 0,0-1 0 15,1 2 0-15,-1-1-1 0,2-1-1 0,5 2 3 16,-5 0 3-16,-2-1-1 0,3 0-4 0,3 2 4 0,-3-2 0 16,-3 0-1-16,6 1 4 0,-3-1-1 0,1 0-1 0,2 0 0 15,-5 0 2-15,5 0 1 0,-1 2 0 0,1-2-2 16,-2 0 4-16,3 1-1 0,-3-1-1 0,3 0-3 0,-3 2 1 15,1-2-1-15,1 0-3 0,-1 0 0 0,1 1 2 16,-2-1-3-16,3 0 0 0,-3 2-1 0,3-2 3 0,-3 0-4 16,3 0 0-16,-3 0 0 0,0 0 2 0,7 0 0 0,-7 0-2 15,1 0 4-15,1 0 3 0,-1 0-1 0,3 0-1 0,-1 1 2 16,-3-1 2-16,5 0-2 0,-3 2 4 0,-1-2-2 0,1 1 2 16,3 1-1-16,-5 1 2 0,2-3-1 0,-1 1 2 15,1 0-2-15,3 1 0 0,-5 0-4 0,3-1-1 0,-3 1 0 16,0-1-2-16,3 1-2 0,-3-1 2 0,5 2 0 15,-3-1-2-15,3-1-2 0,-5 1 1 0,5-1 0 0,-1 1-1 16,3-1 0-16,-2 0 0 0,-1 3 0 0,3-3 1 16,-3 2 0-16,1-1-1 0,1 1 0 0,-1-2 0 0,-1 2 0 15,1-1 3-15,-1-1 0 0,1 2-1 0,-5 0-4 0,3-1 2 16,1 1 0-16,-3-2 2 0,1 1-2 0,3-1 1 0,-5 2 1 16,3-1-1-16,-3-1-1 0,3 1 0 0,1-3 3 15,-8 2 1-15,11 0-4 0,-7-1 0 0,1 2 3 0,3-2 0 16,-5 0-2-16,5 0 1 0,-1 0 2 0,-3 0 2 15,3 0-2-15,-3 0-3 0,2-1 2 0,-1 2-3 0,1-1 5 16,-1-1 0-16,-1 0-2 0,-2 1-1 0,5 0-1 0,-3 0-1 16,3-1 2-16,-7 2 2 0,7-1-2 0,-3 0-2 0,2-1 3 15,-1 0 2-15,1 2 1 0,-1-1-4 0,1-2 3 0,3 2 0 16,-5 0 1-16,3 0 3 0,1 0-3 0,-4-1 3 16,5 1-2-16,-3 0 6 0,3 0 0 0,0 0 1 0,-5-2 0 15,2 2-3-15,3 0-2 0,-7 0 1 0,7 0-3 16,-5-1-1-16,1 1-1 0,1-2 2 0,-1 2-1 0,1-1-1 15,-2 1-3-15,3-2 1 0,-3 2 2 0,3-1-2 0,-3 0 2 16,3 0 0-16,-3 1-1 0,0 0-2 0,-1 0 1 0,3-1 1 16,-1 1 1-16,1 0-2 0,-6 0 0 0,7 0 0 15,-3 0 1-15,3 0-3 0,-5 1 2 0,2-1 0 0,3 0 1 16,-7 2 2-16,7-2-3 0,-3 0 1 0,3 1 1 0,-3-1 1 16,2 2 1-16,-5-3-1 0,9 3-1 0,-5 0 2 15,-1-3-1-15,7 3-1 0,-3-2 1 0,-3 0-4 0,3 2 0 16,1-1-2-16,3-1 1 0,-7 2 1 0,7-1-2 15,-3-1 0-15,4 2 0 0,-5-3 0 0,1 3 0 0,-1 0 0 16,1-1 0-16,-1-1 0 0,5 0 0 0,-4 2 0 0,-1-2 0 16,-4 1 0-16,5-1 0 0,0 2 0 0,-1-1 0 0,3-1 0 15,-3 2 0-15,-3-1 0 0,3-1 0 0,1 0 3 0,-1 0-2 16,-1 2-1-16,1-3 0 0,1 2 0 0,-1-1 0 16,-3 0 2-16,3 1 1 0,-1-2-2 0,1 1-1 0,-3 0 0 15,3 0-2-15,1 0 2 0,1-2 0 0,-1 2 0 16,-1 0 2-16,1 0-1 0,-1 0 0 0,1-1-2 0,0 1 1 15,3 0 0-15,-3 0 0 0,-1 0 0 0,3-2 0 0,-3 2 0 16,5 0 0-16,0 0 0 0,-5 0 0 0,1-1 0 16,-1 0 1-16,1 2-1 0,4-1 0 0,-5-2 2 0,1 2-1 15,-1 0-1-15,5-1 0 0,-5-1 1 0,1 2-1 0,2-1 1 16,-3-1 1-16,1 2 0 0,3-1-2 0,1-1 0 0,-4 1 0 16,3-1 0-16,-3 1 0 0,1-1 0 0,-1-1 0 15,4 2 0-15,-1-1 0 0,-3-1 0 0,-1 2 0 0,5-2 0 16,-4 1-1-16,1-1 1 0,-1 2 0 0,3-1 0 15,1 1 1-15,-4-3-1 0,1 3 0 0,3 0 0 0,-1-1 3 16,-1 0-2-16,0 1-3 0,-1-2 2 0,3 3 0 0,0-1 0 16,-5-1 0-16,3 1 0 0,-3-1-2 0,1 1 1 0,4-3 2 15,-5 2-1-15,1 0 0 0,-1-1 0 0,1 0 0 0,-1 1-1 16,-1 0 1-16,-3-1 0 0,5 0 1 0,-3 0 2 16,-2 0-2-16,3-1-1 0,-5 2 0 0,7-1 0 0,-9 0 0 15,7 0-2-15,-3 0 2 0,2 1 0 0,-1-1 2 16,1 0-2-16,-1 2 0 0,1-2 0 0,3 0 0 0,-9 1 0 15,11-1 0-15,-11 2 0 0,8-2 0 0,-5 0 0 0,5 1-1 16,-1-1 2-16,-3 0-1 0,3 2-2 0,1-2 4 0,-6 1-2 16,7-1 0-16,-7 0 0 0,7 2-2 0,-5-2 4 15,1 0-2-15,1 0 0 0,-1 1 0 0,1-1 0 0,-2 2 0 16,3-2 0-16,1-1 0 0,-5 2 0 0,5-3 1 16,-3 4-1-16,1-4-1 0,-1 2 1 0,-1 1 1 0,2-2-1 15,-1 1 0-15,1 0 4 0,-1 0-4 0,1 0 5 0,-3 0 0 16,1 0-2-16,0-1 0 0,-1 1 1 0,3 0-2 15,-1 0 0-15,1-2 0 0,-2 2 1 0,3 0-1 0,-7 0 0 16,7 0 1-16,-3 0 0 0,3 0 1 0,1 0 0 0,-4 0 0 16,3 0 0-16,1 0-1 0,1 0 1 0,-5 0 2 0,5-1 4 15,-1 1-2-15,5-1 0 0,0 2-2 0,-5-1 6 16,5 0 0-16,-4 0 0 0,1-2-4 0,3 1 1 0,0 0-1 16,-5 0-3-16,3 0 3 0,-3-1-4 0,5 2-2 15,0-1-1-15,-5 1 0 0,1-2 5 0,-1 1-5 0,5 0 1 16,-5 0 0-16,1 1 0 0,-5-1-2 0,5 1 0 0,-3-2 0 15,3 1 0-15,-1 1 0 0,-3 0 0 0,1-2 3 0,3 0 0 16,-5 1-3-16,3 1 0 0,-3-1 3 0,3-1-2 0,-3 1-1 16,0-1 1-16,3-1 0 0,-3 2-1 0,3-2 0 15,-5 1 0-15,2-1 0 0,-1 0 0 0,1 0 0 0,3 0 0 16,-5 0 0-16,0 0 0 0,-1 0 0 0,5 0 0 16,-4 0 0-16,-1 0 0 0,1 0 0 0,0 0 0 0,1 0 0 15,-1 0 0-15,-4 0 0 0,0 0 0 0,9 0 0 0,-9 0 2 16,4 0-1-16,-3 0 0 0,3 0-1 0,-8 0 0 15,8 0 0-15,-1-1 0 0,-3 1 2 0,0 0 0 0,0 0 2 16,0-2-3-16,3 1-1 0,-3 1 0 0,4-2 1 0,-8 1-1 16,9-1 0-16,-5 1 0 0,2-3 0 0,0 3-2 0,3 0 3 15,-3-2-1-15,0 0 1 0,3 0 2 0,-1 1 0 16,0-2 2-16,3 0 1 0,-3 2 3 0,4 0-3 0,-5-1 3 16,1 0-1-16,5 0-1 0,-5 2-2 0,-2-1-2 15,7-1 0-15,-5 2 0 0,0-1 0 0,-1 1-1 0,1-2-1 16,-4 1-1-16,4 1 0 0,-1-1 2 0,-1 1-1 0,0-1-1 15,-2 0 0-15,1 1 1 0,3 0-1 0,-8-2 0 0,6 1 4 16,-6 1 0-16,7-1-3 0,-3 1-1 0,-4-1 0 0,6-1 0 16,-2 1 0-16,-4 1 0 0,3 0 0 0,1-2 0 15,-2 1-2-15,0-1 2 0,2 2 0 0,-4-2 0 0,7 0 0 16,-7 1 0-16,2-1 0 0,-2 2-2 0,6-2 1 16,-6 1 1-16,2-1-3 0,-2 2 2 0,2-1 0 0,1 1 1 15,-3-1 0-15,-2 0 0 0,4 1 0 0,0 0 0 0,-2-1 0 16,2 1 0-16,-2-1 0 0,-2 2 0 0,4-1 0 15,1 1 0-15,-5-2 1 0,6 2-1 0,-6-1 0 0,2-1 0 16,2 1 0-16,0-1 4 0,-2 2 0 0,2-2-3 0,-2 1-1 16,-2 0 0-16,9-2 0 0,-7 1-2 0,-2 1 4 0,8-1-2 15,-6 1 0-15,2-1 0 0,-2-1 0 0,-2 1 0 16,8 1 0-16,-8 0 0 0,7 1 0 0,-7-3 1 0,2 3 3 16,2-2 3-16,0 1 3 0,-4-1 6 0,2 2 4 15,-2-1 8-15,0 1 7 0,4-2 11 0,-4 2-1 0,4 0-9 16,-4 0-12-16,0-1-10 0,0 1-22 0,0-2-29 0,-4 2-46 15,4 0-18-15,-4 0-40 0,4 0-54 0,-2 0-76 0,-2 0-109 16,0 0-55-16,2 0-51 0,-2-1 42 0</inkml:trace>
  <inkml:trace contextRef="#ctx0" brushRef="#br0" timeOffset="21151.98">22900 6016 52 0,'-3'-3'67'0,"3"0"13"0,0 2-3 15,0-1 7-15,0 1-9 0,0-2-10 0,0 3-11 0,0-3-8 16,0 3-2-16,0-2-4 0,0 1-3 0,0-1 6 16,0 2 0-16,0-2-1 0,0 1-3 0,0 0 1 0,0 1-6 15,0-2-2-15,0 2 1 0,0-1-1 0,0 1 1 0,0-2 0 16,0 1 2-16,3 1 1 0,-3-2 3 0,0 1 6 0,0 1-2 15,0-2 6-15,0 2 0 0,0-1-1 0,0 1 2 16,0-2 6-16,4 2 6 0,-4 0 0 0,0-1-4 0,0-1-2 16,2 2-2-16,-2-2-2 0,0 2-4 0,0-1-7 15,0 1-3-15,4-1-1 0,0 1-7 0,-4-2-4 0,0 1-2 16,0 1-3-16,2-2-2 0,-2 1-4 0,0 1-3 0,4 0-3 16,-4-2 1-16,4 2 1 0,-4-1 0 0,2 1 1 0,-2 0 0 15,5 0 0-15,-5-2 0 0,0 2-4 0,2 0 0 16,-2 0-1-16,0-1-1 0,4 1 0 0,-4 0 1 0,0 0-1 15,4 0 0-15,-4 0 2 0,0 0 6 0,0 0 2 16,0 0 6-16,0 0 6 0,2 1 4 0,-2-1 6 0,0 0 2 16,0 0 4-16,-2 2-4 0,2-2 3 0,0 0-4 0,0 1-1 15,-4 1 10-15,4-2 6 0,-4 0-5 0,4 0-4 0,-2 1-1 16,2-1-5-16,0 2 4 0,-5-2-5 0,3 0-9 16,2-2-8-16,-4 2-4 0,0-1-4 0,4 1-2 0,-2-2-2 15,2 2-4-15,0-1 0 0,-4-1-1 0,0 2-3 0,4-1-1 16,0-1-3-16,0 0 3 0,-2 1-3 0,2 0 0 15,0-2-1-15,0 1 2 0,0 1-2 0,0 1 4 0,0-3 0 16,2 3 0-16,-2-2 0 0,0 1-2 0,4-1 1 16,0 0-5-16,-4 1 4 0,2 1-4 0,-2-1 1 0,4 1 3 0,0-2 2 15,-2 2 0-15,3 0 0 0,-5 0-2 0,2 0 2 16,2 2 0-16,0-2 4 0,-4 1-3 0,2 0 0 0,-2 1 2 16,4 0 0-16,-4-1-2 0,0 1 5 0,0-1 1 0,2 1-1 15,-2 1-2-15,-2-2 0 0,2 1 0 0,0-1-3 16,0 2 4-16,-4-1 6 0,4-1 0 0,-2 1 0 0,2-1 2 15,-4 1-1-15,0-2 0 0,4 1-1 0,-2 1 5 16,2-2-3-16,-5 0-4 0,3 0-1 0,2 0 1 0,-4 0-2 16,0-2-1-16,2 1-6 0,2-1 1 0,-4 1 0 0,0-1-7 15,4 1 4-15,0-1 2 0,-2-1 0 0,2 2-1 0,-4-2-6 16,4 1-1-16,0 1 1 0,0-2 4 0,0 3-1 16,0-2-1-16,0 1-3 0,4-1 3 0,-4 0-3 0,2 1 5 15,-2 1 3-15,4 0 0 0,0-1 0 0,-4 1 0 0,2 1 0 16,-2-1 0-16,4 0 0 0,0 1 3 0,-4 1-2 15,2 0 3-15,3-1-1 0,-5 1-1 0,2 1 3 0,-2-2-1 16,4 1 0-16,-4-1-1 0,0 1 1 0,4-1 1 16,-4 2 0-16,0-1 1 0,0-1 1 0,-4 1 2 0,4-2 6 15,0 1 6-15,-4 1 3 0,4-2-9 0,0 1 1 0,-2-1-1 16,2 0-1-16,-5 0-4 0,3-1-1 0,2 1-3 0,-4-2-4 16,4 1 0-16,-4-1-1 0,4-1-1 0,-2 0 0 15,2 0 0-15,0 0 0 0,0 0-5 0,0 0 0 0,0-2 4 16,0 3-2-16,-4-1-3 0,4 0-1 0,0 1 1 15,0-1-2-15,4 2 2 0,-4-1 0 0,0-1 2 0,0 3 0 16,0-1 2-16,2 1 2 0,-2 0 3 0,0 0-3 0,4 1 3 16,-4-1-3-16,4 3 4 0,-4-1-3 0,2 1 2 0,-2-2 3 15,5 2 2-15,-5 0 0 0,0 0-1 0,0-2 2 0,0 3 5 16,0-1 6-16,0 0 8 0,2-2 0 0,-2 1 0 16,0 1 3-16,0-2-5 0,0 0-9 0,0 1-6 0,0-2-14 15,0 2-23-15,0-2-44 0,0-2-43 0,0 2-57 16,0 0-81-16,0-3-43 0,0 2-16 0,0-1-66 0,4-1-82 15,-4 2-62-15,0-2-29 0,4 0 184 0</inkml:trace>
  <inkml:trace contextRef="#ctx0" brushRef="#br0" timeOffset="23027.85">30403 7956 135 0,'4'-2'132'0,"-4"2"65"0,0-1-6 0,0 1 6 16,2-2-20-16,-2 1-26 0,0-1-18 0,0 2-8 16,5-3 0-16,-5 3 6 0,0-1 1 0,0-1-5 0,0 0-3 15,4 1-10-15,-4 0-5 0,0 1-7 0,0-2-7 16,0 1-5-16,0 1-7 0,0-2-7 0,0 1 6 0,2 1 3 15,-2-2-11-15,0 2-17 0,0 0-12 0,0-1-15 0,0 1-6 16,0 0-6-16,0 0-1 0,4 0 0 0,-4 0 5 16,0 0 1-16,0 0 1 0,0 0 4 0,0 1 2 0,0-1 5 0,2 2 4 15,-2-1-5-15,0 1-1 0,0-1-1 0,0 1-6 16,0 0-1-16,0 0 5 0,4 0-1 0,-4 1-4 0,0-2-1 16,0 2 1-16,4-1 2 0,-4-1 0 0,0 1 3 15,0-1 10-15,0 0 9 0,0 1 8 0,0 0 3 0,0-2-3 16,0 1-3-16,-4-1-6 0,0 2-9 0,4-2-7 15,0 0-3-15,-2 0-3 0,-2 0-4 0,2-2-4 0,-2 2-4 16,-1-1-6-16,5-1-1 0,-2 0 1 0,-2 0-6 0,0 0-1 16,4 1-1-16,-2-1-2 0,2-1 2 0,0 2-6 0,-4-1 2 15,4-1-4-15,0 1 4 0,0 1 2 0,0 0 2 0,0-1-6 16,4 1-1-16,-4-1 0 0,2 1 4 0,-2 1 1 16,4-2-1-16,0 2 3 0,-4 2-1 0,2-2-2 0,-2 1 0 15,5 1 4-15,-1-1-1 0,-2 1 0 0,2 0 6 16,-4 0-3-16,0 1 6 0,2 0 6 0,-2 0 6 0,0 2 5 15,0-3 4-15,-2 2 7 0,2-1-2 0,-4 0 4 0,2 0 4 16,2 0 3-16,-9 0 2 0,9-2 4 0,-2 2-2 0,-6-1-3 16,6-1 5-16,-2-1-5 0,2 0-7 0,-6 0-7 15,8-1-10-15,-3-1 0 0,-1-1-11 0,2 2 3 0,-2-4 6 16,0 1 0-16,4 1 2 0,0-2 6 0,0 1-3 0,0-1-7 16,0 2-8-16,0-1-2 0,0 0-6 0,0 2-2 15,4-1-1-15,0 0-18 0,-4 1-39 0,0 1-87 0,2 1-90 16,2 0-107-16,-4 0-141 0,0 1-184 0,0 1 4 0,0 1-63 15,0 0-16-15,-4-1 139 0,2 3 263 0</inkml:trace>
  <inkml:trace contextRef="#ctx0" brushRef="#br0" timeOffset="24608.34">25281 6369 15 0,'0'1'135'0,"-4"2"31"0,4-1-1 0,0-2-28 16,0 1-18-16,0 1-9 0,0-1-15 0,0 1-8 15,0-1-6-15,0-1-4 0,0 2-2 0,0-2-5 0,0 1-5 16,0-1 0-16,0 0-7 0,0 0 6 0,0 1 3 0,0-1 0 16,0 0 0-16,0 2 6 0,0-2-1 0,0 0 0 15,0 0-1-15,4 2 0 0,-4-2-3 0,0 1-3 0,0-1-3 16,0 0-6-16,0 0 2 0,0 0 3 0,0 2 3 16,0-2 1-16,0 0 7 0,0 0 16 0,0 0 27 0,0 0 2 0,0 0-5 15,0 0-6-15,0 0-7 0,-4 0-1 0,4 0-7 16,0 0-7-16,0 0-11 0,0 0-11 0,0 0-9 0,0 0-15 15,0 0-8-15,0 0-9 0,-4 0-6 0,4 0-11 0,0-2-2 16,0 2-1-16,0-1-1 0,0-1-3 0,4 2-1 16,-4-2 0-16,0 1 0 0,0 0 0 0,4 1 0 15,-4-2-3-15,0 1 5 0,2 1-2 0,-2-2-2 0,4 1 4 16,-4 1-1-16,0 0 1 0,2 0 2 0,-2 0 0 0,0 0 0 16,0 0 2-16,4 0 5 0,-4 1-4 0,0 1 0 0,0-2 0 15,0 1-2-15,0 1 5 0,0-1 2 0,0 2-4 0,-4-1 1 16,4-1-4-16,0 1 5 0,-2 1 6 0,2-2 9 15,0 1 5-15,-4-2 3 0,4 3 0 0,-2-3-6 0,2 0-8 16,0 1-5-16,0-1-4 0,-4 0-3 0,4-1-2 16,0 1-1-16,0-3-4 0,4 0 3 0,-4 0 0 0,0 1-3 15,0-3-5-15,2 3-15 0,2-1-25 0,-4 0-34 0,2 0-48 16,-2 1-71-16,4-1-100 0,-4 0-92 0,4 2-26 16,-4-1-113-16,2 1-73 0,-2-1-37 0,0 2 237 0</inkml:trace>
  <inkml:trace contextRef="#ctx0" brushRef="#br0" timeOffset="25860.86">27637 7651 141 0,'0'2'131'0,"-8"-1"52"15,8 1-25-15,-2-1-26 0,2 0-28 0,0 1-25 0,-4-2-17 16,4 2-9-16,-2-1-4 0,2 1-4 0,0-1-7 16,0-1-9-16,0 2 0 0,0-2-4 0,0 1-3 0,0 1 0 15,0-2-1-15,0 1 6 0,0 1 7 0,0-2 5 0,0 1 8 16,0-1 9-16,0 2 11 0,0-2 8 0,0 0 3 0,0 0 0 15,-4 1-1-15,4-1-4 0,0 0-12 0,0 0-7 16,-4 0-7-16,4 0-5 0,0 0-6 0,0 0-6 0,0 0-8 16,0-1-8-16,0 1-3 0,0-2-5 0,0 1-2 15,-2 1-2-15,2-3-2 0,0 1 0 0,2 1 0 0,-2-1-3 16,0 1 5-16,0-1-3 0,4-1 3 0,-4 1 2 0,4 1-2 16,-4 0 0-16,2-1 1 0,2 1 0 0,-4 1 0 0,2-2 0 15,-2 2 1-15,4 0 0 0,0 0 2 0,-4 0 0 0,0 0 5 16,2 0 2-16,-2 2 3 0,0-2 3 0,0 1 5 15,5-1 3-15,-5 2 4 0,-5-1 3 0,5 0 6 0,0-1 5 16,0 2 3-16,0-2 5 0,-2 2 2 0,2-2 9 16,0 1 3-16,-4-1-9 0,0 0-13 0,4 0-16 0,-2 0-10 15,2 0-6-15,0-1-4 0,-4 1-9 0,4-2 0 0,-2 0-9 16,2 1-31-16,0 0-52 0,0-1-56 0,0 1-72 16,-4-2-127-16,4 3-175 0,0-2-123 0,-4 1 86 0,4 1 239 15</inkml:trace>
  <inkml:trace contextRef="#ctx0" brushRef="#br0" timeOffset="51790.5">22966 6211 116 0,'4'-1'76'0,"0"-2"19"0,-4 1 14 0,0 1-12 16,2-1-12-16,-2 1-10 0,0-1-1 0,0 0 6 0,4 1 6 15,-4 0-2-15,0 1 2 0,0-2-2 0,4 1 0 0,-4 1 3 16,0-2-1-16,0 1-1 0,0 1 12 0,0-2 4 15,0 2-3-15,2-1-2 0,-2 1-8 0,0-2-4 0,0 2-7 16,0 0-4-16,0-1-6 0,0 1-5 0,0-2-3 0,0 2-1 16,0 0-4-16,0 0-2 0,0-2-4 0,0 2-2 15,0 0-6-15,0 0-3 0,0 0-6 0,0 0 0 0,0 0 0 16,0 0-2-16,0 0-9 0,0 0-10 0,0 0-7 16,0 0-2-16,0 0-1 0,0 0 0 0,0 2 3 0,-2-2-2 15,2 2-1-15,0-1 0 0,-4 1 0 0,0 1 0 0,4 0-2 16,-2 0 4-16,2-1-2 0,-4 3-4 0,0-2 2 0,4 3 2 15,-2-1 0-15,-2 1 0 0,1 0 0 0,3 0 0 16,-4 1 0-16,0-2 0 0,4 1 2 0,-2 0-2 0,2 0 6 16,-4 0 1-16,4 1-1 0,-2-2-2 0,2 1 2 15,0 0 2-15,0 0-5 0,-4-2 0 0,4 2 1 0,0 0-3 16,0 2-1-16,0-3 0 0,0 2 0 0,0 2 0 0,4-2 3 16,-4 1 1-16,0-1-3 0,2 1-1 0,2 1 0 0,-2 0 6 15,-2 0-8-15,8 1 1 0,-5-1 0 0,3 2 5 0,-2-2-3 16,2 1 3-16,2-1-5 0,-1 2 2 0,-1-1 2 15,4-1-1-15,-4 2-2 0,0-2 0 0,9 0 0 0,-9 0 2 16,4-1 0-16,1 0-1 0,-3 0-1 0,2-1 0 16,5 1 5-16,-9-3-5 0,4 2-3 0,1-3 2 0,-3 2 0 15,2 0 4-15,1-1-5 0,-1 1 4 0,0-2-1 0,1 1-4 16,-1-1 5-16,-4 2-1 0,5-2 1 0,-3 1-1 16,0 0-3-16,0 1 2 0,3-2 0 0,-1 1 2 0,-4-1-4 15,5 1 2-15,-5-1 0 0,4 1 0 0,-4-2 2 0,5 1-2 16,-1 1 3-16,-4-3-2 0,5 3 5 0,-1-2 4 0,0 0 1 15,1 2-1-15,1-3-5 0,-2 2-3 0,3 0 0 16,1 1 8-16,-1-2-3 0,3 1 4 0,-1 1-1 0,1-1-1 16,1 2 2-16,3 0 0 0,-3 0 6 0,1 0 3 15,-1 0-1-15,4 2-2 0,-5-1 3 0,9-1 1 0,-6 2 6 16,-3-1-1-16,9-1 3 0,-6 2-4 0,1-2 8 0,1 0 2 16,-3 1-4-16,-1-1 3 0,8-1-2 0,-9 1-3 0,3-1-1 15,6 2-4-15,-9-1-6 0,3-1-2 0,-3 3 1 0,5-2-4 16,0 0-3-16,-9 2-2 0,5-1 1 0,-1 1-1 15,1-1 0-15,-1 0-4 0,3 3-1 0,-7-3 1 0,1 2-3 16,1 0 1-16,-1 0 2 0,1 0 0 0,-2 0-1 16,3 2 2-16,-5-2-1 0,3 0-2 0,-1 1-5 0,-2-1 2 15,5 2 1-15,-5-2 0 0,-1 0 3 0,1 0 0 0,0 0-2 16,1 0-1-16,-1 1 6 0,0-2-3 0,-2 2 5 16,7-1 0-16,-5 0 0 0,1 0-1 0,1 0 4 0,-2 0-1 15,1 2 1-15,-1-2-1 0,2 1 3 0,-1 1-5 0,1-2 2 16,-2 1-2-16,5 1-5 0,-7-1 0 0,3 1 4 0,3-1-1 15,-6 1 0-15,3 1-2 0,-1-2 0 0,0 4 3 16,1-2-3-16,-1-1-2 0,0 3 2 0,-1-2-1 0,-1 1 5 16,0 0-3-16,2 0-4 0,-3 1-1 0,1-1 6 15,-2-1-4-15,4 2-1 0,-7-1 4 0,5 1 0 0,-6-1-8 16,4 1 7-16,2-1 2 0,-6-1 2 0,3 2-4 0,-1-1 1 16,2 1-1-16,-6-1-1 0,2-1 2 0,2 0-5 0,0 0 2 15,-4 0-2-15,2-1 3 0,2-1 0 0,-4 1 0 0,2-1-1 16,-2-1-5-16,0 0 1 0,5 2 0 0,-1-2 7 15,-4 0 0-15,2 1-7 0,-2-2 5 0,4 1-2 0,-2-2-1 16,-2 1 0-16,0 1 0 0,4-3 0 0,0 1 2 16,-4 1 5-16,2-2 0 0,-2 0-1 0,0-2-4 0,4 2 2 15,1-1 9-15,-5-1-1 0,0 2 1 0,0-1-1 0,0-1 0 16,0-1 0-16,2 3-4 0,-2-3-1 0,0 2-3 0,0-1 1 16,0 1-5-16,0-1 2 0,0 1-2 0,0-3 0 15,0 3 0-15,0-2 0 0,0 2 0 0,0-2 0 0,0 1 0 16,0 1 0-16,0-2 2 0,0 0-3 0,0 0 2 15,0 0 0-15,0 1 2 0,0-2-3 0,0 1 7 0,0-2-3 16,0 2 9-16,0-1 2 0,0-1 3 0,0 1 4 0,0-1 1 16,0 0 4-16,0 1 0 0,0 0-4 0,0-2 1 15,0 1-6-15,0-1 2 0,0 2-6 0,0-1-1 0,0-1-4 16,0 0-2-16,0 2-4 0,0-2-1 0,0 0 1 0,-2 0-3 16,2 1 2-16,0-1-2 0,0 0 3 0,0 2-5 0,0-2-10 15,0 0-24-15,0 0-38 0,0 0-53 0,0 0-65 16,0 0-62-16,0 0-57 0,0-2-49 0,0 1 56 0,0-2 23 15,0 1-1-15,0-1-12 0,0 0 2 0,0 0-2 16,0 0-39-16,0 0 19 0,0 2 29 0</inkml:trace>
  <inkml:trace contextRef="#ctx0" brushRef="#br0" timeOffset="52303.94">24688 7914 38 0,'0'-2'168'0,"0"2"78"16,0 0-3-16,0 0-10 0,0-1-40 0,0 1-41 15,-5-2-31-15,5 2-22 0,-4 0-1 0,4 0-3 0,0 0-9 16,0 0-15-16,-2 0-9 0,2 0-10 0,0 0-7 16,0 0-5-16,0 0 0 0,0 0-3 0,0 0 3 0,-4-1-3 0,4 1 0 15,0 0-13-15,4-2-6 0,-4 2-4 0,0-1-4 16,0-1-4-16,2-1 0 0,-2 2 1 0,4-2-1 0,1 0 1 16,-5-2-1-16,6 2-3 0,-6 0 1 0,2-1 1 0,2-1-1 15,0 1 1-15,2-2 1 0,-4 1-1 0,3-1 2 16,-1 1 5-16,-2 0 2 0,6 0 0 0,-8 2 3 0,6-1 2 15,-6 1 2-15,2 0 3 0,2 0 0 0,1 0 5 16,-5 0 1-16,2 1-2 0,2-1 0 0,-4 1 5 0,0 1 5 16,2 0 10-16,-2-1 27 0,0 2 14 0,0 0-1 0,0 2-11 15,0-1-14-15,0 0-15 0,-2 3-10 0,2-1-10 0,-4 1-5 16,2 2-8-16,-3 0-2 0,1 2-3 0,-2-1-4 16,4 1 1-16,-6 1 3 0,6-2 2 0,-7 2 6 0,7-1 1 15,-4 1 6-15,2-3 1 0,0 0-2 0,2 0 7 0,-2-2-1 16,2-1 10-16,2 0 11 0,-5 0 7 0,1 0 9 15,4-1 3-15,0-1-6 0,-2 1-9 0,2-1-14 0,0 1-7 16,0-2-7-16,0-2-3 0,-4 1 4 0,4 1 6 16,-4-3 9-16,4 1 5 0,0-1 6 0,0 0-3 0,-2 0 6 15,-2 0-2-15,4-1-4 0,0-1 6 0,-2 2 7 0,2-1 8 16,-9-2 3-16,9 1 8 0,-2 1 5 0,2 0 1 0,-4 2-3 16,2-3-2-16,2 2-5 0,-4 0-2 0,4 0-6 0,-4 1-10 15,4 0-11-15,-2-1-13 0,2 1-9 0,-4 1-8 16,2-2-5-16,2 1-5 0,0 1-7 0,-4-1-4 0,-1 0-30 15,5 1-52-15,0 0-85 0,0-1-116 0,-2 1-98 16,2-1-122-16,0 1-163 0,0 1-44 0,-4-2-20 0,0-1-21 16,4 2 65-16,0-1 306 0</inkml:trace>
  <inkml:trace contextRef="#ctx0" brushRef="#br0" timeOffset="62832.38">19760 5617 171 0,'4'-3'131'0,"-4"0"56"16,2-1-18-16,-2 1-2 0,0 0-16 0,0-2-18 0,4 2-9 15,-4 0-13-15,4 0-10 0,-4 0-7 0,0 0 0 0,0 0-6 16,0 0-5-16,2 2-3 0,-2-4 3 0,0 4-1 0,0-2 0 16,4-1 1-16,-4 2 5 0,2 0 5 0,-2-1 3 0,0 2 4 15,0-2 3-15,0 1 29 0,0 1 31 0,0-1 9 16,4 0 0-16,-4 1 0 0,0 0-11 0,0-1-11 0,0 1-12 15,0 1-12-15,0-2-14 0,0 1-6 0,-4 1-20 16,4-2-28-16,0 1-18 0,0 1-15 0,-2 0-12 0,2 0-4 16,-4 0-4-16,4 0-4 0,-2 1-1 0,-2 1 0 0,0 1 0 15,-2 0 0-15,4-1 0 0,-3 3-3 0,-1 1 2 0,0 0 4 16,-2 2-2-16,2 1-4 0,-5 0 5 0,5 1-4 16,0 1 1-16,-5-1-3 0,5 1 4 0,-2-1-2 0,2 1 1 15,4-2-3-15,-7 0 1 0,7 0-4 0,-2-2 2 0,2 1 0 16,2-1 2-16,0-1 1 0,-4 0-1 0,8 0 0 15,-4-1-2-15,0 1 2 0,2-2 1 0,-2 2 2 0,6-1 0 16,-1-1 0-16,1 1 3 0,0-1-5 0,2 2 1 16,-2-1 1-16,5-1 0 0,-1 1 0 0,-2-2 0 0,3 1 3 15,3-1-2-15,-1 0 2 0,1 0-2 0,3-3-1 0,-1 2 0 16,-3-2 0-16,7 0 2 0,1 0-1 0,-3-2-1 0,7 1-2 16,-2-3 2-16,4 2 2 0,0-1 1 0,-4-3-2 0,3 1 0 15,1-1 2-15,-4 0-8 0,0 0-13 0,-3 0-12 16,1 0-14-16,-2 0-10 0,-3 0-13 0,-1 2-8 0,-3-2-12 15,3 1-6-15,-5-1-11 0,-4 2-4 0,4-1 0 16,-3 0 3-16,-1 1-2 0,-2 3-4 0,2-4-14 0,-2 2-29 16,3 0-33-16,-7 0 14 0,2 0-12 0,2 0-28 0,0-1-41 15,-4 1-50-15,0 0-20 0,2-2-51 0,-2 2-24 0,0-1 30 16</inkml:trace>
  <inkml:trace contextRef="#ctx0" brushRef="#br0" timeOffset="63408.38">20309 5538 215 0,'0'-3'179'16,"0"1"40"-16,0-1 9 0,5 2-29 0,-5-2-31 0,0 1-30 15,2-1-22-15,-2 2-5 0,0-1-10 0,0 1-16 0,0-2-18 16,0 1-15-16,0 1-15 0,4-1-11 0,-4 1-4 0,0-1-9 16,0 0-5-16,0 1-1 0,4 1-1 0,-4-1 2 15,0 1 1-15,0 0 1 0,0 0 6 0,0 0 4 0,0 0 4 16,0 1 3-16,0-1 9 0,0 0 3 0,0 1 4 15,0 1 0-15,0 1 0 0,0-1-4 0,-4 1 2 0,0 1 2 16,4-1-3-16,-2 2 0 0,-3-1 0 0,3 1-2 0,-2-1-2 16,-2 2 0-16,2 0-4 0,2 0-6 0,-6 2-4 0,6-2-3 15,-5 0-3-15,-1-2 0 0,6 1 3 0,-2-1-6 0,0 1 6 16,2-1-2-16,-2-1 1 0,1-1 2 0,3 1-1 16,-4 0 1-16,0-2-5 0,4 1-4 0,-2-1-5 0,2-1-1 15,-4 0-4-15,4 0 0 0,-2 0-1 0,2 0-3 16,0-1 2-16,0-2-1 0,0 0 1 0,-4 0 1 0,4-2 2 15,0 1-2-15,4-1 0 0,-4-1 0 0,0 0-2 0,0-1 4 16,0 1-2-16,2-3-2 0,-2 1 4 0,4 2-2 0,-4-1 3 16,0 1 1-16,0 1 3 0,0 1 11 0,0-1 7 15,0 1 7-15,0 1 3 0,0-1-3 0,0 2-8 0,0 0-1 16,0 1-6-16,-4-1 5 0,2 1 3 0,2 1 5 0,-4 0 5 16,0 1 2-16,4 1 4 0,-2-1-3 0,-3 1 3 15,1 0-1-15,-2 2-3 0,4-1 0 0,-2 0-7 0,0 0-7 16,2 0-5-16,-2 0-3 0,2 0-4 0,2 0-10 15,-5-2-1-15,1 2 0 0,4-1 0 0,0-1 0 0,0 1 2 16,0-1-1-16,0 1 1 0,0-1 3 0,0-1-4 0,4 1 3 16,1-1-6-16,-5 0-3 0,2 2 5 0,4-2 0 0,-2 0 3 15,0 0 1-15,2 0-1 0,-4 0 0 0,7 0 2 0,-3 0 2 16,0 0-5-16,0 0-1 0,2 0-1 0,-5 0 3 16,3 0-2-16,-2 0-1 0,2 0 0 0,-2 0 0 0,2 0-7 15,-1 0-10-15,-3 0-26 0,6 0-27 0,-6 0-39 16,2 0-46-16,-2 0-57 0,2 0-35 0,0 0 5 0,-2 0-42 15,3 0-60-15,-3 0-56 0,2 2-58 0,0-2-22 16,-4 0 94-16</inkml:trace>
  <inkml:trace contextRef="#ctx0" brushRef="#br0" timeOffset="64188.01">20607 5811 6 0,'-4'0'189'0,"2"1"76"0,2 1-11 0,-4-1-24 0,0 1-42 16,4-1-34-16,-2 1-21 0,-3-2 0 0,1 1 2 15,4 0-7-15,-2-1-12 0,-2 2-16 0,4-2-12 0,-2 2-11 16,2-1-8-16,0-1-1 0,0 0-11 0,-4 0-14 0,4 0-9 16,0 0-10-16,0-1-8 0,0-1-2 0,4 0 1 0,-4 0-3 15,0-1 2-15,0 0-2 0,2-2-1 0,2-1 0 0,-2 0-2 16,2 0-2-16,1-1-1 0,-3-2 1 0,6-2 0 16,-6 1 1-16,4-2 0 0,2-1-1 0,-5 2 3 0,3-1-4 15,2-1 4-15,-6 3-5 0,6 0-3 0,-1 1-1 16,-5 3-1-16,2 0-3 0,0 0 2 0,-2 3 1 0,-2-2 3 15,4 3 8-15,-2 1 9 0,-2 0 10 0,0 1 3 16,4 1 10-16,-4 2-2 0,0 0-8 0,0 3-9 0,0 1-9 0,0 3-1 16,-4 0-4-16,4 4-2 0,-2 1 52 0,-2 1-62 15,2 4-10-15,-6-2 0 0,6 1 3 0,-3 1 3 0,3-1 5 16,-6-1 1-16,6-1 0 0,-2-1 0 0,0-3 0 0,2 1 0 16,-2-2 5-16,1-1-5 0,-1-2 5 0,0-2-2 15,4 1 4-15,-2-4-1 0,2 1 1 0,-4-2-6 0,4-1-9 16,-2 0-9-16,2 0-14 0,0-1-2 0,-4-1-1 15,0-1 7-15,4-1 5 0,0-1 3 0,-2 0 1 0,-3 0 2 16,1-1 4-16,4-3 6 0,-6 2-2 0,4-3 4 0,-2-1 2 16,0 2 0-16,-2-3 2 0,4 2 0 0,-3 0 0 0,1 1 0 15,2 1 0-15,-4-1 5 0,2 3 6 0,0 0 0 16,4 1 0-16,-2 0 2 0,2-1-9 0,0 3-1 0,-4-2-2 16,4 2 2-16,-5 1 0 0,5-2 13 0,0 1 8 0,0 1 2 15,0 0 5-15,5 0 13 0,-5 0 8 0,4 0 5 16,-4 0 11-16,0 0 10 0,2 1 4 0,2-1-4 0,0 0-15 15,-2-1-17-15,2 1-14 0,-2 0-10 0,7-2-14 0,-3 1-42 16,0-1-64-16,0-1-91 0,0 0-114 0,3 0-15 0,1 2-88 16,-4-2-125-16,0-2-86 0,1 4 60 0,-1-2 228 15</inkml:trace>
  <inkml:trace contextRef="#ctx0" brushRef="#br0" timeOffset="64522.41">20787 5925 226 0,'2'1'208'0,"-2"1"40"0,0-1-8 0,4 1-47 0,0-2-44 16,-4 1-39-16,0-1-21 0,2 0-13 0,-2 0-2 15,0-1-9-15,5-1-15 0,-1 1-9 0,-2-2-2 0,2 1-4 16,-2-1 2-16,-2-1-2 0,8 1 3 0,-6-3 3 0,2 1 3 15,-2-1 5-15,7 2 0 0,-7-2 3 0,4-1 1 0,-2 3 4 16,0 0-3-16,-2-1-3 0,2 2 2 0,1 0 4 16,-5 0 4-16,2 2 21 0,2-2 35 0,-4 3 76 0,2-2 30 15,-2 2 0-15,0 2-10 0,0-1-15 0,4 1-19 0,-4 2-23 16,0 1-27-16,4-1-26 0,-4 2-25 0,0 0-28 16,0 2-14-16,0-1-11 0,0 2-12 0,0 0-15 0,0 0-40 15,0 0-65-15,0-1-74 0,0-2-75 0,0 1-85 16,0-1-81-16,0-1-6 0,0-2 10 0,0 0-58 0,0-1-19 0,2 0-30 15,-2-2 47-15</inkml:trace>
  <inkml:trace contextRef="#ctx0" brushRef="#br0" timeOffset="65278.58">20394 4620 144 0,'-8'0'156'0,"8"0"68"15,-2 0 9-15,2 0-1 0,0 0-24 0,-4 0-26 0,2 0-7 16,2 0 4-16,0 0-9 0,0 0-13 0,-4 0-17 0,4 0-21 16,0 0-19-16,-5 0-19 0,5 0-17 0,0 0-16 0,0 0-10 15,0 0-11-15,0-2-6 0,0 2-4 0,0 0-5 16,0-1-1-16,0 1-2 0,5 0-3 0,-5 0-2 0,4-2-10 16,-4 1-18-16,2 1-33 0,2-3-32 0,-2 1-37 15,6-1-30-15,-6 0-30 0,4-1-17 0,3-2-13 0,-1 1 20 16,2-2 14-16,1-1 8 0,-1 1 9 0,2-2 19 0,-1 2 36 15,3 0 31-15,-3 1 24 0,-3 0 21 0,2 0 18 0,1 3 16 16,-5-1 12-16,4 1 10 0,-4-1 9 0,5 3 9 0,-5-2 8 16,2 2 14-16,-2 1 22 0,-4-2 15 0,7 1 6 15,-3-1 8-15,-2 1-1 0,2 1 5 0,-4-2 2 0,6 2 13 16,-1-1 0-16,-5 1-6 0,6-2-7 0,-6 2-13 16,6-2-18-16,-1 2-17 0,-5 0-19 0,2-1-13 0,0 1-13 15,2 0-7-15,-4 0-7 0,6-1-9 0,-6 1-28 0,3-2-36 16,1 2-44-16,0 0-47 0,-2-1-62 0,2 1-51 15,1-2-38-15,3 1-77 0,-4-1 4 0,4-1 52 0</inkml:trace>
  <inkml:trace contextRef="#ctx0" brushRef="#br0" timeOffset="65437.34">21004 4474 14 0,'10'3'177'0,"3"0"66"16,-3 0-19-16,0 0-9 0,-1 0-27 0,1 0-23 15,-2-2-6-15,-2 3 6 0,-3-3 10 0,5 1-5 0,-6-1-10 16,4 1-24-16,-2-1-27 0,0 1-25 0,-2-1-24 0,3 1-20 15,-3-1-12-15,6 0-10 0,-6 1-23 0,2 1-34 0,0-1-41 16,2-1-46-16,-3 1-50 0,5-1-46 0,-2 1-40 16,0-2-26-16,0 1-79 0,5 1-13 0,-1-1 44 0</inkml:trace>
  <inkml:trace contextRef="#ctx0" brushRef="#br0" timeOffset="65602.57">21453 4599 148 0,'20'7'160'0,"1"-1"50"0,-5 0-13 0,-3 0-8 16,3-1-16-16,-1 1-14 0,-5-2-6 0,-2 2 5 15,1-1 7-15,-3-2 5 0,4 1-6 0,-8-1-6 0,2 0-4 16,1 0-5-16,1 0-10 0,-6 0 0 0,2-1 0 0,2-1-28 16,0 2-28-16,-4-1-30 0,0-1-15 0,2 2-18 0,-2-1-20 15,4-1-40-15,-2 1-57 0,-2-1-60 0,5 1-7 16,-1-1-16-16,-2 1-47 0,2-2-61 0,0 1-70 0,2-1-24 16,-4-1-69-16,7 1 19 0</inkml:trace>
  <inkml:trace contextRef="#ctx0" brushRef="#br0" timeOffset="65770">21914 4758 3 0,'10'4'150'0,"-8"1"49"0,6-2 3 15,-2 1-8-15,-4-3 0 0,-2 3-9 0,9-3-10 0,-9 2 1 16,0-1 21-16,2-1-8 0,-2 1-24 0,0-1-34 16,0 2-34-16,0-3-30 0,0 1-22 0,0 1-19 0,0 0-19 15,0-1-36-15,0-1-39 0,0 0-48 0,0 2-53 0,0-2-60 16,0-2-32-16,0 2-36 0,0-1-63 0,0-1-21 15,4 0 73-15</inkml:trace>
  <inkml:trace contextRef="#ctx0" brushRef="#br0" timeOffset="67726.22">21870 4979 192 0,'-4'4'131'0,"4"-3"33"16,0 1-21-16,0 1-24 0,-2-2-14 0,2 1-18 0,0-2-10 15,0 1-8-15,0 1-4 0,0-1-5 0,0-1-8 0,0 2-6 16,-4-1 1-16,4-1-2 0,0 1 3 0,0-1-2 0,0 0 1 16,0 0 2-16,0 0 0 0,0 0-3 0,0 0-1 0,4 0 0 15,-4-1 1-15,0 1 2 0,0-1 4 0,0-1 4 16,2 1 0-16,-2-1 0 0,0 1-2 0,4-1-3 0,0-1-2 16,-2 0-3-16,2 0-6 0,-4 0-3 0,3-1-5 15,5-2-1-15,-6 1-3 0,2-1 1 0,2-1-4 0,0-1-1 16,3-1 3-16,-3 0-1 0,4-1 3 0,-4-1-1 0,5 1 0 15,-5 1 3-15,4 0-2 0,-4 0-7 0,1 1-2 0,-1 2-3 16,2 0 0-16,-6 2-3 0,2-1-8 0,-2 2 2 16,7 0 0-16,-9 2 11 0,2-1 10 0,-2 2 10 0,4 0 5 15,0 0-7-15,-4 2-5 0,2 1-8 0,-2 0-6 0,4 3-4 16,-4 1-3-16,-4 1-2 0,4 2-7 0,-2 2 3 16,2 2-4-16,-4 1-1 0,0 0 0 0,4 1 1 0,-2 1 1 15,-2-2 1-15,-1 1-3 0,3-1 5 0,-2 0-4 0,2-1-1 16,-2-1 1-16,0 1 1 0,2-2-2 0,-2-2 0 15,2 2 0-15,-3-3 0 0,1 0 0 0,2 0 0 0,-2 0 3 16,0-1-2-16,2-2 0 0,-2 1 2 0,2-2-2 0,2 1 1 16,0-3 2-16,-4 1-1 0,-1-1 0 0,5 0-1 15,0 0-1-15,-2-1-3 0,2 1-2 0,0-2-5 0,-4 2-4 16,2-2-5-16,2 1 1 0,-4 0 1 0,0-1 2 16,4 1 0-16,-2-2-2 0,-2 1 2 0,2 1 5 0,2-2 0 15,-4 0 4-15,-1 0-1 0,3 0 3 0,2 0-5 0,-4 0 4 16,0 0-3-16,4 0 0 0,-2 0-2 0,-2-2 2 0,2 1-4 15,2-1-6-15,0 2-4 0,-4-3-3 0,0 1 4 0,4 1-3 16,-3-2-1-16,3 2 4 0,0-2 4 0,-4 0 0 16,4 1-1-16,-2-1 3 0,2 0 0 0,0 0-8 0,0 2-15 15,-4-1-21-15,4-1-26 0,0 2-31 0,-4-2-34 16,4 1-39-16,0 0-48 0,0 1-37 0,0 0-45 0,0-1-68 16,0 1-7-16,-2-2 85 0</inkml:trace>
  <inkml:trace contextRef="#ctx0" brushRef="#br0" timeOffset="68136.11">21847 5115 151 0,'-4'-2'147'0,"0"0"54"0,4 1-8 0,-2 0 1 16,2-1-19-16,-4 2-17 0,2-1-16 0,2-1-9 0,-4 2 5 16,4-1-5-16,-4 1-10 0,4-2-14 0,0 1-15 0,0 1-14 15,0-2-12-15,0 2-2 0,0-1 1 0,0-1 9 0,0 0 12 16,0 1 12-16,4 0 14 0,0-1 54 0,-2-1 24 15,2 2 19-15,-2-2 12 0,6 1 6 0,-1-1 3 0,3-1 2 16,-4 1-7-16,4-2-16 0,1 1 7 0,1-1-22 0,3 1-37 16,-3-2-39-16,0 1-34 0,3-1-28 0,-3 2-18 15,-1-1-13-15,-1 2-13 0,0-2-1 0,1 3-6 0,-5-1-1 16,4 0-2-16,-8 0-1 0,7 1-20 0,-7 1-28 16,2 1-36-16,-2-2-50 0,-2 2-64 0,4-2-68 0,0 1-55 15,-4 1-97-15,0-1-122 0,0 1-87 0,0-2 51 0,0 2-44 16,0 0-15-16,0-1 32 0,-4 1 241 0</inkml:trace>
  <inkml:trace contextRef="#ctx0" brushRef="#br0" timeOffset="68670.28">22073 5178 18 0,'0'3'166'0,"0"-2"74"0,0 2-6 0,0-2-8 0,0 1-36 16,0 0-36-16,0-1-23 0,0-1-8 0,0 2 15 0,0-2 2 15,4 0-4-15,-4 0-16 0,4 0-19 0,-2 0-17 0,2 0-14 16,-4 0-12-16,2 0-11 0,2 0-8 0,1 0-8 16,-3 0-6-16,-2 0-3 0,6 0-3 0,-6 1-3 0,4 1-1 15,0-2 0-15,-2 3 0 0,-2-2 2 0,4 2-1 16,-2 0-1-16,-2 0 0 0,0 2 0 0,0-1 0 0,0 1 1 16,-2-1 6-16,2 2 1 0,-4-1 5 0,2 0 7 0,2 0 25 15,-4 1 15-15,0-3 14 0,2 1 11 0,-2 1 5 16,2-3 1-16,-3-1-9 0,1 1-19 0,4-1-12 0,-2-1-13 15,-2 0-2-15,2-1-2 0,2-1-5 0,-4-1 1 0,0 0-3 16,4-1-1-16,-2-2 1 0,2 0 0 0,0-2-7 0,0 1-6 16,0-2-2-16,0-2-5 0,0 1-8 0,0-1 0 15,2-1-2-15,2 0 1 0,0 0-4 0,2 0 0 0,-4 0-4 16,7 0-3-16,-3 0 0 0,4 0 0 0,-8 2 1 16,8-1-1-16,-3 1-2 0,1 2 0 0,-2-1 0 0,-4 3 0 15,6-1 0-15,-5 1 0 0,3 1 0 0,-2 0-9 0,0 3-8 16,-2-1-27-16,-2 0-27 0,4 0-33 0,0 1-39 0,-4 1-44 15,2-1-51-15,3 2-75 0,-5-2-2 0,2 1-38 0,-2 1-90 16,0 0-65-16,0 0-56 0,4 0 85 0</inkml:trace>
  <inkml:trace contextRef="#ctx0" brushRef="#br0" timeOffset="72194.08">22811 5817 165 0,'2'0'146'0,"-2"-3"54"16,4 3-3-16,-4-2 0 0,4 1-16 0,-4-1-20 0,2 2-8 15,-2-1 7-15,4 1 4 0,-4-2-6 0,0 2-16 0,0-2-18 16,0 1-20-16,0 1-15 0,0 0-12 0,0 0-6 16,0-1-8-16,0 1-2 0,0 0-5 0,0 0-9 0,0-2-4 15,0 2 1-15,-4 0 7 0,2 2-2 0,2-2-4 16,-4 0 2-16,0 1 0 0,2 0-1 0,2 1 0 0,-9 0 1 16,7-1 0-16,-2 1 9 0,2 1 2 0,-6-2 6 0,6 1 3 15,2 1-6-15,-6-2 4 0,1 0-4 0,1 1 0 0,4-2-4 16,-2 3 0-16,-2-3-5 0,0 2 5 0,4-1-7 15,-2-1-5-15,-2 2-5 0,4-2-6 0,0 0-3 0,-2 1-5 16,2-1-4-16,0 0-4 0,0 0-4 0,0 0-2 16,0 0-3-16,0 0 6 0,2-1-2 0,-2 1-1 0,4 0 3 15,-4-2 0-15,2 2 1 0,-2-1-4 0,4-1 1 0,0 2 0 16,-4 0-2-16,0 0 4 0,0-1 6 0,2 1 8 16,-2 0 9-16,0 0 13 0,0 1 5 0,0-1-2 0,-2 0-6 15,2 2-11-15,-4-1-6 0,0 1-2 0,2 1 8 0,-2 0 8 16,2-2 7-16,-7 2-1 0,7 0 3 0,-4 2-6 0,-2-2-12 15,2 1-12-15,4-1-8 0,-7 0-9 0,7-1-16 16,-2 1-55-16,0-2-84 0,2 1-83 0,-2-2-102 0,4 3-123 16,-2-3-154-16,2 1-15 0,0-1-78 0,0 2-55 15,-4-2 107-15,4 1 290 0</inkml:trace>
  <inkml:trace contextRef="#ctx0" brushRef="#br0" timeOffset="73265.89">25213 6364 263 0,'8'-1'234'0,"-8"1"59"0,6-2-19 15,-6 1-50-15,2-2-55 0,-2 1-34 0,4 2-28 0,0-1-25 16,-4-1-8-16,3 1-8 0,1-1-6 0,-4 2-6 15,0-2-1-15,2 2-5 0,-2-1-2 0,0 1-1 0,0-1 3 16,4 1 4-16,-4 0 6 0,4 0 8 0,-4 0 8 16,0 0 0-16,0 0-4 0,-4 1-12 0,0 0-7 0,4 1 1 15,-2 1-3-15,-2 2-5 0,1-1-4 0,-5 2-3 16,2 0-5-16,-4 3-1 0,-1-1-5 0,5 1-5 0,-4-2-6 16,2 1-3-16,-1-1-5 0,7-1-2 0,-4-1-10 0,2-1 2 15,0-1 5-15,4-1-2 0,-2-1 1 0,4-1 1 0,-2 0-4 16,8-1-1-16,-2-2 2 0,-4-2 0 0,13 1 1 0,-5-4 0 15,-2 1 0-15,7-3 0 0,-3 2-4 0,3-2 3 16,-3 2 1-16,3 0 3 0,-5-1-5 0,-2 3-3 0,0 0 3 16,-1 2 8-16,-5 1 18 0,6 0 17 0,-8 1 19 15,2 1 23-15,-2 1 16 0,0-2 19 0,0 2 15 0,0 2 5 16,-2-2 1-16,2 3-1 0,-4-2-4 0,0 2-13 0,-3 0-21 16,5 0-25-16,-6 0-24 0,2 0-14 0,0 2-20 0,2-1-30 15,-3-1-63-15,5 0-92 0,-6 0-113 0,6-1-136 0,2-1-178 16,-4 1-13-16,0-2-111 0,4 1-49 0,0-2 221 15</inkml:trace>
  <inkml:trace contextRef="#ctx0" brushRef="#br0" timeOffset="76340.02">22579 6553 65 0,'0'-4'103'0,"4"1"14"16,-4 0 3-16,0 1-23 0,0-1-20 0,0 0-15 0,0 0-13 16,0 2 0-16,0-2-1 0,0 0-2 0,0 1-4 15,0 1-1-15,0-2-3 0,0 1 2 0,0 0 1 0,4 1 1 16,-4 0 2-16,0-1 2 0,0 1 4 0,0-1 0 0,0 1 1 16,0-1 5-16,0 2 1 0,0-1-8 0,0-1-7 0,0 2 1 15,0-1-4-15,0-1 3 0,0 2-6 0,0-2-3 0,0 2-4 16,0-1-1-16,0 1 0 0,0-1-1 0,0 1 2 15,0-2 5-15,0 1 1 0,0 1 6 0,0 0 6 0,0 0 2 16,0-2 4-16,2 2 5 0,-2 0 4 0,0-1 4 16,0 1 6-16,0 0 2 0,0 0-3 0,0 0 0 0,0 0-4 15,0 0-2-15,0 0 2 0,0 0 12 0,0 0-5 0,0 0-3 16,0 0-6-16,0 0-2 0,0 0-5 0,0 0-6 0,0 0-3 16,0 0-1-16,0 0 0 0,5 0-4 0,-5 0-1 15,0 1-4-15,0-1-1 0,2 2-3 0,-2-1 1 0,0 1 2 16,0-1-2-16,0 0-2 0,-2 1-1 0,2 1-6 15,0 0 0-15,-5 0-4 0,5 0-6 0,0 0-5 0,0 2-3 16,-2-1-3-16,2 1 1 0,0 1-5 0,-4-2-1 0,4 4-1 16,-4-2 3-16,4 1 1 0,0 1-2 0,-2-1-2 15,2 4 2-15,-4-2-2 0,4 0 0 0,-2 1 0 0,2 1 0 16,0-2-4-16,-4 0 6 0,4 1-2 0,-4-1 0 0,4 0 0 16,0-1 0-16,0-1-3 0,0-1-2 0,0 0 4 0,0 0 0 15,0-1 0-15,0-1 1 0,0 1 0 0,4-1 0 16,-4-1 2-16,4 0 1 0,-4 0-2 0,2 0 2 0,2-1-1 15,-2 1-2-15,-2-3-3 0,8 1-14 0,-6-1-20 16,3 0-29-16,-3 0-20 0,6 0-28 0,-6-1-30 0,6-1-19 16,-2 1-18-16,-3-2-24 0,5 1 33 0,-6-1-14 0,4 0-16 15,-2 0-29-15,0 0-31 0,-2-1-17 0,3 1-9 0,-3 1-34 16,-2-3 24-16,0 3 29 0,0-1 52 0</inkml:trace>
  <inkml:trace contextRef="#ctx0" brushRef="#br0" timeOffset="76660.59">22517 6628 26 0,'-4'-1'156'0,"2"-1"58"0,-6 1-8 16,6-1-7-16,2 1-12 0,-9 1-21 0,7-2-16 0,-2 2-12 15,2-1 6-15,2 1 2 0,-4 0-5 0,0-2-10 16,4 2-9-16,-2 0-10 0,2 0-4 0,-4-1-6 0,4 1-3 15,-2 0-3-15,2-2-2 0,0 2 26 0,-5 0 9 16,5 0-8-16,-4 0-9 0,4 2-10 0,0-2-10 0,0 0-7 16,0 1 6-16,0-1-4 0,0 0 3 0,0 0 1 0,0 2 9 15,4-2 5-15,1 0 3 0,-5 0 2 0,2 1-2 16,2-1-5-16,-4 0-12 0,2 0-13 0,2 0-21 0,0 0-10 16,-2-1-13-16,4 1-7 0,3 0-5 0,-7-2-11 0,2 2-4 15,2-1-11-15,0-1-37 0,-2 0-37 0,3 1-52 0,-1 1-57 16,-2-1-67-16,2-1-74 0,2 1-81 0,-6 1-52 15,3-2 55-15,-3 2-12 0,6-1-35 0,-6 1-26 0,2-2-15 16,-2 2 83-16</inkml:trace>
  <inkml:trace contextRef="#ctx0" brushRef="#br0" timeOffset="77348.06">22811 6693 15 0,'0'1'144'16,"0"1"49"-16,0-1 5 0,0 1-7 0,2-2-5 0,-2 1-22 16,0 1-20-16,0-2-18 0,0 0-17 0,0 1-1 15,0-1-4-15,0 0-11 0,4 0-4 0,-4-1-5 0,4 1 5 16,-4 0-1-16,2-2-1 0,2 1 1 0,-4 1-7 15,2-2 3-15,-2 1-8 0,4-1-4 0,1 1-6 0,-3 1-7 16,2-2-2-16,-2 2-1 0,6-1-5 0,-8-1-11 16,2 2-4-16,4 0-10 0,-2 0 3 0,1 0-6 0,-3 2-1 15,6-1-1-15,-8 1-5 0,6-1-3 0,-6 2-4 0,2 0 4 16,2 0-5-16,0 2 1 0,-4-1-5 0,3 1 4 0,-3-1 4 16,0 2 7-16,0 0 0 0,0 0 3 0,0 0 0 0,-3 2 4 15,3-2 6-15,-8 0 8 0,8-2 5 0,-2 1 15 16,-2-1 14-16,2-1 11 0,-2 0 9 0,-2 0 6 0,1-1-4 15,1-1-7-15,-2 1-11 0,4-2-15 0,-2 0-12 16,0 0-15-16,2-2-14 0,-2-1-9 0,2 0-4 0,-3 0-3 16,1-1-4-16,4-2-8 0,-2 1-3 0,2-2-31 0,0 1-45 15,0-2-64-15,2 2-68 0,-2-1-77 0,4 2-101 0,1-1 7 16,-5 0-32-16,2 2-89 0,2-1-43 0,-2 2-20 16,-2 0 182-16</inkml:trace>
  <inkml:trace contextRef="#ctx0" brushRef="#br0" timeOffset="79542.1">22850 5779 51 0,'0'-1'49'0,"0"1"14"0,4-2-2 0,-4 1-9 16,0 1 3-16,0-2-8 0,0 2-7 0,2-1-5 0,-2 1-7 15,0-2-5-15,0 2-1 0,4-2-1 0,-4 1 2 16,2 1-1-16,-2-1 1 0,0-1 1 0,0 2 1 0,0 0 1 16,4-1 1-16,-4 1 8 0,0 0 4 0,0 0 2 0,5-2 4 15,-5 2 1-15,0 0 1 0,0-1-1 0,0 1-1 0,0 0 1 16,0 0 1-16,0-2-1 0,0 2-2 0,2-1 2 16,-2 1 0-16,0 0 0 0,0 0 2 0,0 0 2 0,0 0 9 15,0 0 10-15,0 0 10 0,0 0 6 0,0 0 4 16,0 0 0-16,0-2 3 0,0 2-3 0,0 0-7 0,0 0-8 15,0 0-8-15,0-1-11 0,0 1-8 0,0 0-6 0,0-2-9 16,0 2-5-16,0 0-3 0,0 0-1 0,0-1-4 16,0 1-4-16,0 0 1 0,0 0-7 0,0 0-3 0,0 0-4 15,-2 0-2-15,2 1-2 0,0-1 4 0,0 0-2 0,-5 2 0 16,1-1 0-16,4-1 0 0,-2 2 0 0,-2 1 0 0,2 0 0 16,-2-2 0-16,0 2 0 0,2 0 0 0,-2 0 0 15,-3 2 0-15,3-1 1 0,2-1-1 0,-4 3 0 0,-2-1-2 16,2-1-1-16,-1 2 2 0,1 0 1 0,-2 2 2 15,6-2-4-15,-4 0-1 0,-3 0 3 0,7-2 0 0,-2 2 0 16,0-1 0-16,-2-1 0 0,6 0 0 0,-2 1-1 0,2-2 0 16,-4 2 1-16,-1-2 0 0,5-1 0 0,0 3 0 0,0-2 0 15,-2 0 0-15,2 2-2 0,0-3 1 0,0 3 0 16,0-2-1-16,0 2 3 0,0-1-1 0,2 2 0 0,-2-1 0 16,0 1 1-16,0-1 0 0,5 2 1 0,-1 0 1 0,-4 2 4 15,0-1-2-15,2 2 1 0,-2 1 4 0,0-1 0 16,0 2 3-16,0 2 2 0,-2-1 3 0,2 2 4 0,0-1 10 15,-9 1 11-15,7 0 3 0,-2 0 4 0,2 1 4 0,-6-1-2 16,6-1 1-16,-8 1-1 0,3-2-6 0,-1-1-6 16,2 0-9-16,4-1-6 0,-6-2-10 0,1-1-3 0,5 2-4 15,-6-4-1-15,6 1-1 0,-6-2-3 0,6 1 0 0,-3-4 4 16,3 3-5-16,-2-2-1 0,0-1 2 0,4-1-3 0,-2 1-3 16,-2 1-5-16,4-2 0 0,-2-1-9 0,2 2-6 15,-4-2-7-15,0 1-10 0,4-1-12 0,-3 0-18 0,3 0-24 16,-4-1-27-16,4 1-1 0,-2-2-7 0,2 2-22 15,0-1-30-15,0-2-32 0,-4 1-32 0,4 1-20 0,0-2-16 16,0 1-50-16,4-1 10 0,-4 0 21 0</inkml:trace>
  <inkml:trace contextRef="#ctx0" brushRef="#br0" timeOffset="80522.2">22827 5786 49 0,'-6'0'71'0,"2"0"16"0,0 0 5 0,2 0 5 0,-2 0-2 16,-1 2-8-16,-1-2-12 0,6 0 1 0,-2 0 11 0,-2 2 2 15,0-2 4-15,2 1 1 0,2-1-1 0,-4 0 1 0,2 0-2 16,2 0 1-16,-5 0 4 0,5 0 3 0,-4 0-2 16,4 0-6-16,0 0-4 0,-2 0-3 0,2 0-4 0,0 0-5 15,0 0 0-15,0 0-6 0,-4 0-1 0,4 0-6 16,0 0-2-16,0 0-7 0,0 0-7 0,0 0-1 0,0 0-9 15,0 0 4-15,0 0 5 0,0 0 14 0,4 0 9 0,-4 0 2 16,0-1-8-16,2 1-1 0,-2-2-10 0,4 2-5 16,1 0-7-16,1 0 0 0,-4-2-9 0,2 1-6 0,2 1-9 15,-2-1-6-15,3 1 3 0,-1-2-5 0,-2 2 0 0,2-1-5 16,0 1 4-16,3-2-4 0,-7 1 3 0,4 1 2 16,-2 0 0-16,0-2 2 0,-2 2 1 0,4 0 0 0,-2-1 7 15,1 1 0-15,-3 0 3 0,2-2 4 0,0 2 4 0,-2 0 11 16,2-1 5-16,-2 1 10 0,-2 0 0 0,0-2 2 15,4 2 2-15,0 0-3 0,-4 0-5 0,0-2-11 0,3 2-10 16,-3 0-9-16,0 0-6 0,0 0-8 0,0 0 1 0,0 2-5 16,0-2-2-16,0 2-1 0,0-1 1 0,0 1 1 0,-3-1-2 15,3 1 0-15,0 1 0 0,0-2 0 0,-4 2 0 16,0 0 0-16,4 0 0 0,0-1 0 0,0 1 3 0,-2 0 3 16,2 0 4-16,0-2 2 0,0 2 3 0,-4 0 5 15,4-1 9-15,-2 1 4 0,2 0 5 0,0 0 2 0,-4-2-3 16,0 2-1-16,4 0-3 0,0 0-6 0,0-1-2 0,-2-1-5 15,2 2-7-15,0-1 1 0,0-1-8 0,-5 1-1 0,5-1 2 16,-4 0-2-16,4 1 1 0,0 0 3 0,0-2-1 16,0 1 3-16,0-1 0 0,0 2-2 0,0-2-3 0,0 0-4 15,0 0 2-15,0 0-3 0,0 0-1 0,0 0 0 0,0 0 0 16,0-2 0-16,0 2-3 0,0 0-1 0,0 0 1 16,0-1-9-16,0 1-19 0,0 0-21 0,0-2-30 0,0 2-39 15,0 0-47-15,0 0-54 0,0 0-59 0,0 0-70 0,0 0-46 16,0 0 25-16,0-2-43 0,0 2-67 0,0 0-51 15,0-1 12-15,0 1 163 0</inkml:trace>
  <inkml:trace contextRef="#ctx0" brushRef="#br0" timeOffset="81221.83">22827 5824 182 0,'0'-2'117'0,"-4"1"43"0,2 1-8 0,2-1-11 15,-4 1-6-15,0-2-13 0,4 1-10 0,-2 1-7 16,2-2-11-16,0 2-6 0,-4-1-7 0,-1 1-1 0,5 0 2 16,0 0-6-16,0-2-2 0,-2 2-4 0,2 0-3 15,-4 0-1-15,4 0-1 0,0 0-2 0,-2 0 4 0,2 0-2 16,0 2-6-16,-4-2-6 0,4 0-6 0,-4 0-7 0,4 1-2 15,0-1-5-15,0 2 0 0,-2-2-3 0,2 0 2 0,0 1-4 16,0-1 0-16,0 2-5 0,0-2-5 0,-4 0-2 0,4 1-3 16,0-1-7-16,0 1 0 0,0 1 0 0,0-2-2 15,0 2 0-15,0-1 1 0,0-1 0 0,0 2-4 16,0-1 4-16,4 1 1 0,-4-2-1 0,0 1 0 0,2 1-4 16,-2-1 0-16,4 1-1 0,0-1 3 0,-2 2 0 0,2-2 1 15,-2 1-6-15,-2 0 2 0,9-1 3 0,-9-1-2 0,2 2 2 16,2-1 0-16,0 1-2 0,-4-1 4 0,2 1 6 15,2-2 11-15,-4 1 11 0,2-1 18 0,-2 2 20 0,0-1 17 16,0-1 4-16,4 0-7 0,-4 1-16 0,0-1-12 0,0 2-11 16,-4-2-10-16,4 0-6 0,0 0-2 0,-2 0-8 15,2 0-7-15,-4 0-5 0,2 0 0 0,2 0-6 0,-8 0 4 16,8 0-1-16,-2-2 0 0,-2 2-4 0,-1-1-1 16,3 1-2-16,-2-1 2 0,2-1 0 0,-2 2-4 0,0 0 0 15,4 0-5-15,-2-1-3 0,-2 1 3 0,4 0-1 0,-2 0 1 16,2 0 1-16,0 0 5 0,-5 0 0 0,5 0 2 0,5 0 1 15,-5 0 2-15,0 0-2 0,0 1 0 0,2-1 0 0,2 2 3 16,-4-1 1-16,2-1-2 0,-2 1-2 0,4 1 0 16,0-2 0-16,-2 2 4 0,-2-2-5 0,4 1-8 0,-2-1-35 15,-2 2-45-15,5-2-65 0,-1 1-69 0,-4-1-33 16,0 0-14-16,2 2-58 0,-2-2-81 0,0 0-33 0,4 0-50 16,-4 0 40-16</inkml:trace>
  <inkml:trace contextRef="#ctx0" brushRef="#br0" timeOffset="90012.73">24206 15030 143 0,'-2'-2'108'0,"-2"1"46"16,0-1-17-16,4 1-26 0,-2-1-18 0,-3-1-3 0,3 2-7 15,2-1 1-15,-4 1-4 0,0-1-2 0,4 2-4 0,-2-1-5 16,2-1-3-16,0 1-2 0,-4-1 3 0,2 1 12 16,2 1 11-16,0-2 8 0,-4 2 7 0,4-2 2 0,0 1-6 0,-4 1-3 15,4-1-2-15,0-1-3 0,0 2-5 0,0-1-1 16,0-1-2-16,-2 2-3 0,2-1 15 0,0 1 19 0,0-2 8 16,0 2-1-16,0-1-4 0,0 1 2 0,0-2-4 15,0 1 1-15,0 1-4 0,0 0-4 0,0-2-3 0,-5 2-7 16,5 0-8-16,0-2-13 0,0 2-15 0,0 0-13 15,0 0-10-15,0 0-5 0,0 0 9 0,0 0 8 0,0 0 2 16,5 2 0-16,-5 0-4 0,0-1-5 0,0 2-6 0,0 0-4 16,2 0-4-16,-2 1-11 0,0 0-4 0,4 2-1 0,-4-2-7 15,4 0-6-15,-4 3 1 0,0 0 0 0,2-1-2 0,2 2 5 16,-4-2-1-16,0 1-4 0,2 1 2 0,-2-1 0 16,0 1-2-16,4-1-1 0,-4 1-1 0,4-1 0 0,-4 2 0 15,0-1 0-15,0 1 0 0,0 0 0 0,2 1-3 16,-2-1 2-16,0 1 1 0,5 0 0 0,-3 0 0 0,-2 1 0 15,0-1 0-15,4 1 0 0,0 1 0 0,-4-2 3 16,0-1-2-16,2 0 1 0,-2 0 0 0,0 0 2 0,4-1-6 16,-4-1 1-16,4-1-2 0,-4 0 2 0,0-1-3 0,0-1-17 15,2 2-16-15,-2-3-16 0,0 0-4 0,4 0-15 0,-4 0-11 16,0 0-18-16,0 0-11 0,0-1-27 0,0-2-35 0,0 1-36 16,0-1-36-16,0 0-45 0,3-1-42 0,-3-1 38 15,0-1 15-15,0 0-16 0,0 0-18 0,0-1 1 0,0-1-14 16,0-1-21-16,0 0 16 0,-3-2 52 0</inkml:trace>
  <inkml:trace contextRef="#ctx0" brushRef="#br0" timeOffset="90466.67">24216 15103 87 0,'4'-6'120'15,"-4"-1"44"-15,0 1-15 0,0-2-30 0,0 2-25 16,0 2-11-16,0-3-11 0,0 2-7 0,0 0-2 0,0 1-1 15,0-1 0-15,-4 1 4 0,4-1 2 0,0 1 2 0,0 1 7 16,0-2 4-16,0 2 24 0,0 0 7 0,-2 2 1 16,2-2-1-16,0 1-5 0,0 1 0 0,0-1-3 0,0 2-2 15,-4 0-5-15,4 0-4 0,-4 0-2 0,4 2-5 0,-2 1 22 16,2 0 15-16,-4 0-6 0,0 0-3 0,-3 1 2 0,5 2 3 16,-2 0-3-16,-2 0-6 0,0 0-1 0,-2 0 0 15,6 1-6-15,-5-2-5 0,-1 1-8 0,6-1-10 0,-2-1-11 16,0-1-11-16,2-1-15 0,-3 1-15 0,5-2-13 0,-2 1-10 15,2-1-6-15,0-1-3 0,0 0 1 0,0-1-5 16,0-1 2-16,0 1-8 0,0-2-1 0,2 0-5 0,-2-1 1 16,5 0 0-16,-3 0 3 0,6-2 2 0,-6 1 1 0,6-1 0 15,-1 0 2-15,-5 0 2 0,6 2-1 0,-2-2 0 16,-4 3-3-16,6-2 5 0,-6 2 0 0,5 0 3 0,-3 2-1 16,0-1 5-16,-2 1 1 0,6 1 0 0,-6-2-3 15,2 1 5-15,-1 1-2 0,1 0-2 0,0 0 2 0,-2 1 0 16,4-1 0-16,-2 2 0 0,0-2 0 0,3 1 4 0,-3-1-2 15,2 2 2-15,-4-1-1 0,2 1-2 0,2-1 2 0,-2-1 1 16,-2 1-1-16,7 1 4 0,-7-2-5 0,4 2 0 16,-2-2-2-16,0 0-11 0,-2 1-28 0,7-1-42 0,-7 0-61 15,2 0-77-15,-2-1-98 0,6 1-117 0,-6-2 16 0,2 2-68 16,-2-3-63-16,7 2-41 0,-9-1 73 0</inkml:trace>
  <inkml:trace contextRef="#ctx0" brushRef="#br0" timeOffset="93442.75">22519 10515 47 0,'4'-3'80'0,"0"1"9"0,-4 1 3 0,0-1-4 16,3 0-13-16,-3 0-13 0,4 0-12 0,-4 2-7 0,2-1-5 15,-2-1-1-15,0 1-4 0,0 1 2 0,0-2-3 16,0 2 3-16,4-1-4 0,-4-1 3 0,0 2-1 0,0-1 2 16,4 1-1-16,-4-2 0 0,0 0 0 0,0 2-3 15,0 0 4-15,0 0 1 0,0-1 2 0,0 1-3 0,0 0 3 16,-4-1 2-16,4 1-1 0,0 0-3 0,0-2 3 0,-4 2-1 15,4-1-1-15,0 1-1 0,0 0 5 0,0 0-1 0,0-2-4 16,-2 2-3-16,2 0-4 0,-4 0-2 0,4-1-4 16,0 1-2-16,0 0-3 0,-3-2-3 0,3 2-2 0,0 0-3 15,0 0-1-15,0 0-1 0,-4 0-2 0,4 0-4 0,-4 0-2 16,4 2 0-16,0-2 4 0,-2 0 0 0,2 1-4 16,-4-1 2-16,4 2 0 0,-2-2 0 0,2 1-1 0,-4 1-1 15,0-2 1-15,4 1 2 0,0 0 1 0,-2 1-2 16,2 0-1-16,0-1-1 0,-5-1 0 0,1 3 0 0,4-3 0 15,0 2 0-15,0-1 0 0,-2-1 0 0,2 2 0 0,-4-1 0 16,4 1-1-16,0-1 1 0,0 0 0 0,0 1 0 0,0 0-2 16,-2-2 0-16,2 1 2 0,0 1 0 0,0-1 0 0,0 2 0 15,0-1 2-15,0-1 3 0,0 2 2 0,0 0-1 16,0 0-2-16,0 0 3 0,0 2-2 0,0-2 2 0,0 1-3 16,0 1 3-16,0-1-1 0,-4-1-1 0,4 2 2 15,0-1-3-15,0 1 3 0,0-1 0 0,0 1 2 0,0 1-4 16,0-2 1-16,0 1 0 0,0-1-1 0,0 0-3 0,0 3-1 15,0-3 2-15,0 2-2 0,0-1 1 0,0 1-1 16,0-2 2-16,0 2-3 0,0 0 0 0,0-1-1 0,0 0 1 16,0 2 0-16,4-1 0 0,-4-2 0 0,0 2 4 0,0 0 0 15,0 0 4-15,0 0-1 0,0 0 0 0,0 2 0 0,0-2-1 16,2 0 2-16,-2 1-2 0,0-1 0 0,0 2-2 16,0-2 1-16,0 1 0 0,4 1-1 0,-4 1-2 0,2-2 0 15,-2 0-2-15,0 3 0 0,0-3 2 0,0 2 2 0,4-1-2 16,-4 2 0-16,5-2 1 0,-5 2 4 0,0 1 0 15,0-1-2-15,2 0 1 0,-2 3-1 0,0-3 1 0,0 2-1 16,0 0 0-16,0 0 4 0,4 2-1 0,-4-1-2 0,0 1 3 16,0 0 0-16,0 2-1 0,0-1 0 0,0 1 6 0,0-1-1 15,0 2-1-15,-4-1 0 0,4 0 0 0,0 0-1 16,0 0 3-16,0-1 5 0,-2 0 2 0,2-2 4 0,0 1 3 16,-5 1-1-16,1-3 1 0,4 2 1 0,0-2-4 15,-2 0-3-15,-2-2-4 0,2 2 0 0,2-1-2 0,-4-1-6 16,0 0 2-16,4 1-4 0,-2 0-1 0,-2-1-2 0,2 1 0 15,-7-1 1-15,9-1-4 0,-2 2-1 0,-2-1 0 16,2-2 1-16,-6 1-1 0,8 0 0 0,-2 0 0 0,-7-2 3 0,9-1-3 16,-6 0-1-16,6 0 2 0,-2 0 1 0,-2-1 1 15,0-1-2-15,4-1-2 0,-2 0 3 0,-2 0-2 0,2 0-3 16,2-1 2-16,-5-1-2 0,1 2 0 0,2-3 2 16,2 2 0-16,0-2-4 0,-4 0 3 0,0 0-1 0,4 0-1 15,-2 0-1-15,-2-2 6 0,4 2 0 0,0 0 1 16,0 0-1-16,-2-1-2 0,2 1-2 0,0-2-1 0,0 2 2 15,0-1 1-15,0 1 0 0,0-2 0 0,0 0-3 0,2 2 3 16,-2-1 0-16,4 0 0 0,-4 1-1 0,2-2 0 0,2 2 1 16,0-1 0-16,-4 1 0 0,2-2 0 0,2 2 0 0,1 0 0 15,-3 2 0-15,2-2 1 0,-2 1 0 0,-2-1 3 16,4 2 1-16,0-1 2 0,-2 0 4 0,2 1 0 0,-2 1-1 16,-2 0-3-16,9 0 0 0,-9 2-3 0,2-1-2 15,2 1 0-15,0 1 0 0,-2-2 2 0,2 4-3 0,-2-2 3 16,2 0-1-16,1 1 0 0,-3 2 3 0,2-1 1 0,-2 1 5 15,6 0 1-15,-6 0 12 0,2 1 9 0,-2 1 15 0,7-1 12 16,-9 2 9-16,2 0 5 0,6 0 7 0,-8 0-5 16,6 2 3-16,-6-2-6 0,2 1-5 0,-2 1-11 0,8-1-6 15,-8-1-10-15,0 2-9 0,3-1-6 0,-3 1-2 16,4-2-7-16,-2 1-4 0,-2 1-3 0,0-1-5 0,4 1-1 16,-4-1 1-16,4 2-5 0,-4-2 0 0,2 4 6 0,-2-2-5 15,4 0 1-15,0 2-3 0,-4-2 0 0,2 0 4 16,3 1 0-16,-5 1-2 0,0-1 0 0,2 2 2 0,-2-1 0 15,0 1 0-15,4 0-4 0,0 0 0 0,-4 0 8 0,0 1 3 16,0 1 4-16,0 1-1 0,0 0-2 0,0 1-1 0,0-1 4 16,0 0 3-16,0 0 2 0,0 0-3 0,0 0-4 15,0-1 1-15,0 1-7 0,0-2-5 0,0 1 3 0,0-1 1 16,2-1-4-16,-2 0 0 0,0 0-4 0,0-1 2 16,0-1 0-16,4 1 3 0,-4-3-3 0,0 3 2 0,0-2 0 15,0 0-1-15,0 2 2 0,0-2 0 0,0-2-2 0,2 2-1 16,-2 0 0-16,0 0 0 0,0 0 0 0,0 1 0 0,0 1 3 15,0 0 1-15,0-1 6 0,0 2-2 0,0 2-3 0,0-1 2 16,0 1 0-16,0 1 3 0,0 0 6 0,0-2-3 16,0 0-1-16,4 3-5 0,-4-4 3 0,0 1-1 0,0 1-1 15,4-2 5-15,-4 0 4 0,0-2 4 0,0 1-3 16,2-2 5-16,-2 0 4 0,0 0 3 0,0-1 4 0,5 0 1 16,-5 1-8-16,2 0-10 0,-2-1 1 0,0 1-4 0,0 0 3 15,0 0 2-15,4 0 0 0,-4 0 1 0,4-2 1 0,-4 2 1 16,0 0 2-16,0-1 0 0,2 0-2 0,-2 2-7 15,4-1-2-15,-4 0-4 0,4 0-3 0,-4-2 0 0,2 2 3 16,2-1 0-16,-4-3 4 0,3 3-1 0,1-2 8 0,0 0 5 16,-4 0 10-16,2-1 15 0,-2-1 3 0,6 1 1 15,-6-2-6-15,4 0 2 0,0 0-2 0,-4-2 0 0,2 1-1 16,3 0-7-16,-3-1-5 0,2 0-11 0,0-1-9 16,-4 0-4-16,2 0 0 0,2 0-5 0,0 0-4 0,-2-1 3 15,2 0 0-15,-1-1-5 0,-3 0 2 0,4-1 0 0,0 0 0 16,-4 0 2-16,2 0-2 0,-2-2-7 0,4 3-11 0,-2-4-28 15,-2 1-23-15,4-1-24 0,-4 0-34 0,4 0-39 0,-4-1-26 16,0-3-50-16,2 0-70 0,-2 1-78 0,0-3-98 16,0-2 4-16,0 0 4 0,0-3-43 0,0-2-6 0,-2-4 0 15,2-1 107-15</inkml:trace>
  <inkml:trace contextRef="#ctx0" brushRef="#br0" timeOffset="98988.42">25374 15751 148 0,'0'-3'127'0,"0"0"57"16,0 2-14-16,0-1-9 0,0 1-19 0,0-2-24 0,0 1-20 15,0 1-16-15,0-1-10 0,0 2-6 0,0-2-8 16,0 1-12-16,0 0-6 0,0 1-11 0,0-2-1 0,0 2-1 15,0 0 2-15,2-1-3 0,-2 1 2 0,0 0 2 0,0 0 3 16,0 0 17-16,0 0 22 0,4 0 10 0,-4 0-1 16,4 0-11-16,-4 1 0 0,2-1-7 0,2 2-2 0,-4-1-3 15,0-1-1-15,3 1-5 0,-3-1-5 0,4 2-6 0,0-2-6 16,-2 2-3-16,-2-2 0 0,4 1-2 0,-2-1-1 0,-2 2 2 16,8-2-1-16,-8 0 5 0,2-2 10 0,3 2 2 15,-1-1-2-15,-2 1-6 0,2-2-7 0,-2 0-9 0,2 2-7 16,0-1-3-16,-2 1-5 0,2-1-1 0,-2-1 0 15,3 2 2-15,-1 0 2 0,-2 0 1 0,4 0 2 0,2 0-2 16,-6 0 0-16,2 2-6 0,3-1 3 0,-3 0-5 0,2 1 2 16,0 0 1-16,0-1-2 0,3 1 1 0,-3 1 4 0,0-2-1 15,0 1-3-15,3-1-1 0,-3-1 1 0,0 2 4 16,0-1 1-16,0-1 4 0,3 0 4 0,1 0 3 0,-4 0-2 16,-4 0 3-16,6 0 3 0,-1-1 2 0,-5 1 6 0,6 0 10 15,-6 0 23-15,6 0 18 0,-1 1 12 0,-1-1 8 16,0 2 3-16,0 0-2 0,2 0-11 0,-5 1-11 0,3 2-19 15,4-2-17-15,-2 1-15 0,-1 1-13 0,-5-1-7 0,6 1-4 16,-2-2-6-16,-4 1 3 0,6-2 1 0,-6 1 4 16,5 0 2-16,-3-3-4 0,2 1-3 0,2-1-2 0,-6-1 0 15,5-1-3-15,-3-1-11 0,2 0-26 0,0-1-32 0,2-1-36 16,-6 1-47-16,7-3-53 0,-3 2-70 0,-4-1-80 0,6 1-56 16,-6-1 4-16,2 0-70 0,-2 2-54 0,3 1-48 15,-5-2 93-15</inkml:trace>
  <inkml:trace contextRef="#ctx0" brushRef="#br0" timeOffset="100142.2">28227 15970 70 0,'0'-1'223'0,"0"1"77"0,0-2 16 15,0 1-62-15,0 1-69 0,0 0-55 0,-5 0-17 0,5 0-17 16,0 0 1-16,0 1 7 0,0 1-6 0,0-1-1 0,0 1-5 16,0 1-1-16,0-2-3 0,0 2 1 0,0 0-4 0,0-1-5 15,0 1-6-15,0 1-6 0,0-1 9 0,0-2 0 0,0 3-5 16,0-1-15-16,0-2-8 0,0 2 0 0,0-1-10 16,5-1-6-16,-5-1-7 0,4 0-4 0,-4 0-8 0,2-1-6 15,-2-2-4-15,8 0-3 0,-6 0 5 0,2-2-4 16,2-1-4-16,-1 0-3 0,1 0 5 0,0 2-6 0,0-2-1 15,0 0 6-15,3 1 0 0,-7 2 3 0,6 0-2 0,-2 0 0 16,0 2 0-16,1-1 6 0,-1 2-3 0,2 0 3 16,-2 2-2-16,0-1-1 0,1 1-2 0,1 1 2 0,-2 1 4 15,0 1-2-15,0-1 0 0,1 1 1 0,1-1 1 0,-6 2 4 16,6-1 1-16,-1-2 0 0,-5 1 3 0,6-1 1 0,-6-2-2 16,2 1 3-16,2 0-2 0,-2-1 2 0,-2-1-4 15,5-1-1-15,1 1 6 0,-6-2 1 0,6-1 1 0,-2 0 2 16,1 0 0-16,-3-1-5 0,2 1-5 0,0-1-3 15,0 2-1-15,-1-1-1 0,1 0 1 0,-2 0 1 0,2 1 1 16,-2 1 5-16,2-1-3 0,-4 2 9 0,7 0 5 0,-7 0 6 16,4 0 0-16,-2 0 0 0,0 2-1 0,2-2 2 0,-1 1-1 15,1 1 0-15,-4 1-5 0,6-2-9 0,-2 1-3 0,-4-1-3 16,7-1 0-16,-7 2-2 0,2-1 2 0,0 0-2 16,2-1-19-16,-4 0-26 0,2 0-33 0,1-1-39 0,1 0-48 15,-4-1-60-15,6 1-65 0,-6-2-42 0,2 0 10 16,-2 0-56-16,2 0-90 0,1 1-45 0,-5-2-34 0,0 2 126 15</inkml:trace>
  <inkml:trace contextRef="#ctx0" brushRef="#br0" timeOffset="101402.77">28894 14770 167 0,'-4'2'105'16,"0"1"44"-16,4-2-18 0,-2 0-27 0,2 3-18 0,-4-3-7 15,2 1-9-15,2 1-4 0,0-2-5 0,-4 1 0 0,-1-1-5 16,5 2-5-16,0-2-4 0,0 1-4 0,-2 0-1 16,2-1-5-16,0 1-2 0,0-1-4 0,0 1-3 0,0-1 0 15,0-1-4-15,-4 2 3 0,4-2 5 0,0 1 4 16,0-1 1-16,4 0-3 0,-4 0-2 0,0 0-5 0,0 0-4 15,2-1 0-15,-2-1 5 0,5 1 3 0,-1-2 2 0,-4 0-1 16,2 1-3-16,2 0 1 0,-4 0-1 0,2 0 1 16,2 1 7-16,0-1 6 0,-2 2 4 0,2-1 1 0,-2 1 2 15,3 1 0-15,-1 1-4 0,-2-1-6 0,2 2-2 0,2 0-4 16,-2 2-5-16,-2-1-4 0,7 1-2 0,-3 1-2 0,-4-2-2 16,6 2-3-16,-6 0-3 0,4-1 1 0,-1-1 0 15,-1-1 1-15,-2 0 1 0,6 0-1 0,-2 0-2 0,-4-1 0 16,7-2-6-16,-3 0 1 0,-4 0-4 0,8-2 0 15,-4-1-2-15,5-3-1 0,-1 2-1 0,0-3-3 0,1 2 2 16,1-3 1-16,-2 2 0 0,-3 0 3 0,7 2 1 0,-8-1 5 16,5 2 8-16,-5 0 6 0,0 3 20 0,2 0 19 0,-1 1 11 15,-1 1 6-15,0 3-8 0,0-1-4 0,2 2-10 0,-1 2-14 16,-5-1-11-16,6 2-8 0,-2-1-7 0,0 0-6 16,1-1-3-16,1 0 1 0,-6-1 1 0,4-1 3 0,-2-2-5 15,2-2-8-15,-1 1-31 0,1-2-49 0,0-2-67 16,2 1-75-16,-6-4-6 0,4-1-53 0,3 1-82 0,-7-2-79 15,2-2-73-15,-2 2-15 0,2-4 186 0</inkml:trace>
  <inkml:trace contextRef="#ctx0" brushRef="#br0" timeOffset="102762.58">30606 7702 93 0,'0'3'105'0,"0"0"30"0,-2 0-4 16,2 0-20-16,0 0-19 0,0 0-3 0,0 0 4 0,0 2-1 15,0-2-4-15,0 1-3 0,2 2-3 0,-2-1-3 0,4 2-4 16,0-1 2-16,-2 3-1 0,2 2 7 0,2-1 4 16,-1 2-2-16,5 2-4 0,-4 1 1 0,0 1-2 0,5 1 6 15,-1 1 2-15,0 1 0 0,-1 1-1 0,1 0-1 16,4 2-1-16,-5-1-3 0,5-2 3 0,-1 2 5 0,1-1 27 15,-4-2 9-15,3-2-3 0,1 1-10 0,-6-1-7 0,7-2-16 16,-5-1-9-16,3-1-8 0,-3-1-12 0,0-2-6 16,1-2-7-16,-5 0-5 0,0-2-9 0,0 0-2 0,-2-2-10 15,3 0-3-15,-3-1-2 0,-2 0 0 0,-2 0-4 0,8-2-10 16,-8 1-10-16,0-1-27 0,2-1-30 0,2 1-39 0,-4-2-41 16,2 0-43-16,-2 0-38 0,0-1-31 0,0-2 36 15,0 2-1-15,0-2-22 0,-2 0-33 0,2-1-33 0,-4-1-4 16,2 0-35-16,-6 0 6 0,6-1 22 0</inkml:trace>
  <inkml:trace contextRef="#ctx0" brushRef="#br0" timeOffset="103162.06">30788 7891 163 0,'0'-4'135'0,"2"-1"53"0,-2 1-7 15,0-1 9-15,0 2-12 0,0-2-15 0,0 3-11 0,0-3-2 16,0 2 14-16,0 0 4 0,0 0-11 0,0 0-17 16,0 2-23-16,0-2-18 0,0 1-23 0,0 1-9 0,0-1-8 15,-2 2-7-15,2-1-7 0,-4 1-6 0,-1 0 0 0,5 0-4 16,-2 1 8-16,-6-1 18 0,6 2 9 0,-2 1 13 16,-2-2 7-16,-1 1 13 0,1 0 7 0,-2 0-5 0,-2 1-9 15,3 0-10-15,-3-1-9 0,2 1-7 0,0-2-9 16,-1 1-10-16,1-2-8 0,6 0-14 0,-6 0-2 0,2 0-12 15,3 0-5-15,-5 0-4 0,6-2-2 0,-2 2-3 0,2-1-3 16,-2-1 2-16,0 1-6 0,2-1 12 0,2-1 3 0,-5 2-7 16,1-1-5-16,4-1-3 0,0 2-2 0,-2-1 1 0,2 1 0 15,0-1 6-15,0 2 1 0,0-1 2 0,0 1 3 16,2 1-4-16,-2-1 1 0,0 2-2 0,0 1 0 0,4-2 0 16,-4 2 0-16,5-1 0 0,-5 2 0 0,0-1 7 15,0 0-5-15,2 1 3 0,-2 1-2 0,0 0-6 0,0-2-13 16,0 2-31-16,4-1-41 0,-4 0-65 0,0 1-85 0,0-2-105 15,4 1-29-15,-4-1-43 0,0-1-99 0,0 1-37 0,0-2-17 16,0 1 159-16</inkml:trace>
  <inkml:trace contextRef="#ctx0" brushRef="#br0" timeOffset="117462.1">23286 5054 159 0,'4'-1'87'0,"-2"0"41"0,-2-2-6 0,4 1-19 15,-4 1-18-15,5-1-2 0,-5 1-5 0,0-1-9 16,2 1-6-16,-2-1 2 0,0 0-7 0,0 1-6 0,4 1-4 16,-4-1-6-16,0-1-4 0,4 2-2 0,-4-1-2 15,0 1-2-15,0 0 0 0,0-2-2 0,0 2-2 0,0 0 1 16,0-1-4-16,2 1-3 0,-2 0 3 0,0 0-2 0,0-2 1 15,0 2-1-15,0 0 0 0,0 0 4 0,0 0-3 0,0 2-4 16,0-2 2-16,0 0-4 0,0 1-3 0,-2 1 0 16,2-2-1-16,0 1 2 0,0 1 2 0,0-1-2 0,-4 2-1 15,0-1-1-15,4-1 1 0,0 2 1 0,-2 0-5 0,2 0 0 16,-5 0-3-16,1 0 0 0,4 2-2 0,-6-2-2 16,6 1 0-16,-2 2 7 0,-6 0 3 0,6 0 1 0,-2 1 0 15,-3 3-2-15,3-3 0 0,-2 4 2 0,0-1-1 0,0 1 0 16,-3-1-2-16,3 2 1 0,0 0 1 0,0 0 3 15,-5 0 1-15,5 0-1 0,0 0 0 0,-4 0-3 0,1 0 0 16,3 0-2-16,-4-1 2 0,8-1-2 0,-9 1 0 0,5-3 0 16,-2 2-1-16,2-3-3 0,4 1 3 0,-2-2-4 15,-1-1 1-15,3 0 1 0,-2 0-1 0,2-2-2 0,2 0 2 16,-4-1-2-16,0 0 2 0,4 1 3 0,0-1 1 0,-2-1-1 16,2 1 3-16,0 1-2 0,0-3-2 0,0 1 3 15,-4 1 0-15,4-1 2 0,0-1-3 0,0 2 2 0,-2-2 1 16,2 1 0-16,0-1-3 0,0 0 1 0,0 2-4 0,0-2-2 15,0 1-3-15,0-1-2 0,0 0 0 0,0 0-2 0,0 0 0 16,0 0 0-16,0 0-8 0,0 0-13 0,0 0-17 16,0 0-22-16,0-1-26 0,0 1-26 0,2-2-25 0,-2 2-28 15,4-1-26-15,-4-1-16 0,0 2-8 0,0 0-38 16,0-1-41-16,0 1 7 0,2 0 37 0</inkml:trace>
  <inkml:trace contextRef="#ctx0" brushRef="#br0" timeOffset="118114.74">23096 5370 113 0,'0'-2'99'0,"0"2"39"0,4 0-1 0,-4 0-16 16,0 0-19-16,4 0-2 0,-4-1-9 0,0 1-10 16,0 0-9-16,2 0-5 0,-2-2-8 0,0 2-6 0,0-1-5 15,0 1-5-15,4 0-1 0,-4 0-2 0,0 0 0 0,0 0-2 16,2 0-2-16,-2-2 4 0,0 2 5 0,0 0 2 0,5-1-2 15,-1 1-3-15,-4 0-1 0,2-2 2 0,-2 2-2 0,4-1 3 16,-2 1-3-16,2-2 1 0,0 0-1 0,-4 1 2 16,2 0-1-16,2 1 2 0,1-3 1 0,1 1 4 0,-4 1 1 15,2-2 3-15,0 1-5 0,-2 1-1 0,4-3-5 16,3 2-3-16,-7-1-3 0,6 0-4 0,-6 0-3 0,4 0-2 16,-2-1-3-16,1 2-2 0,1-1-4 0,-4 0-1 0,-2 1-1 15,8-1 3-15,-8 2 4 0,2-1 16 0,-2 0 3 0,4 1-1 16,-2 0-6-16,-2-1-11 0,0 2-5 0,0-1-9 15,0 1-5-15,0 0-1 0,0 0-2 0,0 1-1 0,0 1 2 16,-2-1-3-16,-2 0 0 0,2 1 0 0,2 0 3 0,-4 1-2 16,0 0-1-16,2 0 0 0,-2 0 3 0,2-1-2 15,-3 2 0-15,1-1-1 0,2 0 2 0,-4 0 0 0,6 0-2 16,-8-1 0-16,6 0 0 0,2 1 1 0,-9 0 1 16,9-1-2-16,-6 1 3 0,6-2-2 0,-2 2-1 0,-2-2 0 15,0 1 5-15,2 1 1 0,2-3-6 0,-6 2 5 0,6-1-4 16,-5 1-1-16,1-2 0 0,4 0 0 0,-2 1 0 0,2-1 0 15,-4 2 0-15,0-2 0 0,4 0 1 0,-2 0 7 0,2-2-4 16,-4 2 3-16,4-1 1 0,-2 1 2 0,2-2-3 16,0 1-1-16,0 1 3 0,0-2-4 0,0 1-4 15,-4-1 4-15,4-1-4 0,0 2-1 0,0-1 0 0,0 1 0 16,0-2 4-16,0 0-5 0,0 1 4 0,0-1-5 0,0 0 1 16,0 2 1-16,4-2 3 0,-4 0-1 0,0 0-2 0,0 0 3 15,0-2-2-15,0 2-4 0,0 2 2 0,0-2 1 16,0 0 0-16,2 1 3 0,-2-1-1 0,0 1 0 0,0 1 1 15,0-2 1-15,0 2 2 0,0 1-1 0,0-2 0 0,0 1 4 16,0-1-1-16,0 1 1 0,0-1-1 0,0 1-6 16,0 1 2-16,0-2-1 0,0 2 0 0,0-1 2 0,0-1-3 15,0 2-1-15,-2-2-1 0,2 2 0 0,0-1-11 0,0 1-28 16,0-1-42-16,0 1-59 0,0 0-30 0,0-2-32 16,0 2-57-16,0 0-76 0,0-1-83 0,0 1-95 0,0 0-7 15,-4 0 189-15</inkml:trace>
  <inkml:trace contextRef="#ctx0" brushRef="#br0" timeOffset="119664.51">24863 5336 175 0,'0'-2'116'0,"0"-1"52"15,0 0-9-15,0 0 0 0,0 0-4 0,0 1-11 0,0-1-8 16,0 0-6-16,-4 2-5 0,4-1 10 0,0 1-1 16,0-2-6-16,0 1-11 0,0 1-7 0,0 1-9 0,0-2-8 15,0 0-11-15,0 1-7 0,0 1-10 0,0-1-9 0,0-1-7 16,0 2-7-16,0-1-6 0,0 1-6 0,0 0-3 16,0-2-1-16,0 2 12 0,0 0 16 0,0 0 5 0,4 0 8 15,-4 0 5-15,0 0 16 0,4 2 18 0,-4-1 8 0,3-1-8 16,-3 3 0-16,4-2-2 0,-2 3-5 0,-2-1-2 0,8 0-2 15,-8 1-7-15,2 0-13 0,6 3-10 0,-8-1-8 16,7 1-9-16,-5 1-11 0,6-1-6 0,-6 2-2 0,4 2-4 16,-2-1 1-16,2 0-2 0,1 3 0 0,-3-1-4 15,2 1 2-15,2-1-10 0,-6 0 0 0,5 1 0 0,1 1-5 16,-2-2-5-16,-4 0 1 0,6 2 0 0,-1-2 2 0,-1-1-4 16,0 2-1-16,2-1 3 0,-2-2-2 0,-4 2-1 0,7-1 0 15,-7-1 0-15,4 2 3 0,-2-3-2 0,0 2 0 0,3-1 2 16,-3-1-2-16,2 0-1 0,-4 0 0 0,2 0 0 15,0-1 0-15,2-1 0 0,-4-1 0 0,3 2 2 0,-1-2-1 16,-2-1 2-16,2 2 1 0,-2-3-2 0,2 1-2 16,0 1-3-16,-2-2 2 0,-2-1 6 0,9 2-3 0,-9-2 1 15,6-1-2-15,-6 2 0 0,2-1-1 0,-2 0 0 0,4 0 0 16,0 0 0-16,-4-2 0 0,2 2 5 0,-2-1 3 16,4-1-2-16,-4 1 3 0,2-1 1 0,-2 1 0 0,0-1-18 15,0 1-24-15,5-2-42 0,-5 0-51 0,0 0-46 0,0 0-45 16,0 0-50-16,0 0-60 0,0-2-54 0,0 1 30 15,0-2 17-15,0 1-11 0,-5-1-21 0,5 1 10 0,0 0-34 16,0-1 31-16,0 0 50 0</inkml:trace>
  <inkml:trace contextRef="#ctx0" brushRef="#br0" timeOffset="120110.95">25134 5721 189 0,'0'-5'133'16,"0"2"47"-16,0-1-15 0,0 1 4 0,0 0-23 0,0-2-26 15,0 2-19-15,0 1-17 0,0 0-12 0,0-1-5 16,0 0-5-16,0 1 1 0,0 1 6 0,0-2 0 0,2 1 2 16,-2 1 1-16,0-1 1 0,0-1-4 0,0 3-3 0,0-1-2 15,0-1-1-15,0 1 0 0,0 1 0 0,0-2 1 0,0 2 2 16,0-1 4-16,0 1 1 0,0 0-8 0,0 0-7 16,0 0-4-16,0 0-2 0,0 1 15 0,0 1 3 0,4-2-9 15,-4 3-10-15,0-2-10 0,2 1-10 0,-2-1-7 0,0 2-4 16,0 0 1-16,5 0 0 0,-5 2-2 0,4-2 1 15,-4 1-2-15,0-1 0 0,2 3-4 0,-2-1 2 0,0 1 0 16,4-2 5-16,0 2 5 0,-4 0 3 0,0-1 9 0,2 1 5 16,-2-1 5-16,4 2 7 0,-4-3 10 0,0 2 6 15,0-2 2-15,0 1 2 0,0 0 9 0,0 1 1 0,0-2 6 16,0 1 0-16,0-1 3 0,0-1 4 0,0 0-1 0,0 2-2 16,0-2-2-16,0 0-5 0,-4 0-5 0,2 0-1 0,2-2-3 15,-4 0-4-15,0 1-2 0,2 1 3 0,2-1 0 16,-9-2 3-16,7 1-3 0,-2-1 6 0,2 0 4 0,-2 0 4 15,0 0-2-15,2 0-8 0,-4 0 2 0,1 0-6 16,1 0-10-16,2-1-6 0,-2 1-12 0,0 0-4 0,2-2-13 16,-2 2-8-16,2 0-10 0,2 0-1 0,-4-1-14 0,-1 1-11 15,5-2-20-15,-2 2-42 0,2 0-59 0,0 0-76 0,-4-2-92 16,4 2-124-16,-2 0-61 0,2 0-117 0,0 0-147 16,0 0 90-16,0 0-40 0,0 0-15 0,-4 0 134 0,4 0 249 15</inkml:trace>
  <inkml:trace contextRef="#ctx0" brushRef="#br0" timeOffset="136504">25409 6483 73 0,'-2'-2'86'16,"2"2"11"-16,-4 0 16 0,4 0-16 0,0 0-14 0,0 0-17 15,-2-2-9-15,2 2-8 0,0 0 7 0,0-1 3 16,0 1-3-16,-4 0-3 0,4-1-5 0,0 1-6 0,0-2-2 16,0 2-8-16,-4-1-2 0,4 1-6 0,0 0-7 15,0 0-4-15,0-2-2 0,0 1-5 0,0 1-2 0,0 0-3 16,-3 0-1-16,3-2 0 0,0 2 0 0,0 0-7 0,0-1-8 16,0 1-9-16,0 0-12 0,0 0-17 0,0-2-22 0,0 2-29 15,0 0-29-15,0 0-10 0,0-1-27 0,-4 1 7 0,4-2 8 16</inkml:trace>
  <inkml:trace contextRef="#ctx0" brushRef="#br0" timeOffset="136948.26">25386 6459 82 0,'0'-3'111'0,"4"0"36"0,-4 0-2 16,0-2-24-16,0 2-12 0,0 0 1 0,3 2-7 0,-3-2-9 16,0 0-3-16,0 1-4 0,0-1-6 0,0 0-7 15,0 1-5-15,0 1-2 0,4 0 2 0,-4-1 1 0,0 1 1 16,0-1-3-16,0 1 0 0,0-1-2 0,0 2 0 0,0-1 4 16,0 1-2-16,0 0 0 0,0 0 0 0,0 0-4 0,-4 0 2 15,4 0-1-15,0 1 0 0,0 1-1 0,0 1-3 0,-3-2 0 16,3 1-1-16,0 0 8 0,0 2 10 0,-4-1-3 15,2 0-7-15,2 0-14 0,-4 1-7 0,0 1-4 0,4-1-8 16,-2 2-5-16,-2 0 2 0,0 0 3 0,-3 2-4 16,5 1 0-16,-2 0-1 0,0 0 3 0,-2 1-1 0,0 1-1 15,2-1 4-15,-3 2 4 0,1-2 0 0,0 3-2 0,2-3 2 16,0 2-4-16,-3-1-10 0,5-2-6 0,-2-2-9 16,0 2 0-16,2-3-7 0,2 0-3 0,0-1 0 0,-4-1 4 15,2 1-3-15,2-2 2 0,0-2 4 0,0 2-2 0,0 0-4 16,0-1-6-16,0-1-7 0,0-1-17 0,0 0-14 15,0 0-20-15,0 0-22 0,2 0-27 0,-2-1-31 0,4 1-35 16,-4-2-38-16,0 1 22 0,0-2-5 0,2 1-21 16,-2-1-25-16,0 2-19 0,0-3-1 0,4 2-4 0,-4-1-38 15,4 0 9-15,-4-2 17 0,0 2 46 0</inkml:trace>
  <inkml:trace contextRef="#ctx0" brushRef="#br0" timeOffset="137410.47">25353 6484 148 0,'4'-3'105'0,"-4"0"50"0,0 0-11 0,0 0-21 0,2 0 0 15,-2 2-11-15,0-1-14 0,0-1-9 0,0 1-9 0,0 1-5 16,0 0-7-16,5-1-4 0,-5 1-10 0,0-1-7 16,0 1-8-16,0 1-3 0,0 0 0 0,0 0 0 0,-5 0-3 15,5 0 1-15,0 0 2 0,0 1 1 0,-2 1 1 0,2-1-2 16,-4 1-1-16,0-1-4 0,4 2-1 0,-2 0-2 15,-2-1 2-15,2 1-6 0,-2 1-3 0,0-1-4 0,4 0-4 16,-3 0-4-16,3-1-3 0,-4 1-2 0,2-2-2 0,2 2-4 16,-4-1 2-16,0-1 0 0,4 0 3 0,0 1-1 0,0-2-2 15,0 2 0-15,0-2 1 0,0 0 0 0,0 0-1 16,0 0 0-16,4-2 0 0,-4 0 2 0,4 1 4 0,-4 0-2 16,6-1 2-16,-6 1 1 0,3-1 2 0,1-1 0 0,0 2 2 15,2-1 2-15,-6-1 0 0,2 0 2 0,6 2-1 16,-6-1 0-16,3-1 1 0,-3 2 0 0,6-1 0 0,-8 1 2 15,2-1 0-15,6-1-2 0,-6 1 2 0,2 1 3 16,-1 0-2-16,5 1 2 0,-6-2 8 0,-2 1 0 0,6 1 0 16,-2 0 1-16,0 0 1 0,-2 0 0 0,7 0 0 0,-7 0 3 15,2 1 5-15,-2-1 4 0,2 2 2 0,0-1 10 0,-2-1 23 16,2 3 12-16,-2-3 16 0,-2 3 10 0,5-1 6 16,-1-1-3-16,-4 1-17 0,0 1-21 0,2-2-23 0,-2 1-20 15,0 0-11-15,0 0-10 0,0 1-3 0,0-1-24 0,-2 1-40 16,2-2-52-16,0 1-66 0,0 1-91 0,0-3-61 15,0 1-24-15,0-1-80 0,0 0-84 0,-4 0-83 0,4 0 72 16,0-1 220-16</inkml:trace>
  <inkml:trace contextRef="#ctx0" brushRef="#br0" timeOffset="142791.15">24307 14005 32 0,'0'-1'93'0,"0"-1"8"0,0 1 12 0,-4-1-5 0,4 1-16 15,0 1-13-15,-4-2-9 0,4 1 3 0,0 1 1 16,0-2-1-16,0 0-7 0,0 2-1 0,0 0-6 0,0-1-5 16,-2 1-5-16,2 0-4 0,0 0 2 0,0 0 10 15,-4 0 4-15,4 0-2 0,0 1-8 0,0-1 1 0,0 2-3 16,0-2-4-16,0 2 5 0,0-2 1 0,0 1 2 0,0 1 0 16,0-1 1-16,4 1-5 0,-4-1-2 0,0-1-1 0,0 2-3 15,0-1 1-15,2 1-5 0,-2-1 0 0,0 0-7 0,0 1 0 16,0 0-4-16,0-2-6 0,0 1-2 0,0 1-4 15,4-1-3-15,-4 1-5 0,4-1 1 0,-4 1-3 16,0-1-2-16,0 1-1 0,2-1 2 0,-2-1 0 0,0 1 0 16,4-1 0-16,1 2 2 0,-5 0 3 0,2-2 0 0,2 1-2 15,-2-1 0-15,-2 2 4 0,8-2-1 0,-6 0-1 0,-2 0 0 16,6 1 1-16,3-1 2 0,-7 0-1 0,2 0 3 0,2-1 6 16,-2 1 1-16,2 0 0 0,1-2 3 0,-1 1 1 15,2 1-1-15,-2-4 0 0,5 3 1 0,-5 0 7 0,4-2 7 16,1 0 1-16,-3 0-8 0,2 0 2 0,0-1-8 15,1 0-2-15,-1 1-4 0,0 0-2 0,-1 2-1 0,1-2-3 16,5-1 0-16,-9 3 1 0,4 0 0 0,-4-1 2 16,0 2 2-16,1 0 2 0,1 0 8 0,2 2 2 0,-4-1 7 15,1 0-3-15,-1 1 3 0,0 1 4 0,2 0 3 0,-1 0 4 16,-1 2 3-16,0-1 3 0,2 1 8 0,-2-1 5 0,-4 1 8 16,7 1-1-16,-7-2-3 0,2 2-3 0,-2-1-9 0,6 1-6 15,-6-2-8-15,-2 2-4 0,9-2 0 0,-9 1-4 16,2 0-8-16,2-1-4 0,-4 0-5 0,2 0-5 0,-2 0-2 15,0-1-8-15,4 0-2 0,0 1-3 0,-4 0 2 16,0-1-4-16,2 0 0 0,-2-2 0 0,4 2 0 0,-4-1 3 16,0-1-2-16,0 0 5 0,2 1-2 0,-2-2 4 0,0 2-4 15,5-2 3-15,-1 0-2 0,-4 0 0 0,2-2-1 0,-2 0-5 16,4 0 0-16,0 0 4 0,-2-1-2 0,2-1-1 16,-2-1 0-16,2-1 0 0,3 2 0 0,-3-2-3 0,-2 0-1 15,6 0 3-15,-6 0-4 0,4 1-2 0,3-1 5 0,-7 2-3 16,2 1 5-16,0-2-4 0,2 2 1 0,-4 0-1 15,2 2 3-15,1-1 0 0,-3 1-2 0,2 1 2 0,-2-2 3 16,6 2 0-16,-6 0-2 0,4 0 0 0,3 2 0 16,-7-2 0-16,6 1 0 0,-2 1 0 0,0 1 0 0,1 0-3 15,-1-2 0-15,2 2 1 0,2 0 2 0,-3 0 0 0,-1 0 0 16,0 0 3-16,0 0-3 0,2-2 0 0,-1 3 0 0,3-1 0 16,-8 0 0-16,8 0 0 0,-3 0 0 0,1-2 0 0,-2 0 0 15,0 3 0-15,0-1 3 0,3-2 1 0,-1 1-2 16,0-1-2-16,-2 2-3 0,1-1 2 0,-1-1 1 0,0 0 3 15,4-1-2-15,-1 2-1 0,-3-2 0 0,4 0 0 16,-4 2 0-16,1-2 0 0,-1 0 0 0,4 0-3 0,-4 0 2 16,5 0 4-16,-5 0-2 0,4-2 1 0,-4 2-3 0,5-2 3 15,-1 2-2-15,-4-1 0 0,5 0 0 0,-1-1 0 0,-4 1 0 16,9-1 0-16,-5 1 0 0,-4-2 0 0,4 1 0 16,-1 1 0-16,1-1 0 0,-2 0-2 0,1 1 2 0,1 0 0 15,-4-1 0-15,4 1 0 0,-3-1 0 0,3 2 0 0,-2-1 0 16,-2-1 0-16,1 2 0 0,-1-1 0 0,0 1 0 15,2 0 0-15,-6 0 0 0,5-2 0 0,1 2 2 0,-6 0 1 16,6-1 0-16,-2 1 0 0,-3 0-1 0,1-2 4 16,2 2 7-16,-2-2 5 0,-2 1-2 0,6 0 1 0,-6-2-4 0,3 1 0 15,-1-1-4-15,2-1 0 0,-4 1-5 0,2-2 5 16,2-1-2-16,-2 0-4 0,-2 0 1 0,3 0-1 0,-1 0-2 16,-2 1 2-16,-2 0-2 0,4-1 0 0,-2 1-1 0,-2 1 3 15,4-1 0-15,0 2-2 0,-4 0-1 0,0-1-10 16,0 2-20-16,2-1-33 0,-2 0-44 0,0 0-65 0,0 2-90 15,0-2-121-15,0 1-159 0,0 1 6 0,-2-1-117 16,2 2-49-16,-8-2 80 0,6 2 268 0</inkml:trace>
  <inkml:trace contextRef="#ctx0" brushRef="#br0" timeOffset="148296.16">25490 10554 131 0,'0'-3'118'0,"-2"1"62"0,2-1-9 0,0 1-6 15,0 1-12-15,0 0-16 0,-5-2-12 0,5 1-11 0,0 2-1 16,0-1 5-16,-4-1 14 0,4 1 7 0,0-1-4 16,0 1 2-16,0 1-2 0,0-2 0 0,4 0 2 0,-4 2 1 15,0-1 4-15,0 0 47 0,5 1 8 0,-5 0-12 16,0-2-11-16,0 2-17 0,0 0-17 0,0-1-16 0,0 1-16 15,0 0-10-15,0 0-10 0,2 0-5 0,-2 0-8 0,0 0 0 16,4 0 0-16,-4 0-1 0,0 1-1 0,0 1-4 0,2-2 8 16,-2 2 5-16,0 0 8 0,4 1 37 0,0 0 29 0,-4 0 3 15,0 2-13-15,0-3-22 0,0 3-11 0,2 0-13 16,-2-1-10-16,0 0-9 0,-2 1-12 0,2 0-8 0,0-1-12 16,0 0-12-16,-4 1-2 0,0-2-3 0,4 2-1 15,-2-2-5-15,2 0-3 0,-6-1-2 0,6 2-3 0,-9-3 0 16,9 2-5-16,-2-3-3 0,-6 2-2 0,8-2-3 0,-6 0-2 15,6 0-2-15,-2-2-1 0,-2 1-4 0,-1-1-1 0,3-1 1 16,2 0 0-16,-6-1-2 0,6 1-2 0,-4 0 5 16,4-2 3-16,-4 0-7 0,4 1 0 0,0-2 6 0,4 2-3 15,-4-1-5-15,4 1 8 0,-2-1-4 0,2-1 3 0,-4 2-1 16,2-1 1-16,3 2 1 0,-1 0-1 0,-2 2 0 16,2-3 2-16,-2 3 0 0,6 0 0 0,-8 1 0 0,2 0 0 15,2 0 0-15,1 1 0 0,-5 0-6 0,6 1-10 16,-6 1-14-16,0-1-19 0,2 1-30 0,-2-2-59 0,4 2-80 15,-4 0-108-15,4-2-129 0,-4 3-81 0,0-3-128 0,0 2-140 16,0-1 82-16,0-1-9 0,0 1 20 0,0-1 167 0</inkml:trace>
  <inkml:trace contextRef="#ctx0" brushRef="#br0" timeOffset="149508.37">25531 11721 163 0,'0'0'151'0,"-4"-2"61"0,4 1 13 16,-4 1 0-16,4-2-19 0,0 2-21 0,0 0-9 0,-2-1-5 15,2 1-11-15,0-2-16 0,0 2-16 0,0 0-24 0,0 0-16 16,0-1-16-16,0 1-9 0,0 0-9 0,0 0-5 16,0 0-4-16,0 0-2 0,0 1 1 0,0-1-2 0,0 0 11 15,0 0 22-15,0 2 11 0,0-1 10 0,2 1 7 16,-2-1 9-16,0-1 12 0,0 2 22 0,0 0 18 0,-2 0 13 15,2 0 8-15,0-1-4 0,0 1-12 0,0-1-8 0,-4 2-16 16,4-1 3-16,-5-1-12 0,5 1-24 0,-2-1-18 0,2 1-23 16,0-1-16-16,-6-1-15 0,6 2-9 0,-4-2-8 0,0 0-5 15,4 0-5-15,-2 0-6 0,2 0 3 0,-4 0-4 16,2 0-7-16,2-2-6 0,0 1 0 0,-5 1-1 0,5-2-2 16,-4 1 3-16,4-1-1 0,0 2 2 0,4-1 4 15,-4-1-3-15,5 1 1 0,-5-1 1 0,0 1 3 0,2 1 4 16,2-2-3-16,-2 2 3 0,-2-1-3 0,4 1 7 0,0 0-3 15,-4 0 4-15,6 0 0 0,-6 1 0 0,2 1 2 16,-2-1-1-16,0 1 3 0,5 1-2 0,-1-2 0 0,-4 4-2 16,0-2 2-16,0 0-5 0,0-2 3 0,0 4 1 0,-4-2-3 15,-1 0 1-15,5-1 2 0,0 2-3 0,-2-3-2 0,2 1-3 16,-4-1-12-16,2 2-12 0,-2-3-23 0,0 0-20 16,4 0-33-16,-2-3-51 0,2 2-78 0,0-1-60 0,-4-1-85 15,4 0-112-15,-2 0-129 0,2 0 35 0,0 0-30 0,0-1-39 16,0 2-10-16,0-1 225 0</inkml:trace>
  <inkml:trace contextRef="#ctx0" brushRef="#br0" timeOffset="150498.25">25560 12709 206 0,'0'-3'164'0,"0"0"47"0,0 2 15 0,0-3-4 0,0 3-20 16,0-2-14-16,0 0 14 0,0 2 4 0,4-2-2 16,-4 0-8-16,0-1-17 0,2 3-20 0,-2-2-21 0,4 0 13 15,-2 0-4-15,-2 2-13 0,9-1-19 0,-9 1-13 0,2-2-9 16,-2 1-6-16,4 0-3 0,0 2 0 0,-2-1-3 15,2 1 0-15,-4 0-3 0,2 0-7 0,-2 1-8 0,0 1-9 16,4 0-4-16,-4 1-2 0,0-2 3 0,0 2 6 0,-4 0 4 16,4 0 3-16,0 0 0 0,-2 2 0 0,2-2 0 0,-4 0 0 15,2 1 8-15,2-2 19 0,-4 0 9 0,0 2 10 16,2-3-6-16,2 1-10 0,-5-1-12 0,1 1-15 0,4-1-15 16,-2-1-7-16,-2 0-8 0,4 0 0 0,0-3-5 15,-2 2 5-15,2-1-6 0,0-1-2 0,0 1-8 0,0 0-3 16,0-3-1-16,0 2-3 0,2 0-1 0,-2-2-7 0,0 3 0 15,4-3-4-15,-2 2 0 0,2 0-2 0,1 0 0 0,-5 0 0 16,2 1 0-16,2 1 0 0,0 0 2 0,2-1 6 16,-6 2 2-16,2 0 0 0,2 2-4 0,0-1-8 0,-4 0-7 15,3 3-11-15,-3-1-14 0,0 1-10 0,0 1-11 0,0-1-20 16,0 1-23-16,-3-1-42 0,3 2-55 0,0-3-85 16,-4 2-62-16,4-2-110 0,-4-2-135 0,4 2-53 0,-2-1 34 15,-2-1-20-15,2-1-8 0,2 0 89 0,-8 0 222 16</inkml:trace>
  <inkml:trace contextRef="#ctx0" brushRef="#br0" timeOffset="154876.44">25237 6606 146 0,'0'-2'158'0,"3"1"51"0,-3 1-15 0,0-2-16 16,0 1-30-16,0 1-27 0,0-2-20 0,0 2-12 16,0-1-12-16,0-1-9 0,0 2-3 0,0-1-1 0,-3-1-7 15,3 2-4-15,0 0-3 0,0-2-2 0,0 2-3 16,0 0-1-16,0-1 2 0,0 1 8 0,0 0 1 0,0 0 5 15,0-1 1-15,0 1 4 0,0 0 1 0,0 0 2 0,0 0-2 16,0 0 7-16,0 0-1 0,0 0 0 0,0 1 2 16,0 0 18-16,0 1 11 0,-4 1 4 0,4 0-7 0,-4 0-6 15,4 2-12-15,-2 2-9 0,-2 1-9 0,2 0-2 0,-2 5-7 16,-2 0-4-16,1 4-5 0,-1 1-4 0,0 1-5 0,-2 2 1 16,2 0-8-16,-5 2 1 0,9-1-6 0,-8-1-3 15,4 2-2-15,-3-1-3 0,3-1-3 0,0 2-2 0,0-2 0 16,0-2 0-16,-3 0-2 0,7 1-3 0,-6 1 3 15,2-1-2-15,4-1-2 0,-7-1-4 0,7 0-2 0,2-2 0 16,-6 1 2-16,2-3-1 0,0-2-1 0,4-2 0 0,-2-1 3 16,2-1-2-16,-4-1 0 0,4-1-6 0,-2-1-11 0,2-2-10 15,0-1-7-15,0 2-18 0,0-3-22 0,0 2-34 16,-4-3-31-16,4 2-31 0,0-2-27 0,0 0-21 0,-5 0 14 16,5-2 20-16,0 2-10 0,0-3-30 0,0 0-42 15,0 0-41-15,0 0-3 0,0-1-34 0,0-1-7 0,5-1 13 16</inkml:trace>
  <inkml:trace contextRef="#ctx0" brushRef="#br0" timeOffset="155760.7">25190 6639 220 0,'4'-11'173'0,"-2"4"25"0,2-1-16 15,-2 2-30-15,-2 0-31 0,0 2-25 0,0-1-15 0,4 2-7 16,-4 0-5-16,0 0-5 0,0 2-3 0,5-2-3 0,-5 1 1 16,0-1-3-16,0 1 0 0,0 1 4 0,0 0 6 0,0-1 3 15,0 1 7-15,0 1 3 0,0-2 0 0,0 2-2 16,0 0-3-16,0 2-1 0,0-2 1 0,-5 3 0 0,1-2 1 16,4 2-2-16,-2 0 0 0,-2 2 16 0,2 1 9 15,-2-2-6-15,0 4-14 0,-2 1-4 0,-1-2-8 0,3 2-10 16,-2-1-6-16,0-1 0 0,2-1-8 0,2 0-4 0,-7 0-6 15,7-1-11-15,-2-1-4 0,4-1-7 0,-2 0-7 0,2 0-5 16,-4-1 1-16,4-1 1 0,-4 1 0 0,4-1-2 16,0-1 1-16,0 0 1 0,0 0-3 0,0 0 1 0,4-1-1 15,-4-1 2-15,4 1 1 0,-4-1 0 0,2 1 0 0,-2-2 2 16,4 0-1-16,-2-1-1 0,3 2 0 0,-1-3 0 16,-2 2 0-16,6-1 4 0,-6-1-3 0,2 1 1 0,-2-1-1 15,7 2-1-15,-7-3 0 0,2 3 0 0,-2-1 0 16,6-1 0-16,-6 2 0 0,4-1 0 0,-2 1 0 0,1 0 0 15,-3 0 0-15,6 1 0 0,-6-1 0 0,2 2 0 0,-2-1 3 16,6 0 3-16,-5 2-2 0,1 0 4 0,-2 0 1 0,-2 2 2 16,8-2 5-16,-8 2 2 0,2-1 2 0,-2 2 3 0,4-1 5 15,0 1 3-15,-4 0 3 0,0 0 4 0,2 1 5 16,-2-1-5-16,0 0-2 0,5 2-2 0,-5-1-5 0,0-1-2 16,0 2-5-16,0-1-5 0,0 1-2 0,0-3-6 15,0 3 1-15,0-2-4 0,0 2-2 0,0-2 0 0,0 1-1 16,0 1 2-16,0-2-4 0,0 0 1 0,0 1 0 0,0-1-1 15,0 2-1-15,0-2 5 0,0 0 0 0,0 0-4 16,2 1 3-16,-2-3-2 0,0 3 6 0,0-1-1 0,0-2 7 16,0 1 0-16,0 1 7 0,0-2 5 0,0 1 1 0,0-1 7 15,0-1 5-15,0 1 4 0,0 1 2 0,0-2-4 0,0 2-9 16,0-2-8-16,0 0-9 0,0 0-4 0,0 0 2 16,0-2-4-16,0 2-3 0,0 0 3 0,0-2-1 0,-2 1 0 15,2 0 0-15,0 1 4 0,0-2 5 0,0 1-4 16,-5-1 3-16,5 1-2 0,-2-1-2 0,2 1-4 0,-4 1 1 15,0-2-5-15,4 2 1 0,-2-1-2 0,-2-1-3 0,0 2 5 16,2-2-3-16,-5 2-1 0,3-1 2 0,0 1-2 0,2 0-4 16,-4-1 2-16,2 1 4 0,0-2-2 0,2 1 0 0,-7 1 7 15,3-2-4-15,4 2 4 0,-2-1-7 0,0 1 1 16,2-2-2-16,2 1-3 0,-6 1-3 0,6-2-3 0,-5 2 3 16,1 0-6-16,4-1 4 0,-2-1 3 0,2 2 3 15,0-2 1-15,0 2 1 0,0-1 0 0,0 1-3 0,0 0 0 16,2 0 2-16,-2-1 1 0,4 1-3 0,1 0 5 0,-5 0-2 15,2-2 2-15,2 2-1 0,-4 0-1 0,2 0-5 0,-2 0-1 16,4 0-3-16,0 0 2 0,-4 0-1 0,0 0 3 0,2 0 0 16,-2 0 3-16,0 0 0 0,4 0 3 0,-4 0-1 15,2 0-5-15,-2 0-9 0,0 0-7 0,0-1-3 0,0-1-5 16,0 1-5-16,4-1-11 0,-4 1-16 0,0 1-21 16,0-2-19-16,5 1-22 0,-5-1-23 0,0 1-29 0,0-1-38 15,0 2-57-15,0-2-80 0,0 2-1 0,0-1-110 0,0 1-118 16,2-1-68-16,-2 1 147 0</inkml:trace>
  <inkml:trace contextRef="#ctx0" brushRef="#br0" timeOffset="178209.04">25401 6214 95 0,'-4'2'106'0,"0"-1"39"0,4 2-1 0,-3-1-19 15,3-1-18-15,-4-1-3 0,2 2-7 0,2-2 0 16,0 1-8-16,-4 1-2 0,0-2-8 0,4 0-5 0,0 1-11 16,-2-1-3-16,2 2-1 0,0-2 8 0,0 0 0 15,-4 0 1-15,4 0-3 0,0 0-3 0,-4 0-4 0,4 0-4 16,0 0-5-16,0 0-3 0,0 0-2 0,0 0 2 0,0 0 4 15,0 0 2-15,0 0 3 0,0 0 5 0,0 0 7 0,0 0 0 16,0 0 4-16,0 0 0 0,0 0 0 0,0 0 5 16,0 0 13-16,0 0 3 0,0 0-5 0,0 0 3 0,0 0-5 15,0 0-3-15,0 0-5 0,0 0-3 0,0 0-3 0,0 0-10 16,0 0-4-16,0 0-7 0,0 0 0 0,0 0-4 16,0 0 0-16,0 0-2 0,0 0-7 0,0 0-2 0,0 0-6 15,0 0 1-15,0 0-4 0,0 0-2 0,0 0-1 16,0 0 2-16,0 0 1 0,0 0 1 0,0 0-1 0,0 0-2 15,0 0 1-15,0 0-4 0,0 0-3 0,0 0-1 0,0 0 2 16,0 0-1-16,0 0 3 0,0 0 2 0,0 0 1 0,0 1-1 16,0-1-4-16,0 0 1 0,0 0-1 0,0 2-7 0,0-2-3 15,0 0 0-15,0 1-7 0,0-1 3 0,0 0 1 16,0 0-4-16,0 0 4 0,4 0 4 0,-4 0 6 0,0 0 7 16,0 0 10-16,0 0 18 0,0 0 14 0,4 0 21 15,-4 0 12-15,0 0 10 0,0 0 3 0,0-1 2 0,0 1 5 16,0-2 5-16,0 2-3 0,0-1-9 0,0 1-18 0,0-2-12 15,0 1-14-15,0 1-15 0,0 0-15 0,0 0-10 0,0-2-8 16,0 2-10-16,0 0-6 0,0 0-3 0,0 0 2 0,0 0-5 16,0 0-26-16,0 0-52 0,0 0-104 0,0 0-166 15,0 2-214-15,0-2-192 0,0 0-249 0,0 0 6 0,0 0 17 16,0 0 353-16</inkml:trace>
</inkml:ink>
</file>

<file path=ppt/ink/ink29.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9:51.921"/>
    </inkml:context>
    <inkml:brush xml:id="br0">
      <inkml:brushProperty name="width" value="0.05292" units="cm"/>
      <inkml:brushProperty name="height" value="0.05292" units="cm"/>
      <inkml:brushProperty name="color" value="#800080"/>
      <inkml:brushProperty name="fitToCurve" value="1"/>
      <inkml:brushProperty name="ignorePressure" value="1"/>
    </inkml:brush>
    <inkml:brush xml:id="br1">
      <inkml:brushProperty name="width" value="0.05292" units="cm"/>
      <inkml:brushProperty name="height" value="0.05292" units="cm"/>
      <inkml:brushProperty name="color" value="#008080"/>
      <inkml:brushProperty name="fitToCurve" value="1"/>
      <inkml:brushProperty name="ignorePressure" value="1"/>
    </inkml:brush>
    <inkml:brush xml:id="br2">
      <inkml:brushProperty name="width" value="0.05292" units="cm"/>
      <inkml:brushProperty name="height" value="0.05292" units="cm"/>
      <inkml:brushProperty name="color" value="#FF6600"/>
      <inkml:brushProperty name="fitToCurve" value="1"/>
      <inkml:brushProperty name="ignorePressure" value="1"/>
    </inkml:brush>
  </inkml:definitions>
  <inkml:trace contextRef="#ctx0" brushRef="#br0">1473 0 1,'0'0'24,"0"0"0,0 0-10,0 0-2,0 0 0,0 0-3,0 0-2,0 0-1,0 0-2,0 14-1,0 0-2,-1 1 0,-1 5 0,2 7 0,-3 5 1,-1 2 0,0 4-1,1 4 1,-2-2-1,1 2 1,-2 3-1,2 1 0,1 0 0,0 2 0,0 2 1,0 3-1,0 5 0,0 5 0,0-3 0,2 5 0,-2-1 1,1 3-1,1-1 0,1 1 0,-2-2 0,4 0 0,-2 3 0,1 0-1,-1-1 0,3-1 1,-1 1 0,1-1-1,0-2 0,1 0 1,-1-1-1,1 1 0,-1 1 0,0 2 1,0-1-1,0 1 2,-3 0 0,1 0 0,-2-2 0,1-1 0,-4 0 0,2 0 1,-4 3 0,4-1-1,-3 0-1,1 0 1,-1 4 0,2-3-1,0-1 0,2-2 0,-1-2 0,2 0-1,2 0 1,-1 1-1,-1-3 0,3 1 1,0 1-1,0-1 0,-1-3 1,2 1-1,-1-5 1,0-3 0,3-4 0,-2-4 0,3-5 0,-4-7 0,3-6 0,0-5 1,-2-5-2,-4-15-1,12 11-4,-12-11-13,0 0-20,7-13 0,-7 13-2,-2-13 2</inkml:trace>
  <inkml:trace contextRef="#ctx0" brushRef="#br0" timeOffset="4282">1303 4564 22,'1'-11'33,"-1"11"2,-1-11-1,1 11-18,0 0-5,0 0-2,-2 14-3,1 7-1,-1 5-3,2 9 0,-1 5 0,3 5-1,2 3 0,3-3 0,4 0-1,3-5 0,3-7 0,2-9-2,4-5-1,-2-10-5,1-2-7,-5-6-20,-8-6-1,-9 5 0,4-23 0</inkml:trace>
  <inkml:trace contextRef="#ctx0" brushRef="#br0" timeOffset="4579">1177 4794 38,'3'-16'34,"7"8"2,5-3-1,-3-2-23,15 4-5,0-4-2,6 1-6,4 6-9,-2-2-22,1 3-2,-1 5-2,-5 4 0</inkml:trace>
  <inkml:trace contextRef="#ctx0" brushRef="#br0" timeOffset="4797">1686 4838 20,'19'8'30,"-6"2"0,0 2-6,-4 10-8,-7-6-4,-2 8-5,-8-8-1,-3 2-1,-4-7-1,-1-3 0,-2-10-1,3-3-1,4-6-3,0-5-10,7 0-22,7-1-3,3 1 1,7 3-1</inkml:trace>
  <inkml:trace contextRef="#ctx0" brushRef="#br0" timeOffset="6250">8201 4525 31,'8'-23'35,"3"6"1,-3 3-1,-2-1-20,7 15-3,-13 0-2,13 18-3,-14 4-3,-2 14-2,-4 8 1,-3 12-1,-1 5-1,0 3 0,1 2-2,2-7 1,8-2-2,6-12-1,5-9 0,1-15-3,7-5-1,-5-13-4,5-2-5,-8-11-13,-2-7-7,-6-3 2,-6-7 1</inkml:trace>
  <inkml:trace contextRef="#ctx0" brushRef="#br0" timeOffset="6516">8129 4706 45,'-9'-6'35,"9"6"1,0 0-10,-6-12-11,19 12-5,1-3-3,6 2-5,7 1-6,1-4-9,6 4-20,-1 6-3,1 2 0,-1 4 0</inkml:trace>
  <inkml:trace contextRef="#ctx0" brushRef="#br0" timeOffset="6782">8727 4757 38,'-14'-22'34,"-3"5"1,-1 0-1,-3 1-24,7 11-2,-1 5-3,4 10-1,0 8 0,6 8-3,2 9 0,3 6 1,0 7-2,0 6 0,4 7-2,-4-6-5,4 5-8,-4-7-16,-4-7-4,1-5-1,-3-9 0</inkml:trace>
  <inkml:trace contextRef="#ctx0" brushRef="#br0" timeOffset="7047">8454 5078 21,'11'-4'33,"0"-2"2,4 6-2,7 4-19,-6-4-2,7 4-5,0-1-11,1 4-27,-4-8-1,-1 5-3,-4-8 0</inkml:trace>
  <inkml:trace contextRef="#ctx0" brushRef="#br0" timeOffset="8985">3568 200 35,'0'0'20,"3"-11"-2,-3 11-1,0 0-6,0 0-2,0 0-3,1 10-2,3 5-2,-4 1-1,3 6 0,-2 5-1,1 6 1,1 5 0,-3 5 0,1 1 1,1 6-1,-2 3 1,0 5 0,-1 4 0,0 5 0,0 2 0,-2 0 0,0 6-1,1-2 0,-3 1-1,1-1 1,0-2 0,0 0-1,1-4 1,-2 4 0,0-7 0,2 3 1,-2-2-1,2-2 1,1 0-1,-1-1 0,2-4 0,1 2 0,-1 0 0,1-2-1,0 0 0,0-5 1,0 0-1,0-3 0,-2-1 1,1 0-1,0-5 0,-1 1 1,1-2-1,0 2 1,0-1-1,1-1 1,0 2-1,-1-2 1,2 0-1,1 0 1,-2-1 0,1-2 2,-1 1-2,1-4 1,-2 0 0,2 2-1,-2-3 1,1 2 0,0 0-1,1 2 0,-1-2 1,1 2-1,1-2 0,1-1 1,-2-2-1,2-1 1,-3-3 0,3-1 0,0-2 0,-3-2 0,1-1 0,1-1-1,-1-2 0,-1 0 1,0-4-2,2-3 1,-1-4-2,-1-11-6,0 0-29,6-10-3,-3-9-2,-3-3 1</inkml:trace>
  <inkml:trace contextRef="#ctx0" brushRef="#br0" timeOffset="13063">3256 4494 18,'0'0'30,"0"0"1,11 8 0,-11 2-19,6 8-4,-1-2-1,4 7-1,-3-4-2,3 0-1,-2-3 0,1-4 0,-8-12 0,18 6 1,-18-6-1,16-11 2,-9-2-2,5-5 1,-4-4-1,3-3 0,-1-4-1,1-1 0,-1 0 0,-1 4-1,-1 1-1,-1 4-3,5 10-5,-8-3-14,-4 14-14,16 2-1,-6 4-1,-1 7 0</inkml:trace>
  <inkml:trace contextRef="#ctx0" brushRef="#br0" timeOffset="13469">3595 4519 25,'3'11'32,"-5"-1"2,1 6-1,2 8-20,-7 0-3,6 10-1,-2 1-4,2 2-2,0 1-3,-2-5-2,8 1-7,-8-8-10,2-5-14,1-4-2,-2-8 1</inkml:trace>
  <inkml:trace contextRef="#ctx0" brushRef="#br0" timeOffset="13688">3579 4594 20,'10'-25'31,"6"4"0,3 8-7,-2-3-8,7 9-3,-7 0-2,6 11-3,-10 3-2,-1 5-2,-7 1-2,-2 3 0,-6 3-2,-5-6-4,2 4-9,-4-11-21,0-3-1,10-3 0,-16-7 0</inkml:trace>
  <inkml:trace contextRef="#ctx0" brushRef="#br0" timeOffset="13985">3913 4590 24,'0'0'29,"7"-13"3,-7 13-9,7-21-11,3 10-1,-3-6-2,1 4-1,-2-5-1,2 8-2,-5-1 0,-3 11 0,9-8-2,-9 8 0,6 16-1,-4-2-1,1 6-3,-2-3-5,7 6-23,-3 2-4,0-5-3,2 0 1</inkml:trace>
  <inkml:trace contextRef="#ctx0" brushRef="#br0" timeOffset="16094">6456 79 3,'0'0'24,"0"0"0,0 0-3,0 0-12,-3 20 1,3 4-2,-4 1-1,4 15 1,-5 5 0,4 13-2,-5 6 0,4 12-2,-3 6-1,2 10-1,-2 3 0,1 7-1,0-1-1,3 3 1,-1 3 0,2 0 0,-1-2 1,4 3-1,-2-2 2,-1 2-1,3 4 0,-2-1 0,-1-1-1,3-1 0,-2-1 1,0-1-2,0-1 1,3-4-1,-3-3 1,2-6 0,0-4 2,-2-4-1,-1-3-1,0-1 2,-3-4-1,3 0 0,-3-3 0,0 3 0,0-6 0,2-1 0,0-2-1,2-7 0,-1-9 0,4-14-3,2-8-7,0-16-27,4-15-1,0-8-2,-3-5 0</inkml:trace>
  <inkml:trace contextRef="#ctx0" brushRef="#br0" timeOffset="17250">6281 4426 13,'0'0'28,"0"0"1,0 0 1,9 22-18,-8-4-4,3 8-3,-1 3 0,3 5-1,1 1-2,0-1 1,0-4-1,1-2 2,-1-8-2,2-4 1,-3-7 0,-6-9 0,13 2 1,-13-2-1,11-26 1,-5 4 0,0-6 0,0-4-2,0-4 1,-1-3-2,1 2-2,-3 4-4,5 10-9,-5 3-18,3 4-4,-6 16-1,14-9 0</inkml:trace>
  <inkml:trace contextRef="#ctx0" brushRef="#br0" timeOffset="17922">6633 4655 34,'0'0'31,"1"17"2,-2 0-1,-1 8-25,4 8-2,-2 1 0,3 5-4,0 3-7,-3-7-13,0-2-13,2-5-1,-5-7 0</inkml:trace>
  <inkml:trace contextRef="#ctx0" brushRef="#br0" timeOffset="18125">6602 4716 7,'11'-35'29,"8"11"2,0 0 2,0 6-19,7 13 0,-7-2-3,4 16-2,-10 4-3,-1 7 0,-8 5-3,-5 5-1,-7-2-2,-5-2-3,3 1-11,-5-7-20,2-11-1,0-6 0,4-9 1</inkml:trace>
  <inkml:trace contextRef="#ctx0" brushRef="#br0" timeOffset="18375">6917 4583 32,'22'-9'33,"-5"1"0,3 3 1,-2 10-23,-7 0-3,-1 7-2,-5 4-2,-4 7-1,-5 0 0,-3 4 2,-2 1-2,0-2 0,0-3 0,3-1 0,2-4 1,4-2-1,4-6-1,4 0 0,4-4 0,2-1-1,5-1-2,-2-4-1,2 5-7,-6-4-26,1-1-2,-3-1-3,-11 1 2</inkml:trace>
  <inkml:trace contextRef="#ctx0" brushRef="#br0" timeOffset="20688">1212 2565 27,'0'0'35,"-16"-6"1,16 6 0,0 0-18,-13-6-6,13 6-2,0 0-3,15 2-2,-4-1-1,8 1 0,5 0-1,7 3 1,3-2-1,4 1 0,2 0-1,-4-1 0,1 1 0,-5 1-1,-5-2 0,-5-1 0,-9 0 0,-2-1 0,-11-1 0,0 0 0,0 0-1,-11-1 1,-5 0 0,-4 0-1,-7 0 1,-5-1-1,-4 1-1,-2 0 1,0-2 0,0 0 0,2 1 0,4-1 0,5 0 0,6 1 0,6 0 1,15 2-1,0 0 0,0 0 0,19-7 0,4 9 1,5 0-1,5 0 1,4 1 0,3 1 0,0 0 0,-1-2 0,-2 1 0,-4-1 0,-2-2 0,-4 2 0,-9-2-1,-2 1 1,-16-1 0,15-1 0,-15 1-1,0 0 0,0 0-3,0 0-3,0 0-31,0 0-5,0 0-2,-18-7-1</inkml:trace>
  <inkml:trace contextRef="#ctx0" brushRef="#br0" timeOffset="22719">25 2649 34,'-13'5'33,"3"-2"1,10-3-2,-8-14-26,16 2-1,3-9 0,7-5-1,3-7-2,4-4 0,3-6-1,4-1 0,-4-1 0,1 3 0,-4 6 0,-2 7-1,-3 10 1,-3 12-1,-5 15 1,-1 15 0,-8 15 0,0 11 0,-3 8 0,-3 10-1,-1 0 2,-6-1-1,1-5 0,0-6-1,-1-12 0,-3-8 2,2-10-2,-3-12 1,-2-11 0,-2-8 0,-1-9 0,-3-9 0,0-7-1,2-4 0,2-3 1,2 0-1,5 2 0,6 1 0,5 6 0,6 1-1,7 12-3,0 0-13,5 9-19,-1 6 0,0 3-1,-2 8 0</inkml:trace>
  <inkml:trace contextRef="#ctx0" brushRef="#br0" timeOffset="23375">93 2598 43,'0'0'37,"-14"-4"1,14 4-1,0 0-22,0 0-5,14-5-3,4 6-2,3-2-1,4-2-3,7 3-4,0-5-8,4 5-27,-3 0 0,-2 4-2,-3 0 0</inkml:trace>
  <inkml:trace contextRef="#ctx0" brushRef="#br0" timeOffset="23704">501 2873 22,'0'0'32,"17"-15"2,-4 10-1,3 6-21,-4-2 0,6 8-3,-5 1-3,1 9-1,-6-1-2,-2 3 1,-5 2-2,-2-1 0,-6-1 0,-1-3 0,-4-7 0,-2-5-1,2-6 1,2-5-1,-1-9 0,3-5 0,5-2-1,2-5-4,10 6-21,-1-3-12,2 6 0,-1 4-2</inkml:trace>
  <inkml:trace contextRef="#ctx0" brushRef="#br0" timeOffset="24891">8421 613 15,'0'0'33,"0"0"0,-9-7 2,9 7-18,0 0-2,9-2-4,-9 2-4,25-3 0,-8 1-3,4 2 0,3-2-2,2 2 1,-2-1-1,-1 1-1,-6 0 0,-2 0 0,-2 0-1,-4 0 0,-9 0 1,9 1-1,-9-1 0,0 0 1,0 0-1,0 0 1,-9-1-1,-1 2 1,-3-1-1,-2 0 1,-4 0-1,-2 1 0,0-3 0,1 1 0,2-1 1,1 0-1,4 0 0,4 0 1,9 2-1,-12-3 0,12 3 1,0 0-1,0 0 1,20 2-1,-5-1 0,9 0-1,9 6-9,0-6-26,3 0-3,-2 0-1,-4-3 0</inkml:trace>
  <inkml:trace contextRef="#ctx0" brushRef="#br0" timeOffset="26735">9175 569 13,'-12'7'30,"12"-7"0,-9 5-8,9-5-4,0 0-3,-14-6-3,14 6-4,2-15-2,4 5-2,-1-4-1,2-2-1,1 0-1,-1-2 0,2-2-1,-1 4 0,0-1 0,-1 1 0,0 3 0,-1 0 0,0 2-1,1 2 0,-7 9 1,13-11-1,-13 11 1,15 0-1,-15 0 0,14 9 1,-5 3 0,-1 4-1,0 2 2,1 7-1,-2 4 0,-1 6 0,-3 6 0,1 6 0,-3 1 0,-1 2 0,-3 1 0,0-4 0,-1-4 0,-2-5 1,-3-8-1,0-8-1,-2-7 1,-3-9-1,-1-8 1,-2-6-1,-3-7 1,1-5-1,-2-4 0,2-1 1,0-2 0,4 0 0,2 4 1,4 0-1,1 3 2,7 6-1,-1 0 0,5 5 1,-3 9 0,13-13 0,-13 13 1,19-4 0,-7 3-1,5 4 0,-1-2 1,3 2-1,-1-1 1,2 2-1,-1-2-2,-1-2-4,5 2-27,-4-2-5,-2 0-2,-4 0 0</inkml:trace>
  <inkml:trace contextRef="#ctx0" brushRef="#br0" timeOffset="27641">9701 768 12,'-19'-20'30,"19"20"0,-16-10 2,16 10-22,-10 0 1,10 0-3,-5 18-1,4-2-3,1 9 0,-1 3-2,1 6 1,-2 4-1,1 4 1,-1 1-1,-1 0-1,-2-4-2,1-4-4,5-2-9,-4-5-18,0-12-2,0-7 0,3-9 0</inkml:trace>
  <inkml:trace contextRef="#ctx0" brushRef="#br0" timeOffset="27907">9549 1005 37,'12'-5'33,"4"3"1,2-1-1,0 2-29,2 2-22,0-1-10,1 1-5,-7 0 1</inkml:trace>
  <inkml:trace contextRef="#ctx0" brushRef="#br0" timeOffset="29000">3420 1971 16,'-10'-6'33,"10"6"-1,0 0 3,0 0-17,0 0-4,0 0-3,0 0-3,0 0-1,0 0-1,0 0-1,14-1-1,-3 4 0,-1-3-1,6 4 1,-1-2-2,4 2 0,-1-3 0,4 1 0,-2-2-1,1 1 0,-3 0 0,0-1 0,-2 0-1,-4 1 1,-3-1-1,-9 0 1,0 0-1,0 0 1,-17-4 0,5 2-1,-6-2 0,-3 1 1,-4 0-2,-1 1 1,0 0 0,-2-1-1,1 1 1,4 0 0,0 1 0,5-1 0,5 1 0,0-1 0,13 2 0,0 0 1,0 0-1,0 0 0,25 2 0,-8 1 0,5 0 1,1 1-1,4-1 1,0 1-1,-4-1 1,1-2-1,-3 1-2,-3-5-4,2 6-22,-8-6-12,-12 3-1,11 0-1</inkml:trace>
  <inkml:trace contextRef="#ctx0" brushRef="#br0" timeOffset="32485">6316 1266 32,'0'0'27,"-10"-5"1,10 5-5,-9-6-4,9 6-2,0 0-4,0 0-1,-11-9-3,11 9-2,0 0-2,0 0-1,0 0-1,0 0-1,0 0-1,0 0-1,0 0 0,0 0-1,0 0-2,0 0-2,0 0-17,0 0-17,9 15 0,-9-15 0,0 0 0</inkml:trace>
  <inkml:trace contextRef="#ctx0" brushRef="#br0" timeOffset="33110">6243 645 45,'-12'-5'35,"12"5"1,0 0-1,0 0-24,0 0-2,20-6-3,-2 9 0,4-2-2,7 2-1,2-3 0,8 2 0,-2-1-1,1 1 0,-1-1 0,-4 0-1,-6-2 0,-3 1 0,-9-1 0,-4 1 0,-11 0 0,0 0-1,-21-5 1,-1 4 0,-6 0 0,-5-2-1,-5 3 0,-1-2 1,0 0-1,1-1 0,6 1 1,3-1-1,7 1 1,5 0 0,6 0-1,11 2 1,0 0 0,15-5-1,2 7 1,5-1-1,4 1 1,2 0 0,3 0-1,-4 1 1,-3-1-1,-3 1 1,-5-2 0,-2 2 0,-14-3-1,9 2 1,-9-2-2,0 0-5,-9 2-31,9-2-4,-19 2-2,2 5-1</inkml:trace>
  <inkml:trace contextRef="#ctx0" brushRef="#br1" timeOffset="39579">1286 2652 15,'20'5'10,"-10"-3"-2,4 0-1,-2 0-3,1 1-1,2 0-1,-4 0-1,3 2 1,0 0 0,-1-1 0,0 3 0,3 1 0,-4-2 1,4 2 0,-2 0 1,2 2 0,-2-2 0,4 2 0,0-1 1,3 1-1,-2 0 0,2 3 0,-1-1-1,4-1 0,-3 0 0,2 3-1,-4-3 1,3 1-1,-3-3 1,1 3 0,1-4-1,0-1 0,-3 0 0,4-1 0,-3 1 0,2-1 0,0 1-1,1-3 1,-2 0 0,3 0 0,3-2 0,0 0 0,1-2 0,3-1-1,-4-3 1,5 0-1,-1-4 1,2-2-1,-4-2 0,0-1 0,-1-1 0,-2-3-1,1 0 1,-2-1-1,0 0 1,-1-2 0,-1-1-1,2 3 1,0-3-1,0 1 1,-2-1 0,3 0-1,-2-1 1,2 3-1,-3-1 0,0-1 1,1 2-1,-1-1 0,-1 3 1,-2-4-1,-1 3 1,-2 0-1,1-2 0,0 3 0,-2 0 0,4 1 1,-2 0-1,2-1 0,0 3 0,4 0 0,-5 0 0,2 1 0,-1 2 0,-1 0 0,-1-1 0,-5 3 0,1 1 0,-2 0 0,0 0 0,-1 0 0,1 1 0,0-2 0,2 1 0,0 0 0,2-3 0,0 3 0,3-1 0,-1 0 0,2-1 0,0-1 1,2 3-1,1-1 0,3 1 0,-2 0 0,3 0 0,2-2 0,0 2 2,-2-1-2,1 0 0,0 1 0,-2-2 1,1 1-1,1-2 0,-1 0 0,-1 1 0,0-1 0,2 1 1,-3-2-1,3 1 0,-4-1 0,3 0 0,2-1 0,-1 0 1,3-2-1,3 1 0,1-3 0,1 3 1,1-5-1,1-2 0,-2 2 1,1-1-1,-2-1 1,0-1-1,0 1 1,-5-4-1,2 2 0,0-1 1,1 1-2,-1-5 2,2 0-1,-1-2 0,0 0 0,-1 0 1,-2-1-1,3-2 0,0-1 0,0 3 1,-3-1-1,2 1 0,-1-1 0,2 0 0,-1 1 1,-1 0-2,1-1 2,1 2-1,-1-1 0,0 0 0,1-1 0,0 3 0,-2 1 0,0-2 0,2 2 0,1-3 0,-3 3 0,2 2 1,0 0-2,1 1 2,0 0-1,-2 4 0,1 2 0,-2 1 0,0 1 0,0 2 0,-2 3 0,-1 0 0,2 2 0,-1 3 0,0 1 0,0 2 0,-4 0-1,1 1 1,-5 3 0,1-1 0,-5 2 0,-1 0 0,1 1 0,-2 1 0,2 1 0,-1-1 1,1 0-1,-1 2 0,1 1 1,-3-1-1,3 1 0,-3 0 0,3-1 1,0-1-1,3 0 1,0-2-1,3 1 1,2 0 0,2-2-1,1 0 1,0 0-1,0 1 1,-1 1-1,-2-2 0,-2 4 0,-1-1 1,0 0-1,2 1 0,-2 0 0,2-1 1,0 0-1,3-1 0,3-1 0,-2 0 0,2 0 1,3-1-1,0 0 0,0 1 1,2 0-1,1-1 0,-1 0 0,2 2 0,-3-2 1,-2-1-1,4-1 0,-6 0 0,1-2 0,-2 2 1,2-2-1,-2-1 0,2 0 0,-2 0 0,2 1 0,1-3 0,0 2 0,0-1 0,1 1 0,1-3 0,0 0 1,-1 1-1,2-2 0,-1-1 0,1 0 0,-2 0 0,-2 0 0,1 0 0,0 1 0,-1-1 0,0 1 1,2 1-1,-1 1 0,-1-1 0,-1 0 0,1 1 0,0-1 0,-3 1 1,0 0-1,1 1 0,1 0 0,-2 0 0,4 0 0,3 2 0,0 0 0,0-1 0,3 3 0,-2 1 0,0 0 0,0 2 0,-2 1 0,-1 1 0,-1 2-1,-1 2 1,-1-1 0,-2 4 0,-1-1 0,0 1 0,-2 1 0,-1 0 0,-2 0 0,-1 2 0,-2-3 1,-1 2-1,-3-1 0,-3-1-1,-11-11-3,22 18-24,-22-18-9,0 0-2,-16 7-1</inkml:trace>
  <inkml:trace contextRef="#ctx0" brushRef="#br2" timeOffset="46266">1277 2661 11,'0'0'20,"0"0"-11,2-13-1,-2 13 1,0 0-2,8-12-1,-8 12-1,10-13-1,-10 13-1,15-18 1,-4 9-1,0 1 0,-2-2-1,3 1 1,0-4-1,2 3 1,-3-2 0,4 2-1,-1-5 1,0 2 0,2-3-1,3-1 0,-3 2-1,1-1 1,0-2 0,3 0 0,-1-1-1,3 2 1,-3 0 0,4-1-1,0-2 1,1 0-1,1-1 0,0-1 0,1 1 0,3-5 0,2 4 0,2-5-1,5 1 1,2 0-1,0 2 1,2-1-1,0 3 1,-1 0-1,-3 3 1,-4 3-1,-2 3 1,-3 2 0,-1 2 0,0 2-1,-3-1 1,3 3-1,-1 0 1,2-1-1,1 2 1,-1 0-1,2-1 1,-1 1 0,1 0 0,1 0 0,-1 2 0,-1 1 0,2 0 0,-2 3 0,-2-2 0,0 2 0,-2-2 0,-2 2 0,-1 0 0,0 2 0,-3-2 0,1 0 0,-2 0-1,3 1 1,-5 1 0,3 0-1,-3 0 1,2 0 0,-2 0-1,1 1 2,-1 0-1,-1 2 0,2-2-1,0-1 1,0 1 0,3 0 0,-1 0-1,0 1 1,0-2-1,2 2 1,-1 0 0,0 0 0,1 0-1,1-1 1,0 0 0,-1 0-1,1 2 1,-2-2-1,2 1 1,-2-1-1,-1 1 0,-1-1 0,0 2 1,-2-2-1,0 0 0,0 2 0,0-1 0,1 1 0,-3-3 1,4-1-1,-1 0 0,1 0 0,0 0 0,2-1 1,-1 1-1,-1-2 0,3 0 0,0 1 1,1-1-1,1 0 0,-1 0 0,2-1 0,0-1 0,2 0 0,0 1 1,-1-3-1,0 1 0,3 0 0,-1 0 0,1-1 0,1 0 0,-2 1 0,3 0 0,2-1 1,-1-2-1,0 0 0,0-2 0,1 0 0,2 0 0,0-1 1,1-1-1,-1 0 0,0 0 0,2-1 0,1 0 0,2-1 0,-1-1 0,1 0 1,-1 0-1,1-1 0,0-1 0,-1 2 0,0-2 0,-1-1 0,-2 2 0,2-1 0,-1-3 0,1 1 0,-4-1 0,0-1 1,0 0-1,1-1 0,-3 0 0,-1 1 1,-2-2-1,0 2 0,0-1 0,-6-1 0,2 1 0,-2-2 0,0 0 0,-1-3 0,2 2 0,-2-2 0,1 1 1,1 0-2,-3 1 2,2-1-1,-1 0 0,0 0-1,-2 5 2,0-3-1,0 1 0,0-2 0,-1 3 0,1-2 0,-1 2 0,0 1 1,-3-5-2,1 4 2,1-1-2,-2 2 2,1 0-2,1 2 2,0-1-2,0 0 2,0 3-1,2-1 0,-2-1 0,0 0 0,0 0 0,1-1 0,-3 2 0,1 0 0,-1-3 0,0 4 0,-1-1 0,0 1 0,0 0 0,2-1 0,-1 0 0,0 0 0,1 1 0,-1 0 0,2-2 0,-2 2 0,3-2 0,-3 1-1,-1 2 1,2 0 0,2 0 0,-2-1 0,1 3 0,2-2 0,0 1 0,2-1 1,-1 0-1,1 0 0,1 0 0,1 0 0,-1 0 0,2 0 0,1 1 0,-1-1 0,3 1 1,-1-1-2,0-2 1,2 0 1,1 1-2,1 0 2,-1-3-2,1 3 1,0 0 0,0 2 0,-1 0 0,1 1 0,-2 0 0,1-1 0,0 2 0,1 0 0,2 1-1,0-1 1,3 1 0,1-1 0,1 2 0,1 0 0,3-2 0,0 2 0,1 1 0,-2-1 0,2 1 0,-2 1 0,0 1 0,-2 0 0,2 1 0,-4 3 0,0 1 0,-4 3 0,1 1 0,-2 2 0,-3 0 0,1 4 0,-3-1 0,-2 1 0,0 2 0,0-1 0,4 3 0,0-3 0,0 3 0,-2 0 0,1 1 0,0 1 0,-3 0 0,-1 4 0,-2-1 1,-4-1-1,-1 0 0,-3 0 0,1 0 1,-2-1-1,0-1 1,-1 1-1,-2-5 1,0 1-1,-2-2 0,0-1 0,-4 0-4,-4-10-28,-4 11-5,-6-9-2,-8-2-1</inkml:trace>
</inkml:ink>
</file>

<file path=ppt/ink/ink3.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1:28.53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2303 1342 22,'9'-18'16,"1"-2"-2,8-2 2,1-2-3,9 1 0,1-1-2,9 3-2,-4 0 0,7 8-2,-5 3-1,4 8-2,-6 4 0,-1 10-1,-7 6-1,-5 9 0,-3 6-1,-5 5 1,-5 5-1,-5 4 0,-6 2 1,-4 2-1,-2-3 0,-11-2 0,-1-3 0,-7-1 0,-5-6 0,-2-6 0,-6-8 0,2-7 0,-1-8 0,0-10 1,2-9-1,6-5 0,2-11 0,4-1 0,5-6-1,8-1 1,9 0-2,3 1 0,12 4-10,3 0-24,4 9 0,1 5-1,-4 2 1</inkml:trace>
  <inkml:trace contextRef="#ctx0" brushRef="#br0" timeOffset="797">77 1370 13,'13'-28'27,"-1"-6"1,12-2-9,4 5-7,3-4 1,10 8-2,-2 0 0,5 10-4,-5 8-1,2 18-2,-9 12-1,-6 15-1,-11 11-1,-8 12 0,-14 2 1,-7 5 0,-13-2 0,-4-3 0,-11-11 0,-3-8 1,-5-10 0,2-10-1,1-13 1,3-8-2,5-14 0,5-7 0,10-12-2,8-10-4,15 1-20,6-3-10,10 1-2,10 6 1</inkml:trace>
  <inkml:trace contextRef="#ctx0" brushRef="#br0" timeOffset="1281">320 1158 16,'0'0'29,"-9"-11"1,9 11 1,0 0-22,0 0-1,18-8-1,-8 6-1,5 3-2,5-2-1,4 2 0,2-1 1,9 3-1,2-1-1,5 2 1,1-3-1,4 4 1,3-3-1,4 2 0,1-2-1,5 1 2,1-1-1,7-1 0,1-1-1,7 1 1,0-2-1,4 0 0,0 0 1,1 0-1,1 0 1,-1 1 0,-3 2 0,-1 1 0,-3 0 0,-2 1 0,-3 0 1,-4 1-1,-5-3 0,-5 0 0,-5-3-1,-4-2 1,-5-1-1,-7-1 0,-5-1-1,-6 0 0,-7 3-1,-5-2-4,1 9-15,-12-4-20,0 0 1,-26 15-2,4-7 0</inkml:trace>
  <inkml:trace contextRef="#ctx0" brushRef="#br0" timeOffset="2000">208 1789 18,'0'0'29,"0"0"0,12-9 2,-12 9-22,16-4-1,-5 1 0,5 5-1,3-2-2,5 3 0,4-2-1,5 1-1,4-1 0,9 1-1,3-2 1,6 0-1,7-4 0,4 2 1,6-2 0,7-1 0,5-1 0,5 1 1,1-2-1,8 3 0,-3 0-1,3-1 1,-4 3-1,0 3-1,-6-3 1,-6 4-1,-10-1-1,-8 2 1,-10-1 0,-10 2-1,-9-2 1,-12 0 0,-6 1-1,-7-2 1,-10-1-1,9 4 1,-9-4-1,0 0 1,0 0-1,0 0-3,0 0-6,0 0-30,0 0 0,-11-5-2,4-5 0</inkml:trace>
  <inkml:trace contextRef="#ctx0" brushRef="#br0" timeOffset="4625">2716 1172 5,'11'-5'9,"-11"5"0,16-8-2,-8 1-2,5 1-1,0 0-1,2-1-1,0 0 0,1-2-1,0 1 0,1-1 0,2 1 0,-3-1-1,1 1 1,0-2-1,-3 1 1,4 1 1,-1-1 0,2-1 0,0 2 1,0-4 0,3 2 1,3-2-1,-1 2-1,2-3 1,1 1-1,0 0 0,-1 1-1,0-1 1,-2 2 0,-1 0 0,0-2 0,-2 1-1,2 1 2,-3-2-2,2 0 2,1-1-1,2 1 0,0-1 1,1 1-1,0-2 0,-3 1 0,3 0 1,0 0-1,-3 1 0,3 1-1,0-1 1,2-1 1,1-1-1,1 2 0,0-3 1,2 0-1,0-1 0,-1-2 0,-2 1 0,2 1 0,-1-3 0,-3 4 0,-4 0 0,1 0 0,0 2 0,-3 3 0,-4-2 1,-1 3-1,0-2 0,-3 2-1,-2-1 1,2 1 0,-13 9-2,14-15 1,-14 15-1,13-13 0,-13 13 0,12-10 0,-12 10-1,0 0-1,11-8-5,-11 8-11,0 0-15,0 0-1,0 0 0,0 0 0</inkml:trace>
  <inkml:trace contextRef="#ctx0" brushRef="#br0" timeOffset="6515">3630 1080 20,'0'0'18,"15"-12"-6,-6 5 1,6-1-2,2-3-2,5 2 0,4-4-1,5 0-1,1-2 0,6 1-1,-1-4 0,6 1-1,-4-4-1,7 3 1,-4-6-2,5 2 0,-5 0 0,2-1-1,-1 0 1,1-2-1,0 2 0,1 0 0,-1 0 0,1-2-1,0-1 0,0 0 1,1-3-1,-1 1 0,1-3 2,0 3-1,-3 1 0,-1-1 0,-2 1 0,-2 3 0,-1 1 0,-1 1 0,-2-1-1,-2 1 1,0-1-1,-2 2 0,-1-1-1,-1 1 1,-1 0-1,-4 3 1,0 1-1,-4 1 0,-1 4 0,-1-1 1,-1 4-1,-4 2-2,-2 1-2,-10 6-7,13-12-23,-13 12-3,0 0-2,0 0 1</inkml:trace>
  <inkml:trace contextRef="#ctx0" brushRef="#br0" timeOffset="7047">5215 26 7,'0'0'32,"0"0"0,-10-9 2,10 9-16,0 0-3,-12-13-4,12 13-3,0 0-3,0 0-1,0 0 0,13-5-2,-13 5-1,16 0 0,-3 2 0,0-1 0,2 2 0,2 1-1,-2 1 1,4-1-1,-1-1 1,-2 3-1,-3-3 0,1 0 0,-2 2 1,-12-5 0,10 7-1,-10-7 1,10 15 0,-5 2 0,-4 3 0,-2 5 0,-4 0 1,-3 5-2,-1 1 1,-3-3 0,-2-3 0,-1-1-3,3 6-11,-4-5-25,-1 0 0,1 0-1,-7-2 0</inkml:trace>
</inkml:ink>
</file>

<file path=ppt/ink/ink30.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9:53.171"/>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0 3895 0,'0'0'23,"0"0"2,0 0-1,-3-10-19,3 10-1,11-3 2,1 1-2,0 0 0,4 0 0,4-2 0,8 2 0,1-1-1,8 1 0,5-1-1,5-1 0,6 0-1,7 0 0,1-1 0,5 0-1,5-1 0,2 0 1,5 2-1,1-2 0,0 3 0,3-1 0,1 2 1,4-2-1,2 2 1,3 0 0,0-1 0,9 2 1,-1-2-1,6 0 2,5 1-1,3 0 0,2-1 0,5 1 0,1-3-2,3 1 1,5-2-1,-1 0 0,3-4 1,1 1-1,4-2-1,1 2 2,3-1-1,0-1 0,0 2 1,2 2-1,2 0 0,-2 3 0,0-1 1,0 2-1,0-1 0,-2 3 0,1-1 0,-4 3 0,0 0 0,-2 0 1,-1 3-1,-4 0 1,-5 0-1,1 1 1,1 0 0,-3 0-1,2-2 1,-4 0-1,1 1 1,2-1 0,-2-1 0,2 1 0,-7-2 0,-1 2 0,-6-2 1,0 0 0,-7-2 0,-8 1 0,-8-4 0,-8 3 0,-6-2 0,-12 2 1,-9-1-1,-12 1-1,-10 0-1,-7 1 0,-10 1-3,-15-1-9,0 0-22,0 0-2,-15-9 0,-1 0 0</inkml:trace>
  <inkml:trace contextRef="#ctx0" brushRef="#br0" timeOffset="1235">7345 0 9,'3'-10'25,"-3"10"2,0 0-10,0 0-4,0 0-3,0 0-3,11 9-2,-8 4-1,2 4 0,-2 7-2,3 6 2,-3 5-1,3 6 1,-4 4 0,1 7 0,-2 1 0,1 5-1,-1 3 0,1 4 0,-4 4-1,4 4-1,-1 4 1,1 0 0,-1 3-1,3 3 1,-3-2-1,2 4 1,0-2 0,-1-1 0,0 4-1,0-2 1,-2 0-1,1 4 1,-1 0-1,-1 1 0,-1 0 0,2 1 0,1-3 0,-1 3 0,1-4-1,2-2 1,1-2 0,2-1 0,1-6 0,3 1 0,-1 0-1,3-6 1,-2 2 0,-2-2-1,-2 2 1,-2-2-1,-4 2 1,-2 0 0,-4-1-1,-1 3 1,-3-5 0,1 1 0,-1-2 1,1-3-1,-1-4 1,2-4-1,0-4 1,2-3-1,0-6 1,-1-4-1,0-5 0,0-6 0,2-7-1,1-5 1,1-6-3,3-11-4,0 0-15,0 0-18,-4-23-1,-1 6-1,-6-1 0</inkml:trace>
</inkml:ink>
</file>

<file path=ppt/ink/ink3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07:19.589"/>
    </inkml:context>
    <inkml:brush xml:id="br0">
      <inkml:brushProperty name="width" value="0.05292" units="cm"/>
      <inkml:brushProperty name="height" value="0.05292" units="cm"/>
    </inkml:brush>
  </inkml:definitions>
  <inkml:trace contextRef="#ctx0" brushRef="#br0">28706 11541 41 0,'0'0'164'0,"0"-2"51"0,0 0-25 0,0 2-33 15,0-1-30-15,0 0-27 0,0 1-15 0,0-2-9 16,-2 2-3-16,2-1-5 0,0 1-5 0,0-2-5 0,0 2-5 16,0-1-4-16,0-1 1 0,0 2 3 0,-4-1 6 15,4 1-7-15,0 0-8 0,0-2-11 0,0 2-11 0,0 0-4 16,0 0-4-16,0 0-1 0,0 0-2 0,0 0 4 0,0 0-1 16,0 2 1-16,0-1 5 0,0 2-2 0,-4 0 4 0,4 1 1 15,0 1 1-15,0 0-1 0,0 1 2 0,-2 3-3 16,2 0 1-16,-4 3 0 0,1 3 3 0,3 1 3 0,-8 4 2 15,6 2-1-15,-2 4 0 0,2 1 2 0,-6 3 2 0,6 1 4 16,-7 1 2-16,7-1 3 0,-4 2 1 0,-2-1 2 16,2 0 3-16,4 2-1 0,-7-1 2 0,3 0-4 0,0-1 16 15,2 2 3-15,2 0-3 0,-7 2-4 0,7-1-4 0,-2 1-1 16,2 0-8-16,-2 0 2 0,0 0-12 0,4-3 1 16,0 1-2-16,0-2-7 0,0-1 1 0,0 1-3 0,-2-1-1 15,2 1 1-15,0-1-4 0,0 2 2 0,-4-1 3 0,2 0-1 16,2 3-1-16,0 0 3 0,-5-1 1 0,1 4-1 0,4-1 2 15,-2 2 2-15,2-3-3 0,-4 2 0 0,0-4 4 16,4 2-7-16,-2-1 2 0,-2-2-2 0,4 0 0 0,0 0-2 16,-2-4 1-16,2 3 3 0,0 0-5 0,0 1 3 15,-4-2-3-15,4 2-2 0,-5 2 0 0,5 1 0 0,0 0-1 16,0 0 5-16,-2 1-1 0,2-1 1 0,0 0 0 0,-4-1 0 16,2-1-1-16,2-1 13 0,0 0 8 0,0 0 4 0,-4-1 6 15,4-1-4-15,-4-1-5 0,4 0 0 0,0 0-3 0,0 0-7 16,-2 2-9-16,2-2-10 0,0 1-2 0,0 2-3 15,0-1-1-15,-4 0 1 0,4 0-2 0,-2-2-3 0,2 0-1 16,0 0-1-16,-4 0-3 0,4 0-1 0,-5-1 0 16,5 1 3-16,0-2 1 0,0 1 0 0,0-2-3 0,0 1 2 15,0-1 0-15,-2-1 3 0,2 0 2 0,0 2 5 16,0-3-3-16,0 2 1 0,0 0-6 0,0-1 1 0,0 1 0 0,0-2-1 16,0-2 1-16,0-2-4 0,0 0 1 0,0-2-2 15,0-1 3-15,0-1 4 0,0-1 8 0,0-1-1 0,0 0 10 16,0-1 3-16,0 1 2 0,-4-1-4 0,4 0-6 0,0 1-11 15,0-1 1-15,0-1 0 0,0 1-1 0,0-2-1 16,0 1-4-16,0-1-1 0,0-1-3 0,0-1 0 0,0 1 4 16,0-4-3-16,0 2-1 0,0-3-3 0,0 0-6 15,0 0-5-15,0-3-18 0,0 0-15 0,4 2 0 0,-4-3-1 16,0 2-2-16,0-3-8 0,0 1-14 0,0-2-30 0,0 0-41 16,2 0-46-16,-2-3-46 0,0-1-43 0,0 2-38 0,0-4-34 15,5-2 30-15,-5-1 32 0,4-2 0 0,-4-2-14 16,0-2 1-16,0-3 15 0,-4-1-17 0,-1-2 2 0,5-2 12 15,-6 2 51-15</inkml:trace>
  <inkml:trace contextRef="#ctx0" brushRef="#br0" timeOffset="1300.03">25581 15289 212 0,'2'-3'151'0,"-2"0"31"0,4 0-29 15,0 0-16-15,-4 2-36 0,2-2-29 0,-2 1-22 16,4-1-10-16,-4 2 0 0,2-1 2 0,-2 0 1 0,4 1 1 16,0 0 2-16,-4-1 2 0,3 2 1 0,1-1-1 0,-2-1 0 15,-2 2 9-15,8-1 4 0,-6 1 2 0,2-2 1 0,0 1-2 16,3 1-3-16,-5 0-6 0,6-2-4 0,-2 2-1 0,0 0-2 15,1-1-4-15,-1 1 1 0,4 0-5 0,0 0 1 16,1-2-3-16,-1 2 1 0,0 0 3 0,-1 0 8 0,1 2 0 16,4-2-3-16,-1 0-1 0,1 1-6 0,-3-1-5 15,5 2-3-15,-3-1-2 0,-1 1-4 0,7-1-1 0,-3 1 0 16,-3 1 1-16,3-2 2 0,1 2 4 0,-1 0 3 0,1 0 4 16,-1-1-3-16,1 1-3 0,-1 0 2 0,9 0-4 0,-8 0 0 15,3 0-3-15,-3 0-3 0,1 1 3 0,7-1 0 16,-2 1-5-16,-2 0 1 0,1 2-8 0,1-2 0 0,0 0-2 15,4 3-3-15,-2-3-4 0,-3 3 3 0,5 0-3 0,-4 0 0 16,0 1 1-16,4-2-4 0,-3 1 3 0,-1 1-2 16,-4-2-2-16,5 1 5 0,-5-1 1 0,6 0-1 0,-7 0 1 15,-1 2 0-15,8-2-2 0,-7-2 0 0,3 1 1 0,0 1 1 16,-3-3 2-16,7 0 2 0,-6 0 2 0,6-1-1 16,-7 2 1-16,7-1 2 0,-2 0 3 0,-1 1-1 0,9 0 2 15,-8 1-3-15,8 0-2 0,-6-1 3 0,2 2-4 0,4 0-1 16,-2 0-3-16,-2 0-1 0,4 0 0 0,-4 0 1 0,2 0-3 15,-3 0 0-15,5 0 0 0,-4 0-2 0,-2-1 3 16,2-1-3-16,4 1 0 0,-4-2 6 0,0 1-3 0,0-2 4 16,-3 1 2-16,7 0 1 0,-4 0 8 0,2-2 1 15,2 1 0-15,-2 1-3 0,2 0 4 0,-2 0-3 0,6 0 0 16,-6 1-1-16,2-1-4 0,2 1 1 0,-6 0 2 0,6 0-5 16,-6-1 2-16,2 2-2 0,2-1-2 0,-4-1 0 0,2 0-1 15,2 2 1-15,-6-2-6 0,6-1 2 0,-4 2-3 0,2-1 4 16,-3-2-7-16,7 2 1 0,-2-1-2 0,-2-1 1 15,7-1 0-15,-3 2-1 0,0-1 1 0,0-1 2 16,0 0-3-16,0 0-1 0,-2 0 0 0,2 1-3 0,-4-1 1 16,-2 2 1-16,4 0 4 0,-2-1 0 0,-4 1-3 0,-1-1 0 15,1 2 0-15,-2 0 0 0,-2 0 0 0,-3 0 0 0,3 0 0 16,-5 0 0-16,1 0 0 0,-3 0 0 0,3 0 0 16,-5 0 0-16,3-2 0 0,-7 3 0 0,2-3 2 0,5 1 0 15,-5 1-1-15,-2-2-1 0,1 1 0 0,-3-1 0 0,0 1 0 16,0-1 3-16,3-1-2 0,-7 1-1 0,2 1 0 15,-2-2 2-15,6 2 4 0,-8-2-1 0,6 0 5 0,-6 1 0 16,2-1 3-16,-2 0 2 0,5 2-2 0,-1-2-1 16,-4 0-4-16,0 0 3 0,0 1 0 0,0-1-3 0,0 0 0 15,0 2-4-15,0-2 4 0,0 0 0 0,0 0 2 0,0 1 0 16,0-1 1-16,-4 2-3 0,4-2-3 0,-5 0 0 0,5 0 5 16,0 0 3-16,0 0-2 0,-2 0-2 0,2 0 2 0,0 0-3 15,0 0-3-15,-4 0 1 0,4 0-3 0,0 0-1 16,0 0-4-16,-2 0-1 0,2 0-2 0,0 0-1 0,0 0 1 15,0 0-2-15,0-2 5 0,0 2-4 0,0-1-13 16,0 1-18-16,0 0-31 0,0 0-41 0,0-2-53 0,0 1-72 16,2 1-95-16,-2-3-78 0,0 1-15 0,0-1-96 0,-2 2-49 15,2-2-26-15,-4 0 136 0</inkml:trace>
  <inkml:trace contextRef="#ctx0" brushRef="#br0" timeOffset="5794.75">21537 14104 111 0,'0'-2'105'0,"0"1"37"16,2 1-11-16,-2-3-25 0,0 2-27 0,0-1-9 15,0 1-1-15,0-1-7 0,0 1-4 0,5-2-5 0,-5 3-6 16,4-4-11-16,-4 4-7 0,0-1-4 0,0 0-6 0,2-1 1 16,-2 1-3-16,0-1 2 0,4 2-2 0,-4-1 3 0,0 1 0 15,0-2 3-15,2 2-3 0,-2-1 3 0,0 1 0 16,0 0 3-16,4 0 1 0,-4-2 0 0,4 2 4 0,-4 0-3 16,0 0-1-16,0 0 0 0,0 0 5 0,2 0-1 0,-2 0-2 15,4 0 0-15,-4 2 2 0,0-2 1 0,0 0 0 16,2 0 4-16,-2 1 4 0,0-1 3 0,0 0 7 0,0 0 2 15,0 2 2-15,0-2-5 0,0 1-1 0,0-1-2 0,0 0-3 16,0 0 2-16,0 2 1 0,0-2 1 0,0 1-3 0,0-1-1 16,0 0-3-16,0 0-5 0,0 0-5 0,-2 0-2 0,2 0-4 15,0 0-4-15,0 0-1 0,0 0-2 0,0-1-2 16,0-1-2-16,0 2-7 0,0-1-1 0,0-1-3 0,0 1-1 16,0-1 1-16,0 1-2 0,0 1-2 0,0-2 0 15,0 0 1-15,0 1 0 0,2 1 0 0,-2-1 1 0,0-1 0 16,0 2 0-16,5 0 0 0,-1-1 3 0,-4 1-2 15,0 0 3-15,2 1-1 0,-2-1 0 0,0 0 1 0,4 0-1 16,-4 2-1-16,0-1 2 0,2 0 1 0,-2-1 1 0,0 2 2 16,0 0 1-16,0-1 1 0,0 1 2 0,-2-1 0 0,2-1 0 15,0 2 1-15,0-1 3 0,0 1 0 0,-4-1 0 16,4-1-3-16,0 2-4 0,0-2 4 0,-2 0-4 0,2 0-3 16,0 0-2-16,0-2-4 0,-4 2-1 0,4-3 1 15,0 2 0-15,-5-1-3 0,5 1-1 0,0-1 0 0,0 1 0 16,0-3 3-16,5 3-5 0,-5 0 1 0,0-1 4 0,4 1 3 15,-4-1-4-15,0 2-2 0,2-1-2 0,-2 1 1 0,4 0-2 16,-2 0 0-16,-2 1-4 0,4 1 2 0,-4-1 4 16,4 1 0-16,-4 0 4 0,0 0 0 0,0 0-3 0,0 1 4 15,2-2 0-15,-2 2 6 0,0-1-4 0,0 1 2 0,0-2-1 16,0 0 1-16,0 1-3 0,0 0 1 0,0 1-1 16,-2-3-1-16,2 1 0 0,0 1 0 0,0-2 0 0,0 0 2 15,-4 0 0-15,4-2 2 0,0 1-3 0,-4-1-1 0,4 1-7 16,0-3 4-16,0 3-2 0,0-2 2 0,0 2-1 15,4-2 0-15,-4 1 3 0,4 1 0 0,-4-1-3 0,2 1 4 16,-2-1 0-16,4 0 0 0,1 2 6 0,-5 0-2 0,2 0-3 16,2 0-1-16,-2 0 5 0,-2 0-2 0,4 2 0 0,0 0-2 15,-4 1 1-15,0-2 2 0,2 2-1 0,-2 0-1 16,0 0 1-16,0 0 2 0,4 0-1 0,-4 0 3 0,0 0 2 16,0-1 9-16,0 1-5 0,0-2 3 0,0 0-2 15,0 3 0-15,0-4-2 0,0 1-1 0,-4 1 1 0,4-2-2 16,0 0-3-16,0 0-3 0,0 0-3 0,0-2 1 0,0 1-2 15,0-1 0-15,0 0-3 0,0 1 0 0,0-2 2 0,0 2 1 16,0-1-3-16,0 1-1 0,4-2 2 0,-4 1 2 0,2 1 0 16,-2-1-3-16,5 0 3 0,-1 2 0 0,-4-1 0 15,2 1 0-15,2 0 5 0,0 0-1 0,-4 0-2 0,2 1 0 16,2-1 5-16,-4 4-1 0,2-3 11 0,-2 2 1 16,4 0 9-16,-4 0 12 0,5 1 5 0,-5 0 4 0,0-1-3 15,0 1 0-15,0-1-1 0,0 0 2 0,0 0 1 16,0-1-1-16,0 1 1 0,-5 0 4 0,5-2-5 0,-4 1-1 15,4-1-2-15,-2-1-7 0,2 2-3 0,-4-1-5 0,2-1-6 16,2-1-6-16,-4-1-1 0,0 1-5 0,4-1-2 0,-2 1-2 16,2-2-4-16,-4 0-3 0,-1-1 1 0,5 2 0 0,0-1-2 15,-2 0-2-15,2 0 0 0,0 0-4 0,0-1 6 16,0 2 1-16,2-1 0 0,-2 1-1 0,0 1 2 0,5-2-2 16,-1 3 0-16,-4-3 5 0,0 3 0 0,2 0 1 15,-2-2-1-15,4 2 2 0,0 2-1 0,-4-2 1 0,2 1 1 16,2 1 1-16,-4-1 1 0,0 1-3 0,0-1 3 0,2 2 2 15,-2 0 7-15,0-2 4 0,0 3 5 0,0-1 3 0,-2 0 5 16,2-2 2-16,0 1-1 0,0 1 4 0,-4-2-1 0,2 2-2 16,2-3 2-16,-4 2-6 0,4-1-2 0,-4-1-5 15,2 0-6-15,2 0-8 0,-4-1-1 0,-1-1-4 0,5 2-2 16,-2-3-2-16,-2 0-2 0,4 2 0 0,-2-2-2 16,2-2-1-16,0 2-1 0,0-1 1 0,0 1 3 0,0 0-2 15,0 0-5-15,0-2 4 0,0 2 1 0,2 2-1 16,-2-2 2-16,0 1 0 0,4-1 4 0,-4 2-3 0,2 1 0 15,-2-2 5-15,0 1 3 0,5 1-7 0,-5 0-10 0,4 0-25 16,-4 0-37-16,0 0-56 0,0 1-87 0,0 1-105 0,0-1-132 16,0-1-25-16,0 2-62 0,0-1-54 0,-4 1-18 0,-1-1 94 15</inkml:trace>
  <inkml:trace contextRef="#ctx0" brushRef="#br0" timeOffset="7907.19">19493 13609 234 0,'0'-1'175'16,"-2"-1"28"-16,-2-1 3 0,0 0-24 0,2 1-29 0,2 0-23 0,-5-1-16 16,3 0-10-16,2 1 5 0,-4-1-10 0,4 0 0 15,-4 0-12-15,4 0 1 0,0 0 2 0,0 0 6 0,0 0-6 16,0-1-5-16,4 0-2 0,0 0-1 0,-4 0 0 0,2-1 1 16,3 0-6-16,-3 1 17 0,6 0 2 0,-2-1-2 15,4 0-1-15,-8 1-9 0,13 0-9 0,-9 1-11 0,4 1-9 16,1 1-1-16,1 1-7 0,-1 0-4 0,1 3-5 15,2-2-5-15,-3 5-2 0,1 0-5 0,3 3-1 0,-3 2-1 16,0 2 0-16,-1-1 3 0,3 5 6 0,-1-2 4 0,-3-1 5 16,0 3 3-16,1-2 8 0,-1 2 1 0,-2-2 3 0,1 0-5 15,-1-2-1-15,0-1-3 0,0 2 0 0,3-2-5 0,-3 0-4 16,0-2-7-16,3 1-5 0,-1-2-3 0,-4 1-5 16,9-2-6-16,-5 1-2 0,-2-3-3 0,2 0-2 0,5 0 1 15,-5-2-2-15,-1 0 0 0,1 0-1 0,4-1 0 16,-7 0-8-16,3-2-27 0,0 1-38 0,-1-2-44 0,-1 1-53 15,-2-1-52-15,4 0-53 0,-8 0-53 0,7-1-55 16,-3 1 53-16,-4-2-13 0,6 2-44 0,-8-1-13 0,2-1 6 16,2 1 15-16,-2 1 27 0</inkml:trace>
  <inkml:trace contextRef="#ctx0" brushRef="#br0" timeOffset="8303.6">19933 13602 225 0,'-4'-4'168'0,"4"0"22"0,0 1-25 16,0-1-36-16,0 1-36 0,-2 0-28 0,2 1-14 0,0-1-6 16,0 2-3-16,2-1-6 0,-2 1-6 0,4-1-5 0,0 2-1 15,-4 0 0-15,2 0 2 0,5 3 3 0,-3-1 1 16,0-1 3-16,2 4-1 0,4-1-1 0,-7 2 1 0,7 1 2 15,0 3 2-15,-4-2 2 0,5 2 4 0,-5 0 4 0,2 1 7 16,-2-1 5-16,1 1 4 0,-1-1 1 0,-2-1 2 16,-2 0 0-16,6 0-4 0,-8 0-2 0,2-1-5 0,-2-1-2 15,0 1-4-15,0-2 1 0,0 0-3 0,0 0 5 0,-2 0-2 16,2-2 3-16,-4 2 3 0,0-1 7 0,-2 1 18 0,4-2 34 16,-2 1 16-16,-3-1 10 0,1 2 7 0,-2-3 6 15,6 2 9-15,-8-1-2 0,3 1-3 0,-3-2-9 0,4 1-15 16,-5-1-20-16,5 0-16 0,-4 0-14 0,2-1-15 15,-1 1-17-15,1-2-10 0,0 0-8 0,0 1-9 0,1 0-8 16,1-2-6-16,2 1-11 0,-2 1-37 0,2-2-62 0,-3 1-92 16,5-1-112-16,2 0-139 0,-8 0-156 0,8 2 27 0,-2-2-78 15,-2 0-19-15,2 0 38 0,2 0 265 0</inkml:trace>
  <inkml:trace contextRef="#ctx0" brushRef="#br0" timeOffset="9380.84">20744 14365 257 0,'0'-6'183'0,"0"3"25"16,0-1 17-16,0-1-22 0,0 2-28 0,0 0-20 0,0 0 0 16,0 0 5-16,0 0-8 0,0 0-8 0,0 1-16 15,0 0-16-15,-5 0-11 0,5 1-12 0,0-1-11 0,0 1-1 16,0-1-2-16,0 1 1 0,0-1 37 0,0 2 23 0,5 0 15 16,-5 0 2-16,0 2 5 0,0-1-3 0,4 1-3 15,-4-1 10-15,0 2 18 0,0 0 8 0,2 0 0 0,-2 2-11 16,0-1 8-16,4 2 0 0,-4-1-7 0,0 2-4 15,0 2-13-15,0-1-21 0,0 1-24 0,0 1-23 0,-4 0-19 16,4 3-24-16,0-1-13 0,0 0-6 0,0 0-15 0,0 1-4 16,0-1-5-16,4 0-6 0,-4 0 1 0,2-1-2 0,-2 1 0 15,8-3-3-15,-6 0 2 0,2-2-2 0,-2-1 4 0,7 0 1 16,-7-1-5-16,4-1 2 0,2-1 1 0,-6-1-8 16,7-1-7-16,-3-1-20 0,0 0-24 0,0-1-41 0,0-3-60 15,5 0-66-15,-5 1-86 0,2-3-73 0,-2 0-56 16,1-1-80-16,-1-1-87 0,-2 1 67 0,0-1 23 0,-2-1-7 15,2 2 14-15,-4-3 28 0,0 2 91 0</inkml:trace>
  <inkml:trace contextRef="#ctx0" brushRef="#br0" timeOffset="9715.67">20793 14086 205 0,'0'-3'183'0,"0"0"40"0,0-1 6 0,0 2-30 0,0-1-35 16,0 0-29-16,0 1-19 0,0 1-6 0,0-2 1 0,0 0-5 15,0 2-5-15,4-1-14 0,-4 1-10 0,0-1 2 0,0 1 2 16,0-1 6-16,0 1 8 0,0 1 10 0,0-2 14 16,0 2 11-16,0-1 62 0,0 1 29 0,0 0 22 0,0-2 11 15,0 2 1-15,0 0-2 0,0 0-19 0,0-1-23 16,-4 1-18-16,4-2-29 0,0 2-32 0,-4 0-28 0,4-1-31 15,0 1-21-15,0-2-18 0,-2 2-13 0,2-1-15 16,0 1-6-16,0-2-3 0,-4 1-9 0,4 1 2 0,0-2 0 0,0 1 4 16,4 1 0-16,-4-2 1 0,0 0-1 0,2 1 5 0,-2 1 1 15,4-1 0-15,0-1 0 0,-4 1-7 0,2-1-47 16,-2 1-92-16,5 1-136 0,-1-3-138 0,-2 3-191 16,-2-2-190-16,4 1-49 0,-4 1-46 0,0-2 223 0,0 4 296 15</inkml:trace>
  <inkml:trace contextRef="#ctx0" brushRef="#br0" timeOffset="13183.51">21570 14167 127 0,'0'-3'85'0,"0"0"23"0,-4 1-2 0,4 0-21 15,0 0-16-15,0-1-15 0,0 2-9 0,0-1-7 0,0 1 5 16,0-2 2-16,0 1-1 0,0 0-2 0,0 1 2 0,0 0 2 16,0-1 5-16,4-1 4 0,-4 2 5 0,0-1 1 0,0 1 1 15,0-1-1-15,0 1 0 0,2-2-4 0,-2 1-1 0,0 0-1 16,0 1 3-16,5-2-3 0,-5 2-5 0,4-1-5 16,-4 2-6-16,0-1-3 0,0-1-6 0,0 1-6 0,2 1-2 15,-2-2 0-15,0 1-2 0,4 1-5 0,-2 0 0 16,-2 0-1-16,0-2-2 0,4 2 1 0,0 0-2 0,-4 0 6 15,0 0 2-15,0 0 7 0,2 0 6 0,-2 0 7 0,0 0 11 16,0 0 5-16,0 0 6 0,0 0 5 0,0 0 3 0,0 0 2 16,0 0 4-16,0 0 3 0,0 0 9 0,0 0 26 15,0 0-10-15,0 0-16 0,0 0-22 0,0 0-14 0,0-2-12 16,-2 2-14-16,2-1-2 0,0-2-9 0,0 2-2 0,-4-2-6 16,4 0-2-16,0-2 3 0,-4 1-3 0,4-1 2 15,0 1-4-15,4 1-2 0,-4-2 0 0,0 1 0 0,4-1-4 16,-4 1 0-16,2-1 4 0,-2 2 0 0,0 0 0 15,9 0 3-15,-9 2 0 0,2-1 1 0,2 1 2 0,-4 1 2 16,2 0 0-16,-2 0-3 0,4 1 1 0,0 1 0 0,-4-1-1 16,0 2 4-16,2 0 11 0,-2 0 11 0,0 0 21 0,0 0 19 15,0 0 16-15,0 0 28 0,0 0 19 0,0 0 20 16,0-2 20-16,0 1 12 0,0 0-7 0,0-1-9 0,0 1-11 16,0-2-17-16,0 1-16 0,0-2-14 0,0 1-15 0,-2-2-16 15,2 1-12-15,0-3-14 0,0 0-6 0,0 1-14 16,0 0-5-16,0-1-10 0,0-1-15 0,0 2-9 0,0 0 0 15,0 0 2-15,0 0 2 0,0 2-5 0,0-2 4 0,0 1 1 16,2 0-16-16,-2 1-24 0,0 1-40 0,4 0-45 16,-2 0-74-16,-2 0-95 0,0 0-60 0,5 1-97 0,-5 1-134 15,4 0-75-15,-4-1 32 0,0 1-34 0,2 1-11 0,-2-2 139 16</inkml:trace>
  <inkml:trace contextRef="#ctx0" brushRef="#br0" timeOffset="14332.94">23704 13441 120 0,'2'-3'279'0,"2"2"115"0,0-1 2 15,-2-1-26-15,-2 2-34 0,4-1-40 0,0 0-34 0,-4 1-29 16,0 0 47-16,0-1-15 0,2 1-46 0,-2-1-56 15,5 2-47-15,-5 0-34 0,0 0-30 0,0 0-6 0,0 0-10 16,-5 3 6-16,5 0 12 0,-2-2 5 0,2 4 9 0,0 0 16 16,-4 1 14-16,0-1 14 0,4 2 19 0,-2-1 33 0,2-1 57 15,-4 2 43-15,4-1 14 0,-4-2-6 0,4 1-21 16,0-2-28-16,0 0-27 0,-2-2-34 0,2 1-39 0,-4-1-31 16,4 2-27-16,0-3-22 0,0 0-15 0,0 0-8 0,0 0-8 15,0-3-8-15,0 2 1 0,-3-1 1 0,3-1-8 16,0 0 2-16,3 0-4 0,-3-1 1 0,0-1 3 0,0 2-6 15,0 0-2-15,0-2-3 0,4 3 5 0,-4-1 1 16,2 1-1-16,-2-1-3 0,0 2 7 0,4-2 2 0,0 3 6 0,-4-2 0 16,0 2-1-16,2 2 3 0,-2-1-6 0,0 1 3 15,4 1-2-15,-4 0 6 0,0 1 2 0,0 2-5 0,0 0-1 16,0 1 11-16,-4 1 12 0,4 0 4 0,0-1 9 0,-2 1 2 16,2-1 2-16,-4-1-1 0,0-1-4 0,4-1-7 15,-2 0-7-15,-2 0 1 0,4-1-9 0,-3-3-5 0,3 1-3 16,-4-1-1-16,0-1-1 0,4 1-5 0,0-3-2 15,-2-2-1-15,2 1-3 0,-4-2 2 0,2-2-7 0,2 1 4 16,0-1-1-16,0 1-2 0,-4 1 2 0,4-2-6 0,0 4 0 16,0-2 2-16,0 3-1 0,0 0 0 0,4-1 3 0,-4 2-9 15,0 0-25-15,0 2-40 0,0-1-62 0,2 2-102 16,-2-1-159-16,4 2-222 0,-4 0-225 0,0 2-150 0,0-1-48 16,-4 1 62-16,4 2 88 0,-2-1 321 0</inkml:trace>
  <inkml:trace contextRef="#ctx0" brushRef="#br0" timeOffset="17170.92">26587 12165 38 0,'2'-2'80'0,"3"1"11"15,1 1-2-15,-2-3-8 0,2 1-16 0,0 0-16 0,0 0-12 16,3-1-9-16,-1 0-11 0,0 0-2 0,3 0-7 15,-5-1-4-15,4 2 0 0,-4 0-2 0,5 1-2 0,-9-1 2 16,6 1 1-16,-2-1 0 0,0 2-2 0,1 0-1 0,-3 0 0 16,-2 0-2-16,6 0 0 0,-6 0-1 0,-2 2-1 0,6-1 2 15,-6-1-2-15,4 2 6 0,1-1 0 0,-5-1 7 0,2 2 2 16,-2-2 5-16,4 1 2 0,0 0 8 0,-4-1 7 16,0 2 14-16,0 0 14 0,2-2 11 0,-2 0 8 0,0 1 7 15,0-1 10-15,0 0 9 0,0 0 9 0,0 0 17 16,0 2 29-16,0-2 18 0,-2 1 16 0,2-1 17 0,0 0 20 15,0 0 42-15,-4 0 113 0,0 0 56 0,4 0 25 0,0 0 6 16,-2-1 33-16,2 1-51 0,-5-2-82 0,1 2-81 16,4 0-74-16,-2 0-52 0,-2 0-34 0,4-1-29 0,-2 1-20 0,-2 0-18 15,0 0-19-15,4 1-10 0,-2-1-8 0,2 0-8 16,-4 2-2-16,2-1-6 0,-3 2-2 0,1-1-1 0,4 1-8 16,-2-1-3-16,2 0 0 0,-4 1 1 0,2 0 2 15,2 0 3-15,0-1-2 0,-4 1-3 0,4-2 0 0,-4 0 3 16,4 3 5-16,0-3-2 0,0 1 6 0,0-2 2 15,0 1-2-15,0-1 2 0,0 0-4 0,0 0-2 0,4 0 0 16,-4 0 2-16,4-1-4 0,-4-1 6 0,0 1-4 0,2-3-5 16,2 4 4-16,-4-1-9 0,0 0 6 0,0-1-4 0,2 1 0 15,-2 1-5-15,0-2 2 0,0 2 7 0,0 0 3 0,0 0-1 16,0 0-2-16,0 2 5 0,0-1 2 0,0 1-3 16,0-1 3-16,-2 4 2 0,2-2-1 0,-4 0 1 0,2 0 2 15,2 1-1-15,-4-1 1 0,0 0 7 0,4 0 2 16,-2 0-3-16,2-1-4 0,-4 1-5 0,4-2-1 0,-5 1-6 15,5-2-8-15,0 0-2 0,-2 0-3 0,2-2 6 0,0-1-3 16,0 0 4-16,0-1-3 0,2-3-1 0,-2 2 4 16,5-3-2-16,-1-1 1 0,-2-1-1 0,6-1 2 0,-2 0-4 15,-4 0 4-15,7 1-5 0,-3 0 0 0,-4 2-2 0,2 3-3 16,2-1 8-16,-6 1 0 0,6 2 1 0,-6 0 4 0,9 2 7 16,-9-1 3-16,2 2 8 0,-2 0 4 0,0 3 0 15,0-1 0-15,0 4-5 0,0-2-6 0,0 4-1 0,-2 1-2 16,-7 1 3-16,7 2-2 0,-4 2 2 0,-2-2 10 15,6 3-1-15,-9-2 14 0,5-1 5 0,-4 0 6 0,4-1 3 16,-3-2 6-16,3-2-7 0,0-2-10 0,0-2-7 0,2 0-10 16,2-2-8-16,-7-1-6 0,7 0-5 0,-2-3-3 0,0 0 3 15,4 0-4-15,-6-2-1 0,6 0 2 0,-2-3 0 0,2 1-2 16,0-4-3-16,-4 2 3 0,4 0-5 0,0-1-1 16,0 1 1-16,4 0 6 0,-4 1-7 0,0 2-2 0,0 0-3 15,0 0-1-15,2 3 3 0,-2 0 7 0,0 0 2 16,0 0 2-16,4 2 0 0,-4-1 0 0,2 2 6 0,-2 0-4 15,0 0 2-15,0 0-16 0,0 2-32 0,4-1-50 0,-4 0-59 16,0 3-72-16,0-1-139 0,0-2-190 0,0 1-239 16,0 1-187-16,0-2-118 0,0 2 92 0,-4-1 86 0,4-1 110 15,-2 0 271-15</inkml:trace>
  <inkml:trace contextRef="#ctx0" brushRef="#br0" timeOffset="18212.8">28764 12135 85 0,'0'-3'107'0,"2"-2"44"0,-2 4 8 0,0-2-13 0,0 0 7 16,0 1 0-16,4-1-5 0,-4 2-3 0,4-1 5 0,-4 1 18 16,0-1 24-16,0-1 16 0,0 2 5 0,0 1-1 15,0-2-3-15,0 1 31 0,2 1 35 0,-2-2-2 0,0 0-11 16,0 2-18-16,0 0-22 0,-2 0-20 0,2 0-22 15,0 0-16-15,0 0 3 0,0 0 9 0,-4 2 4 0,0 0 7 16,4-2 2-16,-2 1-10 0,-2 1-15 0,0-1-21 0,2 1-18 16,2-1-17-16,-7 1-22 0,7-2-17 0,-4 1-15 0,0-1-18 15,4 0-12-15,-2 0-15 0,2 0 0 0,0 0-11 16,-4-1 6-16,4-1-7 0,0-1 2 0,4 0-3 0,-4 0 4 16,2 0-2-16,-2 0-1 0,4 0 3 0,0-1 0 0,-1 1 5 15,1-1 5-15,-4 2-4 0,2-1 0 0,2 1 6 16,0-1 8-16,-2 2 9 0,-2 1 11 0,8-2 8 0,-8 4 14 15,2-1 25-15,-2 1 15 0,5 1 3 0,-5 0-17 0,0 3-12 16,-5-2-11-16,5 4-12 0,-2-1-11 0,-6 2-3 16,8 0-13-16,-6 0-7 0,2 0-7 0,2-1-1 0,-5-1 2 15,7 1-5-15,-8-4-28 0,8 1-43 0,-2-3-58 0,-2 2-86 16,2-3-159-16,2 1-246 0,0-4-272 0,-4 1-110 0,4-1-96 16,-4-1 138-16,4 0 70 0,0-1 164 0,0 1 327 15</inkml:trace>
  <inkml:trace contextRef="#ctx0" brushRef="#br0" timeOffset="32276.81">21550 8977 118 0,'4'0'98'0,"-2"0"42"0,-2 2-3 16,4-2-20-16,0 0-20 0,-4 1 3 0,0-1-6 16,2 0-9-16,-2 0-7 0,4 0-8 0,-4 0-6 0,0 0-9 15,0 0-7-15,2 0-8 0,-2 0-2 0,0 0-6 0,0 0 3 16,0-1 1-16,5 1 2 0,-5 0 10 0,0-2 8 0,4 2-1 15,-4 0-4-15,0-1-3 0,0 1 0 0,0-2-6 16,0 2 0-16,0 0-2 0,0 0-3 0,0-1-1 0,2 1-1 16,-2 0 1-16,0 0-4 0,0-2 0 0,4 2 10 15,-2 0 11-15,-2 0 3 0,4 0-1 0,0 0 2 0,-4 2 2 16,0-2 1-16,2 0 3 0,-2 1 4 0,4 1 1 0,1-1 17 16,-5 1 14-16,2 1 3 0,2-2-1 0,-4 2-7 0,0-1-7 15,2 0-2-15,-2 0-3 0,0 0-5 0,0 1-4 16,0-2-4-16,0 2-7 0,0-1-5 0,0-1-10 0,0 1-3 15,0-1-10-15,0 0-2 0,0 1-9 0,0-2-4 0,-2 0-8 16,2 2-3-16,-4-2-4 0,2-2-3 0,2 2-3 16,-5-2 2-16,1 1-6 0,4 0 2 0,-2-2-1 0,2 1 0 15,-4-1-2-15,4 2 0 0,-4-2-3 0,4 1 4 0,0 0-1 16,0 0 2-16,0 0 3 0,4 1 0 0,0-2 2 0,-4 1 0 16,0 2 0-16,2-1 0 0,2 1 4 0,1 0 2 15,-3 0 3-15,2 1 8 0,-4-1 10 0,2 2 9 0,2 1 7 16,0 0 10-16,-4-1 1 0,2 3 13 0,-2 0 7 0,0-1 8 15,4 0 4-15,-4 1-1 0,0 0-4 0,0-1-3 16,-4 0 12-16,4 1-6 0,0 0-3 0,-2-2-8 0,2 0-10 16,-4-1-17-16,0 2-11 0,4-3-12 0,-2 1-6 15,-4-1-11-15,1-1-5 0,1 0-6 0,2-1-1 0,-6-1 1 16,2-1 0-16,4-1-3 0,-7-1-2 0,3-1 4 0,4-1-4 16,-6 1 5-16,6-2-8 0,2 2 7 0,-4 0-3 0,2-2-1 15,2 4 3-15,0 0 1 0,0-1-2 0,0 1-2 16,2 0 1-16,-2 2 2 0,4-1 1 0,-4 1 5 0,2-1 0 15,2 2 1-15,0-1 0 0,-4 2 2 0,6 0 0 16,-6 0-2-16,2 0 4 0,3 0 1 0,-1 2-1 0,-2-1 1 16,-2 2 1-16,4 0 2 0,-2 0 0 0,-2 0 6 0,0 0 0 15,0 2 8-15,4-2-2 0,-4 1 0 0,-4 0 0 0,4 0-2 16,0 0-3-16,0-1 0 0,-2 0-3 0,-2 1-6 0,4-2-3 16,-2 1 1-16,2-1-2 0,-9-1-2 0,9 1 0 15,-2-2-3-15,-4 0-1 0,6 0-1 0,-8-2 3 0,6 1-4 16,-4-1-3-16,2-1-2 0,-1-1 2 0,3 1-1 15,-6 0 0-15,8 0-1 0,-2 0 2 0,-2-1-4 0,4 2 0 16,0 0 3-16,-2 1 3 0,2-2 3 0,0 1-6 0,0 1 7 16,2-1 3-16,-2 1-3 0,0 1 2 0,4-2 0 15,-2 2 1-15,2 0 2 0,0 2 4 0,-4-2-4 0,2 1-2 16,-2 1 5-16,5-1 5 0,-1 2-4 0,-2-1 6 0,-2 1 5 16,4-1 13-16,-4 0 10 0,0 1 9 0,2 0 9 0,-2-1-3 15,0 1-7-15,0-2-9 0,0 2-8 0,0-2-11 16,0 1-8-16,-2 0-6 0,2-1-35 0,0-1-61 0,-4 0-82 15,4 0-103-15,-2 0-90 0,2 0-101 0,0-1-150 16,-4-1-87-16,-1-1 36 0,5 2-15 0,0-2 4 0,0 1 164 16</inkml:trace>
  <inkml:trace contextRef="#ctx0" brushRef="#br0" timeOffset="33766.65">21537 10209 58 0,'0'1'188'0,"-4"1"70"0,0 1-25 16,2-2-34-16,-2 2-49 0,4-1-33 0,-2 1-18 16,2-1-13-16,-8 2-11 0,8-3 1 0,0 2-2 0,-3 0-8 15,3-1-5-15,0 1-3 0,-4-1 2 0,4 2 5 0,0-3 3 16,0 2-2-16,0 0 3 0,4 0 6 0,-4-1 3 15,0 0 6-15,3 2 4 0,-3-1 4 0,8 0-3 0,-6 0 2 16,2 0 22-16,-2 1 21 0,6-1 6 0,-1 2-1 16,-1-2 1-16,0 0-1 0,4 1-1 0,-4 1-9 0,5-1-11 15,-1-1-10-15,0 0-11 0,1 0-11 0,-1 0-12 0,-2 0-12 16,1 0-7-16,1-1-12 0,-2-1-8 0,7 1-4 0,-5-2-6 16,-2 0-2-16,3 0-9 0,-1-2-2 0,0 1 0 0,1-2-3 15,-1 0-3-15,-2-2-18 0,3-1-32 0,-1 0-45 16,0-1-59-16,-3-2-71 0,3 0-81 0,-4-3-85 0,4 1-68 15,-3-3 39-15,1 1-30 0,-6-2-28 0,2 0-2 16,-4 0 12-16,2-2 67 0</inkml:trace>
  <inkml:trace contextRef="#ctx0" brushRef="#br0" timeOffset="34363.75">20923 9316 179 0,'5'-1'121'0,"-5"1"34"16,0-2-14-16,2 2-17 0,-2 0 5 0,0 0 1 0,4 0-7 16,-2 2-8-16,-2-1-8 0,4 1-7 0,0-1-3 0,-2 2 9 15,2 0-1-15,-2 0 2 0,2 2 0 0,1-1-5 16,-3 1-14-16,6-1-11 0,-2 2-10 0,0-1-4 0,1 1-4 15,-1-2 3-15,2 1 6 0,-2-1 5 0,0-1 4 16,1 0 7-16,3 0 29 0,-4 0 7 0,4-3-6 0,5 2-6 16,-5-2-8-16,-1-2-8 0,5 2-8 0,-2-3-15 0,3 0-6 15,-5 0-11-15,3-1-10 0,-1-1-13 0,3 1-6 16,-3-2-5-16,-2-2-3 0,5 2-6 0,-7-1-1 0,2-1-4 16,1 1-21-16,-5-1-37 0,4 0-52 0,-4 1-66 0,3 0-67 15,-3-1-69-15,-2 2 15 0,2-1-46 0,-4 1-85 0,2-2-47 16,1 4-48-16,-3-1 45 0</inkml:trace>
  <inkml:trace contextRef="#ctx0" brushRef="#br0" timeOffset="36617.55">28367 10369 51 0,'0'-3'97'0,"2"0"18"0,-2 0 15 0,0 2-14 15,4-1-19-15,-4-1-13 0,4 2 4 0,-4-1 1 0,0-1 3 16,0 2 0-16,0-1 4 0,0 2 3 0,0-3 2 15,2 3 2-15,-2-1 10 0,0 1 16 0,0-2 6 0,5 2 4 16,-5-2 6-16,0 2 5 0,0-1 6 0,0 1 10 16,0 0 32-16,0-1 75 0,0 1 24 0,0 0 1 0,0 0-12 15,0-2-21-15,0 2-23 0,0-1-29 0,0 1 10 0,0 0-13 16,0 0-10-16,0-2-15 0,0 2-18 0,0 0-27 0,0 0-21 16,0 0-12-16,0 0-11 0,2 0-14 0,-2 0-10 0,0 2-8 15,4-1-4-15,0 2-2 0,-2-2-5 0,-2 4-5 16,8 0-5-16,-1 1-8 0,-5 0-8 0,6 3-1 0,-2-1 0 15,4 5 2-15,-1-1-1 0,5 1-13 0,-1 1 2 16,1-1-4-16,-2 1-2 0,5-2 1 0,-1 0-1 0,5-2-4 16,-4-1 0-16,-1-2-2 0,1 0-1 0,3-3 0 0,-3-1 2 15,4 0-3-15,-5-1 1 0,-3-1-1 0,3-1 2 16,-1 0-4-16,-3-1 5 0,-2-1 0 0,1 1-2 0,-1-1-6 16,0-1-23-16,-1 0-23 0,-1 0-40 0,0-2-64 0,0 0-104 15,-1-3-149-15,3 1-200 0,-8-1-134 0,6-2-163 0,-2-1 2 16,-3-1 37-16,1-2 60 0,0 1 203 0</inkml:trace>
  <inkml:trace contextRef="#ctx0" brushRef="#br0" timeOffset="37839.18">21004 5799 248 0,'0'-2'206'0,"-4"1"38"0,0-1-1 16,4 1-42-16,-2-1-41 0,2 2-32 0,0-1-15 15,-4-1-12-15,4 2-18 0,0-2-14 0,0 1-9 0,0 1-4 16,0 0 2-16,0-1 12 0,0 1 11 0,0 0 8 16,0 1 10-16,0-1 9 0,0 1 3 0,4 1 2 0,-2 0 3 15,-2-1 35-15,4 2 3 0,0 2-4 0,-4-2-2 0,2 1-2 16,2 1-7-16,2 1-10 0,-1-1-13 0,-3 3-18 0,6-2-17 16,-2 0-10-16,4 2-15 0,-8-2-12 0,9 1-2 0,-5-2-7 15,4 1-1-15,-3-2-5 0,1-1 0 0,0 2-5 16,2-2 2-16,-3-2-5 0,3 1-3 0,0-1 1 0,-3 1-2 15,3-2-3-15,4-2-1 0,-3 1-4 0,1-2 0 16,0-2-1-16,-1 0 0 0,5 1 0 0,-1-2-5 0,-3 0-3 16,5-1 6-16,-3-1-2 0,3 1 4 0,-7-1-3 0,2 1-1 15,-1-1 3-15,-1 2-5 0,0 0-1 0,-3 0-20 16,-1 0-40-16,0 0-72 0,-2 2-103 0,0 1-143 0,-2-2-184 16,3 2-34-16,-5-2-55 0,2 3-19 0,-2-1 11 0,-2 1 250 15</inkml:trace>
</inkml:ink>
</file>

<file path=ppt/ink/ink3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08:30.958"/>
    </inkml:context>
    <inkml:brush xml:id="br0">
      <inkml:brushProperty name="width" value="0.05292" units="cm"/>
      <inkml:brushProperty name="height" value="0.05292" units="cm"/>
    </inkml:brush>
  </inkml:definitions>
  <inkml:trace contextRef="#ctx0" brushRef="#br0">12806 5982 69 0,'0'-3'79'0,"0"-2"9"0,0 2 11 0,0 2-11 15,0-2-14-15,0 0-14 0,0 1-11 0,0-1-2 0,0 2-3 16,0-1 4-16,0-1 2 0,0 2 2 0,0-1-1 0,0 1-1 15,0-1-1-15,0 1 3 0,0 1 1 0,0-2 0 16,0 1 3-16,0 1-3 0,0-2 3 0,0 2 2 0,0-1 0 16,0-1 0-16,0 2 5 0,0 0 7 0,0-2 3 0,0 2 4 15,0 0-3-15,0-1-2 0,0 1-6 0,0 0-12 16,0 0-10-16,0-1-10 0,0 1-7 0,0 0-6 0,0-2-7 16,0 2-6-16,0 0-1 0,0 0-4 0,0 0 3 0,0 0-3 15,0 0 4-15,0 2-4 0,0-2 0 0,0 1-2 16,-2-1 4-16,2 3 9 0,0-1 4 0,0 1 7 0,-4 0 0 15,4 1 2-15,0-1-1 0,0 3 3 0,0-1-1 0,0-1 0 16,0 0-1-16,0 4-2 0,0-2-1 0,0 0 3 0,-2 2-2 16,2-1-3-16,0 2 0 0,0-1 2 0,0 1-5 15,0 0-1-15,0 1-2 0,0 1-2 0,0-1 1 16,0-1-4-16,0 2 2 0,0-2-7 0,0 1 0 0,0 0-1 0,0 0 0 16,0 0-4-16,0 1 0 0,0-1-1 0,0-1 0 15,0 2 0-15,0-2 0 0,0 1 0 0,2 1 0 0,-2-1 3 16,0 1-2-16,0-1-1 0,4 2 0 0,-4-1 0 0,2 1 0 15,-2 1 0-15,0-1 0 0,0 0 0 0,4 1 0 16,-4 0 0-16,4 0 0 0,-4-1 0 0,0 2 0 0,0-2 0 16,2 1 0-16,-2-1 0 0,4 2 3 0,-4-2 3 15,2 1 1-15,-2 1 3 0,0-1-4 0,4 0 0 0,1 1-2 16,-5 0 0-16,0 2-1 0,2-1 2 0,-2 3-7 0,4 0 2 16,0 0 3-16,-4 3-3 0,0 0 2 0,2 2 0 0,-2-1-1 15,0 1 2-15,4 1-2 0,-2 0-1 0,-2-2 0 16,0 2 0-16,0 0 0 0,0-1 0 0,4 1 2 0,0 0 1 15,-4-2 2-15,0-1-4 0,0 2 2 0,0-2 4 0,3 1 2 16,-3 0 4-16,0 1-4 0,0 0 1 0,4 1-2 16,-4 0 2-16,2 1-2 0,-2 1-1 0,0 2 2 0,0 4-4 15,0 1-1-15,0 0 1 0,-2 0 2 0,2 0-5 16,0 0-2-16,-4 0 3 0,4-2-1 0,0 3-2 0,0-2 0 16,0 0 0-16,0 0 0 0,0 0 0 0,0 1 0 0,-3 0 2 15,3 2 4-15,0 0 2 0,0 1-2 0,0 2 1 0,0 1 0 16,0 0-5-16,0 2-1 0,0-1 1 0,0-2 3 0,0 1-1 15,0 0-3-15,0-2-1 0,0 1 0 0,0-1 0 16,0 1 0-16,0 1 0 0,0 0 3 0,3 0 3 0,-3 1 3 16,0 2 3-16,0 0 7 0,0-1 10 0,0 1 11 15,0-4 9-15,0 3 13 0,0-2 8 0,0-1 1 0,0-1 0 16,0 1-1-16,0-1-7 0,0-1-11 0,0 2-10 0,0-1 1 16,0 1 0-16,0-1-4 0,0 4-10 0,0-2-5 0,4 1-10 15,-4 1 2-15,0-2 0 0,0 0-3 0,0-1 0 16,0 2-3-16,0-3 2 0,0 1-1 0,0-3 4 0,0 3-3 15,0-1 7-15,0 1 5 0,0-1 5 0,0 3 6 0,0-1 2 16,0 1 7-16,0 2 8 0,-4-1 4 0,4-1-14 16,0 1 1-16,0-4 11 0,0 2 4 0,0-1 2 0,0-2-11 15,0-1-3-15,0 2-7 0,-3-1 1 0,3 0 0 16,0 0 2-16,0 0 2 0,0 1-2 0,-4 1-5 0,4 1 5 0,-4-2-5 16,4 1 5-16,0-1 1 0,0-1 0 0,-2 0 1 15,-2 0-10-15,4 0-5 0,0 0 7 0,-2 0 10 0,2 0 8 16,-4 0 4-16,0 0-4 0,4 1-7 0,0 1 6 0,-2-1 5 15,2 4 1-15,-5 0 0 0,1-1 5 0,4 1-6 16,-2-2-3-16,-2 0-14 0,4 0-6 0,-2-2 6 0,2 1 10 16,0-1-1-16,-4-1 0 0,0 0-3 0,4 0-3 15,0 2 2-15,-2-2-1 0,-2 0-1 0,4 0 2 0,0 0-4 16,-2 0-5-16,2-4-7 0,0 3-4 0,0-3 9 0,0 1 4 16,0-4 0-16,2 2-6 0,-2-1-6 0,0-3 0 0,0-1-3 15,0 0 1-15,0 0-2 0,4-1-2 0,-2-1-5 16,-2 0-3-16,0-1-5 0,4 1-4 0,-4-2 5 0,4-1 0 15,-4 2-2-15,0-1-2 0,2 1-3 0,-2-1 0 16,0-1-2-16,0 3 2 0,0-1 4 0,4-1-4 0,-4-1 1 16,0 0 1-16,0 0-3 0,0-3-1 0,0 0 0 0,0 0-2 15,0-3-2-15,0 0 2 0,0-1 2 0,0-2-6 0,0-3-10 16,0 0-14-16,0-2-5 0,0-1-14 0,0 0-21 16,0-1-20-16,0-2-29 0,0 0-61 0,0-2-91 0,0-1-121 15,2 0-149-15,-2-1-71 0,0-2-88 0,0-2-78 0,0-3 118 16,-2-2 28-16,2-5 74 0,0-3 8 0,-4-6 129 15</inkml:trace>
  <inkml:trace contextRef="#ctx0" brushRef="#br0" timeOffset="1944.12">12771 5890 165 0,'0'-1'102'0,"0"-1"36"0,0 1-21 0,0-1-27 0,0 2-18 15,0-1-8-15,0-1-1 0,0 2-7 0,2 0-5 16,-2-2-6-16,0 2-5 0,0 0-4 0,0-1 0 0,4 1-2 16,-4 0 5-16,4 0-1 0,-4 0 11 0,0 0 6 15,2 0 1-15,-2 0-8 0,4 0-6 0,-2 0-8 0,-2 0 1 16,9 0 1-16,-9 0 4 0,2 0 4 0,2 0-4 0,-2 0 0 16,2 0-5-16,0 0-4 0,-2 0-2 0,4 0-6 0,-2 0 0 15,1 1-5-15,-3-1-1 0,6 2-1 0,-6-2-1 16,4 2 8-16,-2-1 5 0,0-1 4 0,3 2-6 0,-1-1-4 15,0 1 2-15,2-2-2 0,-1 1-4 0,-1 1 0 0,0-1-2 16,8 1 1-16,-7-1-2 0,3 0 2 0,0 1-1 16,3 0 2-16,-1-1 3 0,-2-1 0 0,7 2-1 0,-3-1-1 15,3-1-1-15,0 2 3 0,-5-2-4 0,9 1 5 16,-5 1 0-16,1-2 1 0,-1 0 4 0,1 1 0 0,3-1-2 16,1 2 4-16,-4-2-5 0,-1 1 1 0,3 1 2 0,-3-1-6 15,3-1 4-15,0 3-3 0,-3-3-2 0,5 2 1 0,-1-1-4 16,-1 1 0-16,-2-1-1 0,7-1-2 0,-5 2 6 15,-3-2 2-15,9 1 2 0,-6-1 0 0,8 0 0 0,-2-1 0 16,-1 1 0-16,1-2 2 0,4 1 0 0,-2-1-6 16,6-1 1-16,0 0-7 0,2 2 3 0,-2-2-4 0,0 0 0 15,1 0 2-15,3 1-2 0,-8 1-4 0,4-2-3 0,-2 1 1 16,2 0 1-16,-4 1-4 0,6 0 1 0,-2-2 0 0,-4 1-2 16,2 1 2-16,2-2-1 0,0 1 3 0,0 1 0 0,0-1 1 15,0-1-4-15,9 2-1 0,-7-2 1 0,2 0-1 16,4 1 6-16,-6 1 0 0,7-2-1 0,-7 1 2 0,6-1-1 15,-6 2-1-15,1-1-3 0,-1 1 1 0,-2 1-2 16,4-2-1-16,0 1-2 0,0 1-1 0,-8-2 0 0,13 1 3 16,-9 1-2-16,2-2 1 0,6 2-2 0,-6 0 0 0,3 0 3 15,3-1-5-15,-6 1 1 0,6-2 1 0,-5 0 0 0,1 1 0 16,0 0 0-16,0-1 3 0,-2 1-2 0,3-2 1 16,-1 1-2-16,0 1-1 0,-2-1 1 0,6 1 0 0,-1-1 1 15,-1-1-2-15,2 3 1 0,3-2 0 0,-5 1 0 0,4 1 0 16,1-1 0-16,-1 1 0 0,-3 0 0 0,3 0 0 15,0 0 0-15,-1 0 0 0,-1 0 0 0,2-2 0 0,-1 2 1 16,1 0 3-16,1 0-6 0,-1 0 5 0,2-1-3 16,-1 1 0-16,-1-2 0 0,5 1 0 0,-3 1 4 0,-1-2-3 15,-1 1-4-15,1-1 1 0,-1 2 2 0,0-3 0 0,-3 3 0 16,3-3 0-16,0 3 0 0,-1-1-2 0,1-1 1 0,1 1 1 16,1 1 0-16,-1 0-2 0,3-2 1 0,-1 2 1 15,1 0 0-15,1 0 0 0,-5 0 0 0,-2 0 1 0,7 2 3 16,-5-2 2-16,1 0-2 0,-5 0 6 0,4 1 1 15,1-1-2-15,-3 2-2 0,3-2 3 0,-1 1-2 0,-2-1 0 16,3 1 4-16,-1 1-4 0,-2-2 0 0,3 2-2 0,-9-1 1 16,6-1-2-16,-1 2-3 0,-3-2-2 0,0 1 0 0,-2-1 6 15,0 0-1-15,0 2-2 0,-1-2 2 0,3 0-1 16,-4 1-3-16,0 1 0 0,4-2-1 0,-4 1 0 0,9-1 2 16,-9 2 2-16,2-1-3 0,0 0-1 0,0 1 0 0,-2-2 0 15,-2 3 2-15,2-3 5 0,-2 2 1 0,-2-1-4 16,2 1 4-16,-4-1 0 0,-2 1 3 0,6-1-1 0,-4 1 6 15,0-1-2-15,-1 1 7 0,-3-2 1 0,0 1-2 16,4-1 0-16,-4 1 0 0,3-1 0 0,1 0-2 0,0 0-2 16,4-1 0-16,-6 1-8 0,6-1 0 0,0 1 3 0,-2-2-9 15,2 1 4-15,-2-2 3 0,2 1-4 0,-2 1-3 0,-2-1 1 16,4 1-2-16,-6-1 3 0,1 1-3 0,1-1 0 0,4 2 4 16,-4-2-4-16,-4 2 0 0,0-1-1 0,3 1 0 15,-3-1 3-15,2 1-2 0,2 0 3 0,-9 0-1 0,7 0 6 16,0 0-2-16,0 0 1 0,-2 0-2 0,-1-2 2 15,3 2-1-15,-6 0-4 0,6 0 1 0,-9-1-2 0,3 1 3 16,-3 0-4-16,1 0-5 0,-1 0-17 0,-5-2-34 0,3 2-46 16,-1-1-69-16,-7 1-75 0,4 0-79 0,-4 0 18 0,3 0-29 15,-7 0-47-15,6 0-5 0,-8 0 15 0,2 0 4 16,2 0 28-16,-4 1 59 0</inkml:trace>
  <inkml:trace contextRef="#ctx0" brushRef="#br0" timeOffset="3171.73">20231 5845 122 0,'0'-2'70'0,"0"1"8"16,2 1 5-16,2-1-10 0,-4-1-14 0,0 1-10 15,0 1-8-15,2-2 0 0,-2 1-4 0,0 1-6 0,0 0-1 16,0-2-7-16,0 2 1 0,0 0-4 0,4-1-3 15,-4 1 0-15,0 0-3 0,0 0 2 0,4 0-2 0,-4 0 2 16,0 0 1-16,0 0 1 0,0 0 7 0,0 0 5 0,0 0 7 16,0 0 8-16,0 0 6 0,0 0 11 0,0 0 4 0,0 0 9 15,0 0 1-15,0 0 6 0,0 0 7 0,0 0 14 16,3 0 4-16,-3 0-4 0,0-2-3 0,0 2-8 0,0 0-4 16,0 0-2-16,0 0-6 0,0 0-2 0,0 0-2 15,0 0-6-15,0 0-8 0,0 0-1 0,0 0-8 0,0 0-5 16,0 0-3-16,0 0 8 0,0 0 2 0,0 0 6 0,0 0 9 15,0 0 16-15,0 0 6 0,0 0-3 0,0 2-13 0,0-2-11 16,0 1-12-16,0 1-9 0,0 1-7 0,-3-2 1 16,3 2 15-16,0-2 10 0,0 3 7 0,0-1-10 0,0 1-12 15,0 1-2-15,0-1-11 0,0 2-6 0,-4 0-5 0,4 0-5 16,0 2-5-16,0-1-1 0,-4 4-1 0,4-2-4 16,0 3 3-16,0 0 8 0,0 1 2 0,0 1 8 0,0 1 7 15,0 1 1-15,0 2 7 0,0 2-2 0,4 1 6 16,-4 0-4-16,0 1-5 0,0-1-2 0,4 3-1 0,-4-1-5 15,0-1-2-15,0 2 0 0,0-2-4 0,0 1-3 0,0 0-6 16,0-2-3-16,3 3-2 0,-3-4-1 0,0 3-4 0,0 0-2 16,0 1 4-16,4 0-1 0,-4 1-1 0,0 2 1 0,0 2-2 15,0-1-1-15,0 4 3 0,0-1-2 0,0 2-1 16,0 0 6-16,0 0 10 0,0 0 2 0,-4 0 6 0,4-1 8 16,-3 1 3-16,3-4 0 0,0 2 4 0,0-1 1 15,0-2 1-15,0 1 0 0,0-1-4 0,0-1 1 0,-4 2-5 16,4-1-2-16,0 2 1 0,4 0-4 0,-4 0-3 0,0 2-2 15,0 1-1-15,0 1-4 0,3 1-1 0,-3-1-5 0,0 1 7 16,0-1 0-16,4 1 6 0,-4-2-4 0,0 1 1 16,0-1-5-16,0 0 4 0,0 2 3 0,0-1 0 0,0 1-1 15,0-1 2-15,0 2-9 0,0 1 4 0,-4 1 0 0,4 1 0 16,0 0-2-16,-3 0-1 0,3-1 2 0,0-1 1 16,-4-1 2-16,0-2-2 0,4 1-3 0,0-2 4 0,0 0-1 15,-2-2-2-15,2 1-1 0,0 1 2 0,0-1-1 16,0 1-2-16,0 0-3 0,0 1 0 0,0 1-1 0,0 1 0 15,0 0 4-15,0 1-5 0,0-3 5 0,0 2-8 0,0-1 2 16,0 0-2-16,0-1-4 0,0-1 0 0,0 0 1 0,0 0 1 16,0 0-2-16,0-1-6 0,0 0-2 0,0 2 7 15,-4-1-1-15,2 1-1 0,2 2 3 0,0 0-4 0,-4 0 4 16,0 2-6-16,4-1 1 0,-2 1 2 0,-3-3 0 16,1 1 0-16,4 1-3 0,-2-4-5 0,-2 1 3 0,2 1 0 15,2-2 6-15,-4 0-4 0,0 0 1 0,4 1 3 0,0-1 2 16,-2 3-2-16,-2-2-1 0,4 3 3 0,0 0-1 0,0-1 2 15,0 0-4-15,0-1 8 0,-2-1-2 0,2 1-1 16,0-3-1-16,0 2 2 0,0-3-1 0,0 2-6 0,0-1 3 16,0 1 1-16,0 0-1 0,0 0-6 0,0-1 4 0,0 2-6 15,0 0-1-15,0-1 2 0,0 2 5 0,2-1-5 16,-2-1 0-16,0 0 0 0,4-1 0 0,-2-2 0 0,-2 1 0 16,4-3 0-16,0 3 4 0,-4-4-3 0,2 1-1 0,-2-3 0 15,6 1 3-15,-6 0-1 0,9-1-2 0,-9 1 0 16,2-2 0-16,2 1 3 0,0 1 0 0,-4-1-3 0,2 1 0 15,2-1 0-15,-2 2 0 0,-2 0 0 0,4-1 0 0,0 1 2 16,-1-2 2-16,-3 1-4 0,4-1-4 0,-2-1 6 0,2 2-1 16,0-2-1-16,-2 0 0 0,-2-2 0 0,8 1 0 15,-8-3 0-15,2 2 3 0,3-3-3 0,-3 1 0 0,-2-1 5 16,4 1-4-16,0-2 6 0,-4 0-1 0,2 0 1 16,-2 0 4-16,4 1-2 0,-2-1-4 0,-2 2 2 0,4-1 1 15,0 2-5-15,-2 2 1 0,-2-1 3 0,5-1-2 0,-3 1-1 16,-2 0-2-16,4-1 4 0,0 0 5 0,-2 0-3 0,-2-2 2 15,4 2 4-15,0-1 0 0,-4-2 1 0,2 0 1 16,2-2 6-16,-4 1 8 0,3-1 3 0,-3-1 1 0,0 0-1 16,4 0-8-16,-4-1 2 0,4-1-1 0,-4 1-2 0,0-1-2 15,2 1-5-15,-2-3-5 0,0 2 0 0,0-1-2 16,4-2 0-16,-4 1-7 0,0-2 4 0,0 1 3 0,2-1-6 16,-2-1-3-16,0-1-1 0,0 0 3 0,0 0-5 0,0-1-6 15,0-1 6-15,0-1 1 0,0 0-3 0,0 1-6 16,4-2-5-16,-4-1-8 0,0 3-5 0,0-3-12 0,0 1-11 15,0-2-15-15,0 2-16 0,0-1-36 0,0-2-64 0,4 0-106 16,-4 0-148-16,0-2-188 0,0-1-114 0,0 2-155 0,0-2 15 16,0-4 74-16,0 3 84 0,-4-2 81 0,0-2 280 15</inkml:trace>
  <inkml:trace contextRef="#ctx0" brushRef="#br0" timeOffset="5159.86">12860 12621 127 0,'0'0'100'0,"-3"0"34"0,3-2-11 0,0 2-21 16,-4 0-16-16,0-1 6 0,4 1-2 0,0 0-2 16,0-2-8-16,0 2-2 0,0 0-5 0,0 0-6 0,0-1-5 15,4 1-9-15,0 0-4 0,-4 0-5 0,0 0-1 16,3 0 0-16,1 1 4 0,-2-1 2 0,2 0 4 0,0 2 7 16,-2-2 9-16,2 1 3 0,2 1-4 0,1-1-3 0,1 0 1 15,-2 1-2-15,4 0-2 0,-1-1 3 0,1 1-4 16,5-1-1-16,-3-1 3 0,4 2-4 0,1-1-3 0,0-1-2 15,3 0-4-15,1 0-1 0,-3 0-1 0,9 0 16 0,-2-1 6 16,-2 1 1-16,4-2-2 0,0 2-1 0,0 0 4 0,-3-1-5 16,3 1 3-16,4 1-5 0,-4-1-5 0,2 0-3 15,-2 0-3-15,6 2-2 0,-6-2-3 0,6 0 1 0,-2 0 3 16,2-2-4-16,0 2 2 0,0 0-3 0,8-1 3 16,-5-1 4-16,1 1 0 0,2-1 2 0,-2 0-2 0,5 1 2 15,-3 0-4-15,-2-1 3 0,2 1-2 0,1-1 9 0,1-1-1 16,-2 3 2-16,1-1 2 0,1-1-1 0,-2 1 4 15,0-1 7-15,5 2-1 0,-1-2 0 0,1 2 0 0,-1-2 0 0,5 2-3 16,-3-2-6-16,-1 1 1 0,-1-1-1 0,4 1-1 16,1-1-4-16,-7-1-4 0,7 2-4 0,-1-4-4 0,-3 2-2 15,1 0 0-15,5-1-2 0,2-1 4 0,-3 0 2 16,5 1 5-16,-4 1-2 0,3-3-5 0,-3 1-3 0,4 1-4 16,-5 0-4-16,-3-1-10 0,3 0 2 0,3 3-4 15,-6-1-3-15,1 1-6 0,3-1-4 0,-1 0 1 0,1 2 1 16,2-1-4-16,-1 1-3 0,1-1-4 0,-2 1 3 0,-5-1-2 15,5 1-1-15,1-1-2 0,-5 2 4 0,1-3 1 0,-1 2-2 16,6-1-2-16,-3 1-1 0,1-2 3 0,-1-1 0 0,1 3 3 16,2 0-2-16,-3-2-1 0,-3 0 5 0,1 0-7 15,-1 1-2-15,-3 1-1 0,5-3 3 0,-5 4-3 0,1-1 2 16,-1 1 0-16,0-1 0 0,1 1-2 0,1 0 0 16,-1 0 0-16,-1 1 0 0,5-1 0 0,-3 1 0 0,-2 1 4 15,1 0-2-15,-1-1-6 0,1 1 3 0,-1-1 5 0,-2 2-3 16,3-1-1-16,-9-1 0 0,8 1 0 0,-1-1 3 0,-7 0-2 15,8 1 0-15,-1-2-1 0,1 2 0 0,-8-2 0 16,7 0-4-16,-3 1 3 0,0-1 1 0,-2 2 0 0,-4-2-4 16,9 0 7-16,-9 1-2 0,0-1-1 0,0 2-4 0,0-1 7 15,0-1 1-15,-2 0-3 0,-2 0-4 0,4 2 2 16,2-2 1-16,-6 0 0 0,4 1 0 0,0-1 0 0,0 0 0 16,3 0 0-16,-3 0 0 0,0 0 4 0,0 0-3 15,0 0-1-15,-2 0 0 0,2 0 0 0,-4 0 0 0,2 0 0 16,-4 0 2-16,2 2 0 0,2-2-2 0,-4 0 0 0,-3 0 0 15,3 0 0-15,-2 0 0 0,2 0 0 0,-4 0 0 0,4 0 0 16,-5 0 0-16,5 0 0 0,0-2 0 0,0 2 0 0,0 0 0 16,0-1 0-16,2 1 0 0,-3 0 0 0,1 0 7 15,2 0-2-15,-2-2 2 0,4 2-9 0,-4 0 1 0,0 0-3 16,-4 0 7-16,3 0-3 0,-3 0-3 0,0-1 5 0,4 1-4 16,-2 0 4-16,-7 0-1 0,5 0-4 0,2 1 1 15,-7-1 6-15,3 0-3 0,0 2-1 0,-3-2 0 0,7 1 0 16,-8 1-3-16,3-1 1 0,-1-1 6 0,2 2-3 0,-1-2-1 15,-3 1-3-15,1 1 1 0,-1-2 2 0,4 1 4 16,-1-1-3-16,-3 0-1 0,-1 0 0 0,1 0 0 0,-1 0 0 16,1 0 4-16,-5 0-2 0,7 0-2 0,-11 0 0 0,9 0 0 15,-7 0 0-15,5 0 0 0,-3 0 0 0,-2 0 0 16,1 0 0-16,-1 0 0 0,-2 0-4 0,3 2 3 0,-1-2 1 16,-4 0 0-16,5 0 0 0,-5 1 0 0,2-1 0 15,-2 2 0-15,0-1 4 0,1-1-3 0,1 2-1 0,-6-1 0 16,4-1 0-16,2 2 0 0,-6-2 2 0,5 1 0 0,1-1-1 15,-6 2-1-15,6-2 3 0,-2 1-3 0,-3-1 0 0,5 0 8 16,-6 1-3-16,4-1 5 0,2 0-4 0,-6 0 2 0,7 0-4 16,-7 0-1-16,4 0 3 0,-2 0-5 0,2 0 3 15,0 0-4-15,-1-1 1 0,1 1-1 0,-2 0 0 0,2-1 0 16,-2 1 0-16,2 0 0 0,-1 0 0 0,1 0 0 16,-4 0 0-16,6 0-2 0,-6 0 1 0,2 0 1 0,-2 0 0 15,7 0 0-15,-7 0 0 0,-2 0 0 0,8 0 0 0,-6 0 0 16,2 0 0-16,-2 0 2 0,2 0-1 0,1 0 2 0,-3 0-1 15,2 0 1-15,-2 0-1 0,-2-2-2 0,4 2 4 16,0 0-1-16,-4 0 3 0,2-1 0 0,2 1-5 0,-4 0 2 16,2-2-1-16,-2 2-2 0,5 0 3 0,-1 0 0 0,-4-1-1 15,0 1 0-15,2-2-1 0,-2 2 2 0,0 0-3 16,0 0 0-16,4 0 0 0,-4-1 0 0,4 1 0 0,-4 0 0 16,0 0 5-16,0 0 0 0,0 0-4 0,0 0 3 0,0 0 3 15,2 0 4-15,-2 0-5 0,0 0-4 0,0 0-2 16,0-2-16-16,0 2-21 0,0 0-27 0,0 0-64 0,0-1-108 15,0 1-154-15,-2 0-176 0,2-2-89 0,0 1-90 0,-4-1-56 16,0 1 124-16,4-1 47 0,-2-1 88 0,-2 2 62 0,-1-1 67 16</inkml:trace>
  <inkml:trace contextRef="#ctx0" brushRef="#br0" timeOffset="5489.81">20462 12363 159 0,'0'-5'92'0,"0"4"47"0,0-2 1 0,0 0-17 16,0 1-1-16,0-1 2 0,0 2-8 0,0-1-8 0,0 0-5 15,0 1 1-15,0 1-5 0,0-1 2 0,0 1 10 16,0-2 1-16,0 2-4 0,0 0-3 0,0 0-3 0,0 0-5 15,0 0-3-15,0 2-7 0,0-1-5 0,0-1 3 0,0 1 9 16,0 3 3-16,0-1 25 0,0-2 18 0,0 4-4 0,0-1-4 16,0 1-8-16,0-1-9 0,0 1-7 0,0 1-8 15,0 0-10-15,0 0-13 0,0 0-13 0,0 1-17 0,0 1-12 16,0-3-10-16,0 2-9 0,0 0-10 0,0-2-15 16,0 1-42-16,0-2-71 0,0 1-94 0,0-2-107 0,0 1-75 15,0 1 20-15,0-2-45 0,0 0-35 0,-2 0 8 0,2-2 3 16,0 2 43-16</inkml:trace>
  <inkml:trace contextRef="#ctx0" brushRef="#br0" timeOffset="7891.81">12787 12988 162 0,'0'-1'111'0,"-4"-1"53"0,4 1-16 15,0-1-15-15,0 1-1 0,-2 1-8 0,2-2-5 16,0 2-6-16,0 0-6 0,0 0-5 0,0 0-11 0,-4 2 11 16,4-2-1-16,0 0 3 0,0 0 0 0,0 1 6 0,0 1-1 15,0-2 1-15,0 0-2 0,0 1-4 0,0 1 3 0,0-2 1 16,0 1 19-16,0-1 32 0,0 0 12 0,4 0 3 15,-4 2 1-15,0-2 0 0,0 0 2 0,0 1-6 0,0-1-7 16,0 0-10-16,0 2-13 0,2-1-12 0,-2-1-8 0,0 2 21 16,0-1 25-16,0 0 9 0,0 3-8 0,0-1-18 15,0-2-21-15,0 2-16 0,4 0-18 0,-4 1-16 0,0 1-13 16,0 0-8-16,2 1-5 0,-2-2-1 0,0 2-5 16,0 0-2-16,0 2 0 0,0-1-3 0,0 2-5 0,0 0 3 15,0 0-7-15,4 2 4 0,-4-3-1 0,0 3-2 0,0 0 1 16,0 1-2-16,0 0-6 0,0-2-1 0,0 2-7 0,0 0-1 15,0 0 7-15,0-1-8 0,0-1 0 0,0 1-10 0,0-3 0 16,0 3-6-16,0-4-1 0,0 1 0 0,0-2 0 16,5 0 0-16,-5 0-2 0,0-1 0 0,0-1 2 0,0 0 0 15,2 0 0-15,-2 0 0 0,4-1-2 0,-2-1-3 16,2 1-4-16,0-2 1 0,-2 0-5 0,-2-1-10 0,6 0-3 16,-2 0-6-16,1 0-13 0,1 0-22 0,-2 0-43 0,-2-1-45 15,4 0-65-15,2-1-66 0,-5-1-83 0,3 2-80 16,-2-1-24-16,0-1-60 0,-2 2-80 0,-2-3 43 0,4 2 51 15,-4 0 14-15,4-1 77 0,-4 0 30 0,0 2 59 0,0-2 25 16</inkml:trace>
  <inkml:trace contextRef="#ctx0" brushRef="#br0" timeOffset="8226.44">12711 13183 202 0,'-4'-3'181'16,"-1"2"61"-16,5-1 41 0,-2 1-16 0,2-1-23 0,-4 1 12 15,4-1-3-15,-2 1 0 0,2-1-6 0,0 0-5 16,0 2 87-16,0-1 23 0,-4 1 6 0,4-1 6 0,0 1-11 16,-4-2 8-16,4 2 23 0,0 0-19 0,0-1-57 0,4 1-68 15,-4 0-57-15,0-2-41 0,4 2-35 0,-4 0-16 16,0 0-13-16,0 0-12 0,2 0-7 0,-2 0-3 0,6 0 5 15,-6 0 0-15,5 0 3 0,-1 0 0 0,-2 0-5 0,4 0-3 16,-2 0-2-16,0 0-8 0,2 0-5 0,1-1-6 0,-3 1-17 16,2-2-3-16,0 2-2 0,0-1-6 0,3-1-5 15,-3 1-11-15,0-1-20 0,0 0-31 0,3 0-31 0,-3 0-38 16,4 1-65-16,-8-2-103 0,4 1-153 0,3-1-190 16,-7 0-141-16,6 0-95 0,-6 0-28 0,4 0 108 0,-2 0 64 15,0 2 63-15,-4-2 194 0</inkml:trace>
  <inkml:trace contextRef="#ctx0" brushRef="#br0" timeOffset="8845.74">13099 13297 116 0,'0'-1'118'0,"0"1"66"0,0-2-7 0,-2 1-5 16,2-1-3-16,0 1-17 0,0-1-12 0,0 2-13 0,0-1-8 15,2-1 11-15,-2 1-1 0,0-2-4 0,0 1-7 0,4 1-4 16,1-1-5-16,-5 1-5 0,2-1-6 0,-2 1-11 0,6-1-3 16,-6 2 11-16,4-1 28 0,0 1 49 0,-2 0 15 15,2 0 0-15,-2 1-3 0,3-1-14 0,-1 3-17 0,-2-1-20 16,-2 1-16-16,8 0-14 0,-8 1-12 0,2 1 2 16,-2 1 3-16,4-2 10 0,-2 2 12 0,-2 0 24 0,0-2 16 15,0 3 11-15,0-1 8 0,0-2 9 0,0 2 12 0,0-1-2 16,-2-1-17-16,-2 2-23 0,4-1-27 0,-2-2-14 0,-2 1-17 15,0-2-10-15,2 1-19 0,-7-2-10 0,7 0-19 16,-4-1-10-16,-2 0-10 0,2 0-6 0,4-1-5 0,-7-2-1 16,-1 0-6-16,4-1-1 0,4-1-4 0,-7-1-5 0,3 0 0 15,4 0-12-15,-2 0-14 0,0-1-33 0,2 1-54 16,2 0-88-16,-4 0-138 0,4 0-184 0,4 1-173 0,-4 1-104 16,2-1-114-16,-2 2 118 0,0 0 38 0,0 2 50 0,0-2 211 15</inkml:trace>
  <inkml:trace contextRef="#ctx0" brushRef="#br0" timeOffset="11379.94">12694 11619 28 0,'-8'-2'150'0,"8"2"70"0,-6-1 9 0,6 1 17 0,-2 0-19 15,-2 0-19-15,-1 0-10 0,5 0 14 0,-2 0 1 0,-2 0 0 16,0 0-5-16,4 0-2 0,-2 0 21 0,-2 0 53 0,4 0 22 15,-2 0 2-15,2 0-4 0,0 0 2 0,-4-2-18 16,4 2 14-16,-4 0 7 0,4-2-9 0,0 2-25 0,0 0-39 16,0 0-45-16,0 0-39 0,-3 0-28 0,3 0-26 0,0 0-17 15,0 0-4-15,0 0-9 0,0 0 0 0,0 0-6 16,0 0-1-16,3 0-8 0,-3 0-7 0,0 0-4 0,0 0-2 16,4 0-4-16,0 0-1 0,-4 0-4 0,2 0 2 0,2 0-3 15,-2 0 11-15,6 0 7 0,-6 0 0 0,3 2 1 16,1-2-7-16,0 0 6 0,2 0 3 0,-6 0 1 0,4 0-1 15,5 0-4-15,-5 0 0 0,4 0 0 0,1-2-4 0,-5 2 2 16,4 0-5-16,1 0-4 0,-5 0-1 0,4-1-4 0,-4 1-1 16,5-1-2-16,-5 1-2 0,2 0 3 0,-2 0 0 15,0-2 0-15,-1 2-1 0,1 0 0 0,-2 0 3 0,-2 0-3 16,4 0-19-16,-2 0-5 0,0 0 0 0,-1-1 0 16,1 1 0-16,-2 0 0 0,-2-2 0 0,4 2 0 0,0 0 0 15,-4 0 0-15,0-1 0 0,0 1 0 0,0-2 0 0,0 2 0 16,0-1 0-16,-4-1 0 0,0 2 0 0,4 0 0 0,-2 0 0 15,-2-1 0-15,1 1 0 0,-5 0 0 0,6 0 0 0,-4 1 0 16,-2-1 0-16,6 2 0 0,-9-1 0 0,5 1 0 16,-8 1 0-16,3 0 0 0,3-1 0 0,-2 2 0 0,-5-1 0 15,5 1 0-15,-3-1 0 0,-1 0 0 0,6 2 0 16,-7-2 0-16,5 0 0 0,4-2 0 0,-5 2 0 0,1-1 0 16,4 0 0-16,0 0 0 0,-1 0 0 0,3-2 0 15,2 1 0-15,-6 1 0 0,6-2 0 0,-2 1 0 0,0-1 0 16,4 2 0-16,-2-2 0 0,-3 1 0 0,3-1 0 0,2 0 0 15,0 0 0-15,0 2 0 0,0-2 0 0,0 0 0 0,0 0 0 16,0 0 0-16,2 0 0 0,-2 0 0 0,7 0 0 0,-7 0 0 16,8 0 0-16,-6 0 0 0,2 0 0 0,0 0 0 15,-2 0 0-15,5 0 0 0,1-2 0 0,-6 2 0 0,4 0 0 16,2 0 0-16,-6-1 0 0,7 1 0 0,-3-2 0 16,0 2 0-16,0 0 0 0,0-1 0 0,5-1 0 0,-5 1 0 15,4-1 0-15,-1 0 0 0,-1 0 0 0,0 0 0 0,-2-1 0 16,5 2 0-16,-9-1 0 0,6 1 0 0,-6-1 0 0,4 1 0 15,3 1 0-15,-7 0 0 0,2-2 0 0,-2 0 0 16,6 2 0-16,-6-1 0 0,2 1 0 0,-2 0 0 0,2-1 0 16,1 1 0-16,-3 0 0 0,2 0 0 0,0-2 0 0,-2 2 0 15,2 0 0-15,-2 0 0 0,2-1 0 0,0 1 0 16,-1-2 0-16,-3 2 0 0,6 0 0 0,-6-1 0 0,4 1 0 16,0-2 0-16,-2 2 0 0,-2 0 0 0,4 0 0 0,0-1-2 15,-4 1-232-15,2-2-110 0,-2 2-207 0,5-1-310 16,-5 1-308-16,0-2-168 0,0 0 161 0,-5 2 135 0,5 0 237 15,-2 2 377-15</inkml:trace>
  <inkml:trace contextRef="#ctx0" brushRef="#br0" timeOffset="12640">11481 11547 243 0,'0'3'197'0,"-4"-2"55"0,0 2 10 16,4-2-29-16,0 3-35 0,-3-3-5 0,3 1 1 0,-4-1-6 16,4 2-7-16,0-3-13 0,0 2-12 0,-2-1-16 0,2 1-8 15,0-2 42-15,0 1 9 0,0-1 4 0,0 0-5 16,0 0-4-16,-4 0 4 0,4 0 5 0,0 0-1 0,0 0-6 16,4 0-13-16,-4-1-15 0,0-1 4 0,0 1-4 0,0-1-15 15,2-1-9-15,-2 2-4 0,0-2-13 0,4-2-14 0,-1 2-15 16,-3-3-8-16,8 2-12 0,-8-4-12 0,2 1-9 15,4-2-11-15,-2 0-5 0,2-1-1 0,-1-1-6 0,1 0-6 16,0-3-4-16,2 3 0 0,-2-3-2 0,1 2-3 0,-1 0 0 16,0 0-1-16,-2 2 2 0,2 2 1 0,-2-1 0 15,1 2-1-15,-3 2 5 0,-2-1-7 0,4 3 3 0,-2 0 3 16,-2 0 2-16,0 0-1 0,0 2 4 0,4-1 5 16,-4 2-10-16,0 0 3 0,4 0-4 0,-4 2-6 0,0-1 1 15,0 2-2-15,0 0 0 0,0 2 0 0,0 2 2 0,0 0 3 16,0 3-2-16,2 2-3 0,-2 1 0 0,0 4 0 0,0 1 0 15,0 1 3-15,0 1-2 0,0 2 0 0,0 1-1 16,0 1 0-16,0 1 0 0,0 1 3 0,-2-1-3 0,2 0 0 16,0 1 0-16,0-2 5 0,-4-1 0 0,0-1-1 15,4-1-2-15,0-1-2 0,-2-2 4 0,-2-2-2 0,4-1-2 16,-2-1 2-16,2-2 2 0,0-3 3 0,-5 0-2 0,1-3-5 16,4 0-5-16,0-2-10 0,-2-1-8 0,2 0-4 15,-4 0 2-15,0-3 3 0,4 2 3 0,-2-2 4 0,-2 0-21 16,2 0-8-16,-2-2-1 0,-1-1 10 0,-1 2 3 0,4-4 4 15,-6 1-6-15,2-2-22 0,0-2-12 0,-5-1-11 0,1 0-24 16,0-3-13-16,1-1-21 0,-5-3-16 0,3 2-4 16,1-1 15-16,-2-2 15 0,1 2 19 0,1-1 16 0,0 0 14 15,3 3 13-15,5 1 12 0,-6 0 20 0,2 0 12 0,4 3 6 16,-2 2 4-16,0-1 13 0,4 2 7 0,-2 2 4 16,-3 1 5-16,5-2 9 0,0 2 6 0,0 2 9 0,0-2 10 15,0 1 12-15,0-1 10 0,0 2 3 0,0-1 6 0,5 1 2 16,-3-1 6-16,-2 0-1 0,4 2 1 0,0-1-4 0,-4 0-9 15,2 1-8-15,2-2-7 0,-2 2-5 0,2 0-5 16,0 0 4-16,-2 0 1 0,3 0-1 0,-3 0 6 0,2 0-3 16,0 0 1-16,-2 0 6 0,6 2 1 0,-6-2 5 15,3 0 7-15,-3 0-3 0,6 1-11 0,-6-1-11 0,2 1-6 16,2-1-9-16,-2 2-3 0,-2-2-5 0,5 2-12 0,-3-2 1 16,2 0-6-16,2 0-1 0,-6 0-4 0,5 0-5 0,1 0-12 15,-6-2-4-15,2 2-36 0,2-2-56 0,-2 2-89 16,-2-2-127-16,7 2-165 0,-7-2-131 0,4-1-111 0,-2 3-144 15,0-1 105-15,-2-1 32 0,2 1 35 0,-2-1 152 0</inkml:trace>
  <inkml:trace contextRef="#ctx0" brushRef="#br0" timeOffset="13170.03">11880 11816 190 0,'4'2'158'16,"-2"-2"54"-16,-2 0 8 0,0 0-7 0,4-2-15 0,0 2-11 15,-2-1 9-15,-2 0 12 0,6-2-9 0,-1 1-20 0,1-1-32 16,-2 0-27-16,2 0-27 0,-2 1-20 0,2 0-6 0,-1 2-1 15,1-2 16-15,0 2 27 0,-2 0 7 0,2 2 0 16,-4 0-8-16,7 2-7 0,-9-1 1 0,2 1 4 0,2 2 1 16,0 0 6-16,-4 0 4 0,0 2 9 0,0-1 4 0,0 1 14 15,-4 1 15-15,0-2 28 0,4 0 53 0,-2 1 40 16,-7 0 30-16,7-2-10 0,-2-2-44 0,2 2-53 0,-6-3-56 16,2 1-44-16,4-2-29 0,-7 0-19 0,7-2-14 15,-6 0-14-15,2 0-8 0,0-4-7 0,-1 2-4 0,1-1-6 16,2-2 0-16,-2-2-2 0,2 1 0 0,2-2-4 0,-2-1-4 15,-1-1 4-15,5 1-15 0,0-2-31 0,0 1-66 0,5-1-120 16,-1 1-173-16,-4-1-223 0,2 1-124 0,4 2-159 16,-6 1 47-16,8-1 45 0,-8 3 42 0,2 1 173 0</inkml:trace>
  <inkml:trace contextRef="#ctx0" brushRef="#br0" timeOffset="34833.84">20574 12889 109 0,'0'-3'99'0,"0"0"32"0,0 2-4 0,-4-2-18 0,4 0-21 15,0 1-3-15,-4 1 2 0,4-1-3 0,0 1 0 0,0-3-5 16,0 4-7-16,0-1-7 0,-2 0-1 0,2-1-3 16,0 2-1-16,0 0 2 0,0-1 0 0,-4 1 6 0,4 0 1 15,0 0-1-15,0 0-1 0,0 1 6 0,0-1 1 0,-2 0 3 16,2 2 0-16,0-2-4 0,0 1-3 0,0-1-3 15,-5 1 0-15,5 1-2 0,0 0-1 0,-4-1 3 0,4 1-2 16,0-1-5-16,0 1-4 0,0-1 11 0,0-1-3 16,0 3-2-16,0-3-5 0,0 2-4 0,-2-1-7 0,2-1-4 15,0 1-7-15,0 1-7 0,0 0-3 0,0-1 0 0,0 1-2 16,0-1 1-16,-4 1 9 0,4-1 23 0,0 1 28 0,0 1 28 16,0 0 11-16,0-1-2 0,0 3-9 0,0-2-7 0,0 2 4 15,0-1 5-15,0 1 3 0,0-1 5 0,0-1-4 16,0 3 0-16,0-1 8 0,0-1-4 0,0 1-1 0,0-1-5 15,4 2 0-15,-4-1-11 0,0 1-10 0,0 0-14 16,0 0-3-16,0 0-13 0,0-1-10 0,0 3-3 0,0 0-10 16,0 1-9-16,2-2-2 0,-2 1-3 0,0 1-9 0,0 0 0 15,0-2-2-15,0 2-2 0,0 0 0 0,0 0-4 16,0 0-1-16,0-1 2 0,4 1-6 0,-4 0 2 0,5 0 3 0,-5 0-1 16,0 0 0-16,0-2-7 0,2 2-2 0,-2 0 0 15,0-2-1-15,4 3 0 0,-4-1 0 0,2-2 0 0,-2 1 0 16,4-3 0-16,-4 3 3 0,4-2-3 0,-4 0 0 15,2-1-5-15,-2-1-4 0,4 2-4 0,-2-3-9 0,2 0-10 16,1 0-16-16,-3-1-18 0,2-1-26 0,0-1-27 0,2 0-22 16,-4 0-33-16,6-1-40 0,-5 1-45 0,3-3-22 15,2 1-43-15,-6 1-61 0,6-3-68 0,-6 3-64 0,3-2 75 16,-3 2-1-16,-2-2-11 0,0 1 56 0,0-1 28 0,0 2 56 16,0-3 19-16</inkml:trace>
  <inkml:trace contextRef="#ctx0" brushRef="#br0" timeOffset="35147.96">20481 13158 189 0,'0'-2'162'0,"-4"1"54"0,0-2 15 15,4-1-4-15,0 3-21 0,-2 0-20 0,2-2 13 0,0 1 11 16,0 1 4-16,0-2 2 0,0 1-1 0,0 1 0 15,0-2 82-15,0 1 26 0,0 1 9 0,0 1 6 0,2-2-8 16,-2 1-23-16,4 1 12 0,0-2-4 0,-4 2-41 16,2 0-43-16,2-1-36 0,-2 1-35 0,-2 0-21 0,9 0-23 15,-7 0-15-15,2 0-18 0,-2 0-8 0,6 0-3 0,-6 0-9 16,2 0-4-16,-2 0-14 0,7 0-13 0,-7 0-7 0,6 0-12 16,-2-2-1-16,-4 2 0 0,7 0-12 0,-7-1-16 0,4 1-21 15,2-2-18-15,-2 2-24 0,0-1-26 0,-1-1-41 16,1 1-66-16,0-3-99 0,0 3-138 0,-2 0-146 0,0-1-81 15,-1 1-118-15,3-1 56 0,-2 1 47 0,0-1 62 16,-2 2 37-16,-2-1 121 0</inkml:trace>
  <inkml:trace contextRef="#ctx0" brushRef="#br0" timeOffset="36108.21">21023 13173 105 0,'4'-2'115'0,"0"1"58"15,-4-3 3-15,2 4-8 0,2-1 7 0,-4 0-9 0,0-1-11 16,2 1-7-16,-2 1 7 0,0-2 18 0,0 2 9 16,0-1 0-16,0 1 6 0,0-2 2 0,0 2 4 0,-2 0 66 15,2-1 56-15,0 1 26 0,-4 0 7 0,4 0-11 0,-2-2-20 16,2 2 9-16,-4-1-8 0,0 1-26 0,4 0-42 0,-2 0-45 16,2-2-36-16,-5 2-34 0,3 0-26 0,-2 0-18 15,0 0-18-15,4 2-13 0,-2-2-10 0,-2 0-8 0,0 1-7 16,2 1-8-16,-2-1-6 0,1 2-2 0,-1-1-2 0,0 1-3 15,2-1 1-15,-2 2-4 0,2 0-1 0,-2-1-1 16,0 3-7-16,4-1 5 0,-2-1-2 0,2 2 2 0,-5 0-4 16,1 0 0-16,4 0-3 0,0 0 6 0,0 2-5 0,0-2 0 15,0-1 1-15,0 3-2 0,0 0-1 0,4-1 0 16,-4 1 0-16,5-1 6 0,-5 1-2 0,2-1-4 0,-2 1 8 16,8 1-7-16,-8-2 0 0,2 1 3 0,2-1-4 0,-4 2 1 15,2-3-1-15,-2 2 4 0,4-1-3 0,-4 1-1 0,4-1 0 16,-4-1 0-16,0 1 0 0,0 1 4 0,3-2 4 15,-3 2-10-15,0-2 2 0,0 0-6 0,0 0-3 0,0 0-4 16,0-2-7-16,0 1-4 0,0-1-8 0,0 1-6 0,0-1-10 16,-3-1-21-16,3 0-31 0,0 2-43 0,0-4-55 15,0 2-58-15,0-1-60 0,-4-1-72 0,4-1-52 0,-4 0-18 16,4 2-44-16,0-2-34 0,-2 0 40 0,2-2 93 0,0 2 33 16,-4-1 14-16,2-1 49 0,2 1 29 0,-4-1 18 0,0 1 33 15,4-3 1-15,-2 3 32 0,2-2 19 0</inkml:trace>
  <inkml:trace contextRef="#ctx0" brushRef="#br0" timeOffset="36349.8">20903 13408 77 0,'0'-3'101'0,"0"2"41"0,0-2 19 16,0 1-14-16,0 1 3 0,0-2 8 0,0-1-2 0,0 3-1 16,0 0-3-16,0-1 16 0,0-1 18 0,0 2 7 0,0-1 4 15,0 1-2-15,0 1 4 0,0-2 21 0,4 1 74 0,-4-1 21 16,0 0-2-16,4 1-7 0,-4 0-11 0,0 1-24 15,2-2 1-15,-2 2 1 0,4 0-15 0,-4-1-28 0,2 1-37 16,-2 0-40-16,4-2-30 0,1 2-30 0,-3 0-20 16,-2 0-9-16,6-1-17 0,-2 1-12 0,0 0-9 0,-2 0-11 15,4 0-6-15,3 0-13 0,-7 0-27 0,2 0-33 0,2 0-62 16,0 0-81-16,-2-2-112 0,3 2-131 0,-3 0-82 0,2-1-78 16,-2 1-104-16,2-2 68 0,-2 1 42 0,3-1 39 0,-5 1 19 15,2-1 67-15</inkml:trace>
  <inkml:trace contextRef="#ctx0" brushRef="#br0" timeOffset="42638.3">12756 7092 8 0,'0'-2'123'0,"-2"2"29"0,2-1 12 0,0 1-16 16,0-2-14-16,0 2 4 0,0-1-2 0,0-1-8 0,0 2-6 15,0-1-8-15,0-1-9 0,0 2 12 0,0-2 1 16,0 2-1-16,0-1-3 0,0 1-3 0,0 0-4 0,0 0-4 16,0-1-3-16,0 1-6 0,0 0-1 0,0 0-8 15,0-2-4-15,0 2 7 0,0 0 13 0,0-1-3 0,0 1-8 16,0 0-9-16,0 0-10 0,0-2-6 0,0 2-5 0,0-1-3 16,2 1 2-16,-2 0 3 0,0 0 7 0,0-2 10 0,0 2 4 15,0 0 9-15,0-1 10 0,0 1 9 0,4 0 11 16,-4 0 9-16,0-2 4 0,0 2 3 0,0 0 4 0,2 0 18 15,-2-1 8-15,0 1 8 0,0 0-5 0,0 0-5 16,0 0-16-16,5 0-21 0,-5 0-15 0,4 0-12 0,-4-2-19 16,0 2-4-16,0 0-10 0,2 0-3 0,-2 0-7 0,0 0-11 15,4-1-3-15,0 1-5 0,-4-2 1 0,2 2-8 16,2 0-2-16,-2 0-4 0,-2-1 3 0,9 1-7 0,-9 0-3 16,2-2 7-16,4 2 6 0,-6-1 3 0,8 1 0 0,-6 0 0 15,2 0-4-15,-2-2-1 0,7 2-1 0,-7 0 0 0,2 0-4 16,2 0 3-16,-2 0-3 0,-2 0 0 0,6 0 0 15,-5 0 2-15,1 0-3 0,-2 0 0 0,6 0 1 0,-6 0-1 16,2 0-4-16,2 0 0 0,-1 0 0 0,-3 0 1 16,6 0 4-16,-6 0-2 0,2-1 1 0,-2 1 1 0,6 0-2 15,-8 0 1-15,3 0 4 0,3 0 0 0,-6 0 1 0,8 0-1 16,-8 0 8-16,2 0 2 0,-2 0 0 0,4 0 2 0,-4 0-1 16,4 0-11-16,-4 0-9 0,0 0-5 0,2 0-18 0,-2 0-29 15,0 0-27-15,0 0-48 0,0 0-55 0,0-2-76 16,-2 2-152-16,2 0-276 0,0-1-372 0,0 1-208 0,-4-2-1 15,0 2 130-15,2 0 236 0,2 0 418 0</inkml:trace>
  <inkml:trace contextRef="#ctx0" brushRef="#br0" timeOffset="44320.44">20177 6865 152 0,'0'-3'119'0,"2"0"48"0,-2 0-11 15,0 1-15-15,0 1-3 0,0 0-11 0,0-2-3 16,0 1-4-16,0 1-6 0,0-1-6 0,0 1 4 0,0-1 6 16,0 2-1-16,0-1 0 0,0-1-1 0,0 2 1 0,0-2 1 15,0 2 7-15,0-1 10 0,0 1 12 0,0 0 69 0,0 0 61 16,0-1 39-16,4 1 28 0,-4 0 27 0,0 0 15 16,0 0 41-16,5 0-35 0,-5 0-63 0,0 0-71 0,0 0-55 15,0 0-41-15,0 0-32 0,0 1-21 0,0-1-14 0,2 0-11 16,-2 0-9-16,0 1-11 0,0-1-8 0,4 0-8 15,-2 2-9-15,-2-2-6 0,4 2-5 0,0-1-10 0,-2-1-1 16,2 2-4-16,-2-2-3 0,7 1-9 0,-7 1-21 16,6-2-30-16,-6 0-43 0,4 0-61 0,-2 0-108 0,0 0-179 15,3 0-237-15,-5-2-181 0,2 1-165 0,0 1 59 0,-2-2 87 16,-2 1 95-16,4-1 224 0</inkml:trace>
  <inkml:trace contextRef="#ctx0" brushRef="#br0" timeOffset="46131.8">11712 6910 203 0,'0'5'159'16,"-2"-2"38"-16,-2 0-8 0,4 0-19 0,0 0-21 0,-2-1-20 16,2 0-10-16,0 1-8 0,0-1-3 0,0-1 7 0,-4 1-5 15,4-1-5-15,0-1-8 0,-4 2 0 0,4-2-6 16,0 1 4-16,0-1 3 0,0 2 1 0,0-2 3 0,0 0 2 15,0 0 4-15,0 0 47 0,0 0 16 0,0 0 20 16,0-2 4-16,0 2 8 0,0-1-1 0,0 1-2 0,4-2-12 16,-4 1-16-16,4-1-18 0,-4 1-19 0,0-1 8 0,2-1-20 15,-2 0-15-15,4 0-23 0,-2-1-12 0,2-1-22 16,-4-1-15-16,7 2-10 0,-3-4-9 0,0-1-4 0,2 0-5 16,0-1 2-16,1-1-7 0,-1-1 1 0,2 0 5 0,-6 0 4 15,6 2 1-15,-1-1 4 0,-1 1-2 0,-2-1-2 0,2 4-5 16,-4-1-5-16,2 2-1 0,0 2-2 0,-2-1 1 15,-2 2-5-15,5 0-5 0,-5 0 5 0,2 1-2 0,-2 1 7 16,4 0 0-16,-4 1 1 0,4 0-2 0,-4 1-1 16,0 0 0-16,2 3 0 0,-2 0-3 0,0-1-2 0,4 2 1 15,-4 0-5-15,4 3 8 0,-4 0 0 0,0 2 1 0,2 0-4 16,-2 3-1-16,4 0 0 0,-1 2-3 0,-3 0-5 0,0 0-5 16,0 0-4-16,0 2-5 0,0-2 0 0,0-1 9 0,0 3 6 15,0-2 4-15,-3-1 5 0,3-1 2 0,-4 1 1 16,4-2 0-16,-2 0 0 0,2-3 0 0,-4 1 0 0,0-2 0 15,4-1 0-15,-2-1-10 0,2 0-14 0,-4-1-11 16,4-3-5-16,-4 3-4 0,4-3 6 0,-2 1 5 0,-3-3 6 16,5 1 1-16,-2-1 7 0,-2 0 10 0,0 0-1 0,-2-1 4 15,4-1 4-15,-2-1 0 0,0 0-4 0,-3-1 3 16,1-1 2-16,0-1 4 0,-2-1-2 0,2-2-1 0,-1 1 0 16,-3-2 0-16,8 0 0 0,-6 2-3 0,1-2 2 0,1 3 8 15,2-2 1-15,2 3 2 0,-2-1 6 0,0 2 6 0,2-1 6 16,2 2 7-16,-4-1 8 0,4 2 4 0,0 0 6 15,0 0 5-15,4 0 1 0,-4 0 1 0,2 2 5 0,-2-2 8 16,4 1 1-16,0-1 4 0,-4 1-7 0,2 1 1 16,4 1-8-16,-2-1-11 0,1-1 2 0,-3 1 1 0,6 1-1 15,-6-2 2-15,2 2 3 0,-2-1-3 0,6 1-4 0,-5 0-7 16,3 0-2-16,2-2-11 0,-6 2-5 0,6 0-8 0,-6-1-8 16,5 1 3-16,1 0-10 0,-6 0-10 0,4-2-33 15,2 2-55-15,-1 0-92 0,-1 0-142 0,0-1-213 0,2 1-172 16,-6 0-145-16,5 0-37 0,1 0 84 0,-6 0 90 15,4 0 70-15,-2 1 201 0</inkml:trace>
  <inkml:trace contextRef="#ctx0" brushRef="#br0" timeOffset="47251.65">12140 7021 154 0,'0'-3'118'0,"0"0"57"0,0 0-13 16,0 0-10-16,-4 2-7 0,4-3-8 0,0 3-7 16,0-2-5-16,0 2-8 0,0-2-1 0,-2 1 13 0,2 1 2 15,0-1 1-15,0 1 2 0,0-1 0 0,-4 1 2 0,4-1 6 16,-4 2 2-16,4-1 20 0,0 1 50 0,0-2 16 15,0 2-9-15,-2-1-12 0,2 1-23 0,0 0-23 0,0-2-22 16,-4 2-25-16,4 0-25 0,0 0-18 0,0 0-10 16,-3 0-11-16,3 2-4 0,0-2-8 0,0 1-2 0,-4 1 6 15,4-1-4-15,-4 1-4 0,4 1 2 0,0 0-6 0,0 0-4 16,0 0-2-16,0 1-1 0,-2 1-7 0,2-1-2 0,0 1 0 16,0-1-4-16,0 2-5 0,0 0-5 0,0 0 3 15,0 2-1-15,0-1 1 0,2-1-3 0,-2 3-2 0,0-1 0 16,0 1 4-16,4 0-2 0,-4 0 1 0,4 0-2 15,-4 0 7-15,3 0-10 0,-3 0 5 0,4 0 5 0,-2-2 1 16,-2 2 7-16,0-2 4 0,4 1 2 0,0 0 2 0,-4-2 2 16,0 0 2-16,2 0 1 0,-2-2 2 0,0-1-8 15,0 2 3-15,0-2 7 0,4 0 5 0,-4 0 2 0,0-1-7 0,4 2-12 16,-4-1-14-16,0-2-19 0,0 1-28 0,0-1-50 16,-4 1-61-16,4-2-68 0,-4 0-56 0,4 0-81 0,-2 0-87 15,2-2-81-15,-8 1 11 0,6-1 52 0,-2 1-7 16,1-1 38-16,-5-1 39 0,2 0 37 0,4 0 26 0,-6-1 51 15</inkml:trace>
  <inkml:trace contextRef="#ctx0" brushRef="#br0" timeOffset="47488.87">12041 7110 1 0,'0'-2'163'0,"2"-1"67"15,-2 0-3-15,0 2 13 0,4-1-14 0,-2-1-8 0,-2 2 13 16,0 1 25-16,4-3 1 0,1 3-3 0,-5-2-1 0,2 1 53 16,2 1 86-16,-2-2 44 0,2 2 10 0,0-1-23 15,-2-1 0-15,4 2-65 0,-2-1-85 0,1-1-72 0,-3 2-61 16,6-2-51-16,-6 2-32 0,4-1-21 0,2 1-24 0,-5-1-51 16,3-1-82-16,2 1-116 0,-6-1-151 0,6 1-156 0,-6-1-133 15,5 1-168-15,1 1 83 0,-6-2 20 0,2 1 37 16,-2-1 124-16</inkml:trace>
  <inkml:trace contextRef="#ctx0" brushRef="#br0" timeOffset="49238.46">20291 6787 151 0,'0'-3'95'0,"0"0"47"0,2 0-13 16,-2 2-26-16,0 1-21 0,4-2-1 0,-4 2-3 0,2 0-4 16,-2 0-6-16,4 2-1 0,-4-2-3 0,4 1 1 15,-4 2 0-15,0-1 1 0,2 1 1 0,-2 0 0 0,0 0 8 16,5 0 15-16,-5-1 12 0,0 2 8 0,0-1 12 15,0 0 9-15,-5 1 2 0,5-1 4 0,0 0 2 0,-2 2-1 16,2-2 21-16,-8 0 38 0,6 1 9 0,-2-1 0 0,2 0-6 16,-2 0-1-16,0-1 5 0,-3 1 3 0,5-2-5 0,-6 1-13 15,6-2-13-15,-6 0-7 0,2 1-21 0,3-2-24 16,-5 1-29-16,6-2-27 0,-4 1-20 0,-2-2-11 0,6 1-5 16,-7-3-3-16,3 3-4 0,4-3 2 0,-2 1-2 0,0-1-4 15,2 0-7-15,2 1-4 0,-4 0 0 0,4-1 0 16,4 0 1-16,-4 0 2 0,2 0 1 0,2 1 5 0,0-1 2 15,-2 1 14-15,4 1 6 0,3-2 7 0,-7 2-2 16,6 0-1-16,0 2 0 0,0-2 3 0,-1 3-1 0,-1-2-1 16,0 2-1-16,2 2 3 0,-1-1 0 0,-5 2-2 0,6 0 1 15,-6 2-2-15,4 1-3 0,-2-1-1 0,0 2-7 0,-2 2-3 16,-2-2-1-16,0 1-4 0,0 1 3 0,0 0 5 0,0-1 6 16,-2 2 0-16,-2-3 4 0,0 1-3 0,-2-1 0 15,4-1-4-15,-6 0-5 0,6-1-1 0,-5-1-5 0,-1-1 0 16,6-1-9-16,-6-1 0 0,2-1-4 0,3 0-7 15,-5-1-3-15,6-1 2 0,-4-1-3 0,-2-1-2 0,6-1-5 16,-3-1 5-16,1 0 0 0,-2-3 0 0,6 2-3 0,-2-2-5 16,2 0 2-16,0-2 4 0,2 2-3 0,-2 0 5 0,4 0 0 15,2 0 0-15,-1 1 0 0,1 3 3 0,0-3 1 16,0 3 4-16,5 1 1 0,-5 1 4 0,4 0 1 0,-2 3 5 16,1 0 4-16,-1 0 4 0,-2 3 5 0,4 0 6 0,-8 0 0 15,5 3 0-15,1-1-4 0,-6 1-4 0,6 1 0 16,-8 1-5-16,2-1 0 0,2 2-2 0,-4 0 1 0,0 0 0 15,-4 0 5-15,2 0 4 0,-2 0-2 0,-2 0-5 16,2-1-1-16,-2 1-2 0,-1-3-5 0,-1-1-2 0,2 2-5 16,0-3-1-16,0-1-3 0,-5-1-5 0,5-1-1 0,-2-1-1 15,2-1-3-15,3-1-1 0,-5 1 2 0,2-4-5 0,4 2 1 16,-6-3 0-16,6 0-2 0,2 0 0 0,-5-3 1 0,5 0 2 16,5-1-4-16,-5-1 2 0,2-1 6 0,6 1-4 15,-2 1 2-15,0 0 1 0,1-1-3 0,3 4 4 0,-4-2 1 16,9 1 0-16,-5 2 0 0,-4 0 7 0,4 2 2 0,-1 0-1 15,-1 3 5-15,-2 0 9 0,4 1 2 0,-7 1 4 16,5 0 11-16,-6 1 11 0,2 1 5 0,-2 0 9 0,6 2-3 16,-8-1-5-16,0 0-20 0,0 3-36 0,0 0 0 0,0-1 0 15,-4 2 0-15,0-1 0 0,2-1 0 0,-2 2 0 16,2-3 0-16,-6 2 0 0,5-3 0 0,-3 1-45 0,-2-2-121 16,6-1-59-16,-6 0-92 0,1 1-192 0,5-3-298 0,-6-1-311 15,2-1-200-15,4-1 138 0,-6 2 121 0,6-2 270 16,-5 0 370-16</inkml:trace>
  <inkml:trace contextRef="#ctx0" brushRef="#br0" timeOffset="50991.97">12866 11537 169 0,'0'-2'148'0,"-2"-1"53"0,2-2-11 15,-4 2-9-15,4 2-20 0,0-2-20 0,0 0-12 0,0 1-11 16,0-1-4-16,0 2 0 0,-3-1-2 0,3-1 5 15,0 2 8-15,0-1 6 0,3 1 13 0,-3-1 7 0,0 0 4 16,0 0 15-16,4 0 46 0,-4 1 18 0,2-1 7 0,-2 1 8 16,4-1 2-16,0-1 2 0,-2 2-7 0,-2-1-20 0,4 0-5 15,0 1-21-15,3 0-22 0,-7-1-20 0,2 1-11 0,6-1-5 16,-8 2-8-16,2-1-13 0,4 1-14 0,-6 0-18 16,8 0-7-16,-8 1-7 0,3-1-6 0,1 2-7 0,-2-1-5 15,2 1-8-15,0-1-8 0,-4 0-5 0,2 3-3 16,-2-1-6-16,4 1-2 0,0 1-2 0,-4-1-7 0,0 2 1 15,0 0-2-15,0 0 4 0,0 2 0 0,0-1 7 16,0 2 3-16,-4 0 7 0,0 0 2 0,4 0 10 0,-2 2 1 16,-6-4-3-16,6 2-2 0,-2-1 5 0,1-2-7 0,-1 0 1 15,0 0-6-15,-2-2-2 0,4-1-3 0,-2 2-5 0,0-4-1 16,2 2-7-16,-3-3-7 0,3 2-1 0,-6-2-7 0,6 0 4 16,-6-2-2-16,6 1-2 0,-2-1 5 0,1-1 1 15,-5 0-1-15,6 0 1 0,-2 0-3 0,2-1-5 0,2 1-2 16,-4-3 8-16,0 3-5 0,4-2-2 0,0 1-1 15,0-1 3-15,4 1-3 0,-4-1 0 0,4 1 0 0,-2 1 0 16,-2-2 0-16,6 2 0 0,-6 0-2 0,8 0 4 0,-5 2-2 16,1-1 0-16,-2 2 5 0,6 0-3 0,-6 0 1 0,2 2 1 15,0-1 2-15,-2 4-4 0,3-2 1 0,-3 3 1 16,-2 1-3-16,4 1 4 0,0-1 0 0,-4 4-4 0,0 1 0 16,0 0 1-16,-4 0 3 0,0 1-2 0,4-1-3 0,-2 0 5 15,-5 0 8-15,3-3 1 0,0 0 1 0,-2 0 4 16,2-1-8-16,-2-2 8 0,3 0-7 0,-5-3-8 0,6 0-2 15,-2-3-2-15,2 0 0 0,-6 0-3 0,6-3-1 0,-3 0 3 16,1-2-3-16,-2-1-2 0,4-3 3 0,-2 0-4 16,0-1 0-16,2-1 4 0,-2 1-1 0,4-2 1 0,0-2 0 15,0 2 3-15,0 0-1 0,4 0-3 0,-2 0 4 0,2 2 0 16,0-1 0-16,-2 2-4 0,4 0-2 0,-2 2 6 16,3 0-4-16,-3 2 3 0,0 0 1 0,-2 2 0 0,4 0 0 15,-2 1 0-15,0 1 3 0,-1 1 5 0,1 1-4 0,-2 1 6 16,2 0-5-16,0 2 5 0,-4 1-1 0,2 0 4 15,-2 2 0-15,0 0 0 0,4 2-3 0,-4 0 4 0,-4 2 6 16,4-1 5-16,0 1 6 0,-2-1 3 0,2 1 0 0,-4-3 4 16,0 0-1-16,2-2-6 0,-2 0-2 0,4-1-7 0,-3-2-13 15,-1-2-4-15,0 2-4 0,2-3-1 0,-2-1-6 16,4-2-3-16,-2 0-12 0,-2-3-10 0,0-2-17 0,4 1-28 16,0-2-39-16,-2 0-48 0,2 0-70 0,0-2-125 15,0 1-226-15,0-1-309 0,0 2-209 0,0 0-143 0,2 2 153 16,-2 1 108-16,0 1 341 0</inkml:trace>
  <inkml:trace contextRef="#ctx0" brushRef="#br0" timeOffset="67276.82">12849 11680 107 0,'-2'2'58'0,"2"-1"10"0,0-1 0 16,-4 2-1-16,4-2-12 0,0 0-5 0,0 1-10 16,0-1-3-16,0 0-4 0,0 0 0 0,0 1-2 0,0-1-6 15,-2 0 3-15,2 0-6 0,0 0 7 0,0 2 39 0,0-2 25 16,0 0-3-16,0 0-12 0,0 0-13 0,-4 0-17 15,4 0-10-15,0 0-11 0,0 0-2 0,0 0-3 0,0 0 0 16,0 0 1-16,0 0-2 0,0 0 2 0,0 0-2 16,0 0 2-16,0 0-2 0,0 0-2 0,0 0 1 0,0 0-2 15,0 0-1-15,0 0-3 0,0 0 2 0,0 0 2 0,0 0 0 16,0 0-1-16,0 0 0 0,0 0 3 0,0 0-2 0,0 0-2 16,0 0 2-16,0 0-2 0,0 0-4 0,0 0-5 15,0 0 4-15,0 0-2 0,0 0 3 0,0 0 5 0,0 0 3 16,0 0 3-16,0 0 3 0,4 0 0 0,-4 0 2 0,0-2-3 15,0 2 4-15,0 0-3 0,2 0-1 0,-2-1 6 16,0 1 4-16,0-1 3 0,4 1 2 0,-2-2-3 0,-2 2-8 16,0-1 0-16,4-1-5 0,0 1-4 0,-4-1-4 0,0 1-3 15,3-1-2-15,-3 1-1 0,4 1 1 0,-2-3-1 16,-2 1-2-16,4 1 0 0,0-1-2 0,-4 1-1 0,2-1 3 16,2 2 2-16,0-3 2 0,-4 2 2 0,2-1 0 0,3 1 7 15,-3-1 1-15,-2 1 6 0,8-3 3 0,-8 3 2 0,2-2 1 16,2 2-1-16,-2-1-2 0,2-1-4 0,0 2 0 15,-1-2-7-15,-3 1-1 0,4-1 2 0,-2 2-2 0,6-1-3 16,-8-1-3-16,2 0 0 0,2 2-1 0,0-2 0 16,-2-1-2-16,3 2-1 0,-3 0-1 0,6-1-3 0,-6 0 1 15,2 0 5-15,-2 0 0 0,6 0 0 0,-6-1 1 0,5 1 9 16,1 0 0-16,-6 0 1 0,6-2 5 0,-2 1 3 0,-3 1 1 16,5 0 4-16,-2 0 0 0,0-2 1 0,0 2 0 15,-1 0 0-15,1-1 2 0,0 1 0 0,2 0 3 0,-6-1 1 16,4 2 7-16,3-3 1 0,-7 2-2 0,4 0-1 15,2-1 2-15,-6 1-4 0,9-2 0 0,-5 2-6 0,2-1-6 16,-6 1-3-16,4-2-4 0,3 1 0 0,-3 1 0 0,0-2-1 16,0 0-1-16,3 3-1 0,-1-3 0 0,0 2-7 0,-2-1 10 15,0 0 2-15,1 2-2 0,1-3 6 0,-2 2 4 16,5 0 6-16,-5-1 1 0,4 1 6 0,-4-2 7 0,5 1 4 16,-5 1 5-16,0-4 9 0,8 3 5 0,-5 0 0 0,-1-2 8 15,2 1-8-15,-1-1-10 0,1 0-7 0,-4 1-3 16,4 0-10-16,1-1-5 0,-5 1-10 0,4 1-2 0,-3-1-6 15,3-1 3-15,-4 2 0 0,2-1 6 0,3 1-1 16,-9-1 4-16,8 1 1 0,-4 0 4 0,0 0 1 0,3 1 1 16,-3-1-3-16,0-1-1 0,0 1-8 0,3-1-2 0,-3 1-4 15,4-1-8-15,-8-1-3 0,9 0-3 0,-5 2-7 0,0-4 1 16,4 2-6-16,-1 0 1 0,-3-1-2 0,0 1 0 0,0 0 0 16,0 0 0-16,5 0 0 0,-3 1 0 0,-6-1 2 15,4 2 3-15,3-1-3 0,-3 1-2 0,-4-3 0 0,6 3 0 16,-2 0 0-16,0-1 4 0,1 0-2 0,1 1-2 15,-6 0 3-15,4-1 1 0,2 0 5 0,-1 1-4 0,-1 0 2 16,0-2-3-16,2 1 0 0,1-1 5 0,-1 0-6 0,-2-2 2 16,4 3-1-16,-3-1-1 0,3-1-3 0,0 0 0 0,-4 0 0 15,5 1 0-15,-3-2-5 0,0 0 2 0,3 3 4 16,-5-1-3-16,4 0 4 0,-8 1-4 0,9-1 1 0,-5 2 1 16,0-1-4-16,2 1 6 0,-1 1 0 0,-1-2 1 0,0 2-5 15,2-2 4-15,-6 1-4 0,9 1 8 0,-5-3-4 16,0 3-1-16,4-1 2 0,-1-2-5 0,-1 0 2 0,0 0-4 15,0 0 6-15,3-2 2 0,-1 1-4 0,5-1 1 16,-7 0-8-16,2 1 10 0,5 0-3 0,-5-2-7 0,-2 1 2 16,3 1 2-16,3 1 3 0,-8-2-9 0,5 2 1 0,-1 0-1 15,-2 0 7-15,2 1-6 0,-3 0 5 0,3 0-5 0,-2 1 10 16,1-1-2-16,-1 1-5 0,0-1 4 0,0 1 1 0,-1 1 5 16,-1-2-4-16,0 2-1 0,2-3 0 0,-2 3 0 15,5-2 0-15,-9 1 0 0,4 0 0 0,4-2 0 0,-1 1-5 16,-1-1 9-16,0 0-3 0,0 1-8 0,3 0 5 0,-5-3 1 15,4 4-2-15,1-4-9 0,-1 2-5 0,-4 0 5 16,9 0-2-16,-5 0 0 0,-4 2-2 0,5-2 5 0,-3 1-7 16,2-1 8-16,-4 1 5 0,5 1-1 0,-1 0 0 0,0-1 2 15,-3-1 0-15,7 2 2 0,-8-1 2 0,5-1-5 16,1 0 4-16,-2 0 1 0,1 0 0 0,-1-1 0 0,0 1-3 16,-1-2-6-16,5 1 4 0,-4-1-4 0,3-1 0 0,1 0-4 15,-5 1-5-15,5 0 2 0,-2 0-7 0,3-1 0 16,-5 2-3-16,-2-2-1 0,3 1 1 0,3 1 1 0,-3-1-1 15,-3 1 8-15,2-1 6 0,1 2 0 0,-5-2 1 0,4 3 5 16,-4-1 4-16,5-1-3 0,-5 2 1 0,2-1-2 16,0-1 5-16,1 2 1 0,-3 0 0 0,0-1-4 0,0 0 4 15,3 0 0-15,-3 2 0 0,4-3-4 0,-8 2 1 0,8-3 8 16,-3 2-4-16,1 0-1 0,0-1 0 0,3-1-4 16,-5 1 2-16,4-1 2 0,0-1-3 0,1 2-1 0,-5-2-4 15,8 1-2-15,-5-1-4 0,1 0-9 0,0 2-16 0,1-1-10 16,-1 1-6-16,0-1 2 0,1 2 9 0,-3-2 0 15,2 3 1-15,-4-3 3 0,5 3 6 0,-5 0 3 0,4-1 1 16,-1-1 4-16,-1 3 3 0,0-2 6 0,0 2 4 0,1-1 0 16,-3 1 1-16,4-1 0 0,-8 1 0 0,9-1-3 0,-5 1 0 15,2-1-6-15,-2-1-5 0,5 0-7 0,-5 2-8 16,4-4-3-16,1 3-2 0,-3-2 6 0,2 1-4 0,0-1 1 16,1-1 1-16,-1 1 2 0,0-1 5 0,-1 1 2 15,1-1 1-15,5 2 5 0,-5-1 3 0,-4 1 0 0,4 1 0 16,-3-1 5-16,3 0-2 0,-4 0 2 0,0 2-2 0,1-1 7 15,1 0-2-15,-2 0 5 0,0 2 4 0,0-2 4 0,3 0 1 16,-3 1 0-16,-4 0-3 0,6-1 2 0,-2 2 1 0,1-1 4 16,-1-1-4-16,0 1 2 0,2-1 0 0,-6 1 0 15,7-2 0-15,-1 1 0 0,0-1 0 0,-6 0 0 0,9 0 0 16,-5 0 0-16,0 0 0 0,2 0 0 0,3-2 0 16,-5 3 5-16,4-1 2 0,-8-2 3 0,9 1 2 0,-5-1 5 15,8 1 3-15,-8-1-1 0,1 0-3 0,3 1-1 16,0-2 6-16,1 2 2 0,-1-1 5 0,-2-1-2 0,3 0 4 15,-1 1 1-15,0 1-4 0,1-2-2 0,-1 0-1 0,-2 0 0 16,7 2-3-16,-5-4-6 0,2 2-2 0,3 0-1 0,-7-1-3 16,9 1 0-16,-7-2-2 0,7 0-4 0,-7 1 2 0,6 0-5 15,-1-1 5-15,-3 1-4 0,5-2-1 0,-3 1 0 16,3 0 0-16,-1 0 0 0,-3 0 2 0,3-1-2 0,1 2 7 16,-1-3 5-16,3 3 6 0,-7-2 4 0,5 0 2 15,-1 2 0-15,1-1-6 0,-3-1 2 0,3 2-4 0,-5 1-2 16,3-2-2-16,1 2 3 0,-7 0 1 0,9 0-1 0,-5-1 2 15,-1 1 1-15,-2 0 1 0,7-2 2 0,-7 2-1 16,7-1 0-16,-3-1-2 0,-1 1-2 0,3-2-1 0,1 0-1 16,-1-2-5-16,1 2 0 0,4-3 2 0,-1-1-1 0,-3 0-3 15,1 0 1-15,3 1 5 0,-4-1 1 0,7-1 5 0,-5 1 7 16,2-1 6-16,1 1 2 0,-1-1 4 0,2 2 5 16,-1-1-2-16,3 1 6 0,-2 1 0 0,0-1 0 0,2 2 6 15,-7-1 1-15,7 1 0 0,-2-1-3 0,-5 1 4 0,7 1-8 16,-6-2 0-16,6 1-12 0,-7 1 1 0,3-2 1 15,-1 2-7-15,-1-1 0 0,2 0-3 0,-1 0 2 0,-1 1-6 16,0-1-3-16,-1 1-3 0,-1 0-2 0,-1-1-2 0,1 0-6 16,-1 1-2-16,5 0 0 0,-4 0 1 0,-1 0-5 0,1 0 3 15,-1 2-1-15,1-2-3 0,1 0 0 0,-1 0 0 16,-5 0 3-16,1 0-2 0,5 1-1 0,-5-1 3 0,-1 3-1 16,3-2-2-16,-3 3 0 0,2-2 0 0,-1 2 0 15,-3 0 0-15,5-1 0 0,-7 2 0 0,2-1 0 0,5 1 0 16,-7-1 0-16,2 1 0 0,1 1 0 0,-5-1 0 0,4 2 4 15,1-3-2-15,-1 2-2 0,0 0 0 0,-4 0 0 0,1 0 0 16,7 0 0-16,-8 0 0 0,5 0 0 0,-5 0-4 16,4-1 2-16,1 0 2 0,-5 2 0 0,4-3 0 0,-2 2 0 15,3-1 0-15,-1 1 0 0,0-1 0 0,-3 0 5 16,7 1-4-16,-4-1-1 0,-1 1 0 0,1 0 0 0,0 0 2 16,1 0 3-16,-1-2-4 0,0 2-1 0,-1 0 0 0,1-1 0 15,4-1 5-15,-3 2-3 0,-3-2-2 0,2 3 0 16,5-3 0-16,-7 1-5 0,6-1 4 0,-1-1 5 0,-3 2-7 15,5-2 6-15,-3 1-1 0,3 1-2 0,-3-2-5 0,0 1 4 16,-1 0 1-16,3 3 8 0,-3-3-7 0,-3 2-2 0,2-1-4 16,0 1 2-16,-3 1 7 0,3-1-7 0,0 0 2 15,1 0 1-15,-1 2 0 0,0-2 0 0,-3 0 0 0,3 0 0 16,-2 0 0-16,2 0 4 0,5 0-2 0,-5 0-7 16,3-2 4-16,-3 2 1 0,2-1 0 0,3-1 0 0,-5 1 0 15,3-1 0-15,-1 1 0 0,-2-2-2 0,5 1 1 0,-3-1-3 16,3 0-1-16,-7 2 2 0,2-4 1 0,5 2 0 0,-5 0 1 15,3 0-6-15,-3 2 10 0,0-2-10 0,1 1 7 16,-3 1 0-16,2-1 0 0,0 2 0 0,-3-1-5 0,3 1 6 16,-4 0-1-16,5 0-3 0,-5 0 9 0,2 1-1 0,2-1-9 15,-3 2 4-15,-1-1 0 0,0 1-2 0,0-1 0 16,4-1 2-16,-3 2 0 0,3-2 0 0,-2 0-3 0,1 0 6 16,1 0 1-16,4 0-6 0,-5 0 4 0,1-2-4 15,4 2 0-15,-3-1 6 0,1-1-6 0,3 2-6 0,-7-1 3 16,6-1-4-16,-1 1-5 0,1-1-2 0,-3 1-4 0,1-1-2 15,0 1-3-15,-1 1 3 0,3-2 3 0,-3 1-3 0,1 1 5 16,-2 0 6-16,3 1-1 0,-3-1-1 0,4 0 6 0,-5 1 1 16,1 0 4-16,0 0-2 0,1-1 0 0,-5 2-2 15,8-1 4-15,-5 1 2 0,-1-1 0 0,2 1-4 0,-1-2 0 16,1 1 3-16,0-1 1 0,-4 2-4 0,9-2 1 16,-9 1 3-16,4-1 5 0,1 2-4 0,-3-1-1 0,2-1 0 15,5 2 0-15,-9-1-4 0,4 1 2 0,1-1 7 0,-3 1-2 16,2-2-1-16,-1 1-1 0,-1 1-4 0,0 0 2 0,0-1 1 15,1 2 0-15,1-2 5 0,-4 0-5 0,5 1-1 0,-5 0 1 16,4-1 0-16,-4 0 0 0,5 0 0 0,-5 0-3 16,4 1 2-16,1-2 1 0,-5 1-4 0,4-1 1 0,-4 2 3 15,5-1 0-15,-1 1 0 0,-4-1 0 0,4-1-2 16,-3 3 1-16,3-1 0 0,-4-1 1 0,5 1 0 0,-5-1 0 16,0 2 0-16,0-1 0 0,4 1 0 0,-3 0 0 0,1-2 0 15,-2 2 0-15,4 0 0 0,-7-1 2 0,7 1-1 16,-4 0-1-16,4-2-2 0,-1 1 1 0,-1 1-3 0,2-2 0 15,1 0-5-15,-1 1 0 0,0-2-3 0,3 2-3 0,-3-2-1 16,2 0-1-16,-1 1 3 0,3-1 1 0,-3 0 0 0,-3 0-1 16,2 0 5-16,5 2 1 0,-5-2 6 0,-2 1 1 15,3-1 1-15,3 2-4 0,-6-1 4 0,1-1-2 0,1 2 2 16,-2-1 4-16,3 1-3 0,-1-1-1 0,-4 1-3 16,9-2-5-16,-9 3 3 0,0-2-1 0,8 2-2 0,-7-1-5 15,3-1-1-15,-4 2-4 0,4-1-3 0,-3-1 0 0,-1 2-5 16,4 0-1-16,-4 0 1 0,3 0 1 0,-1 0 7 0,0 0 1 15,-2-1 5-15,1 1-2 0,-1 1 6 0,0-1 5 16,2 0-1-16,-6 0 1 0,7 2 3 0,-3-2 0 0,-4 0 0 16,6 1-6-16,-6-1-2 0,4 0-12 0,3 0-7 0,-7 0-8 15,4-1-7-15,2 1 1 0,3 0 7 0,-5-2 11 16,0 2 5-16,0-1 4 0,0-1 7 0,5 2 5 0,-3-2 1 16,0 3 1-16,1-3 3 0,-1 2 4 0,2-1 2 15,-4 0 11-15,5 2 0 0,-3-3 3 0,0 2-6 0,3 0-3 16,3-1-10-16,-8 1 4 0,5 0-7 0,-1-2 4 0,2 2-2 15,-1-1-7-15,1-1 6 0,-2 2 0 0,5-1-2 0,-3-1-4 16,1 0 0-16,1 1 0 0,-1 0-2 0,3-2 4 16,-1 1 2-16,-3 1-3 0,2-2 2 0,-1 1 0 0,1 1 1 15,-3-1 0-15,-3 1 0 0,2 1 0 0,1 0 0 16,-5-1 2-16,4 2 7 0,-4-1 3 0,3 0 3 0,-1 0-4 16,0 1-3-16,-6-1-3 0,4 0 1 0,3 2-1 0,-7-2-1 15,6 1-5-15,-2-1 0 0,-4 0-2 0,7 0 1 0,-1 0 2 16,0 2-6-16,-2-4 3 0,5 2-6 0,-5-1 2 0,4-1 0 15,-4 2-2-15,1-1 2 0,3 1 2 0,-4 0 4 16,4-2-1-16,-3 2 2 0,1-1-2 0,-2 1 1 0,4 0 1 16,-3-2-7-16,-1 2-7 0,0 0-6 0,2-1-13 15,1 1-5-15,-1-2-15 0,-2 1-8 0,4 1-2 0,-8-3 1 16,9 1-1-16,-5 1-2 0,2-1 7 0,-2 1 4 0,5-1 10 16,-9 2 10-16,4-1 10 0,2 1 8 0,-6 0 3 15,2 0 7-15,1 0 1 0,1-1 0 0,-4 3 2 0,-2-2-3 16,8 2-1-16,-8-2-1 0,2 1-5 0,2 1-3 0,-2-1-2 15,3-1-4-15,-1 1-4 0,-2 1-1 0,-2 0-4 0,8-1 0 16,-6 1-4-16,2-2-3 0,-2 1 7 0,-2 1 5 16,9-1 0-16,-9 1 2 0,2-1 9 0,2-1 1 0,-2 2 2 15,2 1 7-15,0-2 4 0,-4 1 1 0,2-1-3 16,-2 1-1-16,4 1 0 0,-2-2 3 0,-2 1 1 0,0 1 0 16,5-2 2-16,-1 2 1 0,-4 0 5 0,0 0 6 0,0-1 8 15,0 1 5-15,2 0 7 0,-2 0 1 0,0 0 0 0,0 0-2 16,0 0-5-16,0 0-5 0,0 0-10 0,0 0-20 0,0 0-53 15,0 0-99-15,-2 0-179 0,2 0-240 0,0-2-68 16,0 2-67-16,-9-1 6 0,9-1 167 0</inkml:trace>
  <inkml:trace contextRef="#ctx0" brushRef="#br0" timeOffset="72166.25">23437 6195 190 0,'0'-3'143'0,"-4"0"31"0,4 0-21 0,0 0-2 15,0-1-13-15,0 3-13 0,-2 0-8 0,2-2-6 0,0 1 2 16,0 1-2-16,0-2 12 0,0 1 2 0,0 1 0 0,-4-1 3 16,4 0 4-16,0 1 9 0,0 0 6 0,0-1 5 0,0 2 20 15,0-1 61-15,0-1 16 0,0 2-1 0,0-1 2 16,0 1-7-16,0-2-5 0,0 1-12 0,0 1-12 0,0 0 11 16,0 0 0-16,0-2-21 0,0 2-23 0,0 0-29 15,0 0-25-15,0-1-26 0,0 1-13 0,0 0-12 0,0 0-10 16,4 0-4-16,-4 0-3 0,0 0 1 0,0 0-3 0,0 0 2 15,2 1 1-15,-2-1-3 0,0 2-1 0,4-1-2 0,-2 1 1 16,-2 1 0-16,4-2 0 0,0 2-3 0,-4 0-1 16,2 0-8-16,3 2-3 0,-1-1 2 0,-2 0-10 0,2 3 3 15,-2-3-4-15,6 2 0 0,-2 0-8 0,-4 2-1 0,7-2-6 16,-7 1 0-16,4-1-1 0,2 0 1 0,-2 2-5 16,1-2-4-16,-1-2-3 0,2 2 0 0,-6 0-4 0,4-1 7 15,3-1-3-15,-7 1 0 0,2-1-4 0,-2-1-10 0,6 0-22 16,-6 0-30-16,2 0-34 0,1 0-45 0,-3-1-71 15,2-2-94-15,-2 1-144 0,2 1-160 0,0-2-84 0,-4 0-50 16,2 0-48-16,-2 0 169 0,4-2 47 0,-2 1 78 0,-2 1 32 16,0-2 77-16,0 1 74 0</inkml:trace>
  <inkml:trace contextRef="#ctx0" brushRef="#br0" timeOffset="72576.28">23662 6117 3 0,'4'-6'148'0,"1"-1"46"0,-5 3 0 0,2 1-26 16,-2 0-10-16,4 0-21 0,-4 0-20 0,4 1-10 0,-4 1-7 15,0 0-7-15,0-1 4 0,2 1 13 0,-2 1 6 0,0-2 0 16,4 2-1-16,-4 0-1 0,0 2-3 0,0-2 0 16,0 1 1-16,0 1-6 0,0 0-11 0,0 3-5 0,0-2 6 15,0 2 13-15,-4-1-4 0,4 2-8 0,0 2-4 16,0-1-4-16,-2 2 27 0,2 2 37 0,0 1 26 0,0 1 10 15,-4 2-5-15,4 3-12 0,-4 0-14 0,4 3-15 0,-2 2-12 16,2 1 8-16,-9 1-7 0,7 2-9 0,-2 3-7 0,-2-1-1 16,2 1 3-16,-2-2 1 0,-1 1 1 0,1-2 8 15,0 0 0-15,-2 0 2 0,-3-4 0 0,5 3-7 0,0-3-9 16,0 1-2-16,-9-3-5 0,9-2-5 0,-4-1-4 16,-1-1-10-16,3-2-4 0,-2-3-9 0,-1-2-5 0,1 1-5 15,0-4-8-15,-1 1-6 0,5-2-10 0,-4-3-7 0,4 1-4 16,-5-3-8-16,9 1-4 0,-8-2-3 0,4 0-2 0,-5 0-13 15,5-2-10-15,-2 0-9 0,-2-1-15 0,3-2-7 16,1-1-7-16,0 2-7 0,-4-4-13 0,4 2-15 0,-1-1-24 16,-1-1-42-16,6 2-65 0,-6-1-93 0,6 1-129 0,-2-2-140 15,4 2-70-15,0 0-49 0,0 0-81 0,0 0 108 16,4 0 23-16,-2 0 61 0,6 0 41 0,-6 2 91 0</inkml:trace>
  <inkml:trace contextRef="#ctx0" brushRef="#br0" timeOffset="73072.87">23991 6352 235 0,'0'-3'199'0,"2"3"57"0,-2-2 24 0,0 1-19 0,0 0-7 16,0-1 32-16,0 1 19 0,0 1 19 0,0-2 61 0,-2 2 134 16,2-1 39-16,0 1-4 0,0-2 8 0,0 1-58 15,0 1-96-15,0-2-89 0,0 2-66 0,0 0-41 0,0 0-23 16,2-1-14-16,-2 1-14 0,4-2-16 0,-4 2-5 16,2-2-17-16,-2 2-12 0,9-1-14 0,-7 1-11 0,2-1-8 15,-2 1-8-15,6-2-11 0,-2 1-15 0,0 1-9 0,1-2-31 16,1 2-4-16,-2-1 0 0,4 1 0 0,-7 0 0 0,7 0 0 15,-4 0 0-15,2 0 0 0,-1 0-22 0,-5 0-48 0,6 0-30 16,-6 0-33-16,2 0-38 0,-2 0-44 0,6 0-43 16,-6 0-67-16,3 0-130 0,-3 0-185 0,-2 0-151 0,4 0-44 15,-4 0-64-15,0 0 188 0,-4 0 73 0,4 1 121 16,-7 1 58-16,7-2 93 0,-6 1 79 0</inkml:trace>
  <inkml:trace contextRef="#ctx0" brushRef="#br0" timeOffset="73252.38">23997 6372 38 0,'-4'3'148'0,"-2"0"62"0,2 1-2 0,2-1 3 0,-7 0-10 16,9 0-14-16,-6-1-9 0,6 1 14 0,-2 0 24 0,2 0 22 16,0-2 15-16,0 2 17 0,0 0 88 0,0-1 97 15,0 1 59-15,2 0 29 0,-2-2 23 0,4 2-65 0,-2-2-104 16,7 1-94-16,-7 0-78 0,8-1-64 0,-4 1-51 16,3-1-35-16,-1-1-31 0,2 2-34 0,-4-2-46 0,5 0-69 15,-1 0-109-15,-4 0-175 0,5 0-224 0,-5-2-171 0,4 2-133 16,-2-3 17-16,-1 2 97 0,-1-1 93 0,-2-1 76 0,2 2 203 15</inkml:trace>
  <inkml:trace contextRef="#ctx0" brushRef="#br0" timeOffset="73935.89">24688 6283 203 0,'2'-3'191'0,"2"0"59"0,-2 0 34 0,-2 1-18 0,4 0-16 16,0-1 20-16,-4 0 10 0,2 1 7 0,2-1 17 0,-4 2 138 15,0-3 97-15,2 3 31 0,-2-2-11 0,0 2-43 16,0-2-91-16,0 0-97 0,0 1-78 0,0-1-67 0,-2 0-45 16,2 0-35-16,0 2-23 0,-4-2-19 0,2 0-15 0,-2 1-16 15,0-1-11-15,2 2-2 0,-4-1-1 0,-3 1-5 16,3-1-3-16,-4 2-7 0,4-1 1 0,-1 1-2 0,-3 1 0 16,0-1 2-16,-1 2-1 0,1 1 1 0,2 0-6 15,-3-2 4-15,-3 2 0 0,4 2-4 0,1-2 2 0,1 1 2 0,0 2-3 16,-2-1-1-16,3 0 1 0,-1 2 3 0,-2 0 0 15,4 1 0-15,3-1 7 0,-5 2-2 0,6 0 0 0,-4 0-1 16,2 2 3-16,0-1 1 0,4-1-2 0,-2 2-2 0,2-1 2 16,0-1 3-16,2 2 3 0,-2-1 3 0,8-2-4 15,-6 1-1-15,2 0 4 0,2-2 0 0,1 1 5 0,-1-2 3 16,2-2 3-16,2 1 3 0,-3-2 7 0,3 0-3 16,-2-2 0-16,2 1-6 0,5-2-1 0,-5-2-2 0,-1 1-6 15,5-4-1-15,-2 1-4 0,3-1-8 0,-5-2 3 0,3-1 0 16,-3 1-5-16,0-1-2 0,1-2 0 0,-3-1 4 0,0 1-3 15,0-2-1-15,1 0 0 0,-7 0 0 0,2-2 0 16,0 1-3-16,-2-1 1 0,2 1 2 0,-4-1 0 0,0 2 0 16,0 2 11-16,0-1 9 0,0 2 2 0,0 2-3 15,0 2-6-15,0 1-9 0,-4 1 0 0,4 0 5 0,-2 0 1 16,2 3 2-16,0 0 3 0,-4 3 6 0,0 0 3 0,4 0 14 16,-2 1 15-16,2 2 7 0,-9 2 6 0,9 1 1 0,-2 1-1 15,-2 2-4-15,2 0-10 0,2 0-6 0,-4 2-8 16,0-2-5-16,4 0-9 0,0 0-9 0,0-2-11 0,0 1-4 15,0-1 0-15,0-1 0 0,0 0 0 0,0 0-3 0,4-2-60 16,0 1-42-16,-4 0-49 0,2-1-57 0,2-1-80 16,-2 0-136-16,3 0-199 0,-1 0-231 0,-2 0-102 0,6-2-92 15,-6 1 178-15,2 0 97 0,-2-1 83 0,7-1 130 16</inkml:trace>
  <inkml:trace contextRef="#ctx0" brushRef="#br0" timeOffset="74284.28">24907 6459 15 0,'4'-3'159'0,"2"0"72"0,-4 1 4 0,2-1 19 0,0 2-17 16,-2-2-18-16,5 1 4 0,1 1 8 0,-6-1-1 0,6 1-5 15,-6 1-3-15,5-2 4 0,-3 1 69 0,2 1 18 16,0 0-7-16,-2 0-3 0,0 1-7 0,-2 1-6 0,7-1 5 15,-7 2 5-15,2 0-41 0,-4 2-55 0,2-1-53 0,-2 1-44 16,0 2-21-16,0-1-19 0,0 1 3 0,-2 3 0 16,2-3 3-16,-6 2 5 0,-3 0 2 0,7 0-2 0,-6-1 7 15,6-3-1-15,-4 2-2 0,2-3 1 0,-3 1 1 0,3-1-3 16,2-2-4-16,-6 1-3 0,6-3-13 0,-2 1-8 16,0-1-8-16,-3-1-10 0,7 1-10 0,-2-2-10 0,-2-1-8 15,0 0-3-15,4-1-17 0,-2-1-15 0,2-1-14 0,0-1-19 16,-4 1-23-16,4-2-31 0,0 1-45 0,0-1-78 0,4 2-107 15,-4-1-147-15,0-1-174 0,2 2-83 0,-2 0-149 16,8 2 85-16,-8-2 40 0,2 3 50 0,-2 0 126 0,5 0 245 16</inkml:trace>
  <inkml:trace contextRef="#ctx0" brushRef="#br0" timeOffset="75150.75">25403 6367 221 0,'-2'0'153'0,"2"-1"38"16,-4-1 5-16,0 1-3 0,4-1-20 0,-3 1-20 0,3 1-14 16,0-2 7-16,-4 1 12 0,4 1 3 0,-2-2 0 0,2 2 0 15,0-1 1-15,0 1 7 0,0 0 16 0,-4-2 106 0,4 2 73 16,0 0 68-16,0 0 53 0,-4 0 44 0,4 0-9 0,0 0-72 15,0 0-87-15,4 0-66 0,-4 0-57 0,0 0-39 16,4 0-27-16,-4 0-14 0,0 0-18 0,2 0-18 0,2 0-13 16,-1 0-11-16,-3 0-10 0,8 0-13 0,-6 0-13 15,2 0-11-15,2 0-8 0,-2 0-13 0,3 0-9 0,-3 0-4 16,2 0-4-16,0 0-9 0,0 0-3 0,0 0-1 0,-1 0-12 16,1 0-29-16,0 0-31 0,-2 0-32 0,2 0-35 0,-2 0-36 15,1 0-35-15,1 0-47 0,-4 0-59 0,2 0-112 16,0 0-163-16,-2 0-150 0,2-1-42 0,-4 1-49 0,2-2 149 15,-2 0 98-15,0 1 82 0,0 0 81 0,5-1 59 0,-5 1 65 16,-5-2 65-16,5 0 50 0</inkml:trace>
  <inkml:trace contextRef="#ctx0" brushRef="#br0" timeOffset="75354.2">25496 6288 15 0,'0'-5'148'0,"0"2"68"0,-2 0 15 0,2 0 24 16,-4 0-11-16,2 0-17 0,2 2-3 0,0-2 12 0,-5 1 9 15,1 1 23-15,4 1 31 0,0-2 153 0,-2 2 100 0,2 0 26 16,0 2-9-16,-4-1-42 0,0 1-95 0,4 1-98 0,0-2-74 15,-2 2-55-15,2 2-48 0,-4-1-26 0,4 2-18 16,-2 0-9-16,2 2-16 0,-4 1-18 0,-1 0-21 0,5 1-14 16,-2 1-13-16,-2 1-4 0,2 0-18 0,-2 0-33 15,0 1-35-15,2 1-38 0,-2-2-51 0,2 0-67 0,2 0-101 16,0-2-133-16,0-1-143 0,0 0-58 0,0-1-55 0,0-3-52 16,2 0 159-16,2 0 53 0,-2-2 65 0,2 0 55 0,2-1 71 15,0 0 52-15,3-2 77 0</inkml:trace>
  <inkml:trace contextRef="#ctx0" brushRef="#br0" timeOffset="75879.75">25901 6355 5 0,'6'-4'138'0,"5"-1"47"0,-5 1 12 15,-4-1-12-15,6 1 4 0,-6-1-15 0,4 1-10 0,3-2-4 16,-7 1 16-16,2 1 25 0,0-1 14 0,-2 1 13 0,2 1 18 15,-4-2 40-15,0 2 120 0,0-1 51 0,2 1-4 16,-2 0-38-16,-2 0-6 0,2-2-30 0,0 4-41 0,-4-2-57 16,2-2-50-16,-2 4-51 0,0-2-44 0,2-1-35 15,-7 3-33-15,7-2-24 0,-4 2-13 0,2-1-10 0,-2 2-8 16,0-1-5-16,-3 1-2 0,3 1-4 0,0-1-2 0,0 2 7 16,-3 1-2-16,1-2 2 0,0 4-6 0,0-2 2 0,-1 3-1 15,-1-1 5-15,2 3-2 0,-1 1 1 0,1 2-1 16,0-1-2-16,0 1 0 0,-1 2-3 0,7-1 9 0,-6 2-7 15,6-2-2-15,-4 0 6 0,6 0 1 0,-4-2-6 16,4 2 3-16,0-3-3 0,4 2 4 0,-4-4 3 0,0 2-5 16,6-3 1-16,-6 0 4 0,2 0 4 0,2-1-1 0,2-3-4 15,-1 2-5-15,1-3 0 0,0 1 0 0,4-2 4 16,-4-2-4-16,5-1 4 0,3 0-4 0,-3 0 3 0,-3-3-4 16,6 0-7-16,-3-1 4 0,-1-1-6 0,-4-2 0 0,5 1-6 15,-5-3-3-15,4 1 1 0,-8 1 9 0,4-2 3 0,-2 1 3 16,1-1 6-16,-3 2 8 0,2 1 10 0,0-2 12 15,-4 4 6-15,0-1 4 0,0 2-4 0,2 2-11 0,-2-1-3 16,0 2-4-16,0 0-2 0,0 2 5 0,0-1 11 16,-2 2 1-16,2 0 10 0,0 2 27 0,-4 1 9 0,0 0 4 15,4 3 2-15,-2 1-7 0,-3 1-9 0,1-1-9 0,2 4-13 16,-2-3-16-16,2 3-7 0,2 1-5 0,-4-1-6 0,0-1-6 16,4 1-14-16,0-4-29 0,0 2-40 0,0 0-46 0,0-1-55 15,0-1-72-15,4 1-108 0,0-2-181 0,-4 1-243 16,2-1-171-16,-2 0-108 0,0-2 88 0,4 3 109 0,-2-3 91 15,-2 1 166-15</inkml:trace>
  <inkml:trace contextRef="#ctx0" brushRef="#br0" timeOffset="76228.5">26064 6522 221 0,'0'1'163'0,"2"1"37"0,3-2 3 15,-5 1-7-15,0 1-17 0,2-1-21 0,-2 1-14 0,0-1 16 16,0 1 9-16,4-2 10 0,-4 1 7 0,4-1 6 0,-4 0 9 16,0 0 31-16,2 0 77 0,2 0 33 0,-2-1 27 15,-2-1 4-15,8 1-8 0,-8-2 17 0,2 0-25 0,5 0-57 16,-3-2-57-16,0 2-52 0,-2-1-42 0,6-2-28 0,-2 1-25 16,-3 1-17-16,1-2-3 0,0 1-1 0,-2 2 1 0,2-1-9 15,-2 2-6-15,-2-1-19 0,0 0-7 0,4 2-6 16,0-1-3-16,-4 1 8 0,0 1 16 0,0 0 9 0,0 0 8 15,0 1 1-15,0 1-8 0,0 1-4 0,0 0-4 16,-4 1-10-16,0 1-8 0,4 1-11 0,-2 0-4 0,2 1-6 16,-6 1-9-16,6-1-6 0,-4 2-5 0,0-1-16 0,4 1-21 15,-3-3-35-15,3 1-34 0,0-1-36 0,0 0-66 16,-4 0-93-16,4-1-127 0,0-2-128 0,4 0-99 0,-4 0-53 16,0-1-92-16,0 0 101 0,0 0 60 0,0-1 78 0,3-1 52 15,-3 0 78-15,4-1 106 0</inkml:trace>
  <inkml:trace contextRef="#ctx0" brushRef="#br0" timeOffset="76772.03">26550 5884 21 0,'4'-6'202'0,"2"2"85"0,-6-1 3 0,2 2-40 0,3 0-50 16,-1-1-42-16,-4 1-10 0,2 1 1 0,-2-1-4 0,4 0 2 15,-2 2-8-15,-2-1 0 0,4-1 0 0,0 2-6 0,-4-1-1 16,2 1 15-16,-2-1 22 0,5 1 2 0,-5-1 6 16,4 2 1-16,-4-1 13 0,0 1 14 0,2 0 14 0,2 0 21 15,-4 1 10-15,0 1 48 0,2-2 28 0,-2 3-26 16,0-2-45-16,0 1-39 0,4 0-44 0,-4 0-29 0,0 1-24 15,4 0-21-15,-4 2-8 0,0-2-10 0,0 1-12 0,0 1-13 16,0 1-7-16,-4-1-12 0,4 2-6 0,-4 0-10 16,4 2-5-16,0 2 2 0,-2-1-9 0,2 2-2 0,-6 2 2 15,6 1-4-15,-4 0 4 0,-1 1-6 0,3 2 9 0,2 0-7 16,-8 2-1-16,8-1 6 0,-6 1 4 0,6-1 1 0,-2-1 3 16,-2 0 7-16,-1-2 0 0,5 0 8 0,-2-1 4 15,2-2 0-15,0 1-1 0,-4-1-1 0,4-1 5 0,0-2 5 16,0 3-7-16,0-3 2 0,0-1-7 0,0 0 0 15,0 0-1-15,0 0-4 0,0-1-6 0,4 0-3 0,-4 2-2 16,0-3-1-16,0 1 0 0,0-2-1 0,0 1-1 0,2-1-3 16,-2 2 1-16,0-4-1 0,0 2-3 0,5 0 2 0,-1-1-3 15,-4 1 3-15,2-2-6 0,-2 1-3 0,4-1 7 16,-2 1 2-16,2-1-7 0,0-1 0 0,-2 0 1 0,3 0-12 16,-1 0-4-16,-2 0-10 0,2 0-18 0,2-1-13 0,-2-1-21 15,2 1-20-15,-4-2-33 0,3 1-38 0,-1-1-61 16,-2-1-97-16,4 1-140 0,-2-3-158 0,0 1-104 0,-2-1-49 15,2-1-73-15,1-1 164 0,-5-1 36 0,0 0 101 0,0-1 56 16,0-1 83-16</inkml:trace>
  <inkml:trace contextRef="#ctx0" brushRef="#br0" timeOffset="77127.82">26410 6144 220 0,'-3'-3'209'0,"-5"0"72"0,8 0 21 0,-2 0-32 16,2 1-27-16,-4 1-15 0,2-1-16 0,2-1-6 0,-4 1 7 15,4 1 12-15,-4 0 81 0,4 1 64 0,4-2 40 16,-4 2 16-16,4-1 7 0,-4 1 37 0,2 0-40 0,2 0-76 16,-2 0-71-16,2 0-52 0,3 0-47 0,-3 0-32 0,2 1-22 15,0-1-15-15,2 2-18 0,-1-2-5 0,3 0 0 16,-2 1-6-16,2-1 3 0,-3 0-3 0,3 1 3 0,4-1-6 15,-3 0-9-15,1 0-5 0,3 0-1 0,-7 0-2 0,6-1-4 16,-1 1 0-16,1-1-2 0,-3-1-4 0,-3 1 1 16,6 1-57-16,-3-3 0 0,-3 3 0 0,2-2 0 0,-1 1 0 15,-3 1 0-15,-4-2 0 0,6 2 0 0,-6-1 0 0,2 1 0 16,-2 0 0-16,3-2 0 0,-1 2 0 0,-2 0 0 0,-2 0 0 16,4 0 0-16,0 0 0 0,-4 0 0 0,0 0 0 15,2-2-205-15,-2 2-189 0,4-1-186 0,-4 1-252 0,0 0-257 16,0 0-145-16,-4-1 75 0,4 1 137 0,-2 0 165 15,2 0 373-15</inkml:trace>
  <inkml:trace contextRef="#ctx0" brushRef="#br0" timeOffset="85454.09">24667 6768 89 0,'0'-2'78'0,"0"-1"10"16,0 0 11-16,0 0-9 0,0 2-14 0,0-2-10 0,0 1-4 16,0 1-2-16,0-1 8 0,0-1 6 0,0 2 1 0,0-1-4 15,0 0-6-15,0 1-1 0,0 1-4 0,0-1-6 0,0 1-3 16,0-2-3-16,0 1-4 0,0 1-2 0,0-2-3 15,0 2-6-15,0-1 2 0,0 1-2 0,0 0 2 0,0-2-4 16,0 2 3-16,0 0-1 0,0 0-3 0,0-1 5 16,0 1-4-16,0 0 2 0,0 0 1 0,0-2-4 0,0 2 1 15,0 0-3-15,0 0 0 0,0 0 0 0,0 0-2 0,0 0 3 16,0 0 2-16,0 0-1 0,0 0 0 0,0 0-1 0,0 0-3 16,0 0-3-16,0 0 1 0,0 2-6 0,0-2 1 0,0 0-6 15,0 1 0-15,0-1-5 0,0 0 1 0,0 0-2 16,0 0 3-16,0 0-3 0,0 0 2 0,0 2 4 0,0-2 1 15,0 0-2-15,0 1-2 0,0 1 3 0,0-1 6 16,2 1 1-16,-2-1 6 0,0 2 2 0,0-1 3 0,0 1 0 16,0 0 5-16,0 0 1 0,0 0 5 0,4 0 7 0,-4 1 15 15,4 1 8-15,-4-1-6 0,0 1-1 0,0-1-3 16,0 2-1-16,2 0 1 0,-2 0 5 0,0 2-4 0,4-1 6 16,-4 1-2-16,5 1 8 0,-5-2 10 0,0 4 2 0,2-2 6 15,2 0 2-15,-4 1 1 0,0-1-3 0,2 2-11 16,-2-1-2-16,0 1 11 0,4 0-2 0,-4 2-9 0,4-3-17 15,-4 2-11-15,2 0-6 0,-2 0-4 0,4 0-1 16,-4 0-1-16,2 0-1 0,-2 2-6 0,0-2-2 0,5 1-7 16,-5 1-6-16,4-2-2 0,-4 1-4 0,2 0-2 0,-2 3 1 15,4-3-1-15,0 1 0 0,-4-1-4 0,0 2 3 0,2 0-6 16,2-1 0-16,-4-1 10 0,2 1 1 0,-2-4 7 0,4 2 6 16,1-1 4-16,-5-1 8 0,2 1-6 0,2-3-3 15,-4 0 0-15,0 0 1 0,2-1-1 0,-2-1 2 0,4 0-3 16,-4-1-4-16,0-1 1 0,4 1-1 0,-4-2 0 15,0-1 4-15,0 2-3 0,2-1-4 0,-2-2 2 0,0 2 0 16,0-1 2-16,0-1-8 0,0 1-2 0,0-1-14 0,0-1-18 16,0 2-30-16,0-2-49 0,0-2-74 0,0 2-84 0,0-1-72 15,0-2-66-15,0 1-90 0,0-1-96 0,0 0 23 16,-2 0 33-16,2 0 1 0,-4-1 40 0,0-1 17 0,4-1 66 16</inkml:trace>
  <inkml:trace contextRef="#ctx0" brushRef="#br0" timeOffset="86511.65">24652 6742 78 0,'0'-3'96'0,"0"2"20"0,5-2 10 0,-5 0-15 0,4 1-17 15,-4-1-14-15,0 2 1 0,0-1 2 0,0 0-4 0,0 1-5 16,0 0-1-16,2-1-3 0,-2 2 0 0,0-1 1 0,0 1-2 16,0 0-3-16,0 0-5 0,0 0 9 0,0 0 13 0,0 0 6 15,4 0 3-15,-4 1 4 0,0-1 3 0,0 2 1 16,0-2 3-16,0 1 4 0,0 0 5 0,0 1 3 15,0 0 3-15,0-1 23 0,0 2 27 0,0-1-1 0,0 1 0 16,0 0-7-16,-4-2-1 0,4 4-11 0,0-2-10 0,0 1-15 16,0 1-15-16,0-2-17 0,-2 3-12 0,2-2-7 0,-4 2-6 15,-1 0-4-15,3 2-1 0,2-1-3 0,-6 1-5 0,6-1-2 16,-8-1-1-16,6 2-3 0,2-2-5 0,-6-1-8 16,6 2-6-16,-4-3-7 0,-1 1-5 0,5-1-4 0,-2-1-2 15,2 0-3-15,-4-1-2 0,4 1-1 0,-4 0 2 16,4-2 0-16,0 0 2 0,0 1 1 0,0 0-2 0,-2-1-5 15,2-1-1-15,0 0 1 0,2 0 0 0,-2 0-1 0,0 0-4 16,0-1-2-16,4-1 3 0,-4 2 2 0,4-2 0 16,-4 1 4-16,2 0-3 0,-2-1-6 0,9 1 9 0,-9-2-3 15,2 0-1-15,2 1 0 0,-2-1 0 0,2 0 0 0,0 0 0 16,-2 0 0-16,2-1 0 0,-2-1 2 0,7 2 0 0,-7-1-1 16,2-1-1-16,-2 1 0 0,6-1 0 0,-6 1 0 15,7 1 0-15,-9-2 0 0,6 1 2 0,-4 0 7 0,-2 2 3 16,4-1 3-16,0 0-4 0,-2 1 4 0,2-1-5 15,-4 2 1-15,2-1-8 0,-2-1-2 0,0 2 0 0,5 1-1 16,-1-2 0-16,-4 1 7 0,0 1-2 0,2 0 4 0,-2-2 4 16,0 2-3-16,4 2 3 0,0-2 6 0,-4 0 3 15,0 1 2-15,2 1-2 0,-2-1-1 0,4 2-8 0,-4 0-3 16,2-1-2-16,-2 1-2 0,4 0-4 0,1 1-1 0,-5-1-1 16,2 0 0-16,2 2 0 0,-4-2 3 0,2 0-2 0,-2 1 0 15,4-1-1-15,0 0 0 0,-2 2 0 0,-2-2 2 16,4 0 4-16,-2 1-5 0,-2-1-1 0,9 0 0 0,-9 0 0 15,2 0 0-15,-2 0 0 0,4-2 0 0,0 3 0 0,-2-1 0 16,2-2 0-16,-4 1 7 0,0 1-5 0,2 0-1 16,-2-2-1-16,4 0 0 0,1 1 3 0,-5 1 3 0,0-3-3 15,2 2 9-15,2-1 9 0,-4 1 10 0,0-2 9 0,0 1 13 16,0 1 19-16,2-2 12 0,-2 1 9 0,0 1 9 0,0-2 1 16,0 0-8-16,0 0-17 0,0 1-15 0,0-1-15 15,0 0-8-15,-2 0-7 0,2 0-12 0,0-1-4 0,-4 1-5 16,2 0-4-16,2 0-3 0,-9 0-3 0,9 0 2 15,-2 0-4-15,-4 0 0 0,2 0 0 0,0 0 5 0,2 0-3 16,-7 0-2-16,9 0 0 0,-6 0 0 0,4 0 3 0,-2 0-2 16,0 1 3-16,2-1 3 0,-4 0 3 0,6 0-1 0,-9 0-1 15,7 0 4-15,2 0 2 0,-4 0-4 0,2 0 5 0,-2 0-4 16,0-1 0-16,2 1-4 0,2 0-2 0,-4 0-4 16,-1 0-1-16,5 0 0 0,0-2-9 0,-2 2-15 0,2-1-19 15,0 1-28-15,0 0-41 0,-4 0-68 0,4-2-119 16,0 1-158-16,4 1-138 0,-4-2-112 0,0 2-147 0,0-1 106 15,0 1 10-15,0-2 26 0,2 2 148 0</inkml:trace>
  <inkml:trace contextRef="#ctx0" brushRef="#br0" timeOffset="87588.15">25969 6793 38 0,'0'-3'155'16,"0"0"61"-16,0 0-21 0,0 0-29 0,0 1-32 0,0 0-31 16,0 0-22-16,0 1-6 0,0 1-10 0,-2-2 1 15,2 2 1-15,0 0 10 0,0 2 5 0,0-2 8 0,0 3-1 16,0-2-7-16,0 2-5 0,0 2-3 0,-4-1 9 15,4 1 6-15,0 1 6 0,0 1 9 0,0 0 6 0,0 3 9 16,4 0 6-16,-4 2 28 0,0 0 50 0,0 1 28 0,0 1 22 16,0 0 9-16,2 1-6 0,-2-1-11 0,0 3-21 0,4-2-22 15,1 0 24-15,-5 0-2 0,0 0-12 0,2 0-28 0,2 0-42 16,-4 0-35-16,0 0-18 0,2 0-18 0,-2-1-9 16,0 1-19-16,4-2-12 0,-4-1-13 0,4-1-6 0,-4 1 0 15,2-2-6-15,-2-1 0 0,0 0-4 0,4-1 1 16,-2-1-1-16,-2-1-8 0,0-1-6 0,4-1-8 0,-4-1-4 15,5 2 3-15,-5-2 0 0,0-2 3 0,0 2-4 0,0-1-8 16,0-1-14-16,0 1-20 0,2-1-28 0,-2-1-38 16,0 0-40-16,0 0-47 0,0 0-56 0,0-1-14 0,0-1-52 15,0 2-62-15,-2-3-55 0,2 1-28 0,0 0 98 0,0-1 22 16,0 0-3-16,0 0 16 0,-5 0 21 0,5 0 8 0,-4-2 46 16,4 1 30-16,0 1 46 0</inkml:trace>
  <inkml:trace contextRef="#ctx0" brushRef="#br0" timeOffset="88181.83">25969 6843 169 0,'0'-5'102'16,"0"1"53"-16,0-2-3 0,0 1-9 0,0 1 8 0,0-1-5 15,0 2-1-15,0-1-6 0,0 1 1 0,0 0 14 0,0-1 12 16,0 2 2-16,0-1-2 0,0 0 0 0,0 1 0 0,0 1 2 16,0-1 26-16,0-1 55 0,-2 3 21 0,2-2 5 15,0 1 2-15,0 1-17 0,0 0-30 0,0 0-35 0,-4 0-38 16,2 1-13-16,2 1-23 0,-4 1-18 0,0-1-11 15,2 1-5-15,2 0-7 0,-9 1-8 0,9 1-8 0,-6-1-5 16,4 1-13-16,-2-1-8 0,0 2-7 0,2-1-8 0,-2 1-9 16,2-3-6-16,2 1-2 0,-5-1-1 0,5 0-3 0,-4 0 2 15,4 0 0-15,0 0 5 0,0 0-4 0,-2-1 2 0,2-1 5 16,0 1-3-16,2 1 1 0,-2-3 0 0,0 3 1 16,0-3-4-16,4 0 1 0,1 1-1 0,-5-1-3 0,2-1 1 15,2 1 1-15,-4-3-4 0,2 1-2 0,2 1 0 16,0-1 4-16,-2-1 0 0,4 0 5 0,3-1 0 0,-7 1 5 15,6-2-4-15,-6 2 4 0,2-1 0 0,2 1 8 0,-1-2 1 16,1 2 2-16,-4-1-3 0,2 0 2 0,0 2-6 16,-2 0 2-16,-2 1-2 0,4-2 3 0,-2 1-1 0,2 2 3 15,1-3 5-15,-3 3 5 0,-2 0 1 0,8 0-3 0,-8 0 7 16,6 0 0-16,-4 2 1 0,-2-1 5 0,8-1-2 0,-8 2-6 16,7 1-4-16,-7-2-1 0,2 1-4 0,6 0-2 15,-8 2-3-15,2-1-4 0,2-2-2 0,0 2 0 0,-2 0-5 16,3 0 0-16,-3-1-6 0,-2 0 2 0,4 2-5 15,0-1-1-15,-4-2-5 0,2 1-13 0,2 1-23 0,-4 0-40 16,2-2-62-16,-2 0-104 0,4 1-146 0,-4 0-171 0,4-1-90 16,-4 1-115-16,0-2-39 0,0 1 120 0,0 1 35 0,0-1 27 15,0 1 90-15,0 1 199 0</inkml:trace>
  <inkml:trace contextRef="#ctx0" brushRef="#br0" timeOffset="95181.8">23427 8758 85 0,'-4'3'90'0,"4"-1"25"0,0-1 9 15,-3 0-12-15,3 1-20 0,0 0-13 0,0-1 4 16,0 1 2-16,-4-2-1 0,4 1-4 0,-2-1-2 0,2 2-3 15,0-2-7-15,0 1-6 0,0-1-5 0,0 2-5 0,0-2-1 16,-4 0-2-16,4 0 10 0,0 1 7 0,0-1 0 0,0 0 3 16,0 2 4-16,0-2 1 0,0 0 0 0,-4 0 1 15,4 0 6-15,0 0 1 0,0 0 4 0,0 0 4 0,0 0 4 16,0 0 5-16,0 0 4 0,0 0 30 0,-2 0 26 16,2 0 7-16,0 0 3 0,0 0-10 0,0 0-11 0,0 0-20 15,0 0-18-15,0 0-20 0,2-2-20 0,-2 1-14 0,0-1-14 16,0-1-7-16,0 2-7 0,4-2-6 0,-4-1-6 0,4 2-3 15,-4-1 2-15,2-2 1 0,-2 1 6 0,4-1 3 16,-4-1 4-16,3 0 8 0,-3 0 5 0,4 0 4 0,0 0 7 16,-4 0 1-16,2 0 2 0,-2 0-4 0,0 0 2 0,4 0 0 15,-2 0 1-15,-2 0-6 0,4 0-6 0,0 2-9 16,-4-1-6-16,0 1-5 0,2-2-9 0,-2 1-3 0,0 2-8 16,5-3 2-16,-1 3-3 0,-4-1-2 0,0-1 0 0,0 2 4 15,2-2-7-15,-2 3 3 0,4-3 0 0,-4 2 0 16,0 0 0-16,0 0 0 0,0 0 0 0,0 2-6 0,2-2-3 15,-2 1-8-15,0 1-15 0,0-1-27 0,0 1-22 0,0-1-12 16,0 2-22-16,0-1-39 0,0 1-56 0,0-2-70 0,0 2-82 16,-2 0-104-16,2 0-3 0,0 0-25 0,0 2-35 15,-4-1 13-15,4 1 23 0,-2-1 95 0</inkml:trace>
</inkml:ink>
</file>

<file path=ppt/ink/ink3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11:45.362"/>
    </inkml:context>
    <inkml:brush xml:id="br0">
      <inkml:brushProperty name="width" value="0.05292" units="cm"/>
      <inkml:brushProperty name="height" value="0.05292" units="cm"/>
    </inkml:brush>
  </inkml:definitions>
  <inkml:trace contextRef="#ctx0" brushRef="#br0">11067 6810 105 0,'0'9'81'16,"2"-2"16"-16,-2 1 3 0,0-1-16 0,0-1-20 0,0 0-16 16,0 0-12-16,0-1-8 0,0 1-4 0,5-2-1 15,-5 2-3-15,4-1-2 0,-4 0 3 0,0 0 5 0,0 1 2 16,0-1 0-16,2-1 6 0,-2 2 0 0,0-1 8 0,0 1-1 16,0-2 2-16,0 2-4 0,4-1-3 0,-4 0 1 0,2 0-5 15,-2 1-8-15,0-1 0 0,0-1-8 0,0 2-5 0,4-3-4 16,-4 2-1-16,4-1-8 0,-4-1-7 0,0 2-6 15,0-2-7-15,0 0 0 0,0 0 4 0,0-2 0 0,0 2 5 16,2-1 6-16,-2-1 1 0,0 2 5 0,0-1 1 16,0-2 1-16,0 3 2 0,0-3-2 0,0 1 2 15,0 1 0-15,0-1 2 0,0 0 1 0,0 1 2 0,0-2 5 16,0 3 13-16,0-1 9 0,0-1 10 0,0 2 6 0,0 0 4 16,4 0 2-16,-4 2 1 0,0-1 4 0,0-1 4 0,0 2-2 15,3-1-6-15,-3 2-3 0,0-1-8 0,0 1-12 0,4 0-10 16,-4 0-6-16,0 1-6 0,0 1 1 0,4-1-2 15,-4 1 0-15,0-1 1 0,0 1-3 0,0-1-3 0,0 2 2 16,0 0-3-16,0 0 0 0,0 2 5 0,0-1 2 16,0 2 4-16,0 0 0 0,0 0 3 0,0 2-1 0,0-1 5 15,0 2 2-15,0 3 1 0,-4 0 4 0,4 0-3 0,0 1-2 16,0 1 1-16,-4-1 2 0,4 3 0 0,0-1 3 0,0 0 2 16,-3 1 2-16,3 1 5 0,-4 1-4 0,4-2-1 0,-2 2 12 15,2 0 6-15,-4 2 1 0,0-2 2 0,4 2 11 16,-2 0 0-16,-2 1 3 0,4 2 5 0,-2-1 1 0,-2 2-7 15,-1-1 2-15,5 2-3 0,0 1-1 0,-2-1-4 16,2 1-9-16,-4-1-7 0,0 0-8 0,4 1-11 0,0 0 1 16,-2-1-3-16,2 1-5 0,-4-1-6 0,4-1-6 15,-2 2-1-15,2-1 0 0,0 0-7 0,0 3 2 0,0-1 3 16,0 1 3-16,0 2 4 0,-4 0-2 0,4 3 2 0,0 0 5 16,0 2 1-16,-4-1 4 0,4 1 12 0,0-1-3 0,0-1-4 15,0 0-3-15,0-1-3 0,0 1-1 0,-3-2 1 0,3 4-4 16,-4-2 0-16,4 1-6 0,0 3-3 0,0 1-2 15,0 1-2-15,0 2-2 0,0-2 1 0,0 0-4 0,0-2 5 16,0 2-4-16,0-1 0 0,0-1 2 0,0 1-2 16,0-1 2-16,0 2 2 0,0 1-1 0,4 1-3 0,-4 3 3 15,0-1 2-15,0 2-5 0,0-1-1 0,0-1 7 0,0 1 0 16,0-1 1-16,0-1-4 0,0-1 2 0,0 1 1 0,-4 1 1 16,4 2 6-16,0 0 2 0,0 0-5 0,0 0 1 15,0 0-1-15,0-1 0 0,0-2 9 0,0 0 12 0,0 0 1 16,0-2 0-16,0 1-2 0,0-1-5 0,0 2 1 15,0 2-3-15,0-1-1 0,4 1-3 0,-4-1-3 0,3 2 0 16,-3-3 9-16,0 0 2 0,4 0 2 0,0-1 4 0,-4-1 5 16,0 1 15-16,0-1 10 0,2 2 6 0,-2-1-8 0,0 2 6 15,0-1 7-15,4 1 12 0,-2 0 9 0,-2-3-3 16,0 1-2-16,0-3-11 0,4 0-7 0,-4 1-10 0,0-2-5 16,0 1-16-16,0 0-3 0,0 2-15 0,0 1-1 0,0 1 1 15,0-2 2-15,0 1 3 0,0-1-1 0,0-1-2 16,0 0 3-16,0-1 0 0,-4-1 5 0,4-1 5 0,0 0-4 15,-2 0-4-15,-2-2-3 0,4 4 6 0,-2 1 3 16,2-2 4-16,0 1-4 0,-4-2-5 0,0-1-3 0,1-2 0 16,-1-2-3-16,4-2-5 0,-2-2 3 0,2-2-1 0,-8 1 2 15,8-2-2-15,-2-3 1 0,2 0-6 0,-4-3 0 0,0-2-6 16,2 0-1-16,-3-2-2 0,5-2 0 0,-2-1-4 0,-2-4 0 16,0-1-2-16,4-3-2 0,-2 0 6 0,-2-3-6 15,4 0-7-15,-2-2-10 0,2 0-17 0,0-1-22 0,-4-2-31 16,4 1-20-16,-4-1-33 0,4-1-52 0,-2 0-86 15,-3-1-123-15,5-2-150 0,-2 0-77 0,2-1-136 0,-4-1-41 16,0-3 55-16,2-1 37 0,-6-4 43 0,2-2 214 0</inkml:trace>
  <inkml:trace contextRef="#ctx0" brushRef="#br0" timeOffset="3094.75">11103 6904 51 0,'0'-3'40'0,"-3"0"8"0,3 2 5 0,-4-2-1 0,4 1 3 16,0 0 7-16,0 1-3 0,0 0-5 0,-2-2-8 0,2 1-5 15,0 1-3-15,0-1-4 0,0 2 2 0,0-1-3 16,0-1 7-16,0 1 9 0,0-1 7 0,0 0 1 0,0 1 1 16,0 1 1-16,0-1 1 0,0 1-1 0,0-2 2 0,0 1 2 15,0 1-3-15,0-2 1 0,0 1-1 0,0 1-3 0,0 0 6 16,-4 0-1-16,4-2 0 0,0 2 0 0,0 0-6 15,0-1-2-15,0 1-2 0,0 0 2 0,0 0-3 0,0-2-2 16,0 2 3-16,0 0-2 0,0 0 1 0,0 0 0 0,0 0-4 16,0 0-2-16,0 0 0 0,0-1-1 0,0 1-3 15,0 0-2-15,0 0-1 0,0 0-6 0,0 0-2 0,0 0 3 16,0 0-4-16,0 0-1 0,0 0-3 0,0 0-4 0,0 0 2 16,0 0 9-16,0 0 6 0,0 1 6 0,0-1 3 15,0 0-2-15,0 0-3 0,0 0-3 0,0 2-1 0,4-2-4 16,-4 0-1-16,0 0-1 0,0 1 0 0,0-1-4 15,2 0-2-15,-2 0-2 0,0 0 3 0,4 0-2 0,-1 0 0 16,-3 2 3-16,4-2 2 0,0 0-1 0,-4 0-4 0,2 0 1 16,-2 0 0-16,4 0-4 0,-2 0-1 0,2 0-4 0,0 0 0 15,-2 0-4-15,-2 0-3 0,5 0 6 0,-1 0-2 0,-2 0 2 16,2 0-3-16,-2 1-1 0,6-1-1 0,-6 2-1 16,2-2-5-16,-2 0 0 0,7 0-3 0,-7 1 1 0,2-1 3 15,-2 0-2-15,2 2-5 0,2-2 5 0,-2 0 2 16,1 0-1-16,1 1-4 0,-4-1 0 0,6 0 3 0,-6 0 5 15,4 1 9-15,-1-1 14 0,1 0 8 0,2 2 4 0,-6-2-7 16,4 0-4-16,3 0-7 0,-7 0-2 0,4 0-5 16,2 0-7-16,-2 0-1 0,0-2-4 0,1 2 1 0,1 0-3 15,-2-1-3-15,0 1 4 0,1 0-4 0,3 0-1 0,-4-1 1 16,2 1-1-16,1 0 1 0,-1 0 0 0,0-2 2 0,0 2-3 16,1 0-1-16,1-1 0 0,0 1 2 0,1 0 2 15,-1 0-3-15,0 0 3 0,-1 0-3 0,1 0-1 0,4 0 1 16,-1 0 3-16,-3 0-6 0,5 0 2 0,-7 0 0 15,6 0 4-15,-1 0-1 0,3 0-1 0,-1 0 0 0,-3 0 1 16,5 0-2-16,-1-2 1 0,1 2-2 0,-1-1 0 0,3 1 0 16,-2-2 0-16,-1 1 3 0,1 1-5 0,-1-2 1 0,1 2 1 15,-1-1 0-15,1 1 0 0,-5-2 0 0,5 2 0 16,1 0 0-16,-5 0 0 0,-1 0 0 0,7 0 0 0,-7 0 0 16,0 2 0-16,3-2 0 0,-3 0 0 0,5 1 0 0,-3-1 0 15,-1 2 0-15,1-2 0 0,-1 1 0 0,3-1 3 16,-1 0-3-16,-3 2 0 0,3-2 3 0,1 0-2 0,1 0 2 15,-5 0-2-15,5 0 0 0,-1 0 1 0,1-2 0 0,-1 2-2 16,1-1 0-16,3-1 0 0,-3 2 0 0,4-1 0 16,-1-1 2-16,-1 0 2 0,2 1 0 0,-1 0 2 0,-1 1-1 15,6-2-2-15,-9 2 2 0,3-1-3 0,1 1 2 0,1 0 2 16,-4 0-4-16,1 0 1 0,-1 0-1 0,3 0-2 0,-3 0 0 16,-1 0 0-16,5 0 2 0,0 0-1 0,-5 0-1 15,1 0 0-15,2 0 0 0,1 0 0 0,-3 0 2 0,5 0 0 16,-1-2 2-16,0 1-2 0,-3-1 6 0,7 1 2 15,-6-1-1-15,6-1 2 0,1 0-3 0,-7 2 3 0,8-2-1 16,-4 0-2-16,4 0 3 0,-1 1-3 0,1-1 2 0,0 0 6 16,0 1-4-16,0 1-2 0,0 0-2 0,0-1 1 0,0 1-1 15,-3 1-4-15,3-2 1 0,-2 1 0 0,2-1-1 16,-4 1-4-16,-1-1 2 0,5 1-2 0,-4-1 3 0,2-1 0 16,2 2-2-16,-5-1-1 0,5-1 0 0,-4 0 0 0,0 0 0 15,4 0 0-15,-5 0 2 0,5 0 0 0,0 0-4 16,0 0 0-16,4 0 1 0,-4 0 0 0,-2 0 1 0,2 0 0 15,-1 2 0-15,1-1 0 0,0 1 0 0,-4 1 0 16,4-2 4-16,-2 2-2 0,-3 0-1 0,1 0-1 0,0 0-3 16,2 0 5-16,-7 0 2 0,7 0-4 0,-6 2-2 0,5-2 1 15,-5 0 4-15,2 0-3 0,-1 0 0 0,3 0-2 0,-2 0 1 16,-3 0 4-16,7 0 0 0,-6-2-2 0,6 1-1 0,-3 1 0 16,1-2 0-16,0-1-3 0,4 2 3 0,0-1 3 15,-3 0 0-15,1 0-3 0,2-1 2 0,0 1-2 0,4-1 3 16,-8 0 3-16,-1 0-2 0,5 0-1 0,-4 2 2 15,2-1 2-15,-2 1-2 0,-1-1 0 0,3 1 2 0,-6-2-3 16,1 3 3-16,1-2-2 0,-2 2 0 0,5-1 1 0,-5-1 2 16,2 2-2-16,-1-2-2 0,-1 1 3 0,2 1-1 0,-1-1 1 15,-1-1-3-15,6 1-3 0,-7-1-1 0,7 1 2 16,0 1 5-16,-4-2 1 0,10 1-5 0,-9-1-3 0,5-1 6 16,-4 1 1-16,4 1 1 0,0 0-3 0,0-1 0 15,-5-1 1-15,9 2-1 0,-8-2-3 0,0 3 3 0,2-2-3 16,-1 1 2-16,-3-1 0 0,2 1 3 0,-2 1 0 0,-1-2-5 15,-1 2 1-15,6 0-1 0,-9 0 2 0,3 0-3 16,-1 0-1-16,1 0 0 0,2 0 2 0,-1 0-3 0,-1 0 1 16,2 2 2-16,-1-2-4 0,-1 1 7 0,2-1-4 0,-1 0 3 15,3 0-3-15,-2 0-1 0,-3 0 0 0,7 0 2 0,-6 0-1 16,3 0-1-16,-1-1 0 0,2 1 0 0,2-2 0 16,-7 2 0-16,-1 0 0 0,8-2 0 0,-7 2 0 0,-1-1 3 15,3 1-2-15,-3 0 0 0,-1-1 2 0,1 1-2 16,-1 0-1-16,1 0 0 0,2 0 1 0,-3 0 4 0,1 0-5 15,-1 0-1-15,-3 0 0 0,3-2 1 0,1 2 0 0,-3 0 0 16,-1 0 2-16,3 0 0 0,-1 0 1 0,1 0-2 0,-3 0-1 16,3 0-3-16,-1 0 2 0,1 0 4 0,-4 0-2 15,5-1 1-15,0 1-1 0,-1-2-1 0,-1 2 0 0,1-1 2 16,-4 1-3-16,5-2 4 0,2 2-2 0,-7 0-1 0,0 0 2 16,5 0 0-16,-3-1 3 0,-1-1 2 0,1 2-5 15,-1 0 2-15,1-1 2 0,-1 1-1 0,1 0 0 0,-6-2-1 16,3 2-6-16,3 0 5 0,-1 0-6 0,-3-2 3 0,4 2 0 15,-5-1 0-15,1 1 0 0,4 0 3 0,-5 0-3 16,1-1 0-16,4 1 0 0,-3 0 0 0,-3-2 3 0,2 1-2 0,-3 1 4 16,3-2 1-16,0 2 1 0,1-1-2 0,-5 1 5 15,8 0 3-15,-7-2 1 0,3 2 1 0,-4 0-3 0,0-1 2 16,9 1-4-16,-9 0 4 0,4 0 3 0,1 0 6 16,-5 0-2-16,4 0-3 0,-2 0-2 0,1-2-2 0,1 2 5 15,-2 0-3-15,1 0-4 0,-1 0 1 0,2 0 6 16,-4 0-4-16,5 0 8 0,-3 0 4 0,0 0 9 0,3 0-1 15,-5 0 8-15,4 0-3 0,-2 0 7 0,1 0-1 0,-1 0-6 16,0 0 2-16,3-1 1 0,-5 1-1 0,4 0-8 0,0 0-3 16,-3-2-2-16,3 2-3 0,0 0-2 0,1 0 0 0,-1-2 1 15,0 2-1-15,-1 0-2 0,1 0 1 0,4 0-4 16,-3-1 2-16,-3 1 2 0,6 0-6 0,-1 0 2 0,-3 0 3 16,0 0 3-16,3 0-8 0,-3 0 6 0,1 0 1 15,-1-1-6-15,0 1 2 0,1 0-1 0,-3 0-5 0,2 0-2 16,-4-2 1-16,5 2 2 0,-1 0-5 0,-4 0 2 0,5 0-3 15,-5 0 2-15,2 0-1 0,0 0-8 0,1 0 2 16,-3 0 3-16,0 2 1 0,0-2-2 0,2 0 1 0,1 0 4 16,-1 0-2-16,-6 0 6 0,6 0-5 0,1 0 0 0,-1 0 3 15,-6 0 0-15,8 0 1 0,-4 0-5 0,1 0 0 0,1 0-4 16,-6 0-3-16,6 0 6 0,-2 0-6 0,-3 0 2 16,5 0-3-16,-6-2 7 0,4 2-10 0,2 0 6 0,-6-1-4 15,7 1 0-15,-7 0 0 0,4 0 3 0,-2 0-1 16,0 0-1-16,-2 0-1 0,4 0 3 0,-1 0 2 0,-1-2-4 15,-2 2-1-15,4-1 0 0,2 1 0 0,-6 0 4 0,2 0-6 16,1-2 2-16,1 2-4 0,-4 0 2 0,2-1 2 0,2 1 4 16,-2 0-4-16,-2 0 0 0,7-2 0 0,-7 2-6 0,2 0-6 15,-2-1-9-15,6 1-2 0,-6 0-9 0,7-2-9 16,-7 2-5-16,2 0-9 0,-2-2-18 0,2 2-28 0,0-1-28 16,-2 1-42-16,2 0-49 0,-2 0-63 0,3-1-71 15,-1 1-61-15,-4 0-95 0,2 0-101 0,-2-2 50 0,0 2 32 16,0-1 13-16,0 1 47 0,0 0 18 0,0-2 53 0</inkml:trace>
  <inkml:trace contextRef="#ctx0" brushRef="#br0" timeOffset="4708.62">17790 6618 125 0,'0'-3'114'0,"0"-1"58"0,4 2-4 0,-4-1-16 16,2 1-4-16,-2 1-14 0,0-2-9 0,0 1-6 0,0 1-7 15,0-1-9-15,0 1-4 0,0-1-6 0,4 0-14 0,-4 2-9 16,0-1-6-16,0 1-4 0,0-1-2 0,0 1 2 16,0-2 0-16,0 2 0 0,0-1-2 0,0 1-4 0,0 0 1 15,0 0-4-15,0 1 4 0,0-1-4 0,-4 2 1 16,4-2 0-16,0 1 6 0,0 0-1 0,0 1-4 0,-2 1 20 15,2 0 1-15,0-1-4 0,-4 1-7 0,4 1-1 0,-2-1-5 16,2 2-1-16,0-2-7 0,-5 1-7 0,5 1-7 0,-4 1-7 16,4-2-2-16,-2 2-7 0,2 0-3 0,0 0-1 15,0 0-6-15,0 0 3 0,-4 2 0 0,4 1 3 0,-4-2 2 16,4-1 3-16,0 1 5 0,0 1 4 0,-2 1 6 0,2-1 6 16,-4 1 0-16,4-2 9 0,0 2 2 0,0 0-1 15,-2-1 1-15,2 0-6 0,0 3 0 0,0-2-7 0,-4 2 0 16,4-1-4-16,-5-1-7 0,5 2-6 0,0-1-8 15,0 1 3-15,-2-1-4 0,-2 1 5 0,4-1-4 0,0 2 2 16,-2-1-1-16,2-1 4 0,-4 2 2 0,0-2 8 0,4 3 5 16,-2-3 4-16,2 2 4 0,0 0 4 0,-4 0 0 0,2 0 3 15,2 0 2-15,-5 0-2 0,1 0-4 0,4 2-1 16,-2-3 1-16,-2 3 0 0,0 0-4 0,4-1 0 0,-2 1-5 16,-2-1 2-16,4 2 3 0,-2 0-1 0,2 0 0 0,-4 2 0 15,-1 1-4-15,5 0-3 0,-6 0-2 0,6 0-4 16,-2 1-2-16,2 1-7 0,-4 0-3 0,0 2 1 0,2-3-3 15,2 2-3-15,-4-1 4 0,2-1-4 0,-2 1 2 0,-1-2-2 16,5 1-4-16,0-1 4 0,-2-1 3 0,2-1-4 0,-4 2 5 16,4-2 5-16,-4 0-3 0,4 0 6 0,0 1-1 15,0-1 1-15,0-1 7 0,0 2 4 0,0-1 0 0,-2 1 6 16,2 1 0-16,-4 0-6 0,4 0-2 0,0 1-2 16,0 2 2-16,-2 0-1 0,2 0-3 0,-4 2 1 0,4 1 0 15,-4 0 0-15,4 0 3 0,-3 0-9 0,-1 0 2 0,4-1 0 16,-2 3-5-16,-2-3 1 0,0 1-4 0,4 0-4 0,-2-2-1 15,2-1 0-15,-4 0-1 0,0 0-3 0,4 0 5 0,0-1-2 16,0 0 0-16,-2 2 1 0,2-3-2 0,0 2 5 16,-5-1 0-16,5 1 1 0,0 0 0 0,0 0 7 0,0 1 2 15,0 2-4-15,-2 0 5 0,2 2-4 0,0-1-1 16,-4 2 3-16,4-2-1 0,-4 4-5 0,4-3-2 0,-2 1-2 16,-2 0-3-16,4-2 1 0,-2-1-4 0,2 0-2 15,0 1 0-15,-4-2-3 0,4 1 1 0,-4-1 3 0,4-1-6 16,0 1 4-16,0-1 5 0,-2-1-6 0,2 2 0 0,0-2 2 15,0 2 0-15,0 0-1 0,0 1 3 0,0 0-2 0,0 3-4 16,0-1 0-16,0 2 2 0,0 1 1 0,0-1 4 0,0-1-1 16,0 2-2-16,0-4-3 0,0 2 1 0,-5 0-1 15,5-1-2-15,-2-1 7 0,2 2-2 0,0-1 2 0,-4-1-3 16,0-1-2-16,4 2-2 0,0-1 3 0,-2-1-1 16,2 2-2-16,-4-1 7 0,0 1-5 0,4-1 3 0,0 1-1 15,0 1-1-15,-2 0-3 0,2 0 0 0,0 1 3 0,0-1 1 16,0 0 5-16,0 0-4 0,0-1-2 0,0-1 1 0,0 1-3 15,0-1-1-15,0-1 3 0,2 2 2 0,-2-2-4 0,0 0-1 16,0-2 5-16,0 1-3 0,0-1-2 0,4 2 0 16,-4 0 3-16,4 0-5 0,-4 0 5 0,2 0-2 0,-2 3 2 15,0 0-5-15,8 0 1 0,-8 0 1 0,2 0 0 16,3-1 0-16,-3 1-3 0,-2-3 5 0,8 0-1 0,-8-1-4 16,2 0 5-16,2-2 2 0,-2 2-3 0,6-2-1 0,-8 0 0 15,2-2 0-15,5 1 0 0,-7-2-3 0,8 1 2 0,-6-1 1 16,-2 0 3-16,8 0-2 0,-8 0 2 0,2 2 0 15,2-2-3-15,-1-2 0 0,1 2 0 0,0 0 2 0,-2 0 0 16,-2 2-5-16,6-1 3 0,-6-1 0 0,8 0 0 0,-8 3-4 16,2-1 2-16,3-1 2 0,-1 2 0 0,-4 0 0 15,6 0 4-15,-6-1-3 0,2 1-1 0,2-2 0 0,0 1 0 16,-2-1 2-16,-2-1 0 0,6 2-5 0,-1-1 6 16,-1 1-3-16,-2-1-3 0,2-1 3 0,-2 3 0 0,2-1 0 15,0-1 3-15,-2 1-3 0,-2-1 0 0,4 1 0 0,1-1 0 16,-3 2 3-16,2 2-1 0,-4-2-6 0,2 1 3 0,-2 2 1 15,8 0 0-15,-8 0 3 0,2 3-1 0,-2-1-2 16,4-1 0-16,-2-1 0 0,-2 0 0 0,5 0 0 0,-1-1 0 16,-4-1 0-16,2 1 3 0,-2-3-1 0,0 2 1 0,4-3-1 15,-2 2-1-15,-2-1-1 0,0-2 0 0,0 1 0 16,4-1 0-16,0 2 3 0,-4-2 2 0,0 1-3 0,2 1-2 16,-2-1 0-16,0 2 0 0,4 0 0 0,1 0 0 15,-5 0 3-15,0 2-3 0,2-1-2 0,-2 1 2 0,0 1 0 16,4-2 0-16,-4 1 0 0,2-2 0 0,-2-2-4 0,4 1 6 15,-4-1-1-15,4-1 2 0,-4 0-3 0,2 2 2 0,-2-2-2 16,4 0 0-16,-2 0 0 0,-2-2 0 0,0 0 2 0,5 1 0 16,-1 0-2-16,-4-1 0 0,2 1 0 0,-2-1 4 15,4 2-2-15,0-1-2 0,-4 1 0 0,2-2 0 0,2 2 3 16,-4 2 1-16,2-2-3 0,-2 1-1 0,0 1 0 16,4-1 5-16,-4 1-1 0,5 1 1 0,-5 1 3 0,0-1-1 15,0 0-2-15,2-1 0 0,-2-1 4 0,0 0-1 0,0 0 2 16,0-1 0-16,0-2-2 0,4 1-6 0,-4-1 2 0,2-1 0 15,-2 0-2-15,0 0-2 0,0 0 4 0,4-1-4 0,-4 1 4 16,4-2 2-16,-4 2-1 0,0-1-5 0,0 1 5 16,2 0-1-16,-2-2-1 0,0 1-3 0,4 1 0 0,-4-4-7 15,2 3-3-15,-2-2-12 0,0 0-16 0,0 0-17 16,0 0-17-16,4-1-22 0,-4-1-27 0,5-1-43 0,-5 0-77 16,0 0-99-16,0-1-132 0,0-4-112 0,0 2-88 0,0-2-120 15,0 1 82-15,0-2 31 0,-5 0 63 0,1-1 45 16,4-1 127-16</inkml:trace>
  <inkml:trace contextRef="#ctx0" brushRef="#br0" timeOffset="6456.41">10319 13573 186 0,'4'2'144'0,"-4"-1"52"0,4 2-1 16,-4-1 5-16,0 1-16 0,0-2-13 0,0 1-7 15,0-1 24-15,0 2 8 0,0-1-4 0,0-1-22 0,2 1-29 16,-2-1-35-16,0 0-31 0,0 1-19 0,0 0-15 16,0-2-5-16,5 1 3 0,-5 1 2 0,4-2 8 0,-4 1 26 15,2-1 17-15,-2 2 6 0,4-2-2 0,-2 1-1 0,2-1 1 16,0 2-2-16,-2-1-8 0,4-1 4 0,-1 2 18 15,1-1 29-15,0-1 22 0,2 1-2 0,3 1-14 0,-5 0-15 0,4 1-12 16,-2-2-13-16,3 1-7 0,3-1 4 0,-1 1 0 16,3-1-7-16,-1 1-5 0,1-1-9 0,3-1-2 0,-3 0 1 15,5 0-2-15,2 0 7 0,2 0 0 0,1-1-1 16,-3-1-9-16,6 2-8 0,-2-3-13 0,6 3-8 0,4-3-11 16,0 2-3-16,3-1-9 0,1 1 2 0,-2-1-7 15,1 0-3-15,3 2-2 0,0-1-2 0,1 1-5 0,-1-1 0 16,1-1 1-16,-1 2 1 0,0-3-2 0,1 2 0 0,-1-1 3 15,5-1-6-15,-5 0 3 0,7 0 0 0,-1 0 2 0,1 0 2 16,0-1 1-16,3-2 0 0,-3 1 1 0,4 1 0 0,-5-1 1 16,5 1-1-16,-4 0 3 0,4 2 0 0,-5-1 0 15,5 1-2-15,-5 1-5 0,9-1 4 0,-6 1-5 0,6 1 5 16,-4 1-12-16,-3-1 6 0,3 2 0 0,0-1-2 16,-5 1-1-16,5-1-1 0,-4-1 3 0,-1 3-2 0,5-3-1 15,-4 1 0-15,4 1 0 0,3-2 6 0,-5 2 1 0,2-2-2 16,4-2 3-16,-7 2-2 0,3-2-4 0,4 2 6 0,-8-1 1 15,3 0-4-15,-3-1 5 0,4 1-4 0,-3-1 0 16,3 2-4-16,4-1 2 0,-6 1-3 0,6 0 3 0,-5 0-4 16,3 1 5-16,-2-1-4 0,0 2-1 0,-1-1 0 0,-3 2 0 15,2 0 0-15,1 0 4 0,-3 2-3 0,4-2 2 16,-1 0-1-16,1-1 2 0,0 2-3 0,-2-1 2 0,-1-2 2 16,-1 1 4-16,0-1-3 0,-3 1 0 0,-1-2-1 15,3-2-1-15,3 2 1 0,-7-1-2 0,3-1 0 0,1 1 0 16,1-2-3-16,0-1-2 0,-1 3 6 0,3-2 1 0,-2 0 0 15,-5 2-4-15,7-2 0 0,-7 1-1 0,-1 1 0 0,3-1 0 16,-3 0 3-16,-1 2 2 0,2-1 2 0,-1 1-4 0,3 1-2 16,-1-1 2-16,1 0-5 0,1 0 6 0,-7 2-3 15,3 0-1-15,-1-2 0 0,1 0 0 0,-1 1 0 0,-2-1 0 16,3 2 0-16,-5-2 0 0,0 0 2 0,3 1-1 16,-7-1 0-16,6 0-1 0,-2 2 3 0,1-2 2 0,-3 0 0 15,4 0 3-15,-6-2-2 0,7 2 4 0,-7-1-1 0,2-1-3 16,-4 1 3-16,0 1-7 0,2 0 4 0,-2 0-2 0,-6-2 5 15,6 2-6-15,-6 0-6 0,-2 0 6 0,2 0-2 16,0 0 1-16,0 2 0 0,4-2 2 0,-4 1-4 0,-5-1 0 16,5 0 5-16,-4 0-3 0,4 0 4 0,-4-1 3 0,8 1-4 15,-5-2-6-15,1 0 4 0,-2 2 5 0,2-2 2 16,0 0-1-16,4-1 5 0,-2 0-3 0,-2-1 0 0,4 0 2 16,-4 2 8-16,1-3 2 0,3 2-2 0,-4-1 0 0,-2 0 3 15,6 2-6-15,-2-1-2 0,-2 0-2 0,0 1-2 16,0-1-1-16,0 0-4 0,-1 0-2 0,-3 1-2 0,4 1 1 15,-4-2-2-15,4 2 1 0,-3-1 4 0,-5 1 0 0,6-1-5 16,-7 1-1-16,7-2-1 0,-6-1 3 0,-3 2 2 0,9-1-3 16,-8 0 4-16,1 0-4 0,-1 0-1 0,-1-1-1 15,1 2 3-15,2-1 0 0,-11 1-1 0,8-1-1 0,-5 2 1 16,3-1 1-16,-3 1-2 0,-3-1-1 0,2 2 0 16,-4-2 0-16,3 2 0 0,-7 0 0 0,6 0 0 0,-2 0 4 15,-6 0 4-15,2 0 10 0,2 0 13 0,0 0 5 0,-4 0 14 16,3 0 6-16,-3 0 6 0,4 0-4 0,-2 0-7 0,-2 0 0 15,0 0-7-15,4 2-7 0,-4-2-5 0,0 0-4 16,0 0-9-16,0 0 1 0,0 0-3 0,4 0-5 0,-4 0-8 16,0 0 5-16,0 0-6 0,0 0-6 0,0 0 2 0,0 0-2 15,0 0 2-15,0 0 0 0,2 0-3 0,-2 0 4 16,0 0-8-16,0 0-15 0,0-2-33 0,0 2-46 0,0 0-73 16,0-1-112-16,0 1-199 0,4-1-276 0,-4-1-230 0,0-1-198 15,-4 0 140-15,4 0 116 0,0 0 145 0,-2 0 351 16</inkml:trace>
  <inkml:trace contextRef="#ctx0" brushRef="#br0" timeOffset="7478.1">11357 14124 182 0,'0'-6'202'0,"0"1"51"0,-4-1 20 0,4 1-31 16,0 1-36-16,0 0-12 0,0 1 5 0,0-2-8 15,0 2-12-15,0 0-13 0,0-1-15 0,-2 2-11 0,2-1-8 16,0 2 29-16,0-3 17 0,0 3-1 0,0 0-6 0,0-1 5 16,0 1 12-16,0-1 15 0,0 2 14 0,0 0 6 15,0 0 1-15,-5 0 30 0,5 2 27 0,0-1 0 0,0 2-29 16,0 2-36-16,0-2-36 0,0 1-29 0,-2 2-21 16,2 2-20-16,0-1-9 0,-4 2-11 0,0 2-11 0,2 1-12 15,-2 1-12-15,0 2-8 0,2 2-12 0,-2-1-7 0,1 2-2 16,-5 0-7-16,6 0-1 0,-2 2 3 0,2-1-4 0,-6 2-1 15,6-1-12-15,-3-1 2 0,1-1 1 0,4-3-3 16,0 2 0-16,0-4-3 0,0-1 0 0,0 0-4 0,0-2 8 16,0 0-6-16,4-3 2 0,1 1 4 0,-3-2-6 0,-2-1 0 15,8 0-9-15,-6 0-4 0,2-2-4 0,-2-2-8 16,6 2-6-16,-5-2-12 0,1 1-11 0,2-2-16 0,0 0-22 16,2-2-36-16,-6 1-49 0,5-2-69 0,1 2-83 15,-6-2-89-15,2-2-81 0,-2 0-10 0,6 3-41 0,-8-3-55 16,2-1 72-16,-2 1 59 0,0 0 7 0,-2 0 58 0,2-1 12 15,-4 2 35-15,0-2 36 0</inkml:trace>
  <inkml:trace contextRef="#ctx0" brushRef="#br0" timeOffset="7682.46">11253 14337 246 0,'-4'-2'239'0,"-2"1"90"0,4-1 12 0,2 1-18 0,-8-1 5 15,6 0-13-15,2 2-16 0,-4-1-4 0,-1 1 65 0,5-1-10 16,-2-1-29-16,-2 2-6 0,4-1 16 0,0 1 61 15,0-2 58-15,0 1-34 0,0-1-63 0,0 1-72 0,4-2-69 0,-2 1-50 16,-2-1-45-16,9 0-32 0,-7 0-25 0,2 0-22 16,2-1-11-16,0-1-28 0,3-1-49 0,-1 0-64 0,2 0-83 15,0-1-124-15,1 1-147 0,-1-1-156 0,0 2-48 16,-1 2-61-16,1-2-10 0,-2 4 145 0,1-1 34 0,1 2 43 16,-4 2 13-16,4 1 69 0</inkml:trace>
  <inkml:trace contextRef="#ctx0" brushRef="#br0" timeOffset="7956.02">11574 14349 33 0,'6'0'174'0,"0"0"67"15,0 0-34-15,3 0-17 0,-7 0-29 0,8 0-23 0,-4 0-8 16,3 0-7-16,-3 0-4 0,4 0 0 0,-4 0-7 16,5 0-9-16,-5 1-9 0,0 1-3 0,4-1-2 0,-3 1 2 15,-1 1 1-15,4 0 3 0,-4 1 0 0,-2 1 7 0,3-1 3 16,1 2 33-16,-8-2 33 0,2 4 11 0,-2 0 1 0,0 1-3 15,0-2 0-15,-2 2 0 0,-6-1 2 0,1 0 5 16,1 0 10-16,0 0 8 0,-4-2 35 0,-1 0 4 0,1-2-10 16,0 0-39-16,-3-2-41 0,3 0-36 0,-2-2-38 0,1-2-24 15,1-1-13-15,0 0-16 0,-1-1-12 0,9-2-3 16,-6 1-10-16,2-2-5 0,4 1-15 0,2-2-48 0,0 1-83 16,0-1-141-16,2-1-199 0,2 2-129 0,-2-2-182 0,6 1-43 15,0 1 27-15,1 1 18 0,1 0 143 0,-4 2 299 16</inkml:trace>
  <inkml:trace contextRef="#ctx0" brushRef="#br0" timeOffset="8848.44">17974 13921 69 0,'2'-3'246'0,"-2"0"99"15,4 0 23-15,0 0-56 0,-4 0-30 0,0 2-37 16,2-1-37-16,-2 1-26 0,0 1-6 0,0-2-6 0,0 4 4 16,0-2 24-16,0 3-12 0,-2-2-21 0,2 2-6 15,-4 3-4-15,0-1 10 0,-3 2 10 0,5 0 3 0,-2 4-4 16,-2 1-12-16,0 2-9 0,2-1 5 0,-2 5 13 0,-1 0 12 15,-1 0 3-15,6 2-4 0,-2-1-17 0,0 2-30 0,-2-1-27 16,6-1-20-16,0 1-17 0,0-1-15 0,0-2-11 0,0-1-9 16,4-1-7-16,-2 0-10 0,6-2-2 0,-6 0-5 15,6-1-2-15,-1-3 1 0,-1 0-8 0,0 0 0 0,8-4-10 16,-7 2-23-16,3-1-30 0,0-3-36 0,-4-2-47 16,5 0-51-16,-3-1-53 0,0 0-56 0,3 0-52 0,-5-1-3 15,-4-2-44-15,6 0-60 0,-6 0-61 0,2-1 66 0,-2-1 14 16,-2 1-23-16,0-1 36 0,0-1 4 0,-6 0 56 0,4 0 71 15</inkml:trace>
  <inkml:trace contextRef="#ctx0" brushRef="#br0" timeOffset="9032.11">17839 14203 5 0,'-2'0'207'0,"2"-1"110"0,-6 1 28 16,6 0-33-16,-4 0-34 0,0 0 9 0,4 0-3 15,-2 0 4-15,2 0 2 0,0 0 96 0,2 0 38 0,-2 0 5 16,0-2-5-16,8 1-5 0,-8 1 10 0,6-2-59 0,0-1-83 15,1 0-81-15,7-1-72 0,-6 1-49 0,7-4-30 0,-3 3-33 16,5 0-62-16,1-2-86 0,-5 1-123 0,3-1-150 0,1 2-141 16,-1-1-64-16,-1 2-88 0,-3 2-4 0,3-1 96 15,-7 1 16-15,2 1 9 0,5 1 25 0,-9 1 166 0</inkml:trace>
  <inkml:trace contextRef="#ctx0" brushRef="#br0" timeOffset="9396.44">18441 14140 74 0,'0'-3'248'0,"-4"0"99"0,0 2 17 0,4-2-48 0,-3 1-19 16,-1 1-24-16,2-1-27 0,-6 1-19 0,6-1-16 0,-6 2 31 15,1 0 29-15,5 0-11 0,-6 0-23 0,2 0-25 16,4 2-21-16,2-1-8 0,-8 1 3 0,5 1 11 0,3-2 38 15,-6 2 33-15,6 2 1 0,0-1-28 0,-4 2-42 0,4 0-36 16,0 2-35-16,0-1-20 0,4 0-17 0,-4 1-15 0,0 1-6 16,2-1-8-16,2 2-10 0,-1-1-9 0,-3 3-6 15,8-1-11-15,-6-1-3 0,-2 2-9 0,6 0-2 0,-6 0-6 16,4 0 4-16,0 0-4 0,-2 1-4 0,-2 1-2 16,5 0 3-16,-3-3 3 0,-2 2 2 0,0-1-2 0,0-1-1 15,0 0-3-15,0 0-2 0,0-1 0 0,0-3 3 0,0 3-1 16,0-3-5-16,0-2-15 0,0 1-24 0,-2-2-33 0,2 0-35 15,-5 0-50-15,5-1-71 0,-2 0-97 0,-2-2-90 16,-2-1-68-16,2 2-18 0,-2-2-57 0,-1-2-70 0,1 1 93 16,-4-2 20-16,0 0 12 0,-1-2 21 0,-1 1 46 0,2-2 74 15</inkml:trace>
  <inkml:trace contextRef="#ctx0" brushRef="#br0" timeOffset="9562.44">18242 14332 4 0,'9'-5'229'0,"-7"3"99"0,2-1 28 15,0 0-30-15,-2 0-1 0,2 1 19 0,-2 1 15 0,6-3 25 16,-5 3 152-16,1 0 41 0,-2-1-7 0,6 1-12 0,-6-1-72 16,6-1-105-16,1 2-104 0,-1-4-88 0,0 2-70 15,0 0-45-15,1-3-46 0,1 2-68 0,4-3-104 0,-3 0-161 16,1 0-180-16,1-1-153 0,-3 2-108 0,0-2-131 16,5 3 131-16,-13-1 28 0,8 1 34 0,-6 1 116 0</inkml:trace>
  <inkml:trace contextRef="#ctx0" brushRef="#br0" timeOffset="10618.61">10726 12159 231 0,'0'0'224'15,"0"0"60"-15,0 1-10 0,-2-1-50 0,2 0-40 16,0 2 9-16,0-2 19 0,2 0 13 0,-2 0 10 0,0 1-1 16,0-1 27-16,4 0 85 0,-2 0 37 0,3-1 31 15,-1 1 25-15,2 0 55 0,0-2 3 0,0 1-60 0,5-1-73 16,3 0-51-16,-1 0-42 0,3-1-34 0,1-2-33 0,-1 2-32 15,9 0-24-15,-6 0-23 0,1 0-15 0,1 2-15 0,2 1-5 16,-3-2-8-16,-1 2 3 0,-3 2-8 0,1-1-50 0,0 1-27 16,-1-1 0-16,-1 0 0 0,-3 3 0 0,-2-3 0 15,5 2 0-15,-7-1 0 0,2-1 0 0,1-1 0 0,-5 2 0 16,4-1 0-16,-4-1 0 0,3 0 0 0,-3 0 0 16,0 0 0-16,-2 0 0 0,2-1 0 0,-1-1 0 0,-3 2 0 15,4-3 0-15,2 2 0 0,-8-1 0 0,2 1 0 0,2-3 0 16,-2 3 0-16,3-2-244 0,-5 2-331 0,0-1-230 0,0-1-263 15,-5 2-89-15,5-1-18 0,-6 1 216 0,4 1 132 0,-8 0 106 16,4 1 321-16</inkml:trace>
  <inkml:trace contextRef="#ctx0" brushRef="#br0" timeOffset="11346.27">9992 12301 261 0,'0'2'250'16,"0"0"86"-16,0 0-5 0,0 0-32 0,0-1-11 0,0 1-24 15,0-1-19-15,0-1-13 0,0 2 3 0,0-2 54 16,0 1 0-16,0-1-18 0,0 0-14 0,0 0-15 0,0 0-12 16,0 0-6-16,0-1-3 0,0-1 9 0,0 2-24 0,0-1-33 15,5-1-35-15,-5-1-33 0,0 0-19 0,4-1-18 16,-4-1-15-16,0-1-20 0,2 0-2 0,-2-3-3 0,4 0-9 15,-2 0-5-15,2-1-5 0,0-2 3 0,-2 1 1 0,-2-2-2 16,9 1-4-16,-9 1-1 0,2-3-4 0,2 1-2 0,-2 1 0 16,2-1 0-16,0 1 7 0,-4-2-7 0,2 3 0 15,2 0 0-15,-2-1 3 0,-2 3 1 0,5-2-4 0,-1 4-2 16,-2 0-6-16,-2 0 6 0,4 3-5 0,0 1-3 16,-4-2 8-16,0 2-2 0,2 2 5 0,-2 1 3 0,4 0 0 15,-2 0 2-15,-2 1-2 0,4 2-2 0,1 2-2 0,-5 1 4 16,2 2-2-16,2 2 0 0,-2 1-3 0,-2 3 1 0,8 1 0 15,-8 3-7-15,2 3-3 0,-2 0-4 0,4 1 1 16,-2 3-3-16,-2-1 2 0,0 0 3 0,0 0 2 0,0-2 8 16,0-2-1-16,0-1 2 0,0-2 0 0,-2-2 0 0,-2-2 8 15,4-2-6-15,-2-2 6 0,2 0 4 0,-4-2-3 16,4-3 0-16,-4 1-4 0,2-3-6 0,-2-1-7 0,4 1-1 16,-2-2-1-16,-7-2 1 0,7 1 3 0,-2-2-4 15,-2-3 5-15,0-2 3 0,-3 0-3 0,3-2 7 0,-4-2 2 0,2-1-3 16,-7-4 0-16,5 1-1 0,-1-1 2 0,3 1 7 15,-6-1 4-15,3 3 8 0,9 1 5 0,-6 3 0 0,2 1-5 16,4 1-2-16,2 2-3 0,-4 2 2 0,4-1 0 0,0 2 5 16,0 0 9-16,0 2 2 0,4-1 4 0,-4 1 7 15,2-1 5-15,-2 1 3 0,6 1 7 0,-2-2 1 0,0 2-5 16,-2-1-11-16,7 1-9 0,-7 0-7 0,4 0-11 16,2-2-3-16,-2 0-12 0,1 2-10 0,-1-1-51 0,0 1-66 15,4-1-118-15,-1 1-165 0,-1-2-202 0,0 1-129 0,-2-1-153 16,1 1 21-16,-1-1 40 0,2 2 37 0,-6 0 174 0</inkml:trace>
  <inkml:trace contextRef="#ctx0" brushRef="#br0" timeOffset="11677.83">10327 12345 258 0,'2'-2'227'0,"3"0"59"16,-1 1-7-16,-2 0-46 0,2-1-36 0,-2-1-7 0,6 0-13 16,-6 2-18-16,4-2-22 0,-1 1-26 0,1-1-26 15,0 2-22-15,2 1-4 0,-6-2-6 0,7 4-1 0,-3-2-2 16,0 2 0-16,-2 3-2 0,2-2 1 0,-4 3 23 16,7 2 22-16,-7-1 19 0,-2 1 29 0,4 2 23 0,0-1 23 15,-4 0 15-15,-4 1 18 0,0 0 28 0,4-2 34 0,-2 0 57 16,-2 1 54-16,-1-4-26 0,-1 1-65 0,4-2-69 15,-6-2-56-15,6-1-43 0,-4-1-27 0,-3-1-21 0,-1-2-11 0,4-2-21 16,0-1-19-16,-5-1-11 0,5-2-7 0,0-5-9 16,0 2-6-16,-3-3-9 0,7 0-15 0,-2-1-33 0,4 2-34 15,0-1-61-15,4 1-121 0,-4 3-174 0,2 0-227 16,7 1-122-16,-9-1-180 0,6 4 88 0,-4-1 12 0,2 2 59 16,0 2 338-16</inkml:trace>
  <inkml:trace contextRef="#ctx0" brushRef="#br0" timeOffset="13472.01">9763 8206 7 0,'0'3'177'0,"-2"-3"66"15,2 3-23-15,-4-3-18 0,0 0-35 0,4 0-31 0,0 0-15 16,0 0-12-16,0-3-7 0,0 2 6 0,0-1-4 16,0-3 2-16,0 1 16 0,4 0-7 0,0-4-3 0,-2-2 7 15,4-2 7-15,2 0 8 0,-5-3 0 0,3-2 38 0,4-1 59 16,-2 0 27-16,-1 0-17 0,-1 0-26 0,0 0-27 0,0 3-33 15,-2 0-19-15,0 5-27 0,-2-1-25 0,3 4-21 16,-3-1-18-16,-2 3-20 0,0 3-14 0,4-1-8 0,-4 0-4 16,4 1 1-16,-4 1 3 0,0-1 1 0,0 2 2 0,2 2-2 15,-2 1 1-15,4 0 2 0,0 1 0 0,-4 4-2 16,2 1 6-16,3 4 0 0,-3 2-2 0,2 3-3 0,0 5 1 16,-2 4-5-16,4 1 2 0,-2 2 1 0,0 2-5 15,-2-1 3-15,-2 0-2 0,0 0 2 0,5-4-2 0,-5 0 1 16,0-3 5-16,0-4 8 0,-5 0 6 0,5-2 13 0,0-3 14 15,-2-1 12-15,-2-4 10 0,0-1-1 0,4-1-7 0,-2-4-6 16,-2 2-18-16,4-4-9 0,-2 1-12 0,-2-2-10 0,0-1-3 16,2 0-6-16,-3-1-3 0,-1-2-2 0,2-2-4 15,-2-1 3-15,0-1-5 0,-1-1-1 0,-1-1-1 0,0-3-8 16,-2 0 3-16,-1-1 4 0,1-1 3 0,-3-1 2 16,3-1 1-16,-4-1 7 0,3 1 8 0,3-1 4 0,-2 2-3 15,4 0-7-15,-5 2-3 0,5 1-1 0,2 4-7 0,0 1 2 16,2 1 0-16,2 1 4 0,0 2-3 0,0 0 5 0,0 1 4 15,2 0 6-15,-2 2 5 0,8 0 10 0,-6 0 10 16,2 0 14-16,2 0 19 0,-1 1 16 0,1 0 20 0,4 1 28 16,-8 0 24-16,8 1 4 0,-3-2-7 0,3 2-11 0,0 0-17 15,-3 0-13-15,3-1-16 0,-4 0-14 0,4 0-18 16,-3 0-15-16,3-1-10 0,-4-1-3 0,4 2-11 0,-3-2-8 16,3-2-30-16,-2 1-54 0,1-1-69 0,1-1-110 0,0 0-137 15,1-1-155-15,-5-1-101 0,8 1-103 0,-5-2-75 16,1 1 136-16,4 2 33 0,-3-1 45 0,-3 0 70 0,2 2 152 15</inkml:trace>
  <inkml:trace contextRef="#ctx0" brushRef="#br0" timeOffset="13872.48">10406 8292 217 0,'4'-3'227'0,"0"0"71"0,-2 0-1 16,-2 0-46-16,4-1-27 0,-4 2 5 0,0-1 9 0,0-2-1 16,0 2-8-16,0 0-11 0,-4 1 55 0,4 0 10 0,-2-1-24 15,2 1-30-15,-8 1-33 0,6-1-30 0,-2 1-32 16,2-1-32-16,-3 2-20 0,1 0-17 0,-2 0-10 0,2 0-8 16,-2 2-3-16,0-1-2 0,1 1-4 0,-1 1 3 15,4 0 1-15,-6 1 1 0,2-1 6 0,4 0-4 0,2 2-9 0,-9-2-4 16,9 1-4-16,-2-1-6 0,2 2-8 0,-4-2 1 15,4 0-7-15,-4 1 1 0,4-1-2 0,0 2-2 0,0-2-3 16,0 1 5-16,0 0-7 0,4 0 0 0,-4 0 0 16,4 1 0-16,-4-2 0 0,2 1 3 0,-2 2 0 0,9-1-2 15,-9 0 3-15,2 0-1 0,4 3-7 0,-2-2-3 16,0 1-12-16,-2-1-8 0,2 1 1 0,-2 1 8 0,3 0 6 16,-1-1 4-16,-4 1-2 0,0-1 4 0,2 1 0 0,-2-2-5 15,-2 1-16-15,2 1-22 0,0-1-14 0,-4-1-4 0,-1 2-10 16,5-3-15-16,-6 0-36 0,4 0-57 0,-2-1-99 0,0 0-116 15,-2 0-129-15,4-3 53 0,-7 1-30 0,3-2 11 16,-4 0 15-16,8-2 37 0,-9-1 69 0</inkml:trace>
  <inkml:trace contextRef="#ctx0" brushRef="#br0" timeOffset="14076.27">10241 8403 216 0,'2'-3'170'0,"-2"1"30"15,4-1-4-15,0 0-16 0,-4 1-17 0,2 1-12 0,-2 0-10 16,4-2 7-16,-4 1 6 0,2 1 0 0,2-1 3 16,0 2 6-16,-2-1 8 0,-2-1 6 0,7 2 11 0,-3 0 71 15,0 0 6-15,-2-1-24 0,6 1-49 0,-2-2-48 16,1 2-45-16,-1-3-34 0,0 3-22 0,2-1-51 0,3-2-86 16,-3 0-120-16,0 1-130 0,0-2-104 0,3-1 1 0,-1 1-70 15,-4 1-37-15,5-2-21 0,-5 2 102 0</inkml:trace>
  <inkml:trace contextRef="#ctx0" brushRef="#br0" timeOffset="16156.08">17517 7728 8 0,'-4'1'187'0,"2"1"97"0,2-2 20 16,-5 1-9-16,1 0-32 0,4-1 4 0,-2 2 7 15,2-2 2-15,-4 2-7 0,4-2-7 0,0 0 73 0,-2 1-2 16,2-1-27-16,0 0-31 0,0 0-27 0,0 2-7 0,-4-2-4 15,4 1 49-15,0-1 27 0,0 0-16 0,0 0-34 0,0 2-40 16,0-2-29-16,0 0-22 0,0 1-21 0,4-1-11 16,-4 2-16-16,0-2-11 0,2 1-1 0,-2 1-1 0,4-2-3 15,-2 3-10-15,-2-3-5 0,9 1 2 0,-7 1 0 16,2-1 5-16,0 1-2 0,2-1-9 0,0-1-3 0,1 3-10 16,-1-3-7-16,4 2-48 0,5-1-21 0,-5 1 0 0,2-2 0 15,1 1 0-15,5 1 0 0,-5-2 0 0,-1 0 0 0,7 1 0 16,-7-1 0-16,0 0 0 0,-1 0 0 0,3 0 0 0,-3 0 0 15,-5 0 0-15,0 0 0 0,0-1 0 0,0 1 0 16,-1 0 0-16,-1 0 0 0,-2 0-2 0,2-2-228 0,-2 2-117 16,-2-1-192-16,0-1-274 0,4 1-303 0,-4-1-142 15,-4-1 60-15,4 2 99 0,-2-2 247 0,-2 1 406 0</inkml:trace>
  <inkml:trace contextRef="#ctx0" brushRef="#br0" timeOffset="19767.93">11059 12097 48 0,'0'-1'91'0,"0"1"11"0,0 0 13 0,0 0-14 16,0-2-14-16,4 2-16 0,-4 0-10 0,0 0 2 0,4-1 8 15,-4 1 0-15,0-2-3 0,0 2-6 0,2-1-3 0,-2 1-5 16,0-2-3-16,5 1-3 0,-5 1-4 0,4-2-1 0,-4 1-3 15,2-1-3-15,-2 0-3 0,0 1 3 0,4 0-4 16,-4 1 1-16,2-2 0 0,-2 1 3 0,0 1 0 0,0-2-4 16,0 2-3-16,4-1-1 0,-4-1-3 0,4 2-3 15,-4-1-1-15,0 1 1 0,0-2-3 0,2 2 4 0,-2 0-3 16,0 0 1-16,4-1 0 0,-1 1-3 0,-3-2 3 0,0 0-2 16,4 2 4-16,0-1 0 0,-4 0-1 0,2-1-1 15,-2 2 1-15,4-3-2 0,-2 2 4 0,2-1-1 0,0-1 2 0,-4 2 0 16,2-1-1-16,7-1-5 0,-9 0 1 0,2 0-3 15,4 0-2-15,-2 0-1 0,0 0-3 0,-2-2-2 0,4 3 1 16,3-3 2-16,-7 2-5 0,4-1 5 0,-2 0-3 16,2 0-2-16,3 0 2 0,-3-1-1 0,0 2 3 0,0-1 0 15,0-1 1-15,3 1-1 0,-3-1-2 0,0 0 3 16,0 1 1-16,5-2 1 0,-5 2 0 0,4-2 1 0,-4 1 5 16,5-1-1-16,-3-1 2 0,0 1 3 0,3-2 5 0,3 1 1 15,-4-2 5-15,-1-2 12 0,5 1 8 0,-2-4 1 0,5 2 2 16,-2-3-9-16,1 0-11 0,-4 0-11 0,5 0-10 0,0 0-4 15,-1 1-4-15,-1 0-5 0,-3 2-2 0,4-1-2 16,-5 2-1-16,5 0 3 0,-5 1-2 0,3 2-1 0,-6-1 0 16,3 2 2-16,-1 1-1 0,0 0-1 0,1-1-3 15,-1 3 3-15,-4-2 0 0,5 2 3 0,-5-1-3 0,0 2 0 16,4-3 0-16,-3 3 3 0,3-2-2 0,-4 0 3 0,4 0-7 16,-3-1 6-16,3 0 0 0,4 0-2 0,-5 0-1 15,1-1 2-15,0-1 3 0,7-1-1 0,-3 0-3 0,-1-1-1 16,1-1 0-16,3 1 0 0,-1-1 3 0,1 1-3 0,-1-3 1 15,1 3-1-15,-5 0 0 0,5-1 3 0,-1 1-1 16,-1 1-5-16,-3-2 4 0,5 2 1 0,-7 2-2 0,5-1-3 16,-5-1 1-16,2 3 5 0,-1-1-1 0,-1-1 0 0,-2 2-4 15,3-1 4-15,-1-1-4 0,4 2 2 0,-5-2 2 0,1 3-2 16,0-3 0-16,1 1 0 0,-1-1 0 0,2 0 0 16,-1 0 6-16,3-1 2 0,-5 0 0 0,7 0 0 0,-6-2 3 15,7 0 0-15,-1 1 3 0,-1-2-1 0,6-1-4 0,-5-1 3 16,3-1-5-16,-3-1-2 0,9-1-4 0,-6 0 3 15,-3 3-3-15,5-3-1 0,0 4 0 0,-9-2-3 0,9 1 1 16,-5 1 2-16,1-1 4 0,-1 2-1 0,1 0-2 16,-3 0-1-16,3 0-2 0,-5 2 2 0,1 0-3 0,-3 0 2 15,4 2 3-15,-3 1-1 0,-3 0-1 0,2-1 2 0,1 1-1 16,-1 1-1-16,0-2 3 0,1 2-2 0,-5-2 0 0,4 1-1 16,1 1 0-16,-5-1 0 0,4-1 0 0,-2-1 0 15,3 0 0-15,-1 0 0 0,5 0 0 0,-7 0 0 0,2-1 0 16,5-1 0-16,-3-1 5 0,2 2 2 0,-1-2 4 0,1 1-2 15,3-1 2-15,-5 2-3 0,1-2 0 0,5 1-2 16,-5-1-5-16,-1 2 3 0,5-1-3 0,-7 2 0 0,7 0 2 16,-7 0-2-16,4 2-1 0,-1-3 0 0,1 2 0 0,-6-2 0 15,7 3 2-15,-3-2-1 0,-1 0-1 0,3 2 2 16,-6-2 0-16,3 0 1 0,3 0-2 0,-1-2 2 0,1 1-2 16,-6-1-1-16,11-1 0 0,-11 0 3 0,9-1-3 0,-3-1 6 15,-1 1 3-15,1-1 2 0,-1 1 4 0,3-1 7 0,-1 1 6 16,-3-1 6-16,4 1 4 0,-1-1 6 0,-3 0 1 15,5 3-1-15,-3-1-1 0,-1-1-3 0,1 2-7 0,3-1-6 16,-9 1-4-16,6 1-1 0,-1-1-7 0,-3 1-3 16,5-1-3-16,-3 1 1 0,-2 1 1 0,1-2 3 0,1 2 3 15,-1 0 5-15,-1-1 5 0,2-1-4 0,-1 1 5 0,3 1-3 16,-6-2 3-16,7 1-2 0,-3-1 0 0,-1 0-2 0,3 1-2 16,-2 0-6-16,3-2-4 0,1 0 1 0,1-1-4 15,-5 2-1-15,5-3-2 0,-1 2-4 0,1-1 4 0,4-1-2 16,-5 1-2-16,1-1 1 0,-1 1-2 0,1-1-1 0,-1 1 2 15,1-1 0-15,-1 1-2 0,3-1 0 0,-2 0 0 16,-1 1 3-16,1 1-2 0,-5-2 0 0,5 3 4 0,-3-3 0 16,3 2-1-16,-5 0-1 0,4-1 1 0,1 0-2 0,-2 0 2 15,-3 1-2-15,4 0 3 0,-1 0-4 0,1 0 0 16,-3-2-1-16,3 3 0 0,-1-1 0 0,-3-1 0 0,5 2 0 16,-3-1 2-16,-1 0 2 0,1 1-3 0,-6 0-1 0,7 0 0 15,-3 2 0-15,-1-2 3 0,3 1-2 0,-6 1 0 16,3-2 1-16,-1 2 5 0,0 2 3 0,1-2 6 0,-1 0 3 15,0 0 0-15,-1 0 2 0,1 1 1 0,4-1 1 16,-5 0 2-16,1-2-1 0,0 4-2 0,5-4-5 0,-7 3-3 16,7-3-4-16,-3 1-1 0,-2 1-4 0,5-2 3 0,-3 1-6 15,3-1 2-15,-7 1-3 0,2 1-1 0,5 0 0 0,-7 0 0 16,2 0 0-16,1 1 0 0,-1 0 2 0,0 1-2 0,1 0 0 16,-5-1 0-16,4 2 0 0,-4-2 4 0,1 1-3 15,3 0-1-15,-4-1 5 0,5 2 4 0,-5-3-5 0,4 2 4 16,-4-1 2-16,5-1 2 0,-1 0-1 0,0 0 2 15,1 0 1-15,-1 2 3 0,-2-4 5 0,3 3 7 0,3 0 2 16,-4-2 4-16,-1 3 3 0,1-2-8 0,4 2 0 0,-5-2 0 16,1 1-4-16,0-1-1 0,5 1 1 0,-7 1-5 0,2 1-1 15,1-1 1-15,-1-2 1 0,-4 1-3 0,9 1 1 0,-7-1 1 16,2 1 2-16,1-1-6 0,3-1-2 0,-6 2 3 16,3-1-1-16,3-1-2 0,-3 0 0 0,1 2 0 0,0-2-3 15,3 0-2-15,-3 0 1 0,3 0-1 0,-3 1 4 16,5-1 0-16,-3 2 0 0,-1-3-2 0,1 3-2 0,3 0 4 15,-5-1 1-15,2-1-3 0,-1 1-2 0,1 3 0 0,-5-3-4 16,5 1 3-16,-4-1 1 0,3 0-3 0,-3 3-2 16,3-3-4-16,-3 1 4 0,4-1-8 0,-3 1 3 0,-3-1 0 15,6 1-3-15,-3-1 1 0,1-1 2 0,3 1 3 0,-3-2 2 16,0 1-4-16,-1 0-1 0,5-1 0 0,-5 1 0 0,5-1 0 16,-1 0 0-16,-3 1 0 0,5 0 0 0,-3-1 0 15,-2 2 0-15,3-1 0 0,-3 0 3 0,1 0-1 0,1 2-2 16,-1-2 3-16,-3 1 6 0,4-1-4 0,3 2 4 15,-7-1 2-15,3 2-2 0,-1-3 4 0,3 2-3 0,-3-1 2 16,2 1-8-16,-1-3 3 0,3 2-8 0,1 0 7 0,-1-1 0 16,5-1-5-16,-4 1 1 0,3-2 1 0,1 2 1 0,-5-2-2 15,3 1 2-15,2 1-3 0,-1 0 0 0,-3 0-1 16,0 0 2-16,-1 0-1 0,3 0-1 0,-5 2 0 0,3-1 0 16,-1-1 0-16,-1 2 0 0,1 1 0 0,-8-2 0 0,9 2 0 15,-7 0 0-15,5-1 0 0,-3 1 0 0,3 1 0 16,-5-1 5-16,-2 0-3 0,3 0-2 0,3 0 0 0,-6 1 0 15,3 0 0-15,3 0 0 0,-3-1 0 0,-3 2 0 16,2-2 0-16,5 0 0 0,-5-1 0 0,2 2 0 0,1-1 0 16,-3-1 0-16,7 0 0 0,-3 1 0 0,-2-1 0 0,3 1 0 15,-3 0 0-15,5 0 0 0,-1-2 0 0,-1 2 0 0,-3 0 0 16,5 2 0-16,-3-2 2 0,-1 1-3 0,1-1 1 0,-6 2 0 16,3-1 5-16,3 0-2 0,-3 3 4 0,-5-3 3 15,4 2 2-15,-4-1 6 0,5-1 1 0,-5 2 0 0,4-1 2 16,-4-1-4-16,1 2-3 0,7-2 2 0,-8 1-5 15,5 0 0-15,-5-1 0 0,4 0-5 0,0 0 3 0,-1 0-3 16,1-1 0-16,0 0-4 0,1 2 5 0,-1-2-5 0,0 0 5 16,-1 1 3-16,1-1 4 0,-2 0 0 0,1 2 4 0,1 1 1 15,-4-3 1-15,4 1 3 0,-3 1 2 0,3 1 3 16,-2-2 7-16,-2 1 0 0,1 0-3 0,-1 0 7 0,4 0-5 16,-4 1 1-16,3-2-3 0,-1 2-1 0,0-1-7 0,0 1-1 15,1-2 0-15,-1 1 0 0,0-1-4 0,3 1-6 16,-5-1 1-16,4 1-3 0,-2-1-1 0,3 1 1 0,-3-1-2 15,0-1 2-15,3 2-8 0,-1-2-3 0,-4 1 5 16,9-1 0-16,-9 2-1 0,4-2-3 0,0 1-4 0,-3 1 2 16,3-1 1-16,-4 1 0 0,5-1-3 0,-1 0 6 0,-4 3-6 15,4-3 3-15,-3 2 3 0,3-1-3 0,0-1 0 0,-3 1 0 16,3 1 0-16,-2 0 0 0,2-2 0 0,1 2 0 0,3-1 0 16,-5 1 0-16,1 0 3 0,0-2-2 0,1 2-1 15,-1 0 0-15,0-1 0 0,-2 1 0 0,3 0 0 0,-1-2 0 16,0 2 0-16,1 0 0 0,-1-1 5 0,-4 1-3 15,5 0-2-15,-1-1 0 0,-4 2 0 0,5-1 0 0,-3 0 0 16,0-2-4-16,0 2 0 0,1 0 2 0,1-1 4 0,-4 1-1 16,5 0-4-16,-3 0 2 0,0 0-5 0,0 0 1 15,1 0-5-15,1 0 2 0,-4 0-6 0,4 0 4 0,-3 0-1 16,3-1 3-16,-8 2 4 0,6-1 1 0,-1 1 0 0,3 1 1 16,-8-2 2-16,4 1 0 0,-2 1 0 0,0-1 0 15,-2 0-3-15,5 1 4 0,-3 0 4 0,0-1 2 0,-2 1 3 16,2-1-1-16,0 2 9 0,-4-1-7 0,2 1 6 0,2-2-4 15,-1 2-2-15,-3-1-1 0,4-1 1 0,0 2-8 16,-2-1-2-16,-2-1-1 0,4 2-3 0,-2-2 2 0,2 1 4 16,0 0-5-16,-4 1-2 0,2-2 3 0,-2 2-1 0,5-1 5 15,-1 1 5-15,-4 0 6 0,0-2-1 0,2 2 16 0,-2 0 14 16,4-1 13-16,-4 1 17 0,0 0 7 0,0 0 11 16,0 0-2-16,0 0 1 0,0 0-2 0,0 0-3 0,0 0-5 15,0 0-4-15,0 0-15 0,0 0-3 0,0-2-6 16,0 2-8-16,0 0-5 0,0 0-7 0,0-1-1 0,0 1-8 15,0 0-8-15,0-2-6 0,0 2-6 0,-4 0-16 0,4 0-41 16,0 0-67-16,0 0-121 0,-2-1-191 0,2 1-334 0,0 0-421 16,-4-2-315-16,-1 2 139 0,-1 0 249 0,0 0 496 0</inkml:trace>
  <inkml:trace contextRef="#ctx0" brushRef="#br0" timeOffset="76442">10991 12148 16 0,'-4'0'42'16,"0"0"13"-16,4 0 0 0,-2 0-6 0,-3 0-8 15,5 0-3-15,0 0-4 0,-2 0-3 0,2 0-2 0,0 0-1 16,0 0-2-16,-4 0 1 0,4 0 1 0,-4 0 4 0,4 0 10 16,0 2 0-16,0-2-6 0,0 0-7 0,0 1-4 15,0-1-8-15,0 0 0 0,4 0-1 0,-4 2-2 0,0-2 1 16,0 0 1-16,0 0 0 0,0 0-1 0,0 0 1 0,0 0-2 15,4 0 2-15,-4 0 1 0,0 0 1 0,0 0 0 16,0 0 0-16,0 0-1 0,0 0-1 0,0 0-1 0,0 0 0 16,0 0-1-16,0 0-4 0,0 0 4 0,0 0-4 0,2 0 1 15,-2-2-1-15,0 2-2 0,0 0 1 0,0 0 0 0,0 0 2 16,0 0 0-16,0 0 1 0,0-1 0 0,0 1-2 16,0 0 3-16,5 0 3 0,-5 0 2 0,0 0 1 0,0 0 4 15,0 0 4-15,0-2 0 0,0 2 0 0,0 0 2 16,0 0 0-16,0 0-4 0,0 0 0 0,0 0-1 0,0 0 0 15,0 0-2-15,0 0-1 0,0 0 0 0,2 0 4 0,-2 0-3 16,0 0 0-16,0 0-2 0,0 0 0 0,0 0 0 0,0 0 0 16,0 0-1-16,0 0-4 0,4 0 1 0,-4-1-1 0,0 1 0 15,4 0 4-15,-4 0-1 0,0 0-1 0,0 0 3 16,2 0 0-16,-2 0 5 0,0-2 1 0,0 2 3 0,0 0 0 16,0 0 1-16,4 0-1 0,-4 0 7 0,2-1 8 15,-2 1 4-15,0 0 0 0,4 0-5 0,0 0-5 0,-4 0-4 16,0 0-7-16,2 0 2 0,-2 0-3 0,0 0 1 0,5 0 1 15,-3 0 6-15,-2 0-2 0,0 0 1 0,4 0-4 16,0 0 1-16,-4 0 0 0,2 0-3 0,-2 0 2 0,4-2-1 16,0 2-4-16,-4 0 0 0,0 0 8 0,2 0-1 0,-2 0 1 15,4 0-5-15,-1 0-5 0,-3 0-2 0,0-1-2 0,4 1 0 16,-4 0-10-16,4 0 0 0,-4 0 3 0,0 0-2 16,2 0-1-16,-2 0-3 0,4 0-1 0,-4 0 0 0,2 0 4 15,-2 0-6-15,0 0 4 0,4 0 1 0,-4-2 0 16,4 2 2-16,-4 0-2 0,0 0 3 0,2-2 1 0,-2 2 5 15,5 0 12-15,-1 0 12 0,-4 0 2 0,2 0-4 0,-2 0-3 16,4 0 0-16,-2 0 1 0,2 0 3 0,0 0 0 0,-4 0 0 16,2 2 2-16,-2-2 1 0,4 2-3 0,-1-2-2 15,1 0 7-15,0 0 2 0,-4 1-4 0,0-1-3 0,2 0 0 16,-2 0 3-16,4 0 2 0,-2 2-1 0,-2-2 4 16,4 1 6-16,0-1-2 0,-4 0-3 0,2 0-4 0,-2 2 4 15,5-2 0-15,-1 0 5 0,-2 0 3 0,-2 1-4 0,4-1-3 16,-2 0 2-16,-2 0 2 0,8 0-6 0,-8 0-3 0,2 0-4 15,-2 0 3-15,4 0 2 0,-2 0-3 0,3 0-2 16,-1 0 0-16,-4 0 0 0,2 0 0 0,2 0 2 0,-2 0 7 16,2 0 0-16,-4 0 1 0,6 0 6 0,-6 0 6 0,4 0 0 15,1 0 1-15,-3 0 4 0,2 0-3 0,-2 0-8 16,-2 0 1-16,8 0-6 0,-8 0 3 0,2 0-8 0,2 0-8 16,-2 0-3-16,-2 0-2 0,5 0-9 0,-1 0-3 15,-4 0 2-15,2 0-1 0,2 0-5 0,0 0 2 0,-4 0-3 16,2 0 4-16,-2 2-4 0,6-2 0 0,-6 0-1 0,4 1 3 15,1-1-6-15,-5 0-1 0,2 0 6 0,-2 0 0 0,4 0-7 16,-2 0 5-16,2 0-4 0,0 0 2 0,-4 0-1 0,2 0-4 16,-2 0 0-16,4 0 2 0,-2 0-3 0,2 2 1 15,1-2-1-15,-5 0-2 0,2 0 4 0,-2 0-1 0,8 0 3 16,-8 0-2-16,2 0 2 0,2 1-1 0,-2-1-7 16,-2 1 4-16,8-1 2 0,-8 0 2 0,3 0-1 0,1 0 0 15,-2 0-7-15,2 0 4 0,0 0 4 0,-2 0 2 16,-2 0-4-16,4 0-4 0,0 0 3 0,-2 0 2 0,3 2-1 0,-3-2-3 15,2 0 2-15,0 2-5 0,-2-2 5 0,2 0-2 16,-2 0 6-16,6 0-1 0,-8 0 2 0,2 0 5 0,3 0-4 16,-3 0-1-16,6 0 2 0,-8 0 8 0,2 0-3 0,6 0-3 15,-8 0-2-15,2 0 0 0,5 0-1 0,-7 0 2 16,8 0-4-16,-8 0 2 0,2 0 0 0,2 0-6 0,-2 0 2 16,6 0 0-16,-8 0 0 0,2 0-4 0,5 0 5 0,-7 0 0 15,4 0-3-15,2 0 0 0,-6 0 2 0,8 0-5 16,-6 0 2-16,2 0-5 0,-1-2 5 0,5 2-1 0,-6 0-3 15,2-2 3-15,-2 2 1 0,6 0 2 0,-6 0-6 0,3-1-3 16,1 1 4-16,-2 0-4 0,-2 0 7 0,6 0 0 0,-6 0-5 16,4 0 2-16,-1 0 1 0,1 0-2 0,-2 0 6 15,-2 1-2-15,6-1-2 0,-6 0-3 0,7 0 2 0,-7 2 0 16,4-2 2-16,-2 0-1 0,2 2 2 0,-2-2 2 16,-2 0-5-16,7 0 1 0,-7 0 3 0,6 0-2 0,-6 0-1 15,4 0-1-15,3 0-1 0,-7 0-3 0,4 0 7 0,2 0-2 16,-6 0-6-16,4-2 4 0,3 2-2 0,-7 0 3 0,6-2-9 15,-6 2 6-15,4 0-1 0,3 0 0 0,-7-1 0 16,4 1-6-16,2-1 4 0,-6 1 2 0,4 0 0 0,-2 0-5 16,3-2 3-16,-3 2 2 0,2 0 8 0,-2 0-4 0,-2 0-1 15,6 0-3-15,-5 0 4 0,3 0-2 0,2 0-6 16,-6 0 2-16,6 0 2 0,-6 0 5 0,5 0-8 0,1 0 6 16,-6 0-2-16,4 0-1 0,2 0 3 0,-6 0-6 0,5 0 3 15,1 0 0-15,-6 0 0 0,2 0 3 0,2 0-1 16,-2 0-2-16,-1 0 2 0,5 0 4 0,-6 0-4 0,4 0-2 15,-2 0 6-15,0 0-4 0,-2 0-2 0,7 0 5 0,-7 0 0 16,4 0-4-16,-2 0 0 0,0 0-1 0,-2 0 0 0,4 0 0 16,-1 0 3-16,-1 0 4 0,2 0-3 0,-4 0-3 15,6 0 2-15,-6 0 2 0,2 0 0 0,1 0-5 0,-3 0 2 16,4 0-2-16,-2 0 0 0,0 0 0 0,2 0 0 16,-4 0 0-16,7 0 0 0,-7 0 0 0,6 0 0 0,-6 0 3 15,4 0-2-15,-2 0 3 0,3 0-6 0,-3 0 5 0,2 0-2 16,-2 0-1-16,2 0 0 0,-4 0 0 0,7 0 0 0,-7 0 3 15,6-1 1-15,-6 1 1 0,4 0 1 0,3 0-2 16,-7 0-2-16,4 0-2 0,2 0 4 0,-6 0 1 0,4 0-4 16,-2 0 6-16,3 0-5 0,1 0 3 0,-6 0-4 0,4-2 0 15,2 2-1-15,-5 0 0 0,3 0 0 0,2 0 0 16,-6 0 0-16,6 0 0 0,-6 0 3 0,5 0-3 0,1-1 0 16,-2 1 0-16,0 0 5 0,0-2-4 0,1 2 2 0,1 0-1 15,-2 0 2-15,0-1-4 0,1 1 4 0,1-2-2 16,-2 2-5-16,0 0 2 0,0 0 1 0,3 0 0 0,-3-1-4 15,0 1 4-15,0-2 2 0,0 0 2 0,3 2-2 0,-3-1 2 16,4 1-3-16,-8 0-1 0,7-1 0 0,-3 1-3 0,0-2 2 16,0 2 1-16,0-1 0 0,3 1 0 0,-3 0 4 15,0-2-4-15,0 2 0 0,3 0 0 0,-7 0 0 0,4-1 4 16,2 1-3-16,-6-2-1 0,4 2 0 0,3 0 0 16,-7 0 4-16,6-1-2 0,-6 1-2 0,4 0 0 0,-2-2 2 15,1 2-1-15,-3 0 1 0,4 0-2 0,-2-1 0 0,0 1 3 16,-2 0 2-16,2 0-3 0,-2-2-2 0,-2 2 0 0,4 0 0 15,1 0 0-15,-5 0 2 0,2 0 3 0,-2-1-3 16,4 1 2-16,0 0 4 0,-4 0-3 0,0 0 3 0,0 0 3 16,2 0-1-16,-2 0 0 0,0 0 3 0,0 0 0 0,0 0 0 15,0 0-2-15,0 0-4 0,4 0-12 0,-4-2-31 16,0 2-47-16,0-2-82 0,-4 2-137 0,4 0-226 0,0-1-304 16,0 0-225-16,-2 1-184 0,-2-2 114 0,0 1 118 15,-3-1 407-15</inkml:trace>
  <inkml:trace contextRef="#ctx0" brushRef="#br0" timeOffset="78232.18">11630 11566 127 0,'0'-1'88'0,"0"-2"28"0,-2 1-9 0,2 1-25 0,0-3-19 16,0 3-14-16,0 0-7 0,0-1-2 0,0 1 5 0,0-1 2 15,0 2-1-15,0-1-4 0,0-1-2 0,0 2-3 16,0-1-3-16,0-1 0 0,0 2-9 0,0-1-2 0,0 1 0 16,0-2-2-16,0 2-3 0,0-2 0 0,0 2-3 0,0-1 2 15,0 1-1-15,0-1 2 0,0 1-2 0,0 0 0 16,0 0 2-16,0-2 4 0,0 2 3 0,0 0 2 0,0 0 1 16,0-1 6-16,0 1-1 0,0 0 3 0,0 0 0 15,0 0 5-15,0 0 7 0,0-2-4 0,0 2 0 0,0 0-1 16,0 0-3-16,0 0 2 0,0 0-4 0,0 0 1 0,0 0-1 15,0 0-2-15,0 0 0 0,0 0 0 0,0 0-1 0,0 0-2 16,0 0 1-16,0 0 2 0,0 0-3 0,0 0-3 0,0 0 3 16,0 0-2-16,0 0 1 0,0 0 0 0,0 0-2 15,0 0-2-15,0 0-1 0,0 0-3 0,0 0-3 0,0 0-2 16,0 0-1-16,0 0-3 0,0 0 1 0,0 0 1 16,0 0 5-16,0 0 4 0,0 0 1 0,0 0 2 0,2 2 3 15,-2-2-1-15,0 0 9 0,4 1 5 0,-4-1 4 0,2 0-2 16,-2 2 0-16,4-2 0 0,0 1-2 0,-4 0 0 15,2 1-4-15,-2 0 0 0,4-1-3 0,-2 1 8 0,2-1 26 16,1 2 32-16,-5 0-1 0,2-1 6 0,2 0-10 0,0 2-11 16,-2 0-2-16,2-1-7 0,-2 2-5 0,7-3-1 0,-7 5-3 15,2-3 1-15,-2 1-1 0,6 1 1 0,-6-2-4 16,4 4 0-16,-2-3-3 0,3 2 1 0,1 0-1 0,-6-1 7 16,4 0-5-16,2 2-3 0,-5-1-5 0,3 1-3 0,2-1-5 15,-6 1-1-15,6-1-2 0,-6 1-6 0,5-1 0 16,1 0 0-16,-6 3-6 0,4-3-2 0,2 2 2 0,-1 0-4 15,3 0-4-15,-8 2-1 0,6-1-1 0,-2 0-3 0,1 1-5 16,-1 0-2-16,0-1 8 0,2 2 1 0,-6-1 0 0,7-1 2 16,-7 2 2-16,2-1 2 0,-2-1 0 0,6-1-1 15,-6 2 2-15,-2-2-1 0,6 0 0 0,-6 1-8 16,9-2 3-16,-9 1-4 0,2 0-2 0,2-2 3 0,-2 2-5 16,2-1-6-16,0 1 3 0,-4-2 1 0,2 1 0 0,2 1-3 15,1-2 1-15,-5 0 3 0,2 1-2 0,-2 0 2 0,4-2 2 16,-2 1 2-16,-2-1-4 0,0 2 0 0,4-1-1 0,-4-1-4 15,4 0 2-15,-4 0-2 0,0 0 4 0,0 0-3 16,0 0 1-16,0 0-5 0,0 0 1 0,0 0 1 0,0 0-3 16,0 2-2-16,0-4 4 0,0 2 0 0,-4 0 0 15,4 0 1-15,0 0 0 0,0-2-3 0,-4 3-1 0,4-3-1 16,0 2 3-16,0-1 2 0,0-2-1 0,0 1 4 0,0 1 1 16,-2-2-1-16,2 0-9 0,-4 0-14 0,4-2-39 15,0 2-57-15,0-3-83 0,0 2-111 0,0-2-126 0,0 0-110 16,0-2-58-16,-2 1-96 0,2-2-4 0,0 1 88 0,0-1-2 15,0 0 23-15,0 0 55 0,-5 0 155 0</inkml:trace>
  <inkml:trace contextRef="#ctx0" brushRef="#br0" timeOffset="78996.48">11896 12205 151 0,'0'-3'117'0,"0"2"52"15,4-2-15-15,-4 1-23 0,0 1-11 0,2-1-18 0,-2 0-12 16,0 1-5-16,0 0-3 0,0-1-5 0,0 2-1 0,0-1-4 15,0-1 3-15,5 2 12 0,-5-1 7 0,0 1 8 16,0 0 8-16,0 0-3 0,0 0-5 0,0 0-10 0,0 1-13 16,-5 1-12-16,5-1-13 0,0 2-5 0,0-2-9 0,0 3-6 15,-2-1-4-15,-2 0-1 0,4 1-1 0,-2-1 0 16,-2 3 3-16,0-1-3 0,2 1 5 0,-2-1 3 0,2 2 8 16,-2 0 11-16,-1-1 3 0,3 0 1 0,-6 0-3 0,6 0 2 15,-2 0-7-15,2 0-2 0,-2-1-7 0,0 1-6 16,4-3-6-16,-3 1-7 0,-1-1-6 0,4-1-6 0,-2 0-9 15,2 2 0-15,0-3 2 0,-4 1-1 0,4-2 1 0,0 1 2 16,0-1 1-16,4 0-3 0,-4 0-1 0,0-1-3 0,2-1 0 16,2 1 4-16,-1-1-3 0,1-1 0 0,0 0-1 15,-2 0 5-15,4-1-3 0,2 1 0 0,-6-2 0 0,3 2-2 16,-1-1 0-16,-2-1 3 0,4 2-2 0,-2-2-3 16,0 1 0-16,-2 1-1 0,2 0 1 0,-2 0 1 0,3 0-2 15,-1 0-1-15,-2 0 0 0,2 0-1 0,-2 2 5 0,-2-1 7 16,8 1 11-16,-8-1 12 0,2 1 15 0,7 1 10 0,-9 0 12 15,2 0 10-15,4 0 22 0,-6 1 6 0,8 1 6 16,-8-1-6-16,2 2-7 0,2 0-7 0,-2 0-15 0,3 2-9 16,-1-2-14-16,-2 1-5 0,-2 1-6 0,8-1 0 0,-8 1 0 15,2-1-1-15,2 2-1 0,-2-1-4 0,-2-1 4 16,4-1-4-16,1 2-4 0,-3-2-5 0,-2 1-5 0,4-1-4 16,-2 0-5-16,-2 0-2 0,8 0-1 0,-8-1 0 15,2 0 0-15,-2 0-3 0,4 0-2 0,-4-1 4 0,2 1-13 16,-2-2-34-16,5 0-61 0,-1 0-56 0,-4-2-79 0,2 2-110 15,-2-1-134-15,0-3-137 0,4 3 40 0,-4 0-70 0,0-2-13 16,0 0 49-16,-4 0 252 0</inkml:trace>
  <inkml:trace contextRef="#ctx0" brushRef="#br0" timeOffset="80072.98">11613 11620 205 0,'0'3'125'0,"4"0"30"0,-2-1-19 16,-2 0-17-16,0 0-9 0,4 0-6 0,1 1-4 0,-5-2-6 16,0 1-5-16,0-1-5 0,0 1-6 0,2-1-5 0,-2-1-1 15,0 2 4-15,0-2 0 0,4 1-1 0,-4-1 4 16,0 1 1-16,2-1 6 0,-2 0 3 0,0 0 1 0,0 0-2 16,0 0 1-16,0 0-2 0,0 0 0 0,4 0-7 15,-4 0-7-15,0 0-5 0,0 0 16 0,4-1 0 0,-4 0-5 16,0 1-6-16,0-2-11 0,0 1-13 0,0-1-8 0,0 1-10 15,0-1-1-15,2-1-5 0,-2 2-3 0,0-4-1 0,0 2-2 16,4 0-1-16,-4-1 0 0,0-1-8 0,0 1-2 0,0-1 4 16,2 1 2-16,-2-1 4 0,0 1 3 0,0-2-2 15,0 1 0-15,0 1 7 0,0-2 7 0,-2 1 4 0,2 1 7 16,0-1 1-16,0 1 1 0,-4-1 1 0,4 2-2 16,0-1-3-16,-2 0-4 0,2 2 0 0,0-1-11 0,-4 0-1 15,4 0-5-15,-4 1-6 0,4 1-4 0,0-2-2 0,0 1-5 16,-2 1 0-16,2-1-4 0,0 1-2 0,0-1-3 0,0 2 3 15,-4-1-6-15,4 1 7 0,0 0 0 0,0 0-5 16,0 0 5-16,0 1-1 0,0-1 2 0,0 2 3 0,0-1-4 16,4 1 2-16,-4 1 1 0,0 0-2 0,2 0 0 15,-2 1 0-15,0-1 0 0,4 0 0 0,0 2 0 0,-4-1 1 16,0-1 1-16,2 2-2 0,-2-3 6 0,0 3 4 0,0-2 4 16,4 0 14-16,-4 0 22 0,0 0 14 0,0 0 20 15,2 0 12-15,-2-1 6 0,0 1-6 0,-2-2 0 0,2 1 12 16,0-1 1-16,-4 1-3 0,4-2-11 0,-2 0-7 0,2 1-4 15,-4-1-10-15,0-1 4 0,2 1 1 0,-2 0-3 0,2-2-3 16,-7 1-10-16,7-1-4 0,-2 1-6 0,2-2-6 16,-6 1-12-16,6 1-10 0,-2-3-6 0,-1 2-10 0,3 0 2 15,-2 1-4-15,2-2-10 0,-2 1-9 0,0 1-44 16,4-1-58-16,-6 1-80 0,6-1-89 0,-2 0-93 0,2 1-60 16,0 0-118-16,0 1-157 0,0-2 27 0,-5 2-64 0,5 0-7 15,0 0 157-15,0-1 264 0</inkml:trace>
  <inkml:trace contextRef="#ctx0" brushRef="#br0" timeOffset="82166.13">16593 7705 70 0,'0'0'81'0,"-2"-1"10"0,2 1 12 15,-4-2-1-15,-1 2-12 0,5 0-10 0,-2 0-8 0,2-1 1 16,-4 1 7-16,4 0-3 0,0-2 0 0,-2 2-3 0,2 0 0 15,0 0-1-15,-4 0 4 0,4 0 18 0,0 0 12 0,-4-2 10 16,4 2 2-16,0 0-10 0,0-1-13 0,0 1-10 0,0 0-12 16,0 0-11-16,-2 0-5 0,2 0-6 0,0 0-3 15,0 0-2-15,0 0-2 0,0 0-5 0,0 0-3 0,0 0-5 16,0 0-2-16,0 0-2 0,0 0-3 0,0 0-1 16,0 0-2-16,0 0-1 0,0 0 2 0,0 0-5 0,0 0 0 15,0 0-2-15,0 0 0 0,0 0-3 0,0 0-1 0,2 0 5 16,-2 0 2-16,0 1-1 0,0-1 3 0,0 0-1 0,4 0 3 15,0 2 1-15,-4-2 0 0,2 0 0 0,-2 0-7 16,6 2 4-16,-6-2-5 0,9 0 5 0,-7 1 1 0,2-1 5 16,2 0 1-16,-2 0 7 0,2 2 5 0,1-2 12 15,-1 1 10-15,2-1-2 0,-6 0 8 0,9 0 2 0,-5 0 7 16,2 0 8-16,0 0 1 0,1 0 5 0,-1 0 0 0,2 0-4 16,-4 0-6-16,5-1-5 0,-1-1-5 0,0 2-5 15,1-1-9-15,-1-1-4 0,0 0-5 0,-1 1-6 0,-1 1-4 16,0-1-2-16,2-1-2 0,-3 1-4 0,3 1 4 0,-2 0-1 15,-2-2 1-15,1 2 2 0,-1 0 9 0,0-1 0 0,4 1 4 16,-3 0-3-16,1 0 0 0,-6 0-5 0,8 0 0 16,-3 0-8-16,1-2 0 0,-2 2 0 0,0 0-3 0,0 0-10 15,3-1 3-15,-1 1-5 0,0 0-1 0,-2 0-6 16,5 0 4-16,-5 0-8 0,4-2 0 0,-8 2-1 0,9 0-1 16,-1 0-4-16,-4 0 0 0,5 0 6 0,-5 0 0 0,4 0 1 15,-4 0-4-15,5 0 1 0,-5 0 5 0,4 0-4 0,-4 2 0 16,5-2 2-16,-3 0-6 0,0 0 5 0,0 0 0 15,-1 1 2-15,3-1-3 0,-4 0 0 0,5 0-2 0,-9 0 1 16,8 0 1-16,-4 0-4 0,5 0 0 0,-5 0-1 0,4-1 4 16,-2 1 2-16,1-2 0 0,1 2-5 0,4-1 5 15,-5-1-1-15,1 2-7 0,4-1 0 0,-3-1 1 0,1 1-3 16,-1 1 2-16,-1-2 1 0,0 1 0 0,-2 1-4 0,3 0-1 16,-5-2 4-16,4 2 7 0,-1 0-4 0,-3 0-1 15,4 0 5-15,-8 2 3 0,4-2 1 0,3 0 0 0,-3 1 0 16,0-1-5-16,0 2 4 0,3-2-3 0,-7 1 4 0,4-1-1 15,2 2 1-15,-6-1-2 0,4-1 0 0,3 2-6 0,-7-1 7 16,6-1 1-16,-2 0-4 0,0 2 3 0,1-2 0 16,-1 0 1-16,2 1 2 0,-6-1 7 0,4 0-3 0,3 0 3 15,-3 0 3-15,0 0 3 0,0-1-4 0,2 1-4 16,-1-2-1-16,3 2-4 0,-8-1 1 0,6-1-1 0,-1 2 3 16,-1-1-5-16,0 1-7 0,-2-2 2 0,2 2-2 0,-2 0-3 15,-2-1 0-15,5 1 0 0,-3 0 0 0,0 0 0 0,-2-2-4 16,6 2 2-16,-8 0 7 0,2 0-4 0,2 0 2 0,-1 0 0 15,1 0 4-15,0 0-3 0,-2 0 0 0,-2 0 5 16,6 0 1-16,-6 0-1 0,4-1-2 0,0 1-8 16,-2 0-23-16,3 0-53 0,-1-2-77 0,-4 1-116 0,2 1-140 15,2-2-73-15,-4 1-129 0,2-1-164 0,-2-1 84 0,0 2-40 16,0-3 23-16,0 3 146 0</inkml:trace>
  <inkml:trace contextRef="#ctx0" brushRef="#br0" timeOffset="83130.18">16963 7488 143 0,'4'0'96'16,"-4"-3"44"-16,2 3-8 0,-2-2-22 0,0 1-14 0,4 1 0 15,-4-2-5-15,4 2-6 0,-4 0-10 0,0-1-4 0,0 1-10 16,0 0-7-16,0 0-7 0,0 0-2 0,0 0-6 16,0 0-5-16,0 0-3 0,0 0-3 0,0 0-2 0,0 1 0 15,-4-1-1-15,4 0 4 0,0 2 2 0,-4-2-1 16,4 1-1-16,0 1-2 0,0-1 1 0,-2 1 0 0,2-1-4 16,-4 2 1-16,4 0-1 0,0 0 0 0,-2-1 3 0,2 2 8 15,-4 0 8-15,-1 0-1 0,5 0-4 0,-6 2-3 0,6 1-4 16,-2 1-6-16,-6 0 0 0,6 2-1 0,-2-1-3 0,2 2-2 15,-7 1 1-15,7 0 0 0,-6 3-6 0,2-2 3 16,4 0-1-16,-2 3 0 0,-3-1 4 0,3-2 1 16,2 2-1-16,-2 1 2 0,0 0-2 0,2 0 0 0,2 1 2 15,-4-1 2-15,4-1 6 0,-4 3 3 0,4-1 4 0,0-1 2 16,0 2 3-16,4 0 0 0,0 2-1 0,-4-4 5 0,2 4 17 16,-2-4 6-16,4 1 4 0,0-1 1 0,-2 1 5 15,2-4-3-15,-1 2 2 0,1-3 1 0,0 0-2 0,-2-1 2 16,4-1 0-16,-6 1 1 0,8-2 3 0,-6-2 3 0,3 2 1 15,-1-3-2-15,-2 1-5 0,2-2-9 0,-2 1-7 16,-2 0-6-16,8-2-14 0,-8 1-6 0,2 0-1 0,-2-1-6 16,6 0-4-16,-6 0-7 0,5-1-7 0,-1 0-2 0,-4 0-3 15,2 0 0-15,-2-1-4 0,0 0 2 0,4 0-4 16,-4 1 4-16,2-2 2 0,-2 1-4 0,0-1 0 0,0 1-5 16,4-2-12-16,-4 1-21 0,0 1-23 0,0-2-23 0,4 0-14 15,-4 0-6-15,0 0-5 0,0 0-5 0,0 0-4 0,0 0-4 16,0-2-12-16,0 2-13 0,0 0-24 0,0-1-39 15,-4 1-31-15,4-2 8 0,0 2-25 0,0-1-31 0,-4-1-33 16,4 1-1-16,0-1-19 0,0 1-8 0,0-3 4 16,-2 3 56-16</inkml:trace>
  <inkml:trace contextRef="#ctx0" brushRef="#br0" timeOffset="88136.45">10883 12262 174 0,'5'-1'122'0,"-3"-1"39"0,-2 1-13 0,4-1-16 16,-2 1-6-16,-2-2-8 0,8 1 1 0,-8 0 3 0,2 1 3 16,-2 0 0-16,0-1 19 0,4 1 5 0,-2-1-2 15,-2 2-2-15,4-1-3 0,-4-1 2 0,5 1-2 0,-5 1 2 16,0-2 19-16,0 1 45 0,2 1 10 0,-2-2 1 0,0 2 3 15,0-2 2-15,0 2 0 0,0 0-3 0,0 0 0 0,0 0 2 16,0 0 5-16,0 0-22 0,0 0-28 0,0 0-22 16,0 0 4-16,0 4-21 0,-2-3-37 0,-3 1-21 0,1 1-16 15,-2 1-10-15,4 2-8 0,-6 3-4 0,0 3-5 0,-3 2-6 16,-3 2-4-16,1 4-6 0,-3 2-1 0,1 2 0 16,-1 0-8-16,-1 0-2 0,1 0-1 0,-1 0 0 0,5 0 1 15,-5-1-5-15,1-3-4 0,5 2 5 0,-3-1-3 0,4-3 0 16,1-4 0-16,-1 2-1 0,2-4-3 0,1 0-5 0,5-5 2 15,2 0-1-15,-4 0-2 0,0-4-2 0,4 1-2 16,0-1 1-16,4-1-2 0,0 0-1 0,-4 0 1 0,0 0-3 16,2-1 1-16,3 1 4 0,-3-2 2 0,2 1 2 15,0 2 3-15,-2-1 0 0,2-1 2 0,0 2 0 0,-2 0 4 16,2 2-4-16,-1 1 5 0,5-1 0 0,-8 3-4 0,2 1 3 16,-2 0 4-16,0 2 5 0,0 1 4 0,0 3-2 15,-2 1 7-15,-2 4 3 0,-3 2-1 0,1 2 4 0,-2 2 1 16,-4-1-1-16,1 2 0 0,-1-1 1 0,-3-2-6 0,3 0 0 15,-2 0-6-15,-3-3 2 0,0 0-6 0,5-2-3 0,-4 1 0 16,-1-4 1-16,-2 1-2 0,1-3-1 0,1 3-3 16,1-3-4-16,-5-1 4 0,0-1-5 0,3 0 0 0,-3 0 8 15,0 0 2-15,5-3 2 0,-3 2 3 0,1-2-1 16,1 0 2-16,1 0 2 0,-1-2 0 0,1 1 3 0,3-2-5 16,-1 1 1-16,5 1-7 0,-5-2-1 0,4-1-4 0,-1 2-1 15,3-3-2-15,0 2-2 0,-3-3 4 0,5 2 2 0,4-2-6 16,-6 0 2-16,6 0-16 0,-2 0-19 0,2-2-30 0,2 0-40 15,-5-1-63-15,1 2-88 0,4 0-128 0,0-2-151 16,-2 0-114-16,2 0-93 0,-4 0-120 0,4 0 110 0,0 0-7 16,0 0 35-16,-2-2 179 0</inkml:trace>
  <inkml:trace contextRef="#ctx0" brushRef="#br0" timeOffset="89330.02">9273 13431 268 0,'0'-4'198'0,"0"2"29"0,0-1-8 0,-4 0-39 0,4 0-41 16,0 0-28-16,0-1-15 0,0 3-12 0,0-2-2 15,0 2-13-15,0-1-16 0,0 1-7 0,0-1 1 0,0 2 0 16,0-1 9-16,0 1 2 0,0 0 2 0,0 0 6 0,0 0 3 15,4 0 9-15,-4 1 0 0,0 1-4 0,0-1 0 0,0 2-1 16,0 0 5-16,0-2 7 0,4 4 30 0,-4-2 24 16,2 0 14-16,-2 3 6 0,0-1 7 0,4-1 7 0,1 2 10 15,-5 0 7-15,2 2 1 0,-2-1-9 0,4 2-13 16,-2 0-20-16,2 2 1 0,0 0-8 0,-2 3-6 0,2 0-14 16,-2 2-16-16,7 1-20 0,-7 1-21 0,6-1-16 0,-6 3-13 15,4 0-12-15,3-1-1 0,-3 1-10 0,0-1 0 0,0-1-3 16,0-1-3-16,3-1-3 0,-3-2-1 0,-2-2-2 15,2-2 2-15,-4 1 5 0,6-4 1 0,-5 1 1 0,-3-2 0 16,6-2 3-16,-6 1 8 0,4-2 6 0,0 0 19 0,-4-2 9 16,0 1 3-16,2-1 1 0,-2-1-9 0,0 2-9 15,4-2-7-15,0-2-10 0,-4 2-3 0,0-1-4 0,2-2-2 16,-2 0 0-16,0 0-2 0,5-2-6 0,-5 1-1 0,0-1 1 16,2-3-3-16,-2 1-4 0,0 0 5 0,0-2-1 0,0-2 1 15,0 1-6-15,0-1 0 0,0-2 4 0,0 1 1 16,-2-2-2-16,2-1-2 0,-5 0 3 0,5-1-1 0,-2 1 2 15,2 0 0-15,-4-2-1 0,0 2-3 0,4 0 0 0,-2 0 2 16,2 0 3-16,-4 1 0 0,0 3-3 0,4-1-2 16,0 1 3-16,-2 2-2 0,2 2 4 0,-4-1-4 0,4 1-1 15,0 1 0-15,0 1 0 0,0 1-4 0,0 1-14 16,0 0-24-16,0 0-45 0,-3-1-66 0,3 2-77 0,0-1-90 16,0 0-116-16,0 1-46 0,3 1-86 0,-3-2-108 0,0 1 74 15,0 1 8-15,0-1-6 0,0 0 9 0,0 2 103 0</inkml:trace>
  <inkml:trace contextRef="#ctx0" brushRef="#br0" timeOffset="89852.07">9573 13819 161 0,'6'0'138'16,"2"-1"40"-16,-6-1-28 0,3 1-26 0,-1-1-19 0,2 1-16 16,-4 1-12-16,6 0-4 0,-6-2-3 0,2 2-4 15,-2 0-5-15,7 2-6 0,-7-2-5 0,-2 0-7 0,6 1-1 16,-2 1-4-16,0 1-2 0,-2-2 0 0,2 2 2 0,1 2 2 16,-5-2 10-16,2 0 5 0,2 1 7 0,-4-1 11 15,2 2 6-15,-2-1 8 0,0 1 9 0,4-1 7 0,-4-1 7 16,0 2 6-16,0-2 0 0,0 1-4 0,-4-1 26 0,4-2-1 15,0 3-7-15,-2-1-19 0,-2-2-18 0,2-1-23 0,-3 2-18 16,1-4-18-16,-2 2-13 0,2-1-8 0,-2-2-3 16,0-2-4-16,-5 2-1 0,9-1-3 0,-6-2 3 0,2 1 2 15,4-1 0-15,-7 2 5 0,7-3 1 0,-2 3-2 16,0 0-2-16,2 1-1 0,2 0-6 0,-4 0-1 0,4 0-1 16,0 0-2-16,0 0 2 0,0 1 0 0,0-1-4 0,0 2-4 15,0-2-25-15,4 1-41 0,-2 0-71 0,-2 1-85 0,0 0-60 16,4-1-10-16,0 1-54 0,-4-1-74 0,2 2-20 0,-2-1-32 15,5 1 44-15</inkml:trace>
  <inkml:trace contextRef="#ctx0" brushRef="#br0" timeOffset="90292.08">9796 13587 239 0,'-2'1'204'16,"2"-1"51"-16,0 0 1 0,0 0-45 0,-4 2-50 15,4-2-33-15,-4 0-9 0,4 0 2 0,0 0 3 0,0 0-6 16,0 0-5-16,0 0-6 0,0 0-9 0,0 0-3 0,4 0 0 16,-4 0-2-16,4 0 1 0,-4-2 10 0,2 2 45 15,-2 0 23-15,4 0 3 0,0-1 0 0,-2 1-4 0,3-2-2 16,-3 1-14-16,6 1-21 0,-6-3-23 0,2 3-25 0,2-2-26 15,-2 0-18-15,-2 1-13 0,5 0-10 0,1-1-9 0,-6-1 0 16,2 2-20-16,0-1-34 0,-2 1-47 0,5-1-62 16,-3 1-66-16,0-1-57 0,-2 0-48 0,2 2-30 0,-2-1 44 15,2 0-17-15,-4-1-30 0,4 2-8 0,-4 0-4 0,0 0 3 16,0 0 29-16,0 0 63 0</inkml:trace>
  <inkml:trace contextRef="#ctx0" brushRef="#br0" timeOffset="90496.17">9813 13656 241 0,'-2'4'179'0,"2"-1"31"16,2 0 12-16,-2 0-16 0,0 0-18 0,0-2-3 15,0 3 30-15,4-1 3 0,0-2-12 0,-4 1-16 0,2-1-19 16,2-1-15-16,-2 2-7 0,2-1 37 0,0-1 2 0,-2 0-14 16,5 2-24-16,1-2-26 0,-6-2-33 0,6 2-28 15,-6 0-21-15,5-3-13 0,1 2-7 0,-2-1-15 0,0 1-38 16,0-2-50-16,1 1-75 0,-3-1-74 0,2 0-82 0,2 2 13 15,-8-2-20-15,2 0-38 0,2 0-32 0,-1 0-5 0,-3-1-8 16,4 3 26-16,-4-2 79 0</inkml:trace>
  <inkml:trace contextRef="#ctx0" brushRef="#br0" timeOffset="91092.08">9736 13419 24 0,'0'-2'141'0,"-2"1"51"16,2-2-2-16,0 1-22 0,-4 0-8 0,4 1-19 15,0 0-9-15,0-1-5 0,-4 1-3 0,4 1 1 0,0-2 8 16,0 2-5-16,0-1-5 0,0-1-4 0,4 2-3 0,-4 0 1 16,0 0 8-16,4 0 5 0,-4 0-6 0,2 0 4 15,-2 2 31-15,4-1 7 0,-2 1-3 0,2 1 0 0,1-1-2 0,-3 2-11 16,6 2-10-16,-6-2-15 0,4 4-2 0,5-1-12 15,-5 2-13-15,2 0-9 0,2 1-15 0,-1 4-9 0,-1 0 0 16,0-2 0-16,2 3 1 0,-3-2 10 0,3 1 9 16,0-1 7-16,-3-1-5 0,3 2-8 0,-4-3-10 0,2 0-5 15,-1 0-9-15,-1-1-17 0,0-2-10 0,-2 1-10 16,2-2-6-16,-2-1-2 0,-1 0-9 0,5-1-31 0,-6-3-50 16,2 3-68-16,-2-2-70 0,2-1-50 0,0-1-58 0,-2 1-69 15,-2-1-70-15,5-1-60 0,-1 0 74 0,-2 0 2 0,-2 0-8 16,4-1 11-16,-4-1 10 0,2 1 49 0</inkml:trace>
  <inkml:trace contextRef="#ctx0" brushRef="#br0" timeOffset="91522.07">10063 13598 224 0,'0'-1'146'15,"4"-2"31"-15,0-1-14 0,-4 1-12 0,0 0-18 16,2 0-10-16,-2-1-4 0,0 2 0 0,4-1 4 0,-2 0 19 16,-2 0 6-16,4 0-1 0,1-1-4 0,-5 0-1 0,2 1-3 15,-2 0-3-15,4-1-3 0,-2 0-6 0,2 2 38 0,0-3 7 16,-2 2-10-16,-2 2-14 0,6-2-15 0,-2-1-13 0,1 2-10 15,-3 0-5-15,6-1-4 0,-8 3 3 0,2-1-6 16,4-1-9-16,-2 4-5 0,0-1-8 0,-1-1-17 0,3 3-7 16,-2 0-11-16,0 2-11 0,-2 1-7 0,2 0-1 15,0 0-2-15,-4 3 2 0,2-2 2 0,-2 1 6 0,0 0 1 16,5 2-5-16,-10-1 9 0,5-2 3 0,0 1 5 0,-2-3 1 16,2 2-10-16,-8-1-1 0,8-2-10 0,-2-1-8 15,-2 2-4-15,0-4 0 0,-2 1-9 0,3-1 0 0,-5-1-1 16,2-1-8-16,4-2-11 0,-6 0-8 0,6-2-10 0,-7-1-6 15,3 0-5-15,0 0-9 0,2-3-4 0,-2 1-14 0,4 1-28 16,2 0-44-16,-5-1-69 0,5 1-94 0,-4 1-114 16,4 0-111-16,0 0 10 0,4 1-100 0,-4 0-59 0,0 3 79 15,0-3 261-15</inkml:trace>
  <inkml:trace contextRef="#ctx0" brushRef="#br0" timeOffset="93160.31">18127 7609 212 0,'4'2'133'16,"-4"-2"27"-16,2-2-21 0,2 2-13 0,-2-1-7 0,2-3-12 16,0 2-8-16,-2-3 8 0,7 1-13 0,-1-4-10 15,0-1-8-15,0 0-6 0,3-3 6 0,3 0 4 0,-3 0-4 16,5-1-2-16,-8 1-6 0,7 0-2 0,-3 1-4 0,-1 0-5 16,3 3-7-16,-4-2-4 0,-1 3-3 0,1 1 0 15,0 2 3-15,-4-1 5 0,1 4 6 0,3-2 3 0,-2 3 6 0,-2 0 8 16,5 3 6-16,-9-2 14 0,8 4 32 0,-4-1 11 15,1 2 4-15,3 0 5 0,-2 3-4 0,1-1 6 0,-1 1-2 16,0 0-2-16,2 1 8 0,5-1-4 0,-5 0-3 16,-2-1-3-16,3-3-1 0,5 3 7 0,-1-3 4 0,-3-2-18 15,9-2-13-15,0-1-10 0,-3-1-17 0,9-5-17 16,0-2-15-16,4-2-14 0,-6-4-16 0,10-3-7 0,-6-1-4 16,2-1-1-16,2-3 1 0,-6-2 2 0,6 0 2 0,-6-1-5 15,0-1 4-15,-3 2-5 0,1-1-7 0,-2 5 2 0,-2-1-2 16,-5 1-1-16,1 2-6 0,-5 3-2 0,5 0-3 0,-7 3 0 15,-4 2 5-15,4 1-3 0,-3 1-2 0,-3 4 0 16,0-1 0-16,-4 2 0 0,0 2-14 0,2 1-43 0,-2-2-73 16,-2 2-119-16,2 2-165 0,0-2-106 0,-4 1-154 15,4 1-120-15,-4-2 44 0,2 1-32 0,-3 1 37 0,5 1 300 16</inkml:trace>
  <inkml:trace contextRef="#ctx0" brushRef="#br0" timeOffset="94064.09">19439 7003 192 0,'0'-1'151'0,"0"-1"37"0,0 1-26 0,0-1-15 15,0 2-26-15,0-1-21 0,0 1-7 0,0-2-8 0,0 2-1 16,0 0-3-16,-2-1-3 0,2 1 4 0,0 0 5 0,0 0 2 15,0-2 4-15,0 2 5 0,0 0-2 0,0 0 3 0,0 0 1 16,0 0-2-16,0 0 3 0,2 0-2 0,-2 0 2 16,0 2 1-16,0-2 28 0,0 1 15 0,0-1 5 0,4 2 1 15,0-1-4-15,-4 1 3 0,0 1-2 0,3-2 1 16,-3 2-7-16,4-1 5 0,-2 1 3 0,2 0 1 0,0 1-2 16,-2 0 0-16,2 3 7 0,0-1-5 0,3 1-11 0,-5 2-12 15,6 2-13-15,-6 1-12 0,4 0-19 0,-2 1-19 0,2 2-13 16,-1 0-15-16,1 2-15 0,-2-1-9 0,2 2-1 15,-2 0-1-15,2 0-2 0,-3-1-5 0,5-1 4 0,-6-1 5 16,2-1 0-16,-2-2 3 0,2-2 1 0,0-1 4 0,-2 0-3 16,-2-3 10-16,5 0 1 0,-1-3 10 0,-4 2 7 15,2-4 3-15,2 2-9 0,-4-3-4 0,2 0-4 0,-2 0-4 16,4-2-7-16,0 0 5 0,-4-3-12 0,6 1-2 0,-6-4-4 16,3 1-3-16,5-1 0 0,-6-2 1 0,2-3-11 15,-2 0 3-15,6 0 1 0,-6-2 4 0,-2 1-3 0,9-1 0 16,-7 0 5-16,2 0-7 0,-2 2 1 0,2-1 5 0,0 2-4 15,-4 2 0-15,2-2 4 0,-2 3 0 0,4 0-6 0,-2 0 9 16,-2 3 0-16,0-2 4 0,0 4-1 0,5-2-3 16,-5 3-9-16,0-2 2 0,4 2 0 0,-4 2-6 0,0-2-28 15,0 0-33-15,0 0-59 0,0 1-89 0,0-1-103 16,0 2-118-16,0-1-78 0,2-1-74 0,-2 2-121 0,0-1 29 16,0 1 13-16,0-1 5 0,4 1 30 0,-4-1 165 0</inkml:trace>
  <inkml:trace contextRef="#ctx0" brushRef="#br0" timeOffset="94556.32">19987 7269 231 0,'2'-2'206'0,"-2"2"43"0,4-2 7 0,-4 1-36 0,4 1-30 15,-4-1-14-15,-4-1 1 0,4 1-10 0,0-1-15 0,-4 1-17 16,4-2-14-16,-2 1-8 0,-2-1-4 0,4 1-4 0,-2 0-5 15,2 0 16-15,-4-1 23 0,0 2 3 0,1-1-15 16,3 1-20-16,-4-1-24 0,2 1-19 0,2-1-11 16,-4 2-7-16,0-2 4 0,4 2 3 0,-2 2 8 0,2 0 5 15,-4-1 4-15,4 2-5 0,-4-1-2 0,4 2-2 0,0 0-4 16,0 1-3-16,-2 1-4 0,2 0-4 0,0 2-8 0,2-1-5 16,-2 2-1-16,0 2 0 0,0-1 0 0,0 1-8 15,0 1-8-15,0 0-3 0,4 0-3 0,-4-2-2 0,0 2-4 16,0-1-3-16,0-1 3 0,0-1 1 0,0 0-2 0,0 0 2 15,0 0 2-15,0-1-2 0,0-2 5 0,0-1-2 16,0 2-5-16,0-3 4 0,0 1 0 0,0-3 4 0,0 3 0 16,-4-2 4-16,4 0-8 0,0 0-34 0,0-1-54 15,0-1-63-15,0 0-72 0,-2 1-78 0,2-2-78 0,-5-2-86 16,5 1 58-16,0 0-9 0,-2-1-36 0,2-1 10 0,-8 0-23 16,6 0 37-16,-2-2 106 0</inkml:trace>
  <inkml:trace contextRef="#ctx0" brushRef="#br0" timeOffset="94756.1">19853 7411 174 0,'0'-1'162'16,"0"-1"49"-16,-2 2-2 0,2-1-12 0,0 1-15 0,0 0-7 15,0-2 9-15,0 2 33 0,2 0 11 0,-2-1 2 0,0 1 7 16,4-2 2-16,0 2 86 0,-2 0 48 0,-2 0 6 0,6 0-13 16,-2 0-21-16,0 0-4 0,-2 0 1 0,5-1-41 15,-3 1-69-15,2 0-68 0,-2-2-50 0,2 2-41 0,1 0-20 16,1 0-19-16,-6 0-30 0,4-2-52 0,2 1-95 0,1 0-118 15,-1-1-147-15,-2 1-109 0,4-2-97 0,-7 0-109 16,7 0 65-16,-4-2 55 0,2 1 27 0,-6-1 19 0,7 1 82 16,-3-1 140-16</inkml:trace>
  <inkml:trace contextRef="#ctx0" brushRef="#br0" timeOffset="95116.12">20297 7035 191 0,'2'-3'163'0,"-2"1"41"0,0 1-13 0,4-1-24 16,0 2-29-16,-4-3-13 0,0 3-3 0,2-2-4 0,-2 2 6 16,0-1 9-16,5 1 4 0,-3 0-3 0,-2-1 1 15,4 1 0-15,0 0-3 0,-2 0-7 0,-2-2-9 0,4 2-15 16,0 0-7-16,2 0 1 0,-6 0-21 0,3 0-18 0,5 0-16 16,-8 0-13-16,2 0-10 0,4 0-8 0,-6 0-25 0,8 0-32 15,-6 0-46-15,-2 0-35 0,9 0-10 0,-9 0-20 0,2 0-17 16,2 0-22-16,-4 0-27 0,2 0-24 0,-2 0 9 15,0 0-11-15,0 0 2 0,0 0 33 0,0 2 16 0,0-2 21 16,0 1 26-16</inkml:trace>
  <inkml:trace contextRef="#ctx0" brushRef="#br0" timeOffset="95274.03">20330 7053 163 0,'-6'6'105'16,"2"-2"50"-16,-2 1-11 0,1-1-21 0,3 1 6 0,-2-1 1 16,0-1 2-16,2 2 8 0,-2-2 10 0,4 0 13 15,0-1 27-15,-2 2 12 0,2-1 11 0,0 0 5 0,0-2-2 16,0 2 30-16,2-1 47 0,-2-1-7 0,4 0-26 0,-2 1-46 15,-2-2-51-15,8 0-45 0,-6 2-39 0,3-2-28 16,-3 0-30-16,6-2-61 0,-6 2-94 0,6 0-116 0,-2-2-124 16,-3 2-123-16,5-1 29 0,-6 1-56 0,4-1-53 0,-2 1-20 15,0 0 123-15</inkml:trace>
  <inkml:trace contextRef="#ctx0" brushRef="#br0" timeOffset="95850.11">20291 6947 100 0,'0'-1'129'0,"0"0"65"0,0-2-8 16,-4 1-8-16,4 1-16 0,-4-1-19 0,4 1-16 16,0-1-13-16,0 2-9 0,-2-1-6 0,2-1-1 0,0 2-8 15,0 0-7-15,-5-2-3 0,5 2-2 0,0 0 1 0,-2 2 1 16,2-2-2-16,0 0 5 0,0 3 9 0,0-1 12 0,0-1 7 16,-4 1 3-16,4 1 33 0,0 0 27 0,0-1 17 15,0 2 15-15,0 0 3 0,0-1-3 0,4 2-9 0,-4-1-20 16,0 1-22-16,2 1-15 0,-2 0-10 0,5 1-7 0,-3-1 5 15,2 1-8-15,0 3-14 0,-2-3-14 0,2 4-14 16,-2-1-12-16,6 1-4 0,-6-1-10 0,5 1 3 0,1 1-4 16,-6-1-3-16,6 2-9 0,-2 0-9 0,1-1-7 15,-1 2-1-15,-2-1-9 0,2 1-2 0,0-2-1 0,3 1 1 0,-3-1-4 16,-4-1-2-16,6-1-4 0,-6 1 8 0,2-2-8 16,-2 0 0-16,7-2-1 0,-9-1-20 0,2 0-45 0,2-1-65 15,-2-1-62-15,2-1-81 0,0-1-82 0,-4 1-102 0,2-3-154 16,-2 1-108-16,0-2 39 0,4 1-26 0,1-3 14 15,-5 1 183-15</inkml:trace>
  <inkml:trace contextRef="#ctx0" brushRef="#br0" timeOffset="96354.07">20737 7090 120 0,'0'-1'256'0,"0"1"83"0,0-2-4 0,-4 1-62 0,4-1-46 15,0 1-37-15,0-3-35 0,0 3-26 0,0-2-17 0,4 0-15 16,-4-1-15-16,0 1-13 0,2-2-9 0,3 2-7 16,-1-1 8-16,2-2 2 0,0 1 4 0,0-1 5 0,0 0 34 15,5 0 9-15,-1 2-5 0,-4-2-3 0,9 3-10 0,-9-2-12 16,0 2-9-16,5 2-5 0,-5-1 2 0,4 1 6 0,-4 1 16 16,3 1 6-16,-3 1 0 0,-4 0-15 0,6 2-16 0,-6 0-16 15,-2 1-13-15,4 0-11 0,-2 3-12 0,-2 1-5 16,0 0-3-16,0 2-2 0,-2 1 1 0,-2 0-7 0,2 1 1 15,-2-1 2-15,0 2-2 0,-2-1 5 0,-1-1-1 16,1-1-2-16,-2-2 2 0,2 0 1 0,0-2 0 0,-1-1 0 16,1 0 2-16,-4-1 2 0,4-2-3 0,-5-2 0 0,3 1-7 15,0-2-1-15,-1-2-1 0,1-1 5 0,-2 0-3 16,4-1-2-16,-5-2 0 0,-3-2 0 0,8-1-8 0,-5 0-1 16,1 0-8-16,0-1-7 0,3 1-10 0,-3 0-13 0,4-1-19 15,4 5-36-15,-6-3-50 0,6 2-67 0,-3 2-82 16,3-1-93-16,2 2 21 0,-4 0-25 0,4 1-75 0,0 1-39 15,-4 0-47-15,4-1 135 0</inkml:trace>
  <inkml:trace contextRef="#ctx0" brushRef="#br0" timeOffset="122520.08">20171 7227 113 0,'0'1'120'0,"2"0"50"0,2 1-17 0,-4-2-23 16,2 2 9-16,-2-1-10 0,0-1-7 0,0 0 5 0,4 0-9 15,-4 0-3-15,0 0 3 0,-4 0 6 0,4-1-10 0,0 1-9 16,0-2-10-16,0 2-5 0,0 0-7 0,-2-2-2 0,2 1 2 16,0 1-3-16,0-1 0 0,-4 1-6 0,4-2-6 15,-2 1-9-15,2-1-10 0,0 1 2 0,0-1 13 0,-4 1 8 16,4 1 1-16,-4-2-1 0,4 2 1 0,0-1 1 0,0 1-4 15,0-2-9-15,0 2-12 0,-2 0-12 0,2-1-13 16,0 1-14-16,0 0-3 0,0-2-8 0,0 2 1 0,0 0 0 16,0 2-3-16,0-2 2 0,0 1-1 0,0-1 2 15,0 2 0-15,0-1 0 0,0-1 4 0,2 2 8 0,-2-1 8 16,4 1 8-16,0 1 7 0,-2-3 10 0,2 1 10 0,-2 1 8 16,2-1 6-16,1-1 4 0,-3 1 9 0,4 1 2 0,2-2 7 15,-6 0 3-15,4 0-1 0,3 0 2 0,-7 0 0 0,8 0-2 16,-4-2-6-16,5 2-2 0,-1-1 5 0,-4 1-1 15,9-1-10-15,-5-1-7 0,-4 1-8 0,4-1-6 0,-1 1-16 16,-1-1-7-16,2 2-4 0,-4-1-3 0,5 1-3 16,-9-2 1-16,4 2-1 0,2 0 4 0,-6 0-3 0,7-1-1 15,-3 1 3-15,-4 0-1 0,6-2 2 0,-6 2-4 0,4 0 5 16,-1 0 0-16,-1-1-8 0,2 1-2 0,-4 0-2 0,2-2-2 16,0 2-5-16,-2 0 0 0,7 0-3 0,-9-1-7 15,2 1 1-15,2 0-2 0,-2 0 0 0,-2-2-7 0,4 2-22 16,0-1-37-16,-4 1-37 0,0 0-38 0,2 0-39 0,-2-2-37 15,0 2-20-15,0 0-28 0,0 0-46 0,0 0-58 16,0 0-56-16,0 0-37 0,0 0 75 0,0 0 7 0,-2 0-20 16,2 0 15-16,-4 0-23 0,0 0 57 0,4 0 68 15,-2 0 64-15</inkml:trace>
  <inkml:trace contextRef="#ctx0" brushRef="#br0" timeOffset="123081.04">20194 7060 95 0,'-4'2'112'0,"2"-1"14"0,-3-1-6 0,1 2-21 0,2-2-14 16,-2 0-14-16,2 1 2 0,2-1-1 0,-4 0-4 15,0 0-6-15,4 2-5 0,-2-2-5 0,2 0-4 0,0 0-3 16,-5 1 1-16,5-1 5 0,0 0-1 0,0 0 3 0,0 0-1 16,0 0-1-16,5 2 0 0,-5-2 9 0,0 0 4 0,2 0-3 15,-2 0-1-15,8 0 0 0,-8 0 1 0,6 0 1 16,-6 0 5-16,2 0-2 0,7 0-1 0,-7-2 2 0,2 2 1 15,2 0 0-15,-2-1-2 0,-2 1 0 0,4 0-1 16,3 0-3-16,-7-2-4 0,6 2 3 0,-2-1 0 0,-4-1 14 16,6 2-2-16,-1-1 1 0,-1-1-3 0,0 2-7 0,2-1-5 15,-1-1-6-15,-1 1-6 0,0 1-8 0,-2-2-5 0,2 1-3 16,0 1-4-16,-1 0-5 0,1-2 0 0,-2 2-4 0,-2 0-2 16,6-1-3-16,-6 1 0 0,2 0-2 0,-1 0 1 15,5 0-1-15,-6 0 1 0,2 0-2 0,-2 0-2 0,2 0 4 16,0 0-1-16,-4 0-2 0,2 0 3 0,3 0-3 15,-1 0 1-15,-4 0 1 0,2 0 0 0,2 0-4 0,-4 0 1 16,2 0-1-16,-2 0 3 0,4-2-4 0,0 2 3 0,-4 0-5 16,0 0-1-16,2-1 1 0,-2 1-4 0,0 0-1 15,0 0 2-15,4 0 0 0,-4 0-2 0,2 0-8 0,-2 0-24 16,0 0-24-16,0 0-26 0,0 0-27 0,0 0-22 0,0 0-28 16,0 0-37-16,0 1 11 0,0-1-26 0,0 0-62 0,0 2-85 15,0-2-64-15,0 1-61 0,0-1 41 0,-2 2 114 16</inkml:trace>
  <inkml:trace contextRef="#ctx0" brushRef="#br0" timeOffset="154266.51">20876 9183 5 0,'0'-5'136'0,"0"3"29"0,0 0-4 0,0-1-26 16,0 0-27-16,0 0-4 0,0 0-6 0,0 1-7 0,0 0 6 15,-2 0 9-15,2-1-10 0,0 1-11 0,0 1-9 0,0-2-2 16,-4 1 3-16,4-1 1 0,-2 1-4 0,2 1-1 16,0 0 0-16,0-1 1 0,0 1 4 0,0-2 4 0,-5 1 5 15,5 2 2-15,-4-1 3 0,4-1 1 0,0 1 3 16,0-1 4-16,0 2 28 0,0-1 26 0,0 1 10 0,0-2 2 16,0 0-1-16,-2 2 0 0,2-1-1 0,0 0-3 0,0 1 2 15,0 0-5-15,0 0-7 0,0-2-8 0,0 2-19 16,0 0-11-16,0-1-15 0,0 1-32 0,0 0-27 0,0 0-9 15,0 0-10-15,0 0-1 0,0 0 5 0,0 1 4 0,0 1 6 16,2-1 18-16,-2 0 6 0,0 3 4 0,4-3 3 16,1 2 3-16,-5 2 5 0,2-1-6 0,2 2-5 0,-2 2-1 15,2 0-8-15,0 0-7 0,-2 1-5 0,4 2-3 0,3-3-10 16,-7 3-2-16,6-2-3 0,-6 0-5 0,4 1-3 16,-2-2-3-16,3 1-1 0,-3-1-6 0,-2-1 2 0,6 1 0 15,-6-4-3-15,4 2 1 0,-2 0-1 0,1-1 5 0,-3-1-3 16,2-1-1-16,0 2 1 0,-2-3-11 0,2 0-27 0,-2 1-49 15,-2 0-77-15,4-1-76 0,0-1-88 0,-1 1-80 16,1-2-54-16,-2 1-84 0,-2-1-86 0,4-1 72 0,0 1 35 16,-4-2 16-16,2 1 35 0,-2-1 28 0,0 1 65 0</inkml:trace>
  <inkml:trace contextRef="#ctx0" brushRef="#br0" timeOffset="154695.17">21006 9162 159 0,'0'-6'145'0,"4"0"43"0,0 0-24 0,-4 1-10 0,0 1-26 15,2-1-19-15,3 2-16 0,-5-1-10 0,0 0-6 0,0 2-10 16,2-1-10-16,-2 1-3 0,0-1-3 0,0 0 10 0,0 2 16 16,0-1 9-16,0 2 6 0,4-2 1 0,-4 2 3 15,0 0-6-15,0 2-5 0,0-2-2 0,0 3 9 0,0 0 6 16,0 0 0-16,0 2-1 0,0 1 6 0,0 0 27 0,0 3 9 15,-4 1 3-15,4 4 10 0,0 0-4 0,0 4 1 16,-2 2-3-16,2 3-9 0,0 1-9 0,0 3-13 0,-5 0-19 16,5 2-10-16,0 2-13 0,-2-1-10 0,2 1-8 0,0 1-1 15,0-1 1-15,-4-1 3 0,4-1 17 0,-4-1 27 16,4-2 31-16,-2-1 28 0,2-1 31 0,-4-2 8 0,0 1-11 16,2-2-19-16,-2-3-26 0,1 0-19 0,-1 0-18 0,-2-1-14 15,2-3-9-15,-2 0-10 0,0 0-9 0,-3-3-3 0,3 2-11 16,0-4-5-16,-4 0 1 0,3-2-5 0,1-1-12 15,-4 0-6-15,4-3-6 0,-5 0-6 0,1 0-4 0,4-3-2 16,-9 0-10-16,5-1-16 0,2-2-12 0,-3 0-19 16,1-2-22-16,-2-2-18 0,1-1-14 0,1-1-12 0,0-1-20 15,3 1-25-15,-3-2-48 0,4 0-70 0,2 3-84 0,-2-1-58 16,1 0-15-16,5 1-39 0,-2 2-51 0,2-1 3 0,0 1 91 16,2 0 9-16,-2 1 0 0,5-1 10 0,-1 1-16 15,-4 1 40-15</inkml:trace>
  <inkml:trace contextRef="#ctx0" brushRef="#br0" timeOffset="155855.19">21376 9196 87 0,'0'2'109'0,"-2"-1"41"15,2-1 3-15,0 2-22 0,-4-1-12 0,0-1-4 0,4 0-10 16,0 2-5-16,-2-2-4 0,2 1 1 0,-4-1-2 16,4 0-3-16,0 0 4 0,0 2 5 0,0-2-1 0,-3 0 0 15,3 0-4-15,0 0-1 0,0 0-3 0,0 0-6 0,0 0-2 16,0 0-4-16,0 0 2 0,0 0-6 0,-4 0 0 0,4 0 0 16,0 0 0-16,0 1 34 0,0-1 17 0,0 0 13 15,0 0-1-15,4 0 3 0,-4 2 1 0,0-2 2 0,0 0 5 16,0 0 1-16,0 0 3 0,0 0-4 0,3 0 1 0,-3 0 1 15,4 0 4-15,-2 0 20 0,-2 0 6 0,4 0-4 16,0 0-3-16,-2 0-13 0,2 0-23 0,0 0-22 0,3 0-13 16,-5 0-18-16,2 0-9 0,2 0-18 0,0 0-14 15,-2 0-12-15,3-2-9 0,-3 2-10 0,2-1-2 0,0 1-1 16,-2-2-1-16,2 2-3 0,-1-1-9 0,1-1-24 0,-2 2-34 16,-2-1-39-16,4-1-54 0,-2 2-69 0,0-1-66 0,-2 1-73 15,3-2-68-15,-3 2-66 0,2-2-81 0,0 2-45 0,-4-1 119 16,0 1 26-16,0 0 33 0,-4 0 41 0,0 1 27 15,4-1 44-15,-2 2 69 0</inkml:trace>
  <inkml:trace contextRef="#ctx0" brushRef="#br0" timeOffset="156056.1">21376 9285 11 0,'0'4'149'0,"-2"-1"48"16,-2 2-5-16,0-2-29 0,4 0-10 0,0 0-15 0,-2 1-4 15,2-2 4-15,-4 1 2 0,4 0 16 0,0 0 16 0,0-2 7 16,0 2 0-16,0-2 0 0,0 1 4 0,4 1-1 0,-2-1 46 15,-2-1 33-15,8 1 15 0,-8-2-2 0,2 1-6 16,6-1-24-16,-1 0-34 0,-5 0-50 0,8 0-42 0,-4 0-41 16,2 0-21-16,1-1-22 0,-1-1-42 0,2 2-61 15,-3-1-72-15,-1 1-90 0,0-2-97 0,0 2-99 0,2-1-98 16,-1-1 64-16,-5 2 10 0,6 0-15 0,-6 0 27 0,2 0-7 16,0 0 46-16,2 0 95 0</inkml:trace>
  <inkml:trace contextRef="#ctx0" brushRef="#br0" timeOffset="156720.34">21924 9163 14 0,'2'-5'155'16,"2"1"59"-16,0 0-3 0,-2-1-4 0,2 2-12 0,-4-1-18 16,2 1-9-16,-2 0 4 0,0 0 27 0,5-2 17 15,-5 2 11-15,4 0 6 0,-4 0-2 0,0 0 52 0,0-1 35 16,0 1 6-16,0-1-3 0,0 0 0 0,0 1-3 0,0 0 22 16,0-1 6-16,0 0-46 0,-4 2-57 0,4-1-56 0,-5-2-48 15,5 4-36-15,0-2-28 0,-2-1-23 0,2 3-19 0,-4-2-8 16,2 2-11-16,-6-1-2 0,8 1-8 0,-2 1 4 15,-4 0-9-15,2 0 5 0,-3 0-4 0,-1 1-3 0,2 1 6 16,0 1 0-16,-1-1-1 0,-7 3-1 0,8 0-1 16,-5 1 0-16,1 1 0 0,4-1 7 0,-4 3-2 0,1 0 4 15,1 0-4-15,2 0 5 0,-4 3-2 0,7 0 6 0,-5 0-3 16,6 2 2-16,-4-1 6 0,2 1 1 0,0-1-4 0,4 0-1 16,0 1 4-16,0-2-4 0,0 0 0 0,0 0-3 15,4-1 5-15,0-1-3 0,-2-1-5 0,2-1 6 0,-2-1-1 16,2-1 8-16,0 0 2 0,-1-2 7 0,3 1 3 0,2-2 4 15,-6 0-5-15,6-3-5 0,-1 0-6 0,-1 0-5 16,4-3-4-16,-4 0-3 0,5-3-2 0,-1 0-1 0,0-3 1 16,-1 0-6-16,1-3 2 0,4-1-1 0,-7-2 3 15,3 0-4-15,0-2-2 0,-4 1-3 0,-4-2-4 0,7 3-3 16,-7-2 0-16,2 2 0 0,-2 0 4 0,-2 2 1 0,0 1 2 16,4 0 3-16,-4 1 0 0,-4 2-4 0,4 3 4 0,0 0-4 15,0 2-1-15,0-1-3 0,0 2-1 0,0 0 2 0,0 1 2 16,-2 2 3-16,2 0 7 0,0 0 8 0,-4 2 4 15,4 1 6-15,-2 0-5 0,2 2 3 0,0 0 7 0,-4 3 0 16,4 0 3-16,-5 2-7 0,5 0 0 0,0 3-7 16,0-1 0-16,-2 0-5 0,2 1-1 0,2 1-1 0,-2-3-3 15,0 0-6-15,0 0 7 0,5-2-2 0,-1 1-5 0,-4-1-6 16,2-2-27-16,2 1-30 0,-2 0-38 0,2-1-50 16,0-1-63-16,-4 0-95 0,2-1-118 0,2-1-129 0,1 1-54 15,-5-2-31-15,2 0-54 0,2-1 71 0,-2 0 74 0,-2 0 36 16,4-1 62-16,0 1 23 0,-4-1 59 0,2-1 92 0</inkml:trace>
  <inkml:trace contextRef="#ctx0" brushRef="#br0" timeOffset="157456.66">22261 9292 112 0,'0'3'81'0,"0"0"28"0,0-1 17 16,0 1-10-16,-4 0-16 0,4-2-5 0,-4 2 2 0,4-1-3 15,0-1 1-15,0 1 1 0,0-1 2 0,-3 1 1 0,3-1 0 16,0-1 4-16,0 2 12 0,0-2 8 0,0 1 6 16,0-1 4-16,0 0 6 0,-4 0 5 0,4 0 4 0,0 0 2 15,0 0 9-15,0 0 43 0,-2 0 8 0,2-1-5 0,0 1-16 16,0-2-4-16,0 2-12 0,0-1-8 0,2-1-3 0,-2 1-4 15,0-1-2-15,4 2-4 0,-4-1 22 0,0-1 11 16,3 0-6-16,-3 1-11 0,0 0-13 0,4-1-28 0,0 1-25 16,-4 1-25-16,2-2-20 0,-2 2-15 0,4-1-15 15,-2 1-2-15,-2 0-5 0,4 0-4 0,0 1-1 0,-4-1-3 16,2 2 2-16,-2-1-4 0,0 2 2 0,5 0-3 0,-5 0-2 16,4 0 3-16,-4 2-1 0,0-1 1 0,0 2-1 0,0-1 2 15,-4 1 1-15,4 0 7 0,-5 0 3 0,5 0 3 0,-2 0 6 16,-2 0 2-16,0 0 3 0,2-2 5 0,-2 1 0 15,2-1 3-15,2-1-4 0,-8-1-3 0,8 1-9 0,-3-2 0 16,-1 0-9-16,2-1-11 0,-2 2-5 0,0-4-7 16,4 2-12-16,-2-1-6 0,-2 0-8 0,0-2-14 0,2 0-18 15,2-2-14-15,-5 2-19 0,5-1-35 0,-2 1-35 0,2-2-47 16,0 1-56-16,0-1-64 0,0 1-55 0,2-1-34 16,-2 2-72-16,0-1-73 0,5 0 30 0,-3 2 50 0,-2-1-3 15,4 0 42-15,0 0-13 0,-4 1 43 0,0-1 96 0</inkml:trace>
  <inkml:trace contextRef="#ctx0" brushRef="#br0" timeOffset="157804.57">22503 9163 257 0,'0'-1'198'0,"0"1"41"0,4-2 3 0,-4 2-32 15,4 0-35-15,-4 0-22 0,0-2 14 0,0 2-4 0,2 0-1 16,-2 0-1-16,0 0-7 0,4 0-4 0,-4 0-1 0,0 2 8 16,2-2 66-16,-2 0 29 0,0 0 8 0,4 2 8 15,0-2 4-15,-1 0-4 0,-3 1 4 0,6-1 19 0,-6 2 6 16,8-2-38-16,-6 0-54 0,2 1-48 0,0-1-48 0,-2 2-38 15,3-2-20-15,-3 1-21 0,6-1-6 0,-6 0-9 16,4 0-4-16,-2 2 1 0,0-2-8 0,-2 0-28 0,5 0-29 16,-3 0-49-16,0 0-62 0,-2 0-67 0,6 0-82 0,-6-2-62 15,2 2-43-15,-1 0-73 0,5-3-87 0,-8 3 34 0,2-3 56 16,2 2 0-16,-2-1 49 0,-2-1 7 0,0 0 59 16,0 0 83-16</inkml:trace>
  <inkml:trace contextRef="#ctx0" brushRef="#br0" timeOffset="158016.07">22596 9087 4 0,'-2'-2'150'0,"-3"-1"58"0,3 2 3 0,2-1-9 16,-4 1-16-16,0 1-18 0,4-2-11 0,-2 1-6 0,2 1 20 15,0 0 20-15,-4 0 10 0,4 0 8 0,-2 0 1 0,2 0 0 16,0 1 61-16,0 1 43 0,0-1 16 0,0 2 16 0,-4 0 16 16,4 0 9-16,0 2 57 0,0-1-33 0,-4 2-67 0,4 2-71 15,0 0-65-15,0 2-62 0,0 1-40 0,0 2-32 16,-2 0-20-16,2 2-22 0,0-2-36 0,0 1-57 0,0 0-80 15,0-1-109-15,0-1-141 0,0 0-148 0,2-2-35 16,-2 1-63-16,0-3-43 0,0-1 161 0,0 1 55 0,4-3 32 16,0 0 46-16,-4-2 10 0,0 0 39 0,2 0 71 15</inkml:trace>
  <inkml:trace contextRef="#ctx0" brushRef="#br0" timeOffset="158624.61">23034 9117 131 0,'2'-5'122'15,"6"1"65"-15,-6 1-7 0,2-2-1 0,-1 1-4 16,-3-1-12-16,8 1-4 0,-8-1 5 0,2 1 37 0,-2-1 25 16,0-1 22-16,0 2 8 0,4-1-2 0,-4 1 78 15,0-1 19-15,-4 0-18 0,4 1-36 0,0 1-43 0,-2-1-34 16,2-1-21-16,-4 2-11 0,0 0-8 0,1 0-27 0,3-1-22 16,-6 2-28-16,2-1-24 0,0 1-23 0,2 0-17 0,-6 0-11 15,1 2 0-15,5-1-2 0,-6 1 2 0,6 1 2 0,-4 1 6 16,-2 0 12-16,1 2 9 0,1 0-2 0,0 1-3 15,-4 2 2-15,3 1 0 0,-1 0-3 0,2 2-6 0,0-1-2 16,2 3-7-16,2-2-4 0,-5 1-5 0,7 1-6 16,-4-1-2-16,4 2-7 0,0-3-4 0,0 1-2 0,4-1-1 15,-4 1-1-15,7-2 6 0,-7-2-4 0,6 1 0 0,-2-1 2 16,2-1 0-16,-4-1 3 0,6-1-5 0,-1-1 0 0,3-1-1 16,-8-2 4-16,8 0-4 0,-3-2 1 0,3-1-4 15,-4 0-1-15,2-3 2 0,1 0 2 0,1-1 0 0,-2-2-4 16,1 0-1-16,1-2 0 0,-4-2 4 0,2 1 0 0,-1-2-1 15,-1 1-1-15,-2 1 7 0,-2 0 17 0,6 0 23 16,-8 1 17-16,2 4 6 0,2-1-1 0,-4 2-14 0,0 1-16 16,0 1-12-16,0 1-10 0,0 0 7 0,0 3 18 15,0-1 29-15,0 2 14 0,0 1 6 0,0-1-6 0,-4 4-4 16,4 1-5-16,-2 1-12 0,2 1-14 0,-4 2-9 0,0 0-15 16,2 4-8-16,2 0-4 0,0 1-5 0,-4-1-2 0,4 2-18 15,0-1-12-15,0-2-34 0,0-1-36 0,0 0-39 0,4 0-48 16,-4-1-62-16,2-2-99 0,-2 0-145 0,4 0-162 15,-4-2-114-15,4 1-64 0,-4-2-31 0,2 0 162 0,2-2 50 16,-4-1 64-16,0 2 80 0,0-2 117 0</inkml:trace>
  <inkml:trace contextRef="#ctx0" brushRef="#br0" timeOffset="158940.15">23208 9321 204 0,'2'1'164'15,"2"1"42"-15,-4-1 8 0,2 0-9 0,-2 1-20 16,4 1-13-16,-4-3-6 0,4 2 12 0,-4-1 3 0,0-1-6 16,2 2-16-16,-2-2-19 0,0 0-24 0,4 0-16 15,-4-2-19-15,2 1-17 0,-2-1-13 0,5-1 1 0,-1-1 2 16,-4 1-10-16,2-2-4 0,-2-1-8 0,4-1-5 0,0-1-5 16,-2 1 4-16,2-4 8 0,-2 2 25 0,-2 0 29 0,9 0 25 15,-9 2 30-15,2-1 16 0,-2 2 4 0,4 0-3 0,-4 3-19 16,0-1-23-16,0 1-17 0,0 0-2 0,0 1 31 15,2 1 35-15,-2 1 67 0,0 0 39 0,0 1 5 0,0 2-28 16,-2 2-37-16,2-1-51 0,0 1-47 0,0 2-35 16,0 2-21-16,-4-1-23 0,4 1-13 0,0 1-16 0,-2-1-47 15,2 0-69-15,0 0-103 0,0-1-123 0,0-1-140 0,2-1-67 16,-2 0-46-16,0-2-63 0,4 1 34 0,-4-2 82 0,0-1 17 16,2 1 68-16,-2-3 10 0,4 1 43 0,0-1 91 0</inkml:trace>
  <inkml:trace contextRef="#ctx0" brushRef="#br0" timeOffset="159445.15">23474 8725 255 0,'0'-7'237'0,"2"-1"76"0,-2 2-1 16,0-1-33-16,4 0 10 0,-4 0-10 0,0 1-16 0,0 0-15 16,0 2-16-16,2-1 50 0,-2-1-12 0,0 1-38 15,0 1-44-15,0 1-31 0,0 0-34 0,0-1-26 0,0 2-25 16,0-1-14-16,0 2 4 0,0-1 28 0,0 1 44 0,0 1 30 15,0 1 38-15,0 1 31 0,0 0 8 0,5 2-9 16,-5 0-28-16,0 1-40 0,0 2-36 0,0 2-30 0,0 2-21 16,-5 1-17-16,5 3-18 0,0 1-8 0,0 2-8 0,0 3-8 15,-2 2-6-15,2 0-1 0,-4 0-7 0,2 3 0 16,2-2 4-16,0 0-4 0,-4 0-4 0,0-2 4 0,4 1-4 16,0-2 5-16,0-1-3 0,0 0-2 0,0-2 0 0,0 1-5 15,0-1 9-15,4 0-8 0,0-2 3 0,-4 0 1 0,2-1 5 16,2 0-1-16,-2 0 10 0,-2-1 8 0,9-4 7 15,-7 2 6-15,4-1 3 0,-2-3 0 0,2 0 3 0,-2 0-7 16,7-2-4-16,-9-2 1 0,6-1-8 0,-2 0-8 16,1-1-14-16,-1-1-17 0,0-1-29 0,2 0-34 0,3-1-38 15,-5-2-48-15,-4-2-74 0,8 1-101 0,-6-2-119 0,3 0-71 16,-3-2-38-16,-2 1-52 0,2-4-3 0,0 2 124 0,-4-1 41 16,0-1 31-16,-4-1 40 0,0 0 17 0,2 2 51 15,-7-3 62-15</inkml:trace>
  <inkml:trace contextRef="#ctx0" brushRef="#br0" timeOffset="159624.54">23389 9025 49 0,'-2'-1'207'0,"-2"-1"100"0,0 2 42 15,2-1-28-15,2 1-25 0,-4-2-12 0,2 2-7 16,2-1 2-16,-4 1 13 0,4-2 118 0,0 2 40 0,0 0 4 16,0 0-7-16,0-1 28 0,0 1-27 0,4 0-69 0,-2-2-80 15,2 2-71-15,-2 0-64 0,2 0-48 0,0-1-41 0,5-1-23 16,-1 2-22-16,2-2-33 0,-1 0-79 0,1 0-118 15,6 1-200-15,-1-2-252 0,1 0-172 0,-3 0-187 0,1-1 80 16,-1 2 51-16,-3-1 92 0,0 0 254 0</inkml:trace>
  <inkml:trace contextRef="#ctx0" brushRef="#br0" timeOffset="160985">23956 9073 84 0,'-2'0'77'15,"2"0"15"-15,-6 2 27 0,1-2 0 0,1 0-8 0,2 0-11 16,2 1 13-16,-4-1-1 0,0 2 1 0,2-2 2 0,-2 0 4 16,4 0 3-16,-2 0 11 0,2 0 20 0,-4 0 6 0,4 0 2 15,-5 0 6-15,5 0 5 0,0 0 7 0,-2 0 4 0,2 0 76 16,0 0 31-16,0 0 14 0,-4 0 9 0,4 0 4 15,0 0-10-15,-2 0 6 0,2 0 9 0,0 0-18 0,0-2-40 16,0 2-40-16,0-1-32 0,0 1-21 0,2 0-20 16,-2 0-21-16,4-2-16 0,-2 2-13 0,-2 0-21 0,9 0-13 15,-7-1-15-15,4 1-14 0,-2 0-13 0,2-2-10 0,-2 2-3 16,7 0-8-16,-9 0-3 0,6-1-1 0,-2 1-3 0,5 0-19 16,-9 0-24-16,6 0-26 0,-2 0-38 0,0 0-37 15,-1 0-57-15,1 0-94 0,-4 0-101 0,6-2-117 0,-6 2-68 16,4 0-78-16,-2-2-96 0,1 2 127 0,-3-1 44 0,-2 0 53 15,4-2 36-15,0 0 80 0,-4 1 90 0</inkml:trace>
  <inkml:trace contextRef="#ctx0" brushRef="#br0" timeOffset="161329.87">23987 8961 167 0,'-4'-2'129'0,"2"2"57"0,2-1-10 16,0-1 7-16,-4 2-18 0,-1-1-16 0,5 1-10 15,0 0-4-15,-2-2 13 0,2 2 9 0,-4 0 4 0,4 0 2 16,0 0 6-16,0 0 6 0,-2 0 8 0,2 2 23 0,0-1 61 15,0 1 8-15,0-1-1 0,0 2 1 0,0 0-6 16,-4 1-2-16,4 1-13 0,0 0 14 0,0 1-16 0,0-1-31 16,4 2-45-16,-4 0-42 0,0 2-47 0,0-1-29 0,0 2-14 15,2-1-16-15,-2 2-6 0,0-2-12 0,4 1-9 16,-2 1-33-16,-2-2-70 0,5 0-88 0,-1 0-100 0,-4 0-113 16,2 0-61-16,-2-3-98 0,8 1-93 0,-8-1 72 0,2-1 38 15,2-2 18-15,-4 1 18 0,0-1 44 0,2 0 86 0</inkml:trace>
  <inkml:trace contextRef="#ctx0" brushRef="#br0" timeOffset="161860.17">24427 8986 272 0,'6'-6'213'0,"1"2"39"0,-1-1 2 0,2 1-30 0,-6-1-25 15,2 2 9-15,-2-1 11 0,2 0 13 0,1 0 19 16,-5 1 20-16,0 0 89 0,2 0 53 0,-2-2 11 0,0 3-6 16,0-1 5-16,0-2 38 0,0 2-54 0,0-2-82 15,0 1-74-15,0 1-66 0,-2 0-50 0,2-1-41 0,0 1-29 0,-5-1-23 16,1 2-19-16,2-1-8 0,-2 1-7 0,2-1-8 16,-2 3 0-16,-2-1 0 0,2 1 0 0,-3 0 0 0,1 0-3 15,0 1-2-15,-4 2 4 0,1 0-3 0,3 1 3 0,-4 3 1 16,2-1 0-16,-1 2 0 0,3 0 0 0,-4 1 0 15,8 0-4-15,-7 1 6 0,7 0-2 0,-2 0 0 0,4-1 4 16,-2 1-4-16,4 0 4 0,-2-2-2 0,0 2 4 16,6-3-3-16,-6 2-1 0,9-1-2 0,-7-2 0 0,6 0 2 15,-2 0 0-15,-4-2 1 0,7 1 6 0,-3-2-4 0,-4-2 1 16,8 1-2-16,-4-2 3 0,3 0-2 0,-3-2-1 0,4 1 1 16,-4-2-2-16,1-1 0 0,-1-1 1 0,4-1 1 15,-4 0-2-15,3-3-3 0,-3 0 0 0,4-2 0 0,-8 0 3 16,2 1-2-16,0-2-1 0,-1 0 3 0,1 0 3 0,-4 1-1 15,0 0 5-15,0 0 8 0,0 1 8 0,0 1 6 16,-4 1 1-16,4 0-5 0,0 3-8 0,0 0-10 0,-3 2-4 16,3 0 9-16,0 1 15 0,-4 2 12 0,0 0 12 15,4 2 11-15,-2 1 6 0,2 2 6 0,-4 1 3 0,2 1-4 16,-2 2-6-16,4 2-10 0,-4 1-14 0,4 0-12 0,-2 1-7 16,2 0-13-16,0 3-3 0,0-1 0 0,0-2-11 0,2 0-29 15,-2 0-37-15,4-1-54 0,0 0-73 0,2-2-98 16,-6 0-158-16,2 0-219 0,6-3-199 0,-5-1-79 0,3 2-24 15,-2-4 169-15,0 1 102 0,-2-2 72 0,6 0 121 16</inkml:trace>
  <inkml:trace contextRef="#ctx0" brushRef="#br0" timeOffset="162410.1">24634 9060 78 0,'0'-2'96'0,"2"1"30"0,-2-1 19 0,4 2-4 16,-4-1-6-16,4-1 11 0,-4 2 3 0,0-1 2 0,2-1 2 15,-2 2 10-15,4-1 33 0,-4 1 20 0,0-2 12 0,0 2-3 16,0-2-11-16,0 2-1 0,0-1 34 0,2 0-2 0,-2 1-11 16,0-2-8-16,0 1-2 0,5 1 0 0,-1-2 0 0,-4 2-4 15,2-1 31-15,-2-1 12 0,6 2-6 0,-6-1-20 16,8 1-43-16,-8-2-36 0,2 2-34 0,7 0-34 0,-9-1-17 15,6 1-14-15,-4 0-11 0,-2 1-4 0,4-1-6 16,0 0-7-16,-2 2-2 0,2-1-4 0,-4 2-2 0,2-1-6 16,-2 1-5-16,0-1-1 0,0 3 0 0,0-2-5 0,0 2 2 15,0 1-1-15,-2-2 5 0,2 4-1 0,-4-2 2 16,2 1 10-16,-6 1 6 0,6-1 8 0,-2 1 1 0,2-2 3 16,-7 1-8-16,7 1-2 0,-2-2-10 0,0 0-5 0,2 0-4 15,-2-3-4-15,4 2 5 0,0-1 8 0,-2 0 1 0,2-1 1 16,0 0 0-16,0 1 4 0,0 0 10 0,0-1 2 15,2 1 0-15,-2-2-6 0,6 2-6 0,-6-3-7 0,8 3-4 16,-6-3-4-16,7 1-12 0,-3-1-32 0,-4 1-56 16,8-2-84-16,-4-2-122 0,3 1-185 0,1-1-230 0,-2-1-174 15,1 0-143-15,-1-1 76 0,0-1 84 0,-6 2 87 0,4-2 197 16</inkml:trace>
  <inkml:trace contextRef="#ctx0" brushRef="#br0" timeOffset="164016.31">24934 8566 193 0,'0'-3'127'15,"0"-2"46"-15,0 3-4 0,2-1 7 0,-2 0-11 0,0 1-6 16,0-1-6-16,0 0 2 0,0 0 35 0,0 2 21 0,0-2 5 15,0 1 2-15,0-1-2 0,0 2 4 0,0-1 58 16,0 1 4-16,0-1-15 0,0 2-21 0,0-3-25 0,0 3-23 16,0-1-31-16,0 1-29 0,0-2-31 0,0 2-26 0,0-1-20 15,0 1-6-15,0 0 0 0,0 0 6 0,0 0 18 16,0 0 16-16,0 3 13 0,0-2 8 0,0 2 3 0,0 2 1 16,0-1-4-16,0 2-9 0,0 0-10 0,0 3-12 0,0 2-15 15,0 0-14-15,0 2-8 0,0 3-12 0,4 1-10 0,-4 2-8 16,0 2-2-16,0 0-3 0,0 2-2 0,0-3-5 15,0 3 4-15,0-2-4 0,0 0 3 0,0-3 0 0,0 2 1 16,4-4 3-16,-4 1 5 0,0-3-2 0,2 0-1 16,-2 0 3-16,4-3-5 0,0 2 1 0,-2-3 4 0,2-1 1 15,-1 0-2-15,5 0 2 0,-6 0 1 0,2-1 3 0,2-2-1 16,-2 1-3-16,3-1 1 0,-1-1 3 0,-2 1 2 0,2-2-3 16,-2-1-2-16,2 2-6 0,1-3 1 0,-3 0-3 0,2 1-3 15,-4-1-5-15,6-1-6 0,-6 1-17 0,7-2-20 16,-7 1-31-16,2-1-33 0,-2 0-36 0,6 0-52 0,-6 0-73 15,2 0-87-15,-2 0-96 0,3-1-31 0,-1-1-38 16,-4 1-56-16,2-1-13 0,-2-1 101 0,4 1 21 0,-2 0 26 16,-2-1 31-16,0 0 16 0,0 0 29 0,-2-2 78 15</inkml:trace>
  <inkml:trace contextRef="#ctx0" brushRef="#br0" timeOffset="164308.46">24896 8817 206 0,'-6'-3'208'15,"0"1"52"-15,2-1 10 0,0 0-35 0,-2 2-33 0,3-1-10 16,-5-1 1-16,6 2-2 0,-2-2-7 0,2 1-7 16,-2 1-10-16,0-1-19 0,2 2-6 0,2-3 16 0,-5 3-2 0,5-1 7 15,-4-1 23-15,4 2 20 0,0 0 27 0,0-2 30 16,0 2 17-16,4 0 16 0,1 0 52 0,-3 0-8 0,2 0-38 15,0 0-51-15,2 0-46 0,0 0-43 0,1 0-35 16,-1 0-25-16,4-1-28 0,-2 1-22 0,1-1-15 0,5 1-13 16,-4-2-11-16,-1 2-19 0,1-1-37 0,-2-1-57 0,1 1-90 15,5-2-121-15,-8 1-138 0,5-1-154 0,-1 0-58 16,-4 0-104-16,4 0 18 0,-3 0 89 0,-1-1 50 0,-2-1 23 16,2 2 79-16,-2 0 159 0</inkml:trace>
  <inkml:trace contextRef="#ctx0" brushRef="#br0" timeOffset="165180.54">25246 8598 108 0,'-2'-2'128'0,"2"-1"68"0,-4 2-14 16,1-2-15-16,-1 1-10 0,0-1-14 0,4 2-9 16,-2-1-7-16,2-1 1 0,-4 1 23 0,2 0 10 0,2 0 4 0,-4 1-1 15,4-1-5-15,-4-1-10 0,4 3-6 0,0-1-1 16,-2-1 49-16,2 1 33 0,0-1 9 0,0 0 5 0,0 1 1 15,0 0-3-15,2-1-8 0,-2 1-3 0,0-1-12 16,4 1 26-16,0 1 2 0,-2-2-9 0,2 2-25 0,-4 0-34 16,2 0-42-16,6 0-31 0,-8 0-30 0,7 0-20 15,-5 2-14-15,-2-2-4 0,8 3 0 0,-8-2-6 0,2 2 0 16,-2 0-5-16,4 2-3 0,-4-1-5 0,0 2-3 0,0 0-3 16,-4 2-1-16,4-1 2 0,-2 1-2 0,-2-1-1 0,0 2 5 15,2-1 2-15,-2-1 3 0,1 1 0 0,-5-2-5 0,6-2-1 16,2 2-8-16,-6-1 1 0,6-2-2 0,0 0 0 15,-4 0 0-15,0 0 10 0,4-2 10 0,0 2 12 0,0 0 6 16,4 0 6-16,0-1-4 0,-4 0-2 0,6 0-7 16,-6 0-6-16,6-1-7 0,-2 2-5 0,3-1-4 0,-5-1-10 15,6 1-37-15,-2-2-59 0,0 1-105 0,1 1-178 0,1-2-257 16,0 0-213-16,0 0-213 0,-1-2 64 0,-1 2 50 0,-2 0 128 16,2-1 357-16</inkml:trace>
  <inkml:trace contextRef="#ctx0" brushRef="#br0" timeOffset="165625.04">25560 8850 33 0,'0'1'239'0,"-4"-1"118"0,4 0 43 0,0 2-50 0,0-2-30 15,-2 0-70-15,2 0-66 0,0 0-50 0,0 0-30 16,0 0-11-16,0 0-2 0,0 0 3 0,0 0 1 0,0 0 43 16,2 0 22-16,-2 0 17 0,4 0 13 0,0 0 10 15,-2 0 18-15,4 0 19 0,-2 0 15 0,3-2 6 0,1 2 27 0,-2 0 12 16,4-1-23-16,-1 1-44 0,1 0-49 0,5-2-45 16,-5 2-45-16,2-3-31 0,1 3-17 0,-3-1-14 0,5-1-14 15,-9 0-12-15,4 1-34 0,0 0-54 0,-1-2-70 0,-1 1-90 16,-2-1-91-16,0 2-88 0,1-1-29 0,-3-1-63 15,0 0-75-15,2 1 30 0,-6 0 51 0,2 0-2 0,-2-1 52 16,0 0 26-16,0 0 60 0,0 0 78 0</inkml:trace>
  <inkml:trace contextRef="#ctx0" brushRef="#br0" timeOffset="165830.21">25670 8722 68 0,'0'0'197'0,"-3"-1"80"0,3 1 19 0,-4 0-13 16,0 0-25-16,4 0 9 0,-2 0-3 0,2 1-8 0,0 1-2 15,-4-1-4-15,2 0 94 0,2 3 33 0,0 0 11 16,-4-1 10-16,4 2 6 0,-4 1 55 0,4 0-36 0,0 1-76 16,-2 1-75-16,2 1-64 0,0 0-60 0,-5 1-44 15,3 1-36-15,2-2-25 0,0 1-14 0,0 1-8 0,-4-1-8 16,4-1-25-16,0 0-48 0,0 0-60 0,0 0-94 0,0-1-130 16,0-1-149-16,4 1-127 0,-4-2-87 0,0 0-121 0,0-2 109 15,0 1 28-15,2-1 61 0,-2-1 49 0,5 2 155 16</inkml:trace>
  <inkml:trace contextRef="#ctx0" brushRef="#br0" timeOffset="167320.34">26176 8790 85 0,'8'-2'94'0,"-8"2"25"0,6 0 12 16,-6-1-3-16,2-1-13 0,-2 2 13 0,5-2 2 0,-1 2 1 15,-4-1 6-15,2 0 1 0,-2-1 14 0,0 1 36 0,0 1 19 16,4-3 5-16,-4 3-2 0,0-2 1 0,0 1 9 16,0-1 59-16,0 1-2 0,0-1-16 0,-4 0-28 0,4 0-16 15,0 0-25-15,0-1-24 0,-2 2-24 0,2-1-13 0,-4-1-10 16,-1 2 2-16,3-1-5 0,2-1-6 0,-6 3-7 0,6-1-10 15,-8-1-11-15,6 1-7 0,-2 1 4 0,2 0 1 16,-7 0 1-16,7 0-4 0,-6 1-4 0,6 1-5 0,-4-1-2 16,-2 2-7-16,5 0-3 0,-7 0-2 0,4 2-7 0,-2 0-4 15,1 3-3-15,1 0-4 0,0-1-5 0,0 2 1 16,-2 2-6-16,1-1-2 0,5 1-4 0,-6 0-8 0,6 2-4 16,2-1-2-16,-4-1-3 0,0 0 1 0,4 1 0 0,4-1-2 15,0-1-3-15,-4 1 4 0,2-1 0 0,2-2-1 0,0 1 1 16,3-2 1-16,-5-1-1 0,6 0 2 0,-2-1 2 15,0-1 2-15,0-1-1 0,1-2-1 0,1 1 1 0,-6 0-3 16,6-2-2-16,1-2 1 0,-1 0-4 0,0 0-2 16,0-1 3-16,3-2-1 0,-5-1-2 0,4 0 0 0,-4-1 0 15,5-3-6-15,-3 2-14 0,0-3-12 0,3-1-12 0,-5 0-12 16,0-2 6-16,0 0 2 0,0-3 16 0,3 2 11 0,-7-1 10 16,6 1 9-16,-6-1 7 0,2 3 13 0,-4 3 19 15,2-1 15-15,-2 2-2 0,0 2-6 0,0 1-19 0,0 1-10 16,0 2-1-16,0 2 8 0,0-1 19 0,0 2 13 0,-2 2 10 15,2-1 4-15,0 2 4 0,0 3 3 0,-4 0 3 16,2 2 1-16,2-1-2 0,-4 4-5 0,0-1-8 0,4 3-13 16,-2 0-7-16,2 0-9 0,0-1-11 0,0 2-9 15,-4-2-4-15,4-2-6 0,4 1-23 0,-4-1-42 0,0-1-60 16,2 0-74-16,-2-1-103 0,0-1-162 0,8-1-204 0,-8 0-166 16,2 0-79-16,2-2-25 0,-4 1 153 0,0-2 70 0,2 0 78 15,-2 0 128-15</inkml:trace>
  <inkml:trace contextRef="#ctx0" brushRef="#br0" timeOffset="168376.59">26503 8946 26 0,'0'1'30'0,"0"1"5"0,-3-2 0 0,3 1-5 0,0 0-4 16,-4-1-7-16,2 0-5 0,2 0-8 0,0 2-2 15,0-2-6-15,0 0-4 0,-4 0 1 0,4 2-3 0,-4-2 0 16,4 0 2-16,0 1-2 0,0-1 4 0,0 0-1 0,0 0 0 16,0 2 2-16,-2-2 1 0,2 1 1 0,0-1 0 0,0 0 0 15,0 2 0-15,0-1 1 0,0-1 0 0,-4 0 0 0,4 0 0 16,0 2 2-16,0-2 1 0,-4 0 1 0,4 0 0 15,0 1-2-15,0-1-3 0,0 0-7 0,0 2-4 0,0-2-5 16,0 0-6-16,0 0-7 0,-2 1-4 0,2-1 3 16</inkml:trace>
  <inkml:trace contextRef="#ctx0" brushRef="#br0" timeOffset="168466.18">26474 8968 14 0,'-5'1'12'0,"5"-1"2"0,0 0 0 0,0 0-3 0,0 2-2 0,0-2-3 15,0 0-4-15,0 0-2 0,-2 0-4 0,2 0-1 16,0 2-5-16,0-2-5 0,0 0-4 0</inkml:trace>
  <inkml:trace contextRef="#ctx0" brushRef="#br0" timeOffset="168564.66">26467 8973 4 0,'-4'0'4'0,"4"0"0"16,0 0-1-16,0 0-3 0,0 0-4 0,-4 0-3 0</inkml:trace>
  <inkml:trace contextRef="#ctx0" brushRef="#br0" timeOffset="168690.31">26459 8974 7 0,'0'0'31'15,"0"0"9"-15,0 2-1 0,-2-2-6 0,2 1-8 0,0-1-7 16,0 0-7-16,0 0-7 0,0 2-7 0,0-2-9 0,0 0-10 16,0 0-7-16,-4 0-8 0,4 0-2 0,0 0-1 15</inkml:trace>
  <inkml:trace contextRef="#ctx0" brushRef="#br0" timeOffset="168800.31">26453 8979 7 0,'0'0'13'0,"-2"0"5"15,2 0-2-15,0 0-1 0,0 0-6 0,0 0-2 0,0 0-5 16,0 0-2-16,0 0-7 0,0 0-10 0,0 0-2 0,0 0-9 16</inkml:trace>
  <inkml:trace contextRef="#ctx0" brushRef="#br0" timeOffset="168920.5">26451 8979 12 0,'0'-2'32'0,"0"2"2"0,0 0-1 15,0 0-11-15,0 0-9 0,0-1-8 0,0 1-14 0,0 0-10 16,0 0-7-16,0-2-6 0,0 2-7 0</inkml:trace>
  <inkml:trace contextRef="#ctx0" brushRef="#br0" timeOffset="171800.52">26451 8974 28 0,'0'0'37'15,"0"-1"11"-15,0 1-5 0,0 0-1 0,0 0-4 0,-4-2-4 16,4 2 4-16,0-2-1 0,0 2 2 0,0 0 0 15,0 0-2-15,0-1-3 0,0 1-2 0,0 0-1 0,0 0-2 16,0 0 0-16,0 0-3 0,0 0-4 0,0 0-1 16,0 0-1-16,0 0-1 0,0 0 3 0,0 0 4 0,0 0 3 15,0 0 0-15,0 0-1 0,0 0 2 0,0 0-1 0,0 0 0 16,0 0 5-16,0 0 0 0,0 0 3 0,0 0-1 0,0 0 2 16,0 0 0-16,0 0 1 0,0 0-1 0,0 0 4 15,0 0-3-15,0 0 2 0,0 0-3 0,0 0-1 0,0-1-3 16,0 1-1-16,0 0-2 0,0 0-4 0,0 0-4 0,0-2-7 15,0 2-8-15,0 0 0 0,0-1-2 0,0 1-2 16,0 0-2-16,0 0-2 0,0-2 2 0,0 2-2 0,0 0-1 16,0 0 2-16,0-1-1 0,0 1 0 0,0 0 3 15,0 0 1-15,0 0 0 0,0 0 3 0,0 0-1 0,0 0 4 16,0 0-3-16,0 0 0 0,0-2 0 0,0 2-2 0,0 0-1 16,0 0-1-16,0 0-1 0,0 0 2 0,0 0 1 0,0 0-4 15,0 0 4-15,0 0 0 0,0 0 4 0,0 0 2 16,0 0 1-16,0 0 9 0,0 0 3 0,0 0 7 0,0 0 11 15,0 0 8-15,0 0 4 0,0 0 8 0,0 0 4 16,0 0 4-16,0 0 2 0,0 0-2 0,0 0-2 0,0 0-1 16,0 0-6-16,0 0-3 0,0 0-7 0,0 0-6 0,0 0-8 15,0 0-3-15,0 0-7 0,0 0-4 0,0 0 1 0,0 0-4 16,0 0 3-16,0 0-5 0,0 0 5 0,0 0 1 0,0 0 1 16,0 0 5-16,0 0 1 0,0 0 9 0,0 0 3 15,0 0-3-15,0 0 2 0,0 0-2 0,0 0-2 0,0 0-2 16,0 0-3-16,0 0-2 0,0 0 2 0,0 0 0 15,0 0 1-15,0 0-1 0,0 0 2 0,0 0 7 0,0 0 0 16,4 0 1-16,-4 0 4 0,0 0-1 0,0 0 0 0,0 0 0 16,0 0-5-16,0-1 0 0,0 1-4 0,2 0-4 15,-2-2 4-15,4 2-4 0,-4 0 2 0,0 0-4 0,0-1 2 16,0 1 0-16,2 0-6 0,-2 0 1 0,0 0-2 0,0 0 0 16,4 0-2-16,-4 0 3 0,4 0-5 0,-4 0 2 0,0 0-1 15,0 0 0-15,0 0-4 0,0 0 2 0,2 0 4 16,-2 0-1-16,0 0 1 0,0 0-4 0,0 0 0 0,5 0-4 15,-5-2 0-15,2 2-4 0,-2 0 0 0,0 0 4 16,0 0-5-16,0 0-4 0,4 0 4 0,-4 0-4 0,4 0-2 16,-4 0 1-16,0 0-6 0,0 0 0 0,2 0-1 0,-2 0 0 15,0 0-1-15,0 0 1 0,4 0 0 0,-4 0 1 0,4 0-2 16,-4 0 1-16,0 0-3 0,0 0 5 0,0 0-1 16,0 0-1-16,2 0 0 0,-2 0 0 0,4 0 1 0,-4 0-1 15,0 0 0-15,0 0 4 0,3 0-6 0,-3 0 4 16,0 2 0-16,0-2 1 0,4 0-2 0,-4 0-4 0,0 0 5 15,4 0-1-15,-4 0 1 0,0 0-3 0,0 0 3 0,0 0-4 16,0 0 2-16,0 0 0 0,0 1-3 0,0-1 2 0,2 0 0 16,-2 0-2-16,0 0-1 0,0 2 4 0,4-2 1 0,-4 0-2 15,0 1-2-15,0-1 2 0,0 0 0 0,0 0 1 16,0 2 3-16,0-2-2 0,0 1-1 0,2-1 5 0,-2 0-4 16,0 0 1-16,0 2-2 0,0-2-3 0,0 0 2 15,0 0 1-15,4 1 0 0,-4-1 0 0,0 0 0 0,0 2-3 16,0-2 3-16,4 0 1 0,-4 0-2 0,0 1 2 0,0-1-1 15,0 0 0-15,0 1 4 0,0-1-6 0,0 0-1 16,2 0 3-16,-2 2-6 0,0-2 7 0,0 2 2 0,0-2-2 16,0 0-1-16,0 0 0 0,0 1 0 0,0-1 0 0,0 0 1 15,0 0 0-15,0 2-1 0,0-2 0 0,0 0-1 0,0 0 1 16,0 0 0-16,0 0 5 0,0 0-1 0,0 0-2 16,0 0-2-16,0 1 0 0,0-1 0 0,0 0 2 0,0 0-1 15,0 0 1-15,0 2 0 0,0-2-1 0,0 0 1 16,0 1 5-16,0-1-3 0,0 0-1 0,0 2-6 0,0-2 2 15,0 1 1-15,0 1 0 0,0-2 3 0,-2 1-2 0,2 1 1 16,0-2-1-16,0 1 2 0,0-1-2 0,-4 1-3 0,4 1 4 16,0-2-1-16,-4 2 2 0,4-1-2 0,0-1-1 15,0 2 0-15,-2-1 2 0,2-1-2 0,0 2 0 0,0-2 3 16,-4 1-1-16,4-1-1 0,-2 2-1 0,2-2 3 0,0 1 0 16,0 1 1-16,0-2-3 0,-4 1 3 0,4 0-1 15,-4-1-2-15,4 2-1 0,0-2 3 0,0 2 0 0,-3-2 0 16,3 1 0-16,0-1 0 0,0 2-1 0,-4-1-2 15,4-1 0-15,-2 2 0 0,2-1 0 0,0-1 0 0,0 2 0 16,0-2 0-16,0 1 8 0,-4-1-5 0,4 2-2 0,0-2 2 16,0 1-2-16,-4-1-1 0,4 0 0 0,0 1 4 0,0-1-3 15,0 0 3-15,0 0 4 0,0 2 1 0,0-2-6 16,0 0-2-16,0 0-1 0,0 2-4 0,0-2 4 0,0 0 0 16,0 0 0-16,0 0 0 0,0 0-3 0,0 0-3 15,0 0 2-15,-2 0 3 0,2 1 0 0,0-1-2 0,0 0-2 16,0 0-1-16,0 0 6 0,0 0 2 0,0 0-4 0,0 0 1 15,0 0 4-15,0 0-2 0,0 0-1 0,0 0 0 0,0 0 0 16,0 0 4-16,0 0-3 0,0 0-1 0,0 0-3 0,0 0 6 16,0 0-3-16,0 0 0 0,0 0 0 0,0 0 0 15,0 0-3-15,0 0-2 0,0 0 5 0,0 0 2 0,0 0-4 16,0 0 1-16,0 0-2 0,0 0 5 0,0 0 2 16,0 0-3-16,0 0-4 0,0 0-1 0,0 0 3 0,0 2 1 15,0-2 0-15,0 0 0 0,0 0 0 0,0 0 0 0,0 0 3 16,0 0-2-16,0 0 2 0,2 0 2 0,-2 0-7 0,0 0 0 15,0 0 7-15,0 0-8 0,0 0 1 0,0 0 7 16,0 0-5-16,0 0-3 0,0 0 6 0,0 0 1 0,0 0-3 16,0 0 0-16,0 0-1 0,0 0 0 0,0 0 3 0,0 0-2 15,0 0-1-15,0 0-3 0,0 1 5 0,0-1-1 16,0 0-1-16,0 0-3 0,0 0 2 0,0 0 1 0,0 0 0 16,0 0 0-16,0 0 0 0,0 0 0 0,0 0 0 15,0 0-3-15,0 0 2 0,0 0 1 0,0 0 0 0,0 0-4 16,0 0 6-16,0 0-2 0,0 0 0 0,0 0 0 0,0 0 0 15,0 0 0-15,0 0-3 0,0 0 1 0,0 0 7 0,0 0-5 16,0 0 0-16,0 0-3 0,0 0 6 0,0 0-3 0,0 0 0 16,0 0-3-16,0 0 1 0,0 0 2 0,0 0 0 15,0 0-3-15,0 0 6 0,0 0-3 0,0 0 4 0,0 0-3 16,0 0-1-16,0 0 0 0,0 0 4 0,0 0 0 16,0 0 5-16,0 0-3 0,0 0-4 0,0 0-2 0,0 0 4 15,0 0-3-15,0 0-4 0,0 0 2 0,0 0 1 0,0 0 0 16,0 0 0-16,0 0 4 0,0 0-4 0,0 0 0 0,0 0 0 15,0 0 0-15,0 0 0 0,0 0-3 0,0 0 6 16,0 0-6-16,0 0-5 0,0 0-3 0,0 0-13 0,0 0-8 16,0 0-14-16,0 0-12 0,0 0-11 0,0-1-13 15,0 1-22-15,0 0-22 0,0 0-18 0,0 0-16 0,0 0-6 16,0 0 8-16,0 0 9 0,0 0 13 0,0 0 13 0,0 0 14 16,0 0 10-16,0 0 11 0,0 0 13 0,0 0 13 0,0 0 27 15,0 0 14-15,0 0 8 0,0 0 5 0,0 0 3 16,0 0 5-16,0 0 4 0,0 0 7 0,0 0 5 0,0 0 6 15,0 0 14-15,0 0 4 0,0 0 5 0,0 0 1 0,0 0 9 16,0 0 3-16,0 0 5 0,0 0 0 0,0 0 3 16,0 0 1-16,0 0 5 0,0 0-3 0,0 0-3 0,0 0-4 15,0 0-8-15,0 0 2 0,0 0-5 0,0 0-5 16,0 0-4-16,0 0-4 0,0 0-5 0,0 0-6 0,0 0-2 16,0 0-4-16,0 0-10 0,0 1-2 0,0-1-4 0,0 0 1 15,0 0-2-15,0 0 0 0,0 0-3 0,0 0 3 0,0 0-1 16,0 0 1-16,0 0-1 0,0 0 2 0,0 0-1 0,0 0 1 15,0 0 3-15,0 0 3 0,0 0 4 0,0 0 0 16,0 0 3-16,0 0 7 0,0 0 5 0,0 0 4 0,0 0 7 16,0 0 5-16,0 0-3 0,0 0-3 0,0 0-3 15,0 0-4-15,0 0 0 0,0 0-4 0,0 0 3 0,0 0-6 16,0 0-2-16,0 0-2 0,0 0-4 0,0 0-7 0,0 0-2 16,0 0-6-16,4 0-2 0,-4 0-1 0,0 0 3 0,0 0-5 15,4 0 2-15,-4 0 0 0,0 0 3 0,0 0 1 16,0 0-6-16,0 0 1 0,0 0 1 0,0 0 0 0,0 0 3 15,2 0-2-15,-2 0-4 0,0 0-1 0,0 0 1 0,4 0 1 16,-4 0 5-16,0 0 0 0,0 0-2 0,0 0 0 16,0 0 2-16,0 0-2 0,0 0 1 0,0 2 1 0,3-2 7 15,-3 0 1-15,0 1 4 0,0-1-3 0,0 0 3 0,0 2 1 16,4-2 2-16,-4 1-6 0,4 1 1 0,-4-2 3 16,0 1-1-16,0 0 0 0,2 1 0 0,-2 0 0 0,4-1 3 15,-4-1 1-15,0 3 4 0,0-1 5 0,0-1 1 0,2 1-2 16,-2-1 2-16,0 1 4 0,0 1-2 0,4-1 6 15,-4 0 1-15,0 0 4 0,0 1 9 0,4-2 0 0,-4 2 3 16,0 0 1-16,0 0 9 0,-4-2-3 0,4 4-1 16,0-2-5-16,-4 0-2 0,4-1-7 0,0 1-8 0,-2-1-6 15,2 2-4-15,-4-3-1 0,2 2-2 0,-2 0-7 0,0 0-2 16,1-1 4-16,3 0-4 0,-4 0-4 0,2 1-1 0,-2-1-2 16,0-1-4-16,2 1-2 0,2-1-1 0,-8 1 6 15,8-2-6-15,-7 1-1 0,7 1-1 0,-2-2 3 0,-2 1-6 16,0-1 6-16,4 0 2 0,-2 2-4 0,2-2-1 0,-6 0 0 15,6 0 0-15,0 0 0 0,-4 0 0 0,0-2-16 16,4 2-14-16,-2 0-13 0,2-1-10 0,-5 1-25 0,3-2-28 16,2 1-56-16,0-1-62 0,-4 1-77 0,4-1-45 15,-4 1-53-15,4-1-70 0,0 1-83 0,0-3 33 0,0 3 32 16,0-2-11-16,0 2 44 0,0-2 11 0,0 0 39 0,0 0 91 16</inkml:trace>
  <inkml:trace contextRef="#ctx0" brushRef="#br0" timeOffset="173490.67">26780 8371 84 0,'0'-1'91'0,"4"-2"24"0,-4 0 4 0,0 0-10 16,0 0-13-16,2 0-13 0,-2 1 8 0,0-1 0 15,0 0-11-15,4 0-10 0,-4 2-7 0,0-2-3 0,4 1-6 16,-4-1-3-16,0 1-1 0,0 0-5 0,2 0 0 0,-2 1 1 16,0-1 0-16,0 1 1 0,0-1 7 0,0 1 5 15,4-1 4-15,-4 2 2 0,0-1 0 0,0-1 5 0,4 2 2 16,-4-2 6-16,0 2 3 0,0 0 3 0,0 0 4 0,0-1 6 15,0 1 4-15,0 0 6 0,0 0 5 0,0 1 33 0,0-1 14 16,0 0-1-16,2 2-6 0,-2 0-11 0,0 1-3 16,0-2 3-16,5 4 6 0,-5-2 4 0,0 1 0 0,0 1 3 15,0 1-6-15,0-1-8 0,2 5-2 0,-2-1 14 16,0 3-9-16,0 1-14 0,0 2-14 0,0 3-14 0,-2 2-23 16,2 1-17-16,0 4-14 0,-5 1-10 0,3 2-9 0,-2-1-4 15,0 0-8-15,2 0 0 0,-2-1-3 0,0-4-3 0,2-1 1 16,2-1-2-16,-4-2 0 0,1-2 2 0,3-1 2 15,0-3 0-15,0 0 0 0,0-2 3 0,0 1 11 0,0-2 10 16,0-1 2-16,0-1 7 0,0-1-6 0,3 2-8 0,-3-4 10 16,4 2 11-16,-4-1-1 0,2-1-5 0,-2 1-6 15,4-3-5-15,0 2-12 0,-4-1-4 0,2 0-1 0,2-2-9 16,0 1 0-16,3 1-2 0,-5-3-9 0,-2 2-18 0,8-2-29 16,-6 0-22-16,2 2-25 0,-2-2-21 0,6 0-32 15,-6-2-38-15,3 2-51 0,-3 0-60 0,2-1-17 0,0 0-34 16,-2-1-54-16,-2 1-58 0,4-2-37 0,0 1 79 0,-4-1 8 15,0 0 0-15,0 0 48 0,0-1 0 0,0 1 30 16,0-2 26-16</inkml:trace>
  <inkml:trace contextRef="#ctx0" brushRef="#br0" timeOffset="173844.52">26726 8695 114 0,'-2'-3'119'0,"-2"0"53"0,2 0-12 0,-3 0-28 15,1 0-4-15,2 0-12 0,2 2-10 0,-4-1-4 0,2-1 0 16,2 2 2-16,-4-1 0 0,0 1 9 0,4-1 4 0,0 1 1 16,-2-1 0-16,2 1-2 0,0-1-1 0,-4 2-2 15,4-1 3-15,0 1 4 0,0-2 3 0,0 2 12 0,0-1 49 16,0 1 19-16,0 0 1 0,0 0 0 0,4 0 5 0,-4 0 0 15,0 1 4-15,2-1-1 0,-2 0-6 0,4 0 23 16,0 2 17-16,-4-2 2 0,6 0-19 0,-6 1-36 0,2-1-32 16,7 0-34-16,-3-1-29 0,-4 1-17 0,6 0-21 15,-6-2-21-15,4 2-9 0,3-1-9 0,1-1-7 0,-4 0-4 16,-4 1 0-16,9 0-10 0,-5-1-9 0,2 1-24 0,-6-1-38 16,6-1-60-16,-1 2-79 0,-5-1-94 0,6 1-107 0,-6-1-76 15,2 0-74-15,-2 0-105 0,6 0-1 0,-8 1 55 0,2-1 14 16,-2-1 9-16,5 2 74 0,-3-1 163 0</inkml:trace>
  <inkml:trace contextRef="#ctx0" brushRef="#br0" timeOffset="174776.34">27088 8407 63 0,'0'-1'108'0,"0"-2"27"0,-5 3 4 16,5-2-17-16,-4 1-20 0,4-1-9 0,0 1-8 0,0-1-9 16,-2 2-6-16,2-1-2 0,0-1-2 0,0 2 1 0,0-2 1 15,0 2-4-15,0-1 2 0,-4 1-1 0,4 0 3 0,0-1 12 16,0 1 8-16,-2 0 3 0,2 0 2 0,0-2 3 0,0 2 0 15,0 0 1-15,0 0-3 0,0-1 0 0,0 1 1 16,0 0 6-16,0 0 12 0,0 0 23 0,0 0 43 0,0 0 11 16,0 0 2-16,0-2-3 0,0 2-6 0,2 0-2 15,2-1-1-15,-4 1-3 0,0 0-11 0,2 0-15 0,-2-2-15 16,4 2 8-16,1 0 0 0,-3 0-9 0,2-1-3 0,-4 1-6 16,2 0 0-16,2-2-4 0,0 2-11 0,-2 0-18 15,2 0-14-15,-2-1-16 0,7 1-12 0,-9 0-14 0,2 0-9 16,6 0-2-16,-8 0-6 0,6 0-5 0,-6 0-3 0,2 1-1 15,2-1 0-15,0 2-1 0,-1-1-4 0,1-1 4 16,-2 2-5-16,-2-1 1 0,4 1 2 0,0 1-1 0,-4-1-2 16,0 0 4-16,2 1 0 0,-2 0 1 0,0 0-4 15,0 0 0-15,-2 1-4 0,2 0-2 0,-4 0 7 0,0 1 3 0,2-1-11 16,-2 1 1-16,-3-1 4 0,3 1-3 0,-2 1-1 16,4-3 0-16,-6 1 0 0,6-1-11 0,-3 0-18 0,1 0-24 15,4-1-30-15,-2 0-24 0,-2 0-14 0,4 0 6 0,0-1 21 16,0-1 26-16,0 2 18 0,0-1 18 0,0 1 11 15,0-1 3-15,4 1 5 0,-2-1 2 0,-2 1 8 0,9-1 2 16,-9 0 1-16,2 1 6 0,2 0 10 0,0 1 9 16,-2-2 7-16,2 2 5 0,-2 0 5 0,-2 0 8 0,4 0 15 15,0 0 2-15,-4 0 6 0,0 2-2 0,0-2-8 0,0 1-8 16,0 1-8-16,0-1 0 0,-4 1-7 0,0 0-5 16,4 0-9-16,-2 0-4 0,-4 1 1 0,-2-2-4 0,6 1 1 15,-7-1-4-15,3 1 0 0,4-3-1 0,-6 2-4 0,6-3 0 16,-4 2-8-16,6-1-2 0,-9-1-11 0,9-1-13 0,-2 0-17 15,-2 2-24-15,2-2-37 0,2 0-43 0,-4 0-51 16,0 1-60-16,4-1-80 0,0 0-75 0,-2 0-47 0,2 0-81 16,0 0-96-16,0 0 62 0,0 2 10 0,0-2 5 15,-4 0 14-15,4 1 67 0,-5 1 132 0</inkml:trace>
  <inkml:trace contextRef="#ctx0" brushRef="#br0" timeOffset="178982.09">21883 9727 169 0,'4'-3'122'0,"0"2"46"0,-4-3-22 16,2 3-18-16,-2-2-4 0,4 2-8 0,-2-1-7 0,-2-1-2 15,0 0-3-15,0 2-1 0,4-1-1 0,-4 0 14 0,4 1 5 16,-4 0 2-16,0-2-2 0,0 1-1 0,0 1 3 0,2-1 1 16,-2 2 0-16,0-1-3 0,0-1-5 0,0 1 31 15,0-1 13-15,0 2 4 0,0-2-6 0,5 2-12 0,-5-1-8 16,0 0-10-16,0 1-14 0,0 0-15 0,0-2-15 16,0 2-11-16,0 0-10 0,0 0 8 0,0 0 16 0,0 2 19 15,0-2 21-15,0 2 14 0,0 2 30 0,0 0 13 0,0 1 10 16,0 0-9-16,0 3-14 0,0 2-25 0,0 4-27 0,0 3-25 15,4 2-19-15,-4 4-17 0,0 1-13 0,0 3-13 16,2 1-8-16,-2 2-10 0,4 0-1 0,-4-1-2 0,0-1-5 16,0 1 0-16,2-4-1 0,-2-1 0 0,0-3-3 0,0 0-1 15,4-3-1-15,0-1 0 0,-4-4 0 0,0 0 0 16,0-2 0-16,2 0 0 0,-2-2-8 0,4-2-29 0,-4-1-44 16,0 0-45-16,0-1-60 0,2-3-55 0,-2 2-59 15,0-3-65-15,0 1-24 0,0-2-47 0,5 0-52 0,-5-2-41 16,4 1 106-16,-4-3 33 0,0 0 6 0,0 0 27 0,0-2 29 15,0 0 8-15,-4-2 40 0,-1-1 20 0</inkml:trace>
  <inkml:trace contextRef="#ctx0" brushRef="#br0" timeOffset="179382.87">21903 9783 187 0,'4'-11'183'15,"-4"2"42"-15,2 2 6 0,-2 1-22 0,5 0-29 0,-5 1-23 16,4 1-9-16,-4 1 8 0,0 0-3 0,0 0-19 0,0 1-20 16,0-1-23-16,0 1-18 0,0 1-7 0,0 1-4 0,-4 0-2 15,4 1-5-15,-5 3-7 0,3-3-2 0,2 4-5 16,-8 1-6-16,6 0-4 0,-2 3-1 0,2-1 3 0,-6 3 1 16,1 1 20-16,5 0 12 0,-6 0 12 0,6-1 4 15,-2-1-2-15,0-3-5 0,2 1-3 0,-3-3 1 0,3-1-6 16,2-1-5-16,0 0-6 0,0 0-14 0,-4-1-12 0,4-1-9 15,0-1-7-15,4-1-2 0,-4-1-6 0,0-1-1 0,2 0-4 16,-2-3 2-16,7 0-5 0,-3-2 2 0,0 0 0 0,2-1 0 16,0-2 4-16,1 2 7 0,1 0 6 0,-6-2 2 15,4 4 2-15,2-2 2 0,-6 3 2 0,7 0 4 0,-7 3 8 16,2-1 11-16,-2 0 9 0,6 3 15 0,-6 0 14 16,2-2 12-16,-2 3 14 0,7 0 13 0,-9-2 9 0,2 2-5 15,4 2 10-15,-2-2-13 0,0 0-21 0,2 1-24 0,-1 1-23 16,1-1-15-16,-4 0-12 0,6-1-11 0,-6 2-20 15,4 0-67-15,3-1-101 0,-3-1-122 0,4 2-119 0,-4-2-140 16,5 0-151-16,-5 0 79 0,0 0-30 0,5-2 19 0,-5 2 30 16,4-1 208-16</inkml:trace>
  <inkml:trace contextRef="#ctx0" brushRef="#br0" timeOffset="180358.15">23257 9682 279 0,'0'-3'215'0,"0"2"56"0,0-2-5 16,-4 0-38-16,4 1-38 0,-2-1-6 0,2 2-16 0,0-1-16 15,0 0-16-15,0 1-13 0,0 0-15 0,0-1-12 16,-4 2-5-16,4-1 14 0,0 1 19 0,0 0 81 0,0 0 36 16,0 1 12-16,0 1 9 0,0 0 3 0,0 2 5 0,0 0 4 15,0 2 22-15,0 0 35 0,0 3-17 0,4 0-46 16,-4 3-48-16,0 2-44 0,0 2-35 0,0 2-20 0,0 2-20 15,0-1-15-15,0 2-14 0,0 2-10 0,0-2-9 0,0 0-8 16,0 0-10-16,0-2-7 0,0 0-3 0,2-1-7 0,-2-1-4 16,0-2-2-16,4-1-6 0,-4-3 4 0,0 0-8 15,0-2-1-15,2 0-1 0,-2-1 0 0,0-2-19 0,0-2-21 16,0 1-30-16,4-2-31 0,-4-2-28 0,5 2-32 16,-5-1-52-16,0-1-61 0,2-1-64 0,-2 0-61 0,4 0-22 15,-4-1-9-15,0-3-19 0,2 3-31 0,-2-3 8 0,0 1 90 16,0-2 26-16,-2-1 3 0,2 0 34 0,0-3 26 0,-4 2 2 15,2-2 26-15,-3-2 0 0,1 1 50 0</inkml:trace>
  <inkml:trace contextRef="#ctx0" brushRef="#br0" timeOffset="180672.46">23232 9708 187 0,'0'-7'181'0,"0"2"51"0,0 0 15 0,0 2-24 15,0-2-36-15,0 3-20 0,0 0 7 0,0-1 9 0,0 2 10 16,0-1 8-16,0 2 9 0,-2 0 1 0,-2 0 33 0,4 3 31 15,-2-1-6-15,-6 2-13 0,6 1-17 0,-4 1-16 0,-3 1-21 16,3 2-26-16,0 0-25 0,-4 3-23 0,-1 0-8 0,5 0-21 16,0-1-28-16,0-1-24 0,-3-1-15 0,7 0-11 15,-6-3-8-15,8 0-5 0,-2-1-2 0,-2-3-2 0,4 2-4 16,4-3-2-16,-2 1-5 0,-2-2 0 0,8-2-1 16,-6 1 4-16,9-3 2 0,-5 2-9 0,4-3 8 0,5 2-5 15,-5-3 4-15,2 2 3 0,1-1 1 0,1 1 0 0,3-1 5 16,-5 1-4-16,5-1 2 0,-1 1-2 0,-1 1 7 0,-3-1 4 15,5 2 2-15,-7-1 1 0,5 1-4 0,-5 1 2 16,-2-1-2-16,2 2 1 0,-3 0-6 0,1-1-4 0,-2 1-1 16,-2 0 3-16,2 1-10 0,-3-1-35 0,1 0-80 0,0 0-108 15,-2 2-103-15,2-2-132 0,-2 0-151 0,2 1-19 16,0-1 17-16,-4 0-5 0,2 2 1 0,3-2 105 0</inkml:trace>
  <inkml:trace contextRef="#ctx0" brushRef="#br0" timeOffset="181348.19">24500 9502 243 0,'6'-1'217'16,"-6"-1"51"-16,8 2-5 0,-8-1-51 0,2 1-37 0,2 0-14 16,0 0 17-16,-4 0 11 0,2 0 6 0,3 1 4 0,-5 1-3 15,0 1-7-15,2 0 49 0,-2 0 12 0,0 3 3 16,4-2-4-16,-4 4 1 0,0 1 6 0,4 0 5 0,-4 3 13 15,0 1 42-15,0 2-5 0,0 2-33 0,0-1-53 0,0 2-44 16,0 0-39-16,2 2-40 0,-2-1-27 0,0 2-23 0,0 0-12 16,4-1-16-16,-4-1-6 0,0 0-6 0,0-2 0 15,0 0-6-15,2-2 0 0,-2-2 0 0,0-1-11 0,0-1-17 16,4-4-18-16,-4 1-28 0,4-2-30 0,-4-2-32 16,0 1-33-16,0-4-59 0,0 2-76 0,0-1-90 0,0-1-36 15,0-1-49-15,0 0-57 0,0-1-52 0,0-1 120 0,0-2 27 16,0-1 2-16,0-1 49 0,-4-1 5 0,0-2 48 0,4-4 37 15</inkml:trace>
  <inkml:trace contextRef="#ctx0" brushRef="#br0" timeOffset="181686.53">24520 9556 239 0,'4'-5'215'16,"-4"1"62"-16,0 1 17 0,0 0-32 0,0 0-17 15,0 0 3-15,0 1-3 0,-4 1 7 0,4 0 12 0,-4 1 68 16,4 0 56-16,-2 0-5 0,2 1-29 0,-8 0-42 0,6 3-32 15,-5 0-4-15,-1 2-14 0,2 0-31 0,-4 3-41 0,-1 2-34 16,3-2-34-16,-2 3-34 0,-5 0-30 0,7 1-15 0,-2-1-11 16,-1 0-12-16,5-1-10 0,-4-3-2 0,6-1-6 15,-3-1-8-15,3-2-6 0,4-1-12 0,0-2-14 0,0 1-16 16,0-2-9-16,9 0-2 0,-7-2 0 0,4 0 17 16,2-3 9-16,0 1 8 0,3-2 9 0,3 0 0 0,-3-2 8 15,1 2 3-15,0-1 8 0,7-1-1 0,-7 1 1 0,1 1 3 16,5 0-3-16,-9 0 1 0,5 1 2 0,-2 2 7 0,-1 0 11 15,-1 2 11-15,0-1 12 0,-3 2 11 0,-1 0 16 16,0 0 9-16,2 0 5 0,-1 3-5 0,-1-1-5 0,-2-1-12 16,2 1-9-16,-2 1-14 0,2-2-15 0,-6 2-4 0,2 0-13 15,7-1-38-15,-7 1-76 0,2 0-114 0,-2-2-161 16,6 1-170-16,-6 1-106 0,2-3-157 0,3 1 30 0,-3-1 25 16,2 0 42-16,0-1 81 0,0 1 266 0</inkml:trace>
  <inkml:trace contextRef="#ctx0" brushRef="#br0" timeOffset="182586.27">26366 9448 28 0,'4'0'190'0,"-2"-1"103"0,2 1 34 0,1-2-10 0,-5 2-24 16,2 0 1-16,-2 0-26 0,0 0-17 0,4 0-13 0,-4 2 13 15,0-1 55-15,0 1 10 0,0-1-18 0,0 4-23 16,-4-3-24-16,4 3-11 0,0 3-6 0,0-3 45 0,-2 6 10 16,2 0-22-16,-5 1-37 0,1 1-45 0,4 2-33 15,-2 0-24-15,-2 1-17 0,4 2-12 0,0-1-7 0,0 1-4 16,0 0-9-16,0 0-12 0,0 0-3 0,0 0 3 0,0-1-5 15,0-1-6-15,0 2-3 0,0-1-2 0,0-3-8 0,0 2-3 16,0-3-5-16,0-2-10 0,4 1-5 0,-4-3-2 0,0 0-10 16,0-2-4-16,2-1 0 0,-2 0-2 0,0-2-18 15,0 1-22-15,0-2-33 0,0 0-21 0,0 0-32 0,0 0-48 16,0-2-65-16,0 1-92 0,0-2-99 0,0 0-94 16,4-2-40-16,-4 0-33 0,0-1-50 0,0 0 50 0,0-2 91 15,0 0 28-15,0 0 61 0,0-3 32 0,-4 1 44 0,4-4 37 16,0 2 68-16</inkml:trace>
  <inkml:trace contextRef="#ctx0" brushRef="#br0" timeOffset="182956.37">26366 9586 242 0,'4'-7'192'0,"-4"1"51"0,0-2 31 0,0 4-19 16,0-1-9-16,0 0 23 0,0 1 7 0,0 1-2 0,0 0-2 15,-4 0 32-15,4 0 27 0,0 0-24 0,0 2-31 16,-2-1-27-16,2 2-19 0,-4 0-17 0,0 0-12 0,2 2 16 15,-4 0-6-15,-3 0-10 0,7 4-20 0,-8-1-24 0,4 0-26 16,-9 3-23-16,9 0-23 0,-4-1-18 0,-1 2-25 0,5-1-8 16,-4-1-10-16,8-1-6 0,-7 0-6 0,7-1-8 15,2-1 2-15,-4-2-6 0,2 1 8 0,2-2 1 0,0-1-3 16,2 1-1-16,2-1 1 0,-4-1-5 0,2 0-1 16,7-1 0-16,-7 1 8 0,6-4-5 0,0 2-2 0,1-2 2 15,-1 1-2-15,0-2 3 0,0 2 8 0,3-3 1 0,-1 2 7 16,-4 0 7-16,5 1 3 0,-5-2 0 0,4 1 0 15,-4 2-3-15,3-1 11 0,-3 0 9 0,0 3 7 0,0-2 11 16,2 2 5-16,-1-1 8 0,-5 2 13 0,6-1 1 0,-6 1 10 16,6 0 1-16,1 0 0 0,-1 0-13 0,-2 1-13 15,4-1-23-15,-3 0-14 0,3 2-14 0,-4-2-11 0,4 3-4 16,-3-3-14-16,3 1-24 0,-8 0-45 0,8 1-62 0,-1 1-88 16,-3-1-119-16,-4-1-178 0,6 1-234 0,-6-1-155 0,2 1-164 15,-2 1 111-15,-2-2 56 0,0 2 107 0,0 0 309 16</inkml:trace>
  <inkml:trace contextRef="#ctx0" brushRef="#br0" timeOffset="192912.07">10073 11293 139 0,'-2'0'132'0,"-2"0"51"0,0 0-20 0,2 0-15 16,2 0-10-16,-4 0-12 0,-1 0-2 0,3-1-12 0,-2 1-9 15,4-3-7-15,0 3 4 0,-2-2 0 0,2 1-4 0,0-1-6 16,-4 1-4-16,4-1-1 0,-4 1 3 0,4-1 2 16,0 1-3-16,4-3 1 0,-4 2 3 0,4 0 1 0,-4-1 7 15,2-1 10-15,4 1 41 0,3-3 10 0,-7 1-2 16,8-1-6-16,0 0-7 0,1-1-6 0,1 1-9 0,5 0-2 16,-3 1-6-16,3 2 8 0,-1 0 6 0,5 2 11 0,-2 1 7 15,5 1 15-15,-5 4 24 0,4 1 0 0,1 3 0 16,3 2-17-16,-8 3-29 0,6 4-30 0,-9 0-30 0,1 3-25 15,-5 1-16-15,3 3-13 0,-5 0-8 0,-2 0-4 0,1 3 7 16,-3-3 6-16,-4 1 13 0,6-2 4 0,-6 0 3 0,2-2-4 16,3-1-5-16,-3-1-10 0,-2-3-7 0,6 0-2 15,-2-2-8-15,0-3-2 0,1-1-3 0,-1-2-2 0,4-2-5 16,-4-1 0-16,5-1 0 0,-1-1-2 0,4-1-3 16,-7 1 0-16,3 0-1 0,0-3-3 0,-1 2 3 0,1 0 0 15,-4 0 0-15,4-1 0 0,-3 0 0 0,3 3 2 0,-2-2 3 16,-2 2-4-16,1-1 3 0,-1 1-2 0,0-1 0 15,-2 2 3-15,2-1 1 0,-1 1-4 0,-1-2-9 0,-2 1-18 16,2-1-33-16,-2 1-39 0,-2-2-58 0,4 0-74 0,0-2-78 16,-4 2-91-16,2-1-83 0,-2-1-66 0,4 0-113 0,-4-1-26 15,2-1 68-15,-2 0 10 0,5-1 33 0,-1-1 51 16,-4 2 141-16</inkml:trace>
  <inkml:trace contextRef="#ctx0" brushRef="#br0" timeOffset="193782.31">9306 10905 272 0,'0'-3'196'0,"0"-2"24"16,0 2-7-16,0-1-28 0,0-1-25 0,-2 2-18 15,2-1-2-15,0-1 11 0,0 2 5 0,0-1 0 0,0 0 0 16,0 0-5-16,0 1-3 0,0-1-7 0,0-1-1 0,0 2 46 15,0-1 1-15,2 1-14 0,-2 0-27 0,0 0-30 0,0 0-25 16,0 0-24-16,0 0-15 0,0 1-11 0,4 1 0 0,-4-1 1 16,2-1 10-16,-2 3 8 0,0 0 8 0,5 0 10 15,-1 0 11-15,-2 2 6 0,-2-1 9 0,4 2 8 0,0 0 11 16,-2 2 7-16,4 2 9 0,-2 1-3 0,3 1-3 16,-3 1-19-16,6 2-16 0,-8 3-8 0,8 0-17 0,-3 1-13 15,3 2-9-15,-4 0-11 0,5-1-4 0,-5 0-5 0,2-1 1 16,-2-2 2-16,0-3 3 0,1 0 3 0,1 0-4 15,-6-4 0-15,2-1-1 0,-2-2 6 0,6 1 11 0,-8-2 0 16,2 0 7-16,3-1-3 0,-3-1-5 0,-2-1-6 0,4 0-10 16,-4-1-4-16,4-1-8 0,-2-1-4 0,-2 0-6 0,4-2-2 15,0 0-4-15,-4-1-6 0,0-2 3 0,0 1-2 16,2-4 2-16,-2 2-2 0,0-3-2 0,0 0 0 0,0-1 3 16,0-1-2-16,-2 1 0 0,2-1-1 0,-4-1 0 15,0 2-4-15,4-1 7 0,-2 1-2 0,-2 1-8 0,0 0 9 16,4 1 1-16,-7 2-2 0,7 0-4 0,-2 2 2 0,2-2 1 15,0 3-4-15,-4 0 0 0,4 1 2 0,-4 1-11 0,4 1-25 16,0-2-35-16,0 2-57 0,0 0-88 0,4-1-107 0,-4 2-127 16,0-1-91-16,4 0-82 0,-4 0-120 0,2 1 58 15,-2 0 20-15,0-1 25 0,5 1 30 0,-3 2 165 0</inkml:trace>
  <inkml:trace contextRef="#ctx0" brushRef="#br0" timeOffset="194232.43">9674 10993 163 0,'2'1'133'0,"-2"-1"42"0,6 2-21 16,-6-2-18-16,9 0-16 0,-9 2-10 0,2-2-14 15,2 0-5-15,0 0-7 0,-2 0-5 0,-2 0-5 0,4 0-5 16,-2 0-4-16,7 0 6 0,-9-2-2 0,2 2-1 16,2 0-1-16,-2-2 0 0,6 2 5 0,-6 0 0 0,2 2 2 15,-2-2 4-15,2 2 4 0,3-2-1 0,-7 1 2 0,8 2-1 16,-6 0 4-16,2 0 6 0,-2 0 18 0,2 2 28 15,0-1 5-15,-1 1 1 0,-3-1-4 0,4 1 6 0,-2 1 3 16,-2-2 5-16,0 2 6 0,0-1 5 0,0 1 1 0,0-2 2 16,0 0 0-16,-2 1 16 0,-2-2 13 0,4 0-5 0,-3 0-17 15,3 0-20-15,-4-2-24 0,0-1-27 0,2 2-34 16,-2-4-21-16,2 1-17 0,-6-2-12 0,6 0-7 0,-3-3-7 16,1 1-16-16,-2-2-12 0,4-2-26 0,-2 0-34 15,0-1-46-15,2 1-54 0,-2 0-80 0,4 0-81 0,0 1-52 16,-2 1-93-16,2-1-113 0,2 4 1 0,-2-2 32 0,0 3-19 15,0 0-16-15,0 0 68 0,0 1 196 0</inkml:trace>
  <inkml:trace contextRef="#ctx0" brushRef="#br0" timeOffset="195652.4">17996 7981 221 0,'-6'2'185'0,"2"-1"32"0,2-1-8 16,-6 0-32-16,1 0-30 0,5 0-10 0,-2 0 0 0,0 0 15 15,-2 0 13-15,4 0 6 0,2-1-4 0,-8 1-5 16,8-2-7-16,-2 2-9 0,-3 0-12 0,3 0 7 0,2-1 9 16,-4 1-20-16,0 0-23 0,4-2-11 0,-2 2-3 0,2 0 14 15,0 0 13-15,0-1 16 0,2 1 20 0,-2 0 13 16,8 0 7-16,-6 0 8 0,5 1 3 0,1 1 23 0,0-1 25 15,2 2 9-15,7 0-17 0,-3 2-25 0,5 0-34 0,0 5-29 16,-1-2-24-16,5 5-19 0,-2 0-16 0,1 2-21 0,-5 3-12 16,4 0-8-16,-5 0-10 0,1 2-3 0,-3 1 0 15,-1-2-8-15,1 2 2 0,-6 0-4 0,3 0 9 0,3 0 11 16,-8 0 6-16,1-1 8 0,-1 0 3 0,4-2-5 16,-2 0-7-16,-1 1-9 0,-5-3-1 0,6-1-7 0,-2-1-6 15,0-1-2-15,0-1-1 0,1-1-3 0,1-2-5 0,-2 0-1 16,4 0 3-16,-3-4 0 0,-1 2-5 0,4-3-8 0,1-1-19 15,-1 0-32-15,0-2-40 0,-1 1-50 0,1-2-66 16,4-2-90-16,-3 0-109 0,1-3-117 0,-2 2-53 0,1-1-41 16,-9-1-70-16,4-1 49 0,2 2 61 0,-6-3 16 0,2 2 33 15,1 0 62-15,-5-1 87 0</inkml:trace>
  <inkml:trace contextRef="#ctx0" brushRef="#br0" timeOffset="196177.12">18201 7987 236 0,'0'-4'150'16,"0"-1"20"-16,0 1-29 0,0 1-13 0,0-2-15 15,0 2-4-15,0-2-2 0,0 3-2 0,0-1 1 0,0 0-7 16,0 1 9-16,0-1 7 0,0 2 2 0,0-1 3 0,0 0-1 16,-4 1 5-16,4 0-1 0,0-1 1 0,0 1 3 0,-4 1 5 15,4 0 40-15,0 0 36 0,0 0 18 0,-2 0 8 16,2 0 13-16,-4 1 14 0,-1 1 10 0,5-2-5 0,-2 1 28 16,-2 0 13-16,2 1-20 0,-2 0-46 0,0-1-46 15,-2 2-51-15,4-1-36 0,-7 1-32 0,7-2-20 0,-6 1-19 16,0 0-13-16,-1 0-7 0,1 0-3 0,-2-1-10 0,-5 1 3 15,3-1-3-15,-3-1 0 0,-1 0 0 0,4 0-2 0,-5-1-2 16,3-1-3-16,-3 2 2 0,0-1 1 0,5-1 0 16,-2 0-3-16,5 2 2 0,-5 0 1 0,4 0 0 0,3 0-4 15,-3 0-4-15,8 0-2 0,-6 0 1 0,6 0-1 0,-7 0 0 16,9 0 0-16,-6 0-1 0,6 2 8 0,-2-2-1 16,2 2 2-16,-4-1 2 0,4 1 0 0,0-1 4 0,0 2-4 15,0 0 0-15,0 0 6 0,0 0 4 0,0 0 6 0,4 2 4 16,-4-1-5-16,2 2 8 0,-2 0 1 0,6 2 1 15,-6-1-1-15,9 1-3 0,-7 0 3 0,6 3-6 0,-2 0-2 16,0 1-3-16,1-2-2 0,-1 3-7 0,4 0-1 0,-2 0 6 16,1-1-4-16,-1 2 0 0,0-4-5 0,0 1-21 0,-1-1-46 15,3-1-83-15,-8-1-140 0,6-2-218 0,-2-1-218 16,-3 0-193-16,5 0-104 0,-6-2 40 0,4-2 68 0,-2 1 354 16</inkml:trace>
  <inkml:trace contextRef="#ctx0" brushRef="#br0" timeOffset="197566.34">18751 8721 26 0,'0'-2'189'0,"-4"-1"90"0,0 2 4 16,4-1-24-16,0-1-32 0,-2 1-16 0,2 2 22 16,-5-2 8-16,5 2 2 0,-2-2-5 0,2 1-13 0,0 1 37 15,0-2-12-15,-4 1-44 0,4 1-46 0,-4 0-43 0,4 0-31 16,0-2-12-16,0 2 4 0,0 0 16 0,0 2 14 0,0-1 11 15,0 1 13-15,0 1 11 0,4-1 6 0,0 3 13 16,-4 1 15-16,2 1-8 0,3 1-6 0,-3 3-16 0,6-1-12 16,-2 2-22-16,0 0-20 0,0 3-24 0,1-1-16 0,3-1-15 15,0 2-10-15,-3-1-4 0,3-1-4 0,-4-2 5 16,2-1 3-16,-1-2 3 0,3-1 10 0,-8-1 10 0,6 0 5 16,-6-2 17-16,2 0 11 0,-2-3 3 0,7 1-1 15,-7-1-10-15,2-1-21 0,-2-1-11 0,2-1-6 0,0-3-7 16,-2 1-4-16,7-2-9 0,-7-1-1 0,2-2-5 0,-2-2-1 15,6-1-5-15,-8-1 3 0,2-2-4 0,2-4-2 0,-2 1 2 16,-2 0-4-16,0-2-1 0,0 0 0 0,0 1 0 0,0 1 0 16,0 1 0-16,0 2-3 0,0 0-5 0,0 5-20 15,0-1-40-15,0 4-49 0,0 1-54 0,0 0-65 16,5 2-92-16,-5 0-129 0,4 1-116 0,-4 2-58 0,2 1-113 16,2 0 5-16,0 1 52 0,-2 1 11 0,2 2 13 0,-2 1 195 15</inkml:trace>
  <inkml:trace contextRef="#ctx0" brushRef="#br0" timeOffset="197946.22">19268 8817 146 0,'2'-3'141'15,"2"0"53"-15,-4 0-17 0,0 0 0 0,0-1-18 0,0 2-15 16,0-1-6-16,0 0-3 0,0 0 8 0,-4 0 21 16,2-1 6-16,2 2 2 0,-9 0-12 0,9-1-17 0,-2 0-21 15,-2 2-18-15,0-2-16 0,4 1-10 0,-6 0 15 16,6 2 1-16,-2-1 3 0,-7 0 5 0,7 2 1 0,-2 0 0 16,2 1 1-16,-2 0 0 0,0 2-2 0,2 1-5 0,-4 0 1 15,2 3-3-15,-1 0-1 0,3 1-7 0,-6 2-10 0,8 0-4 16,-2 3-8-16,-2-1-7 0,4 1-6 0,0 1-5 15,0-2-13-15,0 2-9 0,0 0-8 0,4-1-5 0,-2-1-2 16,-2 0-4-16,4 1-3 0,0-2 0 0,-2 1-11 0,7-2-18 16,-7 1-25-16,2-1-30 0,-2-1-24 0,6-1-15 15,-8 0-16-15,2 0-24 0,2-3-23 0,-2 0-17 0,3 0-25 16,-1-2-40-16,-4 0 0 0,0-3-8 0,0 2-31 0,0-1-32 16,0-1 1-16,0-1 21 0,0 0 10 0,-4 0 49 0,-1-1 14 15,5-1 54-15</inkml:trace>
  <inkml:trace contextRef="#ctx0" brushRef="#br0" timeOffset="198116.71">19170 9042 248 0,'-6'-5'192'16,"6"1"40"-16,-4-1 8 0,0 1-34 0,4-1-36 16,0 2-28-16,-2 0 2 0,2 0 9 0,0 0 7 0,0 0 6 15,0 0 8-15,2 0 4 0,-2 0 0 0,4 0 27 16,0 1 63-16,-2 0 19 0,2-1 4 0,-1 1-2 0,5-1-2 16,-6 2 2-16,4-1 11 0,2 1 6 0,-1-1-37 0,-1 1-62 15,0 1-58-15,2 0-49 0,-6 0-34 0,4 0-24 0,3 0-28 16,-7 0-79-16,4 1-140 0,2-1-187 0,-6 2-159 0,7-2-127 15,-9 1-161-15,6-1 105 0,-4 2-1 0,-2-1 37 16,4-1 130-16</inkml:trace>
  <inkml:trace contextRef="#ctx0" brushRef="#br0" timeOffset="201606.37">10966 12168 195 0,'0'-2'153'0,"0"-1"34"0,-2 2-20 16,2-2-12-16,0 1-24 0,0 0-22 0,-4 1-15 16,4 0-9-16,0-1-7 0,0-1-8 0,-4 2-7 0,4-1 0 15,0 1 7-15,0-1 0 0,0 1 3 0,4-3 1 16,-4 3 1-16,0-2 4 0,4 2-4 0,-4-1-2 0,0-1-5 15,2 0-4-15,-2 2 0 0,0-1-4 0,4-1-3 0,0 1-6 16,-4 0-7-16,2 0-2 0,3 1-5 0,-3-1-5 16,2 1-1-16,0-1 0 0,-2 2 6 0,2-1 13 0,-2 2 11 15,6-1 8-15,-6 2-6 0,3 1 2 0,-3-2 1 0,6 3-2 16,-6 0-6-16,2 0 2 0,0 2 3 0,-2-1 2 0,2 1 5 16,-1-2 4-16,1 2 4 0,-4-2 2 0,4 3 5 15,-4-3 5-15,0 1 2 0,-4 1-2 0,4-2 1 0,-4-1-14 16,4 2-10-16,-3-3-17 0,-1 0-14 0,4 1-13 0,-2-1-8 15,-2-2-7-15,0 0 0 0,2 0-6 0,-6-2 2 16,6 1-3-16,-3-3 0 0,3 0-4 0,-6 0 2 0,6-2-1 16,-2-2-2-16,2 1 3 0,-2-1 0 0,0-1 1 0,4 1 0 15,0 0-5-15,0-1 0 0,0 1 0 0,0 1 2 0,4-2-2 16,0 3 2-16,2-2-1 0,-4 2 2 0,6 0-1 16,1 2 3-16,-1-2 2 0,-2 3 7 0,0 0 2 0,9 0 9 15,-9 1 3-15,4 2 8 0,-3 2 7 0,-1-1 11 16,4 2 12-16,-4 2 3 0,1 1 3 0,1 1-2 0,-6 0 4 15,4 1-6-15,-2 2 4 0,0 1 2 0,-4 0 4 0,2 1 1 16,-4-2 11-16,2 2 4 0,-8 0-7 0,6-1 2 0,-2-1-5 16,-2-1-7-16,-1 0-7 0,1-1-8 0,-2-4-13 0,0 2-14 15,-3-3-10-15,1-1-6 0,4-1-3 0,-9-1-7 16,9-1 1-16,0-2-5 0,-9-2 2 0,13 1-2 0,-8-2 0 16,4-2 0-16,-2-1-3 0,1 0-2 0,5 0-3 15,-2 0 2-15,0 0 0 0,4 0-2 0,0 2 2 0,0-1 1 16,0 2-4-16,0 0 3 0,8 0 0 0,-6 2 1 15,3-1 1-15,1 1 1 0,-2 0 6 0,4 2 2 0,0 0-1 16,-1 2 5-16,3 0 3 0,-4 0 5 0,0 2 2 0,5 0 6 16,-5 2-7-16,4 0-7 0,-4 2 3 0,5 2 1 0,-5-1-3 15,2 2-1-15,-6 0-2 0,5 1 5 0,-3-2 0 16,0 2 10-16,-4-2 9 0,0 1 4 0,0-1-5 0,0 1-2 16,-8-3-2-16,8 1-2 0,-7-1-4 0,5-2-5 15,-2 0-9-15,0-1 0 0,-2 0-3 0,0-3-3 0,-1 0-2 16,-1-2 0-16,2 1-2 0,0-2 0 0,-5-3-1 0,9-2-2 15,-8 1 1-15,2-4-8 0,1 0 1 0,5 0 0 0,-6-1 4 16,6-1-1-16,-2 2-1 0,2 0 2 0,2 1 2 0,0-1-7 16,0 4 4-16,0-2 0 0,2 3-2 0,2 0-1 15,-2 0 4-15,2 1 3 0,0 2 2 0,3 0-2 0,-5 0 2 16,6 1 6-16,-2 2 0 0,0 0 6 0,1 0 5 16,1 2 2-16,-6 1 2 0,4 0 6 0,2 2-4 0,-1 0-5 15,-1 2-3-15,-2 0-3 0,-2 1 1 0,6 1 2 0,-8 0 5 16,0 0 5-16,2-1 1 0,-4 2 4 0,2-2 2 0,0 0-5 15,-4 1 1-15,0-1 0 0,-2-2-8 0,4-2-2 16,-2 1-5-16,-3-1-2 0,3-1-4 0,-2 0-3 0,0-3 1 16,-2 0-1-16,1 0-2 0,5-1 0 0,-6-4-6 0,2 2-4 15,0-3 1-15,1 0 0 0,-1-1-2 0,0-2 2 16,2 0-2-16,2 0-2 0,2 0 3 0,-4 0-2 0,0 0 3 16,4 0-2-16,0 1 9 0,4 2-2 0,0 0-6 0,-4 0 5 15,2 2 3-15,2-1-6 0,-2 2 6 0,6 0-2 16,-6 0-4-16,3 0 1 0,1 2 6 0,-2 1-4 0,2 0 3 15,-2 0 7-15,2 1 2 0,-3 1 4 0,5-1 3 0,-6 2 5 16,4 2-3-16,-6-1 0 0,4 1 3 0,0 1 4 0,-4-1 0 16,0 3-4-16,0-2-3 0,-4 2-5 0,0-1 1 15,4 1-3-15,-6-1 2 0,4-1-2 0,-6 1-1 0,5-2 1 16,-3 0 0-16,-2-1 1 0,6-2-7 0,-6 0-5 16,1 2-3-16,5-4-3 0,-2 0-13 0,0 0-17 0,2 0-14 15,-2-4-17-15,4 3-23 0,-2 0-42 0,2-2-85 0,0 0-137 16,2 0-199-16,-2-2-147 0,6-1-185 0,-2 2-41 15,0-1 24-15,-2 0 59 0,-2 3 278 0</inkml:trace>
  <inkml:trace contextRef="#ctx0" brushRef="#br0" timeOffset="204006.29">17649 7728 8 0,'-2'3'202'15,"-2"-2"84"-15,4 0-6 0,-2-1-25 0,-2 0-40 0,0 2-26 16,4-2 6-16,-3 0 1 0,3-2-14 0,-4 2-9 0,4-1-16 16,-2 0-16-16,2-1-11 0,0 1-3 0,0-2 46 0,0 1 12 15,0-1 9-15,0 0 0 0,0 1-10 0,0 0-13 0,0-1-15 16,0 0-18-16,2 0-12 0,-2 0-10 0,4 1-8 16,-1-1 1-16,-3 2 20 0,4-1 38 0,0 1 25 0,-2 1 21 15,-2 0-1-15,6 1-25 0,-2 1-36 0,0 0-22 16,-2 2-33-16,3 0-24 0,-1 2-22 0,-4 0-13 0,2 2-8 15,2 0-13-15,-4 3 4 0,0 0-4 0,-4 1-4 0,2-2-1 16,-7 2-1-16,7-1-1 0,-6 1 2 0,0 0-1 0,0-2 0 16,-1 1-3-16,-1-2 1 0,-5-2 5 0,5-1 0 15,2-1-1-15,-2-2-1 0,-5-2-6 0,9-1-4 0,-4-1-1 16,3-2-5-16,-3-2 1 0,8 1 1 0,-6-2-3 0,6-2 1 16,-3-1-3-16,1-1-1 0,4-1-1 0,4 0-1 15,1 0 8-15,-3-1-1 0,6 1-4 0,-6 2-1 0,4 0 6 16,2 2-2-16,-5 1 0 0,7 0-4 0,-4 1 1 15,2 1 4-15,-1 1 4 0,-1 3 10 0,0 0 9 0,-2 0 7 16,2 1 9-16,-2 4 5 0,-2-3-1 0,3 3-7 0,-3 3 4 16,-2-1-4-16,4 4 1 0,-4-1-2 0,-4 2 0 0,4 2 6 15,-7-1 0-15,5 1 6 0,-2-2 2 0,-2 0-3 16,0 0 8-16,-2-3 4 0,6 0-6 0,-5-2-6 0,-1-2-7 16,6-1-7-16,-2-1-18 0,0-1-1 0,-2-2-7 15,3-2 0-15,-1-1-5 0,0-1-1 0,4-1-2 0,0-1-11 16,0-1-13-16,0-3-20 0,0 2-26 0,0-3-36 0,4 1-42 15,0 1-74-15,-1-2-115 0,1 3-161 0,-2 1-189 0,2 1-141 16,0 1-143-16,-2 3 70 0,-2-1 21 0,0 1 161 0,0 2 326 16</inkml:trace>
</inkml:ink>
</file>

<file path=ppt/ink/ink3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3T21:18:57.162"/>
    </inkml:context>
    <inkml:brush xml:id="br0">
      <inkml:brushProperty name="width" value="0.05292" units="cm"/>
      <inkml:brushProperty name="height" value="0.05292" units="cm"/>
      <inkml:brushProperty name="color" value="#002060"/>
    </inkml:brush>
  </inkml:definitions>
  <inkml:trace contextRef="#ctx0" brushRef="#br0">9827 7790 165 0,'-4'4'215'0,"4"-1"-17"16,0 0-21-16,-2-2-16 0,2 1 2 0,0 1 10 15,-4-2 15-15,4 0 21 0,-4 1 17 16,4 0 6-16,0-1-13 0,0-1-32 15,0 0-33-15,0 2-33 0,0-2-17 0,0 0-14 16,0 1-16-16,0-1-10 0,0 0-18 16,0 0-2-16,0 0-13 0,0-1-6 15,0-1-18-15,4 1-2 0,0-3-4 0,-4 0-1 16,2 0 0-16,2-2 2 0,-2 0-1 16,6-2 2-16,-6-1-2 0,5 0 0 15,1-1-2-15,-2-1 0 0,0-2 1 16,1 0 2-16,3 0-1 0,-4-2 0 0,2 2-5 15,1-3 0-15,-1 2 0 0,2 0 4 16,-4-1-2-16,5 2 2 0,-9-1-2 16,4 4-1-16,2-1 2 0,-1 2-2 0,-3 0 3 15,2 2-2-15,-4-1 0 0,6 2 2 16,-6 2 5-16,4 1 1 0,-1 0 0 16,-1 1 0-16,-2 2-2 0,4 2-1 15,-2 1 0-15,0 0-1 0,-2 1 0 0,2 2 3 16,1 2 1-16,-3 1-2 0,2 1-1 15,-2 2-2-15,-2 0 0 0,4 3 1 16,0 0-1-16,-4 0-2 0,0 3-2 16,2 0 0-16,-2 0 3 0,0 3 2 0,-2-1-4 15,2-1 0-15,0 2 2 0,0-1 0 16,-4 1 5-16,0 0-1 0,2-3 0 16,-2 0-4-16,4-2-1 0,-2-1 1 0,2 0 0 15,-9-3 0-15,9 2 3 0,-6-1 0 16,2-3 1-16,4 0 0 0,-6-1-2 15,4-2 0-15,-7-1-2 0,7-1 0 16,-4-1-1-16,-2-2-2 0,2-1 3 16,-5-2-4-16,9-3 0 0,-8 0 4 0,4-2 0 15,-9-1 0-15,9-2 0 0,-4 0-2 16,4 0 1-16,-1 0 1 0,-1 0 0 0,2 0 3 16,4 0-1-16,-6 1-2 0,1 1-2 15,5-2 0-15,-6 3 1 0,6 0 1 16,-2-2-3-16,0 4 3 0,2-2-3 0,-3 3 3 15,5-2 0-15,0 2 0 0,-2 0 0 16,2 0 0-16,0 2 3 0,0-2-2 16,0 1 2-16,0 1-1 0,0 1-2 15,0 0 0-15,2-2 0 0,-2 2 2 0,0 0-1 16,5 0-2-16,-3 2 2 0,-2-2 0 16,4 0 0-16,0 0 2 0,-2 0-3 0,-2 0 4 15,8 0 10-15,-6-2-6 16,3 2-3-16,-3 0-13 0,6 0 4 0,-6-1 3 15,4 1-1-15,2 0 2 0,-6-2 7 16,5 2 1-16,1 0-1 0,2 0 0 0,-8 0 0 16,5 0 0-16,1 0-1 15,-2 2 1-15,0-2 1 0,-2 1 3 0,-2-1 6 16,7 2 3-16,-7-2 4 0,2 1-6 16,-2-1 1-16,2 0 6 0,0 2 1 0,-4-2 1 15,2 0-7-15,2 0-5 0,-4 0-2 16,2 0 0-16,-2 0-8 0,5 0-9 15,-1 0-7-15,-4 0 0 0,2-2-32 16,-2 1-134-16,4 1-261 0,-2-2-326 0,-2-1-78 16,0 0 132-16,0 0 275 0</inkml:trace>
  <inkml:trace contextRef="#ctx0" brushRef="#br0" timeOffset="633.73">10542 7495 123 0,'4'-5'181'16,"1"3"-14"-16,-3-1-6 0,2 0 10 0,0 1 29 15,-4 1 43-15,2 1 39 0,-2 0 19 16,0 0-11-16,4 1-30 0,-4 1-40 16,0 2-34-16,2-1-38 0,-2 2-30 0,0 1-22 15,-2 1-20-15,2 2-20 0,0 0-17 16,-4 2-14-16,4 0-10 0,-2 2-5 15,2 2-1-15,-8 0-4 0,6 1-2 16,-3 0-3-16,1 2 3 0,-2 0 2 0,4 1-3 16,-2-1-2-16,0-2-2 0,-2 1 2 15,4 1 0-15,2 0 0 0,-5-2-2 16,1-1 10-16,4 0 10 0,0 0-4 0,0-3-11 16,0 2 2-16,4-2 10 0,1-2 10 15,-3-1-4-15,4-1-2 0,2-2-8 16,-6 0-7-16,4-3 1 0,3 0-4 15,1-2 2-15,-8-1-2 0,8-1-4 0,-3-1-1 16,-1-1-12-16,2 0-36 0,-6-3-125 16,6 0-182-16,-6 1-172 0,-2-2-120 15,0 0 0-15,0-2 95 0,-2 1 173 16</inkml:trace>
  <inkml:trace contextRef="#ctx0" brushRef="#br0" timeOffset="883.92">10431 7728 151 0,'-4'-2'283'0,"-1"1"6"0,3-1 1 0,-2 2-9 16,4-1-6-16,-2-1 9 0,2 1 24 16,0-1 10-16,0 2-23 0,2-2-58 15,-2 2-63-15,6-1-54 0,-1 1-43 16,-1-1-28-16,-2 1-18 0,6 0-10 0,-2 0-4 15,5-2-7-15,-5 2 0 0,4-1-6 16,-8 1-3-16,9 0-2 0,-5-2-1 16,4 2 1-16,-4 0-20 0,5 0-71 15,-5 0-164-15,4 0-184 0,-4 0-148 0,-2-1-87 16,3 1 51-16,1 0 132 0,-6-2 191 16</inkml:trace>
  <inkml:trace contextRef="#ctx0" brushRef="#br0" timeOffset="1167.58">10621 7585 175 0,'0'0'171'0,"0"0"-9"15,0 0 4-15,0 0 21 0,0 0 21 0,0 0 17 16,2 0 9-16,-2 0-7 16,4 2-16-16,-2-2-30 0,2 0-42 0,0 1-46 15,-2-1-33-15,5 0-22 0,-3 0-15 16,2 2-8-16,2-2-8 0,-6 0-8 0,5 1-38 16,1-1-105-16,-2 0-141 0,4 0-165 15,-8 0-92-15,9 0 27 0,-5 0 131 16</inkml:trace>
  <inkml:trace contextRef="#ctx0" brushRef="#br0" timeOffset="2102.04">10689 7363 191 0,'-2'-1'238'0,"-2"1"-9"0,2 0-12 0,2 0-12 16,-4 0-20-16,0 1-31 0,4-1-13 16,0 0 27-16,0 0 65 0,0 2 63 15,4-1 21-15,0 4-35 0,-2-1-74 16,2 2-61-16,-2 0-45 0,6 2-27 0,-6 1-26 15,7 0-19-15,-7 1-8 0,4 2-5 16,4 2-7-16,-4-1-1 0,3 1-4 16,-1 0-1-16,0 2-4 0,-2 0 0 15,1 1 0-15,-1 1 1 0,2 0 4 0,-6-2 14 16,4 2 11-16,-1 0 7 0,-1 0-11 16,-2 0-6-16,-2 0-3 0,4 0-14 15,-4 2 1-15,2-1 0 0,-2 2 8 0,-2 0-5 16,-2 2-1-16,4-2 7 0,-2 1-3 15,2-1-3-15,-9 0-11 0,7 0 0 16,-2-1 2-16,2 1 2 0,-6-3 6 16,2 1 10-16,-1-1 10 0,1-3 12 0,-2 0-7 15,2-1-6-15,0-1-5 0,-1-1-6 16,1-3-2-16,2 0-9 0,-2 0-3 16,2-2-6-16,2-2-7 0,-7 0-9 15,7-2-15-15,-2-3-34 0,0 0-55 0,4 0-102 16,-2-3-143-16,-2 1-133 0,4 1-101 15,-2-4-43-15,2 1 58 0,-4-2 140 16</inkml:trace>
  <inkml:trace contextRef="#ctx0" brushRef="#br0" timeOffset="2902.14">10606 7335 168 0,'0'-5'208'0,"0"4"22"16,5-2 18-16,-5 1 17 0,0 0 27 15,2 1 22-15,-2 0-2 0,0-2-40 16,0 3-63-16,0-2-68 0,0 1-50 16,0 1-38-16,-2-2-18 0,-3 2-13 0,5 2-9 15,-2-2-3-15,-2 0-5 0,0 1 12 16,2 1 19-16,-2-1 16 0,0 1-3 16,-2 0-11-16,3 2-11 0,-5 0-10 0,6-1-6 15,-4 2-4-15,-2 1-2 0,1 0 1 16,3 0 0-16,-4 0-2 0,0 1-4 15,2 2 1-15,-5 0 1 0,5-1 0 0,-4 1 0 16,4 0 21-16,-5 0 15 0,5 1 9 16,-4-1-10-16,-1 2-10 0,5-1-11 15,-4-1-4-15,4 2-5 0,-5 1 1 16,1 0-4-16,4 0-2 0,-5 1-2 0,1 1 0 16,4 1 2-16,-5-2 0 0,5 1-2 15,-4 1 1-15,4-2-1 0,0 2 2 16,-1-1-2-16,-1 0 1 0,0 2 2 15,0-3 6-15,1 2 9 0,5 0 4 0,-6 0 0 16,2 0-8-16,2 0-5 0,2 2-3 16,-3-1-1-16,3 1-3 0,2-1 0 0,-4 2 2 15,4-1 3-15,0 1-2 0,0-2-2 16,0 1 1-16,4-2 0 0,-2 1-4 16,-2-1 0-16,7 0 0 0,-3-1 2 15,2 1-1-15,2-2 2 0,-6 1-2 0,5-4 1 16,1 2 1-16,-6-1-1 0,4-1 0 15,2 1-1-15,-6-2 1 0,7 0-1 0,-7 0-4 16,4-2-3-16,-2 0-2 0,2 0-3 16,0-1-61-16,3-3-187 0,-7 0-242 15,4-2-258-15,2-1-5 0,3-1 135 16,-5-2 245-16</inkml:trace>
  <inkml:trace contextRef="#ctx0" brushRef="#br0" timeOffset="5492.15">11266 7731 136 0,'0'0'165'15,"-2"0"0"-15,2-2 1 0,-4 2 5 0,4-1 8 16,0 1 8-16,0 0 12 0,-2 0 17 16,2 0 20-16,0 0 17 0,0 0 1 15,0 0-18-15,0 0-36 0,0 0-44 16,0 0-43-16,0 0-32 0,0 0-28 0,0 0-17 15,0 0-14-15,0 0-5 0,0 0-3 16,0 0 8-16,0 0 2 0,2 0-1 16,-2 0-6-16,4 0-4 0,-2 0 9 0,2 0 6 15,0 0 3-15,-2 0-8 0,4 0-9 16,3 0-1-16,-7 0-4 0,6 0-1 16,-2 0 4-16,4-2 8 0,-3 1 7 0,-1 1-4 15,0-2-5-15,4 1-11 0,-3-1-3 16,3 2-1-16,-4-1 0 0,2-1 1 15,-1 0-3-15,-1 1-1 0,0 0-5 16,-2 1-1-16,0-2-15 0,-2 2-64 0,5-1-169 16,-7 1-199-16,0 0-167 0,0 0-82 15,0 0 63-15,-7 0 140 0,5 1 195 16</inkml:trace>
  <inkml:trace contextRef="#ctx0" brushRef="#br0" timeOffset="5839">11258 7800 65 0,'0'1'186'0,"-5"1"-16"0,5-1-24 16,-4 1-11-16,4-1 10 0,0 0 24 15,0-1 32-15,0 0 16 0,0 2-2 16,4-2-26-16,1 0-23 0,-5 0-21 0,2 0-14 15,2 0-22-15,-2 0-27 0,6 0-28 16,-6 0 17-16,2 0 33 0,2 0 30 16,-1 0-3-16,1 2-17 0,0-2-14 15,0 0-22-15,2 0-17 0,-5 0-17 0,3 0-15 16,4 0-14-16,-2 0-5 0,-6 0-7 16,5 0 3-16,1 0-1 0,-2 0-4 15,4 0 0-15,-8 0-3 0,5 0 1 16,1 0-2-16,-6 0 0 0,6 0-27 0,-6-2-114 15,5 2-201-15,1-2-224 0,-8 1-156 16,2 0 41-16,2-1 151 0,-2 1 209 0</inkml:trace>
  <inkml:trace contextRef="#ctx0" brushRef="#br0" timeOffset="8275.1">12124 7720 48 0,'2'-1'254'0,"2"-3"2"0,0 3-11 16,-4-2-5-16,2 0 7 0,-2 0 13 15,4 0 19-15,0 0 9 0,-4-1 0 0,2-1-20 16,-2 1-40-16,0-2-44 0,0 1-43 15,0-2-38-15,0 2-34 0,0-2-23 16,0 1-21-16,-2 0-8 0,2 1-3 16,-4-1-1-16,0 0-5 0,2 1-2 0,-6 3-3 15,6-1 1-15,-5 0-4 0,-1 1 0 16,2 1 0-16,0 1 0 0,0 0-1 16,-5 1-2-16,5 1 6 0,-8 1-2 15,3 0 2-15,3-1-3 0,-2 3-3 0,-1 0 3 16,5 1 0-16,-8-2 0 0,3 2-1 15,3 2 1-15,0-1-3 0,-3 1 0 16,3 1 1-16,0 1 2 0,0 1 2 0,-1-1-4 16,7 2 1-16,-6 2-2 0,2 1 3 15,4 0-2-15,-2 0-1 0,-1 1 2 16,5 1 1-16,0-1 3 0,0 0 0 16,0 0 1-16,0 0-2 0,5-1 1 0,-1 0-6 15,2-3 1-15,-4 0 1 0,6-1 2 16,-2-2 4-16,1-2 0 0,-1 1-1 15,4-4-4-15,1-1 1 0,-1-1-1 0,0-2 4 16,1-3-2-16,-3-2 2 0,2-1 0 16,5-1 0-16,-5-1-1 0,-2-2-3 15,3-1-2-15,3-2 2 0,-6 1-2 0,1-3 3 16,1 0 0-16,-2 0-1 0,0-2 0 16,-1 1 2-16,-5 0-7 0,6 2-1 15,-6 0 3-15,6-1 3 0,-6 3 3 16,-2 0 0-16,7 0 5 0,-7 2 1 0,4 1 10 15,0 0 5-15,-4 1 3 0,0 2-7 16,2-1-4-16,-2 2-3 0,0 1-6 16,0 1 0-16,4 0-4 0,-4 3 0 15,0 0 0-15,-4 1 8 0,4 1 4 0,0 2 5 16,0 1 1-16,0 1 0 0,-2 1-7 16,2 2 3-16,0 0 0 0,0 2 2 15,0 1-2-15,-4 0-7 0,4 1-4 0,-4 1 0 16,4 1-3-16,0 0 3 0,0 0-4 15,0 0-3-15,4 0-2 0,-4 0 3 16,4-2-2-16,-4-1-4 0,2 0-6 16,-2 0-6-16,4-3-29 0,-2 0-51 0,-2-3-97 15,4 1-138-15,0 0-131 0,-4-1-75 16,2-1-18-16,3-1-12 0,-3-1 61 0,-2 0 117 16</inkml:trace>
  <inkml:trace contextRef="#ctx0" brushRef="#br0" timeOffset="8642.02">12337 7891 151 0,'6'-3'243'16,"4"0"-19"-16,-4 1-47 0,3 1-27 15,-3 1 20-15,0 1 56 0,-2 1 40 0,2 1-2 16,-4 2-24-16,7-1-22 0,-9 2-13 16,2 2-12-16,-2-1-13 0,0 1-22 15,0-1-24-15,0 2-24 0,0-1-26 0,-2-1-24 16,-2-1-20-16,-1 0-13 0,-1 0-8 16,4-3-7-16,-6 0-6 0,6 0-4 15,-4-3 0-15,-3-1 1 0,3-1-1 0,2-2 2 16,-2-1-4-16,4-1 3 0,-7 0-6 15,9-1 1-15,-2-1-1 0,-2 2 2 16,4-3 0-16,0 3-1 0,4-1 0 0,-4-1 6 16,2 2-4-16,7-1 1 0,-7 2-4 15,4 1-28-15,-2 0-124 0,2 2-234 16,-2-1-271-16,3 1-127 0,-1 1 85 16,2-1 204-16,-6 2 195 0</inkml:trace>
  <inkml:trace contextRef="#ctx0" brushRef="#br0" timeOffset="9075.67">12696 7783 143 0,'0'0'301'15,"-2"-1"-8"-15,2 1-2 0,0 0-18 16,0-2-41-16,0 2-44 0,0 0-6 0,0 0 40 15,0-1 55-15,2 1 25 0,2 0-26 16,-2 0-58-16,3 0-58 0,-1 0-41 16,2 0-29-16,0 0-20 0,0 0-20 0,3-2-15 15,-3 2-14-15,0 0-5 0,0 0-7 16,5 0-4-16,-5 0-5 0,2 0 0 16,-2 0-5-16,5 0-9 0,-9 0-36 15,4 0-73-15,2 0-147 0,-6 0-177 0,-2 0-156 16,4-1-102-16,-2-1 52 0,-2 0 132 15,0 1 201-15</inkml:trace>
  <inkml:trace contextRef="#ctx0" brushRef="#br0" timeOffset="9266.13">12783 7701 169 0,'0'-4'260'0,"-2"3"-36"0,2 0 4 15,-4 1 40-15,0 1 45 0,2 2 38 16,2 3 18-16,-4-1-15 0,-1 4-50 15,3 0-66-15,-2 1-66 0,2 1-56 0,2 2-52 16,-8 1-25-16,8 0-15 0,-2 2-4 16,-2 0-8-16,4 1-7 0,-2-4-15 15,2 2-46-15,2-3-135 0,-2 0-200 16,0 0-236-16,0-3-118 0,0 0 65 0,4-3 185 16,-2-1 192-16</inkml:trace>
  <inkml:trace contextRef="#ctx0" brushRef="#br0" timeOffset="10077.1">13354 7821 145 0,'0'-6'302'0,"0"-2"54"0,0 1 44 15,0 1 46-15,0 0 15 0,-5 0-34 16,5 0-73-16,-2 0-92 0,2 0-77 16,-4 0-56-16,0 0-26 0,2 0-26 0,-2 0-17 15,2-1-18-15,-6 3-12 0,1 0-16 16,5-1-4-16,-8 0-4 0,2 3-3 16,2-1-1-16,-5 1-4 0,3 2 3 0,-2-1-3 15,-5 2 2-15,5 1-2 0,-3-1 5 16,1 2-1-16,2 2 0 0,-5-1-2 15,5 1-2-15,-3 0 0 0,3 2 2 0,0 0-3 16,-1 1 1-16,3-1-4 0,0 2 5 16,2 0 0-16,-5 1 3 0,9 0 3 15,-6 0-2-15,6 1 1 0,-2-1-3 0,4 1 1 16,0 2-2-16,4-1 1 0,-2-1 1 16,2 2 4-16,2-2-1 0,3 1 1 0,-3-2-2 15,4 1 0-15,-4-2 0 0,5 0 0 16,-1-2 2-16,-2-1-1 0,3-1 3 15,3-2 2-15,-2-2-3 0,3-2-3 16,-3-2-4-16,1-2-1 0,3-3 2 0,-1-2-2 16,-3 0 1-16,-1-4-1 0,3 2 3 15,-4-1-2-15,-1-3 3 0,1 0-4 16,-4 1 2-16,2 0-3 0,-6 0 3 16,5 1 0-16,-3 1 4 0,0 3 3 0,-2-1 2 15,-2 1 5-15,4 2-1 0,0 1-4 16,-4 2-4-16,0 2 0 0,0 0 1 15,0 5 0-15,0 1 9 0,-4 1 10 0,4 2 6 16,-4 0-2-16,4 3-6 0,0 0-5 16,0 2-5-16,-2-1-4 0,2 0-1 15,0 3-2-15,0-1-1 0,0 1-3 16,0-1-2-16,0 2 0 0,0-1-3 0,0-1-6 16,0 2-10-16,2-3-42 0,-2 0-82 15,4 0-180-15,0-2-232 0,-4-2-275 16,2 1-28-16,-2-4 143 0,7 1 280 15</inkml:trace>
  <inkml:trace contextRef="#ctx0" brushRef="#br0" timeOffset="10429.44">13459 8051 68 0,'4'4'240'0,"0"-3"-8"16,-4 2-30-16,2-1-14 0,-2-1 27 16,4 1 70-16,1-2 81 0,-5 0 30 15,2-2-32-15,4-1-75 0,-6 0-72 0,8 0-57 16,-6-3-39-16,4 2-32 0,-1-2-24 16,-1 0-13-16,-2-3-6 0,4 1-4 15,-2-1-7-15,0 0-4 0,-2 0-5 16,2 2-4-16,1 1-5 0,-5-2-2 0,2 2 0 15,-2 2 1-15,4 1-2 0,-4 0-1 16,0 1-3-16,0 2 0 0,0 3-2 0,-4 0 0 16,4 1 2-16,0 3-2 0,-2 0 0 15,2 1-10-15,-5 1-1 0,1-2-2 16,4 2-2-16,-2 0 2 0,2 0-5 16,0 0-3-16,0 0-31 0,0-1-72 0,0-1-145 15,0 1-180-15,0-1-189 0,0-2-118 16,2-2 53-16,-2-3 163 0,4 0 210 15</inkml:trace>
  <inkml:trace contextRef="#ctx0" brushRef="#br0" timeOffset="10977.7">13837 7490 146 0,'2'-13'263'15,"7"1"-8"-15,-3 1-7 0,-4 3-5 16,6-3 16-16,-6 4 6 0,2-2 5 0,-2 1-10 16,3 2-13-16,-1 2-17 0,-4 0-19 15,0 3-27-15,0 0-26 0,0 2-40 0,0 0-35 16,0 3-23-16,0-1-14 15,-4 1-4-15,-1 1-7 0,5 2-7 0,0-1-8 16,-2 1 9-16,-2 3 6 0,2 0 1 16,2 1-9-16,-8 1-8 0,8 1-3 0,-2 1-2 15,-2-1 0-15,2 2 7 0,-2 1 5 16,-1 1 4-16,3 0-6 0,-2 1-10 16,0 0-7-16,-2 0 2 0,4 0-4 15,2 1-2-15,-9 1-1 0,9-1-1 0,-6 2-1 16,6 0-3-16,0-2 2 0,-2 1 4 15,2 1-1-15,0-3 1 0,0 2-3 16,0-2-3-16,0-2 4 0,2 1 4 0,-2-2 0 16,4-2-2-16,-2-1-9 0,7-1 11 15,-7-1 4-15,4 1 9 0,-2-4-13 16,2 1-7-16,3-1 0 0,-7-1-1 0,8-1 0 16,-4-1-4-16,0-1-8 0,3-2-4 15,-3 1-11-15,0-2-36 0,0 0-49 16,3-3-69-16,-7 0-94 0,4-1-98 15,2-1-76-15,-6-1-39 0,2-1-45 0,-2-1-11 16,-2-1 68-16,5 0 135 0</inkml:trace>
  <inkml:trace contextRef="#ctx0" brushRef="#br0" timeOffset="11335.71">13746 7731 133 0,'-6'-3'265'0,"2"0"14"15,2 0 9-15,-6 1 6 0,6-1 7 16,-3 1 22-16,5 1 27 0,0 0 6 16,0-1-41-16,5 1-62 0,-3-1-65 0,6 1-42 15,-6 1-24-15,6 0-12 0,-2-2-8 16,5 2-3-16,-5 0 2 0,4 0 1 15,1-1 0-15,-3 1-1 0,6-2-9 16,-3 2-11-16,5 0-11 0,-5-1-10 0,5-1-6 16,-3 2-9-16,-1-2-4 0,7 1-8 15,-3 0 5-15,-3-2 12 0,1 1 7 0,-6 1-4 16,9-1-17-16,-7 1-15 0,5-1-7 16,-9-1-4-16,4 2-7 0,0-1-3 15,-7 2-7-15,3-1-3 0,2-1-6 16,-6 2-13-16,2-1-83 0,0 1-135 0,-4 0-152 15,0 0-225-15,0 0-263 0,-4 0-98 16,0-2 149-16,2 2 298 0,-2 0 213 16</inkml:trace>
  <inkml:trace contextRef="#ctx0" brushRef="#br0" timeOffset="16215.72">17174 6861 69 0,'0'-2'105'15,"0"1"0"-15,0-1-4 0,-4 0 0 0,4 1-10 16,0 1-12-16,0-1-10 0,0 1-12 16,0 0-4-16,0-2-8 0,0 2-8 15,-3-1-8-15,3 1-8 0,0 0-6 16,0 0-11-16,0 0-1 0,0 0 1 0,0 3 4 16,-4-2-2-16,4 2 1 0,0 0 4 15,-4 2 4-15,4 1 5 0,-2 1-1 16,-2 1-2-16,4-1-6 0,-2 2-2 0,2 0 20 15,-4 0 27-15,0 0 27 0,2 2 3 16,2-1-14-16,-5 2-18 0,3 0-21 16,-2 0-13-16,0 2-5 0,2-1-5 15,2 2-1-15,-4 2-3 0,0 1-1 0,4-1-3 16,-6 3 3-16,6 1-2 0,-3 0 0 16,3 0-3-16,0 2 1 0,-4 1 1 0,0-4 6 15,4 3 57-15,0 0 41 0,-2-1 25 16,2-1-38-16,-4 0-35 0,4 0-21 15,-2-2-14-15,2 3-10 0,0-3-3 16,-4 2-4-16,0-3 2 0,4 2-3 0,0-1 0 16,0-1-3-16,0 0 0 0,-2-1-1 15,2 1 1-15,0 0 1 0,0-1 0 16,0 0 1-16,0 1-3 0,0 0 0 16,0 0 2-16,0 0-2 0,0 0 1 0,0-1-2 15,-5 1 1-15,5 0 1 0,0 0-2 16,0 0 2-16,-4 0-2 0,4 1 1 15,0-1 4-15,0 0-2 0,0 0 0 0,0-1 1 16,0-1-3-16,0 0 1 0,0 1-1 16,0-2 0-16,0 0-1 0,0 0-2 15,0 2 0-15,0-3 2 0,0 2 2 0,0-1 0 16,0-2 1-16,0 2 0 16,0-1-3-16,0 1 0 0,0-2 0 0,0-1 3 15,0 2-1-15,0-2 0 0,0-1-6 16,0 0 1-16,4 0 3 0,-4-1 8 0,0-1 0 15,0 0 0-15,0-2-5 0,0 3-3 16,0-4-3-16,0 1-1 0,0 1 1 16,0-3 3-16,5 2 5 0,-5-1-3 15,0 0-2-15,0-2 0 0,0 2 0 0,0 0 1 16,0 0-1-16,0-1 1 0,0-1 0 16,2 1-1-16,-2-1 8 0,0-1-6 15,0 2 2-15,0-2-8 0,0-2 8 0,0 2 8 16,0-2-2-16,0 1-4 0,4-4-8 15,-4 1-36-15,4-2-102 0,-4 0-144 16,0-3-186-16,2-3-59 0,-2 0 52 16,0-1 166-16</inkml:trace>
  <inkml:trace contextRef="#ctx0" brushRef="#br0" timeOffset="18518.71">17126 6858 28 0,'0'-2'118'0,"-2"2"7"0,2 0 7 15,0 0 9-15,0 0 10 0,0 0 11 0,0 0 16 16,0 0 18-16,0 0 21 0,0 0 18 16,0 0 10-16,0 0-14 0,0-2-35 15,0 1-48-15,0 1-49 0,0 0-40 0,0-1-23 16,0 1-12-16,0 0-7 0,0 0-4 16,2 0-7-16,-2 0 2 0,4 0-2 15,0 0 0-15,-4 0-5 0,7 1-1 16,-5-1-3-16,2 1 3 0,0 1 2 15,2 0-2-15,0-1 0 0,1 1 2 0,-1-1 0 16,4 1 0-16,-2-1 0 0,1 1 1 16,1-1 0-16,4 1 0 0,-5-2 0 15,5 1-1-15,-1-1-2 0,1 1 0 0,-2-1 0 16,3 2 0-16,-3-2 1 0,3 2-4 16,1-1 3-16,-3 1 0 0,1-1 2 15,-1 1-1-15,1-2-1 0,3 1 1 16,-1 1 1-16,-4-1-5 0,3 1 3 0,2 0 0 15,-1 0 0-15,-4 0 0 0,3 1 0 16,1-2 1-16,-3 2 1 0,1-1 0 16,3 1-4-16,-5-2 2 0,1 1-2 15,5 1 6-15,-5-2-2 0,-1 2-1 0,7-1-2 16,-7 1 1-16,5-2 1 0,-1 2 1 16,1 0-2-16,-1-2 0 0,1 3 0 15,3-1 1-15,1-2 1 0,-2 2-1 0,1-1 0 16,1 1 1-16,-2-2 0 0,1 0-2 15,3 1 2-15,-2-2-4 0,1 2 2 16,-1-1 0-16,2 1 0 0,-2-1 0 16,-1 1-2-16,3-1 1 0,-2 1 1 0,-3 1 3 15,5-2-1-15,-4 2-4 0,-1 0-1 16,7 0 2-16,-8 0 0 0,1-1 1 16,3 1-1-16,-1 0 1 0,-3-2-2 15,2 2 2-15,1-1 0 0,1-1 0 0,-5 1 0 16,3-2 0-16,2 1 0 0,-5 1 0 15,5-2 0-15,0 1 2 0,-5-1-1 0,3 2-1 16,-3-1 0-16,1 1 0 16,4-1 3-16,-5 0-1 0,1 1 0 0,-1 0-9 15,1-1 4-15,3 2 3 0,-3-3 7 16,-1 2-3-16,1-1-1 0,0 1-2 0,3-2 0 16,1 1-1-16,-5-1-4 0,1 0 3 15,-1 0-2-15,1 0 3 0,0 2-2 16,-1-2 2-16,-4 0 1 0,5 0 0 15,2 1 1-15,-7-1-2 0,0 1-2 0,7-1 1 16,-7 2 0-16,1-2 1 0,3 2-4 16,-1-2 2-16,-3 1 2 0,5-1 3 15,-3 0-3-15,3-1 8 0,-1 1-3 0,-3-2 1 16,5 2-12-16,-1 0 4 0,1-2 0 16,-1 2 0-16,0-1 0 0,3 1 2 15,-3 0 3-15,-1 0 1 0,5-1-4 16,0 1 1-16,-3-2 3 0,-1 1-2 0,8 1-2 15,-7-2-2-15,-1 1 2 0,8 1-1 16,-7-2 7-16,-1 2-4 0,7 0-1 0,-5 0-7 16,-2-1 1-16,7 1 4 15,-7 0 1-15,2-2 0 0,1 2-4 0,1 0 2 16,-2 0 0-16,-3-1 4 0,5 1-1 16,-1-2 0-16,-1 2 1 0,0-2-1 0,-1 1 0 15,7 1-1-15,-8-1 0 0,1 1-1 16,7-2-2-16,-9 1 5 0,3 1-1 15,6-2 0-15,-7 2-1 0,7-1 3 16,-6 1 0-16,2-2-1 0,-1 1-2 0,3-1 0 16,-2 2 1-16,-3-1-1 0,5-1 0 15,-2 1 0-15,-1-1 2 0,1 1-2 16,-2 1-2-16,1-2 1 0,1 1-3 0,-2-1 4 16,-3 1 0-16,1-1 0 0,-1 1 0 15,1 1 0-15,1-2 0 0,-1 2 2 16,-5-1-4-16,1 1-1 0,5-2 3 15,-5 2 3-15,-1 0-1 0,3-1-1 0,-3-1-1 16,2 2-7-16,-1-2 3 0,1 1 2 16,-1 1 7-16,1-1-4 0,-6 1-1 15,3-2 0-15,3 2 3 0,-3-1-2 0,1 1-1 16,-2-2 0-16,1 1 0 0,-1 1-1 16,-2-2-4-16,3 2 3 0,-1-1 4 15,-4-1 6-15,0 2-3 0,5-1-4 0,-3 1 3 16,-6-2-2-16,4 2 1 0,-2-2-3 15,0 1 0-15,-1 1 0 0,3-1 0 16,-2 1-3-16,0-2 0 0,-2 1-1 16,2 1 1-16,0-2-1 0,3 1 3 0,-5 1-1 15,2-2 2-15,0 2-1 0,-2-1 0 16,4 1 0-16,-6-2 3 0,8 2-2 16,-6 0 6-16,3-1-5 0,-3-1 0 15,2 2-5-15,0-2 4 0,-2 2-1 0,6-1 1 16,-6 1-2-16,2 0 1 0,3-1 1 15,-3 1 1-15,2-2 4 0,0 1-2 0,0-1 0 16,5 1-3-16,-5-2 0 0,4 1 0 16,1 1 0-16,-1-2-3 0,0 0 3 15,1 3-1-15,-3-3 1 0,0 1 0 16,0 1 0-16,3-1 0 0,-5 1 0 0,4 1 0 16,-1-2-1-16,-3 2-2 0,-4 0 3 15,6-1 2-15,-6 1-8 0,4-2 6 16,-1 2 4-16,-1-1 5 0,-2 1-5 0,6 0-10 15,-6 0-1-15,2 0 3 0,-2 0 4 16,7 0 0-16,-9 0-1 0,2 1-2 16,4-1-37-16,-6 2-78 0,4-1-109 15,0 1-90-15,-2-1-62 0,-2 1-69 0,4-2-33 16,-2-2 44-16,-2 1 119 0</inkml:trace>
  <inkml:trace contextRef="#ctx0" brushRef="#br0" timeOffset="20520.94">20936 6915 105 0,'4'1'116'0,"-4"-1"-21"16,0 2-29-16,4-2-25 0,-4 1-4 15,0 1 14-15,0 1 19 0,0 0 13 0,-4-1 9 16,0 2 1-16,4 0 9 0,-2-1-14 15,-2 2-18-15,2-1-29 0,2 1-14 16,-9 1-7-16,9-1-9 0,-2 2-4 16,-2 0-1-16,2 1-1 0,2-1-1 0,-4 1-1 15,0 1 0-15,2 0 42 0,2 1 43 16,0-1 28-16,-4 3-17 0,-1-1-34 16,5 1-20-16,-2 0-19 0,2 1-10 15,-4 1-2-15,4 1-1 0,0 0 51 0,0 1 58 16,0-1 48-16,0 3-22 0,-2 0-34 15,2 0-39-15,0 1-17 0,0 1-18 0,0 1-13 16,-4 0-13-16,0 2-6 16,4-2 1-16,0 1 27 0,-2-1 53 0,2 0 45 15,-4-1 9-15,4-1-29 0,-2 1-37 16,2-1-29-16,0-1-19 0,-5 0-6 0,1 2-9 16,4-2-7-16,0-2-2 0,-2 2 0 15,2-1-2-15,0 1 0 0,-4-3 0 16,4 1 1-16,0 1-1 0,-4-2 0 0,4 1-1 15,0-1-2-15,0 0-2 0,0 2 8 16,0-2 0-16,0 0-3 0,-2-1-6 16,2 2-3-16,0-1 5 0,-4 0 1 15,4 0 3-15,0-1 0 0,0 2-1 0,-2-1 2 16,2-2-2-16,0 0 1 0,0 1-2 16,0-2-1-16,0 2 0 0,0-2-3 15,0 1 0-15,0-1 3 0,0 0 2 16,0 0 0-16,0 0 2 0,0 0 1 0,2 0-2 15,-2-1-6-15,0 1 0 0,0-2 1 16,4 2 2-16,-4 0 0 0,2-1 0 0,-2 1 0 16,0-2 0-16,0 2 2 0,0-1-2 15,0 0 0-15,4 0-2 0,-4-1 2 16,4 1-2-16,-4 0 1 0,0-2 1 16,2 1 1-16,-2-1 1 0,0 0 0 0,4 0-2 15,1 0 0-15,-5 0-2 0,0 0-1 16,2-1 3-16,2 0 0 0,-4 0 1 15,2 0 1-15,-2 1 2 0,4-2-1 16,0 2-3-16,-4-1-2 0,2-1 2 0,2 1-3 16,-2-1-7-16,-2 1 5 0,5-1 2 15,-1 0 11-15,-4 1-5 0,2-2-1 16,-2 2-2-16,4-1 1 0,0-1-2 0,-4 2 0 16,0-2-1-16,2 1 3 0,2-1-1 15,-4 0-1-15,0 0-1 0,2-1-2 16,-2-1 4-16,0 1-1 0,4-2 1 15,1 0-1-15,-5 0-2 0,0-2 0 0,0 2 1 16,2-3 1-16,-2 2-1 0,0-2-1 16,0 1 6-16,4-1-3 0,-4-1-6 15,0 1 2-15,2-2 10 0,-2 2 4 16,0-1 1-16,-2-1-6 0,2-1 0 0,0 2-3 16,-4-2-1-16,4 1 1 0,0-1 1 15,-2 0 0-15,2 2 0 0,-5-2-1 16,1-1 2-16,2 2-1 0,2 0-3 15,-6-1 0-15,2 0-3 0,0 0 3 0,2 0 0 16,-7 0 2-16,3 0-1 0,0-1 0 16,0 1-1-16,0 0 4 0,-3-1-2 15,-1 0 0-15,2 1-4 0,-3 0 0 0,5-1 1 16,-8 1 1-16,3 0 0 0,-1 0 2 16,-3 1 0-16,3 1-1 0,0-1-2 15,-7 1 0-15,7-1-1 0,-1 1 1 16,-5-1 1-16,1 1-1 0,1-1-1 0,-3 2 2 15,2-2 0-15,-3 2 0 0,-1-1-1 16,3 0 0-16,-3 1-1 0,0-2 0 0,3 2 2 16,-7-1 2-16,6 1 0 15,-6-2-1-15,7 2 2 0,-7-1-3 0,6-1 0 16,-5 2-6-16,1-1 4 0,0-1 1 16,0 2 4-16,-4-1-1 0,1 1-2 0,-1-2 1 15,0 0 0-15,0 1 2 0,0 0-8 16,0-1 0-16,0 1 4 0,0 1 7 15,3-2-1-15,-3 2-1 0,0-1-5 16,2 1-1-16,0 0-2 0,-2-2 0 0,3 2 0 16,-3 0 3-16,2 2 0 0,0-2 2 15,-2 0-1-15,5 0 0 0,-1 1 1 16,-4-1 0-16,4 0 2 0,-4 2-1 16,0-2-2-16,5 0 0 0,-5 0 1 0,0 1 3 15,-4 1-2-15,4-2-2 0,0 1-1 16,4 0 0-16,-3-1-2 0,-1 0-1 15,0 0 4-15,0 2-2 0,2-2 2 0,0 0 2 16,-2 0 0-16,3 0-1 0,-3 0 0 16,0 0-3-16,2 2 0 0,0-2-1 15,-2 0 1-15,1 1 0 0,-1-1 2 0,-4 0 0 16,4 0 0-16,2 2 1 0,-6-2 3 16,0 0 0-16,6 0 0 0,-10 0-6 15,10-2 0-15,-10 2 0 0,10 0 0 16,-10 0 1-16,10-1 1 0,-6 1 0 0,0-2-1 15,2 2-2-15,-2-2 2 0,7 2 1 16,-7-1-3-16,2 0 2 0,2 1-1 16,-4-2 2-16,2 2-1 0,2-1-1 0,-6 1 2 15,6-2 2-15,-4 1 0 0,2-1 2 16,-4 1-1-16,2-1 0 0,0 1 0 0,-2-1-3 16,4-1 0-16,-2 2-4 0,2-2 2 15,-2 1 0-15,2 1 2 0,-2-1-1 16,4 1 2-16,0-1 0 0,-2 1 0 15,-2-1-1-15,7 0 0 0,-3 1-1 0,0 1 1 16,-4-1 0-16,8-1 0 0,-4 1-1 16,0 1-3-16,0 0 3 0,1-2 1 15,-1 2 0-15,4 0-1 0,-4-1 1 16,0 1 6-16,4 0-1 0,-3 0 0 0,7-2-3 16,-8 2-2-16,2 0-2 0,3 0 3 15,-1-1 0-15,-2 1-1 0,6 0-2 16,-1 0 0-16,-1 0 0 0,5 0 1 15,-3 0-7-15,2 0 2 0,1 0 5 0,-1 0 8 16,-1 0-2-16,5 0-4 0,1 0-1 16,-7 0 1-16,7 0-1 0,0 0 1 15,-3 0-1-15,3 0 3 0,-3 0-3 0,5 1 2 16,2-1-2-16,-7 0-2 0,5 0 2 16,-1 2-4-16,3-2 4 0,-2 1 0 15,-5-1 0-15,5 2 0 0,2-2 0 16,-3 0 0-16,5 0-2 0,-4 1 2 0,2-1 1 15,-1 0 1-15,1 2 1 0,2-2-3 16,4 0 0-16,-6 0-4 0,5 0 2 0,-3 1 1 16,2-1-7-16,0 0 12 0,2 0 0 15,-2 0 6-15,0 0-11 0,4 0-1 16,-2 0-2-16,-3 0 1 0,5 1-4 16,0-1 7-16,-2 0 0 0,2 0 3 0,0 2 1 15,0-2 0-15,0 0-1 0,0 0-1 16,0 2-2-16,0-2 1 0,0 0 3 15,0 0-1-15,0 0 1 0,0 0-7 16,0 0-2-16,0 0-1 0,2 0 0 0,-2 0-29 16,0 0-115-16,5 0-193 0,-5 0-193 15,2 0-161-15,-2-2 25 0,0-1 126 16,4 3 213-16</inkml:trace>
  <inkml:trace contextRef="#ctx0" brushRef="#br0" timeOffset="24592.08">16527 7881 42 0,'4'0'108'15,"-4"1"18"-15,0-1 13 0,0 0 10 0,0 0 0 16,0 0-3-16,0 0-5 0,0 0-5 0,0 0-8 15,0 0-18-15,0 0-21 0,0 0-24 16,0 0-21-16,0 0-14 0,0 0-8 0,0 0-9 16,0 0-4-16,0 0-3 0,2 0 0 0,-2 0 4 15,0 0 12-15,0 0 9 0,0 0 3 16,0 0-8-16,4-1-6 0,-4 1-6 0,2 0-3 16,-2 0-5-16,4-2-1 0,0 2 0 15,-4 0-1-15,2 0 21 0,7 0 22 0,-9 0 18 16,6 0-11-16,-4 0-14 0,6 0-14 0,-6 0-8 15,4-1-6-15,-1 1-2 0,1 0-4 16,0 0 3-16,2-2 8 0,-6 2 26 0,7 0 19 16,-3-1 4-16,0 1-17 0,0-2-16 15,0 2-12-15,3-1-6 0,-3 1-5 0,4-2-4 16,-8 2-4-16,7-1 0 0,-3-1-1 16,4 2-113-16,-8-2-71 0,8 2-46 15,-3-1 89-15,1 0 54 0,-2 1 33 0,4-2 22 16,-3 1 12-16,-1 1 7 0,0-2 5 15,4 2 4-15,-3-1 1 0,1 1 2 16,0-2 0-16,0 1-1 0,-1-1 2 0,3 2-5 16,-8-1 3-16,6-1 1 0,-2 2 0 15,1-2 1-15,-1 2-1 0,0 0 3 16,2-1-3-16,-6 1 1 0,5 0-1 16,1 0 0-16,2 0 0 0,-8 0 2 0,9 0-2 15,-5-1 0-15,4 1-2 0,1 0 2 16,-1-2 0-16,0 1 0 0,-2 1 0 15,7-2 0-15,-3 1 0 0,-1-1 0 16,3 1 0-16,3-1 0 0,-7-1 0 0,7 2 2 16,-5-1-2-16,0 2 0 0,7-1 0 15,-7-1-2-15,5 1 2 0,-3 1 0 0,3-2 0 16,-1 2 0-16,1-1 2 16,0 1-1-16,-5-2 0 0,4 1 0 0,1 1-1 15,0-2 0-15,-1 1 1 0,3-1-1 16,-3 1 0-16,1-1 0 0,-1 2 2 0,1-2-2 15,-1 0-3-15,1 0 0 0,-1 1 1 16,1-1 4-16,-1 1 0 0,-1-1-2 16,2 1-2-16,-1-1 2 0,1 1-2 15,-5-1 4-15,5 0-1 0,-3 2 0 0,3-1-1 16,-5 0-1-16,2-1 0 0,3 1-1 16,-5-1 2-16,5 1 0 0,-1-1 0 15,-1-1-1-15,-3 2 2 0,5-1-2 0,-1 0 1 16,-1 1 1-16,-3 0 1 0,5-1 0 15,-3 1-2-15,-1-1 0 0,3 1 0 16,-1 1 1-16,1-2-1 0,-3 1 0 16,3-1-1-16,1 1 2 0,-3-1-1 0,3 1 3 15,-1-1-3-15,1 1 0 0,-1-2 0 16,1 1 0-16,-1 1-2 0,1-1 1 0,-1 1 0 16,1-1 2-16,-3-1 0 0,3 2 1 15,4-1-2-15,-5 0 0 0,1 1-3 16,-1 0 6-16,1-2-3 0,-1 1 2 15,5 1-4-15,-4-2 2 0,-1 1 0 0,3-1 0 16,-3 1 2-16,5 1-2 0,0 0 0 16,-5-2-2-16,3 1 2 0,-1 1 0 15,1-1 0-15,4 1-3 0,-3-1 3 16,3-1 0-16,2 1 0 0,-7 1 3 0,7 0-1 16,-2-1 2-16,0 1-4 0,2-2 0 15,-7 1 0-15,7 1 0 0,-2-1 0 16,-1-1 0-16,1 0-1 0,2 2 0 15,-6-1-1-15,5 1 2 0,-5 1-2 0,6-3 2 16,-7 1 0-16,3 1 0 0,0-1 2 16,-3 1 1-16,7-1-2 0,-8 1-5 0,1-1 2 15,3 0 2-15,0 1 2 0,-3 0-2 16,-1-2 0-16,3 1 0 0,1 1-2 16,-4-1 0-16,3-1 4 0,-3 2 0 15,1-3 0-15,-1 3-2 0,4 0-2 0,-5-2 5 16,5 0-2-16,-9 1 1 0,5 1-2 15,-1-1 0-15,1 1 0 0,-1-1 0 16,1 0 0-16,2 2-2 0,-7-1 4 16,5 1 0-16,-3-1 0 0,3 1-3 0,-5-2 0 15,4 2-1-15,-1-1 2 0,1 1 0 16,-3-2 0-16,1 1 1 0,3-1 2 16,-5 1-1-16,1-1-2 0,5 1 0 0,-5-1-1 15,-1 2-1-15,7-2 0 0,-7 1 2 16,1 0-1-16,3 1 1 0,-6-2-2 15,7 1 4-15,-3-1-2 0,-1 2 0 16,3-1-2-16,-1 1 4 0,-3-2 0 0,5 1-1 16,-1-1 0-16,-1 1-1 0,-3-1 0 15,5-1-1-15,-1 1 2 0,5 1-1 0,-5 0 1 16,1-2-1-16,4 1 1 0,-1 1 2 16,-1-1 1-16,-3 1-3 0,9-1 2 15,-6-1-2-15,-3 1-2 0,9 0-2 16,-6 0 3-16,1 1 3 0,1-2-3 0,-2 1 0 15,6-1-1-15,-7 0 2 0,3 0 1 16,2 2-3-16,-3-2 1 0,1 0-2 16,2 0 3-16,-3-2-1 0,3 2 0 15,0 2-3-15,0-2 2 0,-3-2 1 0,3 2 0 16,2 0 1-16,-7 0-1 0,7 1 2 16,-6-2-2-16,6 1 1 0,-7 0 1 0,7 0 0 15,-2-2-1-15,-1 3-1 0,1-3 2 16,4 2-2-16,-2-1 1 0,0-1 1 15,-1 2-2-15,-1-1-2 0,0 1 1 16,2 0 2-16,-7-1 1 0,7 2-2 0,-6-1 0 16,6 0 0-16,-7-2 0 0,-1 2 0 15,8 0 0-15,-9 0 0 0,3 0 2 16,-3 0 2-16,5 2-3 0,-5-2-2 0,-1 0-2 16,1 1 2-16,1-1 1 0,-5 0 0 15,3 0-1-15,1 2 0 0,-3-2 2 16,1 0 0-16,-1 1 2 0,-1-1-3 15,-2 2-2-15,5-2 0 0,-3 1 1 0,-1 1 1 16,1-2 0-16,-2 1 0 0,1-1 1 16,3 1-1-16,-6 0 4 0,3 0-3 15,3-1-1-15,-3 0-1 0,-3 2 1 16,6-2 2-16,-1 0 0 0,-3 1-4 0,4-1 1 16,-5 0 1-16,1 0 1 0,5 2 1 15,-5-2-1-15,2 0 0 0,-1-1 2 16,1 3-2-16,-2-2-1 0,5 0-1 0,-7 0 2 15,2 2-1-15,5-2 0 0,-5-1-1 16,-1 3 1-16,1 0-1 0,-4-2 1 16,4 1-1-16,-1 1 0 0,-1-1 29 15,0 1 48-15,-2-1 48 0,1-1 3 0,-1 1-25 16,0 1-38-16,2 1-21 0,-6-1-15 16,2-1-10-16,3 1-4 0,-3 1 14 15,-2-2 26-15,2 1 34 0,0-1 16 16,-2 1-10-16,2 1-28 0,-2-2-29 0,-2 1-33 15,0-1-113-15,0 1-185 0,0-1-271 16,-2 0-88-16,-2 0 59 0,-2-1 210 16</inkml:trace>
  <inkml:trace contextRef="#ctx0" brushRef="#br0" timeOffset="25888.3">20808 7456 58 0,'2'-3'114'0,"2"2"31"16,-4-2 9-16,2 1-14 0,-2-1-14 0,8 2 4 16,-8-4 21-16,2 4 20 0,-2-3 17 15,4 3 7-15,-2 0 4 0,3-1-4 0,-1 1-3 16,-4 1-16-16,2 0-25 0,-2 0-28 15,4 0-31-15,-2 0-27 0,-2 0-16 0,8 0-3 16,-8-2-2-16,2 2 0 0,2 0 1 0,1 0 9 16,1 0 3-16,-4 0 2 0,6 2 4 15,-6-1 15-15,4 1 6 0,3 0-5 0,-7 0-19 16,2 1-21-16,0 2-10 0,2-2 16 0,-4 0 50 16,-2 1 41-16,9 2 4 0,-9-1-27 15,0-1-11-15,2-1 0 0,-2 2 12 0,0-1-8 16,0 1-14-16,-2-1-17 0,2-1-18 15,0 0-15-15,-9 2-9 0,9-2-9 0,-2 0-4 16,-4-1-3-16,2 2-2 0,-2-1-3 0,-3-2-4 16,3 1-1-16,4-2-2 0,-6 0-1 15,2 0-2-15,-5 0 0 0,9-2-2 0,-8 1 0 16,4-2-2-16,-3-1-1 0,3 2 1 16,4-3 0-16,-2 2-1 0,0-3 1 0,2 2-2 15,-2-1 2-15,4 2 2 0,0-3 0 0,4 2 0 16,-4-1 2-16,2 1-1 0,6-3-1 15,-6 2-4-15,4 0 3 0,5 1 2 0,-5-1 1 16,2 1 2-16,3 1-3 0,-5 0 4 16,4 0-3-16,-4 1 8 0,5-1 2 0,-5 3 8 15,4 0-2-15,-8 2 3 0,7-1 1 0,-3 1-2 16,0 1-3-16,-2 0-3 0,-2 2-1 16,2 0-3-16,-4 1 0 0,0 0-3 0,0 0-1 15,-4 0-3-15,4 0 1 0,-2 0 1 16,-2 0 1-16,0-1-2 0,-2-1-2 0,4 2 2 15,-7-1-1-15,3-2 4 0,0 0-3 0,0-2-1 16,-3 0-3-16,3-1 2 0,4-2 1 16,-6 0-1-16,2-1 0 0,4-1-1 0,-7-1-4 15,7-1-2-15,-2 0-3 0,0 0 3 16,4-1 1-16,0 1 1 0,0-2 0 0,0 2 0 16,4 0 0-16,0-2 2 0,-2 3-1 0,7 0 2 15,-7 1 2-15,4 0-1 0,2 2-1 16,-6-1-1-16,4 0 1 0,3 3 4 0,1 0 3 15,-4 0 5-15,-4 0 0 0,9 1 7 16,-5 1-3-16,2 1 10 0,-6 1-10 0,2 1-2 16,-2 1-10-16,2-1 1 0,-4 0 1 0,5 3 1 15,-5-2 1-15,-5 0-2 0,1 0-2 16,2 0-4-16,-2 0-1 0,2-2 2 0,-6 1 0 16,2-1 6-16,4-1-7 0,-7 0 2 15,3-1-5-15,0-2 5 0,0 0-2 0,-3-2 4 16,7-1-4-16,-2-1 2 0,2-1-7 0,2-1-2 15,0 0 3-15,0-1 5 0,0-1 2 16,2 1-2-16,2-1-1 0,-2 0 0 0,7 1 2 16,-7 1-5-16,6 0 0 0,-2 2-6 15,-4 1-18-15,7 1-137 0,-7-1-213 0,2 2-277 16,-2-1-320-16,-2 4-89 0,-2 2 111 0,-2-1 344 16,-3 2 238-16</inkml:trace>
  <inkml:trace contextRef="#ctx0" brushRef="#br0" timeOffset="27804.12">17017 7806 45 0,'-5'-3'140'15,"5"0"-14"-15,0 1-22 0,0-2-20 16,-2 2-4-16,2-1 8 0,2 0 15 16,-2 2 23-16,0-2 21 0,0 1 19 0,0 1 20 15,0-1 22-15,5 1 21 0,-1-1 15 16,-2 0 2-16,-2 2-16 0,8-1-31 15,-8 1-39-15,6-1-40 0,-4 1-33 16,2-2-27-16,1 1-24 0,-3 1-11 0,2 0-9 16,2 0-2-16,-2 1 3 0,-2 1 14 15,4-1 12-15,-6 2 1 0,9 0-13 16,-7 2-9-16,2-1-6 0,0 2-4 0,-4 0 8 16,2-1 9-16,2 0 14 0,-4 2 6 15,0-1 0-15,2 0 2 0,-4-2-9 16,2 2-3-16,0 0-13 0,-4 0-3 15,2-1-7-15,2-1-3 0,-8 1-3 0,6-1-5 16,-3-1 3-16,1 0-3 0,-2 0-6 16,0-1 2-16,0-1 3 0,0-1 4 15,-3-1-3-15,7-1 6 0,-4-1-3 16,-2 0-2-16,6 0-14 0,-2-3 4 0,-1 2 1 16,3-2-10-16,2 1 6 0,-4-1 0 15,4 0 7-15,4 2 3 0,-2-2-1 0,-2 1-4 16,9 1 1-16,-7 1-1 15,2-1 4-15,2 2-1 0,-2-1 1 0,2 1-2 16,1 2 2-16,-1 0 1 0,2 0 5 16,-6 2 2-16,4 1 0 0,3-1-2 0,-9 3-1 15,2 0 1-15,6-1-6 0,-8 1 3 16,2 1-1-16,-2-2 3 0,4 2 0 16,-4-2-2-16,0 3 6 0,-4-3-4 15,2 1 0-15,2-1-10 0,-4 1 2 0,0-1-5 16,2-1 4-16,-7 0 3 0,7 0 7 15,-4-3-2-15,2 2 14 0,0-2-7 16,-2-2-5-16,4 0-20 0,-3 0 6 0,1-1-2 16,4-2 0-16,0 1 2 0,0-2 2 15,0 1 1-15,4-1 2 0,1 1 1 16,-3 0-2-16,2 0 2 0,-2 1-1 16,6-1-2-16,-6 2 3 0,4 2 0 0,-2-2 8 15,3 3 4-15,-3 0 6 0,0 0 2 16,2 3 8-16,-6 0-2 0,2 0-3 15,2 1-6-15,0 1-2 0,-4 1-7 16,0-2-2-16,0 2-1 0,0 0 5 0,0 0 2 16,-4-1 0-16,0-1 0 0,4 1 0 15,-2-1-3-15,-2-1-1 0,2 0-2 16,-2-3-4-16,0 0-4 0,2-1-7 0,2-2-5 16,0-1-13-16,-5 0-58 0,5 0-115 15,0-1-278-15,-4 0-344 0,4 1-135 16,-2 0 130-16,-2 1 318 0,4 1 199 15</inkml:trace>
  <inkml:trace contextRef="#ctx0" brushRef="#br0" timeOffset="30598.25">10090 10737 112 0,'-2'4'145'16,"2"-1"-9"-16,0-1-35 0,0 1-35 0,-5-3-17 15,5 1 6-15,0-1 25 0,0 0 25 16,0 0 35-16,0 0 33 0,0-1 39 16,0 1 35-16,5-2 24 0,-5 1 8 15,0-1-14-15,0-1-34 0,2 0-50 0,-2-1-44 16,4 0-45-16,-2 0-30 0,2-2-30 16,0-2-10-16,-2 1-8 0,4-2-2 15,3-1-5-15,-7-2-2 0,8 0-3 16,-4 0-4-16,5-2-1 0,-5 1 1 0,4 1 2 15,-2 1 3-15,-1-1 2 0,-1 3-4 16,0 0-2-16,0 0 1 0,2 2 3 16,-5 1 3-16,3 1 1 0,2 1 5 15,-6 1 1-15,2 3 10 0,0 0 10 0,-2 3 8 16,5 0-9-16,-3 3-12 0,0 1-5 16,-2 2 3-16,2 3 4 0,-2 0-1 15,-2 3-7-15,4 1-1 0,0 2-6 0,-4 0 0 16,2 4-4-16,-2-1-3 0,0 1 0 15,0 1-1-15,0 1 1 0,-2 0 1 16,2 0 4-16,-4 0-4 0,0-1 0 16,4 0 2-16,-6-2 1 0,4 0 1 0,2-3-2 15,-8-3-3-15,6 0 0 0,-3-1 0 16,3-2 4-16,-6-2-3 0,6-1-2 16,-6-1 1-16,2-2 0 0,3-2 1 0,-5-2 1 15,0-2-5-15,0-2-1 0,-1-2 4 16,1-2 2-16,-2-2 0 0,4 0-1 15,-5 0-2-15,5-2-1 0,-4 0 0 0,3 0 1 16,-3-1-1-16,8 1 0 0,-6-1-1 16,2 2-1-16,4 0 0 0,-3-1-1 15,1 1 5-15,-2 0 0 0,6 1 2 16,-2 0 0-16,2 1-2 0,0 1-5 0,-4 0 4 16,4 0 2-16,4 0 2 0,-4 1-3 15,0 3-3-15,2-3 4 0,-2 2 3 16,6 2-2-16,-2-1-2 0,1 1 1 15,-3 1 3-15,4 0-1 0,2 0 6 0,-6 1 6 16,8-1 2-16,-3 2-5 0,1-1-1 16,-6 1 9-16,8-1 7 0,-3-1 6 15,-1 2-7-15,2-2 7 0,-2 0 4 0,0 0 1 16,1 0-10-16,1 0-9 0,-2 0-8 16,4 0-4-16,-7-2 0 0,3 2-3 15,2-1-4-15,-2 1 0 0,0-2 0 16,1 2-5-16,1-1-4 0,-6-1-13 0,4 1-54 15,2-1-157-15,-1 1-271 0,-5 1-305 16,2-2-57-16,0 1 152 0,-2-2 280 16</inkml:trace>
  <inkml:trace contextRef="#ctx0" brushRef="#br0" timeOffset="31465.45">10697 10498 215 0,'0'-6'244'0,"0"1"12"15,0 0 25-15,0 0 53 0,2 1 55 16,-2-2 25-16,5 1-27 0,-5 1-69 15,4 1-83-15,-4-2-73 0,0 2-54 16,0 0-38-16,0 2-23 0,2-1-18 0,-2 2-9 16,0 2-2-16,0 1-5 0,0 2-12 15,0 3 7-15,0 0-4 0,-2 2 7 16,2 0-7-16,0 4-2 0,-4 1-2 16,-1 2 5-16,5-1-2 0,-2 1 1 0,-2 1-4 15,0-2-6-15,4 1 1 0,0-1 4 16,-2 1 7-16,2-1-6 0,0-1 0 15,0-2 1-15,2 3 1 0,-2-3 3 0,8-1-1 16,-6 0-3-16,3 0 0 0,1-3-1 16,0 0 1-16,2-1 2 0,0-2-2 15,1 1-1-15,-1-2-1 0,0 1-2 0,3-2 1 16,-9-1 2-16,8 2 8 0,-4-2-2 16,0-2-10-16,3 1-17 0,-3 1-30 15,0-3-68-15,-2 0-139 0,-2 0-161 16,7 0-121-16,-9-2-77 0,2 1 15 15,-2-2 92-15,4-2 159 0</inkml:trace>
  <inkml:trace contextRef="#ctx0" brushRef="#br0" timeOffset="31699.44">10693 10681 42 0,'-4'-1'159'16,"4"-1"-15"-16,0 1 1 0,-2-2 6 16,2 1 8-16,0 1 15 0,0 1 14 15,2-2 13-15,2 1 18 0,0-1 18 0,-2 2 2 16,7-3-20-16,-7 3-44 0,4-1-50 16,2 1-46-16,-2-2-29 0,5 2-22 15,-5 0-12-15,4 0-11 0,-4 2-5 0,1-2-7 16,3 0-64-16,0 1-123 0,1 1-151 15,-5-2-142-15,0 0-72 0,4-2 37 16,-3 1 127-16</inkml:trace>
  <inkml:trace contextRef="#ctx0" brushRef="#br0" timeOffset="32299.56">11036 10360 31 0,'-2'-5'285'0,"2"1"45"0,0 0 26 0,0 1-4 15,0 0-32-15,-4-1-50 0,4 3-51 16,0-2-47-16,4 2-29 0,-4-1-14 0,0 1 3 16,0 1 6-16,2 0-3 0,2 1-13 15,-1 1-28-15,5 2-30 0,-6 1-21 16,4 1-1-16,2 1 6 0,3 2 4 15,-5 2-9-15,4 2-12 0,-1 2-9 0,-1 0-6 16,0 2-5-16,2 2-3 0,1 1-3 16,-5-1 1-16,4 2 5 0,-4-1-3 15,3 1-3-15,-3 1-8 0,-4-2 22 16,2 2 17-16,2 1 12 0,-6-2-9 0,4 1-13 16,1 1-12-16,-5-1-3 0,-5 1-3 15,1-1-1-15,4 2-4 0,-2-3-2 16,-2 2 1-16,-2-3 1 0,0 2-2 0,-3-1 3 15,3-2-1-15,0-1 3 0,-4 0-4 16,4-3 2-16,-1-1-4 0,-1-1-4 16,0-1-2-16,0-3 2 0,1 2-3 0,-3-4-26 15,4 0-42-15,-5 0-71 0,9-3-132 16,-8-1-155-16,4 0-135 0,-5-1-81 16,5-4 14-16,-2 1 100 0,-2-2 166 15</inkml:trace>
  <inkml:trace contextRef="#ctx0" brushRef="#br0" timeOffset="32934.14">10656 10300 91 0,'0'-4'155'0,"0"1"12"0,0 0 0 16,0 0-10-16,0 0-13 0,0 1-20 15,-2 1-16-15,2 1-15 0,-4 0-15 0,0 1-20 16,2 1-18-16,-3-1-15 0,3 4-6 16,-2-1-3-16,-2 2 9 0,2 0 24 15,-2 2 24-15,0 1 8 0,-1 0-1 0,-1 1-1 16,6 1 10-16,-8-1 13 0,3 1 4 15,-1 1-12-15,2 0-23 0,4 0-23 16,-6 1-15-16,-3-1-12 0,9 3-6 16,-4-1-12-16,2-1-1 0,-2 2-2 0,2 0 4 15,2-1 0-15,2 2-2 0,0-1 3 16,-5 2 0-16,10-2 0 0,-5 2 4 16,0 0-3-16,2 0-1 0,2 1-4 15,-2 0-1-15,2 0 0 0,0 0 2 0,-2 0 1 16,2-2-2-16,-2 2 5 0,2-1 57 15,1-1 51-15,-3 1 35 0,2-2-29 16,0 1-39-16,-2 1-29 0,4-2-17 16,2 1 5-16,-5 1 5 0,1-3 0 0,2 2-17 15,-2-1-9-15,2-2-8 0,0 1-2 16,1-2-4-16,1-2-1 0,-6 1-2 0,4-1-13 16,4-1-78-16,-3 0-185 0,3 0-239 15,-2-1-201-15,-2-1 12 0,1-2 145 16,-1 1 217-16</inkml:trace>
  <inkml:trace contextRef="#ctx0" brushRef="#br0" timeOffset="35880.43">11543 10662 153 0,'0'0'216'15,"0"-2"11"-15,-2 2 10 0,2 0 14 16,0 0 28-16,0-1 34 0,0 1 34 15,0-2 3-15,0 0-31 0,-4 2-52 0,4 0-62 16,0-1-47-16,0 1-45 0,0-1-32 16,0 1-21-16,0 0-23 0,0 0-12 15,0-2-10-15,0 2 0 0,0 0-5 0,4 0-1 16,-4 0-3-16,2-1-6 0,-2 1 2 16,6 0-2-16,-2 0 8 0,2 0-2 15,-2 0-3-15,3 0 2 0,-1 0-5 16,2-2 2-16,-6 2 0 0,4 0 2 0,3 0-4 15,-3 0-10-15,0-1 1 0,0 1 6 16,3 0 9-16,-7 0-3 0,4 0-6 16,2 0-10-16,-6 0-53 0,4-2-125 15,-2 4-197-15,1-2-176 0,-5 1-127 0,0-1 14 16,0 0 111-16,0 0 180 0</inkml:trace>
  <inkml:trace contextRef="#ctx0" brushRef="#br0" timeOffset="36169.98">11543 10717 131 0,'0'2'207'0,"-2"-1"-24"0,2 1-27 15,0-2-12-15,0 1 9 0,0-1 24 0,0 2 12 16,0-1-15-16,0-1-36 0,0 2-44 15,2-2-34-15,-2 1-27 0,6 0-9 0,-6-1-6 16,8 2-8-16,-6 0-4 0,-2-1-2 16,9 1 1-16,-7-1-1 0,4-1-2 15,2 2-1-15,-6-1 1 0,4-1-2 16,3 0-3-16,1 0 1 0,-8 0-5 0,4 0-63 16,3 0-112-16,-1 0-186 0,-4 0-99 15,2 0 19-15,-2-1 134 0</inkml:trace>
  <inkml:trace contextRef="#ctx0" brushRef="#br0" timeOffset="38905.71">12250 10657 82 0,'4'-4'92'0,"-2"-1"5"16,2 1 3-16,0-1 5 0,-2 1 0 16,2-1 10-16,-2-1 10 0,7 1 17 15,-9 1 24-15,2-2 35 0,4 0 41 0,-2 0 41 16,0 0 25-16,-2 0 3 0,3 0-30 15,-1 0-43-15,-2 0-53 0,-2 1-46 16,4 1-30-16,-2 0-22 0,-2-1-11 0,0 0-9 16,4 1-6-16,-4 0-10 0,-4-1-5 15,4 0-6-15,0 1-12 0,-2 1-10 16,-2-1-5-16,2 1-3 0,-7 0-4 16,7-1-2-16,-6 2-1 0,2-1-1 0,0 1 1 15,-1 1 2-15,1-1-4 0,-4 2-2 16,4-1-1-16,-5 1 2 0,3 0-1 15,0 0-1-15,0 1-3 0,-1 1 2 0,-1-1 0 16,2 1 0-16,-1-1 1 0,1 2 2 16,0 0 4-16,0 0-3 0,-1 2-1 15,1-1-3-15,-2 1-3 0,4 2 3 16,-5-1 3-16,5 1 2 0,0 1-2 0,0 1-4 16,-3 0 1-16,3 1 3 0,0 1 0 15,2 1 0-15,-2 0 0 0,4 0 2 16,-7 2-4-16,9 0-5 0,-2 0 0 0,-2 1 6 15,4 0 10-15,0 2-7 0,0-4 1 16,4 2-2-16,-2-1 4 0,2-3-2 16,1 2-3-16,1-1-1 0,0-3 1 0,0-2 1 15,4 1 2-15,-3-2 3 0,3-3-3 16,4 0 2-16,-5-3-2 0,1 0 0 16,7-5-3-16,-7 1 0 0,4-2-3 15,-1-2 8-15,1-1-4 0,-1 0 4 0,-3-1-5 16,2-2 0-16,-1-2-3 0,-1 1 3 15,-4-2 0-15,5 0 0 0,-5-1-2 16,0 2 2-16,-2-1 0 0,0 1 0 16,-2 2 0-16,3 2 2 0,-1-1 0 0,-4 4 1 15,2-1 0-15,-2 1 3 0,0 2 1 16,0 2-1-16,0 2-1 0,0-1-3 16,0 4 2-16,0 1 1 0,0 0 1 15,-2 1-1-15,2 0-3 0,0 3 4 0,0-1 10 16,0 1 10-16,0 1 4 0,0 0-9 15,0 2-8-15,0-2-6 0,2 2 0 16,-2-1-7-16,0 0-3 0,4 0-3 16,-2 0 0-16,2-2-8 0,2 2-39 0,-2-1-72 15,3-1-126-15,-1 1-188 0,0-1-177 16,2-1-147-16,-6 0 37 0,7 0 132 16,-7-2 214-16</inkml:trace>
  <inkml:trace contextRef="#ctx0" brushRef="#br0" timeOffset="39261.35">12506 10761 12 0,'8'-3'203'0,"1"0"-5"0,-1 0-17 16,-6 0-19-16,4 0-13 0,2 1-6 0,-6 1 0 15,5 1 21-15,1 1 35 0,-6 1 13 16,6 1-21-16,-6 1-51 0,2 2-45 16,-1 0-28-16,1 0 27 0,-4 2 56 15,4-2 50-15,-4 1 5 0,0 1-28 0,-4-3-36 16,0 3-43-16,4-2-37 0,-7-1-21 16,7-1-14-16,-2-1-10 0,-6 0-7 15,6-1-5-15,-6-2 1 0,6-2-1 0,-3 1 0 16,-1-2 0-16,2-2-1 0,-2 1 1 15,6-2-8-15,-2 0 2 0,2-2-1 16,0-1 4-16,0 2-2 0,0-1 1 16,2 2-1-16,-2-1 0 0,4 2-5 0,-2-1-42 15,2 2-116-15,0 1-188 0,-2 1-156 16,-2 1-118-16,7 1-14 0,-7 0 78 16,8 0 162-16</inkml:trace>
  <inkml:trace contextRef="#ctx0" brushRef="#br0" timeOffset="40221.87">12783 10642 16 0,'0'0'185'0,"0"2"8"16,0-1 13-16,0 1 10 0,0-2 17 16,0 0 15-16,0 0 24 0,0 0 14 0,0 0-5 15,0 0-24-15,0-2-29 0,0 2-21 16,0 0-19-16,4-1-34 0,-2-1-36 15,-2 2-41-15,9 0-26 0,-9-1-18 0,2 1-11 16,4 0-8-16,-2 0-1 0,0 1 5 16,2-1 7-16,0 2 4 0,-1-1-5 15,1 1-9-15,0-1-5 0,0 2-3 16,2-1-1-16,-5-1-1 0,3 0 2 0,2 1 1 16,-2 0 1-16,0-2-2 0,1 1 0 15,1-1-4-15,-6 0-2 0,4 0-3 16,2 0-2-16,-5 0 4 0,3 0-5 15,-2 0-16-15,2-1-49 0,-6 1-130 0,8-2-196 16,-8 2-190-16,2-2-143 0,-2 0 43 16,0-1 133-16,0 1 215 0</inkml:trace>
  <inkml:trace contextRef="#ctx0" brushRef="#br0" timeOffset="40574.68">12876 10533 84 0,'-2'-3'152'0,"2"1"-8"16,0 0-6-16,0 2 7 0,0 0 3 0,0 2 8 15,0 1 12-15,0 0 9 0,0 0 7 16,-4 2-10-16,4-1-17 0,0 2-17 15,0 0-3-15,0 2-6 0,0-2-12 16,4 2-28-16,-4 2-29 0,0-1-17 0,0 0-12 16,0 1-9-16,0-1-7 0,0 1-4 15,0 1-3-15,0 0-4 0,0-1-4 16,0-1-3-16,0 0-2 0,0 0-2 0,2-1 1 16,-2 0-7-16,0-1-41 0,0 0-110 15,0 1-136-15,0-2-134 0,0-2-101 16,0-1 14-16,0 0 98 0</inkml:trace>
  <inkml:trace contextRef="#ctx0" brushRef="#br0" timeOffset="43244.9">13550 10518 97 0,'4'-2'271'0,"-4"1"16"0,2-1 0 15,-2 1-1-15,4-1-13 0,-2-1-9 16,-2-1-21-16,0 1-29 0,0-2-31 0,0 1-26 16,0-1-22-16,0 1-27 0,0-1-29 15,0 1-7-15,-2-1 7 0,-2 1-6 0,2-1-18 16,-2 1-19-16,0 0-7 0,-2-1-12 15,4 2-5-15,-7 0-7 0,-1-2-1 16,4 4-1-16,0-1 1 0,-5 0-2 16,5 2-2-16,-4 0-2 0,3 0-2 0,-3 2 4 15,0 1-3-15,-1 0 2 0,5 0 2 16,-4 2-3-16,4-1 0 0,-5 1 2 16,1 2 3-16,2-1-2 0,-3 3-2 15,1-1 0-15,4 2-9 0,-9 0 6 0,5 3 1 16,4-1 8-16,-4 1-2 0,1-1-1 15,1 2 3-15,-2-1-1 0,4 1-4 16,3-2 0-16,-5-1 1 0,2 3 2 16,6-2 2-16,-2 0-2 0,2 0 0 0,0-1-2 15,0 1 4-15,0-2-3 0,2 0 1 16,4 0 1-16,-2-2-2 0,3 2 1 16,-1-1-1-16,2-3-2 0,2 1-2 0,-3-1 4 15,3 0-2-15,-2-1 2 0,0-1 1 16,1-1 2-16,1 0 0 0,0-1-2 15,-3-1 0-15,3-1-1 0,0-1 0 0,1-3 1 16,-1 2-3-16,0-3-2 0,-2 1 2 16,3-3-1-16,-5 0 1 0,4 0 0 15,-1-2 0-15,-1 0 7 0,0-2-3 0,-2-1-2 16,1 0-8-16,-1-1 0 0,-2-2 2 16,2 0 1-16,-2 1 3 0,-2 1 2 15,2 0-4-15,1 3 5 0,-3 0 0 16,-2 1 4-16,4-1-3 0,-2 2 15 0,-2 2 8 15,0 0 7-15,4 1-3 0,-4-1-10 16,4 3-7-16,-4 0 5 0,0 0 2 16,0 2 1-16,0 1 1 0,0 0-5 15,0 3 5-15,0-1 3 0,-4 3 5 0,0 3 6 16,4-1 1-16,-2 2 1 0,-2 0 4 16,2 2 3-16,2-1 1 0,-9 1-3 15,9 1-2-15,-2-1-5 0,2 2-12 0,-4-3-6 16,0 2-10-16,4 0-1 0,-2-2 1 15,-2 1-3-15,4 0-7 0,0-2-5 16,0 0-4-16,0 0-10 0,0-2-48 16,4 1-81-16,-4-2-205 0,2-1-231 0,-2-1-249 15,8-3 11-15,-8 1 158 0,2-1 259 16</inkml:trace>
  <inkml:trace contextRef="#ctx0" brushRef="#br0" timeOffset="43691.55">13684 10800 93 0,'0'0'290'0,"0"0"25"0,2 0 12 15,-2 0-10-15,0 0-26 0,0 0-32 16,5 0-16-16,-3 0-19 0,-2-2-25 16,0 2-34-16,4-1-27 0,0-1-23 15,-4-1-19-15,2 0-31 0,-2 0-23 0,4 0-18 16,-2-1-7-16,-2-1-8 0,4 0-3 16,0 1 0-16,-4 0-2 0,2-2-2 15,-2 1-2-15,5-1 3 0,-5 3-1 16,2-1 12-16,-2 1 13 0,0-1 6 0,4 2-2 15,-4 0-11-15,0 1 5 0,0 1 4 16,-4 1 5-16,4 1-6 0,0 2-6 16,-2-1-4-16,2 3-7 0,-5-1-6 0,5 2-1 15,-2 1-6-15,2-2 4 0,-4 1-2 16,0 1 4-16,4 1-3 0,-2-2-1 16,2 0-1-16,-4 1 0 0,4 0-2 15,0-1-6-15,0-1-22 0,0-1-89 0,0 0-169 16,0 0-184-16,0 0-163 0,4-2-50 15,-4-2 73-15,2-1 170 0</inkml:trace>
  <inkml:trace contextRef="#ctx0" brushRef="#br0" timeOffset="44245.46">13930 10354 70 0,'2'-9'183'0,"3"1"-2"0,-1 1-11 15,-2 0-17-15,-2 1-13 0,0 1-8 16,4-1 0-16,-4 3 17 0,4 0 31 15,-4 2 31-15,0-2 19 0,0 3-5 0,0 0-17 16,0 0-24-16,0 1-17 0,0 1-26 16,0 0-24-16,0 3-25 0,0 0-23 15,0 1-20-15,0 1-4 0,0 2 8 0,0 2 7 16,-4 0-3-16,4 3-18 0,-4 1-11 16,4 0-11-16,-2 2-6 0,2-1-6 15,-4 1-1-15,-1 1 3 0,5 1-3 16,-6-1 1-16,6 2-5 0,-2-2 2 0,-2 0 0 15,0 0 3-15,2-2-2 0,-2 2-3 16,4-3-2-16,-2 0 2 0,2 0 4 16,0-1-2-16,0-1 2 0,0 1-1 15,0-2 0-15,2 0 2 0,-2-2-1 0,4 1-1 16,-2-2 0-16,2-2 1 0,0 1 3 16,-2-1-4-16,4-2-3 0,3 1 0 15,-7-4 2-15,6 2-2 0,-6-3 6 16,4-1-6-16,3 2 0 0,-3-2-16 0,0-2-21 15,0 2-56-15,-2-1-107 0,-2-1-130 16,2 0-104-16,1 1-46 0,-5 0-15 16,2-2-15-16,-2 0 42 0,0-2 102 0</inkml:trace>
  <inkml:trace contextRef="#ctx0" brushRef="#br0" timeOffset="44603.98">13837 10608 32 0,'-4'-2'239'15,"0"1"8"-15,4-1-10 0,0 0-25 0,-2 2-28 16,-2-1-25-16,4 1-7 15,-2-1 2-15,2-1 14 0,0 1 37 0,0-1 43 16,2 2 22-16,-2-1-18 0,0-1-43 16,4 2-49-16,-2 0-31 0,-2-1-28 0,8 1-20 15,-6 0-13-15,3 0-17 0,1 0-12 16,0 0-17-16,2-2-1 0,-2 2 7 16,5 0 7-16,-5 0-5 0,4-1-9 15,1 1-7-15,-5-2-3 0,4 2-5 0,-8 0-4 16,9 0 3-16,-5 0-4 0,2 0-2 15,-6 0-6-15,4 0-12 0,3-1-38 16,-7 1-136-16,4-2-243 0,2 2-300 0,-6-3-103 16,2 0 109-16,-2 0 257 0,2 0 185 15</inkml:trace>
  <inkml:trace contextRef="#ctx0" brushRef="#br0" timeOffset="46985.7">14247 10572 123 0,'0'0'196'15,"0"1"-4"-15,-5-1-6 0,5 0 2 0,0 0 10 16,0 2 19-16,0-2 28 0,0-2 33 16,0 2 26-16,5-1 5 0,-5 1-30 15,4-2-45-15,-4 2-55 0,2-1-48 16,-2-1-45-16,4 2-26 0,-2-1-20 0,2 1-9 16,0-2-3-16,-2 0 1 0,7 2-5 15,-7 0-6-15,4 0-8 0,2-1 0 16,-2 1-4-16,5-1-2 0,-9 1-3 15,8 0-2-15,-4 0-3 0,3-2 0 0,-1 2-9 16,0-1-36-16,-6-1-112 0,4 2-192 16,-2 0-183-16,1 0-134 0,-3-1 3 15,2-1 97-15,-4-1 174 0</inkml:trace>
  <inkml:trace contextRef="#ctx0" brushRef="#br0" timeOffset="47214.99">14329 10468 133 0,'0'-1'210'0,"0"-1"-12"0,0 4-18 15,-2-1-20-15,2 0-16 0,0 4-13 16,0 0-14-16,-4 1-22 0,4-2 6 16,-2 4 15-16,2-2 7 0,0 1-23 0,0 2-36 15,0 0-26-15,0 0-17 0,0 0-11 16,-4 2-7-16,4-2-1 0,4-2-22 15,-4 2-71-15,0 0-109 0,0-1-152 16,2-2-93-16,2 0 9 0,-4-3 108 0</inkml:trace>
  <inkml:trace contextRef="#ctx0" brushRef="#br0" timeOffset="48049.4">14873 10461 239 0,'4'-8'272'16,"-2"1"8"-16,-2 1 13 0,0-2 33 16,4 2 39-16,-8-1 16 0,4 2-29 15,0-1-60-15,-6 2-73 0,4-1-67 0,-2 0-50 16,-2 3-46-16,1-1-19 0,-1 1-15 15,0-1-2-15,-2 3-10 0,2-1-5 16,-1 1-5-16,-3 0 0 0,4 0 1 0,0 1 1 16,-3 1 2-16,1-1-4 0,0 4 1 15,0-3-1-15,-1 2 2 0,1 0 0 16,-2 2-3-16,1 0-7 0,1 0 3 16,0 2 2-16,0-2 8 0,-1 1-2 0,7 1-1 15,-4 1-2-15,-2 0 2 0,6 1 2 16,-7-1 1-16,9 0 0 0,-2 1-7 15,2 0 4-15,0 0-1 0,2-1 1 16,-2 0 0-16,5 0 0 0,-1-1-2 0,-2 1-2 16,6-2 2-16,-2-3 2 0,0 3 0 15,1-3 1-15,3-1-1 0,-4-1-2 16,5-2 1-16,-1-2-2 0,-4 1-3 0,9-2 7 16,-9-3-2-16,4 1 0 0,-2-2-2 15,1-1 1-15,1-1 0 0,-4-2 0 16,0 1 2-16,1-2 3 0,-1-1-3 0,2-1 3 15,-6 1-4-15,6-1 1 0,-8 2-1 16,7 0 10-16,-7 0 12 0,0 2 8 16,2 0-5-16,-2 3-3 0,0 0-6 0,0 1-5 15,0 0-11-15,0 3 3 0,-2 0-4 16,2 3 8-16,0 0 7 0,-5 1 4 16,3 2-6-16,2 2-1 0,-4 2 2 15,0 2 6-15,4 0 7 0,0 2 3 0,-2-1-4 16,2 4-9-16,0-2-4 0,-4 1-1 15,4 0-4-15,-4 3-3 0,4-1-2 16,0 0 0-16,0-2-3 0,0 1 0 16,0-1-2-16,0-1 6 0,0 0-4 0,0 0-4 15,0-2-4-15,0 0 0 0,0-2 0 16,0 0-7-16,0 0-31 0,4-2-54 16,-4 0-113-16,4 0-179 0,-4-2-175 15,0 1-169-15,0-4 26 0,0 1 128 0,2-1 222 16</inkml:trace>
  <inkml:trace contextRef="#ctx0" brushRef="#br0" timeOffset="48449.57">14939 10647 20 0,'0'-3'217'0,"8"1"-20"0,-8-1-15 16,2 1-11-16,3 0-9 0,-1-1-1 0,2-2 23 16,-4 2 59-16,6-2 66 0,-6 0 41 15,4 0-17-15,3 1-68 0,-7 0-81 0,4 2-66 16,2-1-42-16,-6 1-20 0,2 2-11 16,1 0-8-16,-5 2-8 0,0 1-10 15,0 1-6-15,0 2-6 0,0-1-3 16,-5 0 3-16,1 2-5 0,2-1 0 0,-6-1-4 15,6 2 2-15,-2 0 0 0,2-1 4 16,-7 0-4-16,7 0 0 0,-2 0 0 16,2 0-1-16,2 0-2 0,-4-1 3 0,4 1 4 15,-4 0-1-15,8-2 1 0,-4 0-4 16,4 1 4-16,-2 0-2 0,-2-2-1 16,6 0 3-16,-1-1 0 0,1 0-2 15,-2 0-3-15,2-1 0 0,-2 2-2 0,2-3-21 16,-1 2-88-16,1-2-175 0,-4 1-183 15,6-1-152-15,-6-1-38 0,2-1 73 16,-2-1 161-16</inkml:trace>
  <inkml:trace contextRef="#ctx0" brushRef="#br0" timeOffset="48982.82">15226 10203 154 0,'7'-8'224'0,"-3"0"0"0,0 1-3 16,-2 1-23-16,4 1-37 0,-6 1-31 0,4 0-12 15,0-1 17-15,-4 4 42 0,2-1 41 16,-2 0 22-16,0 4-11 0,0 0-30 16,0 2-48-16,0 1-46 0,-2 0-37 15,2 2-24-15,-4 2-19 0,0 0-8 0,4 3-8 16,-6-2-3-16,6 4-1 0,-2-1 1 16,-2 2 1-16,0 3-3 0,2-1 0 0,-3-1 2 15,3 2-2-15,2 0 4 0,-4 0 10 16,0 2 22-16,4-1 15 0,-2-1-3 15,2 0-18-15,0 0-16 0,-4-1-6 16,4 1 1-16,-4 0-5 0,4-2-3 16,0 1 5-16,0-2 8 0,0 0 11 0,0-2 1 15,0 1-4-15,4-1-11 0,0-1-2 16,-2-1 8-16,2-1 9 0,0 0-1 16,3 0-8-16,-5-1-10 0,6-2-3 0,-2 1-2 15,0-3-6-15,0 2-3 0,1-3 2 16,1 1 1-16,-6-3 0 0,6 2 0 15,-6-1-15-15,2-2-33 0,-1-1-67 16,5 0-100-16,-6 0-115 0,-2-1-99 0,4-1-71 16,-2 1-78-16,-2-3 13 0,0 0 88 15,0 0 172-15</inkml:trace>
  <inkml:trace contextRef="#ctx0" brushRef="#br0" timeOffset="49254.24">15171 10519 308 0,'-9'-3'368'16,"9"0"44"-16,-6 0 68 0,6 0 29 0,0 1-49 16,-2 0-104-16,2 0-96 0,2 1-68 15,-2-2-50-15,4 1-27 0,-2-1-20 0,7 2-15 16,-7-3-14-16,6 2-18 0,-6-3-12 15,4 4-14-15,2-2-7 0,1 0-6 16,-1 1-9-16,-2-1-7 0,5 2-5 16,-5-1-41-16,0 1-82 0,0-1-201 0,4 2-189 15,-3-1-190-15,1-1-35 0,-6-1 87 16,6 2 188-16,-6-3 187 0</inkml:trace>
  <inkml:trace contextRef="#ctx0" brushRef="#br0" timeOffset="49818.01">15470 10189 32 0,'2'-2'186'0,"-2"1"2"0,0 0 0 15,0-1 1-15,0 1 18 0,5-1 22 16,-1 2 32-16,-4-1 31 0,2-1 21 16,2 2-7-16,0-1-38 0,2-1-56 15,-6 2-47-15,6-1-33 0,-1 1-31 0,-3 0-27 16,4 0-26-16,2 0-14 0,-6 0-9 16,2 1-8-16,-2 2-1 0,-2 0-6 15,4 2-2-15,1-1-2 0,-5 2-4 0,-5 0-2 16,1 2 0-16,4-1 2 0,-6 1 1 15,4 1 1-15,-6 0-1 0,2 1 9 16,4-2 4-16,-7 1 5 0,7 0-7 16,-2-2-3-16,2 1-1 0,-6-1-2 0,8-1 4 15,0 2 8-15,0-3 4 0,0 0 4 16,4 0-8-16,0-1-5 0,2 0-16 16,-4 0 0-16,7-3-2 0,-3 2 9 15,0-1-6-15,4-2-29 0,1 0-104 0,-5-2-268 16,0 2-358-16,0-3-131 0,2 2 126 15,-5-1 298-15,3 0 182 0</inkml:trace>
  <inkml:trace contextRef="#ctx0" brushRef="#br0" timeOffset="52620.51">17037 9639 38 0,'0'0'106'0,"0"0"-4"16,0-2-5-16,0 2-8 0,0-1-10 0,0 1-9 15,0-2-8-15,0 2-5 0,0-1-1 16,0 1-3-16,0 0-2 0,0-2-3 15,0 2-7-15,0 0-11 0,0 0-11 16,0 0-5-16,0 0-5 0,0 0-1 0,0 0-2 16,0 0-1-16,-4 0 3 0,4 2-3 15,0-2-1-15,0 1 2 0,-2 1 13 16,2-1 12-16,0 1 8 0,0 1-11 16,0-1-7-16,-4 2-10 0,4-3-4 0,-4 4-3 15,4-2-1-15,0 1-1 0,0 1-2 16,0-1 3-16,-2 2-1 0,2-1-2 15,0 1 2-15,0 0-2 0,-4 1 2 0,4-1-2 16,-5 2 0-16,5 1 2 0,0-2-2 16,0 0 41-16,0 3 36 0,0-1 24 0,-2-2-21 15,2 2-29-15,0 0-18 0,0 2-11 16,-4-4-9-16,4 4-4 0,0-2-2 16,0 0-4-16,0 1 2 0,4-1-1 15,-4 0-2-15,0 2 3 0,0-1-3 0,2 0 3 16,-2 1-2-16,0 0 3 0,0 1 30 15,0-2 70-15,0 2 62 0,0-1 13 16,0 1-47-16,0-2-48 0,5 2-34 16,-5 0-18-16,0 0-14 0,0 0-6 0,4 0-6 15,-4 0-3-15,0 0 1 0,0 0-2 16,0 0 1-16,0 0-3 0,0 0 1 16,0 0-7-16,2 0 2 0,-2 0 0 15,0-1 8-15,0 1-2 0,0-2 1 0,0 2-1 16,4-1-1-16,-4-1 1 0,4 1-1 15,-4 1-3-15,0-2 3 0,0 1-3 16,2 1 1-16,-2-2-1 0,4 2-1 0,-4 0 1 16,0 0 0-16,0 0 0 0,2 0 3 15,-2 0 1-15,0 0 2 0,4 0-2 16,1 0-2-16,-5 2-1 0,0-2-1 0,0 0 1 16,0 0 0-16,2 0 2 0,-2 1-2 15,0-1-1-15,0 0 0 0,0 0 0 16,4 0 3-16,-4 0-3 0,2 0 2 15,-2 0-1-15,0 0-2 0,0 0 1 0,0-1 0 16,0 1 3-16,0-1-2 0,4 0 0 16,-4 1-2-16,0-1 1 0,0 1 0 15,0-2 0-15,0 1 0 0,0-1 2 0,0 1 0 16,0-2 1-16,0 1-2 0,0 1 1 16,0-2-2-16,0 1-2 0,-4-1-1 15,4 0 2-15,0 2 4 0,0-2-1 16,0 0-1-16,0 1 2 0,0-1-2 0,0 0 0 15,-2 2-1-15,2-2 1 0,-4 1 2 16,4-1 0-16,0 0 2 0,0 0-2 16,-2 0 0-16,2 0 0 0,0 0-1 0,0 0 2 15,0 0 0-15,0 0 1 0,-5 2 16 16,5-4 49-16,-4 4 49 0,4-2 15 16,0 0-32-16,0 1-39 0,0-1-20 0,0 0-15 15,0 0-9-15,-2 0-8 0,2 0-3 16,0-1-4-16,0 1 2 0,0-2 8 15,0 2 14-15,0-1 14 0,-4-1-5 16,4 1-5-16,0-1-12 0,0-1-2 0,-2 2-6 16,2-2 3-16,0 1 3 0,0-1 6 15,0 0-3-15,0 0-3 0,0-1-4 16,0 0-7-16,-4-1-2 0,4 0 0 0,0-1 11 16,0 2 6-16,0-3 4 0,0 2-6 15,0-3-5-15,0 1-3 0,-4-1-2 16,4-1-5-16,0 2-4 0,0-2-5 15,0-2-1-15,4 1-2 0,-4-2-18 0,4-1-63 16,-4-1-198-16,0-1-244 0,0-3-263 16,2-2-5-16,2-1 146 0,-4 0 255 15</inkml:trace>
  <inkml:trace contextRef="#ctx0" brushRef="#br0" timeOffset="55156.38">17093 9631 137 0,'0'0'142'0,"0"0"2"0,0-1 10 16,0 1 6-16,4-2 8 0,-4 2 7 16,0 0 8-16,0 0-14 0,0 0-23 15,0 0-30-15,0 0-1 0,0 0 22 16,0 0 23-16,2 0 1 0,-2 0-12 0,0 2-28 15,4-1-27-15,0-1-31 0,-1 0-19 16,-3 2-11-16,6-1-7 0,2-1-10 16,-6 2-7-16,6-1 0 0,1-1 3 0,-1 2-2 15,0-2-1-15,3 1-3 0,-1 1-6 16,4-2 4-16,-5 1 3 0,5 0 5 16,-2-1-2-16,5 2-3 0,-3-2-2 15,3 0 0-15,0 2-3 0,-1-2-1 0,1 0 0 16,-1 0-3-16,1 0 2 0,-1 0-1 15,1 1 1-15,-1-1 1 0,1 0-1 16,-1 0 0-16,3 2 1 0,-7-1 0 16,1-1 0-16,3 2-2 0,3-1 2 0,-11-1-2 15,9 2 1-15,-7-1 0 0,7-1 3 16,-7 2 0-16,4-2-1 0,-1 1-3 16,1 0 1-16,-5-1-1 0,5 0-2 0,-2 2 3 15,-1 0 0-15,3-2-1 0,-6 1 1 16,7-1 1-16,-3 0 5 0,3 0-4 15,-3 2-4-15,3-2 1 0,-3 0 1 16,3 0 1-16,-3 0 2 0,0 0 0 0,3 1 0 16,-3-1-5-16,5 0 4 0,-3 0-2 15,-1 2 1-15,3-2 0 0,1 1 1 16,1-1-2-16,-1 2 3 0,-1-1-2 0,1-1-1 16,-1 2 0-16,1-2 0 0,4 0 0 15,-5 1 0-15,3-1 0 0,-3 0 0 16,5-1 3-16,-4 1-2 0,3 0 1 15,-3-2-4-15,1 2-2 0,1-1 3 0,-2-1-1 16,-1 2 2-16,1-1 0 0,-1-1 3 16,1 2-4-16,-1-1-2 0,-3 1 3 15,3 0 4-15,1 0-4 0,-3 0-4 0,3 0 2 16,-5-2 0-16,5 2 2 0,-3 0 1 16,-1 0 2-16,3 0 1 0,-1-1-3 0,1 1 4 15,-4-2-5-15,5 0 1 16,2 2-1-16,-7-1 1 0,5 0-12 0,-3 1 7 15,3-2 1-15,-5 1 13 0,4-1-4 16,-1 2-4-16,1-3 1 0,1 3-3 16,0-3-1-16,-5 2-1 0,5-1 1 0,-1 0 1 15,1 1 0-15,-3 0 3 0,3-2-1 16,-1 1-1-16,-3 1-3 0,3-1-2 16,3 2 3-16,-7-1-1 0,0 1 2 0,3-2 0 15,-3 2 0-15,5 0 2 0,-7-1-4 16,7 1 1-16,-3-2-2 0,-1 2 4 15,1 0 1-15,3-2-1 0,-5 2 1 16,5-1-2-16,-3 0-2 0,3-1 4 0,-1 1-1 16,-3 1 2-16,3-2-5 0,1 1 1 15,-1-1 0-15,5 1 1 0,-5-1 0 16,1 1 1-16,4-1-1 0,-1 2 5 0,-1-2-1 16,-3 0 2-16,9 0-5 0,-6 1-3 15,6-1-2-15,-7-1 1 0,3 2 3 16,2-2 1-16,-1 1-2 0,-1-1-1 0,2 1-3 15,2 1 4-15,-7 0-1 0,7-2 4 16,-6 1-2-16,5 2 0 0,-5-1 1 16,6-1 2-16,-7 2-1 0,7-1-8 15,-6-1 0-15,1 2 5 0,3-1 5 0,-2 1-1 16,0-2-3-16,-3 0 0 0,7 2-5 16,-2-1 5-16,-1 0-1 0,-1-1 4 15,2 1 1-15,0-1 2 0,1 2-1 0,-5-3-3 16,6 3-2-16,-2-1-2 0,-3-1 0 15,3 1 2-15,-2-1-1 0,-3 2 3 16,3-2-2-16,0 2 0 0,-5-1 0 16,3 1 0-16,-3 0 0 0,1-1-3 0,-1 1 2 15,3 0 1-15,-3 0 0 0,-3-2 0 16,3 2 0-16,-1-1 0 0,1 1 0 16,1-2-7-16,-5 2 2 0,3-1 4 15,1 1 5-15,-5-2-1 0,5 2-3 0,-8-1 1 16,7 1-1-16,-5-2 0 0,3 2-1 15,-3 0 2-15,0-1 1 0,1 1 0 0,-1-2-2 16,-2 2 0-16,3 0 0 0,-1 0 1 16,-4 0-3-16,0 0 4 0,5 0-2 15,-3 0 2-15,-2 0-1 0,-4-2 1 16,7 2 0-16,-7 0 0 0,2 0-2 0,-2 0 0 16,6 0 0-16,-6 0 0 0,2-1-2 15,-2 1 0-15,2 0-1 0,1 0 0 16,-3 0-2-16,2 0 4 0,0 0 1 15,2 0 0-15,-4 0 0 0,6 0 1 0,-5 0 2 16,3 0 0-16,2 0-3 0,-6 0 2 16,6 0 0-16,-6 0-1 0,5 0 1 15,-3 0-1-15,0 0-1 0,2-1 0 0,-4 1-1 16,6 0-1-16,-6 0 4 0,5 0-2 16,1 0 1-16,-6 0-2 0,6 0-2 15,-2 0 1-15,-3 0 1 0,5 0 1 0,-6 0 0 16,2 0 2-16,-2 0-5 0,6 1 2 15,-6-1-1-15,3 0 4 0,-1 1-4 16,2-1 3-16,-4 0 2 0,-2 0-1 0,8 2-2 16,-6-2 0-16,2 0 2 0,-2 0 0 15,7 0-1-15,-7 0 0 0,4 0 2 16,-2 0-1-16,0 0 0 0,-2 0 2 16,7 0-2-16,-3 0 3 0,-4 0-1 0,6-2 0 15,-6 2-3-15,4 0 2 0,3 0-2 16,-7-1 0-16,4 1 1 0,2 0 1 15,-2 0-2-15,1 0-1 0,-1 0 1 16,2 0 1-16,-6 0 0 0,2 0 0 0,-2 0-1 16,7 0 2-16,-7 0-4 0,2 0-1 15,0 0 0-15,2 0 2 0,-4 0 0 0,2 0 2 16,1 0 35-16,-3 0 33 16,-2-1 25-16,4 1-17 0,-2 0-17 0,-2 0-16 15,4-2-7-15,0 2-11 0,-4-1-9 16,2 1-3-16,-2 0-15 0,0-2 0 0,4 2 0 15,-4 0 7-15,2 0-4 0,-2-1 1 16,0 1-3-16,0-2-3 0,0 2-2 16,4 0-16-16,-4 0-53 0,0-1-154 15,0 1-205-15,0-2-218 0,-4 2-75 0,4-1 78 16,-2 1 190-16</inkml:trace>
  <inkml:trace contextRef="#ctx0" brushRef="#br0" timeOffset="56390.92">20901 9523 105 0,'0'0'209'15,"0"0"-13"-15,0 0-42 0,0 0-43 16,0 0-29-16,0 0-17 0,0 0-4 16,0 0-1-16,0 0 4 0,-4 2 18 0,4-2 23 15,0 1 31-15,0-1 32 0,-5 2 23 16,5-1 7-16,0 1-11 0,0-1-22 15,0 2-29-15,-2 0-39 0,2-1-31 16,-4 1-25-16,4 0-12 0,-2 1-11 0,2 1-6 16,0-1-1-16,-4 1-3 0,0 0 0 15,4 2 32-15,-2-1 38 0,2 1 22 16,-4 1-24-16,2-1-28 0,2 2-20 16,-5-1-6-16,1 2-9 0,4-1-4 0,0 0 1 15,-2 2-4-15,2 1 0 0,-4-2-4 16,0 2 0-16,4 2 0 0,-2-3 3 0,-2 3 0 15,4 0-1-15,-2-1-2 0,-2 1 0 16,-1-1-2-16,5 2 1 0,-2-1 7 16,-2-2-5-16,2 3 1 0,2-2-6 0,-4 0-6 15,0 3 3-15,4-3 2 0,0 1 6 16,-2-1-1-16,2 1 1 0,-4-1 0 16,2-1-2-16,2 2-1 0,0-1 2 15,0 1 2-15,0-1-1 0,0-1-3 0,-4 2-1 16,4-1 2-16,0 1-1 0,0-2 1 15,-5 1-1-15,5 1 2 0,0-2 2 16,0 1-1-16,0 1 0 0,-2-2-3 16,2 1 0-16,0 0 2 0,0 0 1 0,-4 0 1 15,4-1-4-15,0 0-1 0,-4 0-2 16,4 1 5-16,0 0 1 0,0-3-1 16,0 4-2-16,0-4 0 0,0 2 0 15,0 0 0-15,0 0 3 0,0 0 0 0,0 0-11 16,0-1 3-16,4 1 0 0,-4-2 13 15,0 2 25-15,0 0 29 0,0 2 16 16,0-3-16-16,0 2-18 0,0-1-17 0,4-1-8 16,-4 2-12-16,0-3-4 0,0 2 0 15,0-1-1-15,2-1 2 0,-2 2-1 16,0-1 0-16,0-1 1 0,5-1-2 0,-5 2 3 16,0-2-1-16,4 1 12 0,-4-1 13 15,0 0 7-15,2 0-9 0,-2 0-8 16,0 0-5-16,4 2-6 0,-4-2 0 15,0 0-2-15,0 0-4 0,2 0 1 0,-2 0-4 16,0 0-3-16,0 0 6 0,0 0 2 16,0 0 0-16,0 1-1 0,0-1-1 15,0 0-1-15,4 2 1 0,-4-2 0 0,0 0 1 16,0 1 0-16,0-2-3 0,0 2 0 16,0-1 0-16,4 0 3 0,-4 2 0 15,0-2-6-15,0 0 3 0,0 1 0 16,0-1 3-16,0 2-3 0,0-2-2 0,0 0 1 15,0 0 1-15,0-2 6 0,0 0-5 16,2 1-1-16,-2 0-4 0,0-1 6 16,0-1 3-16,0 0 25 0,0 0 19 15,0 0 13-15,0-1-13 0,4-2-18 0,-4 3-8 16,0-3-11-16,0 1-6 0,0-1-2 16,2 0-2-16,-2 0 2 0,0 0 2 15,0 0 0-15,0-1-3 0,0 1 1 0,0-2-3 16,0 1-1-16,0 0 0 0,0 0 0 15,0 0 2-15,0 1-4 0,0-2 1 16,0 1 1-16,0-1 5 0,0 1 7 16,0-1 12-16,0 1 8 0,0 1 4 0,0-1-11 15,0 0 1-15,0 0-9 0,0 1-5 16,0-2-10-16,0 2 1 0,0 0-1 0,0-1-1 16,0-1 5-16,0 0 0 0,0 1 5 15,0-2-6-15,0 2-11 0,0-4-8 16,0 2 0-16,0-2 2 0,0 0 1 15,0-1-28-15,0 0-33 0,0 1-42 0,0-1-19 16,0 2-2-16,0-3 10 0,0 2 9 16,0-1 4-16,0 0-9 0,0 0-21 15,-2 0-64-15,-2 1-110 0,4 1-132 16,-2-1-156-16,2-2-18 0,-4-1 83 0,0 1 192 16</inkml:trace>
  <inkml:trace contextRef="#ctx0" brushRef="#br0" timeOffset="58694.21">17039 11233 46 0,'0'0'104'0,"0"0"11"0,0 0 7 16,0 0 5-16,0 0 1 0,4 0 0 16,-4 0 7-16,5 2 9 0,-5-2 8 0,2 0 6 15,-2 0 3-15,4 0-6 0,-2 0-22 16,2 0-29-16,0 1-30 0,-2-1-21 15,4 0 29-15,-2 0 37 0,1 1 28 16,1-1-22-16,0 0-36 0,0 0-33 0,2 0-21 16,-5-1-12-16,3 1-7 0,4 0-5 15,-2 0-5-15,-1 0-3 0,3 1 3 16,-2-1-4-16,3 0 2 0,-1 2-2 0,0 0 1 16,1-2 0-16,-1 1 3 0,2 1 17 15,1-1 54-15,-3 1 55 0,4-1 17 16,-1 1-32-16,3-2-40 0,-1 0-30 15,1 0-14-15,1-2-12 0,-1 2-9 0,5-1-5 16,-4 1-4-16,-1-2 1 0,3 1-3 16,-3-1 1-16,5 2 1 0,-4 0-3 15,5 0 0-15,-3 0 0 0,0 0-2 16,-3 0 4-16,5 2-2 0,-1-1 0 0,-1 1 0 16,-2-1 4-16,3-1-2 0,1 2 0 15,-3-2-6-15,3 0 2 0,0 0 2 16,-3 0 2-16,7-2 2 0,-6 2-3 0,2-1 1 15,-1-1 11-15,3-1-2 0,-2 2-4 16,-3-1-14-16,7 0 8 0,-6 1-1 16,1 0 0-16,3-1-7 0,-2 2 4 0,-1-1 2 15,-1-1 2-15,6 2-2 0,-7-1 0 16,7-1-2-16,-6 2 2 0,6 0-4 16,-3-1 5-16,1-1 0 0,0 2 0 15,2-1 0-15,-3 1 0 0,1-4 21 0,4 3 17 16,-4 0 8-16,4-2-17 0,-3 1-11 15,3-1-8-15,-2 2-5 0,0-2 1 16,2 1 2-16,0-1 0 0,-5 1-4 0,5 0-4 16,-4 0-1-16,0-1 1 0,1 2 1 15,-5-1-1-15,6 2-3 0,-2-3 2 16,-3 3 2-16,3-1 0 0,-4 1-1 16,5-2-2-16,-5 0 0 0,6 2 2 0,-9-1 2 15,3 0-1-15,6-1-1 0,-9 1-1 16,5-1-1-16,-4 2-2 0,1-3 2 15,-1 3 2-15,3-1 5 0,1 1-2 16,-4-2-2-16,-1 2-4 0,1 0 0 0,3 0 3 16,-3 2 3-16,-1-2-3 0,3 0 0 15,-2 1 2-15,-1-1-2 0,5 0 0 0,-5 0 1 16,5 0 1-16,0-1-2 0,-5 1 1 16,3-2 1-16,-3 1-1 0,9-1-1 15,-8 0 0-15,1 2 0 0,-1-2 0 16,3 2-2-16,1-2 11 0,-4 1-6 0,3-1 0 15,-3 1-10-15,1-1 2 0,-1 2 3 16,4-3 1-16,-5 3 3 0,5-1-2 16,-5-1-2-16,3 0-2 0,2 0 4 15,-5 0 2-15,5 1 1 0,0-1-5 0,-3 1 1 16,-1-1 0-16,8 1 0 0,-9-1 0 16,3 1 1-16,5-1 0 0,-5 1-2 15,-2-1-3-15,7 2 2 0,-5-2 2 0,6 2 4 16,-7 0 3-16,-1 0-2 0,8-1 0 15,-9 1-3-15,3 0 1 0,2-1-4 16,-5 1 1-16,1 0-3 0,-1 0 4 16,1 0-1-16,-3 1 3 0,3-1 0 0,-5 1-2 15,5-1-2-15,-3 2 0 0,-1 0 2 16,3-1 0-16,-1 1 0 0,-3-1-1 16,2 1-2-16,-1-1 1 0,1 2 2 15,-5-1 2-15,5-1-1 0,-2 1 1 0,3-1-1 16,-5 0-2-16,-1 3 1 0,5-4-2 15,-4 1 2-15,3 1 0 0,-3-1 2 16,0-1-2-16,1 2 2 0,-3-1 0 0,2 1 0 16,1-1-3-16,-1 1 1 0,-4-2 0 15,9 2 2-15,-9-2-1 0,4 2-2 16,-4 0-1-16,5-2 2 0,-1 1-1 16,-4-1-1-16,5 0 0 0,-9 0 4 0,8 0 0 15,-4 0 0-15,3 0-1 0,-1 0 2 16,0 0-2-16,-2 0-3 0,0 0 0 0,1 0 1 15,1-1 2-15,-2 1-5 16,0 0 3-16,1 0-1 0,-1 0 5 0,2 0-2 16,-6-2 1-16,6 2-1 0,1 0 2 15,-1 0-3-15,-6 0 1 0,4 0-2 0,2 0 2 16,-1-2 2-16,3 2 0 0,-8 0-2 16,6 0-5-16,1-1 0 0,-1 0 1 15,-6 1 5-15,4-2 0 0,4 2 2 16,-1 0-1-16,-3-1-1 0,-4 1-2 0,6-2 0 15,0 2 2-15,1-1 2 0,-7-1-2 16,4 2-1-16,-2 0-2 0,0 0-1 16,-2-1-1-16,7 1 0 0,-7-2 5 15,2 2 19-15,-2 0 26 0,-2 0 28 0,4-1-6 16,-4 1-18-16,4-2-20 0,-4 2-11 16,0-2-6-16,0 1-11 0,0 0 0 15,-4-1-9-15,4 1-2 0,-4-1-40 0,4-1-64 16,0 0-155-16,-2-1-237 0,-2-1-289 15,2-1-68-15,-7 0 135 0,7-1 274 0</inkml:trace>
  <inkml:trace contextRef="#ctx0" brushRef="#br0" timeOffset="63064.44">16434 9967 15 0,'2'0'114'16,"-2"0"2"-16,0-1-1 0,0 1 1 15,0 0-5-15,0 0 0 0,0 0-6 0,0 0-7 16,0 0-8-16,0 1-6 0,0-1-6 16,0 0-10-16,0 0-15 0,0 0-15 15,0 0-12-15,0 0-10 0,0 2-9 16,0-2-2-16,0 0 0 0,0 1-2 0,4-1 2 16,-4 2-2-16,4-1-1 0,-4-1-1 15,0 3-1-15,0-1 3 0,2-1 1 16,2 1-2-16,0-1 1 0,-4 2-1 15,0 0 1-15,2-1 37 0,2 1 39 0,-1-2 26 16,1 1-23-16,0 1-30 0,-2-1-19 16,4 0-7-16,-2 1-10 0,2 2-6 15,-1-2-5-15,1 0-2 0,-2 1-1 0,2 1 1 16,0-1 0-16,0 1-3 0,3-1 0 16,-3 1 2-16,4-1 1 0,-8 2-1 15,9 0-2-15,-5-1 3 0,4 1-1 0,-4-1 0 16,3 2-2-16,-1-3 3 0,0 2-1 15,-2 0 0-15,1 0-1 0,3-1 0 16,-4 1 3-16,5-2-1 0,-5 2-3 0,4-1-1 16,-4-1 1-16,5 2-2 0,-5-1 2 15,4-1 2-15,-4 1-2 0,3 1 0 16,1-2 0-16,-4 2 0 0,4-1 0 16,-3 1 1-16,3-1-1 0,0 0-1 0,-3 1 1 15,3-1 1-15,-4 1-1 0,4-2-1 16,-1 2 1-16,-1-1 2 0,2-1 2 15,-4 1-1-15,5-2 1 0,-3 1-2 16,0 0-2-16,1 0-2 0,-1 0 0 0,2-1 4 16,-1 2 0-16,-1-1 1 0,0 1-1 15,0-1 0-15,3 1 1 0,-5-2-1 16,4 1-1-16,-4 1-1 0,5-1 0 16,-3 1 0-16,0-3 0 0,3 3 1 0,-5 0 5 15,4-2-5-15,-2 0 1 0,1-1-2 16,1 3 0-16,-4-2-2 0,5 0 2 15,-3 0 2-15,0 1 0 0,0 0-1 0,3-1 2 16,-1 0-1-16,0 0-2 0,-3 0-1 16,7 1 0-16,-4-1 2 0,-1 0 1 15,1 2-1-15,4-2 5 0,-1 1 34 0,1 1 76 16,-1-4 67-16,-1 2 16 0,3 0-42 16,-3 2-51-16,5-3-40 0,-7 2-23 15,6-3-18-15,-1 4-9 0,-3-2-6 0,5 0-2 16,-3-1-2-16,-1 2-3 0,1-3-2 15,-1 2-3-15,1 0 0 0,-2 2 2 0,1-3-1 16,-3 2 1-16,5-3 1 0,-3 2 2 16,3 0-2-16,-7 0-3 0,2-1 0 15,5 1 3-15,-3-1 2 0,-2 2-2 16,3 0-1-16,-3-1 0 0,5 0 0 0,-5 0 1 16,-2 0 2-16,2 0 0 0,5 0-1 15,-5 0-4-15,-1 0 2 0,5 0 0 16,-4 0 2-16,1 0-2 0,1 0-2 15,-2 0 2-15,3 0 2 0,-3 1-2 0,5 0 0 16,-7-1 0-16,6 0 0 0,-1 1 0 16,1-2 1-16,-3 1 3 0,1-1-2 15,0 3-1-15,3-3-1 0,-3 1 0 0,5 0 3 16,-3 0 0-16,-1-2 1 0,3 2-1 16,1 0 1-16,-3 2 0 0,3-2-2 15,-5 0-1-15,5-1-3 0,1 2 1 0,-1-1 2 16,-5 0 0-16,5 0 3 0,-3 0-1 15,3-1 1-15,-1 2-2 0,1-1 31 16,-5 0 32-16,5 0 24 0,-1 0-14 16,-1 0-28-16,1-1-18 0,-3 2-13 0,3-1-2 15,1 0-7-15,-3 0-2 0,3 0-5 16,-5-1 3-16,5 2-2 0,1-1 1 16,-5 0-4-16,3-2 2 0,-3 2-1 15,5-1 1-15,-5 0 0 0,-1 0 2 0,5 1-3 16,-3-1 0-16,-1-1-1 0,3 1 4 15,-1-1-1-15,-3 2 1 0,4-1-3 16,-1-1 1-16,-3 0 2 0,5 1 1 0,-3 0-2 16,3-1 1-16,-5 1 0 0,5-1-2 15,-1 1-2-15,-1-1-1 0,1 1 6 16,-3-2-1-16,5 1 1 0,-1-1-6 0,-1 2-1 16,-3-2 3-16,1 1 1 0,3 1 0 15,-1-2 0-15,-3 0 0 0,1 0-4 16,3 1 2-16,-1-1 1 0,-3 0 5 15,1 0 3-15,3 0-6 0,-5 0 1 0,3 0-6 16,1-1 5-16,-3 1-1 0,1 0 1 16,-2 0-3-16,1-2 3 0,3 2 0 15,-1 0-1-15,-3-1-1 0,5 1 0 0,-3 0 5 16,-1 0-1-16,3-2-3 0,-1 2-2 16,1 0 2-16,-3-1 2 0,3 1-2 15,-1-2 0-15,1 2-3 0,-3-1 13 16,3-1-4-16,3 2-2 0,-3-1-13 0,-3-1 4 15,3 2 3-15,1-1-1 0,-1 1 3 16,1-2 2-16,-1 2-1 0,1-2 1 0,-1 1-4 16,3 0 2-16,-2-1-1 0,-1 1 1 15,3-1 0-15,-3-1 0 0,-1 2 1 16,1-1-2-16,1 1 0 0,-5-1-8 16,5 0 8-16,1 0 1 0,-1 0 6 0,-5 1-2 15,5-1-4-15,-3 1-1 0,3-1 2 16,-1-1-1-16,-3 2 0 0,3-1-2 15,-1-1 3-15,1 2-1 0,1-2 0 16,-5 1-1-16,3 1-1 0,1-2 1 0,-3 0-2 16,3-1 2-16,-1 3 2 0,1-2 3 15,-3 0-2-15,1 0 0 0,3 0-3 16,-5 0 1-16,2 0-1 0,3 0 1 16,-5 0 2-16,3 0-1 0,1 0 4 0,-3 0-5 15,1 2 0-15,3-3-2 0,-1 2-1 16,-3-1 0-16,3 0 3 0,-1 0 1 15,1 0 2-15,1-1-4 0,-5 2 1 0,5-1 0 16,-3 0 0-16,-1-2 0 0,3 2 0 16,1 0 3-16,-3-1-3 0,-1 1-4 15,3 0 2-15,-1 0 2 0,-3 0 0 16,2-2 0-16,3 2 2 0,-5-1-1 0,3-1-1 16,-3 2 0-16,1-1 1 0,-3-1 1 15,7 2-2-15,-7 0-2 0,4-2-1 0,-1 3 10 16,1-3 1-16,-1 2-3 0,-1-1-9 15,-2-1 0-15,7-1 4 0,-7 2 0 16,5-1-2-16,1-1-3 0,-5 0 5 16,5 2 0-16,-8-3 0 0,11 2-4 0,-7-3 4 15,1 3-1-15,3 0 2 0,3-1 0 16,-7-1 0-16,1 2 1 0,5 0-2 16,-1-1-4-16,-5 1 0 0,1 0 3 15,5 0 6-15,-5-1-1 0,-1 2 0 0,3-2-3 16,-3 1-2-16,4 0-3 0,-5 0 4 15,3 0 0-15,-1 1 0 0,1-2-3 16,-6 1 2-16,7-1 2 0,-3 2-1 0,-1-2 0 16,3 0 0-16,-6 1-1 0,3-1-1 15,3 0 0-15,-3 0 0 0,-3 0 0 16,2 0 2-16,5 0 2 0,-5 0-1 16,-2 0 0-16,3 0-3 0,-5 2 2 0,4-2-3 15,5 1 4-15,-9-1-1 0,4 1-1 16,0 0 1-16,-1 0 0 0,1 1 1 0,4-2-1 15,-3 0 0-15,-3 0 0 16,7 0 0-16,-3-2-1 0,2 1 1 0,-3 1-3 16,-3-2 4-16,7 0-1 0,-3 1 1 15,-2 0-1-15,5 1-2 0,-7-2-2 0,2 2 2 16,5-1 1-16,-5 1 4 16,-2 0-1-16,3-2 2 0,-1 2-3 0,5 0-1 15,-7-1 0-15,2 1-3 0,5-2 3 16,-3-1 0-16,2 1 3 0,-5 1-3 0,9-2 0 15,-9 2 0-15,7-2-5 0,-1 0 3 16,-3 0 0-16,3 0 7 0,-3 0-1 16,4 0-4-16,-1-2 0 0,-3 2 1 15,3-1 2-15,-7-2-2 0,11 1 1 0,-11-1-2 16,6 2 11-16,-1-2-6 0,1 0-4 16,-1-1-12-16,1 2 5 0,-1-1 2 15,1-1 1-15,-6 3 1 0,7-2 1 0,-3 3 2 16,-2-1-2-16,1-1 1 0,-1 2 0 15,1 0 0-15,-3 0 0 0,0 2 0 16,-2-2 2-16,5 1-1 0,-9 2 3 16,6 0-3-16,-2 0-1 0,-4 0 2 0,2 1 1 15,0 3 0-15,-1-3-3 0,1 2 0 16,-2-1-4-16,-2 0 3 0,0 3-2 0,0 0-11 16,0-2-63-16,0 3-160 15,-6-2-204-15,6 2-216 0,-3-3-50 0,-5 2 91 16,6 1 202-16</inkml:trace>
  <inkml:trace contextRef="#ctx0" brushRef="#br0" timeOffset="68136.39">16560 10730 35 0,'0'0'41'16,"4"-1"-5"-16,-4 0-5 0,0 1-7 0,2-2-5 15,-2 1-4-15,0-1-7 0,4 1-3 16,-4-1-4-16,4 2-1 0,-4-1 1 0,2-1 3 16,-2 1-1-16,0 1-1 0,4-2-1 15,-2 0 3-15,-2 1 11 0,0 0 11 0,5-1 7 16,-1 1-1-16,-2-1-7 0,-2 1-6 0,4-1-3 16,-2-1-4-16,-2 2-2 0,4-3-2 15,0 3 9-15,-2-2 8 0,-2 2 17 0,9-2 4 16,-9 0 8-16,2 1-4 0,2-1-83 15,-2 0-54-15,2 0-33 0,0 0 56 16,-2 0 30-16,4 0 20 0,-1 0 6 0,-1 2 2 16,-2-3 6-16,2 0 0 0,0 1 0 15,2 0 0-15,-4-1 0 0,2 0 2 16,1 2 2-16,-3-1-3 0,2 0 0 0,-2 0 1 16,2 0 2-16,0-1-4 0,-2 2 3 15,2-1-2-15,-2 0 2 0,7 0-3 16,-9 0 0-16,2-1 0 0,6 2 0 15,-8-1 0-15,2 0 1 0,2 0 0 0,-2-2-2 16,6 2-1-16,-8 0-1 0,3 0 6 16,3-1-1-16,-6 1 1 0,8 0-3 15,-6-1-2-15,-2 0-3 0,8 1 1 16,-6 0 4-16,3-1 3 0,-3 0-2 0,2 2 1 16,2-3-1-16,-2 2 1 0,-2 0 0 15,6-2-2-15,-6 3-2 0,3-3 2 16,-3 1 2-16,6-1-1 0,-6 0 1 0,6 3-1 15,-6-3-1-15,2 2 1 0,-1-1 0 16,1-1 2-16,0 1-1 0,-2 2-2 16,4-1 1-16,-6 0-1 0,8-2 2 0,-6 3-2 15,-2-1-2-15,7 1-1 0,-3-1-1 16,0-1 2-16,-2 0 2 0,6 3 1 16,-6-3 4-16,-2 2 10 0,7-1 13 15,-3-1 9-15,0 1-3 0,-2-1-12 0,4 0-7 16,-2 1-7-16,0 0-4 0,-2-1-4 15,7 0 1-15,-7 2 0 0,2-3 0 16,2 2 2-16,-2 0-1 0,-2 0 1 0,4 0-1 16,3-1-2-16,-7 1-2 0,2 0 0 15,2-2 1-15,-2 2 2 0,2-1 3 16,-1 1-3-16,1 0-1 0,0-2-1 16,-2 2 1-16,2 0 1 0,-4 0-1 0,7-1-1 15,-7 1-4-15,6 0 5 0,-2-1 0 16,-4 2 3-16,2-1-3 0,3 0 3 15,-3 0-3-15,-2 1 3 0,6-1-2 16,-6 0 1-16,2 0-3 0,-2 2-2 0,7-2 1 16,-7 0 1-16,6 0 1 0,-2 1 0 15,-4-1 1-15,6-1-1 0,-5 1-5 16,3 0 2-16,2 0 0 0,-6 0 8 0,6 1 0 16,-1-1-2-16,-5 0-1 0,6 0 0 15,-6 2-2-15,4-1 3 0,2-1 1 16,-5 0-4-16,3 1 0 0,2 0-2 15,-2-1 2-15,0 0 0 0,1 1 1 0,1-1 0 16,-2 0-1-16,4 0-1 0,-8 2-2 16,9-2 0-16,-5 0 3 0,2 1-1 15,1-1 1-15,-1 2 1 0,-6-1-1 0,8 0 2 16,-4 0-5-16,3 0 2 0,-3 1 0 16,-4-1 4-16,6 1-3 0,0-1 2 15,1 1-2-15,-7-1 1 0,4 1-4 0,2-1 3 16,-2 2-2-16,1-1 2 0,-1-1-4 15,2 1 4-15,-6-1 0 0,4 1 0 16,3 1 2-16,-7-2 0 0,6 2-1 16,-6 0 0-16,4-1-1 0,3-1 3 0,-7 1-6 15,4-1 3-15,2-1-2 0,-2 2 3 16,0-1-1-16,1 0 1 0,1 1 1 16,-2 0-1-16,0-2-1 0,1 1 2 0,-1 1 0 15,2-1-2-15,-6 1 2 0,4-1-4 16,3 1 0-16,-7-1-1 0,6 0 1 15,-6 1 5-15,4 0 1 0,-2 1-2 16,3-2-2-16,-3 1-2 0,-2-1 2 0,6 1 0 16,-6-1 0-16,6 2 0 0,-1-3 13 15,-5 3 23-15,6-3 21 0,-6 1-1 16,4 1-8-16,-2 0-11 0,2-1-3 16,1 1 3-16,1-1-4 0,-6-1-6 0,6 2-13 15,-6-1-3-15,5 1-6 0,1-1 1 16,-6 1 0-16,4-1-2 0,2 1-2 15,-1-1-2-15,-3 1-2 0,2 1 1 16,0-2 2-16,0 1-1 0,0-1 0 0,-1 1 0 16,1-1 0-16,0 1 0 0,2 1 3 15,-6-2-4-15,7 2-1 0,-3-1 2 16,-4-1 0-16,6 0 3 0,-6 1-4 0,4 0 2 16,3 1-1-16,-7-2 1 0,4 1 1 15,2-1 2-15,-2 2-4 0,1-1 0 16,-1-1 0-16,2 1-1 0,-2-1-1 0,5 1 2 15,-5-3 0-15,4 3 0 0,-4 0 0 16,1-1-1-16,3 1 1 0,-4-1 0 16,9-1 0-16,-9 3 1 0,4-1 2 15,0 1-6-15,-3-2 2 0,3-1 1 0,0 3 4 16,-3-2-3-16,3 2 2 0,-2-2 0 16,2 0-1-16,-3 1-1 0,3 1 2 15,4-2 15-15,-3-1 19 0,-3 2 10 0,2-2-8 16,1 1-11-16,3 1-10 0,-6-2-6 15,3 1-4-15,3 1-3 0,-3-1-3 16,1 1 1-16,-2-1-5 0,3 1 2 16,-3-1-1-16,5 2 2 0,-7-3-1 0,2 3 0 15,5-1-2-15,-5 1 2 0,-2-2 1 16,3 0 2-16,3 2-3 0,-6 0 0 16,3-1 0-16,-1 1 0 0,4-1 0 15,-5 1 0-15,1 0 0 0,0 0 0 0,1 0 2 16,-1 0 0-16,2-2-2 0,-1 2 0 15,3-1-2-15,-5 1 0 0,1 0 2 16,4-2 0-16,-5 2 4 0,5-1-3 0,-4-1-2 16,3 2-1-16,1-1 0 0,-3 1 2 15,1-2 2-15,-2 2 0 0,3-1-1 16,1 1-1-16,-3 0-1 0,1-2 1 16,0 2 1-16,-1 0 1 0,5 0 0 0,-5 2-4 15,3-2 4-15,-2 0-2 0,3 0 0 16,-3 1 0-16,1-1-2 0,1 0-1 15,-1-1-1-15,1 1 8 0,-1 0-1 16,1 0-1-16,-2-2-2 0,3 2-2 0,-7-2 2 16,7 2 0-16,-3 0 2 0,-2 0-2 15,5-1 2-15,-7 2-2 0,2-1 1 0,1 0-1 16,-1 0-1-16,0 0 1 16,1 2 1-16,-3-2 2 0,2 2-3 0,-1-2-1 15,-1 0 1-15,2 0 0 0,1 0 1 16,-1 0-1-16,0 0 0 0,1 0-1 0,-3 0 1 15,2 0 0-15,-4 0 1 0,5 1-1 16,-1-1 1-16,0 0 0 0,-3 0 0 16,3 2-1-16,-4-1 2 0,4-1-1 15,1 2-1-15,-1-2 0 0,-4 0 0 0,1 1 1 16,7-1 1-16,-8 2-2 0,5-2 0 16,-1 0-3-16,-4 0 3 0,4 0 0 15,-1 1 3-15,1 1 2 0,4-2-5 0,-7 1 0 16,3 0-2-16,0 1 2 0,-3-2 2 15,3 2-1-15,0-2 0 0,-2 1-2 16,3 1 0-16,-1-1 1 0,0-1 1 16,1 2-2-16,-1-1 1 0,3-1 0 0,-3 2 4 15,2-1-4-15,-1 1 2 0,-1-2-2 16,2 1 0-16,-1 1 0 0,-1-2 0 0,0 1 0 16,1 1 0-16,-1-2 0 0,-2 0 2 15,3 1 0-15,-1-1-2 0,0 2 0 16,-3-2-2-16,3 1 4 0,0-1-2 15,1 2 1-15,-1-1 0 0,-4-1 27 0,4 3 29 16,-1-3 27-16,1 2-2 0,-2-2-19 16,1 0-20-16,1 0-15 0,-4 1-9 15,4-1-8-15,-1 2-3 0,-1-2-2 16,0 1-1-16,1-1-2 0,-1 1-2 0,-2-1 1 16,0 2 1-16,0 0-3 0,3-1 1 15,-3 1-1-15,0-1 0 0,0-1 4 16,0 2 1-16,3-2 2 0,-3 1-1 15,4-1 13-15,-8 2 30 0,9-2 27 0,-5 0 10 16,2 0-16-16,0 1-22 0,1-1-17 16,1 2-12-16,-4-2-6 0,0 0-5 15,1 0-9-15,-1 1 0 0,4-1 0 0,-4 0 9 16,3 1-4-16,-3-1-2 0,0 0-2 16,0 0 0-16,2 2 2 0,1-2 0 15,-1 2 0-15,-2-2-1 0,0 0-6 16,1 0 3-16,3 1 0 0,-4-1 6 0,2 0 1 15,1 0-2-15,-1 0 0 0,-2 0-3 16,5 0 0-16,-5 0-3 0,0 0 1 16,0 0 1-16,2 0-1 0,-1 0-1 15,3 2 3-15,-8-2 0 0,6 1 2 0,1-1-2 16,-1 0-2-16,-6 2 2 0,4-2 0 16,4 1 2-16,-1-1 2 0,-3 2-4 0,0-2 0 15,0 1-1-15,0 1 1 0,3-2 0 16,-7 1 0-16,8-1 6 0,-6 1-2 15,2-1 1-15,1 2-5 0,-1-2 0 16,-2 2 0-16,2-2-2 0,-2 0 1 0,3 0 2 16,-1 1 3-16,-2-1-2 0,2 0-2 15,-2 2-4-15,2-2 2 0,-1 1 1 16,-3-1 2-16,4 2-2 0,2-1 1 16,-6-1-2-16,4 2 1 0,-2-1 2 0,1-1-1 15,1 2-1-15,-2-2-2 0,2 1 4 16,0-1 1-16,1 2-2 0,-3-2 1 15,6 1-2-15,-8 1 2 0,4-2-1 0,3 1 2 16,-7-1-4-16,6 2 2 0,-2-1-1 16,-4 1 2-16,6-1 1 0,-1-1-1 15,-5 2-1-15,6-1-3 0,-6-1 5 0,6 2-1 16,-1-2-1-16,-1 1 0 0,0 1 0 16,-2-1-1-16,2 0-1 0,0-1 4 15,1 2-2-15,1 0 0 0,-6-1 0 16,6 1 1-16,-2-1-1 0,1 1 0 15,-1-1 2-15,0-1-2 0,2 2 0 0,-6-1 0 16,7 1 2-16,-3-1-1 0,4 0-4 16,-8-1 1-16,4 4 2 0,3-4 2 15,-1 1 0-15,0 1 0 0,-6-1-1 0,9 2-3 16,-5-1 1-16,2 1-1 0,-2-1 2 16,1 0 0-16,-1 1 0 0,2 0 0 15,-2 0 0-15,0-1 0 0,1 1 0 16,-1 0 2-16,2 0 0 0,-6-2 2 0,4 1-4 15,3 1 2-15,-3-2-4 0,4 2 4 16,-8-1-2-16,7 1 0 0,-3-2-2 0,0 2 2 16,0 0 0-16,0 0-2 15,3-1 0-15,-3 1 1 0,0 0-2 0,0-1 3 16,2 2 0-16,-5 0 2 0,3-1-2 16,2 0 2-16,-2 1-1 0,5 0 0 0,-9-1 0 15,8 0 0-15,-4 1 1 0,2-2 0 16,1 1-2-16,-1 0 2 0,2 0-2 15,-1 0 1-15,-1-2 0 0,0 2-1 16,0 0-1-16,3 0 0 0,-5 0 1 0,0 0 1 16,4 0-1-16,-8 0 1 0,9-1-2 15,-5 1 1-15,2-1-1 0,-1 2 2 16,3-3-1-16,-8 2 2 0,8 0 0 0,-4-1 0 16,3 1-1-16,-1-2-1 0,0 2 0 15,-2-1 2-15,1-1-4 0,-1 2 4 16,2 0-2-16,-2-1 4 0,1 1 2 15,-1-1-1-15,2 0-2 0,-2 1 0 0,0 0 2 16,1 0 0-16,-1 0 2 0,2 0 24 16,-6 0 33-16,4 0 21 0,3 0-10 15,1 0-26-15,-4 0-15 0,0 2-15 16,1-3-7-16,-1 2-5 0,4 0-1 0,-2-1-2 16,-1 0-3-16,-1 0-1 0,4 0 1 15,-8 0 3-15,8 0-6 0,-3 0 0 16,1 2 2-16,-6-3 5 0,6 3-2 15,-2 0 1-15,1-1-1 0,-1 1 0 0,0-3 1 16,2 3 1-16,-6 0 2 0,5-1-1 16,1-1-1-16,-2 2 0 0,4-2 27 15,-7 1 30-15,7-1 28 0,-4 0-4 0,2 2-2 16,-1-2-10-16,-1 0-4 0,0 1-13 16,2-1-12-16,-2 2-13 0,1-2-13 15,-3 1-5-15,2-1-8 0,0 0-3 16,0 1 1-16,3 0 1 0,-3-1-4 0,0 1 2 15,0-1-2-15,0 1-1 0,3 0-1 16,-3 0-1-16,4 1 4 0,-8-2 1 0,7 3 1 16,-1-3 0-16,0 1 15 0,-6 1 3 15,4 1 11-15,5-2-7 0,-3 1 0 16,-2-1-8-16,4 0-6 0,-3 1-2 16,3 0-5-16,-4-1 1 0,5-1-1 0,-1 2-1 15,-2-1-1-15,3-1-1 16,-1 2 1-16,0-3-2 0,1 3 2 0,-1 0 0 15,-2-2-2-15,2 1-1 0,5 1 2 16,-9-2 8-16,4 1 14 0,1-1 11 0,-3 0-1 16,2 2-9-16,1-2-13 0,-5 0-1 15,4 0-3-15,1 0 2 0,-5 0-4 16,4-1-2-16,-4 2 0 0,3-3-1 0,-1 2 1 16,0-1-2-16,-6-1 1 0,4 1 14 15,3-1 14-15,-7 1 8 0,2-1-7 16,0 0-12-16,-2-1-10 0,2 2-5 15,-2-2-3-15,-2 2-4 0,0-2-13 0,4 0-48 16,-4 0-78-16,0 0-187 0,0-2-214 16,-4 0-238-16,2 1-1 0,-2 0 132 15,-2-2 246-15</inkml:trace>
  <inkml:trace contextRef="#ctx0" brushRef="#br0" timeOffset="69515.42">20727 10371 109 0,'0'0'152'0,"-4"0"11"0,4 0 9 16,-2 0 6-16,2-2-3 0,-4 2 3 15,0-1 8-15,4-1 14 0,-3 2 19 0,-1 0 15 16,4 0 10-16,-2 0-12 0,2 0-28 16,-4 0-31-16,4-1-31 0,-4 1-30 0,4-2-21 15,0 2-5-15,0-1 9 0,0-1 18 0,4 1 10 16,0 1-8-16,-4-2-16 0,6 2-9 16,-3-2-6-16,-3 2-8 0,8 0-16 0,-6-1-14 15,4 1-13-15,2 1-5 0,-6-1 0 0,7 2 0 16,-3 0-3-16,-4-1-6 0,6 1-4 15,-6 1-2-15,4-2-5 0,-1 2 0 0,-1 0-1 16,-2-1 4-16,2 0 4 0,-2 2 38 0,2-1 34 16,0 0 21-16,-4 0-20 0,0 1-26 15,0-1-19-15,-4 0-15 0,0 3-12 0,2-3-4 16,-2 1-4-16,2 0-2 0,-7-1-4 0,7-2-2 16,-4 2-4-16,-2-1 2 0,6-1 5 15,-4-1 6-15,-3-1-2 0,7-1-2 0,-6 1-4 16,2-2-2-16,4 0-5 0,-6-2 0 15,8 1 2-15,-3-1 2 0,-1-1-3 0,4-1 1 16,0 1-9-16,0-1 5 0,4 2 2 16,-4-3 11-16,3 4 0 0,5-2-1 0,-6 0 0 15,4 0-3-15,2 1 1 0,-6 1 2 0,7 1 2 16,-3-2-3-16,4 4 2 0,-4-3-2 16,-4 3 2-16,7 0-5 0,-1 1 13 0,0 0 10 15,-6 0 17-15,7 1-8 0,-3 0-6 0,-4 3-11 16,6-1-1-16,-6 1-2 0,4 1 2 15,-1-1-6-15,-1 2 0 0,-4 0-2 0,0 0 4 16,0 0-2-16,0 0 0 0,0-1-6 16,-4 2-2-16,-1-2-4 0,-1 1 0 0,4-2 1 15,-6-1 3-15,6 0 2 0,-4 0-1 0,-5-3 1 16,3 2-2-16,2-2-3 0,4-2 1 0,-7-1 0 16,3 0 1-16,0-2-6 0,2 1-1 15,2-2 1-15,2 2-1 0,0-4 5 16,0 1 1-16,0 1-1 0,2-2 2 0,2 2-1 15,0-2 1-15,2 1 0 0,-4 1 1 0,7 1 1 16,-3 0 2-16,4 0 1 0,-8 1 1 16,7 0 1-16,-1 2 0 0,0 0 5 0,-6 1 8 15,4 1 11-15,3 1 7 0,-7 1 1 0,-2 0-8 16,4 2-3-16,-2 2-4 0,-2-2-4 16,0 2-16-16,-2 0 1 0,-2 0 2 0,2 0 7 15,2 0-8-15,-9-1 0 0,7 0-2 0,-2-1 6 16,-2 0-4-16,2-2-1 0,2-1-2 15,-4 1-1-15,2-2 0 0,-1-2 1 0,3-1-2 16,2-1 0-16,0-2-3 0,0 1 0 16,0-2-4-16,0-1 1 0,2 1-2 0,-2-1 0 15,9 2-34-15,-7 0-134 0,2 0-209 0,-2 0-215 16,2 3-225-16,-4-1-155 0,4 2 30 0,-4 1 223 16,-4-1 283-16</inkml:trace>
  <inkml:trace contextRef="#ctx0" brushRef="#br0" timeOffset="71297.85">17023 10333 35 0,'0'0'157'15,"0"-1"3"-15,0 1 6 0,0 0 5 16,0 0 9-16,0-2 14 0,0 2 18 0,4 0 18 15,-4 0 11-15,0-1 2 0,4 1-12 16,-4-2-30-16,0 2-46 0,2-1-48 0,2-1-35 16,-4 1-26-16,0-1-14 15,2 0-11-15,2 2-6 0,1-1 38 0,-5 1 18 16,2-1 23-16,2 1-24 0,-2 1-15 16,6-1-20-16,-6 1-17 0,-2-1-8 0,6 4-3 15,-2-3 0-15,1 2 1 0,-3-1-2 16,6 1 1-16,-8 1 16 0,2-1 18 15,-2 2 11-15,4-1-9 0,-4 1-15 16,-4 1-14-16,2-2-4 0,2 2-1 0,-4-1-5 16,0 1 2-16,2-2-2 0,-7-1 3 15,7 2-3-15,-2-3-1 0,-2 0 0 16,2 0-1-16,-2-2 0 0,4 0-1 0,-7-2 0 16,7 0-1-16,-2 0 3 0,2-1-2 15,-6-2-1-15,8 1-1 0,-2-1-3 16,2 1 3-16,0-1 1 0,0-1 1 15,0 1 1-15,2 1 0 0,-2 0 11 0,8-1 4 16,-2 0 6-16,-4 1-5 0,7 1-2 16,-7 0-5-16,4 0-3 0,2 3 2 15,-2-1 2-15,-4 2 1 0,7 1-1 16,-7 1-2-16,2 0-3 0,0 2 1 0,-4 2-5 16,0 0 0-16,0 1 1 0,-8-1 3 15,8 1-2-15,-2-1-2 0,-7 1-2 0,3-1 2 16,4-1 0-16,-6-1 5 0,2-1-3 15,4 1-5-15,-7-4 0 0,7-1-3 16,-4 0 0-16,-2-3 1 0,6 0-3 16,-2-1 4-16,-1-4-3 0,5 2 3 0,-2-3 0 15,2 0-1-15,0 0-2 0,2 2-1 16,-2-2 2-16,5 1 1 0,-1 1 0 16,-2-1 2-16,6 2 0 0,-6 0 3 15,4 2-3-15,3-1 2 0,-7 0 1 0,4 4 4 16,2 0 2-16,-6-1 7 0,4 2 10 15,-2 2-3-15,1-1-4 0,-3 2-7 16,6 0-2-16,-8 3-1 0,0-1-6 0,0 1 0 16,0 0-1-16,0 0 2 0,-4 0-2 15,0 0-2-15,2-2-1 0,-7 2-4 0,3-1 4 16,4-1 0-16,-6-1 3 0,2-1 1 16,4-2-2-16,-7 0-2 0,7 0-2 15,-4-3-1-15,2-2 0 0,0 1 2 16,2-2 1-16,2 0 0 0,0-2-1 0,0 1 0 15,0-1 1-15,2 1 2 0,-2 1 3 16,8 0-1-16,-6 0-1 0,2 1 0 16,-2 2 1-16,7 0 12 0,-7 0 8 15,4 2 22-15,2 1-3 0,-6 0-5 0,2 1-14 16,-2 1-9-16,-2 1-6 0,4 0-10 16,-4 0-23-16,0 1-75 0,0-1-240 15,-4 0-393-15,-2 0-219 0,4-1 61 16,-2-1 304-16,-2-1 230 0</inkml:trace>
  <inkml:trace contextRef="#ctx0" brushRef="#br0" timeOffset="73909.03">10338 13957 156 0,'0'2'131'0,"0"-2"-42"16,0 0-22-16,0 0 0 0,0 0 16 15,0-2 19-15,0 1 14 0,0-3 11 16,2 3 4-16,-2-3 3 0,0 1 13 0,4-2 8 16,-2 0 5-16,2 0-13 0,0-1-29 15,-2-1-28-15,2 0-31 0,-2-2-19 16,7 0-13-16,-7-1-7 0,4-1-6 16,2-1-3-16,-2-1 10 0,1-2 42 0,3-2 34 15,-4 1 12-15,5-1-26 0,-5-1-26 16,4 2-19-16,-4-1-14 0,3 2-8 15,-3 2-8-15,0 1-4 0,0 0 0 16,0 3 0-16,-1 0 4 0,1 1 3 0,-2 2 6 16,0 2-1-16,2 1-1 0,-4 3-2 15,7 1-5-15,-7 2-2 0,4 2 0 16,-2 0 2-16,0 5 27 0,-2 0 28 16,4 4 13-16,-6-1-15 0,4 4-19 0,3-1-9 15,-3 2-12-15,0 2-9 0,-2 1-4 16,2 0-4-16,-2 0 2 0,-2 1 13 15,4 0-2-15,-4 1-7 0,4 0-19 0,-4-1 3 16,-4 1 5-16,0-1 9 0,4-3 11 16,-2 1 3-16,-2-2-3 0,2-3-8 15,-6 0-5-15,6-1-3 0,-7-3 1 0,7 0-4 16,-4-2 1-16,-2-1-4 0,2-2 3 16,-5-2 0-16,5-3 1 0,-4-1-1 15,-1-2-3-15,3-3 1 0,-2 1-1 0,-1-4 5 16,-1-1 1-16,2-2 2 0,-1 0-5 15,1 0-2-15,0-1-1 0,-1 0 2 16,5 2 1-16,0-1 0 0,0 1 1 16,-3-1-1-16,7 2 0 0,-2 2 0 0,2-1 2 15,2 1 0-15,0 1-2 0,0 0 1 16,0 1 5-16,2 1 6 0,-2 1 6 16,6 1-5-16,-1 1 4 0,-1 1 5 15,2 0 5-15,0 0-2 0,0 1 1 0,3 2 1 16,-7-1-4-16,8 1 6 0,-4-2 4 15,0 2 13-15,5-1-2 0,-3-1 1 0,0 1-3 16,1-1 0-16,-3 1 4 0,4-2-19 16,-8 1-11-16,4-1-21 0,5 0 1 15,-3-1-5-15,-6 1-9 0,4-2-48 16,5 1-122-16,-5-1-264 0,2-1-322 0,-6 0-105 16,4 2 132-16,3-2 280 0,-7 1 185 15</inkml:trace>
  <inkml:trace contextRef="#ctx0" brushRef="#br0" timeOffset="74542.39">10991 13605 159 0,'2'-8'220'15,"-2"1"18"-15,4 1-6 0,-4-1-18 16,2 3-24-16,-2 0-17 0,0-1-15 0,0 0-22 15,4 3-30-15,-4-1-8 0,0 1 23 16,4 1 42-16,-4 2 22 0,0 2-12 16,0 1-38-16,0 3-39 0,0 2-34 0,-4 1-23 15,0 3-15-15,4 3-9 0,-2 2-4 16,-2 0-4-16,2 1-1 0,-2 3-3 16,0 0-1-16,-3 2 0 0,5-2-1 15,-2 1 0-15,0-3-1 0,2 2-2 0,2-1 2 16,-4-2 3-16,4 1 2 0,0-4 0 15,4 2 2-15,-4-3 4 0,2 0 0 16,6-1-2-16,1-4 2 0,-1-1-1 0,0 0 0 16,2-4-1-16,5-1-3 0,-5-1-3 15,-1 0-3-15,5-3 1 0,-4 0-1 16,1 0 0-16,-3-1-30 0,0-1-93 0,1-1-164 16,-5 2-179-16,0-4-160 0,-2 1 1 15,-2-1 104-15,0-1 199 0</inkml:trace>
  <inkml:trace contextRef="#ctx0" brushRef="#br0" timeOffset="74767.81">10943 13896 169 0,'-4'-2'302'0,"-2"1"18"0,6-1 40 15,-2-1 49-15,2 2 36 0,0-1-18 16,0-1-67-16,2 0-77 0,2 0-80 0,-2 2-62 15,6-2-51-15,1 0-26 0,-1 0-20 16,2 1-18-16,-1-1-10 0,1 1-7 16,0 1-1-16,1 1-6 0,1-1-5 0,-2-1-3 15,5 2-33-15,-7 0-108 0,2 0-206 16,1 0-208-16,3-1-179 0,-5-1 24 16,1 2 123-16,-4-1 219 0</inkml:trace>
  <inkml:trace contextRef="#ctx0" brushRef="#br0" timeOffset="75544.1">11303 13531 145 0,'4'-8'155'0,"-4"3"7"15,2 0-4-15,-2-1-12 0,0 1 2 0,4 3 21 16,0-1 45-16,-1 3 70 0,1 0 69 15,2 1 18-15,-2 3-31 0,-2 3-72 0,6 0-59 16,-6 4-54-16,5-1-39 0,1 4-31 16,-2-1-22-16,-4 2-18 0,6 2-15 15,-1 1-8-15,-1 1-8 0,-2 0-3 16,2 1-6-16,-2 1-2 0,-2 2 1 0,5-1-2 16,-3 2 0-16,0-2-3 0,-4 3 1 15,0-1 1-15,0 0 2 0,0 0 2 16,0 0 8-16,0 0 12 0,-4-1 9 15,0 3-4-15,-3-2 3 0,5-1-12 0,-2-1-8 16,-2 1-23-16,2-2 1 0,-2-3 7 16,-1 0 0-16,-1 0-1 0,2-4-5 15,0 0-21-15,0 0-43 0,-1-4-100 0,-1 1-136 16,-2-1-125-16,4-2-64 0,-5-1-2 16,3-2-1-16,-2-1 7 0,-1-2 62 15,5-2 108-15</inkml:trace>
  <inkml:trace contextRef="#ctx0" brushRef="#br0" timeOffset="76111.16">10896 13489 135 0,'0'-6'224'16,"0"0"-13"-16,0 2-33 0,0-1-37 0,-2 2-28 15,2 2-17-15,-4-1-3 0,2 2-2 16,2 2 7-16,-9 0 7 0,7 3 8 16,-2 0 1-16,2 1-7 0,-6 1-18 0,2 1-28 15,-1 1-20-15,1 1-14 0,-2 2-13 16,2 0-3-16,-1 0-6 0,-3 2-2 16,6 1-2-16,-4 0 4 0,-1 1-2 15,3 1 1-15,4 1-2 0,-2 0 0 16,0 1 0-16,-2 1 0 0,6 1 0 0,0-2-2 15,-2 2 2-15,2 0 0 0,2 0 0 16,-2-1 0-16,0 1 1 0,0 0 1 16,4-3 1-16,-2 0 51 0,-2 0 50 0,4 1 46 15,0-1-5-15,-2 0-17 0,2 0-15 16,-2 0-25-16,3-1-21 0,-1 1-23 16,-2-1-17-16,4 0-10 0,2-2-7 0,-2 0-4 15,1 0-4-15,-1-2 0 0,4 1-4 16,-4 0-3-16,5-6-26 0,-3 3-106 15,0-2-168-15,1 0-191 0,-3-3-149 0,4-2 15 16,-8 0 120-16,8-3 198 0</inkml:trace>
  <inkml:trace contextRef="#ctx0" brushRef="#br0" timeOffset="76965.42">11820 13782 230 0,'-4'-2'323'0,"4"1"54"15,-2-1 51-15,2 1 33 0,-5-1-9 16,5 2-70-16,0-1-84 0,0 1-85 16,0-2-55-16,0 2-42 0,0-1-22 0,0 1-13 15,5-4-7-15,-3 4-2 0,-2-1-1 16,8 1 1-16,-6-1-1 0,6-1-7 16,-6 2-12-16,5 0-17 0,3 0-13 15,-4 0-13-15,2 0-2 0,3 0-7 0,-5 0-4 16,0 2-5-16,0-1-24 0,0-1-69 15,3 1-119-15,-7-1-212 0,2 4-202 16,-2-3-180-16,-2 1 50 0,0-1 153 16,-2 1 232-16</inkml:trace>
  <inkml:trace contextRef="#ctx0" brushRef="#br0" timeOffset="77179">11836 13827 184 0,'0'1'271'0,"0"1"47"15,0 1 94-15,0-2 85 0,4 2 12 16,-1-1-69-16,1-1-107 0,2 0-102 16,-2-1-87-16,6 0-54 0,-8 2-34 0,7-2-16 15,-1 0-16-15,0 2-12 0,0-2-17 16,1 0-78-16,-1 1-212 0,0 1-276 16,-6-2-223-16,7 1 35 0,-3 1 176 0,0-1 229 15</inkml:trace>
  <inkml:trace contextRef="#ctx0" brushRef="#br0" timeOffset="79414.45">12678 13720 75 0,'2'-1'240'0,"4"-1"12"16,-2 1 0-16,0-2-1 0,-2-1 13 0,2 0 32 16,-2 1 31-16,-2-1 12 0,5-1-26 15,-1 1-43-15,-4-2-57 0,0 1-55 16,0-1-42-16,-4 0-33 0,4 2-19 16,-5-4-13-16,3 2-6 0,-2-1-7 0,-2-2-10 15,0 0 0-15,0 0 7 0,-5 0-2 16,1 1-5-16,0 1-10 0,-1 1-4 15,1-1-5-15,0 3 2 0,1 0-4 16,-1 2-8-16,-4 1-6 0,5 1-2 0,-1 3 11 16,-5-2-2-16,5 4 0 0,-2-1 0 15,1 2 0-15,1 0 1 0,-2 1 3 0,1 3 4 16,-1-2-5-16,2 2 0 0,-1 0-7 16,1 2 3-16,0 2-2 0,-1-3 3 15,3 5-3-15,0-3 3 0,2 2 0 16,-1 0 3-16,3 2-6 0,2-1 0 0,-2-1-2 15,4 2 3-15,4-1 2 0,-2 1 0 16,4-2 0-16,5-1 3 0,-1 0 3 16,0-2 0-16,3-1-5 0,1-1-1 15,-1-2 1-15,3-1 4 0,1-2 1 0,-3-1-2 16,3-2 0-16,-5-2 2 0,5-2-3 16,1-1-1-16,-5-1 1 0,-1-3 0 15,3 0-2-15,-3-2-1 0,-2-1 0 0,5-3 3 16,-7 2-2-16,2-3-1 0,1-1 0 15,-5 0 0-15,2-1 1 0,-6-1-2 16,4 2-1-16,-1 0 2 0,-1 2 2 16,-2 1-6-16,-2 1 3 0,4 1 9 0,-2-1 21 15,-2 4 4-15,0 1-4 0,4 0-11 16,-4 1-7-16,0 4-6 0,0 1 2 16,0 1-2-16,-4 1 1 0,4 2 4 15,0 2 6-15,0 3 10 0,0 0 5 0,0 2 1 16,0-1-13-16,0 4-1 0,0-1-3 15,0 1 3-15,0 0-5 0,0 3-5 0,0-2-5 16,0 0-5-16,0-1-1 0,0 0-6 16,0 0-4-16,0-2-21 0,0 0-79 15,4-1-151-15,-4-3-267 0,4 0-298 16,-4-2-82-16,2-3 146 0,-2 0 289 0,0-1 187 16</inkml:trace>
  <inkml:trace contextRef="#ctx0" brushRef="#br0" timeOffset="79862.22">12843 13930 110 0,'4'-1'201'0,"-2"-2"-4"16,6 1-15-16,-8-1-11 0,3 0-3 15,3 1-6-15,-2 0-9 0,0-1-23 0,-2 1-36 16,2 1-27-16,0-1 3 0,3 2 17 15,-5 0 9-15,2 2-15 0,0-1-21 16,-2 2 24-16,-2 1 40 0,4 1 31 16,-2 1-20-16,-2 0-9 0,0 0 6 0,4 0 13 15,-4 1-10-15,-4 0-26 0,4-1-24 16,0 0-29-16,-2 0-22 0,-2-2-16 16,2 2-8-16,-2-3-5 0,0 0 0 15,2-1-2-15,-3-2 1 0,-1 0-3 0,2 0 0 16,2-4-2-16,-6 2 0 0,8-3-3 15,-6 1 1-15,6-1-2 0,-3-1 5 16,3 2 0-16,0-2-7 0,0-1-71 0,0 2-168 16,3 0-209-16,-3-1-213 0,4 2-35 15,-2-2 89-15,-2 1 205 0</inkml:trace>
  <inkml:trace contextRef="#ctx0" brushRef="#br0" timeOffset="81091.37">13151 13713 120 0,'0'0'295'16,"-4"0"25"-16,0 0 16 0,4 0 0 16,0 0-18-16,0-2-44 0,0 0-54 0,0 2-46 15,0-1-21-15,0 1 0 0,0-1 10 16,0-1 0-16,4 2-18 0,0-1-23 15,-2 1-29-15,2 0-18 0,-2 0-13 16,7 0-13-16,-3 0-8 0,0 0-1 0,0 0 1 16,4 0-1-16,-3 1-7 0,3-1-6 15,0 2-7-15,-3-1-6 0,7-1-5 16,-8 1-1-16,5-1 2 0,-1 2-5 0,-4-2-2 16,4 2-3-16,-3-2 1 0,3 0 1 15,-4 1-4-15,0-1 1 0,1 0-3 16,1 0-2-16,-2 0 1 0,0 0-25 0,-2 0-44 15,3 0-96-15,-5 0-172 0,2 2-179 16,0-2-159-16,-4 0-30 0,0 0 92 16,0 0 172-16</inkml:trace>
  <inkml:trace contextRef="#ctx0" brushRef="#br0" timeOffset="81449.73">13263 13626 56 0,'0'-3'234'16,"-2"1"2"-16,2 2-20 0,0-1-40 16,-5 1-30-16,1 0-6 0,4 0 27 15,0 1 35-15,-2 1 20 0,2 1 4 0,0 1-7 16,-4 0-7-16,4 3-6 0,0 0-16 15,-2 2-25-15,2 2-46 0,0-1-37 16,-4 2-30-16,4 0-14 0,-4 2-25 16,4-3-5-16,0 3-2 0,0 0 8 0,0-3-7 15,0 3 1-15,0-3-3 0,0 0-4 16,0 0-1-16,0 0-3 0,0-2 0 16,4-1-24-16,0 0-115 0,-4-2-201 0,2-2-245 15,-2 0-142-15,4-3 53 0,-2 1 172 16,2-4 199-16</inkml:trace>
  <inkml:trace contextRef="#ctx0" brushRef="#br0" timeOffset="83718.78">13856 13663 65 0,'8'-3'226'0,"-2"-1"25"0,1 0 12 0,-3 3 13 16,-2-3 21-16,2-1 26 0,-2-1 13 15,2 0-19-15,-4 0-41 0,0 0-45 16,0 0-42-16,-4 0-32 0,2-2-36 0,-2 0-27 16,2-1-23-16,-7 1-7 0,3-1-2 15,0 2-8-15,-4-1-12 0,4 0-17 16,-1 4-6-16,-7-2-10 0,3 3-3 15,3 2-6-15,-2-3-3 0,-5 4 0 0,5 2 3 16,2 1 3-16,-7 0-1 0,5 2-1 16,0 0 2-16,-3 2-3 0,3 0 0 15,0 1 0-15,1-1 0 0,-1 4 1 16,-4-2-1-16,7 1-1 0,-3 1-1 0,0 1 2 16,8-2-1-16,-9 2 0 0,7 2-1 15,-2-2 2-15,2 1 0 0,4 1 3 16,-2-3-2-16,2 3 3 0,2-2-5 0,-2 0-2 15,8 0 5-15,-6 0 0 0,4 0-2 16,3-1 1-16,1-3-1 0,-4 2-1 16,4-3 1-16,-1 1 2 0,1-2 7 15,-2 0 1-15,1-4-1 0,1 2-4 0,4-3 12 16,-5-1-5-16,1-1-3 0,0-3-10 16,5 2 7-16,-7-4-5 0,2 0-1 15,1-2-8-15,-1-1 4 0,-4-1 1 0,9-1 1 16,-9-1 2-16,0 1-1 0,0 1-1 15,3 0 5-15,-7 1 18 0,4-1 19 16,-2 3 9-16,0 1-7 0,-2 0-13 0,2 2-7 16,-2 2-5-16,-2 1-4 0,0 2 1 15,5 1-5-15,-5 2-4 0,4 1 1 16,-4-1 2-16,0 4 2 0,0-1 3 16,0 2-4-16,0-1-6 0,0 2-4 0,0-1-5 15,2 0 3-15,-2 2-7 0,0-2-2 16,4 0-7-16,-2 1-63 0,-2-2-124 15,4 1-249-15,0-2-244 0,-4 1-159 16,2-4 83-16,-2 2 205 0,4-1 220 0</inkml:trace>
  <inkml:trace contextRef="#ctx0" brushRef="#br0" timeOffset="84070">14001 13875 21 0,'2'0'281'0,"-2"0"4"15,4 0-23-15,0-2-31 16,-2 1-24-16,-2-1-14 0,6-1 2 0,-6-1 8 16,8-1 9-16,-5 1 5 0,3-1 10 15,-6-1 0-15,8 0-7 0,-6 0-31 0,-2 2-38 16,8-2-35-16,-8 1-26 15,2 1-18-15,3-1-19 0,-5 2-16 0,2 0-11 16,-2 0-6-16,0 2-4 0,0 1-6 16,0 0-4-16,0 1-5 0,4 2 1 0,-4 0 1 15,-4 2 1-15,4-1 2 0,0 2 2 16,0 0 0-16,0 2-4 0,0-1-2 16,0 1-2-16,0-1 1 0,0 1-4 15,0-1 0-15,0 0-6 0,0 1-19 0,0-2-72 16,4 0-198-16,0 0-260 0,-4-3-250 15,2 0 7-15,-2 0 163 0,4-3 247 16</inkml:trace>
  <inkml:trace contextRef="#ctx0" brushRef="#br0" timeOffset="84819.82">14381 13391 129 0,'0'-2'249'0,"2"0"20"0,-2-1 25 16,0 2 48-16,0-1 69 0,0 1 46 15,0-2-22-15,0 1-80 0,0 0-97 0,0 1-81 16,4 0-62-16,-4-1-42 0,0 2-25 15,0 0-14-15,0 0-10 0,0 3-5 16,0 2-8-16,0-1-8 0,-4 2 1 0,4 3 1 16,0 0 1-16,-2 2-7 0,-2 2 1 15,0 2 2-15,4 2 3 0,-2-1-5 16,-3 2 0-16,1 0 1 0,2 2 5 16,-2-1-2-16,2 2-4 0,-2-1 0 0,0 1-2 15,2-2 1-15,-2 0 1 0,2 1 1 16,2-2 3-16,-5 0-6 0,5-1 0 15,0-1 2-15,0-1 5 0,0-1-2 0,5-1 1 16,-5-1-3-16,2-1 1 0,4-1 2 16,-2-2-2-16,2-1-2 0,0-1-2 15,3-2-2-15,-7 1 2 0,6-2-5 0,0-1-13 16,0-1-37-16,-1-1-75 0,-1-1-147 16,0-1-178-16,-2 1-180 0,0-2-80 15,-2-1 68-15,-2 2 169 0,0-1 189 16</inkml:trace>
  <inkml:trace contextRef="#ctx0" brushRef="#br0" timeOffset="85117.78">14263 13704 179 0,'-4'-3'217'0,"4"0"3"16,0 0-11-16,-2-1-16 0,-2 3-18 16,4-2 0-16,0 0 25 0,0 0 55 0,0 2 55 15,4-2 28-15,-2-1-18 0,-2 3-55 16,0 0-64-16,4-1-56 0,0 1-47 16,-2-1-28-16,2 2-25 0,1 0-7 15,-3 0-12-15,2 0-9 0,-2 0-8 0,6 0-5 16,-6 2-4-16,4-2 0 0,3 1 0 15,-3 1 0-15,0-1 0 0,0 0-3 16,3-1-1-16,-1 0-15 0,0 0-39 0,0 0-103 16,1 0-187-16,-3 0-192 0,0 0-181 15,0-1 8-15,2-2 117 0,-5 2 211 16</inkml:trace>
  <inkml:trace contextRef="#ctx0" brushRef="#br0" timeOffset="87403.67">14654 13689 225 0,'0'1'248'0,"0"-1"-16"15,0 1-27-15,0-1-23 0,0 0-7 16,0 2-4-16,0-2 28 0,2-2 52 0,-2 2 62 16,0 0 30-16,4 0-33 0,0-1-65 15,-4 1-69-15,2-1-49 0,2 1-31 16,-2-2-24-16,3 2-23 0,-1 0-16 15,-2 0-8-15,6 0-7 0,-2 0-7 0,-4 0-2 16,7 0-6-16,-7 0-3 0,4 0-1 16,2 2 1-16,-2-2 0 0,1 1 0 15,-1-1-5-15,-2 0-10 0,2 1-42 16,0-1-98-16,-2 0-176 0,1 0-169 0,-3 0-117 16,2 0-39-16,-2-1 58 0,-2-2 131 15,0 2 172-15</inkml:trace>
  <inkml:trace contextRef="#ctx0" brushRef="#br0" timeOffset="87623.15">14741 13598 224 0,'0'-1'238'0,"-4"0"-18"16,-1 2-13-16,5-1-7 0,0 3 13 15,-2 0 18-15,2 2 10 0,0-1-9 0,-4 4-35 16,4-1-47-16,0 2-51 0,0 2-38 15,0-1-26-15,0 2-13 0,0 0-10 16,0 0-9-16,0 0-5 0,4 0-47 0,-4-2-124 16,0 1-167-16,2 0-181 0,-2-2-49 15,0-1 67-15,0 0 166 0</inkml:trace>
  <inkml:trace contextRef="#ctx0" brushRef="#br0" timeOffset="88290.77">15057 13638 139 0,'6'-9'237'0,"0"0"8"16,3 1 9-16,-7-1 13 0,2 0 29 16,-2-1 43-16,-2 1 35 0,4 0 0 15,-4-2-45-15,0 2-77 0,0 0-77 0,-4 2-61 16,4-1-44-16,0 1-28 0,-2 1-15 16,-2-1-12-16,2 3-5 0,-3 1-4 15,-1 2-3-15,2-1-1 0,-2 1-2 0,0 2 0 16,-3 1 0-16,3-1 0 0,-4 2 1 15,4 1-4-15,-1 1 0 0,1 1 2 16,-4 2 4-16,4-1 0 0,-5 2 0 16,5 2-3-16,-2-2 0 0,2 1 0 0,0 0 4 15,-1 3-4-15,3-1 0 0,0 1-2 16,2-1 4-16,-2 2 0 0,4-1 3 16,0-1-5-16,0 2-2 0,0-3-1 15,4 0 3-15,-2 0 0 0,2-1-2 0,0-1 2 16,-2-1 1-16,7-1 0 0,-3 1 1 15,0-5-2-15,0 0 0 0,0-2-3 16,5-1 0-16,-1 0 1 0,0-3 5 0,-3-1-1 16,7-4 2-16,-6 1-3 0,3-2 2 15,3-2 0-15,-8 0-2 0,5 0-2 16,-1-4-2-16,-4 1 2 0,1-1 5 16,-1 2-1-16,2-1 0 0,-6 2-1 0,2 2 1 15,-2-1 0-15,2 4 0 0,1-1 0 16,-5 4-1-16,0 1-2 0,0 3 2 15,0 1 11-15,-5 3 12 0,1 1 3 0,4 1-1 16,-2 2-2-16,2 1 7 0,-6 0 4 16,6 1-3-16,-4 0-11 0,0 3-11 15,2-3-4-15,2 2-4 0,0-1-3 0,-4-1-4 16,4 1-26-16,4-1-80 0,-4-1-230 16,0 0-278-16,0 0-225 0,0-1 41 15,0-2 191-15,0 0 238 0</inkml:trace>
  <inkml:trace contextRef="#ctx0" brushRef="#br0" timeOffset="88824.36">15237 13732 217 0,'0'-1'279'16,"4"1"-39"-16,-4-2-57 0,2 0-53 0,-2 2-37 16,4-1-10-16,-2-2 4 0,2 2 15 15,0-1 23-15,-2 1 32 0,3-2 28 16,-3 1 19-16,6-1 9 0,-6 1-6 15,6 1-29-15,-6-2-42 0,2 2-42 0,-1 1-32 16,1 0-22-16,0 0 7 0,-2 1 14 16,2 1 15-16,-2-1-13 0,-2 2-17 15,0 0-18-15,0 0-12 0,4 0-4 16,-4 2-5-16,0-3-3 0,-4 5-2 0,4-3 1 16,-2 1-1-16,-2 1 0 0,2 0 2 15,-6-2-2-15,5 2-4 0,-1 0-4 16,-2 0 4-16,0 1 4 0,-2 0 1 0,6-1-1 15,-5 1-4-15,3-1 5 0,0 0-3 16,-2 0 2-16,6-1-2 0,-2-1 1 16,2 2 1-16,0-2 2 0,0 0 1 0,0 0 1 15,2-1-2-15,-2 2 14 0,6-3 10 16,-2 2 7-16,0-3-8 0,3 1-12 16,-1 1-5-16,0-3-4 0,2 1-5 15,-6-1-12-15,9 0-58 0,-5 0-210 0,0 0-269 16,-2 0-242-16,0-1 27 0,-2-2 165 15,7 1 235-15</inkml:trace>
  <inkml:trace contextRef="#ctx0" brushRef="#br0" timeOffset="91326.83">15472 13381 12 0,'9'-6'200'0,"-7"0"-9"16,2 0-34-16,0 0-33 0,2 0-24 0,-6 0-10 15,2 2-11-15,2-3 3 0,1 5 1 16,-3-3 7-16,-2 1 10 0,0 1 18 16,4-1 20-16,-2 2 19 0,-2-1 21 15,4 1 17-15,0 1 18 0,-4-1 5 0,0 1-6 16,2-1-26-16,-2 1-34 0,0 1-39 15,0-2-26-15,0 2-23 0,0 0-19 16,0 0-16-16,0 0-10 0,4 2-7 16,-4-2-3-16,2 3 15 0,-2 0 8 0,0 1 9 15,0 0-10-15,0 3-9 0,0 0-6 16,0 2-2-16,0 2-3 0,-2-1-1 16,2 3 1-16,-4 4-1 0,2 1-6 0,2 1-2 15,-8 2 4-15,6 4-3 0,-2-3-9 16,-3 4 3-16,3 1 1 0,-2-2 10 15,4-1-2-15,-6 2-1 0,6-4-3 16,2-1 1-16,-4-1-3 0,-1-1 0 0,5-1 1 16,0-1-2-16,5-1 13 0,-1-2-1 15,-4-2 1-15,2 0-13 0,6-2 2 0,-2-1 1 16,-4-1-1-16,7-2-3 0,-3-2 1 16,4 1-5-16,-8-2-7 0,8-2-23 15,-3-1-58-15,1 0-144 0,-6-1-183 16,4-1-165-16,2-2-114 0,-5 1 36 0,-3-3 122 15,4 1 199-15</inkml:trace>
  <inkml:trace contextRef="#ctx0" brushRef="#br0" timeOffset="91560.38">15456 13611 107 0,'-2'-2'366'0,"-2"2"-39"16,4 0-9-16,0-1 34 0,0-1 36 16,0 1 4-16,0-2-51 0,4 3-67 0,-2 0-77 15,6-2-64-15,-6 2-46 0,4 0-30 16,3-2-20-16,-7 2-15 0,6 0-11 16,0 0-7-16,1 0-3 0,-1 0-2 15,0 0-71-15,-2 2-230 0,5-2-326 0,-9 2-185 16,6-2 74-16,-6 0 232 0,4 0 199 15</inkml:trace>
  <inkml:trace contextRef="#ctx0" brushRef="#br0" timeOffset="92027.68">15710 13391 150 0,'4'-2'144'0,"-4"-3"-12"16,2 2-12-16,2 2-8 0,-1-2-3 15,1-1 1-15,0 2 4 0,-2 0 8 0,-2 1 8 16,6-1 14-16,-2 2 19 0,0 0 12 16,-2 0-8-16,7 2-19 0,-7-1-25 15,2 2-29-15,-2 2-28 0,-2-1-25 16,4 2-16-16,-4 0-8 0,0 2-4 0,-4 0-4 16,4 2 34-16,-2-2 67 0,-2 3 62 15,2-1 26-15,-7 3-22 0,7-3-30 0,-6 2-39 16,2-1-31-16,4-3-32 15,2 2-16-15,-8-3-12 0,8 1-3 0,0-1-4 16,0-1 0-16,4 0-6 0,0 0-2 16,-2-3-1-16,4 1 0 0,4 0-6 0,1-3-40 15,-5 1-164-15,4-1-267 0,-4-1-294 16,3 0-37-16,-7 0 145 0,4 0 258 16</inkml:trace>
  <inkml:trace contextRef="#ctx0" brushRef="#br0" timeOffset="92482.23">15826 13743 60 0,'0'-2'191'0,"4"-1"12"0,0 2-11 15,-4 1-15-15,2-3-3 0,-2 1 30 16,6 1 58-16,3-3 75 0,-7 3 53 0,8 0-4 16,-4-1-54-16,5-1-77 0,-5 3-75 15,4-1-58-15,5 1-46 0,-5-2-28 16,-4 2-18-16,4-1-11 0,-1 1-8 15,1 0-7-15,5 0-5 0,-9 0-4 0,4 0-31 16,0 0-95-16,-3 1-194 0,-1-1-206 16,0 2-187-16,-2-4-1 0,0 2 115 15,-4-1 206-15</inkml:trace>
  <inkml:trace contextRef="#ctx0" brushRef="#br0" timeOffset="92694.85">16014 13602 135 0,'0'-4'316'0,"0"3"17"0,-4 1 56 0,0 0 37 16,4 1-7-16,-2 3-52 0,-2 0-72 15,4 2-57-15,-3 3-53 0,3 0-47 16,-4 2-48-16,0-1-30 0,4 2-25 16,0 2-14-16,-2-2-11 0,2 1-7 0,0-1 0 15,0 1-6-15,0 0-57 0,0-1-206 16,0-2-272-16,0 1-240 0,0-4 24 15,2 1 167-15,-2-2 230 0</inkml:trace>
  <inkml:trace contextRef="#ctx0" brushRef="#br0" timeOffset="93328.83">16351 13603 48 0,'6'-9'305'0,"0"-1"46"16,1 1 62-16,-1-2 62 0,-2 1 20 0,0-1-52 16,-4 2-96-16,2-2-96 0,-2 3-79 15,0-1-62-15,0 1-51 0,0 2-27 16,-2-2-12-16,-2 4-2 0,0 0-5 0,-2 2-4 15,-1 1-2-15,1-1-2 0,0 4-3 16,-4-2-2-16,1 3-4 0,3 1 3 16,-4 0 1-16,2 4 0 0,-1-2 0 15,1 3 5-15,0 2-3 0,-3-1-1 0,5 1-1 16,0 1 4-16,0 1-2 0,2 0 3 16,-3 3-4-16,3-1-1 0,2 0-1 15,-2-2-2-15,2 2 3 0,2 0 3 16,0-1-2-16,0-3-2 0,0 0 0 0,2 0 1 15,2-1-2-15,-2-2 2 0,7-2 3 16,-3-2-4-16,4-1 2 0,-2-1-1 16,1-2 3-16,1-3-3 0,2-2 3 0,-1-1-1 15,1-3-7-15,3-1 2 0,-3-2 0 16,2-2 8-16,-5-2-1 0,5-3 3 16,-1 0-4-16,-3 1-2 0,-4-1-2 0,4 0 3 15,-3 3 0-15,1 3 15 0,-6-1 10 16,6 2 10-16,-8 3-10 0,2 0-1 15,-2 3 2-15,0 3 4 0,0 2 0 0,0 4 0 16,-2 2 7-16,2 2 10 0,-4 3 19 16,0 1 6-16,2 2 0 0,-2 2-4 15,0 0-7-15,-3 0-11 0,7 2-18 16,-2-4-14-16,-2 2-14 0,0 0-6 0,4 0-12 16,0-1 12-16,0-1-29 0,0-1-96 15,4 0-185-15,0-1-288 0,-2-1-285 16,-2-1-57-16,5-3 177 0,1 0 297 0,-2 0 182 15</inkml:trace>
  <inkml:trace contextRef="#ctx0" brushRef="#br0" timeOffset="93877.76">16657 13707 175 0,'4'-3'305'15,"-2"0"-39"-15,2 0 69 0,-2 0 32 0,7-1-31 16,-7 2-85-16,2 0-90 0,-2 1-57 16,6-1-32-16,-8 4-24 0,2-1-19 15,-2 2-11-15,0 2-7 0,0 1-4 16,-2-2-1-16,2 4-1 0,-8-2-2 0,8-2-1 15,-6 2-1-15,4 0-1 0,2-1-3 16,-5-1-3-16,1-1 3 0,4 0 0 16,-2 0 1-16,4 0 1 0,-2-1 0 0,4 1 0 15,1 1 2-15,-3-3 1 0,2 4 2 16,-2-2-2-16,2 2 4 0,0-1-2 16,-2 2 1-16,2 0-2 0,-2 0 4 0,-2 0 53 15,0 2 72-15,0-2 63 0,-2 1 1 16,-2-1-29-16,2 0-39 0,-2 0-42 15,-2-1-32-15,2-1-22 0,-3 0-14 16,1 0-5-16,2-3-4 0,-2 1-4 0,2-2-9 16,2-2-22-16,-7 1-64 0,7-3-177 15,-2 3-210-15,4-3-246 0,-2-1-26 16,2 1 103-16,0 0 229 0</inkml:trace>
  <inkml:trace contextRef="#ctx0" brushRef="#br0" timeOffset="95064.48">17031 13252 102 0,'0'-1'122'0,"0"-1"-1"0,0 1-2 15,0-2 1-15,0 1 3 0,2 0 0 16,-2 2 1-16,0-1-9 0,0 0-15 16,0 1-17-16,0-2-17 0,0 2-15 0,-2 0-9 15,2 0 7-15,0 0 25 0,0 0 32 16,0 2 36-16,0-1 36 0,0-1 25 16,-4 1 13-16,0 3-5 0,4-1-16 15,0 0-28-15,-2 0-32 0,2 1-37 0,-4 1-31 16,-1-1-18-16,3 2-5 0,-2 0-1 15,4 2-8-15,-2-1-13 0,2 1-7 16,-4 2-2-16,0-1-3 0,2 2-2 0,-2 1-5 16,4 0 0-16,-2 1 0 0,-3 2-2 15,1 3 2-15,2 0 0 0,2 2 0 16,-8-1 0-16,8 2 0 0,-6 0 0 16,6 0-1-16,-2 2-2 0,2-2 0 0,-4 0 0 15,-1 0-2-15,5-3-2 0,0 0 4 16,0 0 5-16,-2-3 2 0,2 1 0 15,2-1 0-15,-2-3 7 0,0 2 7 16,5-2 4-16,-1-2-6 0,-2 0-5 0,4-2-2 16,2 0-6-16,-6-2-4 0,7 0-3 15,-7-2 0-15,8-1-2 0,-4 0 1 16,0-1-1-16,3-2-15 0,-7 1-47 0,6-1-136 16,-2-1-204-16,-6 1-184 0,2-2-139 15,2-1 50-15,1-1 132 0,-5 1 214 16</inkml:trace>
  <inkml:trace contextRef="#ctx0" brushRef="#br0" timeOffset="95297.69">16909 13632 221 0,'0'-5'273'0,"0"2"-12"15,0 0 7-15,0-2 22 0,0 3 10 16,4-3 6-16,0 1-5 0,-2-1-8 16,7 2-32-16,-3 0-42 0,-4 2-49 0,6-1-51 15,-2-1-36-15,5 2-32 0,-3 1-20 16,0-2-13-16,3 1-10 0,-3 1-5 16,2-2-21-16,-4 1-123 0,5 1-238 15,-1-2-284-15,-4 2-121 0,3 0 91 0,-3-2 210 16,4 1 189-16</inkml:trace>
  <inkml:trace contextRef="#ctx0" brushRef="#br0" timeOffset="95864.76">17271 13315 138 0,'0'-3'260'0,"0"0"14"16,-4 2-8-16,0-2-31 0,4 1-50 15,0 1-59-15,0-1-47 0,0 0-30 0,0 1-17 16,4 1-6-16,0-1 7 0,-4 1 21 16,2-2 12-16,4 2 12 0,2 2 10 15,-1-1 2-15,-1 0-12 0,0 3-23 16,-2-1-20-16,2 1-8 0,-6 2-10 0,6-1-6 16,-6 2-6-16,0-1-3 0,0 2-2 15,-2-1 2-15,-2 1 2 0,2-2-3 0,-2 1 1 16,0-3 0-16,2 3 1 0,-2-3-3 15,2-1-2-15,2 0-1 0,0-2 2 16,0 3-1-16,2-4-2 0,2 3 0 16,-2-2 2-16,2 1 4 0,0-1 0 0,-2 2 3 15,4 0-2-15,3 2-3 0,-7-2 2 16,-2 3 2-16,4-1 8 0,-4 2 11 16,0-1 24-16,0 1 32 0,-4 1 27 15,2-1 5-15,-7 1-5 0,1-1-20 0,0 0-21 16,0 1-21-16,-3-2-16 0,1 2-14 15,4-4-9-15,-5 1-10 0,5-2-60 0,-2 0-146 16,2-2-182-16,0 0-193 0,1-2-55 16,3 0 68-16,2-2 177 0</inkml:trace>
  <inkml:trace contextRef="#ctx0" brushRef="#br0" timeOffset="102671.68">18621 12709 14 0,'0'-1'31'0,"0"1"8"0,2-2-1 15,-2 2-1-15,0 0-9 0,0-1 0 0,0 1-2 16,0-2 1-16,0 1 5 0,0 1 1 16,0-2 10-16,0 2 7 0,0-2-63 0,0 2-41 15,0 0-15-15,0-1 58 0,4 1 47 16,-4 0 21-16,0-1 18 0,0 1 7 15,4 0-7-15,-4 0-9 0,0-2-11 0,0 2-7 16,0 0-10-16,0 0-8 0,0 0-10 16,0 0 0-16,0 0 7 0,0 0 6 15,0 0 8-15,0 0 11 0,0 0 12 16,-4 0 16-16,4 2 7 0,-4-2 5 0,4 2 0 16,0 0 13-16,0 0 7 0,0 1-6 15,-2-2-20-15,2 4-25 0,0-2-17 16,0-1-12-16,-5 5 21 0,5-3 38 15,-4 2 37-15,4-1 0 0,0 2-18 0,-2-1-16 16,-2 2-7-16,4-1-10 0,0 0-19 16,-2 1-18-16,2 1-13 0,0 2-8 15,-4-3-5-15,4 3-2 0,-4 1-3 0,4 0 0 16,-2-1-2-16,2-1-1 0,-4 2-2 16,4 2-3-16,0-2 3 0,-2 0-2 15,2 1-2-15,0-1 0 0,0 2 0 0,-5-2 3 16,5 1-1-16,-4-1 1 0,4 2 45 15,0 1 37-15,-2-3 23 0,2 1-31 16,0 1-28-16,0-2-24 0,-4 1-11 16,2 1-3-16,2-3 2 0,0 3-1 0,0-2-4 15,-4 0-4-15,4 0-3 0,-4 2-1 16,4-3 1-16,0 2 2 0,0 0 0 16,0-1 3-16,0 0-6 0,0 2 2 0,0-3-2 15,-2 3 1-15,2-2 3 0,0 1-2 16,0 1 1-16,0-2-1 0,0 0-2 15,0 2-2-15,0-2 2 0,-4-1 2 16,4 3 0-16,0 0-2 0,0-2-2 0,0 1 4 16,0 1 2-16,0-1 10 0,0-1 14 15,-5 0 4-15,5 2-4 0,0-4-10 0,0 2-6 16,0 0-6-16,0 0-2 0,0-1-1 16,-2-1 0-16,2 1-5 0,-4 1 2 15,4-2 2-15,0 1-2 0,0-1 1 16,-2 1 2-16,2-1-1 0,0 1-1 0,0-1-1 15,0 1 0-15,0-1-7 0,0 1-5 16,0-2 4-16,-4 1 14 0,4 1 1 16,0-1 0-16,0-1-3 0,-4 0-6 0,4 0 0 15,0 0 2-15,0 0 0 0,0-1 0 16,0-1 0-16,-2 2 2 0,2-2 1 16,0 0-2-16,0 0-2 0,0 1-2 15,0-2 1-15,0 1 2 0,0-1 0 0,0 0 0 16,0 0 0-16,0 0 0 0,0 2 0 15,0-2 1-15,0 0 2 0,0 0 0 16,-4 0 0-16,4 0 0 0,0 0-2 16,0 0-1-16,-2-1 5 0,2 0-3 0,0 0-2 15,0-1-2-15,0 0-2 0,0 1 5 16,0-2 1-16,0 0 1 0,0 0-2 16,0 0 5-16,0-2 12 0,0 3 7 15,0-3 9-15,0 1-6 0,0 1 0 0,0-3-1 16,0 1-9-16,0 1-3 0,0-1-7 15,0 1-2-15,0-1-3 0,0-1-3 16,-5 2 1-16,5-1 0 0,0 1 2 0,0-2 0 16,-4 1-1-16,4 1 0 0,0-2 1 15,0 0-4-15,0 0-7 0,0-2-5 16,4-1-31-16,1 0-87 0,-5-1-234 16,0-2-276-16,2-1-201 0,-2 0 64 0,4 0 197 15,-4-4 227-15</inkml:trace>
  <inkml:trace contextRef="#ctx0" brushRef="#br0" timeOffset="108310.75">18623 12714 78 0,'0'0'89'15,"0"0"-14"-15,-2-2-13 0,2 2-5 0,0-1 2 16,0 1-2-16,0-2-77 0,2 2-46 16,-2-3-25-16,0 3 62 0,0-1 37 15,0-1 21-15,0 1 2 0,4-1-9 16,-4 0-5-16,0 2-6 0,4-1 0 0,-4 0-3 15,0-1-2-15,0 1 3 0,0-1-4 16,0 1-3-16,0-1-5 0,0 2-2 16,2-1 3-16,-2-1 1 0,4 1 2 15,-4-3 0-15,0 3 0 0,0 0 0 0,0-1 2 16,2-1-1-16,-2 0-3 0,0 2 1 16,0-1 0-16,0-1 2 0,0 2 3 15,0-3-2-15,0 3-2 0,0 0 4 0,0-1-3 16,0 1 0-16,0-1-1 0,0 2-1 15,0-1-1-15,0-1-1 0,0 2 2 16,-2 0-1-16,2 0 1 0,0 0 0 16,0 0 3-16,0 0 1 0,-4 2-1 0,4-2-2 15,0 0-1-15,0 0 0 0,-2 0 2 16,2 0 15-16,0 0 8 0,0 0 7 16,0 0-3-16,0 0-6 0,0 0 0 0,0 0 5 15,0 0 8-15,0 0 4 0,0 0 2 16,0 0 1-16,0 0 5 0,0 0 8 15,0 0 8-15,0 0 2 0,0 0-8 0,0 0-10 16,0 0-14-16,0 0-14 0,0-2-6 16,0 2-2-16,0 0-5 0,0 0-3 15,0-1 0-15,0 1-1 0,0-2 3 16,2 1 13-16,-2-1 16 0,0 0 11 0,0 2-11 16,4-1-10-16,-4-2-5 0,0 2-2 15,0-2-6-15,0 1-2 0,0-1-2 16,2-2-5-16,-2 3-1 0,0-1-2 15,0-2 0-15,4 2 4 0,-4 0-3 0,4-1 0 16,-4 2-1-16,0-1 0 0,0 0 0 16,3 0 0-16,-3 0-1 0,0 0 0 15,0 0-1-15,0 0 2 0,4 0 2 0,-4 0-1 16,0 2-1-16,0-2-3 0,2 1 5 16,-2-1-2-16,0 2 1 0,0-1-4 15,0-1 3-15,0 0 0 0,0 0 0 16,0 0 0-16,0 0-2 0,0 0 2 0,0 0 0 15,0-1 2-15,4 1-2 0,-4-2 0 16,0 2 0-16,0 0 2 0,0 0-1 16,0 0 2-16,0 0-1 0,0 0 0 15,0 0-2-15,0 2 1 0,0-1-1 0,0 1 0 16,0 1-1-16,0-2 4 0,0 2-1 16,-4 0 0-16,4 0-2 0,0 0 0 15,0 0 0-15,0 0 3 0,0 0-3 0,0 0-3 16,0 0 3-16,0 0 3 0,0 0 1 15,0 0 0-15,0 0 0 0,0 0-5 16,0 0-2-16,0 0 3 0,0 0 10 0,0 2-1 16,4-2 1-16,-4 0-1 0,0 0 5 15,4 1 0-15,-4-1-1 0,2 0 1 16,-2 2-5-16,8-1 1 0,-8 1 2 0,7-1 14 16,-5 1 21-16,6-1 12 0,-6 1-6 15,4-1-14-15,2 1-11 0,-5-1-7 16,7 2-7-16,-4-3-2 0,4 2-2 15,-3-1-6-15,3 1-1 0,0-1-1 0,-4 0-2 16,9-1 0-16,-5 4 0 0,-1-4-3 16,1 1 3-16,0 1 0 0,1-1 0 15,-1 2 0-15,0 0-2 0,3-1 2 16,-3 0 0-16,2 2 0 0,3-1 0 0,-5 0 2 16,-2 0-2-16,7 0 3 0,-3-1-3 15,-1 3 2-15,3-2-2 0,-1 0 0 16,-3 2 2-16,2-3-2 0,-1 2 0 15,3-1-2-15,-2 0 2 0,3 0 0 0,-7 0 2 16,3 0 2-16,3-2-3 0,-4 2-1 16,3-1 0-16,-1-1 2 0,-2 1-2 15,5-1 0-15,-5 1 0 0,-1-1 2 0,1 1 0 16,4-1-1-16,-3-1-2 0,-3 2-3 16,2-1 2-16,5 0 2 0,-9 1 0 15,4 0 0-15,1-1 0 0,-3 1-1 0,2-1 2 16,1 1-1-16,-1-1 4 0,2 2-1 15,3-1-2-15,-3-1 3 0,5-1-2 16,-1 1 0-16,1 1-2 0,-1 0 0 0,5-1 10 16,-4 1-6-16,3-1-3 0,1 1-9 15,-3-1 2-15,3 2 2 0,0-1 2 16,-3-1 2-16,7 2 1 0,-6-1-1 16,6-1 0-16,-7 1 1 0,5-1 2 0,2 1-3 15,-7-2 0-15,7 1-3 0,-6-1 3 16,6 0 0-16,-3 2 0 0,1-2-1 15,2 0 0-15,-7 0 3 0,7 0-2 16,-6 0 3-16,4 0-3 0,1 0 3 0,-5 0-1 16,2 0-2-16,-1 0 3 0,-1 0 0 15,0 0-2-15,-1 0-1 0,-1 0 0 16,3 0 0-16,1 0-1 0,-4 0-2 0,1-2 1 16,-1 2 1-16,-1 0 0 0,3 0 0 15,0 0-2-15,-3 0 3 0,1 0-2 16,3 0 2-16,1 0 0 0,-5 0 0 15,3 0 6-15,2 0-2 0,-5 0 0 0,7 0-4 16,2 0 0-16,-7-1-2 0,3 1 0 16,2 0 0-16,2-2 1 0,-7 2 0 15,7 0 1-15,2 0 1 0,-8-1 0 0,5 1 1 16,1 1-2-16,0-1 0 0,-6 0 0 16,5 2 3-16,3-1 1 0,-8-1-4 15,6 2 0-15,-3-1-3 0,1-1 3 0,0 2 0 16,2-2-2-16,-7 0-1 0,7 0 2 15,-2 0 2-15,-3 0 2 0,3 0-2 16,-2-2-1-16,2 2 3 0,-3-1 1 16,-1 1 1-16,4-2-6 0,-5 2-3 0,1 0 2 15,2 0-2-15,-1 2 2 0,-1-1-3 16,-3-1 3-16,5 2-1 0,0-2 1 0,-5 1 4 16,3-1 2-16,-3 2 2 0,5-2-1 15,-4 0-2-15,7 1-4 0,-7-1 0 16,2 0 1-16,-3 0 2 0,5 0-2 15,-1 0 0-15,-3 0 0 0,-1 0 2 0,-3 0-2 16,3 0 0-16,1 1-2 0,-3-1 2 16,-1 0-2-16,3 0-2 0,-1 2 4 15,-3-2 0-15,3 2 0 0,-5-2 0 16,2 0 3-16,1 0-2 0,1 1-1 0,-1-1-1 16,1 0 1-16,-3 0 0 0,1 0 1 15,0 0 1-15,-1 0-3 0,3 0 1 16,-1 0-1-16,1 0 3 0,-2 0-2 15,3 0-2-15,-7 0 1 0,9 0 1 0,-3 0-3 16,3 0 2-16,-1 2-2 0,1-2 2 16,-1 0 0-16,5 0 1 0,0 0 2 0,1 0 4 15,-1 0 0-15,4 0-3 0,0-2-1 16,-3 2-2-16,1 0 0 0,4-1 1 16,0 1-1-16,-4 0-4 0,3 0 0 15,-1-2 2-15,-2 2 4 0,4 0 0 0,-9 0-2 16,7 0 3-16,-6 2 0 0,6-2-6 15,-7 0 2-15,3 1 1 0,0 1 1 16,-3-2 1-16,-1 1-2 0,-1-1 1 0,3 2-1 16,-3-2 0-16,1 0 0 0,0 1 0 15,-1-1 0-15,-4 0 0 0,3 0 0 16,1 0 2-16,-3 0-2 0,1 0 0 16,-5 0 0-16,1 0 3 0,4 0-3 0,-3 0 0 15,-3 0-1-15,2 0-1 0,1-1 0 16,-5 1 1-16,8 0-1 0,-7-2 4 15,-1 2-2-15,8 0 0 0,-8 0 0 0,5 0 1 16,-5 0 1-16,4-1 2 0,1 1-4 16,-1 0 0-16,-4 0-1 0,5-2 1 15,-3 2 0-15,2-1 0 0,-4 1 0 0,5 0 1 16,-3 0-2-16,0-2-2 0,0 2 1 16,1-2-1-16,-1 2 3 0,-2 0 3 15,5 0-1-15,-5 0 2 0,4 0-3 16,-4 0-1-16,1 0 0 0,3 0 0 0,-4 0 0 15,4 0 0-15,-3 0 3 0,1 0-2 16,-2 0-1-16,4 0 0 0,-8 0-1 16,9 0 4-16,-5 0-3 0,2 0 2 15,-2 0-2-15,-3 0 4 0,5-1-2 0,-6 1-2 16,4 0-5-16,-2 0 4 0,0 0 2 16,-2-1 2-16,3 1-1 0,-1 0 13 15,-2 0 23-15,2 0 19 0,-4 0 8 0,2 0-10 16,-2 0-12-16,4-2-17 0,-4 2-12 15,4 0-4-15,-4 0-4 0,2-1-5 16,-2-1-2-16,0 2 0 0,4-1 1 16,-4-1 1-16,0 2 0 0,0-1-2 0,2 1 1 15,-2 0 0-15,0-2 3 0,0 2-1 16,0 0-4-16,0 0 2 0,0 0 1 0,0 0 2 16,5 0-1-16,-5 0-2 0,0 0 1 15,0 0-2-15,0 0 4 0,0 0-1 16,0 0 2-16,0 0-1 0,0 0 2 15,0 0 3-15,0 2 15 0,0-1 11 0,0 1 4 16,-5-1-10-16,5 2-10 0,0-1-4 16,0 2-7-16,0 1 2 0,0-2-4 15,0 3 0-15,0 0-2 0,-2-2-1 16,2 4 2-16,0-1 0 0,0 2 4 0,0-1 22 16,-4 1 19-16,4-1 10 0,0 2-12 15,0 0-16-15,0 1-9 0,0-1-8 16,0 1-7-16,0 1-2 0,0-1-2 15,0 3 2-15,0-2-4 0,0 3-1 0,0-2 3 16,0 1 1-16,0 1-3 0,0 0-2 16,0-2 2-16,0 3-1 0,0 0 2 15,0-2-1-15,0 1 2 0,0-1-3 0,0 0 0 16,0 1 1-16,0-1-1 0,0-2 3 16,0 1-2-16,0 1 2 0,0-3 0 15,0 2-3-15,0-1 0 0,0-2-2 16,0 2 4-16,0-2-4 0,4 1 2 0,-4 0 0 15,0-1 2-15,0 2 0 0,0-1-1 16,0-1-2-16,0 0 1 0,0 3 2 16,0-3-1-16,0 1-1 0,-4 1 1 0,4-2-1 15,0 1 1-15,0 1 1 0,0-2 8 16,-2 1-5-16,2-1-3 0,0 1-8 16,0-1 2-16,0 1 3 0,0-1 2 15,0-1-2-15,0 2-2 0,0-2 2 0,0 1 2 16,0-1 3-16,0 2 0 0,0-1 0 15,0 2-2-15,0-2 1 0,0 3-1 16,0-1-2-16,0-2-3 0,0 2 0 0,2 0 2 16,-2 0 5-16,0 0 2 0,4-2 1 15,-4 3-3-15,2-1 1 0,-2-2 39 16,0 2 39-16,5-2 35 0,-5 1-13 0,4 0-26 16,-4 1-27-16,0-2-20 0,2 1-11 15,-2-1-7-15,4 2-6 0,-4-3-4 16,2 2 1-16,-2-1-2 0,0 1-3 15,4-1-1-15,0 1 1 0,-4-2 1 0,0 0 0 16,2 1 1-16,-2-2-2 0,4 2 0 16,-4-2 0-16,0 1 1 0,5 0 2 15,-5 0 0-15,0-2-1 0,0 2-1 16,2-2-1-16,-2 3 1 0,4-3-1 0,-4 2 2 16,0-1-1-16,0 1 1 0,0-2 1 15,2 2-1-15,-2-1-3 0,0 0-11 16,0 2 4-16,0-1 8 0,0 0 9 0,4 0-5 15,-4 0-2-15,0 0-1 0,4 0 4 16,-4 1-4-16,0-1 4 0,0 0-2 16,2 0-3-16,-2-1-3 0,0 1-2 15,0-3 4-15,4 1 1 0,-4 1 3 0,2-2-5 16,-2-1 5-16,0 2-3 0,0-3 3 16,5 1-3-16,-5-1 2 0,0 1 2 15,0-2 2-15,4 0-5 0,-4 0 2 16,0 0-4-16,0-1 3 0,0 3 0 0,0-2 1 15,0 0-3-15,0 0 0 0,0 0-1 16,0-2-1-16,0 3 2 0,0-3 0 16,0 2 2-16,0-1 2 0,0 1 7 0,0-2 7 15,0 2 8-15,0-2-1 0,0 1 4 16,0 0-1-16,-4 1 0 0,4-2-3 16,0 1-2-16,-5-1-6 0,5 1 3 0,0-1-9 15,0 2-8-15,-2-3-7 0,-2 1 5 16,4 1 7-16,-2-2 1 0,-2 2-4 15,0-2-3-15,2 0 1 0,-4 0-4 16,1 0 2-16,1 0 2 0,-2 0 1 0,2-2-4 16,-2 2-2-16,0 0 0 0,-1 0 6 15,1-2-2-15,-2 2-1 0,0 0-2 0,-1-1 1 16,-1 1 0-16,4 0 0 0,-4-1 1 16,1-1 4-16,-1 2 2 0,-5-1 2 15,5-1-2-15,-2 1-1 0,-1-1-3 0,-1 1 1 16,1-1 1-16,-3 1 0 0,-1-3-1 15,-1 3-4-15,1 0 0 0,1-1-4 16,-3 1 3-16,3-1 2 0,-5 1 2 16,0-2-3-16,3 1-3 0,-1 1 1 0,0-1-3 15,-3 0 4-15,3 1 1 0,0-2 6 16,-5 2-5-16,7-1-1 0,-2 1-1 16,-5-1 3-16,5 1-1 0,-2-2 1 0,1 1-4 15,1 0 4-15,-6 1-4 0,7-2 2 16,-3 0-2-16,0 2 1 0,3-1-1 0,-7-1-1 15,6 2 0-15,-1-2 1 16,-3 1 4-16,0 0 1 0,-2 1 2 0,7-2-5 16,-7 2-1-16,2-1 1 0,1 1 1 15,-3-1-2-15,2 1 0 0,0-2 0 0,1 1 2 16,-3 0-2-16,2 1 1 16,0-2 0-16,-2 0 1 0,7 2-1 0,-7-2 0 15,2 0-3-15,1-1 0 0,1 3 1 16,-2-2-1-16,0 0 3 0,-1 0-1 0,5 2 0 15,-6-1 1-15,2-1-1 0,-3 1 0 16,7 1-5-16,-8-2 6 0,0 2 3 16,0-1 1-16,0-1-3 0,1 2 1 15,-1-2 1-15,-2 1 1 0,2-1-1 0,-4 2-1 16,2-2-2-16,2 0 0 0,-4 0-4 16,2 1 4-16,-2-1-4 0,2 0 10 15,-4 1-3-15,2 0 2 0,2 0-12 0,-6-1 1 16,2 2 4-16,4-1 2 0,-4 1-4 15,0-1 2-15,2 1 2 0,-2-1 3 16,2 0 1-16,-2 1-3 0,4 0 0 16,-2-1-2-16,2 1-1 0,-2-1-2 0,4 2 4 15,4-3 0-15,0 2 1 0,-3-1 6 16,3 1 1-16,-2-3-3 0,6 3-7 16,-5 0-4-16,5-2 2 0,3 1 6 0,-9 1-4 15,8-1 1-15,1 1-3 0,-3-1 0 16,0 1 2-16,3-1 0 0,-1 1-1 15,5 1 1-15,-5 0 0 0,3-2 4 0,-3 2-2 16,1 0 0-16,3 0 3 0,-3 0-3 16,-1 0 4-16,1 0-3 0,1-1-1 15,-1 1-4-15,-5 0 2 0,5-2 3 16,-3 2 3-16,3 0-2 0,-9 0-2 0,8 0-2 16,-1 0 0-16,-7 0 2 0,6 0 3 15,-6 0-2-15,7 0-1 0,-3 0-1 16,-2 2-1-16,3-2-1 0,-1 1 0 15,2-1 1-15,-5 0 2 0,5 0 2 0,-6 0-2 16,7 0 5-16,-3 0-1 0,0 0-3 16,3 0-2-16,-7 0-1 0,8-1-1 15,-1 1 1-15,1 0 2 0,-4-2 2 0,5 2-1 16,-1-1-2-16,1-1 0 0,1 2-2 16,-1-1 1-16,3 1-2 0,-3-2 2 15,1 2 0-15,-1-1 1 0,3 1 1 16,-1-2 3-16,2 1-6 0,-3 1 2 0,7-2 1 15,-9 2 4-15,7 0-2 0,-4-1-1 16,1 1-10-16,-1 0 4 0,3 0 4 0,3-2 7 16,-6 2-2-16,3 0-2 0,3 0-2 15,-2 0 0-15,1 0 0 0,1 0 2 16,-2 0-4-16,4 0 2 0,-5 0 0 16,3 0 2-16,0 0-2 0,-1 0-2 0,1 0 4 15,0 0-2-15,0 0 0 0,-1 0 0 16,-1 0-2-16,4-2 2 0,-5 2-3 15,3 0 2-15,-2 0-2 0,4 0 2 16,-5 0-2-16,-3 0 1 0,4 0-2 0,1 0 3 16,-1 0 4-16,-5 0 0 0,5 0 1 15,2 2-6-15,-2-2 1 0,-1 0 1 16,1 0 4-16,0 0-3 0,-1 0 1 0,3 0-2 16,0 0-13-16,-3 0 7 0,5 0 3 15,-4 0 10-15,4 0-7 0,-5 0-3 16,5 0 3-16,0 0 3 0,0 0-2 15,-3 0-1-15,3 0 1 0,-4 0 1 0,4 0 1 16,4 2-6-16,-7-2 5 0,1 0-4 16,0 0 0-16,2 0-2 0,-5 0 2 15,5 1 0-15,-4-1 5 0,-1 0-2 16,5 2-1-16,-4-2 2 0,-1 0 0 0,3 1 0 16,0 1-2-16,0-2-4 0,-3 1 1 15,3-1 0-15,0 2 6 0,0-2 0 0,-1 1-2 16,1-1-1-16,2 0 0 15,0 0 0-15,-1 0 3 0,-1 0-5 0,2 0 1 16,4 0 0-16,-6 0-1 0,6 0 1 16,-5 0-2-16,3 2 3 0,0-2 0 0,2 0 3 15,-6 1-6-15,2-1 3 0,6 0 2 16,-3 0 2-16,-5 2-2 0,6-2-2 16,-2 0-2-16,2 1 0 0,2-1 1 0,-4 0 1 15,0 0 3-15,2 2-2 0,2-2 0 16,-7 0-3-16,7 0 0 0,-4 0 2 15,0 0 0-15,4 0 0 0,-2 1 0 16,2-1-1-16,-4 2-3 0,0-2 4 0,4 0 1 16,-2 0 2-16,-2 1 0 0,4-1-2 15,-3 0 2-15,-1 2-6 0,0-2 2 16,4 1 1-16,-2-1 0 0,-2 0 0 16,2 0 1-16,2 2 0 0,-4-2-1 0,0 0 5 15,2 1-4-15,2-1 3 0,-5 2-4 16,1-1 0-16,4-1 0 0,-6 2 0 15,6-2 0-15,-2 1 1 0,-2-1 1 16,0 1 0-16,2-1 2 0,-2 2-2 0,2 0 2 16,2-2-4-16,-5 0 0 0,1 1 0 15,4-1-2-15,-2 2-1 0,2-2-2 16,-4 0 0-16,2 0 1 0,2 0-3 16,0 0-4-16,0 0-38 0,0-2-72 0,2 1-185 15,-2-1-214-15,4-1-231 0,-4 0-26 16,0 0 119-16,0 0 230 0</inkml:trace>
  <inkml:trace contextRef="#ctx0" brushRef="#br0" timeOffset="111658.15">18550 13591 3 0,'0'0'13'0,"0"0"-6"0,0 0-6 0,-4 0 1 15,4 0-2-15,0 2-5 0</inkml:trace>
  <inkml:trace contextRef="#ctx0" brushRef="#br0" timeOffset="113005.67">18536 13570 93 0,'0'0'192'0,"0"-3"5"0,0 2 0 16,4-2-5-16,-4 1-9 0,4 0-2 0,-4 1 10 15,0 0 18-15,2 2 20 0,-2-1 18 16,4 0-5-16,-2 0-10 0,-2-3-6 0,9 2 21 16,-7-2 28-16,2 1 5 0,0 1-36 15,2 1-66-15,-4-2-58 0,7 2-41 0,-7 0-30 16,2 0-12-16,-2 2-7 0,6-1-9 0,-6 2-2 15,-2 0-1-15,6 0-4 0,-6 0-5 0,4 2 2 16,1-1-1-16,-5 1 31 0,0-1 27 16,0 2 22-16,0 0-9 0,0 0-17 15,-5-1-14-15,1 1-12 0,4 0-5 0,-6 0-5 16,6-2-5-16,-2 2-5 0,-6-2-6 0,6 1 0 16,-4 0-3-16,1-2-2 0,-1 1-3 0,0-1 0 15,2 0 2-15,0-1 0 0,-2 1-1 16,1-2-1-16,-1-1 2 0,4-1-6 15,-6-1 3-15,6-1-3 0,2-2 0 0,-6 1-1 16,6 0 2-16,-5-2 2 0,5 0-2 0,0-2-1 16,0 0-2-16,0 3-5 0,5-3 1 0,-5 2 0 15,6-1 1-15,-4 1 6 0,2-1 17 16,2 3 26-16,0 0 2 0,3-1-9 0,-3 2-8 16,4 1 0-16,-4 2-4 0,1 0-1 15,-1 2 0-15,2 1-9 0,-6 2 2 0,4-1-1 16,-6 2-5-16,4 2 1 0,1-1-6 0,-5 1 5 15,-5-1-7-15,1 2 2 0,2 0-4 0,-2-2 2 16,2 3-5-16,-6-4 2 0,6 0 1 16,-4 1-2-16,1-2 0 0,1-1-3 0,-2-1-2 15,4 0-5-15,-6-3 3 0,6 0-1 16,2-1 4-16,-4-3-1 0,-1 2 4 0,5-4-3 16,0 0 1-16,0-2-1 0,0 1 5 0,0-3-1 15,5 3 4-15,-5 1-4 0,4 0 0 16,-2-1-1-16,-2 1 2 0,4 1-4 0,0 1 2 15,-4 1 0-15,6 0 6 0,-6 0-5 16,2 3 0-16,-2-2-3 0,0 4-6 0,4-2-17 16,1 3-88-16,-5-2-174 0,0 1-175 0,0-2-139 15,0 1-100-15,0 2-147 0,0 0-7 0,0-2 141 16,0 3 253-16,0-4 179 0</inkml:trace>
  <inkml:trace contextRef="#ctx0" brushRef="#br0" timeOffset="115002.18">23106 13044 31 0,'0'-2'123'0,"4"1"27"0,-4-1 17 0,0 1 6 16,0-1-6-16,0 2-20 0,0-2-22 0,2 1-19 15,-2 1-12-15,0-1-11 0,-2 1-3 16,2-2 5-16,0 2 12 0,0 0 19 16,-4 0 28-16,2-1 26 0,2 1 25 0,-4-2 15 15,4 2-6-15,0 0-9 0,0 0-1 0,0-1 16 16,0 1 0-16,0 0-23 0,0 0-47 0,0 0-44 16,0 0-37-16,0-2-12 0,0 2 7 15,0 0 5-15,0 0-1 0,0 0-8 16,4 0-2-16,-4 0 2 0,0 0 1 0,2 0-2 15,-2 2 2-15,4-1 1 0,-4 2 2 0,0 0-5 16,0 0-12-16,0 2-10 0,0-1-7 16,0-1-2-16,0 2-3 0,0-2-2 0,-4 1 23 15,2-1 26-15,-2 2 12 0,0-2-19 16,2 1-16-16,-2 1-11 0,2-4-6 0,-7 2-2 16,7-3-3-16,-2 3-7 0,0-3-7 0,2 0 1 15,-2 0-3-15,2-1-1 0,2-2-3 0,-4 0-2 16,4 0 0-16,0-2 3 0,0 1-2 15,4-2 0-15,-4 0 3 0,2-2-1 16,2 4 0-16,-2-4 1 0,6 4-4 0,-8-1 4 16,2 1-1-16,7-1 2 0,-7 2 8 0,2 0 0 15,-2 2-2-15,-2 1 1 0,4 1 2 0,0 1 2 16,-4 0-4-16,0 2-1 0,0 0-2 16,-4 2 1-16,0 0-1 0,4 0-2 0,-2-1 2 15,-4-1-6-15,-3 2 0 0,7-1-1 16,-6-1 2-16,6-1-2 0,-4 0-2 0,2 0 2 15,0-1-1-15,1-1-7 0,-1-1-4 0,2 0 2 16,2-1 5-16,0-3 2 0,0 0 3 16,0 0-1-16,0-2 3 0,2 0-2 15,2-2 2-15,-1-1 0 0,5 2 2 0,-6-1 2 16,4 2-1-16,-2 0 0 0,2 0-2 0,-1 0 0 16,-1 2 5-16,2-1 12 0,-4 4 18 0,2-2 16 15,0 3 11-15,2 0 8 0,-6 1 5 16,2 1 3-16,-2 2-9 0,0 1-14 15,0-1-15-15,0 1-11 0,0 1-9 0,-2-1-7 16,2 2-10-16,-4-3-3 0,2 1-4 0,2-1-3 16,-4 1-28-16,0-2-113 0,4-2-250 0,-2-1-290 15,2 2-329-15,-4-4-88 0,2 2 107 16,-2-1 312-16,-1-2 270 0</inkml:trace>
  <inkml:trace contextRef="#ctx0" brushRef="#br0" timeOffset="119722.61">18666 13612 62 0,'0'0'77'0,"0"0"19"16,0 0 19-16,4 0 12 0,-4 0 6 0,4-1 3 15,-4 1-3-15,0-2-10 0,0 2-23 0,2-1-23 16,3-1-21-16,-5 2-17 0,0-1-15 16,2 1-6-16,-2-2-8 0,4 1-2 0,0 1-6 15,-4 0 0-15,0 0-1 0,2 0 4 16,2-2 0-16,-2 2-2 0,-2 2 0 0,8-2-3 16,-8 1-1-16,3 1 1 0,3-2 0 0,-2 1 1 15,0-1 2-15,-2 2 11 0,6-1 24 16,-6-1 15-16,5 2-3 0,1-2-15 0,-6 0-12 15,4 1-8-15,-2-1-5 0,2 2-2 16,1-1-2-16,1-1-3 0,-2 0-2 0,0 0 23 16,1 1 34-16,3 3 20 0,-4-3-13 0,4 1-22 15,-1 1-121-15,-1 0-70 0,2 1-45 16,5-3 74-16,-7 3 45 0,2 0 29 16,5-1 20-16,-3-1 22 0,3 1 27 15,-5-1 19-15,7 0 3 0,-9 0-12 16,8 1-12-16,-1-2-8 0,-3 1-3 0,5-1-3 15,-1 1-3-15,-1-1-2 0,-3-1-3 16,5 2-1-16,1-1 1 0,-5-1 4 0,3 2 0 16,1-1-3-16,-1-1-1 15,1 0-1-15,-1 1-2 0,1-1 2 0,-3 0 2 16,3 0 2-16,-1 0-2 0,-3 2 1 16,3-2 0-16,-1 2-2 0,-3-2 2 0,5 0-2 15,-7 1 2-15,7-1 1 0,-3 2-2 16,-1-2-1-16,1 1-1 0,-6-1 1 15,11 2 0-15,-11-2 18 0,7 0 29 16,-3 1 31-16,3-1 9 0,-3 0-17 0,2 0-22 16,-1 0-16-16,1 0-12 0,3 0-8 15,-5 0-4-15,3 0-3 0,-3 0-1 16,1 0-1-16,3 0-1 0,3 2-1 16,-7-2-1-16,0 1 0 0,5-1 0 0,2 0 2 15,-3 0-2-15,-3 2 1 0,3-2-1 16,1 0 2-16,-1 0 0 0,1 0 3 0,3-2-1 15,1 2 0-15,-4-1-5 0,1-1 1 16,-1 2 2-16,3-1 0 0,-3 1 0 16,4-2 0-16,-1 2 0 0,-3-1-1 15,-1 1-2-15,1 0 1 0,-5 0-2 0,5 0 2 16,-3 0 2-16,3 1 3 0,-5-1-4 16,3 0-2-16,-3 0 0 0,3 0-2 15,-7 0 4-15,6 0-1 0,-1 0 3 0,1 0-1 16,-3 0 4-16,-3 0-3 0,2 0-1 15,0 0 0-15,1 0-2 0,-1 0 0 16,0 0 2-16,-3 0-2 0,3 0 0 16,-4 0-4-16,0 0-1 0,1 0 1 0,1 0 5 15,0 0 2-15,0 0 2 0,-1 0 0 16,3 0 29-16,-4 0 42 0,4-1 37 16,-3 1-5-16,3-2-26 0,0 1-29 15,-3-1-21-15,3 0-20 0,-4 2-3 0,4-1-4 16,1 1 7-16,-5-1-3 0,4 1-3 15,-4-2 0-15,5 2-5 0,-5-1-1 16,4 1 0-16,1-2 2 0,-5 2 2 16,4 0-5-16,1-1 3 0,-5 1-4 0,4-2 2 15,-2 2-1-15,3-1 0 0,-1 1 1 16,-4-2-1-16,5 1-1 0,3 1 2 16,-8-2-1-16,5 1 1 0,-1 1-1 0,-2 0 1 15,3-2 0-15,-1 2-2 0,-4 0 2 16,9-2 2-16,-5 2 0 0,-2 0-2 15,0-1 0-15,1 1 0 0,1-1 0 16,4-1 0-16,-3 1 3 0,-3-1-3 0,2 2 0 16,5-1-1-16,-5-1 2 0,-2 1 0 15,3 1-2-15,3-2 1 0,-3 1-1 16,-3 1-5-16,2-2 2 0,5 2 2 16,-9-2 8-16,6 2 0 0,-3-1-2 0,-1 1-3 15,6-1-1-15,-3-1-2 0,-1 1 3 16,-2-1 0-16,3 1-1 0,3-1 0 0,-6 2-2 15,3-1 1-15,-1-1 1 0,0 1 0 16,1-1 0-16,-1 0 0 0,0 1 0 16,-1 1 0-16,1-3 0 0,-4 3 1 15,4-1-1-15,1-1 2 0,-5 1-2 0,8-1 2 16,-7 1-2-16,-1-1-4 0,8 1 1 16,-7-3-1-16,3 3 5 0,-4 0-4 15,4-2 3-15,-3 1-2 0,-1-1 2 0,0 2 0 16,4-1-1-16,-1 1 2 0,-3-2 1 15,0 1-2-15,0 0 2 0,0 1-4 16,3 0 5-16,-3-1-2 0,0-1 1 16,0 3-1-16,3-1-1 0,-3-1 0 0,0 1 4 15,0-2-2-15,0 3-1 0,3-2-5 16,-3 0 3-16,4 1 1 0,-8 0 1 16,7-1-2-16,-1 1-1 0,0-1-1 15,-2 1 3-15,0-1-4 0,1 1 1 0,3-1 3 16,-4 1 3-16,2-3 1 0,1 3 2 15,-1 0-3-15,2-1-3 0,-3 2-2 0,-1-3 1 16,4 2 0-16,-4-1 3 0,1 1-3 16,-1-1 1-16,4 1-2 0,-2-1 2 15,-1 0-1-15,-1 1 3 0,0 1 0 16,0-1 0-16,2-1 1 0,-1 1 4 0,3-1-4 16,-8-1-3-16,6 2-5 0,-2-1 1 15,1 1 0-15,-3-1 2 0,2 1 2 16,0-1-1-16,0 0 1 0,3 1-2 15,-7-2 3-15,4 2 1 0,2-1-2 0,-2 1 0 16,1-1 0-16,-1 1 3 0,0-2 1 16,2 1-3-16,-2 0-2 0,1 0 0 15,-1 0 0-15,4-1 4 0,-4 2 1 0,3-2-3 16,1 1-3-16,-4 1-2 0,0-3 4 16,5 3-1-16,-5-2 2 0,0 2-1 15,0-2 0-15,3 1 0 0,1 1-1 16,-4-2-1-16,0-1-1 0,1 3 2 0,-1 0 3 15,2-2 2-15,-2 1-2 0,5-1 0 16,-9 2 0-16,6-2-2 0,-2 1 0 16,0 1 1-16,1-3-1 0,-1 3 0 15,2 0 0-15,-6-1 0 0,6-1 0 0,-1 2-1 16,-1-2-1-16,0 1 2 0,0-1 1 16,2 1-1-16,-6 0 0 0,9-1 0 0,-5 0 1 15,2 1-1-15,-2-1 0 0,1 2 0 16,-1-3 0-16,0 3 0 0,2-2 1 15,-1 2-1-15,-1-2 0 0,0 1 0 16,2 1 2-16,-2-1 0 0,-4 1-1 0,7-3-1 16,-3 3 0-16,0 0-1 0,-2-1 2 15,2 1 2-15,1-1 0 0,-1-1 0 16,2 2-3-16,-6-1-4 0,4 1 0 0,3-1 4 16,-7 1 2-16,6-3-2 0,-2 4 1 15,-4-1 1-15,7 0-1 0,-7-1 1 16,4 1 18-16,-2-1 31 0,2 1 26 15,0 1-3-15,3-3-13 0,-7 1-19 0,6 1-15 16,-6-1-8-16,4 0-7 0,-2 1-5 16,3 0 1-16,-1-1-6 0,-2 2 2 15,2-3-2-15,-2 3 0 0,2-3 0 16,-1 3-1-16,1-1-1 0,-2-1 3 0,2 1-4 16,-4-3-1-16,6 3-1 0,-5 0 6 15,3-1-1-15,2-1-1 0,-2 2-2 16,0-1 1-16,-1-1-2 0,1 2 2 15,0-3-3-15,0 3 3 0,2 0-2 0,-6-1 2 16,5-1 0-16,-3 2 0 0,0-1 2 16,-2 1-2-16,6 1 3 0,-6-2-6 15,2 1 3-15,-1-1-2 0,1 1 4 0,0 1-2 16,-2-2 0-16,2 2-2 0,-2-1 0 16,6-1 1-16,-6 1 1 0,3-1-1 15,1 2 2-15,0-3-4 0,2 2 3 0,-6-1 0 16,4 1 6-16,3-1-6 0,-7 1 0 15,4-3 0-15,2 4 0 0,-1-1 5 16,-1-2-3-16,0 2 13 0,-2-1-8 0,2 1-3 16,0-1-15-16,-1 1 6 0,-1-2 1 15,2 1 3-15,-4 0-3 0,6 1 4 16,-6 0 0-16,7-1 0 0,-7 1-3 16,4-1 0-16,-2 1 3 0,0-1 3 0,-2 1-6 15,4-1 3-15,-1 1 2 0,-1-1 2 16,2 0-7-16,-2 1 0 0,2 0 1 15,-4 1 4-15,2-2-2 0,1 1 2 16,1-1 0-16,-4 1-1 0,-2-1-2 0,8 1-1 16,-6 1 0-16,2-2 4 0,-2 1-2 15,7-1 1-15,-7 1 1 0,2-1-1 16,0 1 0-16,2 1-2 0,-4-2 0 0,2-1 0 16,0 2 1-16,-1-1 2 0,3 2 1 15,-6-1 0-15,8-1-3 0,-8 2 0 16,2-1 0-16,-2 1 1 0,4-2 1 15,0 1-2-15,-4 1-2 0,7-2-1 0,-7 0 2 16,2 2-2-16,-2-1 3 0,8 0-2 16,-6-1 1-16,2 1 1 0,-2-1 1 15,2-1 1-15,0 2-3 0,-2-1 1 16,5 1-1-16,-7 1-3 0,8-4 2 0,-8 4 1 16,2-1 2-16,2 0-1 0,0 1 0 15,-2-2-2-15,2 2 2 0,-4-1 1 16,3 1 0-16,-3-2 1 0,4 2-4 15,0 0 1-15,-4 0 1 0,2-1 0 0,-2 1 1 16,4 0-1-16,-2-2 0 0,2 2 2 16,0-1 0-16,-2 1-2 0,-2 0-2 0,7-2 0 15,-7 1 4-15,8 1-6 0,-8 0-1 16,2-2 0-16,-2 2 9 0,4 0 0 16,0 0 0-16,-2 0-2 0,2-2 2 15,-4 2-2-15,3 0-2 0,1 0-1 0,0-1 1 16,-2 1-5-16,-2 0 3 0,6-1-1 15,-2 1 4-15,0 0 1 0,-2 0-2 16,3 0 0-16,-1 0 2 0,-4 0 2 16,6-2-1-16,-6 2 0 0,2 0 7 0,-2 0 19 15,0 0 14-15,4 0 5 0,0 0-14 16,-2 0-13-16,2 0-5 0,-4 0-6 16,2 0-7-16,-2 0 1 0,5 0-2 0,-1 0 2 15,-2 0-4-15,-2 0 3 0,4 0-1 16,-2 0 1-16,2 0-1 0,0 2-2 15,-4-2 0-15,2 0-3 0,2 0 4 16,1 1 20-16,-5-1 22 0,2 0 7 0,2 0-9 16,-2 0-12-16,-2 0-8 0,4 0-9 15,0 0-2-15,-4 0-5 0,2 0 1 16,2 0-3-16,-2 0 1 0,-2 0-4 16,5 0 0-16,-1 0-2 0,-4 0 2 0,2 1 0 15,2-1-1-15,0 0 1 0,2 0 1 16,-4 0 3-16,2 0-1 0,1 0 2 0,-3 0-2 15,2 0 0-15,-2 0-3 0,6 2 0 16,-6-2 0-16,-2 0-2 0,6 2 1 16,-6-2 1-16,4 0 0 0,1 0 3 15,-3 1-2-15,-2-1 0 0,4 2-1 0,0-2-2 16,-4 0 2-16,2 1 0 0,2-1 2 16,-4 0-1-16,2 0-1 0,-2 2 0 15,4-2 6-15,0 0 0 0,-1 0 1 16,-3 0-4-16,4 0 1 0,-2 0 4 0,-2 0 3 15,8 0 1-15,-8 0-5 0,2 0-1 16,-2 0 1-16,4 0-3 0,-4 0 3 16,4 0-3-16,-4 0-2 0,2 0 1 0,3 0-4 15,-5 0 1-15,2 0 0 0,2 0 4 16,0-2-2-16,-4 2-2 0,2 0 0 16,2 0-1-16,-4-1 3 0,2 1 0 15,-2 0-2-15,4 0-3 0,0 0 3 0,-4-2-1 16,3 2-3-16,-3-1 2 0,4 1 12 15,-2 0-2-15,-2 0-2 0,4 0-12 16,0-2 1-16,-4 2 2 0,0 0 0 0,2 0 1 16,-2 0 3-16,4 0-1 0,0-2 1 15,-4 2 0-15,0 0 2 0,2 0-4 16,-2 0-2-16,5 0 3 0,-5 0 3 16,0 0 0-16,2-1-3 0,-2 1-2 0,0 0-1 15,4-1 2-15,0 1-2 0,-4 0 0 16,2 0 4-16,2-2 1 0,-4 2-1 15,2 0-1-15,-2 0 1 0,0-1 0 16,4 1-1-16,0-2-1 0,-4 2-4 0,0 0 3 16,2 0 2-16,-2-1 0 0,0 1 0 15,5 0 3-15,-3-2 0 0,-2 2-3 0,0 0-3 16,8 0 2-16,-8-1 4 0,2 1-1 16,2 0-2-16,0-2-1 0,-2 2-2 15,2 0 3-15,-1-1-1 0,5 1 0 16,-6 0 0-16,-2 0-1 0,4-2 1 0,-2 2 4 15,2 0 0-15,0 0-3 0,-2 0-2 16,3 0 2-16,1 0 5 0,-2 0-3 16,2 0-2-16,-2 0 0 0,2 0 4 15,1 0-2-15,-3 0-2 0,2 2-6 0,0-2 3 16,0 0 0-16,-2 0 4 0,1 0-1 16,1 0 3-16,-4 1-1 0,-2-1 2 15,4 0 5-15,0 2-3 0,-4-2-3 0,0 0-7 16,0 1-2-16,-4-1-11 0,0 0-61 15,4 2-210-15,-2-2-302 0,-4-2-215 16,-5 1 41-16,3-1 206 0,0 1 218 16</inkml:trace>
</inkml:ink>
</file>

<file path=ppt/ink/ink35.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51:12.656"/>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1213 71 10,'0'0'18,"0"0"-2,0 0-3,0 0-2,0 0-4,0 0-2,0 0 0,0 0-3,0 0-2,5 14 1,-4-4 0,0 5 0,1 2 1,-1 4-1,1 1 1,-1 5-1,1 3 1,-1 0 0,1 3 1,-1-1-1,0 1 0,-1 0 1,2 0-1,-4-1 1,4 3-2,-2-2 1,0-1 0,0 4-1,1 0 0,-1 1 0,1 4 0,1 0-1,-2 1 1,1 2 0,1 2 0,-1 0-1,1 2 1,1-2 0,-1 0 0,1 0 0,-1 1 0,-1-1 0,2 0 0,-2 1 0,1 2 0,0-1 0,0 3-1,1-2 0,-1-2 0,2 2 1,0-3-1,0-2 0,0 0 1,1-1-1,0 2 1,-1-2-1,1-1 0,0 1 1,-1 1-1,-1 1 0,1 1 1,-1 0-1,3-1 0,-5 0 1,2-1 0,0-1-1,0-1 1,-2-2-1,2 0 0,-1-4 1,2 0 0,-2-2-1,1 1 1,0-4 1,0 1-1,-1 1 1,3 1 0,-3-4 0,1 6 1,-1-1-1,0 0 1,0-2 0,0 1 1,-3-6-2,3-1 1,-2-6-1,1-5 0,0-5-2,-1-11-5,0 0-30,9-2 0,-7-13-2,1-3 0</inkml:trace>
  <inkml:trace contextRef="#ctx0" brushRef="#br0" timeOffset="1469">897 2854 19,'9'-1'23,"-9"1"-8,0 0-4,14-3-1,-14 3 0,16 2-2,-16-2-1,19 3-1,-7-3 0,5 1 0,-1-2-2,4 2 1,0-3-1,4 1 0,4-3 0,4 4-1,-1-4-1,5 2 1,2-3-1,4-1 0,4 1 0,3 0-1,2-3-1,3 1 1,0-1 0,4 3 1,1-3-2,0 0 1,3-1 0,2 1 0,-1 1 0,3-2-1,0 1 0,3 0 0,-2 1 1,0 1-1,3-1 0,-1 3 0,-1-1 0,1 1 1,0-3-1,-1 1 1,5 0 1,-3 2-2,0-2 1,2 1-1,-1 1 1,-1 0 0,0 1-1,2 1 1,-1-2-1,2 1 0,0-3 0,-1 2 1,4-3-1,0 3 0,-2-1 0,0 0 0,-2 0 1,4 1-1,0 0 0,-1-1 1,0 3-1,0-2 0,0 1 1,-1 1-1,-1-2 1,-1 1-1,-4 0 0,1 0 1,-3 1 0,-2 0 0,-2 1-1,1 1 2,-2 0-1,-3 0 0,-1 1 0,-4 0 0,-2 1 0,-4-2 0,-2 1-1,-8 1 1,-7-1 0,-3 0 0,-7-1 0,-3 1 0,-6-1 1,-2 2-1,-9-2 0,11 1 0,-11-1 0,0 0 0,11-1 1,-11 1-2,0 0 0,0 0-3,0 0-14,0 0-21,-17-4-1,-1 1-1,-4-5-1</inkml:trace>
  <inkml:trace contextRef="#ctx0" brushRef="#br0" timeOffset="3000">4985 0 3,'0'0'26,"0"0"-1,0 0-8,0 0-3,0 0-4,0 0-3,0 0-2,0 0-2,3 11-1,-3-11 0,6 16 0,-2-3 1,1 5 0,1 3 0,0 5-1,2 2 2,-5 4-1,2 4 0,-1-2 0,0 6 0,-2-4-1,1 3 1,1-3-1,-1 4 0,1-1 0,0 1-1,1 0 1,-1 1 0,-1 2-1,2 4 1,-3-1-1,1 0 0,-2 0 0,2 2 0,-1-1 0,0 1 0,0-3 1,2-2 0,-1 2-1,0-2 0,1-2 1,1 2-1,0-2 1,1 3-1,-1-2 0,1 4-1,-1-2 1,0 4 0,2-2 0,-3 2 0,-1-2-1,2-1 1,-1 1 0,2-3 0,-3 1 0,0-3 0,0 0 0,2 1-1,-5 0 1,3 1-1,-3-3 1,1 3-1,1-1 1,-1 1-1,0-3 0,0-1 1,1-2-1,-1 0 1,1-3-1,-1-3 1,1 2-1,-1-2 1,1-2-1,-1 2 0,0-3 1,0 3-1,0-1 1,0 0-1,-1-1 0,2-1 1,-1-1 0,-1 1-1,2-3 1,-1-1 0,1-3 0,0 0 0,-1-5 0,1-1-1,-2-15 1,3 17 0,-3-17 0,0 0 0,0 0-2,0 0-3,0 0-9,0 0-27,-4-11 1,4 11-2,-12-12 1</inkml:trace>
  <inkml:trace contextRef="#ctx0" brushRef="#br0" timeOffset="5187">1283 3356 23,'12'-10'33,"-4"1"2,-8 9-2,11-6-17,-11 6-4,0 0-2,0 0-4,-4 22-2,-2-3-2,0 4 0,-2 7-1,2 4 0,-1 3 0,1 1 1,2 1-2,4-4 1,3-2 0,3-7 0,4-3-1,3-7 0,3-5 0,2-7-3,4 0-2,-8-9-17,2 1-13,-6-1-2,-10 5 2,3-11-1</inkml:trace>
  <inkml:trace contextRef="#ctx0" brushRef="#br0" timeOffset="5515">1166 3565 42,'-11'-9'35,"11"9"1,0 0 0,0 0-22,13-8-4,1 9-3,0-6-2,5 2-3,4-2-3,2-4-5,10 0-28,-2 0-2,2 3-1,-4-2 0</inkml:trace>
  <inkml:trace contextRef="#ctx0" brushRef="#br0" timeOffset="6234">1706 3615 2,'9'-7'28,"4"5"1,-2 0 2,1 5-14,1 6-3,-4 2-4,0 6-4,-5-1-1,-2 4-2,-8-3 0,0 0-1,-5-5 1,0-1-1,-5-7 0,2-4 1,-1-6-1,1-3-1,4-2-2,-2-7-11,4 2-20,6-2-1,3 5-2,4 3 1</inkml:trace>
  <inkml:trace contextRef="#ctx0" brushRef="#br0" timeOffset="7078">5101 3272 37,'0'0'33,"0"0"1,11 4 0,-10 8-24,-6 0-2,5 12-1,-5 3 0,5 7-3,-6 2 0,4 7-1,-1-2-1,2 2 0,4-6-2,3-2 1,6-5-1,0-8 0,4-3-2,0-9-1,2 0-4,-4-12-15,-1-2-13,-2-4-3,-7-2 2,-4-4 0</inkml:trace>
  <inkml:trace contextRef="#ctx0" brushRef="#br0" timeOffset="7375">4959 3458 40,'0'0'35,"4"-13"1,5 8-2,10 1-21,-6-4-7,13 5-2,4 1-6,1-2-20,4 4-12,1 4-2,-2 1 1</inkml:trace>
  <inkml:trace contextRef="#ctx0" brushRef="#br0" timeOffset="7625">5555 3503 41,'-9'-12'33,"-1"2"1,0-7-5,10 17-19,-20-10-2,20 10-4,-13 6 0,7 4-2,0 4-1,2 5 1,-3 3 0,5 6-1,-2 3 0,1 2 0,1 4 0,0 0 0,0 1 0,3 1 0,0 0 0,1-2-1,1-3 0,1-4-1,4-1-1,-5-8-2,7 1-8,-8-8-23,-2-14 0,1 13-1,-1-13 0</inkml:trace>
  <inkml:trace contextRef="#ctx0" brushRef="#br0" timeOffset="7984">5344 3780 35,'15'-3'35,"1"1"1,0-1-1,3-3-18,2 0-23,0 2-23,6 4-4,-8-1-2,-2 4 0</inkml:trace>
  <inkml:trace contextRef="#ctx0" brushRef="#br0" timeOffset="11109">1275 1844 18,'0'0'25,"0"0"-2,0 0-2,0 0-3,0 0-4,0 0-2,0 0-4,0 0-1,0 0-3,0 0-1,0 0 0,11 0-2,-1 1 0,3 2 0,2-2 0,5 3 0,-1-2 0,3 1 0,-3 2 1,0-2-1,-4-1 0,-3 1 0,-12-3 1,15 2 0,-15-2-1,0 0 0,0 0 0,0 0 0,-13-7 0,2 6 0,-4-1-1,-4 0 0,-3 0-1,-3 0 1,2 2 0,-2-2 0,2 0-1,3 2 1,2-1 0,4 1 1,3-1-1,11 1 0,-14-1 0,14 1 0,0 0 0,0 0 0,0 0 0,15 2-1,-5 0 1,3 0 1,4-1-1,1 2 1,2-2 0,-1 2 0,1-2 0,-1 2 0,-3-1 1,-3-2-1,-1 0 0,-3 0 1,-9 0-1,13 0 0,-13 0-2,0 0-2,9-5-31,-9 5-2,0 0-2,-15 2 1</inkml:trace>
  <inkml:trace contextRef="#ctx0" brushRef="#br0" timeOffset="12812">8 1866 18,'0'0'28,"0"0"2,0 0 0,-3-13-15,6 0-8,6 1 0,0-8-2,6 1-1,1-6-1,5-3 0,2-4 0,3-2-2,-2 2 0,0 4 0,-3 1 0,-4 8-1,0 9-1,-2 8 1,-3 15 0,-3 10 0,0 9 0,-2 6 0,1 10 1,-1 5-1,-1 1 1,-3 1-1,-3-2 1,0-4-1,-3-5 1,-3-2-1,0-10 1,-3-2 0,-2-9 0,-4-6 0,-1-8-1,-3-7 0,0-7 0,-4-10 0,0-3 0,-2-6-1,1-2 1,1 0-1,2 0 2,1 2-1,5 4 2,4 5 0,2 3 1,9 14-1,-8-16 1,8 16-1,0 0 1,0 0-1,0 0-1,10-7 1,-10 7-1,17 1 0,-7-1-1,3 0 0,5 1-4,-4 0-28,4-1-4,-2 0-1,-3-1-1</inkml:trace>
  <inkml:trace contextRef="#ctx0" brushRef="#br0" timeOffset="13687">27 1902 52,'0'0'34,"0"0"0,0 0-9,12-3-18,4 6 0,0-7-3,8 0-2,12 3-11,3-3-23,2-3 0,1 4-3,-2 2 0</inkml:trace>
  <inkml:trace contextRef="#ctx0" brushRef="#br0" timeOffset="13984">624 2033 25,'23'3'31,"1"9"2,-2 7-6,-5-4-12,3 10-3,-7-4-4,-5 8-1,-10-6-3,-4 1 0,-7-8 0,0-2-2,-6-8 1,0-4-1,1-8-1,3-8-3,7 0-18,-2-7-14,5-4-1,4 0-3,-1 0 2</inkml:trace>
</inkml:ink>
</file>

<file path=ppt/ink/ink36.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51:27.406"/>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5 8 21,'-9'5'29,"9"-5"1,0 0 2,0 0-19,10 1-3,1 2-2,0-5 0,11 4-1,0-5-1,8 3 0,-1-2-1,2-1-2,-4 0 0,-2 3-2,-5 0 1,-3-1-2,-8 1 1,-9 0 0,0 0-1,0 0 1,-9 1-1,-6-1 0,-2 0 0,-3 0 0,-1-2 0,-2 1 0,2 0 0,1 1 1,4-1 0,6 0 0,10 1-1,-9 0 1,9 0 0,0 0 0,16 5 0,1-1 0,6 0-2,5-2-2,11 5-16,-4-6-19,5 2 1,-2-4-2,-1 1 2</inkml:trace>
</inkml:ink>
</file>

<file path=ppt/ink/ink37.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51:28"/>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98 247 36,'-11'5'33,"-1"-2"1,12-3 0,0 0-24,-9 0-4,9 0 1,9-9-3,-1-2-2,7-1 0,2-5 0,4-2-1,0-6-1,7-4 1,1 3 0,-2-4-1,-1 4 0,-6 4 0,0 4 0,-6 8-1,0 9 1,-5 10 0,-3 12-1,-5 8 1,-1 6 1,-3 7-1,-1 4 1,-2 0 0,-4 4-1,-3-7 1,1-1 0,-4-5 0,2-6-1,3-7 2,-2-4-2,1-5 1,0-9-2,-3-5 0,-3-6-1,0-5 0,-2-5-1,1-5-1,-3-4 1,2 1 1,-1-3 0,4 3 2,2 0 1,1 4 1,6 6 1,1 0 1,7 13-1,-11-14 0,11 14-1,0 0 0,0 0-1,8-10 0,1 11 0,4 0 0,3 2 1,1-1-1,7 2 1,1-2-1,2-1-1,5 5-8,-1-3-29,0-3 1,-2-2-3,-4 0 2</inkml:trace>
</inkml:ink>
</file>

<file path=ppt/ink/ink38.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51:31.093"/>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53 3 19,'-6'-9'25,"6"9"-1,0 0-16,-4 10-1,4-10-1,-2 19-2,1-3-2,-1 1 2,2 8 0,-1-1 0,2 6 1,-2-1 1,4 6 0,-6-5 0,6 3 0,-3-3-1,2 3 0,-1-4-2,-1 0 1,0-4-2,-2-2 0,1-4 0,-2-5-2,0-2-6,3-12-26,-18 2-1,18-2-1,-16-23 0</inkml:trace>
  <inkml:trace contextRef="#ctx0" brushRef="#br0" timeOffset="641">22 76 4,'0'0'26,"14"-22"1,-1 11-1,3 1-16,-2 2 0,8 3-3,-3-1-1,4 2-7,-1-1-22,2 9-4,-10-3 0,2 8-1</inkml:trace>
  <inkml:trace contextRef="#ctx0" brushRef="#br0" timeOffset="969">11 242 27,'0'0'33,"10"1"1,-10-1-1,14-2-19,0 1-7,9 1-17,2 0-18,0-6-5,2 2 0,-7-7-1</inkml:trace>
</inkml:ink>
</file>

<file path=ppt/ink/ink39.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52:13.875"/>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2284 2,'0'0'8,"12"-4"-1,-12 4 0,11-3-2,-11 3 0,12 0-2,-12 0 0,13 1-1,-13-1 0,10 3 0,-10-3 1,11 4 0,-11-4 1,14 3-1,-14-3 0,19 2 1,-11-2-2,3 1 1,0-2-1,-1 2 0,1-1-1,-1 0 0,1 3-1,0-1 1,-2 1 0,1-2 0,0 4-1,0-2 1,0-2 1,1 1 1,1 0-1,-1-1 0,0 0 1,2 1-2,-2-2 1,2 2-1,-2-1 0,3 2 0,-3-3 0,1 3 0,1-3 0,-1 3 1,4-3 0,0 2 0,0-4 0,2 3 0,-1-2-1,-1 2 1,3-1-1,-3 0 1,0-1 0,0 1-1,-2-1 1,1-1 0,-1-1 0,1 1 0,0-2 0,-1 0 0,1 1-1,1-1 1,-1-2-1,0 3 1,-1-3-1,0 3 1,3-2 0,-2 1 0,1-2-1,1 0 0,0 1 0,1 0 1,0 0-1,2-3 0,-1 3 0,0-2 0,-1 0-1,-1 1 1,0-2 0,-2 0 0,0 1 0,0-1-1,-2 1 1,1-1 0,-1-1 0,0 1-1,1-1 1,2 2 0,-2-2 0,1 1-1,-1 0 1,0-1 0,-1 1 0,0 0 2,-2-1-2,-1 0 0,1-1 0,-2 1 0,0 0 0,0-1 0,2-3 0,-1 1 0,1 1 0,-1-1 0,0 1 0,-1-1 1,1 1-1,-1 0 1,-1-1-1,1 0 0,-3 1 0,1 1 0,1-3 0,-2 1-1,3 0 1,-1 1-1,1-1 1,-2 1-1,2 0 0,-1 0 1,0-1 0,-1 2-1,0-1 0,1 0 1,-1 0-1,0 1 1,-1 0-1,1 0 0,-1 1 0,2-2 1,-3 0-1,4 0 0,-3-1 0,1-3 0,0 2 0,1 0 0,0-1 0,0 2 0,1 0 0,-1 1 0,1-1 0,-1 1 0,0 1 0,0 0 0,-1-3 0,1 1 0,0 1 0,0-2 0,0 0 0,-1 1 0,2-1 0,-2 1 0,3-1 0,-2 1 0,0 0-1,1-1 1,-1 1 0,0-1 0,-1 0 0,0 0 0,1 2 0,-1 0 0,1 0 0,-1-1 0,1 3 0,2-1 0,0 1 0,1-1 0,-1 0 0,0 3 0,2-3 0,-2 1 0,-1 1 0,-9 8 0,16-16 0,-16 16 0,18-16 0,-9 9 0,2 1 0,1-4-1,-1 3 1,1-2 0,-1 2 0,2 1 0,-1-1 0,0 0 0,1 1 0,0-1 0,-1 3 0,4-2 0,-4 0 0,1 2 0,1 0-1,-1-1 1,0 1 0,3 1 0,-2 1 0,2-1 0,0 0 0,3-1 0,0 0 0,-2 0 0,2 1 1,0-2-1,-1 0 0,2 0 0,-4 1 0,3 0 0,-3 0 0,1 1 0,1-3 0,2 3 0,1-2 0,0-2 0,0 1 0,3 0 0,-3 1 0,2-1 1,-1 3-2,-2-1 1,-2 1 0,-1 0 0,-1 2 0,-2 0 0,1 0 0,-2 0-1,0 1 1,2-1 1,0 1-1,-1 0-1,-1-1 1,0 1 0,-1 0 0,2 0 0,2-1 0,-3 1 0,3 0 0,-1 0 0,2 0 0,2-1 0,-1 0 0,-1 1 0,-1-1 0,1-1 1,0 1-1,-1 0-1,0 0 1,-3 1 0,4-1 1,-5 0-1,1 1 0,2-2 0,2 2 0,3 0 1,3-2-1,2 0 1,0 0-1,2 1 1,0-2-1,-2 2 0,-1-2 1,-4 1-2,-1 1 2,-2 0-1,-3 1 0,1-1 0,-1 1 0,-2 0 0,3 0 0,-1 0 0,1 2 0,-1-2 0,0 1 0,2 0 1,-1-1-1,-1 1 0,2 0 0,-3 0 1,1 0-1,-2 0 0,2 1 0,-2 0 1,-1 0-1,-1-1 0,-1 1 1,-9-2 0,14 3-1,-14-3 1,0 0 0,11 0 0,-11 0 0,0 0-1,0 0-2,0 0-17,0 0-20,-12-10-1,-1 7-1,-10 1 0</inkml:trace>
  <inkml:trace contextRef="#ctx0" brushRef="#br0" timeOffset="3031">9 2334 2,'0'0'27,"0"0"1,0 0 1,-12-5-13,12 5-3,0 0-4,0 0-2,0 0-2,0 0-1,0 0-1,15 8 0,-15-8-1,16 6 1,-6-4-1,4 2 1,1 0-1,5 2 0,0-1 0,3-1 0,1 1 0,4-1 2,0 0-2,4 0 0,2-1 0,1 0 0,1-4 0,1 5 0,0-4-1,1 3 1,-3-2 0,3 1 0,-3 0 0,3-1-1,-4 2 1,3-1 0,-2-2 0,1 2 0,-4-1-1,1-2 1,-4 1-1,-3 0 0,-7-1 0,-3 1 0,-3-2-1,-3 2 1,-10 0-1,0 0 0,11 0 0,-11 0-1,0 0-3,0 0-4,0 0-11,0 0-20,0 0 0,0 0-1,-13 4 2</inkml:trace>
  <inkml:trace contextRef="#ctx0" brushRef="#br0" timeOffset="3781">286 1930 12,'0'0'30,"-3"-13"0,3 13 2,0 0-18,0 0-3,0 0-1,0 0-4,15 7-2,-7 3-1,3 6 0,0 2 0,7 9 1,-2 2-1,5 6 2,-2 6-3,4 5 0,-5 1 1,-2 3-1,-3-1 0,-7 4-1,-4-3 1,-5-1 0,-8-4 1,1-3 0,-6-3-1,1-3 1,-2-6-1,4-5 0,1-6 0,3-4 0,2-4-1,7-11 0,-6 9-5,6-9-6,5-11-28,-5 11-1,14-13-1,-14 13 0</inkml:trace>
  <inkml:trace contextRef="#ctx0" brushRef="#br0" timeOffset="8921">325 1369 15,'6'-20'28,"-6"20"0,0 0 0,0 0-20,-12 7-2,3 5-1,-2 7-1,-5 2-2,0 5 0,-4 2 0,-1 2 1,-4-3 0,3-1 0,-1-7-1,3-2 1,1-5-1,5-4 0,1-5-1,2-4-1,11 1 1,-10-18-1,7 4 0,3-2 0,1-1-1,2 0 1,0 1 1,5 4 0,2 2 0,2 5 1,1 4 0,3 4 0,1 3 1,-1 4-1,4 1 0,1 2 1,-2 0-2,0-3-1,1 3-7,-4-4-20,0 0-6,1-3-2,-3-2 2</inkml:trace>
  <inkml:trace contextRef="#ctx0" brushRef="#br0" timeOffset="9375">457 1539 38,'0'0'31,"16"-7"1,-7 9-7,1-6-21,4 1-9,-1 0-16,2 5-10,-4-2 1,-1 3-1</inkml:trace>
  <inkml:trace contextRef="#ctx0" brushRef="#br0" timeOffset="9531">479 1602 15,'-3'13'30,"3"-13"1,0 0 0,18 2-18,-8-5-4,5-1-2,1 2-15,3 1-20,-3-6-2,2 4-1,-5-3 1</inkml:trace>
  <inkml:trace contextRef="#ctx0" brushRef="#br0" timeOffset="9718">733 1460 5,'19'-11'30,"3"5"0,-1 2 2,-5 1-17,7 11-3,-10 0-2,-2 8-2,-6 0-3,-7 5-1,-6-3-2,-5 1 1,-6-6-1,1-3-1,1-5-3,-2-11-11,6-2-19,7-5-2,4-5 1,5-2-2</inkml:trace>
  <inkml:trace contextRef="#ctx0" brushRef="#br0" timeOffset="11718">3686 907 3,'0'0'19,"0"0"-3,0 0-2,0 0-4,0 0-1,0 0-2,0 0-2,0 0 1,0 0-2,0 0-1,0 0-1,-12-10 0,12 10 0,-10-1 0,10 1 0,-16-1 0,6 1 1,-2-2 0,-3 2 0,-2 0 1,-2 0-1,-4 0 0,0 2-1,-4-3 1,-1 1-1,-1-1 0,0 0 0,0 0 0,-1-1 0,1 1 0,3 1 0,-2-2 0,4 2 0,0 0-1,7 1 1,-1 0-1,6-1-1,3 1-1,-1-2-6,10 1-22,0 0-3,0 0-1,0 0 0</inkml:trace>
  <inkml:trace contextRef="#ctx0" brushRef="#br0" timeOffset="12546">2663 252 27,'0'0'30,"0"0"0,11-3-13,-11 3-5,0 0-1,0 0-3,0 0-2,0 0-4,0 0 0,0 0 0,-5 13-1,2-2 0,-3 4 0,-2 2 0,-1 3 0,-4 3 1,-1 3-1,-2-1 1,-3 1-1,2-3 0,1-3 1,-1-3-1,2-2 1,1-6 0,2 0-1,-2-4 2,4-4-2,-3-2 0,3-3-1,1-1 1,9 5-1,-17-11 1,17 11-1,-12-13 0,12 13 0,-6-9 0,6 9 0,0 0 0,-5-12 0,5 12 0,0 0-1,0 0 0,0 0 0,0 0-2,0 0 2,0 0-1,0 0 1,0 0 0,0 0-1,0 0 1,0 0 0,0 0 1,0 0-1,0 0 1,0 0-1,0 0 1,0 0 0,0 0 0,0 0 1,0 0-1,0 0 0,0 0 1,0 0-1,0 0 0,0 0-3,10 4-16,-10-4-13,0 0-2,9 1 2,-9-1-2</inkml:trace>
  <inkml:trace contextRef="#ctx0" brushRef="#br0" timeOffset="13281">2373 647 38,'-1'10'22,"1"-10"-2,0 0-1,0 0-4,4-11-3,-1-1-4,4 1-1,-3-7-1,4-3-3,-1-6 0,5-2-2,-1-7 2,1-6-2,1-6 1,6-3 0,-3-5-1,7 2 0,-3 1 0,2 4 0,1 2 0,3 9 0,0 11 1,1 9-2,-4 10 0,-3 9 1,-1 8-1,-6 9 1,-5 6-1,-7 6 0,-7 2 1,-6 0 0,-2 0-1,-5-3 1,0-6 0,3-5 0,1-5-1,1-6 0,14-7 0,0 0-1,-1 11 0,1-11 0,17 9 0,-8 2 0,0 2 0,-1 3 1,-3 5 1,-3 0-1,-8 3 1,-2 1 0,-7-4 0,-2-1 0,-3-4-1,-1-5-1,1 0-4,-4-11-15,7-2-15,3-2 0,5-4 0,4-1 1</inkml:trace>
  <inkml:trace contextRef="#ctx0" brushRef="#br0" timeOffset="13875">2826 372 33,'16'-8'34,"-16"8"1,13-4-1,-1 3-20,-12 1-5,22-6-3,-8 4-4,1-2-5,3 5-12,-4-1-18,-14 0-2,12 6 1,-12-6-1</inkml:trace>
  <inkml:trace contextRef="#ctx0" brushRef="#br0" timeOffset="14046">2812 430 12,'0'0'27,"18"6"0,-2-10-2,2 0-28,8 4-18,-7-7 0,7 5-4</inkml:trace>
  <inkml:trace contextRef="#ctx0" brushRef="#br0" timeOffset="14234">3149 290 18,'21'-9'32,"1"4"1,-1 1 0,-4-1-15,3 11-7,-9 1-1,-4 8-5,-7 0 0,-6 3-3,-7 1 1,-6-3-1,-2-3-1,-3-2-1,-1-7-2,3-9-9,4-5-23,10-2 0,4-4-2,3-1 1</inkml:trace>
</inkml:ink>
</file>

<file path=ppt/ink/ink4.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1:41.515"/>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1341 0 10,'0'0'7,"0"0"1,0 0 0,9 9-1,-9-9 0,4 15 0,-4-15 1,4 16 0,0-2 0,-2 1 1,2 1-2,-1-1-1,1 7 1,-1-4-1,4 7-1,-3-1 0,2 3 0,0-3-1,3 6-1,-2-5 1,2 1-2,-3-2 1,2-1-1,-2-1-1,1-2 0,-2-2 0,1-2 0,-1-3 0,0-2-1,0 2-3,-5-13-13,6 12-16,-6-12-1,0 0 1,0 0-1</inkml:trace>
  <inkml:trace contextRef="#ctx0" brushRef="#br0" timeOffset="875">1338 29 1,'9'2'24,"-9"-2"1,0 0-11,0 0-2,0 0 0,0 0-4,0 0-1,0 0-3,0 0 1,-11 4-1,11-4 0,-15 9-1,3-3 0,0 3-1,-1-2 0,-3 2 0,0-2 0,1 1-1,0-2 1,0-2-2,1 3 1,-3-3-1,1 1 0,-1 0 0,-1 1 0,0-1 1,-1 1-2,1 0 2,-1 1 0,0 2 0,-2-2-1,2 2 0,-3-1 1,1 0-1,0 2 0,-2-2-1,-1 0 0,2-2 0,-1 2-2,-3-2-3,8 3-7,-1-3-10,0-3-8,7 4 1,1-5 1</inkml:trace>
  <inkml:trace contextRef="#ctx0" brushRef="#br0" timeOffset="1344">713 338 16,'0'0'15,"0"0"0,0 0-2,9 8-1,-9-8-1,16 8 0,-4-1-1,-2-2-1,8 4-2,-4-1-1,6 2 0,-2 0-2,3 4-1,0 3 1,4-1-2,-5 1 0,5 5 0,-5-2-1,2 2 0,-3-1 1,-1-1-2,-3-1 1,-2 0 0,-1-3-1,-3 0 1,-1-3 0,-2 0 0,-2-3-1,1-1 1,-5-9-1,4 11 1,-4-11 0,0 0 0,0 0 0,0 0 0,0 0-1,13 1 1,-13-1-1,0 0 0,9-12 0,-9 12-1,9-7 1,-9 7 0,18-5 0,-6 2 1,3-1-1,2 0 1,2-1 0,4-4-1,1 1 1,4-3-1,0 0 0,1 0 1,3-3-1,0 1 0,1 1 0,-3 0 2,-3 1-4,-4 1-1,-3 5-17,-7 0-14,-13 5-2,0 0 2,-23-5-1</inkml:trace>
  <inkml:trace contextRef="#ctx0" brushRef="#br0" timeOffset="2375">902 524 18,'-3'-10'14,"3"10"1,0 0 1,0 0 0,0 0 0,0 0-3,-1-9-2,1 9-2,0 0-2,-12 0-2,2-1-1,-3 1-2,-6-1 0,-5 0 0,-7 0-1,-4-1 1,-6-2 0,-7-1 0,-5-3 0,-5 0-1,-5-3 1,-1 0 0,-5 0-1,4-2 0,2-2 0,5 4 0,8 2 1,8-1-1,8 2-2,9 0-2,15 5-4,10 3-13,0 0-13,17 0-3,3 4 2,4 5-1</inkml:trace>
  <inkml:trace contextRef="#ctx0" brushRef="#br0" timeOffset="2891">1030 618 20,'0'0'28,"-1"11"2,1-11 0,-5 14-24,5 1 0,-3 1 1,2 7-1,-5 3-1,2 10-2,-2 5 0,0 5 0,-5 4-2,0 5 1,-3 3-1,0 2 1,1-4-1,0-3 0,3-6 1,1-4 0,2-7-1,2-7 1,2-8-1,2-6 0,1-5-1,0-10-3,0 0-8,0 0-18,-7-16-5,1 3-1,-6-8 1</inkml:trace>
  <inkml:trace contextRef="#ctx0" brushRef="#br0" timeOffset="3360">2 461 11,'-2'-12'27,"2"12"2,0 0 0,0 0-20,13 0-3,-13 0 2,18 19-2,-6-3 0,5 6-2,0 4 0,5 9 0,4 5-1,3 11 1,4 2 0,4 5-1,0 3-1,6 1 2,-2 0-1,5-1 1,-6-7 0,0-3-1,-5-9 0,0-2 1,-8-7-1,-4-2 0,-6-9 0,-4-5-1,-7-5 0,0-2 1,-6-10-1,0 0 1,0 0-2,0 0 0,0 0-2,0 0-4,0 0-23,-6-15-12,6 15 1,-8-9-2</inkml:trace>
</inkml:ink>
</file>

<file path=ppt/ink/ink4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3T21:21:10.280"/>
    </inkml:context>
    <inkml:brush xml:id="br0">
      <inkml:brushProperty name="width" value="0.05292" units="cm"/>
      <inkml:brushProperty name="height" value="0.05292" units="cm"/>
      <inkml:brushProperty name="color" value="#002060"/>
    </inkml:brush>
  </inkml:definitions>
  <inkml:trace contextRef="#ctx0" brushRef="#br0">22796 4846 82 0,'0'0'100'15,"0"0"3"-15,0 0 2 0,0-1 2 0,0 1-4 16,0-2-3-16,4 2-5 0,-4-1-2 0,0 1-8 16,0-2-7-16,2 1-6 0,-2 1-4 15,0 0 0-15,0 0-1 0,0 0 3 0,0 0 4 16,0 0 10-16,0 0 13 0,0 0 10 0,0 0 10 15,0 0 10-15,0 0 7 0,0 1 4 16,0-1-4-16,0 0-3 0,0 2-7 0,0-2-5 16,0-2-6-16,0 2-1 0,5-1-3 15,-5 1-6-15,0-2-16 0,0 2-17 0,0-1-9 16,0 1-5-16,-5-2-5 0,5 1-11 16,0-1-13-16,0 2-12 0,0-1-6 0,-2 1-1 15,-2-2-4-15,4 2-2 0,-2 0 0 0,2 0-2 16,-8-1 1-16,8-1-1 0,-2 2 1 15,-4 0-1-15,1 0 1 0,1 0 1 0,-2-1 0 16,2 1 0-16,-2 0-1 0,4-2-2 0,-7 2-1 16,3-1 1-16,0 1 4 0,0 0-2 15,0 0-1-15,-3-2 0 0,7 2 1 0,-6 0 0 16,0 0 4-16,0 2-2 0,5-2-1 16,-3 0-7-16,-2 1 2 0,2 1-1 0,2-1 0 15,-3 1 0-15,5-1 2 0,-6 2 0 0,6-1 0 16,-2 1 1-16,2 0 1 0,-6 0 0 15,8 1-1-15,-3-1 1 0,-1 2 2 0,2-2 0 16,2 3 1-16,-4-3-1 0,0 3 5 0,4-2-52 16,0 1-31-16,0 0-24 0,0 0 40 15,0 1 25-15,0 0 18 0,0 0 7 16,0-1 7-16,4 1 9 0,0-2 7 16,2 1 5-16,-3 1 2 0,1-3-5 15,2 1 7-15,0 1 6 0,2-2 4 0,1 1-10 16,-1-1-6-16,2 0-5 0,-1-2 4 15,-1 3-7-15,0-3-2 0,0 1-9 16,-1-1-3-16,3-1 0 0,-8 2-17 16,8-2-106-16,-4 0-238 0,-1-2-322 0,1-1-125 15,-2 0 90-15,-2-1 246 0,6 1 186 16</inkml:trace>
  <inkml:trace contextRef="#ctx0" brushRef="#br0" timeOffset="619.11">23067 4770 186 0,'0'0'258'0,"0"-2"-10"0,0 1-18 16,0 1-12-16,0 0-12 0,2 0-15 0,-2-2-23 16,0 2-27-16,0 0-28 0,0 0-15 15,0 2-9-15,0-1-9 0,0 1-19 16,0-1 11-16,0 2 27 0,0 2 20 15,0-1-11-15,0 2-30 0,0 0-5 0,-2 2 8 16,2-1 10-16,0 2-11 0,0 0-21 16,0 0-22-16,0 0-14 0,0 3-5 15,0-2-4-15,2 3-4 0,-2-3-5 0,0 2 2 16,0-1-6-16,0 0 1 0,0 0 0 16,4 1-1-16,0-3 1 0,-4 2-2 15,2-2 3-15,-2 0-3 0,5-2-2 0,-5 0 1 16,4 0 1-16,-4 0-5 0,0-3 0 15,2 1 0-15,-2 0-15 0,4-2-86 16,-4 0-161-16,-4-1-175 0,4 0-136 16,0-2-51-16,-2-2 61 0,2 1 147 0</inkml:trace>
  <inkml:trace contextRef="#ctx0" brushRef="#br0" timeOffset="906.08">23050 4807 135 0,'0'-4'259'0,"0"1"-7"16,0 0-33-16,0 1-37 0,0 0-30 15,0 1-18-15,0-2-7 0,0 3-7 16,-4 0-15-16,2 3-22 0,2-2-20 15,-8 4-4-15,6 0 6 0,-6 1 3 0,1 1-12 16,5 1-20-16,-8-1-10 0,4 4-16 16,-2-3-3-16,-1 3-3 0,1 0-3 15,-2-1-1-15,4 1-2 0,-5-2-5 0,5 0-31 16,0 1-83-16,0-2-124 0,-1-1-144 16,-1-1-85-16,6-1 24 0,-2-2 108 15</inkml:trace>
  <inkml:trace contextRef="#ctx0" brushRef="#br0" timeOffset="1120.28">22926 4935 173 0,'5'-2'242'0,"-3"1"1"0,6-1-3 16,-6 1 2-16,2-1 17 0,-2 2 34 16,6-3 31-16,-5 2 5 0,3 1-35 15,2-2-71-15,-6 2-75 0,6 0-58 16,-1 0-33-16,-5 0-23 0,6 2-13 0,-2-2-13 15,-4 1-35-15,6-1-116 0,-1 1-176 16,-5 1-174-16,6 0-113 0,-2-2-5 16,0 0 87-16,1-2 160 0</inkml:trace>
  <inkml:trace contextRef="#ctx0" brushRef="#br0" timeOffset="1572.08">23286 4822 150 0,'6'-4'294'0,"3"2"-1"15,-7-1-28-15,2 1-30 0,0 1-16 0,-4 0 4 16,0-1 13-16,0 2 0 0,0 2-24 16,-4-2-58-16,0 1-46 0,2 2-39 15,-3-1-17-15,1-1-23 0,-2 2-12 16,4-1-6-16,-6 1-4 0,6 0-6 15,-2 0-1-15,2-2-4 0,-3 2 0 0,1-1 1 16,4 1 3-16,0-2 0 0,4 1 3 16,1-1-1-16,-3 1 1 0,4-1-1 15,2 2 1-15,-6-2-2 0,4 3 1 0,5-1 3 16,-3 0-1-16,0 1-2 0,3-1 1 16,-5 3-2-16,4-1 3 0,-2-1 1 15,-1 2 37-15,-5 0 41 0,6 0 44 16,-6 2 5-16,2-2-11 0,-4 0-21 0,0 1-24 15,0-1-27-15,-6 0-17 0,2 0-15 16,-2-1-2-16,-1-1-9 0,-1-1 1 16,2 1-5-16,-4 0 2 0,3-3-3 15,1 1 4-15,-4-1-5 0,4 1-3 0,-3-1-1 16,3 1-1-16,4-2 3 0,-6 0-5 16,6 0 1-16,2 0-5 0,0 0-5 0,0 0-49 15,0 0-104-15,0-2-158 16,0 2-134-16,2 0-82 0,2 0-48 0,0-1 21 15,-2-1 89-15,2 1 156 0</inkml:trace>
  <inkml:trace contextRef="#ctx0" brushRef="#br0" timeOffset="1898.1">23542 4803 141 0,'9'-3'163'0,"-7"1"25"0,2 2 27 15,-2 0 27-15,-2 3 20 0,4 0 1 0,-4 2-23 16,0 1-32-16,-4 0-42 0,4 0-35 16,0 1-43-16,-6 1-27 0,6-1-21 15,-2 4-11-15,-2-3-11 0,-1 3-10 0,5 0 0 16,-2-2-1-16,-2 1 6 0,2 1-2 15,2-2-6-15,-4 1 0 0,4-1-4 16,-4 0-1-16,4 0 0 0,0-1-4 16,0-1 1-16,0 1-4 0,0-2-1 0,0-2-3 15,0-1-8-15,4 0-55 0,-4 2-100 16,4-4-118-16,-4-1-80 0,0 0-64 0,0-3-13 16,0 0 56-16</inkml:trace>
  <inkml:trace contextRef="#ctx0" brushRef="#br0" timeOffset="2187.33">23470 4896 169 0,'4'-3'285'0,"-4"0"22"0,0-1 16 16,2 3 19-16,2-2 40 0,-2 0 19 15,3 0-14-15,1 0-61 0,0 0-80 0,2 0-75 16,-2 0-54-16,5 0-36 0,-5 0-24 15,4 0-17-15,1 0-13 0,-3 0-9 16,6 0-8-16,-1 0-3 0,-3 0-3 0,5 0-1 16,-5 0-3-16,-2 0 0 0,7 2-4 15,-5-2 2-15,-2 0-2 0,1 1 0 16,1-1-24-16,-4 2-56 0,0-1-138 0,1 1-186 16,-7-1-168-16,4 2-99 0,-2-2 22 15,-2 1 115-15,0 1 169 0</inkml:trace>
  <inkml:trace contextRef="#ctx0" brushRef="#br0" timeOffset="2394.47">23551 4905 198 0,'2'1'215'0,"2"2"11"15,-2 0 10-15,6-1-5 0,-6 1-21 16,7-2-35-16,-3 1-39 0,4-1-44 16,-8 1-37-16,4-1-21 0,3 0-16 0,-7 1-11 15,6 0-11-15,-6-2-57 0,2 3-104 16,-2-3-144-16,-2 1-119 0,0 1 0 16,-2-2 85-16</inkml:trace>
  <inkml:trace contextRef="#ctx0" brushRef="#br0" timeOffset="2588.46">23534 5014 172 0,'2'3'327'0,"2"0"30"0,-2-1 12 16,7-1 6-16,-7-1-6 0,4 0-46 0,2 0-78 16,3 0-84-16,-5-1-64 0,4-1-39 15,-4 2-28-15,5-3-28 0,-5 3-122 16,4 0-178-16,-4-1-231 0,1-1-108 15,-1 1 36-15,2-1 157 0</inkml:trace>
  <inkml:trace contextRef="#ctx0" brushRef="#br0" timeOffset="3155.02">23817 4963 12 0,'2'-2'172'0,"7"1"-10"16,-9 0-16-16,6-1-11 0,-4 1-5 15,2-2 0-15,0 0 1 0,2 0 6 0,-3-1 12 16,5-1 14-16,-6-1 21 0,4-2 20 15,2 1 24-15,-1-4 8 0,-1 2-15 16,0-2-26-16,2 3-29 0,0-3-18 16,1 4-19-16,-7-3-21 0,4 2-20 0,2 0-15 15,-6 2-7-15,2 0-9 0,1 0-1 16,1 1-10-16,-6 1-18 0,2 1-6 16,-2 2-11-16,0-2 5 0,0 3-6 15,0 0-3-15,0 0-2 0,0 3-2 0,-2 0 4 16,2 0 0-16,-4 1-2 0,2 1-3 15,2 2 4-15,-5-1-2 0,1 2-1 0,4-1-5 16,-2 1 1-16,2 1 4 0,-4-2 1 16,0 1 0-16,4 0-1 0,-2 2 8 15,-2-3 7-15,4 2 13 0,0-1-8 16,-2 1-8-16,2-2-14 0,0 2 2 0,-4-1 0 16,4-1 0-16,-5 1-1 0,5-1 2 15,0-1-2-15,0 0 1 0,0 0 0 16,0 0 2-16,0-1-2 0,0 1-1 15,0-3-4-15,0 1-1 0,0 1-3 0,0-2-3 16,0 0-1-16,0 0 2 0,0 0-22 16,0-2-56-16,0 2-102 0,0-1-164 15,0 1-146-15,0-2-100 0,0 1-22 0,-2-1 31 16,2-1 96-16,-4 2 143 0</inkml:trace>
  <inkml:trace contextRef="#ctx0" brushRef="#br0" timeOffset="3407.98">23857 5059 230 0,'-4'0'279'15,"4"0"3"-15,0 2-14 0,0-2-15 0,0 0 0 16,0 0 19-16,0 0 26 0,4 0 3 16,0 0-29-16,-4 0-49 0,2 0-51 15,-2 0-38-15,4 0-30 0,-2 0-22 0,2 0-22 16,0 0-6-16,-2 0-5 0,7 0-2 15,-3 0-9-15,-4 0-5 0,6 0-4 16,-2 0-8-16,-4-2-4 0,7 2-8 16,-3 0 4-16,4 0-6 0,-8-1-4 0,7 1-1 15,-3-2-4-15,-4 2-2 0,6-2-10 16,-6 1-53-16,4 1-171 0,3-1-269 0,-9 1-297 16,2-2-37-16,-2 1 152 15,4-1 268-15</inkml:trace>
  <inkml:trace contextRef="#ctx0" brushRef="#br0" timeOffset="8527.18">24781 7304 77 0,'-9'0'108'0,"7"0"5"15,-2 0 3-15,2 0 5 0,-6 0 8 16,6 2 2-16,-4-2 0 0,1 0 0 0,-1 0 6 15,0 2 9-15,-2-2 12 0,6 1 17 0,-7 2 13 16,3-1 1-16,0-1-13 0,0 1-26 16,0-1-35-16,-3 1-34 0,7 0-28 0,-6 0-20 15,2 1-11-15,4-1-8 0,-7 1-5 16,7-2-4-16,-4 1-4 0,2 1 1 0,0-2-2 16,2 0-1-16,-2 3 0 0,2-3 4 0,2 2 0 15,-4 0 2-15,-1-1-2 0,5 1-1 16,0 1 2-16,0-1-2 0,0 0 2 0,0 0-2 15,5 2 2-15,-1-2-1 0,-4 1 1 16,6 1-1-16,-4-1-103 0,2 2-69 0,0 0-36 16,2 2 82-16,-4-3 50 0,7 2 26 15,-7-1 21-15,2 1 18 0,-2-1 40 16,6 0 46-16,-8-1 44 0,2-1 25 16,-2 2 17-16,4-1 3 0,-4-2-24 0,0-1-38 15,-4 3-41-15,4-2-23 0,-2-1-17 16,-2 1-5-16,0-3-9 0,-2 1-4 15,4 1-6-15,-7-2 0 0,7 1 0 0,-4-1 0 16,-2-1 2-16,2 1-5 0,4 0-2 16,-7 0-3-16,7 0 4 0,-6 0 0 15,8 0-8-15,-6-2-43 0,6 2-116 16,0 0-174-16,0 0-206 0,0 0-106 0,0-1 49 16,0-2 163-16</inkml:trace>
  <inkml:trace contextRef="#ctx0" brushRef="#br0" timeOffset="9146.67">24940 7299 131 0,'4'-2'148'0,"-4"1"-7"0,0 1-15 0,2-2-9 15,-2 2-14-15,0 2-15 0,-2-2-19 16,2 1-21-16,0 2-19 0,-8 0-8 15,6 0-8-15,-3 0-4 0,3 2-4 0,-6 1-2 16,6 1 1-16,-8-1 2 0,4 3-3 16,-1 0-3-16,-1 0 0 0,6 0-1 15,-6 0 1-15,2 2-2 0,-1-3 2 16,3 3 0-16,2-2 2 0,-4 0-1 0,2 0 4 16,0 0-3-16,2 0 2 0,2-1 1 15,-5-1 15-15,5 1 17 0,0-1 23 0,0-1 16 16,5 0 18-16,-5-1 16 0,2-1 9 15,6 0 8-15,-6 0-8 0,4-1-20 16,-2-2-26-16,3 1-27 0,-1 1-17 16,2-3-11-16,-6 3-12 0,6-3-2 0,-1 0-5 15,-5 1-8-15,2-1-55 0,0 0-115 16,2 0-175-16,-4 0-138 0,-2-3 1 16,4 2 115-16</inkml:trace>
  <inkml:trace contextRef="#ctx0" brushRef="#br0" timeOffset="9661.98">25080 7366 93 0,'2'-4'170'16,"7"0"14"-16,-3 2 3 0,0 0-2 15,0 1-31-15,3 1-41 0,-3 0-36 16,-4 0-27-16,6 1-14 0,-6 1-11 0,4 2-6 15,-6-1-5-15,5 2-4 0,-1 1-3 16,-4-1-1-16,0 3-4 0,-4-2 0 16,-1 2 0-16,5-2 0 0,-6 1 2 15,4 1-2-15,-2-2 12 0,-2-1 12 0,0 2 9 16,-3-1-2-16,3-3 13 0,0 1 24 16,0-1 27-16,-3-1 12 0,7-2 1 15,-4 0-7-15,-2 0-1 0,6-2-1 0,-2 0-10 16,2 0-18-16,-2-3-26 0,-1 1-15 15,5-1-10-15,0-1-12 0,0 0-4 16,5 0-2-16,-1 0 2 0,-2 0-2 16,2 0-3-16,2 0-2 0,-2 2-4 0,2-1 0 15,-4 1-3-15,7-1-57 0,-7 4-125 16,4-2-168-16,-2 0-162 0,0 0-23 16,-2 0 78-16,7 0 167 0</inkml:trace>
  <inkml:trace contextRef="#ctx0" brushRef="#br0" timeOffset="10000.78">25297 7321 70 0,'2'1'167'16,"-2"-1"13"-16,0 2-1 0,0 3-10 0,0-2-8 15,-2 3 4-15,2-2 11 0,-4 4 9 16,0-2 0-16,4 1-7 0,-2 1-12 16,-2 0-4-16,2 2 2 0,-2-2-12 15,0 3-34-15,2 0-40 0,-3 1-29 0,3-2-9 16,-2 1-21-16,0-1-14 0,2 0-8 15,2 0 4-15,-8 0 4 0,8-2-5 16,-2 0-3-16,2 0 0 0,-4-2-7 16,1 0-51-16,3-1-126 0,-4-1-164 0,0-1-154 15,4 0-64-15,-2-1 48 0,2-2 131 16</inkml:trace>
  <inkml:trace contextRef="#ctx0" brushRef="#br0" timeOffset="10362.79">25221 7407 8 0,'6'-8'241'16,"0"4"20"-16,1-2 6 0,-1 0 15 16,4 1 28-16,-2-1 29 0,1 2 1 0,1-1-24 15,-4 2-49-15,4 0-54 0,1 0-59 16,-5 2-50-16,4-1-36 0,-3 2-18 15,1 2 3-15,0-1 2 0,0 3-5 0,-6 0-15 16,5 0-11-16,-7 1 8 0,8-1 8 16,-8 0 7-16,2 1-11 0,-2 0-7 15,0-1-10-15,-2 0-6 0,-2 1-5 16,0-2-2-16,-3 2-7 0,5-2 1 0,-6-2 0 16,2 2 3-16,-4-1-3 0,7-1 2 15,-7 1-3-15,4-2 0 0,-2 0 0 16,1 1 0-16,5-1-1 0,-6 0-12 15,6 0-33-15,2 0-84 0,-6-1-154 0,6 1-172 16,-4 0-147-16,4-2-78 0,4 1 53 16,-4-3 139-16,2 3 192 0</inkml:trace>
  <inkml:trace contextRef="#ctx0" brushRef="#br0" timeOffset="10678.04">25494 7353 84 0,'6'-3'192'0,"-2"3"28"0,2 0 29 16,-6 1 27-16,2 1 23 0,-2 1 5 16,5-1-22-16,-5 0-32 0,0 3-23 15,-5-2-14-15,5 3-27 0,-2-1-37 0,2 3-36 16,-6 0-25-16,6-1-29 0,-4 1-15 15,0 1-13-15,2 0-9 0,-2 0-7 16,2 0-6-16,2 1-2 0,-5-1-1 16,1-2-3-16,4 3-2 0,-2-2-4 0,2 0 2 15,0 0 0-15,-4-1-1 0,4-2 0 16,-4 1 0-16,4-1-2 0,0 0-10 16,0-2-53-16,0-1-133 0,0 1-178 15,0-3-164-15,0 0-115 0,0-3 34 0,0-2 127 16,0-1 194-16</inkml:trace>
  <inkml:trace contextRef="#ctx0" brushRef="#br0" timeOffset="10963.84">25469 7384 148 0,'0'-3'248'16,"4"0"41"-16,0 2 42 0,-2-1 74 15,-2 1 60-15,9-2 12 0,-3 1-56 0,-4 1-90 16,6 1-94-16,-2-2-62 0,1 1-41 16,-1-1-21-16,4 1-22 0,0-1-23 0,1 0-25 15,-1 0-15-15,-2 2-10 0,7-2-8 16,-5 1-3-16,3-1-1 0,1 1-4 16,-4 1-4-16,-1-2-1 0,1 2-4 15,0-1 3-15,-3-1-8 0,-1 2-4 0,2-1-40 16,-2-1-69-16,-2 2-148 0,-4 0-191 15,0 0-173-15,-4 2-93 0,0-1 48 0,2-1 136 16,-6 2 185-16</inkml:trace>
  <inkml:trace contextRef="#ctx0" brushRef="#br0" timeOffset="11197">25504 7435 158 0,'0'3'296'0,"0"0"16"16,0-1 6-16,6-1 24 0,-4 1 23 16,7-2-9-16,-3 0-51 0,0 0-82 15,0 0-71-15,5 0-60 0,-5 0-38 0,4 0-25 16,-4 0-15-16,3 0-9 0,-7 0-15 16,6 0-96-16,-6 3-149 0,-2-2-194 15,0 1-157-15,-2-1-20 0,-2 2 97 0,0-1 186 16</inkml:trace>
  <inkml:trace contextRef="#ctx0" brushRef="#br0" timeOffset="11430.25">25446 7545 111 0,'4'1'283'15,"-4"2"30"-15,0-1 44 0,2-1 70 16,3 2 47-16,-1-1-19 0,-2-1-90 15,4 1-106-15,2-1-91 0,-6 1-62 16,7-2-44-16,-3 2-20 0,-4-2-19 0,6 2-8 16,0 0-10-16,1-1-3 0,-7 1-2 15,8-2-23-15,-4 1-93 0,3-1-196 0,-3 0-219 16,0 0-199-16,4-3 18 0,1 2 135 16,-5-1 224-16</inkml:trace>
  <inkml:trace contextRef="#ctx0" brushRef="#br0" timeOffset="11894.33">25820 7468 7 0,'0'0'210'16,"0"0"21"-16,0 0 15 0,2 2 22 16,-2-2 53-16,0-2 74 0,0 2 46 0,0 0-19 15,5-1-77-15,-5 1-96 0,4 0-76 16,-4 0-62-16,2-2-37 0,-2 2-28 15,6 0-18-15,-2-1-11 0,0 1-6 16,-2 0-7-16,2-2-3 0,1 2-4 0,1 0 1 16,-6 0-1-16,2-1 0 0,2 1-15 15,0-2-66-15,-4 2-174 0,0 2-214 16,0-1-194-16,-4-1-54 0,0 0 84 0,2 0 179 16</inkml:trace>
  <inkml:trace contextRef="#ctx0" brushRef="#br0" timeOffset="12097.49">25763 7516 28 0,'4'2'228'16,"-4"1"-4"-16,4 1-19 0,-2-2-9 0,2 0-11 16,-2 0-29-16,-2 1-45 0,8-3-40 15,-6 2-27-15,7-2-18 0,-7 1-12 0,2-1-17 16,-2 2-59-16,6-1-118 15,-2-1-165-15,-4-1-57 0,3 1 45 0</inkml:trace>
  <inkml:trace contextRef="#ctx0" brushRef="#br0" timeOffset="12446.67">25926 7500 48 0,'10'-3'173'16,"-4"0"11"-16,3-1 16 0,1 3 37 0,-4-2 65 16,5 0 87-16,-3 0 57 0,2 0-10 15,5 0-78-15,-5 0-92 0,-2 2-79 16,7 1-61-16,-5 0-45 0,0 0-28 16,-3 1-12-16,3 0-5 0,-4 1 3 0,0 3-3 15,-2-2-9-15,-2 3-13 0,5-2-6 16,-7 1-3-16,0 1 1 0,0-2-2 15,0 2-2-15,0-1 0 0,-7-1-1 16,5 1 1-16,-2-1-5 0,-2-1 3 0,2 0 1 16,-2-1 9-16,0-1-3 0,-1-1 0 15,3 0-3-15,-2-1-2 0,-2-1-8 16,6 1 2-16,-2-2 3 0,1-1 1 16,-1 2-2-16,4-3-3 0,0 1 4 0,0-1-2 15,4 2-10-15,-1-1-64 0,1-1-207 16,-4 2-290-16,2 0-247 0,-2 0 17 15,0 0 188-15,4 0 240 0</inkml:trace>
  <inkml:trace contextRef="#ctx0" brushRef="#br0" timeOffset="14466.54">25657 7029 24 0,'0'1'103'0,"0"1"26"15,0-1 20-15,0-1 6 0,2 2-11 0,-2-2-20 16,4 1-14-16,-4 1-5 0,4-2-8 0,-1 1-4 16,-3-1-10-16,4 1-14 0,-2-1-6 15,2 0 7-15,0 2 11 0,-2-2 16 0,6-2 3 16,-6 2-6-16,3-1-17 0,1 1-14 15,-2-1-4-15,2-1 0 0,0 1 2 0,0-2-8 16,-1 1-10-16,1-1-6 0,0 0-10 16,2 0-121-16,-2 0-81 0,1-1-47 15,-1-1 90-15,0 0 52 0,2 1 32 0,-6-2 20 16,7 0 12-16,-3 0 10 0,0 0 1 16,0 0 7-16,0-3-2 0,3 0-1 0,-7-1-9 15,4 1 5-15,2-2 4 16,-2-1 0-16,-1 2-1 0,1-1 1 0,0 1-3 15,0-1 2-15,0 1-4 0,3-1 0 16,-7 0 5-16,6 1 4 0,-2-2 1 0,-4 3-2 16,7-3 12-16,-1 2 22 0,0-2 20 15,-6 1 18-15,4 1-10 0,5-2-9 16,-3 1-20-16,0-1-8 0,1 0-7 16,-1 0-5-16,2 2-4 0,-4-4 0 0,5 2-3 15,3 0-3-15,-4 0-4 0,-1 0-1 16,1 0 3-16,5 0 2 0,-3 0-5 15,2 0 3-15,-5 2 34 0,9-2 34 0,-5-1 24 16,-1 2-15-16,7-1-25 0,-3 0-20 16,1 1-12-16,-1-1-7 0,1 2-7 15,-1-2-2-15,1 1-4 0,-1 1 0 0,1-1 1 16,-5 1 1-16,7 0-4 0,-2 2 1 16,-9-2-4-16,6 2 2 0,-1 0 0 15,1-1 0-15,-4 2 2 0,-1-1-2 0,-1 2 0 16,2 0-2-16,-3 0 2 0,3-1 2 15,-4 2-2-15,0-1-2 0,0 2-3 16,-1-1 2-16,1 1 0 0,0-1 2 16,2 2 0-16,-6-1 2 0,5 1-1 0,1 0-1 15,-6-2-1-15,4 2 2 0,-2 0 0 16,2 0-1-16,3 0 1 0,-7 0 0 16,4 0-2-16,-2-1 1 0,2 1 1 15,-2 0 0-15,3 0 0 0,-3 0 0 0,-2-1-1 16,4 2 0-16,-6-1-1 0,8 0 2 15,-6 1 0-15,-2-1 0 0,9 2 2 16,-9-1-1-16,2-1-1 0,2 2 0 16,-4-1-3-16,2 2 1 0,-2-1 1 0,4-1 2 15,0 1 1-15,-4-1-2 0,2 1 0 16,2-1-3-16,-4 1 4 0,2-1-1 16,-2 1 0-16,5-1-1 0,-5-1-2 0,4 2-2 15,-4-1 3-15,2 1 4 0,-2-1-5 16,0 1 0-16,4-1 3 0,-4 2 2 15,2-1 0-15,-2 1 0 0,0-2-4 16,0 2-2-16,0-1-3 0,0 1 1 0,0-2-1 16,4 2 0-16,-4 0-2 0,0 0-4 15,0 0-10-15,0 0-23 0,-4 0-33 16,4 0-26-16,0 2-4 0,0-1 4 0,0-1 9 16,0 0 1-16,0 2-6 0,0-2-15 15,-2 0-23-15,2 0-26 0,-4-2-58 16,4 2-71-16,0 0-27 0,-2-3 43 0</inkml:trace>
  <inkml:trace contextRef="#ctx0" brushRef="#br0" timeOffset="16136.99">26540 6256 28 0,'4'-2'77'0,"-2"1"5"0,6 0 2 15,-6 1-7-15,2-3 1 0,-2 1-4 16,3 1-9-16,-1-1-17 0,-2-1-13 0,4 0-11 16,-6 1-7-16,8 0-9 0,-6-1-3 15,-2 0 0-15,9 0 3 0,-9 0 25 16,2 0 32-16,2 0 21 0,-4 0 6 16,2 1-5-16,-2-1-3 0,4 0-7 0,-4 2-4 15,4-2-11-15,-4 1-10 0,0 0-18 16,0 1-10-16,0 0-8 0,0-2-4 15,0 3-6-15,0-2-2 0,0 1 0 0,0 1-1 16,0-2-3-16,0 2 0 0,0-1 0 16,0 1 2-16,0 0 0 0,-4 0 1 15,4-2 15-15,0 2 8 0,0-1 14 16,0-1-4-16,0 2 0 0,-4 0 0 0,4 0 8 16,0-2 7-16,0 2-3 0,0 0-7 15,0 0-7-15,-2 0-6 0,2 0 6 16,0 0 8-16,0 0 11 0,-4 0-5 15,4 0-1-15,-2 2 5 0,2 0 7 0,-4-1 13 16,-1 1 22-16,5-1 26 0,-2 1 12 16,-2 1-11-16,0 0-25 0,2-1-29 15,-2 3-19-15,2-2-16 0,-2 3-10 0,-1 0-10 16,3 0-2-16,-2 0-2 0,2 1-1 16,-6 1 13-16,6 0 28 0,-2-1 16 0,2 2-4 15,-7 0-20-15,7-1-12 16,-6 1-9-16,6 0-8 0,-2-1-4 0,2 2 3 15,-2-3-4-15,0 2 0 0,1-1-4 16,-1-1-1-16,2-1-1 0,2 0 0 16,-4 0 0-16,0-1 3 0,4 1-2 0,0-3-1 15,-2-1 1-15,2 3 1 0,0-3 4 16,0-1-4-16,0-1 8 0,0 0 2 16,0-1 6-16,2-1-4 0,-2 1-3 0,0-3-7 15,4 2-1-15,0-3-1 0,-4 1-4 16,2-1-1-16,2-1-1 0,-1 0 3 15,-3 0 3-15,8 0 1 0,-6-1-2 16,2-1-1-16,-2 2-1 0,2-1 9 0,0-1-4 16,-2 1-2-16,-2-1-5 0,9 2 1 15,-9 0 3-15,2 0-3 0,2 1 1 16,-4 1-1-16,2 0 2 0,-2 1 2 16,4 0 0-16,-4-2 3 0,4 4-2 0,-4-2 1 15,0 1-3-15,0 1 0 0,0-1-1 16,0 1-1-16,0-1 2 0,0 1-1 15,0-1 3-15,0 2-1 0,0-2 0 0,-4 2-3 16,0 0 0-16,2 2 1 0,2-2 0 16,-6 3 2-16,2-1 1 0,-3 1-3 15,3 0-1-15,-2 0-9 0,0 1 5 16,-2 1 3-16,1-1 4 0,-3 1 1 0,4-1-4 16,0 1 7-16,-1-2-3 0,-3 1 1 15,4-1-4-15,-2 0 1 0,6 0 2 16,-5 0 2-16,-1-1 1 0,8 1-2 15,-2-3 0-15,-2 1-6 0,0-1-1 0,4-1 2 16,0 1 1-16,0-2-4 0,0 1-15 16,0 1-96-16,4-2-232 0,0 1-325 15,-4-1-163-15,2 2 83 0,-2 0 245 0,0 0 198 16</inkml:trace>
  <inkml:trace contextRef="#ctx0" brushRef="#br0" timeOffset="19105.47">24456 7456 116 0,'0'0'120'0,"-2"0"-3"0,2 0-4 15,-4 0-5-15,0 0-10 0,4 0-6 0,0 0-9 16,0 0-4-16,-2 0-9 0,2 0-7 16,0 0-4-16,0 0-88 0,0 0-49 15,0 0-28-15,-4 0 66 0,4 2 42 16,-2-2 29-16,2 1 16 0,0-1 14 0,-5 0 4 16,5 0 6-16,-4 2 2 0,4-1-7 15,-2-1-11-15,2 0-12 0,-4 2-10 16,2-2-7-16,2 0-9 0,0 1-6 15,-4-1-5-15,0 2-1 0,4-2-2 0,-2 1 0 16,2 1-1-16,-5-1 11 0,1-1 17 16,2 1 15-16,-2 1 2 0,2 1-5 0,-2-1-10 15,0-1-12-15,2 1-6 0,-2-1-7 16,2 2 0-16,-7 0-3 0,7-2 0 16,-2 3-1-16,2-1 1 0,-6 0-2 15,6 0 1-15,-7 0-2 0,3 1 2 0,4-1-3 16,-6 0 6-16,6 0-4 0,-4 2 1 15,1-2-5-15,-1-1 2 0,-2 3-1 16,6-2 1-16,-4 2 0 0,-3-1 3 16,7-1-3-16,-4 3 0 0,-2-1 0 0,2-1 1 15,0 1 1-15,-1-1 2 0,-1 1-3 16,2 0 3-16,-4 0-2 0,7 0-2 16,-7 1-2-16,4-2 4 0,-2-1 27 0,1 3 42 15,5-3 40-15,-6 2-4 0,2-3-23 16,-4 2-27-16,8 0-20 0,-5-2-19 15,-3 1-8-15,2 1-6 0,1-3 6 16,5 3-4-16,-8-1-3 0,4 0 1 0,-2-2-1 16,1 1 1-16,-3 1 0 0,8-1 26 15,-8 0 43-15,3 0 51 0,-1-1 19 16,2 1-16-16,-4-1-29 0,8-1-30 16,-9 2-24-16,5-2-17 0,-2 0-7 0,2 1 12 15,-1-1 20-15,1 0 8 0,0 0-6 16,-2 0-16-16,6 0-13 0,-7-1-8 15,7 1-5-15,-4 0-5 0,-2-2-1 0,6 2 0 16,-4-1 1-16,1-1-2 0,-1 1-4 16,2-1-4-16,-2 2 3 0,0-2 0 15,2 1 2-15,-3 0-1 0,3-2-2 16,-2 1-1-16,2 1 1 0,-2-1 1 0,4 1 1 16,-7-1 4-16,7-1-3 0,-6 1-3 15,6 0 0-15,-2 0 1 0,2-1 3 16,-6 2 0-16,5-1-1 0,3 1 1 0,-6-1 2 15,2-1-1-15,0 1-4 0,2 1-4 16,-4 0 2-16,6 1 2 0,-9-2 0 16,7 1-4-16,-2-1 2 0,0 1 2 0,2 1 1 15,-2-2-1-15,2 1-1 0,-6-1 3 16,8 2 1-16,-3-1-2 0,-3 1-1 16,6-2 2-16,-8 2-2 0,6-2-2 15,2 2-2-15,-4 0 4 0,0-1-1 0,2 1 1 16,-3 0 1-16,3 0 2 0,2-1-2 15,-4 1 1-15,0 0-4 0,4 0 2 16,-2 0 0-16,2 0 0 0,-4 0-1 0,2-2 1 16,2 2 1-16,-4 0-1 0,0-1-1 15,2 1-4-15,2 0 4 0,-7 0 2 16,7 0 0-16,-8 0-1 0,6 0-1 16,2 0 1-16,-8-2-2 0,6 2 2 0,-2 0 0 15,1-1 2-15,-5 1-2 0,6 0 0 16,2 0 0-16,-6-2 0 0,2 2 0 15,0 0 1-15,2-1 1 0,-7 1-2 16,9 0-1-16,-6 0-1 0,4-2 2 0,-2 2 0 16,0 0 2-16,2 0-4 0,-4 0 1 15,1 0 0-15,1 0 1 0,2 0-3 16,-2-1 2-16,2 1 1 0,-6 0 4 0,6 0-3 16,-7-2-1-16,7 2-1 0,-2 0-1 15,-2 0 0-15,0 0 2 0,0 0 0 16,1 0 0-16,-1 0 1 0,-2 0-1 15,2 0 0-15,4-1 0 0,-7 1 1 0,7 1-1 16,-4-1-1-16,2 0 1 0,0 0 0 16,2 0-1-16,-4 0 1 0,1 0-3 15,1 0 4-15,2 0 0 0,2 0 0 0,-4 0 0 16,0 0 0-16,4 0 1 0,-2 0-4 16,-2 0 4-16,4 0-2 0,-2 0-3 15,2 0 1-15,0 0 1 0,0 0 1 16,-4 0-6-16,4 0 0 0,-5 0 3 0,5 0 9 15,0 0-12-15,0 0 1 0,0 0-1 16,0 0 12-16,0 0-1 0,0 0-2 16,0 0 1-16,0 0 1 0,0 0-7 0,0 0 0 15,0 0 2-15,0 0 5 0,0 0-2 16,0 0-5-16,0 0 0 0,0 0 3 16,0 0 2-16,5 0 0 0,-5 0 12 15,4 0-8-15,-4 0-4 0,0 0-24 0,2 0 10 16,-2 0 1-16,0 0 18 0,4 0-4 15,-4 2 1-15,2-2-3 0,-2 1 1 16,4-1-4-16,0 0 1 0,-4 0 0 0,2 2 2 16,-2-2 1-16,9 1 0 0,-7 1-1 15,2-2 0-15,-2 1-3 0,2 1 1 16,0 1 1-16,2-2-1 0,-4 0 0 16,3 3 0-16,1-3 0 0,-2 2 0 0,-2 0 0 15,6 0 0-15,-2 0 2 0,-1 0 3 16,1 2-1-16,-4-2-1 0,6 0-3 0,-6 1 7 15,4-1-1-15,-6 0-1 16,9 0-5-16,-7-1-1 0,-2 1 2 0,4 0 1 16,0-2 0-16,-4 0 5 0,2 1-1 15,2 1 3-15,-4-1-7 0,0-1 1 0,0-1-3 16,0 2 2-16,-4-1-2 16,2 1 0-16,2-2-2 0,-4 0-1 0,0 1 1 15,2-1 2-15,-2 0 2 0,-1-1 1 16,-1 1 1-16,4 0-2 0,-6-3-4 0,6 1-1 15,-9 1 1-15,5-2 2 0,-2 1 0 16,2-2 0-16,4 1-3 0,-7 0 2 16,3 0 0-16,0-2 1 0,0 2-8 15,2-1 5-15,-3 1 1 0,3-2 9 0,2 0-2 16,-2 1-4-16,0 0-2 0,4-1-1 16,-6 2 1-16,6-1 1 0,0 1 2 15,-2 0-2-15,2-2-1 0,0 2 0 16,0 0-1-16,-4 1 2 0,4 0 0 0,0 0 0 15,-5 1 0-15,5-1-1 0,0 1 2 16,0-1-1-16,0 1 3 0,0 1-3 16,0-2-3-16,0 2 1 0,0-1 2 0,0 1 2 15,0 0 1-15,5-2-1 0,-1 2 0 16,-4-2 2-16,0 2-3 0,2 0 1 16,-2-1-2-16,0 1 3 0,4-1-1 15,-2 1-2-15,-2 0 0 0,4 0-3 0,0 0 3 16,-4 0 0-16,2 0 2 0,2 0-1 15,1 0 3-15,1 0-1 0,-4 1 2 16,6-1-4-16,-2 1 5 0,-4-1 4 16,7 0 4-16,-1 0 1 0,0 0 6 0,-2-1 0 15,5 0 5-15,-5-1-1 0,0 1-6 16,0-2-5-16,5 1 0 0,-3 1 5 16,-2-1 6-16,-4 1-3 0,7-1-4 0,-3 0-7 15,-4 1 3-15,-2 0-7 0,8 1-4 16,-8-2-8-16,2 1-6 0,-2 1-13 15,4-2-67-15,-2 2-225 0,-2-1-352 16,0 1-216-16,0 0 58 0,-2 1 260 0,-2 1 219 16</inkml:trace>
  <inkml:trace contextRef="#ctx0" brushRef="#br0" timeOffset="39526.43">22794 5514 3 0,'0'0'94'0,"0"0"4"0,0 0 0 0,0 1-3 15,0-1-12-15,0 2-12 0,0-2-18 0,0 0-12 16,0 0-11-16,0 0-4 0,0 0-1 16,0 0 0-16,0 0-3 0,0 0-4 0,0 0-5 15,0 0-1-15,0 0-3 0,0 0 1 16,0 0 6-16,0 0 3 0,0 0-1 0,0 0-4 16,0 0-6-16,0 0 1 0,0 0-3 0,0 0-1 15,0 0-5-15,0 0 0 0,0 0-2 16,0 0 2-16,0 0-1 0,0 0 2 0,0 0 1 15,0 0 0-15,0 0 3 0,0 0-1 16,2 0 0-16,-2 0-2 0,0 0 1 0,0 0 0 16,0 1-2-16,4-1 3 0,-2 0 0 0,-2 0 1 15,0 0-3-15,5 0-1 0,-1 0-1 16,-4 0 0-16,2 0-2 0,-2 2 2 0,4-2 0 16,0 0 2-16,-2 0 2 0,2 1-4 0,-2-1 2 15,-2 0 3-15,9 0-4 0,-9 0-1 16,6 0 0-16,-4 0 1 0,2 0 2 0,2 0 3 15,-2 0 4-15,2 0 5 0,-1 0-5 0,1 0-3 16,0 0-3-16,0 0-2 0,-2 0-1 16,3 0 2-16,-1 0-2 0,2 0 3 0,-6 0-4 15,6 0-1-15,-1 2 1 0,-1-2 0 16,0 0 0-16,0 0-82 0,2 1-55 16,-5-1-30-16,3 2 64 0,4-1 40 0,-2-1 26 15,-1 2 16-15,-1-2 10 0,0 1 2 16,0 1 5-16,4-2 2 0,-3 0 2 15,3 0 0-15,-2 0-1 0,1 1-1 0,1-1 2 16,-4 0-1-16,4 0 0 0,-1 0 1 16,-1 0 2-16,2 0 1 0,-4 0-1 15,5 0-2-15,-5 0 0 0,4 0 0 16,-1 0 0-16,-1 0-3 0,0 0 1 0,0 0 0 16,1 0 7-16,1-1-3 0,-4 1-1 15,5 0-2-15,-3 0 1 0,0-2-2 16,0 2 2-16,3 0 0 0,-3 0 0 15,0 0 0-15,3 0-3 0,-1 0 8 0,0 0-5 16,1 0 7-16,-1 0-7 0,-4 2-4 16,4-2 2-16,-1 0 2 0,1 1 0 15,0-1 0-15,1 0 0 0,1 0 2 0,-2 0-2 16,5 0-3-16,-5 0 3 0,7 0 3 16,-9 0-3-16,7 0 0 0,-3 0-3 15,2 0 6-15,-1 0 0 0,1 0-1 0,3 0-1 16,-7 0 1-16,7 0 0 0,-9 2-2 15,6-2-1-15,-1 0-1 0,1 0 1 16,-1 1 2-16,1-1-1 0,-1 2-3 16,1-2 2-16,-2 0 1 0,3 0 2 0,-7 0-2 15,9 0-5-15,-7 0 5 0,5 1 3 16,-3-1 0-16,-2 0-4 0,3 2 7 16,-3-1-3-16,4-1 2 0,-3 1-9 15,-3 1 2-15,7 1 1 0,-5-1 1 0,2-1 0 16,-1 1 0-16,1-1-2 0,-2 1 2 15,5-1 0-15,1 2 0 0,-5-2 0 0,5 1 1 16,-3 0 0-16,1-1 1 16,-1 1-2-16,1-2 1 0,3 1-1 0,-5 1 0 15,0-2-1-15,7 1 0 0,-7 1 4 16,5-2 1-16,-1 1 1 0,1-1-4 0,-1 2 3 16,1-2-4-16,4 1-3 0,-5-1 2 15,1 0 2-15,3 1-1 0,-3-1-1 16,0 0 1-16,-1 0 0 0,5 0-1 15,-9 0 1-15,5 0-3 0,-1 0 2 0,-1 0 2 16,1 2 1-16,1-2-1 0,-5 0 0 16,3 2-1-16,-3-1 0 0,3-1-4 15,-3 2 3-15,0-1 1 0,3 1-1 0,-3-1 2 16,-1 1 0-16,3-1 3 0,-4 1-4 16,3-1 6-16,-1 1-3 0,-2-1-2 15,5 1-7-15,-5-1 5 0,3-1 1 16,-1 2 0-16,-2-1-2 0,5-1 2 0,-5 2 3 15,-2-2-3-15,7 1-1 0,-3 1-1 16,-1-2 1-16,3 0 1 0,-6 1 0 16,3-1 0-16,3 0 3 0,-3 2-5 15,1-2 2-15,0 1 3 0,-1-1-3 0,3 0 0 16,-1 2 0-16,1-1 2 0,-6-1 0 16,3 0 0-16,3 0-2 0,-1 1 0 0,1-1 0 15,-4 2 3-15,3-2 4 0,-1 0-2 16,-2-2-1-16,5 2-3 0,-5-1 1 15,3 1-1-15,-1-1 3 0,3-1 4 16,-5 2 2-16,2-1-2 0,3 1 0 0,-7-2-2 16,2 2-3-16,5-1-7 0,-5 1-1 15,-2-2 4-15,3 1 8 0,3 1-1 16,-3 0-3-16,-3-2-3 0,2 2 2 0,1 0 0 16,-5 0-1-16,8 0-1 0,-8 0 0 15,5 0 1-15,-1 0 3 0,-2-1-4 16,1 1 1-16,1-2-2 0,-2 1 1 15,7-1-1-15,-5 2 3 0,0-3-2 0,-3 3 3 16,3-1-2-16,-2-1-1 0,2 1 2 16,1-1-2-16,-5 1 0 0,4 1 0 15,-3-2-2-15,3 1 4 0,-4 1-2 0,4-2 0 16,-3 2-3-16,3-1 3 0,-2-1 1 16,1 2 1-16,-1-2 0 0,0 1-2 15,0 1 0-15,3-1 0 0,-5-1-2 16,4 1 2-16,-4-1 2 0,1 1-2 15,-1-1 0-15,4 1-13 0,-4 1 5 0,3-2 6 16,-3 1 11-16,4-1-3 0,-4 0-3 16,1 1-3-16,-1 1 1 0,4-1 1 15,-4-1 0-15,5 1-1 0,-5 1 1 0,4-2 1 16,0 1-2-16,-3-1 3 0,7 1 26 16,-8-1 22-16,5 1 13 0,-5-1-14 0,0 0-13 15,4 2-17-15,-3-1-7 0,3 1-7 16,-4-1-3-16,5-1 1 0,-5 2-3 15,4-1-1-15,-2 1 0 0,-1-2 0 16,-1 2-1-16,0-1 0 0,0 1 0 16,2 0 1-16,-6 0 1 0,5 0 0 0,1 0 0 15,2 0 2-15,-4 0-3 0,-3-2 8 16,5 2 11-16,-2 0 9 0,0-1-3 16,0 1-7-16,3 0-7 0,-3 0-1 0,-4-2-3 15,6 2-3-15,-2 0 2 0,1-1-1 16,-1 1 16-16,0 0 17 0,2-2 38 15,5 2 18-15,1-1-2 0,5-1-25 16,-3 1-25-16,1-1-16 0,-3 2-10 0,-1-1-8 16,3 1-4-16,-1-2 0 0,-3 2 1 15,3-1-8-15,-3 1-2 0,2-2 3 16,-5 1 5-16,5 1-1 0,-3-2-2 0,1 1 0 16,-2 1-1-16,3 0 3 0,-5 0-1 15,2-2 0-15,-1 2-2 0,-1 0 0 16,0 0 0-16,0-1 5 0,-1 1-5 15,-1 0 0-15,0-2 0 0,2 2 2 0,0-3-2 16,1 3 0-16,-7-1-2 0,4-1 2 16,2 2 0-16,-2-1 0 0,1 1-2 15,-3-2-1-15,2 1-6 0,0 1 4 16,-2-2 3-16,3 2 10 0,-3-1-3 0,2 1-2 16,-2 0-3-16,2 0 1 0,-4 0-2 15,7 0 1-15,-3 0-1 0,-4 0 2 0,6-2 0 16,-6 2 2-16,4 0-2 0,3 0 1 15,-3 0 0-15,0-1-2 0,0 1-1 16,3 0-2-16,-3 0 1 0,-4-2-1 0,6 2 3 16,-6 0 4-16,4 0-5 0,3 0-1 15,-3 0 1-15,0 0 6 0,-2 0-2 0,2 0 0 16,1 0-2-16,-1 0 0 0,2-2-2 16,-6 2-2-16,6 0 1 0,-1-1 3 15,-5 1 1-15,6-1 0 0,-2 1-3 0,-4-2-1 16,6 2 2-16,-1-1 1 0,-5 1 0 15,6-2-1-15,-6 1-1 0,6 1 0 16,-2 0 0-16,-3-2 2 0,5 2 0 0,-6-1 1 16,2 1-1-16,-2 0 3 0,2 0-2 15,0-2 2-15,-2 2-3 0,-2 0 1 16,5 0-2-16,-1-1 1 0,-4 1 1 16,0 0 2-16,2 0-4 0,2 0-2 0,-4 0 1 15,2 0 0-15,-2-2 1 0,4 2 0 16,0 0 1-16,-2 0 2 0,2 0-3 0,-4 0 0 15,2 0 0-15,-2 0 0 16,5 0 3-16,-1 0 0 0,-4 0 2 0,2 0-1 16,-2-2 25-16,0 1 21 0,4 1 25 15,-2 0-6-15,-2 0-16 0,0-1-20 0,0 1-15 16,4 0-4-16,-4 0-6 16,4 0-1-16,-4 0-4 0,0 0 0 0,0 0-2 15,0 0 2-15,2 0-3 0,-2 0 1 16,0 0 0-16,0 0 3 0,0 0-4 0,5 0 0 15,-5 0 1-15,0 0 7 0,4 0 3 16,-4 0 2-16,0 0 0 0,0 0-3 16,0 0-5-16,0-2-2 0,0 2-3 15,0 0-3-15,-4 0-24 0,-1-1-111 0,5-1-262 16,-2-1-139-16,-6 0 17 0,6 0 204 16</inkml:trace>
  <inkml:trace contextRef="#ctx0" brushRef="#br0" timeOffset="47300.65">21657 10151 63 0,'0'0'70'0,"0"0"-7"0,2 0-6 0,-2 0-6 16,0 0-7-16,0 0-9 0,0 0-7 15,0 0-10-15,0 0-2 0,0 0-4 16,0 0 4-16,0 0 3 0,0 0 9 15,0 0-1-15,4 0 6 0,1 0 0 0,-5 0 1 16,0 0-5-16,2 0-3 0,2 0-8 16,-2 0 2-16,-2 0 10 0,8 0 16 15,-6 0 4-15,2 0 1 0,-2 0 6 16,7 2 9-16,-7-2-9 0,6 0-14 0,-2 0-21 16,-4 0-7-16,7 0-10 0,-1 0-1 15,0 0-1-15,-6 0-1 0,4 0 0 16,5 2-2-16,-3-2 4 0,-2 0-3 15,0 1 0-15,1-1 1 0,3 2 0 0,-4-1-2 16,4-1 3-16,-3 2 2 0,7-2-4 16,-4 1-2-16,-3 1-1 0,3-2 1 15,0 1 1-15,3 1 0 0,-3-1 0 0,0 0 0 16,3-1 0-16,-3 4 0 0,2-4-2 16,3 1 2-16,-3 2 2 0,3-1-1 15,-3-1-1-15,3 1 0 0,1-1 2 0,1 2-2 16,-5-2 2-16,5 3 0 0,-1-3 0 15,5 2-2-15,-5-1-4 0,5-1 2 16,-4 2 2-16,3-1 2 0,-1 1 2 0,-3-2-4 16,9 2 2-16,-8-1-2 0,6 1 0 15,-3-2-2-15,-1 4-3 0,6-2 2 16,-7-1 0-16,5 2 9 0,-2-1-3 16,1 0-3-16,3-2 0 0,-6 2 0 0,6 0 2 15,-7 0 2-15,7-1-4 0,-2-1-2 16,4 2-4-16,-1 0 2 0,1-1 4 15,-4-1 4-15,4 1 2 0,0-1-4 16,0 0-1-16,0 3-2 0,-5-3 1 0,5 1 1 16,-4 1-1-16,0-2-3 0,4 2 3 15,-3-1 2-15,1 1 0 0,0-2 0 16,-6 1-1-16,7-1-2 0,-1 1 1 0,-6-1-2 16,6 1 2-16,-3-1 0 0,1 1 0 15,0-1 0-15,2 1-1 0,-7-2 2 16,7 3-1-16,-2-3 0 0,0 1-1 0,-1 0-2 15,5 3 3-15,0-3 2 0,0 1 0 16,0-1-2-16,-4 1 2 0,3-1-1 16,5 1 4-16,-4 1-3 0,0-2 0 0,2 0-4 15,2 3 0-15,-4-3-1 0,2 1 3 16,2 1-2-16,-2-2 1 0,2 1-1 16,-2 1 2-16,2-1 0 0,-2 2 2 15,2-1-4-15,2 1 1 0,-4-1 1 0,4 1 0 16,4 0 1-16,-4 0 1 0,4-1-1 15,1 2 1-15,-5-1-2 0,4 1 0 16,-4-1-2-16,2-1 2 0,0 2-1 16,0-3 1-16,-2 3 0 0,5 0 0 0,-5-2-2 15,8 1 1-15,-8 1 1 0,4-2 1 16,-4 1-2-16,3-1-2 0,5 1 3 0,-6 1 4 16,6 0-1-16,-3-1 2 0,-3 1-5 15,6-1 0-15,-6 1-3 0,7-1 6 16,-7-1-3-16,6 0 0 0,-4 0-1 15,3 0-1-15,-1 0 2 0,2 0 0 0,-6-1-2 16,7 1 4-16,-7-1-2 0,8 2 0 16,-2-1-2-16,3-2 4 0,-5 2 1 15,0-1 1-15,5 1-3 0,-3-1-2 16,3 2-1-16,-9-3 2 0,8 2 0 0,-1-1 0 16,-3-1 0-16,0 2 0 0,2-1-2 15,-1-1-1-15,1 1 1 0,-6 0 1 0,9 0 1 16,-3 0 1-16,2-1 4 0,-3 2-1 15,3-1-2-15,-4-1-3 0,3 2 2 16,1-1-2-16,-4 0 0 0,5 2-3 16,-5-3 4-16,2 2-3 0,1 0 3 0,-1 0-2 15,-2-1 1-15,3 0-1 0,-1 2 2 16,0-1-2-16,3-2 3 0,-1 2 0 16,-4-1 2-16,5-1-3 0,-5 1 0 15,5-1 0-15,-3 0-1 0,2 1-1 0,-3 0 0 16,-1-2 2-16,4 1 2 0,-1 1 0 15,-7-1-4-15,6 2 1 0,-4-1 0 16,3-1 1-16,-1 1 0 0,4-1 1 0,-1 1 2 16,1 0 0-16,-4 0 0 0,5 0-3 15,-5-2-1-15,2 1-1 0,3 1 0 16,-5-1 1-16,0 1 1 0,3-2-2 0,-7 1 0 16,6-1 0-16,-2 2 2 0,1-2 2 15,1 0-4-15,-2 0 0 0,1 1 2 16,3 1 2-16,0-2 2 0,-1 1-4 15,-3-1 0-15,0 1-4 0,3-1 2 0,-7 0 0 16,6 0 4-16,-4 2-2 0,-2-2 2 16,7 2-2-16,-7-2 0 0,6 0 2 15,-6 0-2-15,7 0-4 0,-5 1 2 0,-2-1 0 16,6 0 4-16,3 0 0 0,-9 0 0 16,6 0 2-16,-1 0-5 0,-1 0 0 15,2 0-1-15,-6 0 4 0,7 0-2 16,-5 0 0-16,-2 0-2 0,6 0 2 0,-6-1-2 15,7 1 2-15,-7 0 0 0,2 0 0 16,5 1-2-16,-3-1 0 0,0 2 2 16,2-2 2-16,3 1 0 0,-9-1 0 15,8 2 0-15,-1-2-1 0,-3 0-4 0,0 1 3 16,3-1-2-16,1 0 0 0,-8 0 0 16,7 0 1-16,-7 2 0 0,6-2 1 0,-4 0 0 15,7 1-2-15,-9 1 1 0,8-2 4 16,-1 1 1-16,-7-1 0 0,6 0-2 15,-6 0-1-15,2 0-1 0,-4 1 0 0,0-1 0 16,3 0 0-16,-3 0 0 0,-4 0-1 16,2 0-1-16,-4 2 0 0,-5-2 2 0,5 0 0 15,0 2 0-15,-8-2-2 0,7 0 2 16,-1 0 2-16,-2 1-2 0,-2-1 0 0,1 0-2 16,-5 2 2-16,4-2 2 0,-5 1 0 15,3-1 0-15,-3 0-2 0,1 0 0 16,-3 0 2-16,-1 0 1 0,1 0 2 0,-1 0 23 15,1 0 31-15,-6 0 31 0,3 0 8 16,3-1 6-16,-8 1 7 0,5-2 19 0,-1 2 18 16,-8 0 4-16,8 0-12 0,-3-1-14 15,1 1-16-15,-6 0-18 0,4 0-17 16,-6-2-25-16,8 0-19 0,-8 2-14 0,7 0-9 16,-7-1-20-16,0 1-116 0,-5-1-225 15,3 1-268-15,-6-3-60 0,6 0 116 0,-2-2 222 16</inkml:trace>
  <inkml:trace contextRef="#ctx0" brushRef="#br0" timeOffset="50138.71">22447 5236 18 0,'4'0'133'0,"-4"-1"4"15,0 1 4-15,0 0 4 0,0 0-5 16,0-2-4-16,0 2-4 0,0 0-5 0,0 0-13 16,0 0-19-16,0 0-22 0,0 0-20 15,0 0-17-15,0 0-11 0,0 0-10 16,0 0-5-16,0 0-7 0,0 0-2 0,0 0-1 15,0 2 5-15,0-2-3 0,0 0 2 16,0 1-1-16,0-1-2 0,0 0 4 16,0 2-3-16,0-2 3 0,2 0 2 15,-2 0-2-15,4 0-1 0,-4 0-1 0,2-2 1 16,-2 1-2-16,9-1-2 0,-7 1 0 16,2-1 0-16,-2-1 2 0,6 1-1 15,-6 0-1-15,4 0-3 0,3 1 1 0,-7-2-1 16,2 1 3-16,0 1 0 0,-2-1 0 15,2 2 0-15,-2-1-1 0,6 1 2 16,-8 0 0-16,3 1 3 0,1-1-1 16,-2 2-2-16,-2-2-1 0,8 3 0 0,-8-3 0 15,2 1 1-15,2 1-1 0,0-1 1 16,3-1-1-16,-5 2 1 0,2-1-2 16,2-1 5-16,-2 0-4 0,2 0 3 15,0 0-3-15,1-1-3 0,1 1 0 0,-2-2 2 16,4 1 5-16,-7-1-4 0,7 1-1 15,-4 1-3-15,2-2 2 0,-1 1 2 0,3 1 1 16,-8-2-1-16,8 2 0 0,-3 2-1 16,1-2 1-16,-2 1 2 0,0 1-1 15,0-1 2-15,3 1-3 0,-3 1 1 16,0-2-1-16,0 2 3 0,0 0-3 0,3 0 0 16,-3-1 1-16,0 1 1 0,0-2-2 15,3 2 0-15,-3-2 0 0,4 1 1 16,-4-2-1-16,5 0 1 0,-5 0-1 0,4 0 0 15,1 0 0-15,-3-3 0 0,2 2-1 16,5-1 1-16,-5 1-3 0,-2-1-1 16,3 1 0-16,-1-1 1 0,-4 1 3 15,9 1 2-15,-9 1 3 0,4 1 1 0,-4-1-4 16,1 1-10-16,-1 2 7 0,2-1-1 16,-2 0 8-16,0 0-5 0,-1 2-2 15,1-2 1-15,-2-1 0 0,2 3 4 0,-4-3-3 16,6 1 3-16,-1 0-4 0,-1-2 0 15,0 1-1-15,2-2-3 0,1 0 3 16,1 0-1-16,0 0 5 0,-4-2-2 0,9 1 2 16,-5-2-6-16,-2 1 3 0,3 1-2 15,-1-1 0-15,0-1 1 0,1 3 0 16,-1-2-1-16,-4 1 2 0,5 2 0 16,-1 1 3-16,-4-2-2 0,0 3 1 0,5-1-1 15,-5-1 0-15,0 1 2 0,5 1-2 16,-5 0 1-16,4-2 1 0,-4 2 2 15,5-1-1-15,-5-1 2 0,4 1-1 0,0-2-1 16,1 1-1-16,-1-1 0 0,3 0-1 16,-3-1-2-16,0 1-1 0,3-2-2 15,-3 1 3-15,0 1 1 0,1-2 0 16,-1 2-3-16,0-2-1 0,-1 1 2 0,-1 1-1 16,0 0 2-16,0 0 0 0,3-1 0 15,-5 1-2-15,4 0-3 0,-4 0 2 16,1 0 2-16,-1 0 7 0,4 1-3 0,-4-1 1 15,5 0-1-15,-5 0-1 0,4 1-3 16,-4-1-2-16,5 0 5 0,-5 2-1 16,4-2 1-16,-1 0-2 0,-1 0-1 15,0 0-1-15,0 0-1 0,1 0 3 0,1 0 0 16,-4 0 0-16,5 0 1 0,-3 0 1 16,0-2-2-16,0 2 0 0,3-1 0 15,-3 1-2-15,0-1 1 0,0 1-1 0,-1 0 2 16,3-2 2-16,-8 2-2 0,6 0-4 15,-1 0 0-15,-1 0 1 0,0 0 5 16,0 2 0-16,-2-1 1 0,2 2 1 16,1-1-4-16,-3 1 0 0,2 0-2 0,2 0 0 15,-2 0 2-15,5-2 2 0,-5 2 0 16,4-2-1-16,3-1-1 0,1 2-1 16,-5-2-1-16,5-2 0 0,-2 1 2 15,3 1 0-15,-3-3-1 0,3 2-1 0,-7-2 2 16,2 1 0-16,5-1 3 0,-5 0-3 15,-2 0-1-15,3 1 1 0,-1 1 1 16,-4 0 1-16,3-2-2 0,-1 3 2 16,0-3 3-16,-6 3 5 0,4-2 25 0,3 2 49 15,-3 0 64-15,4 0 57 0,-4 0 44 16,1 0 3-16,3 0-20 0,-4-1-48 16,9 1-40-16,-5 0-50 0,-2-2-34 0,2 2-31 15,5-1-8-15,2-1-10 0,-7-1-1 16,2 2-6-16,1-1-1 0,-3 1-7 15,4-1 4-15,-3 1 0 0,-3-2 3 16,2 3-1-16,-1-2-4 0,-1 1-1 0,0-1-2 16,-2 0-1-16,-4 1-12 0,3 1-93 15,-1-3-222-15,-2 2-321 0,-2-2-142 0,4 0 80 16,-4 0 243-16,0-1 184 0</inkml:trace>
  <inkml:trace contextRef="#ctx0" brushRef="#br0" timeOffset="51672.06">22751 11260 287 0,'0'-5'345'0,"2"3"2"15,-2-3 8-15,4 2 12 0,-2-1-11 0,-2 0-34 16,0 0-34-16,0 1-3 0,4 0 20 16,-4 0 11-16,-4 2-23 0,4-3-52 0,0 2-44 15,-2-1-32-15,-2 1-20 0,2-1-42 16,-2 2-33-16,-1-1-29 0,-1 1-16 0,4-1-11 15,-8 1-6-15,4 1-3 0,-3 0-2 0,-1 0-6 16,2 1 3-16,0 1 2 0,-1-1 2 16,-1 1-3-16,-5 1-2 0,5 0 1 0,4 0 0 15,-4 1 2-15,1-1-3 0,-1 2-2 16,2-1-1-16,-1-1 3 0,1 0 1 0,6 0 3 16,-4 3 1-16,-2-1 1 0,6-1 4 0,-5 2-142 15,3 0-85-15,4 0-54 0,-4 0 111 16,4 0 68-16,0 1 40 0,0 0 29 15,4 0 13-15,0-1 14 0,3 0 3 16,-5 0 1-16,6 0-1 0,-2 0-1 16,4 0-3-16,-1-2-2 0,-1 1 0 0,4-2-1 15,-1 2-3-15,-1-2 0 0,2-2-4 16,3 1-18-16,-5 0-58 0,3-2-121 16,-1 0-215-16,-2 0-201 0,7 0-163 15,-3-1 50-15,-3 0 147 0,5-2 227 0</inkml:trace>
  <inkml:trace contextRef="#ctx0" brushRef="#br0" timeOffset="52026.71">23069 11209 102 0,'4'-3'218'16,"0"2"-3"-16,-2-2-18 0,7 3-23 16,-7-2 6-16,2 0 61 0,-4 2 107 15,2 0 84-15,2 0 0 0,0 4-80 0,-4-3-106 16,2 4-79-16,-2-1-54 0,4 2-32 16,-4 0-23-16,0 2-19 0,2-1-10 15,-2 2-15-15,0-2-5 0,0 4-4 16,5-2-3-16,-1 0 1 0,-4 1 1 0,0 1 0 15,2 0-1-15,-2-1 0 0,4 1 1 16,-2-1-16-16,-2-1 2 0,8 0 2 16,-8 0 10-16,2 0-2 0,2-3-7 15,1 0-14-15,-3 0-58 0,2-2-157 0,-2 0-217 16,-2-3-215-16,0 1-77 0,4-4 85 16,-4 1 186-16,4-3 184 0</inkml:trace>
  <inkml:trace contextRef="#ctx0" brushRef="#br0" timeOffset="52272.35">23117 11212 178 0,'-5'-3'240'0,"5"0"2"16,-2 3 16-16,-2 0 15 0,2 0 12 0,-2 2 2 15,0-1 3-15,2 2-9 0,-4 2-32 16,-3 1-48-16,3 1-57 0,-4 0-48 15,4 1-35-15,-1 1-24 0,-3 0-17 16,4-1-10-16,-2 1-7 0,-1 0-14 16,1-2-87-16,0 1-177 0,0-1-202 0,-1-1-179 15,1 0 4-15,2-1 110 0,0-1 198 16</inkml:trace>
  <inkml:trace contextRef="#ctx0" brushRef="#br0" timeOffset="52439.14">22949 11334 252 0,'8'-2'318'0,"-5"0"38"0,3 1 31 0,2 0 30 16,2 1 8-16,-3-2-37 0,-1 2-77 15,4 0-92-15,0 0-82 0,-1 0-55 0,-1 0-35 16,2 0-19-16,-1 0-13 16,5 0-10-16,-4 0-74 0,1 0-196 0,-3 0-240 15,2 0-231-15,-4 0 7 0,5-1 136 16,-5 1 230-16</inkml:trace>
  <inkml:trace contextRef="#ctx0" brushRef="#br0" timeOffset="52873.25">23350 11202 131 0,'11'-5'292'15,"-9"2"-5"-15,6 0-30 0,-6 0-38 0,2 0-31 16,-4 3-15-16,0-1-6 0,0 2-16 15,-6 1-30-15,-2 1-38 0,6 1-28 16,-9 0-21-16,5 1-11 0,-2 1-5 16,-1-1-5-16,1 0-6 0,6 0-6 0,-4 0-1 15,-2-1 4-15,6 0 1 0,2 1 1 16,-5 0 0-16,10-1-1 0,-5-1-1 16,2 0 0-16,2 0-1 0,0 0-4 15,4 0 2-15,0-1 1 0,1 1 1 0,-1-1 2 16,2 2-2-16,-1 0 1 0,5-1-3 15,-4 0-1-15,-1 2 6 0,-1 1 18 16,2-2 40-16,-4 2 58 0,1-2 54 0,-1 3 36 16,-6 0 3-16,6-3-17 0,-6 4-32 15,0-3-38-15,-2 0-27 0,-2 2-27 16,2-3-22-16,-6 1-21 0,-1 0-12 16,1-1-7-16,-2-1-5 0,3 1-4 0,-3-2-2 15,2 1-1-15,0-2-9 0,-1 0-1 16,1-1-1-16,-2 2-7 0,8-2-29 15,-5 0-68-15,3-2-153 0,0 1-199 16,4-2-199-16,0 0-88 0,0-1 78 0,0-1 174 16,8-1 197-16</inkml:trace>
  <inkml:trace contextRef="#ctx0" brushRef="#br0" timeOffset="53132.1">23569 11233 52 0,'9'-3'356'16,"-1"2"-20"-16,-4-1-13 0,2 1 13 16,-2 1-28-16,-2-2-59 0,-2 4-68 0,5-2-21 15,-5 1 15-15,4 2 31 0,-8 2 7 16,4-3-23-16,0 2-44 0,-5 0-46 16,5 2-34-16,0-2-26 0,0 3-12 15,-2-1-11-15,2-1-4 0,0 2-8 0,0-1 0 16,0 0-4-16,0 0 2 0,0 1-3 15,2-2 1-15,-2 1-2 0,0 0-1 16,5-2-1-16,-1 0-3 0,-2 0-9 16,-2 0-47-16,8-2-134 0,-8-1-186 0,2 1-158 15,2-4-101-15,-4 2 11 0,0-3 95 16,0-1 171-16</inkml:trace>
  <inkml:trace contextRef="#ctx0" brushRef="#br0" timeOffset="53373.51">23551 11248 97 0,'0'-3'241'0,"0"2"-4"0,0-1-1 0,2-1-7 15,-2 1 10-15,6 0 29 0,2 0 48 16,-6-2 38-16,9 1 1 0,-5 1-47 0,4-1-65 16,-4 1-69-16,5 0-52 0,3-1-40 15,-3 1-27-15,-3 1-22 0,2-2-14 16,5 1-8-16,-5 1-9 0,-2-2-4 15,3 3 2-15,-1-2-6 0,0 0-15 0,1 2-56 16,-5 0-134-16,-2 0-185 0,2 2-162 16,-6-2-102-16,2 2 18 0,-2-2 102 15,-2 0 170-15</inkml:trace>
  <inkml:trace contextRef="#ctx0" brushRef="#br0" timeOffset="53573.63">23600 11266 84 0,'-4'5'312'0,"4"-3"40"0,4 0 0 16,-2 1-26-16,3-1-43 0,1-1-55 15,2-1-68-15,-2 2-53 0,5-2-40 0,-3 0-24 16,2 0-19-16,0 0-12 0,-3 0-7 16,3 0-5-16,-4 0-9 0,2 1-32 15,-5 1-103-15,3-1-156 0,-6 1-181 0,0 1-54 16,0-2 62-16,-2 2 157 0</inkml:trace>
  <inkml:trace contextRef="#ctx0" brushRef="#br0" timeOffset="53773.84">23567 11376 193 0,'0'3'303'0,"0"-2"48"0,2 2 19 15,2-1-10-15,1 0-29 0,1 0-29 16,-4 0-47-16,8-2-62 0,-4 1-68 15,3-1-48-15,-3 2-28 0,0-1-18 0,0-1-15 16,3 0-10-16,-3 2-8 0,0-2-60 16,0 1-178-16,-2-1-259 0,-2 0-188 15,7 0 26-15,-9 0 173 0,6 0 191 16</inkml:trace>
  <inkml:trace contextRef="#ctx0" brushRef="#br0" timeOffset="54775.44">24057 11257 196 0,'-4'0'237'0,"2"2"25"0,2-2 39 16,-4 0 55-16,0 0 55 0,4 0 17 16,0 0-37-16,-2-2-78 0,2 2-78 15,2 0-62-15,-2-2-44 0,0 2-31 0,8-1-13 16,-6 0-5-16,2-1 3 0,2 1 16 16,1 1 26-16,-1-2 17 0,4 1 4 15,-2 1-20-15,1 0-22 0,1 0-29 0,-4 0-23 16,2 1-15-16,1-1-6 0,-1 3-3 15,-6-1-4-15,2 2-4 0,0 1-5 16,-4 1-10-16,-4-1-3 0,0 3-1 16,2 0 3-16,-6 1-2 0,-1 0 0 0,-1 0-3 15,4 1-1-15,-4-2 1 0,-5 1-1 16,9 0 2-16,-4-2-2 0,3 1-1 0,1-1-1 16,0 1-3-16,2-3 2 0,0 2 7 15,2-1 8-15,2-2 6 0,0 1 0 16,2-2-2-16,6 0-1 0,-6 0-1 15,4-2-7-15,2 1 1 0,1-1-5 0,1-1-3 16,0 1-15-16,-3-1-8 0,7 0-96 16,-4 0-149-16,-3 0-289 0,3 0-285 15,-8 0-155-15,6-1 108 0,-1 1 268 16,-7 1 242-16</inkml:trace>
  <inkml:trace contextRef="#ctx0" brushRef="#br0" timeOffset="58581.11">23110 12277 7 0,'0'0'73'0,"0"-1"-68"16,0-1-42-16</inkml:trace>
  <inkml:trace contextRef="#ctx0" brushRef="#br0" timeOffset="60580.55">23112 12265 16 0,'5'0'39'15,"-5"-1"6"-15,4-1 7 0,-4 2-1 0,0-1-2 16,0-1-14-16,0 2-3 0,0-1-11 16,2 1-3-16,-2-2-4 0,0 2-2 15,0 0 2-15,0 0 0 0,0 0-3 16,0 2 0-16,0-2-3 0,0 1-3 0,0 1 1 15,0-1-4-15,0 1 3 0,0 0-1 16,0 2-1-16,-2-1-2 0,2-2 2 16,0 4-1-16,-4-1-1 0,4 1 1 0,-5-1-1 15,5 2 2-15,0-1-1 0,-2 1-2 16,2 0 0-16,-4 0 2 0,4 3 11 16,-2-2 8-16,2 1 7 0,0 1-11 15,-4-2-5-15,0 2-1 0,4-1-5 0,0 1-2 16,-2 0 0-16,2 0-2 0,0-2 1 15,0 4 1-15,-4-2-3 0,4 0 2 16,0 0 0-16,-2 0-1 0,2-2 1 16,0 2-6-16,0 0 5 0,0-2-1 0,0 1 8 15,0 1-5-15,0-1 15 0,0-1 17 16,0 2 12-16,0-1-8 0,-4 0-11 16,4 0-10-16,0 1-7 0,-5-1-4 15,5 1-3-15,0 0 1 0,0-2-1 0,-2 0-3 16,2 3 0-16,0-2-1 0,0 2 2 15,0-2-1-15,-4 2 0 0,4-2 0 16,-4 2 0-16,4 0-2 0,0-1 3 0,0 1-2 16,0 1 5-16,-2 0-4 0,2 1 2 15,-4-2-8-15,4 2 4 0,0 0 0 16,0 2 0-16,0-3 0 0,-2 2 0 0,2 0 2 16,0-1-1-16,0 3-2 0,0-3 1 15,0 3 3-15,0-2 4 0,0 3-3 16,0-3 0-16,0 1-1 0,0 0-1 15,0 0 1-15,0 1-3 0,0 2 0 0,0-2 0 16,-4-2 0-16,4 2 2 0,0 0 0 16,0-1 0-16,-4-1 2 0,4 1-1 15,0-1 3-15,0 1-1 0,0-1-1 16,0-1-4-16,0 0 0 0,0 0 0 0,0 0 31 16,-3 0 59-16,3 0 55 0,0 0 3 15,0-1-24-15,0-1-34 0,0 2 1 16,0-1-2-16,0-1-4 0,0 1-23 0,0-1 3 15,0 1 1-15,0-1 0 0,0 0-17 16,0 1-13-16,0 0 12 0,0 1 7 16,0-2 2-16,0 2-18 0,0 0-12 0,0 0-8 15,0 0-7-15,0 0 12 0,0 0 42 16,0 0 36-16,3 0 18 0,-3 0-9 16,0 0-2-16,0 0-5 0,0 0-18 0,0 0-25 15,0 0-17-15,0 0-10 0,0 0-8 16,0-1-7-16,0 1-4 0,0 0-8 15,0-1-2-15,4 0-1 0,-4 3 0 16,0-4-2-16,0 2 1 0,4 0 2 0,-4 0-4 16,0-1 1-16,0 0-1 0,0 0 0 15,0 0-1-15,0 1-1 0,0-2 13 16,2 1 20-16,-2-1 12 0,0 0-5 0,0 1-8 16,0 0-13-16,0-1-4 0,0 1-9 15,0-1 1-15,0 1-6 0,4-1 2 16,-4 1-2-16,0-3 7 0,0 3-6 15,2-2-1-15,-2 0-1 0,0 2 2 0,0-2 0 16,0-1 1-16,0 2 2 0,0-2-4 16,0 2-1-16,0-2-2 0,0 3 3 15,0-2 4-15,0 0 1 0,0 0-1 16,0-1 1-16,0 1-5 0,0 0 0 0,0-2 1 16,0 2-7-16,0 0 6 0,0-1-1 15,0 1 8-15,0-1-8 0,0 0 2 16,0 1 2-16,0 0-1 0,0 0-2 15,0-1-2-15,0-1 5 0,0 2-2 0,0 0 2 16,0-2-3-16,0 3 0 0,4-3 0 16,-4 1 1-16,0-1 1 0,0 1-2 15,0-1 0-15,0-1 1 0,0 2 3 0,4-1 4 16,-4-1-1-16,0 2-7 0,0-2-9 16,0-1 3-16,0 3 4 0,0-2-6 0,0 0 6 15,0 2 1-15,0-2 7 16,0 0 1-16,0 0-5 0,2 0 0 0,-2-1-4 15,0 2 2-15,0 0 0 0,0-1 2 16,0 2 0-16,0-2-2 0,0 1-4 16,0-1 3-16,5 1 1 0,-5 0 1 15,0 0-8-15,0-1 4 0,0 0-1 0,0 0 9 16,0 0 1-16,0 0-1 0,0 0-1 16,0 0-3-16,0 0 2 0,0 0-3 0,0 0-1 15,0-1-2-15,0 1 7 0,0-2 0 16,0 1 4-16,-5-1-6 0,5 1 9 15,0-1 6-15,0 1 11 0,0-3-4 16,0 3-1-16,0 0-7 0,0-2-3 0,0 1 1 16,0-1 2-16,0 2-1 0,0-1-5 15,0-1 1-15,0 1-5 0,0 0 2 16,-2-1-3-16,2 0 0 0,0 0-3 0,0 0 2 16,0 0-2-16,0 0-1 0,0-2 0 15,0 1 2-15,0-1-1 0,0 1-1 16,0 1 1-16,0-3 0 0,0 1 2 15,0 1-3-15,0-1-3 0,0-1 3 0,0 2 6 16,0-1 4-16,0 0 1 0,0-1-7 16,0 2 0-16,0 0-3 0,0-1 0 15,0 1-2-15,0-1 0 0,0 1-2 16,0-2-2-16,0 1 4 0,0-1 4 0,0 2 3 16,0-2-3-16,0 0-4 0,0-2 0 15,0 2-2-15,0-1-2 0,0-1-1 16,0 1-2-16,2 1 4 0,-2-2 0 15,0 1 0-15,0 1-2 0,0 0 0 0,0-2-1 16,0 0 12-16,0 2-1 0,0 0-2 16,0 0-11-16,0-1 5 0,0 1 4 15,5 0-1-15,-5 0 0 0,0-1 4 0,0 1 1 16,0 0 4-16,0 0-7 0,0 0 5 16,0 0-7-16,0 0 3 0,0 0-2 15,0 0 0-15,0 1 0 0,-5-1-3 16,5 1 2-16,0-1-1 0,0 2 2 0,0 0-1 15,0-2-3-15,0 1 1 0,0 1 2 16,0-1 0-16,0 1-2 0,0-2-2 0,0 1 4 16,0 1-6-16,5-1 4 0,-5 2 0 15,0-2 8-15,0 3-1 0,0-3-2 16,4 1 1-16,-4 1-2 0,0 0 1 16,0 0 4-16,0-2-1 0,0 2-10 0,0 0-6 15,0 0 5-15,0 0 9 0,0 0-2 16,0 2-2-16,0-2 2 0,0 1-2 15,0 1 0-15,0-2 2 0,0 1-1 16,-4 1 1-16,4-1 1 0,0 1-1 0,0-1-1 16,-5-1 2-16,5 2-1 0,0-2-4 15,0 0 3-15,0 1 1 0,0-1 0 16,-2 0 1-16,2 2-1 0,0-2-2 0,0 0 1 16,0 1 2-16,-4 1 1 0,4-2 0 15,-4 1-1-15,4 1 4 0,0-1-1 16,0 1 1-16,-2-2-1 0,2 0-2 15,0 1 0-15,0-1-4 0,-4 0 3 0,4 0 0 16,0 0-1-16,0-1-1 0,0-1 3 16,0 2-4-16,0-2 1 0,0 1-2 15,0 0 2-15,0-2 1 0,0 1 2 16,0-1-6-16,0-1-3 0,0 1-5 0,4-4-15 16,-2 0-65-16,-2 0-166 0,8-2-293 15,-8-2-293-15,0 1-49 0,2-5 177 16,-2 0 280-16</inkml:trace>
  <inkml:trace contextRef="#ctx0" brushRef="#br0" timeOffset="64218.43">23156 12234 133 0,'0'0'70'0,"0"0"-49"0,0 0-38 16,0 0 55-16,0-2 23 0,0 2 15 15,0-2-1-15,4 2 3 0,-4 0-3 16,0 0 0-16,0 0-5 0,0 0-5 16,0 0-5-16,0 0 0 0,0 0 0 0,0 0 6 15,-4 0-3-15,4 0-6 0,0 0-4 16,0 0-9-16,0 0-9 0,0 0-9 16,4 0 1-16,-4 0 1 0,0 0 3 15,4 0-6-15,-4 0-8 0,2 0-1 0,-2 0 6 16,6 2 12-16,-6-2 14 0,9 0 9 15,-7 0-1-15,2 0-10 0,0 0-8 16,2 0 2-16,-6 0 6 0,2 0 4 0,7 0-9 16,-7 0-12-16,2 0-10 0,-2 2-9 15,6-2-3-15,-6 0-1 0,4 0 0 16,-1 0 0-16,1 0-2 0,-2 1-2 16,2-1 1-16,0 2-1 0,3-2-2 0,-3 1-2 15,0-1 2-15,0 2 0 0,0-1 0 16,5-1 0-16,-3 2 0 0,0-2 2 15,0 0 0-15,1 1-2 0,-1-1 0 16,2 2 1-16,-3-2 0 0,3 1-1 0,-4 0-1 16,4-1 0-16,-8 2 1 0,9 0 0 15,-5-2 0-15,2 1 0 0,-2-1 0 0,1 2-4 16,-1-2 4-16,0 1-1 16,2-1 6-16,3 2-1 0,-5-1-1 0,-4-1-1 15,6 2 0-15,0-2 0 0,1 0-1 16,-7 1-1-16,4-1 1 0,4 0-7 0,-1 0 3 15,-3 2-1-15,-4-2 6 0,8 1-1 16,-4-1 0-16,3 1-6 0,-7-1 2 16,4 4 6-16,2-4 7 0,-2 1-4 15,1 1-4-15,-3-2-4 0,2 1 0 0,0-1 1 16,0 2 2-16,3-2-1 0,-7 1 2 16,6-1-2-16,-2 2 0 0,0-1 0 15,5-1 0-15,-5 0 0 0,0 0 0 0,9 0 4 16,-9 0-3-16,4 0-1 0,0 0-2 15,-1 0 3-15,1-1-1 0,0 1 0 16,1-2-2-16,1 2 2 0,-2 0-2 16,1-1 5-16,3-1-1 0,-5 2-2 0,5-1-3 15,-4 1 1-15,1 0 0 0,1 0 4 16,1-2-2-16,-3 1-2 0,4 1 2 16,-3-2 2-16,1 0 0 0,0 2 1 15,-1-1-3-15,5 1 0 0,-1-1-1 0,-3 1 0 16,3-2 1-16,-3 2 0 0,3-1 1 15,-3 1-1-15,0-2-2 0,7 2 0 16,-7 0 2-16,1-1 0 0,5 1 0 0,-5-2 0 16,3 2 2-16,-3 0 1 0,5 0-2 15,-1-1 2-15,-1 1-1 0,1-2-4 16,-1 1-1-16,-3 1 3 0,3-2 6 0,1 0-3 16,-1 2-2-16,1-1-6 0,2 0 0 15,-3 1 1-15,1-2 2 0,-1 2 4 16,1 0 0-16,-5 0-2 0,5 0 0 15,-1 0-1-15,-1 0 0 0,-3 2-1 0,3-2 2 16,1 1 0-16,-3 0 0 0,1 1 0 16,3 0 2-16,-7-2 0 0,6 1-2 15,-3-1-1-15,3 2 1 0,-1-2 2 0,1 0-1 16,1 1-1-16,-5-1-2 0,5 0 1 16,-3 0 0-16,3 2-1 0,-5-2 5 15,5 1-2-15,-3-1-5 0,3 2 2 16,-5-1 0-16,5-1 6 0,-1 2-2 0,1-1 0 15,-1-1 0-15,3 1-2 0,-3-1 3 16,1 2-3-16,0 0 2 0,-1-2-2 16,3 1 0-16,-1 1-1 0,-1-2 1 15,1 1-2-15,-1-1 3 0,4 2-2 0,-1-1 1 16,-3 1-3-16,-1-1 0 0,3 1 1 16,2-2 2-16,-5 1 0 0,5 1 0 15,-5-2 3-15,5 1-4 0,-4 1-1 0,1-1 2 16,-1 1 2-16,3-1-1 0,1 1-4 15,-9-1 3-15,13 2 0 0,-8-1 0 16,-1 1-2-16,3-2 4 0,-2 0-4 0,-1 3 2 16,5-3-1-16,-1 1 2 0,-3-1 1 15,4 2 1-15,-5-1 0 0,1-1-3 0,1 1-1 16,-1-2 0-16,3 1 0 0,1 0 0 16,-4 1-1-16,-5 0 4 0,5-1-4 15,-1 1 2-15,1-1-2 0,1 1 2 16,-5-1 0-16,3 1 0 0,-3 1 2 0,5-2-4 15,-5 0 0-15,-1 1-2 0,7 1 4 16,-7-1 0-16,0-1-1 0,5 2 0 16,-3-1 1-16,-1-1 0 0,3 1 1 15,-1-1 0-15,-3 1 1 0,5 1-2 0,-3-2 0 16,-1 1 0-16,1-1 0 0,-1 1 0 16,1-1 0-16,-2 2 0 0,3-1-2 15,-3-1 1-15,1 2 1 0,-3-2 1 0,5 3-1 16,-3-3 2-16,2 1-2 0,-5-1 0 15,9 1-2-15,-9-1 0 0,5 2 2 16,-4-1 0-16,3-2 0 0,1 2 0 16,-6 0 0-16,3 0 0 0,3-2 0 0,-3 1 1 15,-3 1-1-15,6-1 0 0,-3 2 0 16,-1-1 1-16,-2-1-1 0,7 1 0 16,-5-1-2-16,-2 0 2 0,7 1 0 15,-5 0 0-15,1-1 0 0,1 1 1 0,-2-1-2 16,1-1-5-16,-1 2 3 0,-2-1 1 15,7-1 7-15,-5 2-4 0,0-1 2 16,-1-1-1-16,1 2-2 0,0-1 0 0,-4-1-5 16,9 2 3-16,-9-2 2 0,4 1 0 15,-3-1 0-15,3 2 0 0,-4-2 0 16,0 1-4-16,3 1 3 0,-1-2-1 16,0 1 4-16,-2-1-1 0,1 2 1 0,-1-1 0 15,0-1-2-15,4 0 0 0,-1 0 0 16,-3 2-2-16,0-2 0 0,0 0 4 15,0 1 1-15,-1-1-2 0,1 0-2 0,0 0-2 16,-2 2 1-16,0-2 2 0,2 1-3 16,-1-1-1-16,1 2 3 0,-4-2 4 15,6 1-1-15,-6 0 1 0,4-1-3 16,-1 0 2-16,1 2 0 0,2-2-2 0,-6 0-2 16,4 2 2-16,3-2 0 0,-3 0 2 15,-4 0-1-15,6 0-1 0,-6 0-1 16,4 0 1-16,3 0 1 0,-7 0 0 0,6 0-1 15,-2 0-2-15,-4 0 0 0,6 0 0 16,-5 0 2-16,1 0 0 0,-2 0 2 16,6 0-2-16,-6 0-2 0,2 1 2 15,0-1 0-15,3 0 2 0,-5 0 0 0,2 0-1 16,0 0-1-16,2 0 1 0,-4 0-1 16,6 0 0-16,-6 0 0 0,5 0-2 15,1 0 2-15,-6 0-2 0,6 0 2 0,-2-1 0 16,1 1 0-16,-3 0 0 0,2 0-2 15,-4-2 2-15,6 2 0 0,-6 0 0 16,5-2 0-16,1 2-1 0,-6 0 2 16,6 0 1-16,-2-1 0 0,-3 1-2 0,5-1 0 15,-6 1 0-15,2 0 0 0,-2 0 0 16,6-2 0-16,-6 2 0 0,3 0 0 16,-1 0 1-16,2-1 0 0,-6 1 1 15,6 0 1-15,-2-2-3 0,2 2-2 0,-4-1 1 16,3-1-1-16,-1 2 1 0,-2-1 0 15,4 1 1-15,-2-2 0 0,2 2 2 0,-2-1-4 16,1 1 2-16,-3 0-2 0,2-2 2 16,-2 2 0-16,2-1-2 0,0 1 2 15,-2 0 0-15,2 0 0 0,-4-2 0 16,2 2-1-16,-2 0-1 0,5 0 5 0,-1 0 1 16,-4 0-3-16,2 0 3 0,-2-1-2 15,4 1-2-15,-4 0 0 0,4 0 0 16,-4 0-1-16,2 0 0 0,2 0-2 15,-4 0 3-15,0-2 0 0,2 2 2 0,-2 0 1 16,0 0-2-16,0 0 2 0,0 0 7 16,0 0 3-16,4 0 4 0,-4 0 21 15,0 0 15-15,0-1 6 0,0 1-19 0,-4 0-14 16,4-2-10-16,0 2-7 0,0 0 1 16,-2 0-6-16,2 0-5 0,0 0-3 15,-4 0 0-15,2 0 0 0,2 0 1 16,0 0-18-16,-4 0-93 0,0 0-180 0,2 0-230 15,-2-3-56-15,-1 2 89 0,3-2 191 16</inkml:trace>
  <inkml:trace contextRef="#ctx0" brushRef="#br0" timeOffset="66587.18">27094 12433 23 0,'0'0'149'0,"0"-1"4"0,0-1-12 0,0 2-16 15,0-1-19-15,-4-1-10 0,4 2-3 16,-2-1-5-16,2 1 2 0,0-2 0 0,0 2 2 16,-5 0 1-16,1 2 4 0,4-1 3 0,-2-1 5 15,2 3 12-15,-4-1 8 0,4 1 2 16,-2 0-13-16,2 0-19 0,0 1-17 0,-4 1-6 15,0-1 0-15,4 1 7 0,0 1-3 16,-2 0 2-16,2 1-8 0,0-1 2 0,-4 1 0 16,4 1 5-16,0 1 8 0,0 0 0 0,0 0-8 15,0 0-20-15,0 0-11 0,0 2-9 16,0-1-11-16,-5-1-2 0,5 3-7 0,0-1-1 16,0 1-6-16,0 0-1 0,0 1 1 15,0 1-1-15,0-1 3 0,-2 2-1 0,2 0 2 16,0 0 37-16,-4 0 31 0,2 2 11 0,2 0-23 15,-4 1-22-15,0 4-14 0,4-3-9 0,-2 2-4 16,-2-1 1-16,2 1-3 0,2-2-2 16,-9 2 0-16,9-3-5 0,-2 2-1 0,2-1-9 15,-4-1-1-15,0 2 1 0,4-2 3 16,-2 0-2-16,-2 0-1 0,4 0 0 0,-2 0 5 16,2-2-1-16,-4 1-4 0,4-1 1 0,-5 0 1 15,5 1 1-15,-2 1 0 0,2-3 0 16,0 2-3-16,-4-1 1 0,2 1-2 0,2 1 0 15,-4-4 0-15,0 3 2 0,4 1 3 16,-2-3-3-16,2 3-2 0,-4-1 0 0,2-1 0 16,2 2 4-16,-4 0-3 0,-1-1 0 0,3 1 2 15,2-2 0-15,-4 2 1 0,4-1-1 16,-4-2 3-16,4 0 1 0,-2 0 1 0,2-2-1 16,0 2-3-16,-4-1 1 0,4-1-1 15,-2 0 1-15,2 1-3 0,0 1-1 0,0-3-1 16,-4 2 5-16,4-1-2 0,-4-1-3 0,4 1 0 15,0 1 0-15,-3 0 2 0,3-3-2 16,0 5 3-16,-4-4-3 0,4 1 1 0,-2 1 0 16,2-2-1-16,0 1-1 0,-4-1 2 15,4 0 3-15,0 2 0 0,-4-4-2 0,4 2-2 16,0 0 0-16,0-1 0 0,0-1 2 0,0 1-1 16,0-1 1-16,0 1 0 0,0-1 1 15,0-1-2-15,0 2 0 0,0-1-1 0,0 1 0 16,0-2 0-16,4 1 4 0,-4 1-1 15,0-1 0-15,0 1-1 0,4-1 1 0,-4 1 2 16,0-3-4-16,0 5 0 0,0-3-1 0,0 1 4 16,0 1-1-16,0-2 1 0,0 2-1 0,0-1 2 15,0 1 30-15,0-2 22 0,0 2 12 16,0-3-22-16,0 1-13 0,0 1-11 0,0-2-10 16,0 0-7-16,0 2-4 0,0-4 1 0,0 3-1 15,2 0 1-15,-2-2-1 0,4 2-1 16,-4-3 2-16,0 2 1 0,3 0-2 0,-3-1-4 15,4 1 0-15,0-2 4 0,-4 2 0 16,0-2 0-16,2 3 1 0,-2-3 1 0,4 2-2 16,-4-1-4-16,2 1 2 0,-2-2 3 15,0 2 0-15,4-1 0 0,-4 0-1 0,0 0 0 16,4 0-2-16,-4 1-1 0,0-2 1 0,2 1 0 16,-2-1-1-16,0 1-3 0,5-1 3 15,-5 1 0-15,4-1 3 0,-4 1-2 0,2-1 3 16,2 1 0-16,-4-1 3 0,0 1-3 0,2-2 0 15,-2 1 8-15,0-1 31 0,4 2 24 16,-4-1 7-16,0 1-20 0,0-1-14 0,0 2-12 16,4-1-10-16,-4 1-6 0,0-2-4 15,0 2 0-15,0-1-4 0,0 1-3 0,0-2 0 16,0 1-3-16,0-3 2 0,0 2 2 0,0-3 9 16,0 2 2-16,0-1 0 0,0-1-4 15,0-1 7-15,2 2-3 0,-2-1 8 0,0-1-5 16,0 0 2-16,0 0-5 0,4-1-7 15,-4-1-4-15,0 2-2 0,0-1-1 0,0-1 0 16,0-1-1-16,2 1 0 0,-2-1-3 0,0-1-1 16,0 1 1-16,0 0-2 0,0-1-8 15,0 1-13-15,0-2-18 0,0 2-22 0,0-1-24 16,0 1-21-16,0-2-4 0,0 1-9 16,-2 1-19-16,2-2-37 0,-4 2-33 0,2-1-18 15,2 1-6-15,0 0-42 0,-4-2-91 0,0 1-128 16,2-1-146-16,2 2 2 0,-6-1 111 15,6-1 210-15</inkml:trace>
  <inkml:trace contextRef="#ctx0" brushRef="#br0" timeOffset="68822.81">23191 14673 26 0,'0'0'58'0,"2"-2"-22"0,-2 1-11 0,4 1-5 15,-4-2 5-15,0 1 10 0,2 1 19 16,-2 0 30-16,9-2 23 0,-7 2 8 15,2 0-3-15,-2 0 0 0,6 0-4 16,-2 2-9-16,-4-2-8 0,7 0-16 0,1 1-13 16,-4 1-6-16,-4-2 9 0,9 1 9 15,-5-1 16-15,4 2 9 0,-4-2 13 16,5 1 19-16,-3 1 18 0,0-2 14 16,3 1 7-16,-5-1-7 0,4 2-24 0,5-1-20 15,-5-1-17-15,-2 2-3 0,2-1 1 16,5 0 2-16,1 3-13 0,-3-1-19 0,1 0-12 15,3-2-7-15,-1 2-7 0,1 1-9 16,-1 0-9-16,5-1-1 0,-4 1-1 16,1 1 3-16,7-1-6 0,-6 1-5 15,1-1-4-15,3 1 9 0,2-1 0 0,-2 1-5 16,4-1-14-16,-5-1 0 0,5 3-1 16,2-1 4-16,-2-2 1 0,0 1-1 15,4 1-4-15,-2-1 3 0,4 1-1 0,2-2 3 16,-2 1 5-16,0 0 2 0,-4 0-2 15,8-1 0-15,-4 1-3 0,0-1 3 16,1 0-6-16,1 2 0 0,-2-1-5 16,0 1 1-16,-4-2 1 0,2 1 2 0,2-1 0 15,-4 2 0-15,-2-2 0 0,4 0-4 16,-2 0 1-16,-3-1-7 0,5 2 7 16,-2-1 3-16,2 0 5 0,-4-1-7 15,2 0 0-15,-4 0 2 0,0-1 0 0,2 2-1 16,-2-1 1-16,-1-1-2 0,1 1-2 15,-2-1 3-15,0 1-3 0,1-1 0 0,-5 1 0 16,6-1 0-16,-7-1 0 0,7 0 2 16,-6 2-2-16,2-1-2 0,-1-1 2 15,-1 1 0-15,6 1-2 0,-9 0 0 16,3-1-1-16,1 1 3 0,1 1-1 0,-2-2 2 16,1 1 1-16,1-1 0 0,-2 2-1 15,1-1-1-15,3-1 2 0,-2 0-2 16,1 1 4-16,-1-2-5 0,2 2 1 15,2-2 0-15,-3 1 1 0,5 1 2 0,-8-2 1 16,8 1-11-16,-2 1 3 0,-7-2 1 16,9 1 8-16,-4 1-2 0,2-1-1 15,-3 2 1-15,1 0-5 0,4-1 0 0,-4-1 0 16,1 1 1-16,3 1 3 0,-4-2 0 16,0 1-2-16,2-1-2 0,-1-1-1 15,3 2 1-15,-2-1 2 0,2-1 3 16,-4 1-3-16,-1 1-1 0,1-2-1 0,4 2 2 15,-2-2 2-15,0 1 0 0,-1 1-4 16,3-2 2-16,-4 3-2 0,0-3 4 16,2 1-2-16,-3 1 1 0,-1-1-1 0,2-1-3 15,0 2 6-15,-3-2-4 0,3 1 1 16,-2-1-3-16,-3 0 3 0,7 0 0 16,-6 1-2-16,-3-1 4 0,5 0-1 15,-1 0 3-15,-3 0-5 0,-5 0-2 0,5 0 1 16,-1 2 2-16,1-2-1 0,2 0-3 15,-3 0 1-15,-3 0 3 0,-1 0 1 16,7 0 0-16,-7 0-2 0,0 0 0 16,7 0 1-16,-7 0 1 0,1 0 4 0,-3 0-5 15,5-2 0-15,-3 2 1 0,2 0 2 16,-5 0-3-16,1 0-3 0,5 0 1 0,-5 0-2 16,-4 0 3-16,4 0-1 15,-3 0 4-15,-1 0-2 0,0 0 1 0,2 0-2 16,-2 0 1-16,-3 2 0 0,5-2 3 15,-6 0 2-15,2 0-1 0,2 0-7 0,-2 0 0 16,-2 0 0-16,5 0 2 16,1 0 0-16,-6-2-1 0,6 2-1 0,-2 0 1 15,-3 0 4-15,5 0 0 0,-2 0-13 16,-4 0 6-16,2 0 3 0,2 0 12 0,-6 0-6 16,9 0 1-16,-7-1-1 0,2 1 3 15,-2 0-3-15,6 0-2 0,-6-1-1 16,2 1-3-16,-2 0 1 0,3-2 1 15,-1 2 0-15,-2 0 0 0,-2 0 0 0,6-1 1 16,-6 1 0-16,4-2-1 0,0 2 5 16,-4 0-4-16,2-1-1 0,-2 1-4 15,9-2 4-15,-9 1 4 0,2 1-4 16,2-2 0-16,-4 1-1 0,2 1 1 0,2-2 0 16,0 2 0-16,-4-2-1 0,0 2 1 15,2 0 0-15,2-1 2 0,-4 1-1 16,0 0 3-16,0 0-5 0,2-1 3 0,-2 1-3 15,0-2 2-15,0 2 1 0,5 0-2 16,-5 0-2-16,4 0 1 0,-4 0 0 16,0-1 2-16,0 1-1 0,0 0 1 15,0 0-1-15,0 0 0 0,2 0 0 0,-2 0-4 16,0 0-3-16,0-2 3 0,0 2-46 16,0-1-172-16,0 1-355 0,-2-2-290 15,2-1-31-15,-9 0 226 0,7-1 263 16</inkml:trace>
  <inkml:trace contextRef="#ctx0" brushRef="#br0" timeOffset="75908.25">22931 14110 15 0,'-5'2'131'0,"5"-2"8"0,0 0 3 16,0 0-2-16,0 0-7 0,5 0-92 15,-5-2-60-15,0 2-36 0,0-1 55 16,0 1 27-16,0 0 21 0,0 0 21 0,0 0 21 16,0 0 9-16,0 0 20 0,0 0 17 15,0 0 24-15,0 0 15 0,0 0 10 0,0 0-1 16,0 0-17-16,0 0-29 15,2 0-33-15,-2 0-31 0,0 0-26 0,0-2 6 16,0 2 10-16,0 0 23 0,4 0 5 16,-4 0 4-16,4 0 3 0,-4 0 2 0,2 0-4 15,2 0-16-15,-4 0-12 0,2 0-20 16,2 0-10-16,0 0-13 0,-1 0-6 16,3 0 6-16,-2 2-1 0,0-2 2 15,-2 0-9-15,6 0-8 0,-1 1-2 0,-5-1-3 16,6 2 0-16,-2-2-2 0,-4 1 0 15,8-1-1-15,-3 2 5 0,1-1-2 16,-2 1-1-16,4-1 2 0,-3-1 1 0,-1 3 5 16,4-3-5-16,-4 2 0 0,5 1-2 15,-5-2 1-15,4 2-3 0,-4-1-1 16,5-1-1-16,-5 2 1 0,2 0 0 16,3-2 0-16,-5 1 1 0,0 0 1 0,0-1 3 15,0 1 0-15,3-1 1 0,-7-1 6 16,6 0 6-16,-2 0 1 0,-4 0-3 15,2 0-5-15,1 0-2 0,-3 0-1 16,2 0-4-16,-2-1-1 0,-2 1-2 0,4 0 0 16,0 0-3-16,-4 0-5 0,2 0 4 15,-2 0-2-15,0 0-7 0,0-2-33 16,0 1-85-16,0 1-213 0,0-2-265 0,-2 0-216 16,2 0 40-16,-8-1 186 0,8 0 234 15</inkml:trace>
  <inkml:trace contextRef="#ctx0" brushRef="#br0" timeOffset="79033.17">22399 14031 70 0,'0'0'76'0,"0"3"4"0,0-3 5 16,0 1 7-16,0-1 12 0,0 2 12 15,0-2 9-15,0 0 4 0,-2 1 7 16,2-1 11-16,0 0 14 0,0 0 20 16,0 0 17-16,2 0 7 0,-2-1 1 0,4 1-8 15,1-3-18-15,-3 0-23 0,2-1-28 16,-2 2-21-16,2-1-23 0,0-2-20 16,2 1-19-16,1-2-12 0,-1 0-10 15,2 0-3-15,-2 1 4 0,-4-1-3 0,7 2-1 16,-3-2-6-16,-4 1-5 0,6 1-2 15,-6 1-1-15,4-2 0 0,-2 2-1 16,1 1 0-16,-3 1-3 0,2 1 1 0,0 0 1 16,-4 1-2-16,2 3 1 0,2-1 0 15,-4 3-2-15,0 0-2 0,0 1 1 16,0 2 3-16,0 2-2 0,-4-1-4 16,2 1 2-16,2-1-3 0,-4 2 2 0,0 2-1 15,4-1 4-15,-2 1 6 0,-3-2-3 16,1 0-4-16,-2 0-4 0,6-2 1 15,-2 1-1-15,-6-1 0 0,8-1 1 16,-2-1 4-16,-2 1-1 0,2-3 2 0,-3 0-6 16,1 0 3-16,2-2 0 0,-2 1 3 15,2-2-1-15,-6 0-1 0,6-2-1 16,-2 1-2-16,-1-2 1 0,-1-2 1 16,4 1-1-16,2-2-1 0,-8 0 5 0,6-2-1 15,2 1 0-15,-6-2-3 0,6 1 1 16,-9-1-2-16,9 2 2 0,-2-2-1 0,2 1-2 15,-8-1 0-15,8 2 1 0,-2-1 0 16,2 0 4-16,-4 3-1 0,4-3-1 16,0 2 0-16,-2-1-2 0,2 1 2 15,0 1-3-15,0-1 5 0,0 0-4 0,-4 0 1 16,4 2-3-16,-5-1 3 0,5 1 1 16,0-2 1-16,0 1-1 0,0 0-3 15,0 2 4-15,0-1 0 0,-2-2-1 0,2 2 6 16,0-1-6-16,0 1 0 0,-4-1-9 15,4 1-3-15,0-2 4 0,0-1 0 16,0 3 12-16,0 0-2 0,0-1 2 16,0-1-2-16,0 2-4 0,0-1 4 0,0 1-4 15,0 1 2-15,0-2 0 0,0 1-1 16,0 1 0-16,0 0-1 0,0-2 5 16,0 2-6-16,0 0 1 0,0-2 2 15,0 2 2-15,0 0 2 0,0 0-2 0,0 0-1 16,0 0-1-16,0 0 0 0,0 0-1 15,0 0 1-15,0 0-2 0,0 0-4 0,0 0 2 16,0 0 4-16,0 0 6 0,0 0-6 16,0 0-3-16,0 2 4 0,0-2 1 15,0 0 4-15,0 2-6 0,0-2 0 16,0 0-2-16,0 1 4 0,0 1-2 0,0-2 1 16,0 1-2-16,0-1 1 0,0 2-2 15,4-1 2-15,-4-1 0 0,0 3 0 16,2-3 3-16,-2 2 0 0,0-1 0 15,0-1 0-15,5 1 1 0,-1-1-2 0,-2 2-1 16,2 0 1-16,-2-2-1 0,2 1 2 16,0 1-4-16,2-1 1 0,-1 1 0 15,1-1 2-15,-4-1-1 0,6 2 5 0,-2-1 0 16,1-1 0-16,-1 2-4 0,2-2 5 16,-2 1-4-16,-4-1 2 0,7 0-3 15,-3 0 10-15,-4 0 7 0,2 0 3 16,0 0-5-16,-2 0-4 0,4 0-4 0,-2 0 1 15,1 0-4-15,-3-1 1 0,-2 1-5 16,4-2-2-16,0 2-2 0,-4 0-3 16,2 0-1-16,2-1-20 0,-4-1-126 15,2 2-229-15,-2-1-287 0,4-1-108 0,0 1 89 16,-4-2 221-16,3 1 182 0</inkml:trace>
  <inkml:trace contextRef="#ctx0" brushRef="#br0" timeOffset="79544.13">22647 14205 29 0,'0'-3'153'0,"2"1"1"15,-2-1-5-15,5 1 3 0,-3 1-1 16,6 0 9-16,-6-1 9 0,2 2 4 0,0-1-3 16,2-1-20-16,-3 1-32 0,1 1-7 15,0 0-1-15,-2 0 8 0,4 0-4 0,-2 1 3 16,0 2-6-16,-4 1-27 0,2 0-27 16,-2 2-24-16,0 0-5 0,0-1-12 15,0 0-2-15,0 1 6 0,-2 0 19 16,2-1 15-16,-8 1-3 0,8-3-11 0,-6 1-16 15,4-3-2-15,-2 3-9 0,0-4-6 16,1 0-2-16,-3 0-2 0,2-4 1 16,0 3-2-16,2-5-2 0,-2 2-1 0,0-3 0 15,4 0-1-15,0 0 1 0,0-2 2 16,4 1-3-16,0-1-2 0,-2 0-8 16,6 1-118-16,-2 1-196 0,-3 0-292 15,5 1-71-15,-6 0 84 0,4 0 225 16</inkml:trace>
  <inkml:trace contextRef="#ctx0" brushRef="#br0" timeOffset="81137.02">23009 12753 35 0,'0'-2'77'15,"-2"2"-4"-15,2 0-6 0,0 0-11 16,-4 0-4-16,2-1-1 0,2 1 2 0,0-2 3 16,-4 2 7-16,0 0 7 0,4 0 12 15,0 0 4-15,-2 0 9 0,2 0-4 16,-5 0-1-16,5 0-9 0,-2 0-6 16,2 0-9-16,0 0-5 0,-4 0-6 0,4 0-7 15,0 0-11-15,-4 0-9 0,4 0-8 16,0 0-8-16,0 0-2 0,0 2 8 15,0-2 11-15,4 1 8 0,-4-1 10 0,4 0 10 16,-4 2 20-16,7-2-2 0,-7 1-3 16,2 0 21-16,6-1 38 0,-2 2 44 15,-4 0 20-15,6-2-6 0,-6 0-20 16,5 0-34-16,3 1-25 0,-2-1-27 0,-2 0-22 16,5 0-20-16,-5 0-13 0,4 0-10 15,-3 0 3-15,-1 0 4 0,0 0-1 16,2 0-4-16,-2 2-12 0,1-2 2 15,-3 0-4-15,2 0 1 0,-4 1-2 0,6-1-4 16,-6 0-2-16,-2 0-1 0,9 0-1 16,-9 0-2-16,6 0-16 0,-6 0-86 0,2 0-217 15,-2 0-264-15,0-1-194 0,0 1 49 16,4-2 175-16,-4 2 218 0</inkml:trace>
  <inkml:trace contextRef="#ctx0" brushRef="#br0" timeOffset="82516.16">22399 12697 32 0,'0'1'52'0,"0"-1"16"16,-2 2 14-16,2-2 6 0,0 0 5 15,0 2-3-15,-4-2 1 0,4 0 1 0,-4 0-4 16,4 1-1-16,0-1-4 0,0 0 0 16,-2 2 5-16,2-2 4 0,0 0 1 15,-4 0 9-15,4 0-1 0,0 0 5 16,0 0-15-16,0-2-8 0,4 2-13 0,-4-1-17 15,2-1-8-15,-2 0-7 0,8 1-6 16,-8-2-10-16,2 0-3 0,2 0-4 16,1 0-3-16,1-2 3 0,-4 3-2 0,6-4 0 15,-6 0 6-15,4-1 7 0,3 2 1 16,-3-1-4-16,4-2-6 0,-8 1-7 16,7 1-3-16,-3-2-2 0,-4 2-1 15,6 2 1-15,-6-2 0 0,4 1 1 0,-2 2 4 16,1-1 1-16,-3 1 2 0,-2-1-1 15,4 3-3-15,0 0-1 0,-4-1-4 16,0 2 0-16,0 2-2 0,0-1 2 16,-4 0-3-16,4 4-1 0,-4 1 2 0,4 0 0 15,0 0-1-15,-2 3 2 0,2-2-3 16,-5 4 1-16,1-2-1 0,4 3-1 16,-2-1 2-16,-2-1-1 0,4 2 0 15,-2 0-2-15,-2 0 2 0,0 0 2 0,2 2-2 16,-2-4 0-16,2 2 1 0,-3 0 1 15,1-1 1-15,2-3-3 0,-2 3 0 16,2-4 0-16,-2 1 0 0,0-2 0 0,2 0 0 16,-7-1 0-16,7-1-5 0,-2-1 3 15,2-1 2-15,-6-1-1 0,6-1 1 16,-4-1-2-16,-3-1 2 0,3-1-2 16,0 0 1-16,0-2-4 0,-3 1 3 0,3-2 2 15,4 2 0-15,-6-3-1 0,6 3-2 16,-2 0 3-16,2-2 0 0,-7 2 2 15,9 0-2-15,-2 0 0 0,2 1 0 16,-4 0 2-16,4-1 0 0,-4 2 3 0,4 0-2 16,0-1 0-16,0 0 1 0,4 2 4 15,-4-1 1-15,4 1 3 0,-4 1 11 0,2-2 23 16,-2 0 23-16,5 1 14 0,-1 0 6 16,2-1-4-16,-4 2-8 0,2-3-14 15,0 3-15-15,-2-1-12 0,2 1-11 16,-2-2-7-16,7 2-10 0,-7 0-3 0,2 2-1 15,-2-2 0-15,6 1-3 0,-6-1 1 16,2 2-2-16,1-1-2 0,1-1 1 16,-4 2-2-16,2-2-4 0,0 0-6 15,2 0-64-15,-4 0-160 0,7 0-211 0,-7 0-198 16,2-2-11-16,0 1 109 0,2-1 201 16</inkml:trace>
  <inkml:trace contextRef="#ctx0" brushRef="#br0" timeOffset="83104.17">22714 12759 35 0,'0'-2'172'0,"0"-1"10"16,0 0-1-16,0 0-9 0,0 2-6 0,0-2 2 15,0 1 15-15,0 1 17 0,-5-2 8 16,5 1-6-16,0 0-21 0,0 1-32 15,-2 1-28-15,2-1-28 0,0-1-21 16,-4 2-22-16,0-1-16 0,2-1-13 0,-2 2-8 16,2 0-5-16,-2 0-2 0,0 0-5 15,1 0 2-15,-1 0-3 0,2 2 3 16,-2-1-2-16,0 1-2 0,2-1-1 0,-2 0 2 16,0 1 2-16,-3 1-4 0,5 0 2 15,-2 0 13-15,0 3 12 0,2-2 9 16,-2 1-7-16,2 3-6 0,2-3-6 0,-4 3-4 15,0 1-2-15,4 0-3 0,-3 0-4 16,3 2 3-16,-4-2-3 0,4 1 3 16,-2 2 3-16,2 0-2 0,0 0 2 15,0 0-6-15,0 0 0 0,0 2 0 0,0-3-2 16,0 2 0-16,2-1-2 0,-2-2 4 16,0 2 0-16,4-3-1 0,-4 0-1 15,0 0-1-15,0-1 1 0,3-1-1 0,-3-3-4 16,0 3 1-16,0-3-2 0,0-1 0 15,0 0-28-15,0-2-101 0,0 1-155 16,0 0-165-16,4-4-127 0,-4 0 15 16,-4 0 105-16</inkml:trace>
  <inkml:trace contextRef="#ctx0" brushRef="#br0" timeOffset="83443.95">22583 12891 32 0,'0'0'87'0,"0"-2"11"0,0 1 9 16,4 1 9-16,-4 0 4 0,0 0 6 15,0 0 13-15,0 0 9 0,2 3 3 0,-2-3-3 16,5 1-3-16,-3 1 3 0,2-2 8 16,0 1 4-16,-2-1 4 0,6 0 6 15,-2 0 2-15,-3 2-20 0,5-2-37 0,-6 0-40 16,4 0-26-16,2 0-22 0,-6 0-10 16,5 0-11-16,1 0 0 0,-6 0-5 15,6 0-1-15,-2 0-16 0,-3 0-109 16,1 0-184-16,0-2-261 0,-2 1-90 0,4-1 68 15,-6 1 202-15</inkml:trace>
  <inkml:trace contextRef="#ctx0" brushRef="#br0" timeOffset="87782.33">23356 12763 4 0,'5'0'205'0,"-5"-1"-69"0,0 1-53 15,0 0-49-15,0 0 34 0,2-2 17 0,-2 2 20 16,0 0 20-16,0-1 28 0,0 1 42 15,4 0 66-15,-4 0 66 0,4-2 41 0,-2 0-18 16,2 2-69-16,-4-1-85 0,2 0-72 16,6 1-46-16,-8-2-30 0,2 2-21 15,5 0-14-15,-3-1-6 0,0-1-5 16,-2 2-38-16,2-1-155 0,0 1-219 0,-2 0-236 16,2 0-65-16,-4 0 90 0,3 0 191 15</inkml:trace>
  <inkml:trace contextRef="#ctx0" brushRef="#br0" timeOffset="88008.76">23584 12769 116 0,'2'2'147'0,"6"-2"10"0,-6 1 2 16,2-1-2-16,-2 1-2 0,7-1-11 0,-7 4-21 15,2-4-34-15,0 1-31 0,2 1-21 16,-4-2-16-16,7 1-12 0,-3-1-5 16,-4 0-15-16,6 0-45 0,-2 2-83 15,0-2-95-15,1 0-79 0,1 0-11 0,-2 0 53 16</inkml:trace>
  <inkml:trace contextRef="#ctx0" brushRef="#br0" timeOffset="88163.03">23793 12793 91 0,'4'0'197'0,"2"0"5"16,-2 0-8-16,-2 0-18 0,6 0-33 15,-6 0-35-15,3 0-37 0,-1 0-28 16,-2 0-19-16,2 0-10 0,-2 0-8 0,2 0-36 16,0 0-131-16,-2 0-161 0,2-2-64 15,-1 1 71-15</inkml:trace>
  <inkml:trace contextRef="#ctx0" brushRef="#br0" timeOffset="88409.67">23983 12799 91 0,'4'2'269'15,"0"-2"-8"-15,-2 1-26 0,2 1-44 16,-2-2-58-16,2 1-46 0,1-1-31 15,-3 0-20-15,2 2-13 0,-2-1-8 0,2-1-8 16,0 0-1-16,-2 1-2 0,-2-1-4 16,6 2 7-16,-2 0-11 0,1-2-41 15,-3 1-80-15,6-1-109 0,-2 2-105 0,-4-2-16 16,6-2 62-16</inkml:trace>
  <inkml:trace contextRef="#ctx0" brushRef="#br0" timeOffset="88544.03">24177 12823 137 0,'2'2'220'0,"6"-1"-13"15,-6 1-27-15,5-1-39 0,-3 0-42 16,2 3-35-16,-2-3-28 0,2 1-14 16,1-1-15-16,1 1-9 0,-6-2-58 0,8 1-125 15,-4-1-124-15,3-1-27 0</inkml:trace>
  <inkml:trace contextRef="#ctx0" brushRef="#br0" timeOffset="88743.28">24396 12852 114 0,'4'0'222'0,"-2"0"-19"0,2 1-46 16,1-1-50-16,-3 0-39 0,2 2-27 15,0-2-15-15,-2 1-11 0,2-1-3 0,-2 2-7 16,7-1-4-16,-7-1-7 0,4 2-50 16,2-2-102-16,-6 0-117 0,4 0-23 15</inkml:trace>
  <inkml:trace contextRef="#ctx0" brushRef="#br0" timeOffset="88942.77">24601 12886 172 0,'2'2'222'0,"2"1"-6"0,-2 0-7 16,-2 0 3-16,4 0 10 0,0-2-3 0,-4 2-29 15,2-2-51-15,-2 3-49 0,5-3-28 16,-1 1-24-16,-2-1-18 0,2 2-20 16,-2-3-7-16,6 3-53 0,-2-3-91 15,-4 2-116-15,9-2-86 0,-5 0-45 0,2 0 16 16,3 0 78-16</inkml:trace>
  <inkml:trace contextRef="#ctx0" brushRef="#br0" timeOffset="89077.09">24847 12943 28 0,'4'0'123'0,"2"2"-22"15,-4-2-34-15,6 3-24 0,-5-3-15 16,3 1-12-16,-2 1-6 0,0-1-12 15,2 1-56-15,-2-1-90 0,3 1-49 16</inkml:trace>
  <inkml:trace contextRef="#ctx0" brushRef="#br0" timeOffset="89270.1">25097 12972 44 0,'6'1'168'0,"0"1"-9"0,-2-1-16 16,1 2-27-16,1-1-31 0,-4 1-39 0,2-2-16 16,0 1-11-16,-2-1-8 0,2 1-4 15,3-2-5-15,-3 1 3 0,2-1-29 16,0-1-69-16,0 1-107 0,3-2-65 16,-3 1 17-16</inkml:trace>
  <inkml:trace contextRef="#ctx0" brushRef="#br0" timeOffset="89443.78">25376 12981 112 0,'8'3'93'0,"-6"-2"-33"0,2 2-21 0,-1-1-17 15,1 1-8-15,0 0-9 0,-2-1-54 16,2 0-86-16</inkml:trace>
  <inkml:trace contextRef="#ctx0" brushRef="#br0" timeOffset="89633.07">25610 13006 182 0,'6'3'240'0,"2"0"-37"0,-6 0-58 0,6-2-46 16,-1 4-36-16,-1-2-22 0,0 0-14 16,0 0-11-16,2 0-7 0,-5-2-5 15,3 1-11-15,4 0-66 0,-2-4-143 0,-1 2-100 16,-1-2 1-16</inkml:trace>
  <inkml:trace contextRef="#ctx0" brushRef="#br0" timeOffset="89844.17">25903 13002 163 0,'6'3'237'16,"-2"-2"-8"-16,1 2-58 0,1 0-61 16,-4 0-43-16,2 2-28 0,0-2-12 0,-2 0-13 15,2 1-5-15,-2-1-4 0,2-2-5 16,1 3-14-16,-3-3-52 0,6 1-99 15,-2-2-116-15,-4 0-33 0</inkml:trace>
  <inkml:trace contextRef="#ctx0" brushRef="#br0" timeOffset="89977.3">26073 13027 12 0,'4'2'100'0,"0"-2"-16"0,-2 1-19 15,2-1-22-15,-2 0-17 0,2 2-10 0,0-1-8 16,-2-1-23-16,3 0-99 0,-3 0-59 16</inkml:trace>
  <inkml:trace contextRef="#ctx0" brushRef="#br0" timeOffset="90178.01">26323 13002 125 0,'14'1'154'0,"-8"1"17"16,1-1-1-16,-1 2-35 0,2-1-51 0,-6-1-34 15,4 2-18-15,3-2-15 0,-3 1-6 16,-2 0-6-16,2-1 0 0,0 1-5 16,1-2-6-16,-1 0-39 0,2 0-80 15,-2-2-100-15,5 1-55 0,-5-1 23 0</inkml:trace>
  <inkml:trace contextRef="#ctx0" brushRef="#br0" timeOffset="90622.1">26817 13032 203 0,'6'2'234'0,"-2"2"-7"15,2-1-24-15,-2 0-17 0,-2 0-26 0,5 0-35 16,-3 0-39-16,0 0-32 0,2-2-20 16,-2 1-15-16,5-1-11 0,-1 1-3 15,0-2-2-15,2 0-7 0,5-2-11 0,-5 1-22 16,-1 1-33-16,5 0-28 0,-4-2-13 16,1 2 6-16,-3 0 19 0,6 0 26 15,-3 0 22-15,-5 0 14 0,4 2 10 0,-4-2 4 16,5 1 7-16,-9-1 3 0,6 2 3 15,-2-2 5-15,-4 0 7 0,7 0 10 16,-7 1 11-16,-2-1-2 0,8 2-9 16,-8-2-10-16,6 0-14 0,-6-2-82 0,2 1-162 15,2-1-92-15,1 1 17 0</inkml:trace>
  <inkml:trace contextRef="#ctx0" brushRef="#br0" timeOffset="92092.17">23327 14148 40 0,'0'-2'183'0,"3"1"-38"0,-3 1 31 15,0-2-2-15,0 2-22 0,0 0-29 0,0 0-29 16,0 0-18-16,0 0-14 0,0 2-5 16,0-2-3-16,0 0 0 0,0 0-9 15,0 0-13-15,0 0-10 0,0 0-10 0,4 1-3 16,-4-1-5-16,0 0-4 0,2 0-1 15,-2 0-3-15,4 0-41 0,0-1-98 16,-4 1-157-16,2-4-95 0,2 3 17 16</inkml:trace>
  <inkml:trace contextRef="#ctx0" brushRef="#br0" timeOffset="92280.23">23476 14124 97 0,'4'0'132'16,"-2"0"-19"-16,3 0-32 0,-1 0-29 16,-2 0-23-16,-2 1-13 0,0 1-15 15,4-2-51-15,-2 1-106 0,-2 1-62 16</inkml:trace>
  <inkml:trace contextRef="#ctx0" brushRef="#br0" timeOffset="92430.13">23596 14128 200 0,'6'0'202'0,"-1"0"-23"0,-1 2-37 0,-2-2-42 16,-2 0-38-16,4 0-25 0,0 1-14 16,-2-1-9-16,2 0-8 0,-2 0-4 15,2 0-39-15,1 0-87 0,1 0-105 16,-4 0-55-16,6 0 26 0</inkml:trace>
  <inkml:trace contextRef="#ctx0" brushRef="#br0" timeOffset="92613.23">23793 14133 141 0,'8'0'184'0,"-2"0"-4"15,-4 0-13-15,6 0-14 0,-6 0-33 0,3 1-36 16,-1-1-29-16,-2 0-21 0,2 2-16 15,-2-2-9-15,-2 1-6 0,4-1-38 16,0 0-111-16,-2 0-149 0,2 0-55 16,-1 0 54-16</inkml:trace>
  <inkml:trace contextRef="#ctx0" brushRef="#br0" timeOffset="92763.13">23964 14175 28 0,'2'0'233'16,"4"1"-9"-16,-1 0-47 0,-1-1-53 16,-2 2-46-16,6-2-30 0,-6 0-20 15,2 0-15-15,2-2-10 0,-1 1-61 16,1 0-106-16,-4-1-115 0,6-1-15 0</inkml:trace>
  <inkml:trace contextRef="#ctx0" brushRef="#br0" timeOffset="93113.75">24136 14176 105 0,'10'0'156'0,"-2"0"6"0,-1 0-5 16,-5 0-19-16,6 0-35 0,-2 1-33 16,0-1-26-16,0 0-19 0,1 2-11 0,1 0-7 15,-2-2-2-15,4 1-5 0,-7 1 2 16,5-2-13-16,-2 1-24 0,0 1-36 0,0-2-24 15,3 1 3-15,-3-1 17 0,-4 2 24 16,6-1 18-16,-2 2 12 0,-4-2 9 16,7 1 5-16,-3 0 4 0,-4-1-2 0,6 2 3 15,-2-1 0-15,-1-1 5 0,1 1 2 16,-4-1 5-16,6 1 13 0,-6-1 13 16,4 1 7-16,3-1 1 0,-7 0-4 15,2 1-7-15,0 0-8 0,2-2-11 0,-4 1-2 16,2 1-3-16,3-2-6 0,-3 1-2 15,-2 1-2-15,6-2-30 0,-6 0-64 16,4 0-105-16,3 0-51 0</inkml:trace>
  <inkml:trace contextRef="#ctx0" brushRef="#br0" timeOffset="93244.55">24481 14234 58 0,'2'2'192'0,"2"0"5"16,-2-2-2-16,-2 3-23 0,4-3-33 15,0 1-41-15,-1 1-34 0,1-2-21 16,-2 1-19-16,2-1-10 0,0 0-10 0,-2 0-1 16,6 0-34-16,-6-1-98 0,3-1-158 15,1 1-70-15,0-4 36 0</inkml:trace>
  <inkml:trace contextRef="#ctx0" brushRef="#br0" timeOffset="93380.73">24688 14227 83 0,'6'0'86'0,"-4"0"-31"0,6 0-23 15,-2 0-12-15,-4 0-6 0,7 0-41 0,-3 0-90 16</inkml:trace>
  <inkml:trace contextRef="#ctx0" brushRef="#br0" timeOffset="93580.78">24919 14200 107 0,'8'0'145'16,"-6"0"-17"-16,5 2-31 0,-7-1-32 0,4 1-23 15,0-2-16-15,-2 1-10 0,-2 1-8 16,4-1-5-16,0-1-3 0,-2 0-1 15,2 0-17-15,-1 0-54 0,5 0-95 16,-2 0-59-16</inkml:trace>
  <inkml:trace contextRef="#ctx0" brushRef="#br0" timeOffset="93781.57">25178 14193 117 0,'8'0'205'0,"0"1"-20"0,-6 0-50 16,4 1-46-16,3 0-34 0,-3-1-21 16,-2 1-13-16,2-1-9 0,-4 1-6 0,6-2-4 15,-1 1-3-15,-5-1-10 0,6 2-47 16,-6-1-83-16,6-1-106 0,-6 2-21 16</inkml:trace>
  <inkml:trace contextRef="#ctx0" brushRef="#br0" timeOffset="94096.08">25616 14230 133 0,'8'0'139'0,"-6"2"-32"0,2-1-20 0,0 0-22 16,3-1-22-16,-5 2-18 0,2 0-15 15,0-1-6-15,-2 1-2 0,2-2 1 16,-2 1-28-16,6-1-71 0,-5 0-99 16,-3 0-34-16</inkml:trace>
  <inkml:trace contextRef="#ctx0" brushRef="#br0" timeOffset="94282.6">25814 14234 52 0,'6'0'109'0,"-4"0"-5"0,3 2-9 16,-1-2-21-16,-2 2-26 0,2-1-19 15,-2 1-13-15,2-1-6 0,0 1-5 16,-4-1-16-16,2-1-58 0,-2 0-100 0,0 0-51 16</inkml:trace>
  <inkml:trace contextRef="#ctx0" brushRef="#br0" timeOffset="94437.12">25926 14250 151 0,'8'1'177'0,"-8"0"-12"0,2-1-25 16,2 2-31-16,-2 0-26 0,-2-1-27 16,9 1-21-16,-9-2-16 0,2 1-8 15,2 1-3-15,0-2-3 0,2 0-30 16,-6 0-84-16,6-3-136 0,-1 3-64 0</inkml:trace>
  <inkml:trace contextRef="#ctx0" brushRef="#br0" timeOffset="94649.17">26141 14234 28 0,'6'0'113'0,"0"0"22"16,0 2 2-16,-1-2-19 0,-1 2-25 15,-2-1-27-15,2 1-23 0,-2 1-19 16,-2-2-7-16,4 1-10 0,0-1-5 16,-4 2-2-16,2-2-10 0,2 1-56 0,-4-2-102 15,2 2-84-15,3-4 1 0</inkml:trace>
  <inkml:trace contextRef="#ctx0" brushRef="#br0" timeOffset="94772.98">26312 14251 97 0,'9'0'109'0,"-7"0"-16"0,2 1-30 15,0-1-23-15,2 0-16 0,-6 2-10 0,2 0-4 16,7-2-5-16,-9 1-27 0,6 1-68 16,-6-2-79-16</inkml:trace>
  <inkml:trace contextRef="#ctx0" brushRef="#br0" timeOffset="94949.58">26457 14263 60 0,'2'2'132'16,"6"-1"15"-16,-6-1-9 0,3 2-28 16,-3-1-31-16,6-1-28 0,-6 1-20 15,6 1-13-15,-6-2-8 0,5 0-3 16,1-2-24-16,-2 1-85 0,0 0-119 0,0-1-53 15</inkml:trace>
  <inkml:trace contextRef="#ctx0" brushRef="#br0" timeOffset="95102.64">26647 14272 186 0,'6'2'252'0,"-1"-1"-72"0,1 1-31 0,-4-1-17 16,6 1-31-16,-6-1-37 0,2 1-28 15,3-1-15-15,-3 1-8 0,-2-1-22 16,6-1-49-16,-6 0-88 0,2-1-108 16,2-1-54-16,-1 1 26 0</inkml:trace>
  <inkml:trace contextRef="#ctx0" brushRef="#br0" timeOffset="95350.02">26786 14284 47 0,'8'3'209'15,"-6"-3"34"-15,2 2 19 0,0-1-5 0,3 0-20 16,-5-1-40-16,6 2-46 16,-6-2-49-16,4 0-33 0,2 2-28 0,-6-2-14 15,5 0-13-15,1 0-6 0,-2 1-6 16,0 1-4-16,1-2-2 0,1 1-23 0,-2 1-46 16,-4-1-63-16,2-1-53 0,0 2-13 15,-2-1 24-15,5-1 51 0,-7 2 46 16,4-1 34-16,0-1 14 0,-2 0 12 15,-2 0 3-15,4 0 4 0,-4 0-23 0,4 0-53 16,-4-3-82-16,2 2-54 0</inkml:trace>
  <inkml:trace contextRef="#ctx0" brushRef="#br0" timeOffset="100788.86">24051 14066 35 0,'0'0'91'0,"0"0"7"0,0 0 8 16,0 0 4-16,2-1 2 0,-2 1-9 15,0 0-10-15,0 0-9 0,0 0-6 0,0 0-5 16,-2 1-2-16,2-1-2 0,0 4-13 15,0-3-9-15,0 1-11 0,0 1 3 16,0 1 2-16,0 0 8 0,-4 1-2 16,4 0-2-16,0-1-6 0,0 2-4 0,0 0-7 15,0 0-9-15,0 0 21 0,0 2 28 16,4-2 37-16,-4-1 13 0,0 2-3 0,0 0-21 16,0-1-28-16,0 2-30 0,2-1-11 15,-2 1-10-15,0-1 0 0,0 1-7 16,4-1 0-16,-4-1-2 0,0 2-3 15,0-1 0-15,0 0-1 0,0 1-2 0,0 0 1 16,0-1 0-16,2-1 1 0,-2 1 1 16,0 0-3-16,0-3 0 0,0 2-1 15,0-2 1-15,0 1 4 0,0 0 3 0,4-2 4 16,-4 0-1-16,0-2 0 0,4 0-2 16,-4 1-4-16,0-2-2 0,0-2-2 15,3 2 0-15,-3-1 0 0,0-2 7 16,0 2 4-16,0-2-1 0,4 1-3 15,-4-2-10-15,0 0 3 0,2 2-2 0,-2-1 2 16,0-2 0-16,0 1 2 0,0-1-1 16,0-1-4-16,0 0 1 0,0-2 0 15,0 1 0-15,0 0 3 0,0-1 1 16,0 1-4-16,0-2-1 0,4 1-1 0,-4-1 4 16,4 2 0-16,-4-1-1 0,0 1 0 15,0 1 1-15,0-2 2 0,0 2-2 16,0 0 0-16,0 0 0 0,2 0 0 0,-2 0 0 15,0 2 0-15,0 1 2 0,0-2-4 16,0 2 0-16,0 0-1 0,0 2-1 16,0-2 3-16,0 1 0 0,0 1-1 0,0-1-1 15,0 2 1-15,0 0-6 0,0 0-53 16,0 0-109-16,0 0-163 0,0 0-173 16,0-2-35-16,4 1 73 0,-4-2 177 15</inkml:trace>
  <inkml:trace contextRef="#ctx0" brushRef="#br0" timeOffset="106027.7">25333 13009 68 0,'0'0'70'0,"0"0"-3"16,0 2-4-16,0-2 2 0,4 0-4 15,-4 0 0-15,0 0 0 0,0 0 2 0,0 0 2 16,0 0 5-16,0 0 3 0,0 1 6 15,0-1 3-15,0 0 2 0,0 0 1 16,0 2-5-16,0-2-4 0,0 0-1 0,0 1 4 16,0-1 0-16,0 0-4 0,0 0-11 15,0 0-15-15,0 0-8 0,0 0-4 16,0 0 1-16,0 0-6 0,-4 0-9 16,4 0-5-16,0 1-4 0,0-1-3 0,0 0-2 15,0 0-4-15,-3 2 3 0,3 0 8 16,0-2 12-16,-4 1 4 0,2-1-3 15,2 2-9-15,0-2-5 0,-4 1-6 16,4 1-3-16,-4-1 0 0,4-1-1 0,-2 3-2 16,2-3-2-16,-4 2 0 0,0-1-2 15,4 0 1-15,-2 1 0 0,-3 0 4 16,5-2-2-16,0 3-1 0,-2-2 1 16,2 1 0-16,-4-1 0 0,0 1 0 0,4-1-2 15,-2 2-2-15,2-1 2 0,-4-1 0 16,2 1 0-16,2-1 2 0,-4 2-4 15,0-1 2-15,4-1-2 0,-2 2 2 0,2 0 0 16,-7-1 2-16,7 0-2 0,-8 2 2 16,8-1-2-16,-2 0 0 0,-2 0 0 15,0 0 0-15,2-1-2 0,2 2 2 16,-4-1-2-16,1 0 2 0,-1 0 0 0,0 0 2 16,2-1-2-16,-2 2 2 0,2-1-4 15,-2 0 2-15,0 0 2 0,2 0-1 0,-3-2 0 16,1 2-1-16,4 0 2 15,-6 0-4-15,4-1 2 0,2 1 0 0,-8-2 0 16,8 2 0-16,-2 0-1 0,-2 0-5 16,2-1 3-16,-3 1 2 0,1 0 6 0,2 0-3 15,-2-2 0-15,2 2-1 0,-2 0 0 16,0 0-1-16,2 0 0 0,-7 0 0 16,7 0 2-16,-2 0-2 0,2 0 0 15,-2-1-3-15,0 2 3 0,2-1 0 0,-4 0 1 16,1 0-1-16,1 0 0 0,2 0 0 15,-6 0 0-15,8-1 0 0,-6 1 0 16,4 0 0-16,-2 0 0 0,-1-2-1 0,3 2 1 16,-4 0 1-16,2 0 3 0,0-1-4 15,2 1 0-15,-2 0-2 0,2-1 2 16,-7 2-2-16,7-1 0 0,-6 0 0 16,6 0 2-16,-2 0 0 0,2-1 2 0,-7 2 0 15,7-1-2-15,-4 0 0 0,2 0-2 16,-2 0 2-16,2 0-2 0,2 0 2 15,-7 0 0-15,3 0 2 0,2 0-2 16,2 1 2-16,-4-1 0 0,-2 0-4 0,5 0 2 16,-3 0 0-16,2 0 2 0,-2 0-2 15,2 0 0-15,0 2 0 0,-3-2 0 16,5-2 0-16,-2 2 2 0,0 0-2 16,2 0 0-16,-4 0 0 0,2-1 0 0,0 1 0 15,2 0-5-15,-3 0 2 0,3-2 1 16,-6 2 6-16,6 0-2 0,-2 0-2 15,0-1 0-15,-2 1-2 0,6 0 0 0,-3 0 0 16,-5-2 1-16,6 2 0 0,-2 0 2 16,2 0 0-16,-6 0-1 0,6 0 0 0,2 0 0 15,-9 0 0-15,7 0 2 16,-2 2-2-16,2-4 2 0,-6 2-1 0,6 0 0 16,2 0 1-16,-6-2-2 0,1 3 0 15,1-1-3-15,2 0 0 0,2-2 0 0,-6 2 2 16,6 0 0-16,-8-2 1 15,8 3 1-15,-2-1 3 0,-2 0-2 0,-1-2-1 16,3 2-2-16,-2 0-1 0,2 0 2 16,2 0-2-16,-4 0 4 0,0 0-2 0,2 0 3 15,-2-1-2-15,2 1-1 0,-3-1-1 16,1 2-2-16,4-1 3 0,-2 0-2 16,-4 1 2-16,6-1 2 0,-8 0-2 15,8 2 2-15,-2-2-4 0,-7 1 2 0,9 0-2 16,-2 0 1-16,-2 0 1 0,2-1 1 15,-2 2 1-15,0-1-2 0,2-1 0 16,-2 2 0-16,2-2 0 0,-3 1 0 0,1 0 0 16,2 0-2-16,-2 0 2 0,0 1 2 15,-2-1-2-15,6 1 0 0,-2-2 0 16,-7 1 0-16,7 1 2 0,2-1-1 16,-6 2 0-16,2-3-1 0,0 3 2 0,2-3 0 15,2 2-2-15,-6-1 0 0,6-1 0 16,-9 2 2-16,9-3-2 0,-2 3-2 15,2-2 0-15,-8 0 0 0,8 2 0 16,-6-3 2-16,6 2 1 0,-2 0 0 0,-2-1-1 16,0 0-1-16,1 1 1 0,3 0 0 15,-4-1 0-15,2 1-1 0,-2-1-1 16,0 2 0-16,2-3 1 0,-2 3 1 16,0-2 3-16,-3 0 0 0,7 2 0 0,-2-3-3 15,-2 2-2-15,0 0 0 0,2-1 0 16,-2 0-1-16,2 0 0 0,-2 0 3 15,0 0 0-15,4 0 1 0,-2 0-1 0,-3 0-1 16,3 0 2-16,-2 0-1 0,0 0 1 16,2 0-1-16,2 0-1 0,-8 0 1 0,8 0 0 15,-6 0 0-15,3 0-1 16,3 0 0-16,-8 0-1 0,6 0 1 0,2 0 4 16,-6 0-2-16,2 0 0 0,0 2-2 15,2-2 1-15,-3 0 1 0,1 1-1 16,-2-1 0-16,4 0 0 0,-2 2-1 0,0-2-3 15,-2 1 1-15,4-1 4 0,-7 2 3 16,7-1-2-16,-2-1-2 0,2 0 0 16,-6 2 2-16,6-2 0 0,-7 0 0 0,7 1-2 15,-2-1 0-15,2 0 0 0,-6 2 0 16,6-2 0-16,-2 0 2 0,-3 1-1 16,3-1-4-16,2 0 3 0,-4 2 0 15,-2-2 0-15,6 0-2 0,-7 1 2 0,3-1-1 16,4 2 1-16,-6-1 0 0,6-1 0 15,-4 2 0-15,-3-2-2 0,7 1 2 16,-6 1-1-16,6-2 1 0,-2 1 0 16,-2-1 2-16,1 2-1 0,3-2 2 0,-4 0-3 15,-2 1 3-15,6-1-3 0,-4 0 1 16,2 2-1-16,-3-2 0 0,-1 0-1 0,6-1 0 16,-4 3-1-16,2-2 2 0,-3 2 0 15,3-2 0-15,-2 0-2 0,2 0 1 16,2 1 1-16,-6-1 1 0,1 0-1 15,5 2 0-15,-2-3-2 0,0 2 0 0,-2 0 2 16,4-1 1-16,-2 0 1 0,0 0-1 16,2 0-1-16,-5 0-1 0,3 0-1 15,0 0 2-15,2 0 0 0,-2 0 0 0,0-2-1 16,-3 3-1-16,7 0-2 0,-2-1 3 16,-6 0-3-16,8 0 4 0,-2 0 1 15,-2 0 2-15,2 0-2 0,-6 0-1 16,8 0 0-16,-2 0 2 0,-5 0-2 0,7 2 2 15,-8-2-2-15,6-2 1 0,2 4-1 16,-8-2-1-16,8-1 1 0,-2 2 0 16,-2-1 1-16,1 0-1 0,-1 0 0 0,0-2-6 15,2 3 2-15,2 0 1 0,-4-1 7 16,2 0-2-16,-2 0-1 0,0 0-1 16,4-1 1-16,-2 2-1 0,2-1 2 15,-5 0 0-15,1-2-1 0,4 2-2 0,0 0-3 16,-2 0 3-16,-2-2 1 0,4 1 0 15,-2 1-3-15,2 0 3 0,0-1 0 16,-4 1 3-16,0-2-3 0,4 2-1 16,0 0 2-16,-2 0 0 0,2-1 2 0,0 1-6 15,-4 0 3-15,4 0 0 0,-2-2 8 16,2 0-4-16,0 3-1 0,-5-1-8 16,5-2 4-16,0 1 0 0,-4-1 0 0,4 1 1 15,0-1 1-15,0 1 1 0,0-1 0 16,0-1 4-16,0 1 0 0,-2 1-2 15,2-2-1-15,0 0-2 0,0 0-3 0,0 2 0 16,0-2 0-16,0 0 1 0,0 0-4 16,2-2-1-16,-2 2-40 0,0-2-115 15,4 0-207-15,-4-1-143 0,5 0 0 16,-3-2 138-16</inkml:trace>
  <inkml:trace contextRef="#ctx0" brushRef="#br0" timeOffset="112467.73">25401 13000 21 0,'0'0'35'0,"0"0"-7"0,0-2-2 15,0 2-3-15,0 0-2 0,2 0-1 0,-2 0-3 16,0 0 0-16,0 0-1 0,0 0-1 15,0 0 2-15,0 0 0 0,0 0 0 16,0 0-1-16,4 0 0 0,-4 0 2 0,0 0 2 16,2 0-1-16,-2 0-5 0,0 2-1 15,0-2 2-15,4 2 4 0,0-2-3 16,-4 1 1-16,0 1-6 0,2-2-4 16,-2 1-1-16,0-1-1 0,5 3 2 0,-1-3 13 15,-4 3 16-15,0-1 8 0,2-1-5 16,2 0-12-16,-4 1-7 0,2 1-8 15,-2-1-4-15,4-1-2 0,0 2 4 0,-2 0 16 16,2 0 15-16,-4-2 10 0,2 3-11 16,-2-1-12-16,5 0-15 0,-1-2-3 15,-4 2-2-15,2 0-3 0,2 0 0 16,-2 0-2-16,-2-1 1 0,4 1 2 0,0 0-3 16,-2 0 2-16,-2-2-2 0,9 2 1 15,-9 0 21-15,6 0 18 0,-6 0 9 16,2 0-14-16,6 0-10 0,-6 0-9 15,2-2-4-15,-2 3-4 0,3 0 0 0,-1-1-6 16,-2 0-1-16,6 1 1 0,-6 0 0 16,2 0 1-16,-2-1-2 0,7 2-2 15,-7-2 3-15,2 0-4 0,-2 1 3 0,6-2 2 16,-6 1 0-16,2 0-1 0,2 0-4 16,-1-1 0-16,-3 2-1 0,6-1 4 15,-2 0 0-15,-4 0-4 0,2 0 5 0,0-1-2 16,3 2 11-16,-5-1 14 0,6 1 11 15,-6-1-3-15,2 0-9 0,0 2-11 16,3-2-3-16,-5 0-7 0,2 1-2 0,2-1 0 16,-2 0 3-16,-2 2-4 0,6-2 1 15,-5 0 0-15,3 0-1 0,2 0 1 16,-6-1-2-16,6 2 0 0,-6 0 0 16,5-1 6-16,-3 0-4 0,0 0 1 0,2 0-4 15,-4 0-1-15,6 0 1 0,-6 0 1 16,3 2-1-16,-3-3 0 0,2 2 1 15,0-1-1-15,-2 1 0 0,6-1 1 16,-6 0 1-16,2 0-1 0,-1 2-2 0,5-2-5 16,-6 0 3-16,2 1 1 0,-2-1 5 15,6 0-2-15,-6 2 0 0,7-4 2 16,-7 4-1-16,2-2 1 0,-2-1-3 16,6 3 3-16,-6-2-2 0,2 0-1 0,-2 2-1 15,7-3 2-15,-7 2 1 0,2 0-2 16,-2-1-1-16,6 0 0 0,-6 1-1 15,2 0 1-15,1 0 0 0,1-1 2 0,-4 2 1 16,2-1-4-16,0 1-1 0,2-2 2 16,-6 1 3-16,2-1-3 0,7 1 1 15,-7 0-1-15,2 0 3 0,0 1-7 16,2-1 1-16,-4-1 6 0,2 2 3 0,1-2-4 16,1 1-3-16,-4 0-1 0,2 1 2 15,0 0 0-15,-2-1 1 0,2 1-1 16,-2-3 1-16,7 5-1 0,-7-4 0 0,2 1 1 15,0 0-1-15,2 1 0 0,-6 0-1 16,2-1 1-16,7 0 1 0,-7 1 2 16,2 0-1-16,-2-1-2 0,6 0-2 0,-6 3-1 15,2-3 2-15,-2 1 4 0,7-1-2 16,-7 1 3-16,2-1-4 0,0-1 0 16,2 2 2-16,-6-3-1 0,2 3 0 15,6 0-1-15,-5-2-1 0,1 1 1 0,-2 1 0 16,6-2 1-16,-6 1-1 0,2 1 0 15,0-1 0-15,3 1 1 0,-5-1 1 0,2-1-1 16,0 2-2-16,-2-1 1 16,2 1-3-16,-2-2 3 0,6 1 0 0,-6 0 0 15,-2 1 0-15,7-2 0 0,-3 2 0 16,0-1 1-16,-2-1 1 0,-2 2-2 0,4-1 1 16,0-1-4-16,-2 1 3 0,2 0 0 15,-1 0 2-15,1 1-2 0,0-2 1 16,-2 1 1-16,2 1-2 0,-2-2 0 15,2 1 0-15,0-1 0 0,-2 1 0 0,3 0 0 16,-1 0 0-16,-2-1 0 0,2 0 0 16,-2 1 0-16,2 0 2 0,0-1-2 15,-4 0 1-15,2-2 0 0,2 2 1 0,-2 0-4 16,-2 0 1-16,5 0 1 0,-1 0-2 16,-2-1 1-16,-2-1 3 0,4 2-1 15,-2 0-1-15,-2-1-3 0,8-1 1 16,-8 2 1-16,2-1 2 0,-2 1 1 0,4-2-1 15,1 1 0-15,-3-1 0 0,2 2 0 16,-4 0 1-16,2-2-2 0,-2 1 0 16,4 1 0-16,0-1 0 0,-2-1 0 15,2 2 0-15,-4 0 0 0,2-1 0 0,3-1 0 16,-1 2 0-16,-4-1 0 0,2 1 0 16,2-2 4-16,0 1 3 0,-2-1 3 15,2 2-3-15,-4-1-3 0,2-1-3 16,2 0 1-16,1 1-2 0,-3 0 7 0,2-1 21 15,-4 1 21-15,2-1 15 0,2 1-7 16,0-1-8-16,-2-1-10 0,-2 2-6 16,4-1-2-16,-2 1-2 0,-2-1-4 0,5-1-3 15,-1 2-1-15,-4-1-5 0,2-1 12 16,-2 2 21-16,0-2 39 0,0 0 41 16,4 0 27-16,-4 1-5 0,4-1-34 15,-4-1-45-15,0 1-34 0,0-2-95 0,-4 1-208 16,0-4-317-16,4 2-143 0,-2-3 65 15,-2 1 230-15</inkml:trace>
  <inkml:trace contextRef="#ctx0" brushRef="#br0" timeOffset="115737.29">25153 12979 49 0,'0'0'87'15,"0"0"-7"-15,0 0-2 0,0 0-1 16,-2 0-5-16,2 0 3 0,0 0 1 16,0 0 2-16,0-1-81 0,0 1-48 0,0-2-32 15,0 1 62-15,0 1 38 0,0-2 30 16,0 2 17-16,0 0 9 0,0 0 5 16,0 0 1-16,0 2 2 0,0-1 1 15,0 1-2-15,0-2 1 0,-4 1-1 0,4-1-7 16,0 2-8-16,0-2-16 0,0 1-9 15,0-1-9-15,0 2-5 0,0-2 7 16,0 0 12-16,4 0 16 0,-4 0-1 0,0 0 13 16,0 0 20-16,2 0 21 0,-2-2 8 15,8 1-11-15,-8 1-2 0,2 0 5 16,2-2 7-16,-2 2-4 0,2 0-10 16,1-1-6-16,-3 1-3 0,2 0-5 0,-2 1-4 15,2-1-12-15,2 2-15 0,-2-2-16 16,2 1-15-16,-1 1-8 0,1-2-6 15,0 1 3-15,0 1-1 0,2-2 9 0,-1 1-1 16,-5-1 1-16,6 0-8 0,2 2-7 16,-3-2-5-16,-5 1-2 0,6-1 2 15,0 2 0-15,0-1 5 0,-6-1 8 16,9 0 7-16,-5 2-1 0,2-2-4 0,-2 1-4 16,5-1 1-16,-5 1-3 0,0-1-1 15,0 0-1-15,5 0-4 0,-5 2-2 16,4-2-5-16,-3 0-2 0,3 2 3 15,-4-2 2-15,4 0 2 0,5 0-1 0,-9-2-4 16,6 2-3-16,-1 0 1 0,-1-2 2 16,0 2 0-16,1-1 0 0,-1 0-6 15,-2 1 4-15,3-2-4 0,-3 2 4 16,0-1-1-16,1-1 1 0,-3 2 1 0,-4 0 1 16,6 0 0-16,-6-1 2 0,4 1 1 15,-2 0-5-15,1 0-3 0,-3 0 0 16,6 0 1-16,-6 0 2 0,2 0 3 0,-2 0-1 15,2 0-1-15,0 0 4 0,-1 0 0 16,1 0-3-16,-2 0-5 0,-2 0 2 16,8 0 10-16,-8 0 1 0,2 0-6 0,-2 0-7 15,4 0 2-15,0 0 3 0,-4 0 0 16,0 0-3-16,2 0-1 0,3 0 0 16,-5 0 1-16,0 0 1 0,0 0-2 15,2 0 0-15,-2 0-2 0,0 0 2 0,4 0 4 16,0 0-2-16,-4 1 0 0,0-1-4 15,2 0 2-15,2 0 2 0,-4 0-1 16,2 0 2-16,-2 0-3 0,4 0 3 0,0 0 1 16,-4 0 1-16,3 0 2 0,-3 0-5 15,0 0 0-15,4 0-2 0,-2 0 3 16,-2 0-1-16,0 0 7 0,4 0-4 16,-4 0-7-16,4 0-7 0,-4 0 5 0,0 0 1 15,0 0-1-15,2 0 1 0,-2 0 3 16,0 0 6-16,0 0-1 0,0 0-2 15,0 0 1-15,0 0 1 0,0 0-1 16,4 0 1-16,-4 0 18 0,0 0 20 0,0-1 16 16,0 1-4-16,-4-2-17 0,4 2-15 15,0-1-11-15,-2 1-4 0,2 0-2 0,-8-2-4 16,8 1 3-16,-6 1-3 0,3 0-4 16,-5-2 0-16,6 1 0 0,-4-1 7 15,-2 2-3-15,1-1-4 0,1-1 1 16,0 1-1-16,-2-1 4 0,-1 2 1 0,1-3-3 15,0 3-1-15,0-1 0 0,-3 1-4 16,5 0 5-16,-4 0-3 0,2 0 4 16,-1 0-2-16,1-2 3 0,0 2 0 15,-3 0-3-15,9-1-1 0,-8 1-3 0,4 0 3 16,0 0 2-16,-5 0-1 0,3 0-2 16,2 0-1-16,0 0 5 0,-1 0-1 15,1 0 4-15,-2 0-2 0,0 0-1 0,-1 0-1 16,7 0-3-16,-6 0 3 0,2 0-15 15,0 0 6-15,2 0 6 0,-3 0 1 16,5 0-2-16,-6 0 2 0,6 0 13 16,-6 0 1-16,1 0-5 0,5 0 0 0,-6 0-9 15,6 0 2-15,-4 0-1 0,2 0 4 16,0 0-2-16,-3-2 3 0,5 2-8 16,-6 0 1-16,6 0 1 0,-6 0 0 0,6-1 4 15,-3 1-4-15,3 0 8 0,-6 0-8 16,6 0 1-16,-2 0-4 0,2 0 1 15,-6 0 2-15,6 0 0 0,2 0 4 0,-7 0-1 16,3 0 1-16,0 0-2 0,2 0 0 16,-2 0 0-16,0 0 0 0,2 0-2 15,2 0 8-15,-7 0-2 0,3 0-1 16,0 0-11-16,2 0 2 0,2 0 0 0,-6 0 5 16,6 0 1-16,-8 0-1 0,8 0 1 15,-2 1-2-15,-3-1 2 0,1 0-2 16,2 2 5-16,-2-2-2 0,4 0-1 15,-2 0-1-15,-2 1-2 0,0-1 1 0,4 2 1 16,0-2 1-16,-2 0 15 0,2 0-7 16,0 0-2-16,-4 0-20 0,2 1 4 15,2-1 3-15,0 0 0 0,0 0 5 0,-5 0 0 16,5 0 5-16,0 0-1 0,-4 2-7 16,4-2 2-16,0 1 0 0,0-1 8 15,-2 0-2-15,2 0 0 0,0 2 0 16,0-2 0-16,0 0 0 0,0 0-4 0,0 0-1 15,0 0-1-15,0 0 2 0,0 0-1 16,0 0-5-16,0 0 1 0,0 0 5 16,0 0 1-16,0 0 0 0,0 0 0 15,0 1 0-15,0-1 0 0,0 0 0 0,0 0-1 16,0 0 1-16,0 0 0 0,0 0 2 16,0 0-2-16,0 0 5 0,0 0-2 15,0 0 1-15,0 0-4 0,0 0-2 16,0 0 0-16,0 0 2 0,0 0 3 0,0 0 0 15,0 0-2-15,0 0 0 0,0 0-1 16,0 0-1-16,0 0 1 0,-4 0 3 0,4 0-1 16,0 0-2-16,0 0-7 0,-2 0 2 15,2 0 0-15,0 0 6 0,0 0-3 16,0 2 3-16,0-2 3 0,0 0-5 0,0 0 0 16,0 0-1-16,-4 0 5 0,4 0-1 15,0 0 2-15,0 0 2 0,-4 0-2 16,4 1-7-16,0-1-3 0,0 0 1 15,0 2 2-15,0-2 2 0,0 0 1 0,0 0-10 16,0 0 4-16,0 0 1 0,0 0 16 16,0 0-3-16,0 0-3 0,0 0-4 15,0 0 1-15,0 0 1 0,0 0-2 16,0 0-1-16,-2 0 1 0,2 1 0 0,0-1 4 16,0 2-3-16,-4-2-1 0,-1 0 1 15,5 0-2-15,0 1 0 0,-2-1-4 16,2 2 1-16,-4-2-2 0,4 0 4 15,-2 0 1-15,2 0 0 0,-4 1 1 0,0-1 0 16,4 0 0-16,-2 0-3 0,2 2 0 16,-4-2 1-16,2 0 3 0,2 0-3 15,-5 1-3-15,1-1-4 0,4 0 3 0,0 0-2 16,-2 0 2-16,2 0 3 0,0 0 4 16,0 0 2-16,0 0-3 0,0 2-3 15,0-2 0-15,0 0 1 0,0 0 1 16,0 0 0-16,0 0 0 0,0 1-4 0,0-1 3 15,0 0-2-15,0 0 6 0,0 2-2 16,0-2 6-16,0 0-6 0,0 0 1 16,0 0 0-16,0 0 1 0,0 0-2 15,0 0-2-15,0 0 2 0,0 0-1 0,0 0 5 16,0 0-5-16,0 0 0 0,0 0-5 16,0 0 4-16,0 0 1 0,0 0 1 15,0 0 0-15,0 0 0 0,0 0 1 0,0 0-1 16,-4 0 1-16,4 0-1 0,0 0-1 15,0 0-3-15,-4 1 2 0,4-1-2 16,0 0 3-16,0 0 1 0,0 0 1 16,0 0-5-16,0 1 3 0,0-1-2 0,0 0 0 15,0 0-3-15,0 2 5 0,0-2 0 16,0 0 0-16,0 0 0 0,0 0 0 16,0 0 1-16,0 0-2 0,0 0 14 0,0 0-3 15,0 0-4-15,0 0-15 0,0 0 1 16,0 0 1-16,4 0-2 0,-4 0 0 15,4 0-3-15,-4 0-25 0,2 0-99 0,-2-2-248 16,4 2-350-16,1 0-209 0,-5-2 62 16,6 2 261-16,-6-3 241 0</inkml:trace>
  <inkml:trace contextRef="#ctx0" brushRef="#br0" timeOffset="119648.04">24119 14406 73 0,'0'-2'238'0,"0"0"-2"16,0 1-17-16,0 1-12 0,0 0 2 0,0 0 20 15,0 0 18-15,0 0 13 0,0 1-7 16,0 1-23-16,0 1-48 0,-2-1-53 15,2 2-49-15,0-1-28 0,-4 0-21 16,2 2-14-16,2-2-9 0,-4 1-6 0,4-1-2 16,-4 2-3-16,4-3-1 0,0 2-34 15,0 0-96-15,-2-1-133 0,2 0-104 16,0 0-35-16,0-2 7 0,0 1 13 0,0 0 22 16,0-1 48-16</inkml:trace>
  <inkml:trace contextRef="#ctx0" brushRef="#br0" timeOffset="119808.4">24096 14495 102 0,'0'4'176'0,"0"-1"14"16,0 0 12-16,0 0 1 0,0 1-5 15,-2-1-23-15,2 0-39 0,0 0-46 16,0 2-36-16,0-4-23 0,0 2-14 0,0 0-11 16,-4 0-8-16,4 0-43 0,0 0-84 15,0 0-122-15,-4-1-91 0,4 1-27 16,0-1 56-16</inkml:trace>
  <inkml:trace contextRef="#ctx0" brushRef="#br0" timeOffset="119948.73">24086 14592 114 0,'0'1'144'16,"0"1"-30"-16,0-1-39 0,0 1-28 0,0-1-19 15,0 1-11-15,0-1-9 0,0 2-3 16,0-1-5-16,0 0-38 0,0 0-68 15,-2 1-81-15,2 0-19 0</inkml:trace>
  <inkml:trace contextRef="#ctx0" brushRef="#br0" timeOffset="120176.12">24094 14712 5 0,'0'3'51'0,"0"-2"-9"0,0 2-5 0,0 0-9 16,0-1-9-16,0-1-8 0,0 1-3 15,0-2-5-15,0 1-4 0,0-1-41 16,0 0-67-16</inkml:trace>
  <inkml:trace contextRef="#ctx0" brushRef="#br0" timeOffset="121009.61">24129 14709 21 0,'0'0'105'15,"5"-2"12"-15,-3 1 9 0,-2-1 4 0,0 0 10 16,4 2 9-16,-4-1 11 0,4 1 9 16,-4 0 8-16,0-1 14 0,0 1 16 15,0-2 11-15,2 2 18 0,-2-1-1 16,0 1-8-16,0-2-27 0,0 2-26 0,0 2-29 16,0-2-25-16,0 1-24 0,-2-1-26 15,2 3-20-15,0-2-17 0,-4 3-9 16,0-1-10-16,2 0-7 0,-3 1-4 15,3 0-2-15,-2 3 3 0,-2-1-2 0,2 1 6 16,-2 1-4-16,2-1-1 0,-3 1-6 16,5-1 1-16,-6 0 4 0,2 1-4 0,0-2 2 15,2 2 0-15,-3-1 5 0,3-1-1 16,-2-1-3-16,4 1 1 0,-6-2 1 16,8 1-3-16,-2-3-3 0,-3 2 0 15,1 0 1-15,4-2 2 0,-2-1-1 0,2 1 0 16,0-1 0-16,0-1 0 0,2-1-4 15,-2-1 0-15,4 1-38 0,1-2-119 16,-5 0-194-16,2-1-199 0,2 3-128 0,0-2 7 16,-4 2 117-16,0-2 185 0</inkml:trace>
  <inkml:trace contextRef="#ctx0" brushRef="#br0" timeOffset="121743.99">24101 14982 81 0,'0'-3'201'15,"2"0"-15"-15,-2 0-22 0,4 0-25 16,0 1-9-16,-4 1-13 0,0-1-4 16,2 0 2-16,-2 1 13 0,0 1 23 15,4-1 23-15,-4 1 35 0,0 0 26 0,0 0 15 16,0 1-15-16,-4 0-27 0,4 1-34 15,-2 0-35-15,2 1-41 0,-4 0-30 16,0 0-29-16,4 0-13 0,-2 0-9 16,2-1-4-16,-5 2-5 0,3 0-3 0,2 1-5 15,-4-1 0-15,0 1 0 0,2 1 2 16,2-2-9-16,-4 2 6 0,0-1 3 16,4 1 7-16,-2-1-5 0,-2 2-3 0,1-1 1 15,3 0-2-15,-4 0 2 0,0 0-4 16,4 0 4-16,-2 0 8 0,2 0 2 15,0 1 2-15,0-2-5 0,-4 1 3 16,4 0-5-16,0-2-1 0,0 1 0 0,4 1 1 16,-4-3-2-16,0 1-3 0,2-1 1 15,2 0-1-15,0 0-4 0,-1-1 4 0,3-1-6 16,2 2 6-16,-6-3 2 16,8 2 2-16,-3-1-1 0,1-1-1 0,0 0-1 15,0 0-2-15,1 0 0 0,-1 0-3 16,2 0 1-16,-3 0-1 0,-1 0-2 0,0 0-1 15,0 0-3-15,-2-1-19 0,2-1-76 16,-1 2-162-16,-3-1-171 0,-2-1-120 16,4-1-50-16,0 0 19 0,-4-2 89 15,2 3 149-15</inkml:trace>
  <inkml:trace contextRef="#ctx0" brushRef="#br0" timeOffset="122156.18">24051 15031 94 0,'0'-1'84'0,"0"-1"3"0,0 1 7 16,0-1 4-16,0 1 5 0,0-1 7 0,0 2 0 16,0-2 6-16,2 1-4 0,-2 1 7 15,4-1 8-15,-4-1 4 0,2 2 5 16,2-1 1-16,0-1 11 0,-1 2 12 16,1-1 23-16,-2 1 7 0,6-2-19 0,-6 1-40 15,6 1-39-15,-1-2-6 0,-1-1-1 16,4 1 15-16,-8 1-12 0,6 0-16 15,-1-1-27-15,-1 1-15 0,0-1-10 16,2 1-9-16,-6-1-2 0,5 1-6 0,-3 1-1 16,0-2-5-16,2 1 1 0,-4 1 1 15,6-2-4-15,-6 0-2 0,5 2-20 0,-3-1-115 16,0 1-180-16,-2 0-219 0,2-1-144 16,0-2 25-16,2 1 142 0,-6 1 203 15</inkml:trace>
  <inkml:trace contextRef="#ctx0" brushRef="#br0" timeOffset="124546.09">24351 15134 98 0,'0'0'155'16,"0"0"8"-16,0 0-4 0,0 0-8 15,0 0-16-15,2 0-8 0,-2 0-9 16,0 0-5-16,0 0-2 0,0 0 1 0,4-1-7 16,0 1-15-16,-4-1-15 0,2 1-15 15,2-2-5-15,-2 2 0 0,-2-1-6 16,9-1-6-16,-9 2-6 0,6-1 2 16,-4 1-1-16,-2-2 0 0,8 1-9 0,-6 1-11 15,-2 0-7-15,6 0 0 0,-6 0 0 16,9 0 2-16,-9 1-3 0,2 1-2 15,2-2-4-15,0 1 1 0,-2 2-1 16,2 0 1-16,-4-2 1 0,0 3 0 0,0-1-2 16,2 1-4-16,-2-1 3 0,-2 0-2 15,2 2-1-15,0-2 0 0,0 1 0 16,-4 1 2-16,2-1-4 0,2-1 4 0,-8 0-2 16,6 0 0-16,-3 2 0 0,1-3 3 15,-2 2-3-15,4-1 9 0,-6-2 34 16,6 1 50-16,-4-1 40 0,1 1 2 0,-1-2-10 15,2-2-14-15,2 1-13 0,-6-1-21 16,6-1-23-16,-2 0-13 0,-1 0-17 16,3 0-10-16,-2-1-10 0,4-2-2 15,0 1-1-15,0 1-1 0,0-1 0 0,0 1-3 16,0-1-1-16,0 1-4 0,4 1-86 16,-4-2-184-16,2 2-231 0,-2 0-193 15,0-1 21-15,0-1 133 0,0 1 215 0</inkml:trace>
  <inkml:trace contextRef="#ctx0" brushRef="#br0" timeOffset="126450.12">25403 13056 24 0,'0'0'149'0,"0"0"6"0,0 0 7 16,0 0-5-16,0 0 5 0,0 0-6 0,0 0-3 15,0 0-16-15,0 0-8 0,0 0-15 16,0 0-16-16,0 0-21 0,0 0-22 15,0 1-15-15,0-1-12 0,0 2-11 16,0-1-6-16,-2 2-4 0,2 0-3 0,0 0 2 16,-4 0-3-16,0 2-2 0,4-1 0 15,-3-1 0-15,3 3 2 0,0-3-3 16,-4 3-3-16,2-1 2 0,2-1 0 16,0 2 0-16,0-1-1 0,-4 1 1 0,4-2-3 15,-4 2 0-15,4-1-2 0,0 1-20 16,0-2-54-16,0 1-82 0,0-1-89 15,0 1-83-15,0-1-47 0,0 1 27 0</inkml:trace>
  <inkml:trace contextRef="#ctx0" brushRef="#br0" timeOffset="126715.49">25376 13270 14 0,'0'3'79'0,"0"0"-14"0,-2 0-19 16,2 2-20-16,0-2-8 0,0-2-11 15,0 4-4-15,0-2 0 0,0-1-1 0,0 2-1 16,0-1-1-16,0 0-3 0,0 0 2 15,0 0-1-15,0-1-13 0,0 2-54 16,0-3-63-16</inkml:trace>
  <inkml:trace contextRef="#ctx0" brushRef="#br0" timeOffset="126917.88">25376 13384 116 0,'0'3'180'0,"0"1"-20"0,0 0-32 16,0 0-40-16,0-1-28 0,-2 2-25 15,2-1-11-15,0-1-15 0,0 2-3 16,0-1-5-16,0-1 2 0,0 2-6 16,-4-2 2-16,4 1-8 0,0-1-42 0,0 2-77 15,-4-1-96-15,4 1-29 0</inkml:trace>
  <inkml:trace contextRef="#ctx0" brushRef="#br0" timeOffset="127116.39">25370 13534 152 0,'0'3'179'0,"4"0"1"0,-4 0-29 0,0 2-39 16,0-2-39-16,0 1-27 0,0-1-18 15,0 2-11-15,-4-2-4 0,4 1-8 16,0 1-1-16,0-1-4 0,-4 1-1 16,4-1-13-16,0-1-48 0,0 2-86 0,0-3-105 15,0 2-29-15</inkml:trace>
  <inkml:trace contextRef="#ctx0" brushRef="#br0" timeOffset="127317.03">25366 13672 71 0,'0'5'134'0,"0"-2"-1"0,0 1-16 0,0-1-26 15,0 1-28-15,0 0-21 0,0 0-19 16,0 1-8-16,0-1-6 0,0-1-2 16,0 2-5-16,0-1-2 0,0 1 0 0,0-1-2 15,0 1 4-15,0-2-9 0,0 0-29 16,0 1-53-16,0-1-48 0,0 0-25 15,0 0 2-15</inkml:trace>
  <inkml:trace contextRef="#ctx0" brushRef="#br0" timeOffset="127516.07">25374 13801 103 0,'0'3'140'0,"0"2"19"0,0-2 16 0,2 0 10 15,-2 1-2-15,0-1-22 0,0 2-41 16,-2-1-37-16,2-1-34 0,0 2-22 0,0-3-10 15,0 2-5-15,0 0-7 0,-4 1-5 16,4-1-23-16,-4-1-47 0,4 2-63 16,0-2-60-16,0 1-24 0,0 0-2 0,-2 1 21 15,-3 0 35-15,5-2 41 0</inkml:trace>
  <inkml:trace contextRef="#ctx0" brushRef="#br0" timeOffset="127983.35">25366 13926 7 0,'0'1'69'16,"0"2"22"-16,0 0 15 0,4-2 11 15,-4 1-5-15,4 0-15 0,-4 1-24 16,0-2-24-16,0 1-16 0,0-1-14 16,0 1-8-16,0-1-4 0,0 2 0 0,0 0-5 15,0-1-1-15,0 1-2 0,0 1 0 16,0-1-3-16,0 0 0 0,0 2 3 16,0-2 2-16,0 1-1 0,0-1-1 15,0 0-2-15,0 0 3 0,0 0 0 0,0-1 3 16,0 1-3-16,0-2 0 0,0 2-3 15,2-1 2-15,-2-1-3 0,0-1 2 16,0 3 0-16,0-3 4 0,0 1 1 16,0 1 2-16,0 0 2 0,0-1 3 0,0 1 10 15,0 1 25-15,0-2 15 0,0 1 1 16,0-1-15-16,0 2-14 0,0-2-15 16,0 3-5-16,0-3-7 0,0 1-1 0,0-1-2 15,0 2-2-15,0-1-2 0,0-1 2 16,0 2-1-16,0 0 2 0,0-1-1 15,0 1-1-15,0 1-3 0,0-1 2 0,0 0 2 16,0 0 0-16,4-2 0 0,-4 3-2 16,0-1 4-16,0-2-4 0,4 2 4 15,-4-1 0-15,0-1-1 0,0 2-1 0,0-2 3 16,0 1 0-16,0 0 1 0,0-1 1 16,0 2 19-16,0-1 31 0,0 1 36 15,0 0 28-15,0-1 8 0,0 0-13 16,0 1-32-16,-4-1-31 0,4 1-22 0,0-2-16 15,0 2-7-15,0-1-6 0,0 0-40 16,0 0-98-16,0 0-148 0,0-2-146 16,-4 1-15-16,4-1 87 0</inkml:trace>
  <inkml:trace contextRef="#ctx0" brushRef="#br0" timeOffset="128160.6">25384 14166 100 0,'0'1'228'0,"0"1"-9"0,0-1-24 16,0 1-43-16,0 1-37 0,0-1-36 16,-4 0-25-16,4 3-21 0,-4-2-12 0,4 0-13 15,0 0-3-15,0 1-5 0,-2-1 0 16,2 2-3-16,0-1-1 0,0-1-43 16,0 1-87-16,-4 1-126 0,4-2-71 15,-4 0 23-15</inkml:trace>
  <inkml:trace contextRef="#ctx0" brushRef="#br0" timeOffset="128317.09">25374 14291 42 0,'0'4'174'0,"0"-1"-33"0,0 0-46 16,0 1-40-16,0-1-21 0,0 0-14 0,0 0-7 15,0 2-6-15,0-1 2 0,0-1-15 16,0 2-57-16,0-2-83 0,-4 1-66 15</inkml:trace>
  <inkml:trace contextRef="#ctx0" brushRef="#br0" timeOffset="128664.23">25366 14402 127 0,'0'2'197'16,"0"1"14"-16,0-1 5 0,0 1-9 0,0-2-32 15,0 2-53-15,0 0-44 0,0 0-29 16,0-1-16-16,0 1-12 0,0 0-13 16,-2 0-4-16,2 0-4 0,0 0 0 15,-5-1-1-15,5 2-2 0,0 0 1 0,0-1-19 16,0 0-32-16,0 1-39 0,0 0-28 16,0-1-7-16,0 0 8 0,0 0 23 15,5-2 30-15,-5 2 25 0,0-2 13 0,0 3 9 16,2-3 10-16,-2 1 2 0,0 1 0 15,0-2 0-15,0 1 7 0,0-1 10 16,0 1-2-16,0-1 2 0,0 2 3 16,0-1 4-16,0 1 3 0,0 0 1 0,0-2-2 15,0 2-6-15,0 0-8 0,0 2 0 16,-2-2-1-16,2 0-2 0,0 1-2 16,0 1-1-16,-5-3-36 0,5 2-88 15,0 0-109-15,0-1-28 0</inkml:trace>
  <inkml:trace contextRef="#ctx0" brushRef="#br0" timeOffset="129017.85">25349 14593 173 0,'0'2'210'0,"0"1"-12"16,0-2-27-16,0 1-37 0,0-1-39 0,0 1-33 15,0-1-27-15,0 2-15 0,-2-2-5 16,2 3-5-16,0-1-8 0,0 0 0 15,-4 0-2-15,4 1 0 0,-2 1-3 16,2-1 2-16,0 1-1 0,0-1-10 0,0 1-34 16,0-1-59-16,0-1-58 0,0 0-26 15,0 0 12-15,0 0 33 0,0 0 40 0,0-1 33 16,2 1 24-16,-2-2 22 0,0 1 11 16,0-1 10-16,4 2 7 0,-4-1 15 15,0-1 17-15,0 0 22 0,0 3 25 16,0-3 20-16,0 2 19 0,0-1 8 0,0 1 4 15,0 1-19-15,0-1-30 0,-4 2-29 16,4-1-18-16,0 1-15 0,0-1-11 16,0 1 1-16,0-2-10 0,0 1-34 15,0 2-93-15,0-1-125 0,0 1-58 0,0-2 28 16</inkml:trace>
  <inkml:trace contextRef="#ctx0" brushRef="#br0" timeOffset="129318.02">25359 14821 38 0,'0'3'214'0,"0"0"10"16,0 0 10-16,0 0 17 0,0 0 28 0,0 2 28 15,0-2-9-15,-2-2-50 0,2 2-74 16,0 0-62-16,0 0-48 0,0-1-29 16,0-1-16-16,0 2-10 0,0-1-2 15,0 0-3-15,0 0-1 0,2 0-2 0,-2-1-1 16,0 0-1-16,0 1 1 0,0 0 0 15,0 1 1-15,0-3 2 0,0 3-2 16,0-2-1-16,5 1 0 0,-5-1-3 16,0 1 2-16,0 0 1 0,0 0-1 0,0 0 1 15,0 1-2-15,0 0 1 0,0-2-2 16,0 1-2-16,0 1-2 0,0-2-40 16,-5 1-85-16,5-1-120 0,0-1-140 0,5 0-125 15,-3-4-4-15,-2 1 100 0</inkml:trace>
  <inkml:trace contextRef="#ctx0" brushRef="#br0" timeOffset="130553.2">25380 14830 42 0,'4'-1'60'0,"-4"1"-14"0,2-2-7 0,2 2-5 16,-4-1-7-16,3-1 0 0,-3 1-1 15,4-1 6-15,0 1 5 0,-2-1 8 0,-2 1 8 16,4-1 14-16,-2-1 7 0,2 0 9 16,0 2-4-16,-2-2-3 0,-2 0-13 0,9 0-13 15,-9-1-13-15,2 3-9 0,2-2-10 0,-2 0-2 16,2 0-4-16,0 2 4 0,-2-2 10 16,2-1-69-16,-2 3-34 0,-2-2-6 15,5 2 77-15,-1 1 53 0,-2-2 33 16,-2 2 29-16,0 0 25 0,4 0 19 0,-4-1 12 15,2 1-7-15,-2-2-24 0,0 1-31 16,0 1-32-16,0 1-24 0,-2-1-17 16,2 2-8-16,-4-2-8 0,4 1-4 15,-2 1 18-15,2-1 22 0,-4 1 22 0,-1 0-3 16,3 2-5-16,2-1-1 0,-6 0-3 16,2 1-7-16,0-1-12 0,2 2-10 0,-4-1-5 15,-3 1 3-15,7-1 5 0,-6 2 0 16,6-1-12-16,-4-1-8 0,2 2-1 15,-3-1-6-15,1 1-1 0,2 0-2 16,-2-2 0-16,2 2 2 0,0-1 12 0,-3-1 13 16,5 2 10-16,-6-1-4 0,6-1-2 15,-2 0 2-15,2 1 8 0,-2 0 7 16,0-1-5-16,1-1-4 0,-3 1-4 0,2 0-1 16,0-1 2-16,2 1-1 0,-2-1-3 15,0 0-5-15,2 0-8 0,-3 0-2 16,3-1-6-16,2 1-4 0,-4-2-2 15,0 1-3-15,4-1 0 0,-2 2-2 0,2-3-3 16,0 0-4-16,0 0-1 0,0 0 0 16,0 0 4-16,0-1-1 0,2-1-4 15,-2 1-33-15,4-2-94 0,0 3-194 16,-4-2-196-16,2 1-173 0,-2-2-7 0,0 1 107 16,5-1 195-16</inkml:trace>
  <inkml:trace contextRef="#ctx0" brushRef="#br0" timeOffset="133255.41">25417 15070 41 0,'0'-1'88'16,"0"1"18"-16,2-3 15 0,-2 3 5 0,0-2 6 16,0 1-2-16,0 1-8 0,0-2-12 15,0 2-16-15,0-2-17 0,0 2-15 16,0 0-14-16,0 0-15 0,0 0-8 16,0 0-10-16,0 0-6 0,0 0-4 0,0 0 1 15,0 0 1-15,-2 2-3 0,2 0 6 16,0-1 7-16,0 1 0 0,0 1-3 15,-4-2-3-15,4 2 1 0,-4-1-2 0,4 2 1 16,0-2 0-16,0 2-3 0,0-1-5 16,-2 0-1-16,-2 1 1 0,4 1-2 15,0 0 4-15,-2-1-3 0,2 2 0 16,0-1-1-16,0 1 0 0,-4 0-2 0,4 0 1 16,-4 0-1-16,4-2 2 0,0 4 0 15,-3-1 2-15,3-1-2 0,0 2 2 16,0-1 0-16,-4 1-1 0,2-1 8 0,2-1 10 15,0 3 9-15,0-1-2 0,0-1-2 16,0 1-8-16,0-1-7 0,-4-1-6 16,4 2-3-16,0-1 2 0,0-1 1 0,4 0 3 15,-4 0 3-15,0-1 11 0,0 1 8 16,2-2 8-16,2 0-6 0,-4 1-7 16,3 0-8-16,-3-1-4 0,4 0-3 15,0 0-4-15,-2-1-2 0,2 0 0 0,-2 0-2 16,2 0-1-16,0-2-3 0,-2 2 2 15,3-1 0-15,-1-2 0 0,-4 1-2 16,2 1 1-16,2-2-4 0,-4 0-22 16,2 0-60-16,-2 0-90 0,0-2-82 0,4 1-61 15,-4-1-41-15,0-1 23 0,0 2 67 16</inkml:trace>
  <inkml:trace contextRef="#ctx0" brushRef="#br0" timeOffset="133650.09">25347 15183 60 0,'0'-2'150'0,"0"2"3"0,2 0 2 16,-2 0-1-16,0 0-5 0,4 0-5 0,-4 0-12 16,4 0-18-16,-4 0-20 0,2 0 1 15,-2 0 14-15,5 0 19 0,-3 0 22 16,6 0 36-16,-8 0 32 0,6 0 0 0,-2 0-37 15,2 0-56-15,-3 0-40 0,5-1-31 16,-6 1-17-16,4 0-15 0,2 0-6 16,-6-2-7-16,3 2-5 0,1 0-2 15,-2-1-5-15,-2 1-5 0,6 0-72 0,-6 0-156 16,2-2-199-16,-2 2-187 0,3 0-6 16,-1-1 101-16,-2 1 199 0</inkml:trace>
  <inkml:trace contextRef="#ctx0" brushRef="#br0" timeOffset="134423.34">25744 15187 100 0,'0'0'117'16,"0"-1"-9"-16,0-1-13 0,-4 1-18 0,0-1-15 16,4 1-8-16,0 1-7 0,-2 0-1 15,-3-2 2-15,5 2 1 0,-2 0 8 0,2 0-7 16,-4 0 5-16,0 0-2 15,2 2-8-15,2-2-11 0,-4 0-10 0,2 1-5 16,2-1-5-16,-4 2-5 0,0-1-3 16,2 1-2-16,2-1-2 0,-5 2 2 0,3-1-1 15,2 1-3-15,-8 0 3 0,8 1-2 16,-2-1-1-16,2 1 0 0,-4 0 3 16,0 2-3-16,4-2 4 0,0 0-3 15,-2 3 1-15,-2-3-2 0,4 2 0 0,0 0 1 16,0 0-5-16,0 0 4 0,0 0 0 15,0 2 10-15,0-1 6 0,0 1 4 16,0-1 2-16,0 1-7 0,0-1-3 0,0 2-2 16,0-1-1-16,0-1 1 0,0 1 17 15,0 1 20-15,0 0 21 0,0-2 11 16,0 0 7-16,0 1 2 0,0 0 1 16,-3-1 0-16,3 1-12 0,0-3-7 0,0 2-14 15,0-1-14-15,-4 0-14 0,4-2-10 16,-4 1-7-16,4-2-2 0,0 1-1 15,0-1-2-15,0 0-2 0,0 0-1 16,0-1-2-16,-2 1-4 0,2-2-2 0,0-1-1 16,0 0-2-16,-4 0-4 0,4-1-18 15,0 1-69-15,-2-3-96 0,2 0-101 0,0-2-71 16,0 2-59-16,0-1 24 0,0-1 85 16</inkml:trace>
  <inkml:trace contextRef="#ctx0" brushRef="#br0" timeOffset="134918.03">25620 15315 103 0,'0'-2'117'0,"0"2"-15"0,0 0-4 16,0 0-2-16,4-1 3 0,-4 1 3 0,0 0 1 15,0 0-2-15,2 0 5 0,-2 0 7 16,0 0 14-16,4 1 13 0,0-1 21 16,-4 2 11-16,2-1 3 0,3-1 1 15,-5 2 14-15,2-2 14 0,6 1-1 0,-6-1-25 16,2 1-34-16,-2-1-41 0,2 2-34 16,3-2-31-16,-3 0-14 0,-2 0-7 15,6 0 1-15,-6 0-2 0,6 0-7 0,-1 0-4 16,-5 0-3-16,2 0 0 0,0 2 16 15,2-2 18-15,-4 0 11 0,2 0-7 16,2 0-9-16,-6 0-9 0,7 0-8 16,-3 0-3-16,0 0-6 0,-2 0-1 0,-2 0-4 15,8 0 0-15,-8 0-1 0,2 0-2 16,2-2 0-16,-4 2-3 0,0 0-37 16,3-2-178-16,-3 1-276 0,-3 1-281 15,3-3-14-15,0 2 154 0,-4-1 248 0</inkml:trace>
  <inkml:trace contextRef="#ctx0" brushRef="#br0" timeOffset="140391.14">25436 12807 23 0,'4'-9'55'15,"0"0"0"-15,2 0-2 0,-4-2-3 16,7 1-71-16,-7-2-50 0,4-1-32 16</inkml:trace>
  <inkml:trace contextRef="#ctx0" brushRef="#br0" timeOffset="140763.09">25548 12589 4 0,'8'-18'17'0,"6"-1"3"0,-1 1 2 16,1-2 2-16,3-1 8 0,-5-1 4 0,3 1 2 16,1 0-1-16,1-2 5 0,3 2 8 15,-3-1 2-15,1 0 1 0,3 0-4 16,0 0-7-16,-3-1 0 0,7 2-2 0,-6 2 4 16,6-2 1-16,-7 1-1 0,7 2-1 15,-6 0 2-15,1 2-1 0,3-1-5 16,-2 2-5-16,1 0 0 0,-1 1 5 15,-2 3 11-15,6-1 7 0,-3 0-6 0,1 1-11 16,-2 2 12-16,1 0 31 0,3 0 58 16,0 2 61-16,0-2 49 0,-2 3 33 15,-1-2-3-15,5 1-27 0,-2-1-38 0,-2 1-42 16,-5-2-40-16,7 3-38 0,-8-2-32 16,3 2-22-16,-3 0-15 0,-5 2-10 15,1-2-5-15,1 1-2 0,-4 2 2 16,1 0 3-16,-5 0-5 0,0 2-1 0,0-3-7 15,-6 4-2-15,5 0 0 0,-1 0-3 16,-4 0-3-16,0 0-30 0,0 0-125 0,0 0-254 16,-9 2-316-16,9 0-99 15,-6-1 121-15,2 1 261 0</inkml:trace>
  <inkml:trace contextRef="#ctx0" brushRef="#br0" timeOffset="141897.28">25407 12909 131 0,'0'0'139'16,"2"0"3"-16,-2-2-7 0,0 0-11 0,0 1-8 15,4 0-7-15,-4-1-93 0,4-1-72 16,-4 0-43-16,2 0 52 0,-2-1 41 16,0-1 16-16,9 1 11 0,-9-2 3 0,2-1-3 15,2 2-3-15,-2-3 4 0,2 1 5 16,0-1 6-16,2-1-1 0,-4 0 0 16,7 2 1-16,-7-4 2 0,4 2 4 0,2-1 2 15,3 0-6-15,-5 0-7 0,4 0-4 16,-2-1-1-16,3 1-6 0,3-1 0 15,-3 2-6-15,-3-1-1 0,6-1-5 0,-3 4-2 16,-1-2-1-16,-2 0-2 0,3 1 0 16,-5 1 0-16,4 1-5 0,-2 0-26 15,-1 0-97-15,-1 0-168 0,-2 0-77 0,2 1 33 16</inkml:trace>
  <inkml:trace contextRef="#ctx0" brushRef="#br0" timeOffset="143866.19">26718 11151 77 0,'0'-2'149'0,"0"1"-63"16,0-1-35-16,0-1-16 15,0 2 60-15,0-1 36 0,0 1 21 0,0-1 20 16,0 2 13-16,0 0 15 0,0-1 31 16,0 1 20-16,0-2 11 0,0 1-10 15,0-1-12-15,0 1-21 0,0-1-25 0,-5 2-32 16,5 0-36-16,0 0-28 0,0 0-22 16,0 0-16-16,0 0-15 0,0 0-10 15,0 0-13-15,0 0-7 0,0 0-2 16,0 0-9-16,0 0-4 0,0 2 2 0,-4-2 5 15,4 0-1-15,0 1-6 0,0 1 0 16,0-1-1-16,0 2 2 0,0 0 0 16,0 1 4-16,-2 1-5 0,2 1-1 15,0-1 1-15,0 2 0 0,0 1 2 0,0-1-5 16,2 2 5-16,-2 0-2 0,0 0 6 16,0 1-3-16,0 0-1 0,4-2-1 15,1 3 1-15,-5 0 1 0,0-2 0 0,2 0-1 16,2 0-4-16,-2-1 1 0,-2 0 2 15,4 0 1-15,0-2 0 0,-4 1-1 16,2-2 2-16,-2 1-1 0,4-2-1 16,-2 1 3-16,-2-2-2 0,0 1 2 0,4-1-2 15,1-1 0-15,-5-1 1 0,2 2-3 16,-2-3 2-16,8 2 0 0,-8-2 4 16,2-2 0-16,2 2 0 0,-4-3-13 0,2 2 3 15,-2-2 1-15,4-1 12 0,0 2-3 16,-4-3-3-16,3-1-5 0,1 0 2 15,-4 0 2-15,2-1 0 0,-2-2-2 0,4 0-4 16,0 0 2-16,-4 0-3 0,2 0 4 16,-2 0-1-16,4 0 0 0,0 1 1 15,-4 0 2-15,2 3 1 0,3-3-2 16,-5 3-2-16,2 0-2 0,-2 0 0 0,0 1-1 16,0-1 3-16,4 1-2 0,-4 1 0 15,4 0-2-15,-4 0-1 0,0 1 2 16,0-1-43-16,0 1-152 0,0 2-235 15,0-1-239-15,0 1-102 0,0 0 84 0,0 0 187 16,0 0 199-16</inkml:trace>
  <inkml:trace contextRef="#ctx0" brushRef="#br0" timeOffset="144500.12">27001 11155 37 0,'2'-3'94'16,"-2"0"4"-16,0 0 3 0,0 0 3 16,4 2-9-16,-4-1-1 0,0 1-10 0,0 1 0 15,0 0-4-15,-4 3-6 0,4-1-1 16,0 2 7-16,-2 0 4 0,2 1-11 15,-4 0-19-15,-1 2-21 0,3 0 4 16,2 1 8-16,-6-1 11 0,6 0-7 0,-4 1-9 16,0 1 7-16,4-1 7 0,-2 1 2 15,2-2-13-15,-4 2-12 0,2 0-8 16,2 0-8-16,0-2-3 0,0 3-4 16,0-1-2-16,0-2-2 0,-4 1-1 0,4-1-1 15,0-1-2-15,0 0-1 0,0 0 0 16,0-1 1-16,0-1 1 0,4 1 0 15,-4-3-1-15,0 2-2 0,2-3-8 0,2 1-41 16,-2-2-91-16,-2 0-141 0,8 0-146 16,-6-3-22-16,2 1 83 0</inkml:trace>
  <inkml:trace contextRef="#ctx0" brushRef="#br0" timeOffset="145002.01">27193 11162 45 0,'4'0'74'0,"-4"-1"22"0,0 1 14 16,2 1 13-16,-2-1 4 0,0 2 0 15,0 0-5-15,0 1-8 0,0 0 2 16,0 0 5-16,0 1 1 0,0 1-4 15,0 1-15-15,0-2-11 0,0 2-1 0,0 0 1 16,0 2-7-16,0-3-17 0,0 3-17 16,0 0-11-16,0-1-11 0,0 1-8 15,0-1-7-15,0 1-4 0,0-1-2 0,0 1-4 16,0-1-2-16,0-1-1 0,0 2 0 16,4-2 3-16,-4 1-3 0,4-1 0 15,-4 0-1-15,0-2-1 0,0 1-2 16,3 0 0-16,-3-1 1 0,4-1-1 0,-4 2 1 15,0-2 0-15,0-2-2 0,0 2 4 16,0-1-5-16,0-1-4 0,0 1-26 16,0-1-57-16,0 1-81 0,0-2-81 15,0 0-60-15,0 0-52 0,0-2-15 0,0 1 52 16</inkml:trace>
  <inkml:trace contextRef="#ctx0" brushRef="#br0" timeOffset="145420.84">27224 11169 31 0,'2'-3'114'0,"-2"1"-1"0,0 0-5 15,0 1-8-15,0 0-6 0,0 1-6 0,0 0-4 16,-2 0-10-16,2 1-9 0,-4 0-4 16,0 3-2-16,4-3 7 0,-2 4 1 15,-5-1 6-15,7 0 0 0,-8 1 7 16,6 1 6-16,-4-1 4 0,2 2 5 0,0-1-2 16,-3 0 5-16,5 0-4 0,-6 0 4 15,6 2-1-15,-6-1 2 0,6 1-1 16,-2-1-12-16,1-1-14 0,-5 2-16 0,6-1-13 15,-4-1-12-15,2 2-10 0,0-2-10 16,2 1-4-16,-3-2-2 0,1 1-4 16,-2 0-1-16,4 0-3 0,2-2-1 15,-8-1-2-15,8 2-3 0,-2-1 1 0,2-2-3 16,-4 0-23-16,2 2-74 0,2-1-103 16,0-2-96-16,-5 1-63 0,5-1-54 15,0-1-22-15,0 0 52 0,0 0 108 16</inkml:trace>
  <inkml:trace contextRef="#ctx0" brushRef="#br0" timeOffset="145734.51">27112 11316 71 0,'0'0'122'0,"4"0"16"0,1-2 17 16,-3 0 15-16,-2 2 7 0,4 0 6 16,0 0-2-16,-2-1 7 0,2 0 7 0,-2 1-7 15,6 0-24-15,-5-2-20 0,3 2-19 16,-2-1-17-16,2 1-19 0,2-2-24 0,-1 1-22 16,-5-1-16-16,6 2-9 15,-2-3-7-15,0 3-3 0,1-1-4 0,-1 1-2 16,-2-2-2-16,2 0-3 0,-2 2-1 15,0-1-2-15,3 1-2 0,-5-1-88 0,2 1-157 16,0-3-227-16,-2 1-112 16,2 1 37-16,-4-2 158 0</inkml:trace>
  <inkml:trace contextRef="#ctx0" brushRef="#br0" timeOffset="148322.57">27526 11244 129 0,'-2'-2'179'0,"2"1"4"0,0-1-2 15,0 0 1-15,0 2 6 0,0 0 1 16,0-1 4-16,0 1-7 0,0-1-16 16,-4 1-25-16,4-2-27 0,0 2-20 0,0 0-9 15,-2 0-16-15,2 2-3 0,0-1-15 16,0 2 5-16,0 0-8 0,-5 2 15 15,5-1 7-15,-4 2 5 0,4 0-12 16,0 2-17-16,0-1-16 0,-2 1-12 0,2 0-8 16,0 0-5-16,0 1-1 0,0 0-4 15,-4-1-2-15,4 1-2 0,0 0-2 16,0-2 2-16,0 1-2 0,4-2 0 16,-4 1-1-16,0-1-2 0,2-1 1 0,-2-1-7 15,0-1-57-15,4 0-123 0,1 0-146 16,-5-1-103-16,0-2-44 0,0 0-20 15,2-2 53-15,-2-1 104 0</inkml:trace>
  <inkml:trace contextRef="#ctx0" brushRef="#br0" timeOffset="148704.72">27507 11242 66 0,'2'-7'140'0,"7"1"20"16,-3 0 11-16,4 0-1 0,-8 0-8 15,8 1-13-15,-3 1-21 0,3-1-27 0,-4 2-27 16,9 0-21-16,-9 0-19 0,0 3-7 16,4-1-12-16,-3 2 2 0,1-1-2 15,-2 3 19-15,0 0 30 0,-2 0 35 0,-2 2 6 16,5-1-11-16,-7 1-24 0,0-1-23 15,0 2-18-15,-2 0-8 0,-3 0-8 16,3-2-2-16,-6 3-5 0,6-3 0 16,-4 1-2-16,-2-1-2 0,1-1-1 0,1 0-4 15,0 0 2-15,-2-1-2 0,6-1-1 16,-5-1 0-16,-1 0-5 0,6 0-18 16,-4-1-64-16,2 1-86 0,0-2-99 15,4 1-84-15,0-1-59 0,0 1 27 0,0-1 96 16</inkml:trace>
  <inkml:trace contextRef="#ctx0" brushRef="#br0" timeOffset="149078.12">27797 11259 5 0,'6'1'85'0,"0"2"27"0,2 2 14 16,-6-1-4-16,2 1-13 0,1-1-10 16,-3 2 3-16,2 0 5 0,-4 0 10 15,0 0 2-15,0 1-11 0,-4-2-22 16,2 1-25-16,-3 0-22 0,1-1-15 0,2 1-7 15,-6-2-7-15,2-1-2 0,0 0-2 16,-1-1-2-16,1-1 0 0,-4 1 0 16,4-4 0-16,-3 1 1 0,-1-1-3 15,8-2 1-15,-4 1-1 0,-3-3-2 0,7-1-1 16,-2 3 1-16,2-3-2 0,2 0 0 16,0 0 1-16,0 1 1 0,2-1-1 0,2 1-2 15,-2 0 1-15,3-1 1 0,-1 5-2 16,2-3-5-16,-4 2-61 0,6 0-128 15,-2 2-167-15,1-3-42 0,-1 2 67 16</inkml:trace>
  <inkml:trace contextRef="#ctx0" brushRef="#br0" timeOffset="149372.23">27981 11198 24 0,'2'4'150'0,"-2"-3"19"0,4 2 10 15,-4 3-4-15,4-1-7 0,-8-1-12 16,4 2-19-16,-4 0-28 0,4 2-28 15,-2-1-30-15,2 2-18 0,-5 0-13 0,3 0-9 16,-2 0-7-16,0 1-4 0,2 0 0 16,-2-2-21-16,0 3-83 0,2-4-160 15,2 1-125-15,-7-2-6 0,7 0 108 0</inkml:trace>
  <inkml:trace contextRef="#ctx0" brushRef="#br0" timeOffset="149692.59">28144 11212 4 0,'0'-1'116'16,"2"-1"22"-16,2 2 22 0,0 0 16 16,-4 2 5-16,0 1 6 0,0 0-14 0,0 1-24 15,0 1-30-15,-8 1-31 0,8-1-28 16,-2 5-22-16,-4-2-19 0,-3 0-7 0,7 2-6 16,-6 1-3-16,2-2-3 15,4 0-2-15,-6 0-11 0,1-1-49 0,1 1-102 16,2-3-141-16,-2 0-94 0,4-2 16 15,-7 0 94-15</inkml:trace>
  <inkml:trace contextRef="#ctx0" brushRef="#br0" timeOffset="150038.91">28067 11250 38 0,'2'-2'107'16,"3"2"9"-16,-1 0 13 0,-2 2 11 16,2-1 5-16,-2 1-4 0,-2 0-6 15,4 2-2-15,0-3-4 0,-2 4 0 0,2-2-4 16,-4 1 4-16,3 1-5 0,-3-1-18 16,8 1-26-16,-8 1-23 0,2-2-18 15,2 2-10-15,-2-1-2 0,-2 0-4 16,8 0 0-16,-6 1-6 0,7-1-2 0,-7-1-5 15,4 2-3-15,2-1-3 0,-6-1 1 16,4 1-4-16,3-1-1 0,-7 1-1 16,4-1 1-16,-2-1 0 0,0 0-1 15,-2 0-1-15,7 0 1 0,-9 0-2 0,2-3-27 16,2 3-94-16,-4-3-157 0,2 0-200 16,-2-3-43-16,0 0 74 0</inkml:trace>
  <inkml:trace contextRef="#ctx0" brushRef="#br0" timeOffset="150282.17">28231 11232 118 0,'0'-2'164'15,"2"1"38"-15,-2 2 39 0,0-1 31 0,0 3 41 16,4-1 33-16,-4 0 29 0,-4 3-17 15,4 0-53-15,0 1-82 0,0 0-80 16,-2 1-52-16,2-1-37 0,-4 2-19 0,-1-1-16 16,3 0-9-16,2 1-6 0,-4-2-7 15,2 2-1-15,2-4-15 0,0 2-70 16,-4-2-146-16,0 1-160 0,4 0-108 0,0-4-55 16,0 1 1-16,4-1 80 0,0-1 137 15</inkml:trace>
  <inkml:trace contextRef="#ctx0" brushRef="#br0" timeOffset="150640.34">28413 11223 198 0,'0'-4'231'15,"0"3"-2"-15,-2 0 2 0,2-1 9 16,0 1 5-16,0-1-5 0,2 1-3 16,-2-1 19-16,0 1 33 0,0-1 15 15,4 1-29-15,0 1-59 0,-2-2-49 0,2 1-42 16,-2-3-25-16,6 3-21 0,-1 0-13 16,3-1-17-16,-4-1-12 0,4 2-13 15,1-2-5-15,-3 1-9 0,2 1-2 0,5-1-3 16,-3 0-1-16,3 0-2 0,-7 0 3 15,2 1-4-15,5-1-3 0,-5 1-6 16,-2-1-3-16,3 1-2 0,-1-1-10 16,-4 1-58-16,3-3-163 0,-7 4-231 0,2-1-214 15,-4 0-89-15,0-1 87 0,-6-1 177 16,6 2 202-16</inkml:trace>
  <inkml:trace contextRef="#ctx0" brushRef="#br0" timeOffset="150858">28510 11190 81 0,'-2'6'182'0,"-2"0"26"0,-1 1 28 15,3 1 22-15,-2-1 13 0,0-1-9 16,2 1-18-16,2 1-29 0,-6 0-36 0,6-1-40 16,-4 1-45-16,0-1-30 0,1-1-22 15,3 2-14-15,-4-3-9 0,2 2-7 16,2-1-5-16,0-1-1 0,0 0-6 15,0 1-2-15,0-3-4 0,0 1-1 0,0 0-17 16,0 0-93-16,0-1-150 0,0-1-190 16,0-1-103-16,0-1 32 0,0 0 131 15</inkml:trace>
  <inkml:trace contextRef="#ctx0" brushRef="#br0" timeOffset="157920.13">28923 11214 127 0,'0'0'141'0,"0"0"11"0,0 0 8 0,0 0 5 16,0 1-5-16,0-1-6 0,0 0-12 15,0 0-13-15,0 0-9 0,0 0-2 16,0 0 3-16,0 0 19 0,0 0 17 16,0 0-2-16,0 0-25 0,0 0-35 0,4 0-34 15,-4 2-25-15,0-2-19 0,0 0-9 16,0 0-7-16,0 1-5 0,2 0-38 16,-2-1-115-16,0 4-153 0,0-3-150 15,0-1-72-15,0 0 45 0,-2 0 121 0</inkml:trace>
  <inkml:trace contextRef="#ctx0" brushRef="#br0" timeOffset="158148.41">28896 11299 120 0,'0'3'178'0,"0"0"6"15,0 0-2-15,4 0-6 0,-4 0-13 16,0-1-29-16,0 1-36 0,0-2-35 0,0 2-23 16,0-1-13-16,2-1-12 0,-2 1-6 15,0-1-4-15,5-1-3 0,-1 1-8 16,-4-1-63-16,0 0-145 0,0 0-149 0,0-1-33 16,0 0 90-16</inkml:trace>
  <inkml:trace contextRef="#ctx0" brushRef="#br0" timeOffset="158838.66">29151 11326 84 0,'0'0'105'0,"-5"-1"-70"15,5 1-57-15,0 0 23 0,0-2 12 0,5 2 14 16,-5 0 15-16,0 0 16 0,0-1 11 16,2 1 16-16,-2-2 23 0,0 2 23 15,4 0 14-15,0 0 9 0,-2 0 5 16,2 0 13-16,-2 0 18 0,6 0 43 0,-6 0 55 15,5 0 26-15,1 0-31 0,-6 2-59 16,6-2-57-16,1 1-29 0,-1-1-28 16,-2 0-24-16,-4 0-16 0,8 2-12 0,-1-2-7 15,-3 0-3-15,0 1-3 0,4-1-4 16,-8 0-2-16,7 0-7 0,-3 0-7 16,-4 2-8-16,6-2-9 0,-8 0 0 15,2 0-5-15,7 0 4 0,-9 0-7 16,2 0-7-16,2 0-4 0,-4-2-41 0,2 2-159 15,-2 0-303-15,0 0-309 0,0-1-52 16,0 1 174-16,0 0 273 0</inkml:trace>
  <inkml:trace contextRef="#ctx0" brushRef="#br0" timeOffset="159525.96">29760 11329 97 0,'0'-1'132'0,"0"-2"-10"0,2 0 58 0,-2 0 35 16,0 1 29-16,0-1 30 0,0 1 22 15,0 0-9-15,-2 0-46 0,2-1-68 16,-6 2-61-16,2-1-41 0,0 1-27 15,-2 1-17-15,-5-2-11 0,5 4-6 0,0-2-3 16,-4 1 0-16,-1 1-5 0,1-1 1 16,2 2-1-16,-3-1-2 0,1 0 0 15,4 3 7-15,-5-2-5 0,1 2 0 0,4-2 6 16,-4 1 24-16,3 1 19 0,-1 1 0 16,6-1-11-16,-4 0-4 0,-2 1-6 15,5 0-1-15,3 0-4 0,-4 0-1 16,2 0-5-16,2 0-3 0,0 0-3 0,0-1 1 15,0 0-4-15,2 0 1 0,2-2-10 16,-1 2-1-16,5-2 2 0,-2 1 2 16,-4-1-1-16,8 0-7 0,-3-1 1 15,3-1-2-15,-2 2-20 0,-2-3-97 0,5 2-164 16,-5-2-171-16,0 0-131 0,0-2-2 16,3 1 90-16,-3-2 168 0</inkml:trace>
  <inkml:trace contextRef="#ctx0" brushRef="#br0" timeOffset="160116.24">29961 11166 189 0,'2'-4'183'16,"2"2"-25"-16,-4-1-36 0,2 1-14 15,-2 1-14-15,0-1-4 0,0 1-9 16,0 1 1-16,-2 0-3 0,2 1-6 0,0 1-9 16,-4-1-10-16,2 2 3 0,2 0 11 15,-4 2 14-15,0-2-6 0,4 3-6 16,-2-1 13-16,-3 3 14 0,3-2-2 15,-6 3-27-15,8 0-24 0,-2 2-20 0,-6-2-8 16,6 1-4-16,-2 1 2 0,1-1 27 16,-1 0 29-16,0 1 21 0,2-2-12 15,-2 0-26-15,2-1-15 0,2-1-4 0,-4 1 2 16,4-3 27-16,-4 0 34 0,4 1 28 16,4-3-8-16,0 0-28 0,-4-2-27 15,6-1-22-15,-4 0-13 0,2-1-10 16,3 0-4-16,-1-2-1 0,2 0-8 0,-2 0 1 15,0 0-5-15,1-1 1 0,-3 2 1 16,2 0 4-16,-2 1 4 0,-2-1 13 16,2 2 9-16,0 2 8 0,-2-1-3 15,-2 1-11-15,5 0-8 0,-5 2-5 0,0 0-4 16,0 1-1-16,-5 0-2 0,5 0-3 16,-2 0-3-16,2-1-3 0,0 1 0 15,-4 1 0-15,4-2 3 0,0-1-6 16,0 2-2-16,4-3-27 0,-4 2-95 0,7-1-179 15,-7 0-172-15,2-2-106 0,2 2-34 16,0-3 51-16,-2 0 113 0,6 0 163 16</inkml:trace>
  <inkml:trace contextRef="#ctx0" brushRef="#br0" timeOffset="160626.63">30201 11326 129 0,'6'-3'204'16,"-2"0"-17"-16,2 0-23 0,-6 0-17 0,2 1-13 15,-2 0-13-15,0 0-16 0,0 1-12 16,0-1-11-16,-2 2-10 0,2-1-16 0,0 1-9 16,-4 0-4-16,2 0-2 0,-2 0 2 15,0 1 3-15,2-1 3 0,-7 3 6 16,7-1 9-16,-2 2 6 0,2-1-7 15,-6 3-16-15,6-1-14 0,-2 1-15 0,2-2-5 16,-7 2-4-16,7 0-3 0,2 0 1 16,-6 0-4-16,6-1 0 0,-4 1 1 15,4-2 1-15,-4 2 4 0,4-2 0 0,0 1 2 16,0 0 1-16,4-2 25 0,-4 0 35 16,4 1 31-16,-4-2 2 0,6-1-15 15,-4 1-24-15,2-2-17 0,1 0-15 16,1 0-9-16,-4-2 17 0,6 1 15 0,-2-3 13 15,0 2-5-15,1-3-11 0,1 1-5 16,-2-1 6-16,-4 1 11 0,7-1 8 16,-3-1-6-16,-4 1-13 0,6 1-16 15,-6 1-10-15,2 0-7 0,-2 0-1 0,-2 2 1 16,4-1 0-16,1 1 0 0,-5 1 2 16,0 1 5-16,0 1 1 0,-5-1-6 15,5 4-7-15,-4-2 2 0,4 0-6 0,-2 1-1 16,2 1-15-16,-4-1 0 0,2 1-5 15,2-1 0-15,0-1-1 0,0 2-2 16,0-1-5-16,0-2-27 0,0 0-70 16,0 2-158-16,2-3-178 0,-2 2-127 0,4-3-50 15,-2 0 16-15,2-1 89 0,1-1 148 16</inkml:trace>
  <inkml:trace contextRef="#ctx0" brushRef="#br0" timeOffset="161002.15">30380 11323 146 0,'3'-4'213'0,"5"1"-22"0,-6 1-14 16,2 0-5-16,-2 1 16 0,-2 1 38 15,0 1 65-15,0 3 71 0,0-3 27 16,0 4-32-16,0-1-74 0,-2 0-79 0,-2 3-64 16,2-1-48-16,-6-1-32 0,8 3-21 15,-3-2-13-15,-3 0-9 0,6 0-4 16,-4 0-2-16,0-1-2 0,4-1-4 0,0 1 0 15,0-2 4-15,0 0-5 0,8-2 0 16,-6 1-3-16,5-2 3 0,1-2-2 16,-2 1-2-16,4-1 0 0,-3 1 3 15,-1-2-2-15,0 1-2 0,2-1-4 16,-2 1 5-16,1 1 2 0,-3 0 4 0,2-1 4 16,-4 2 4-16,6 2 0 0,-8-1 1 15,2 0-5-15,-2 3-4 0,0 0 0 0,0 1-3 16,0-1-3-16,0 2-5 0,-2-1 1 15,2 1-2-15,0-2 3 0,0 2-3 16,0-1-10-16,2-2-42 0,-2 1-108 0,9-1-155 16,-9 0-137-16,6 0-58 0,-4-1 5 15,6-2 30-15,-2 0 29 0,1 0 66 16,3-2 93-16</inkml:trace>
  <inkml:trace contextRef="#ctx0" brushRef="#br0" timeOffset="161518.21">30657 11403 81 0,'9'-5'236'0,"-1"-1"22"0,-2 0 27 16,-2 2 10-16,3-1 0 0,-7 2-31 0,2 0-41 16,-2 0-53-16,0 2-36 0,-2-1-23 15,2 2-16-15,-7 2-22 0,3-1-8 0,-2 2-5 16,-2 2 6-16,6-1-2 0,-5 1-5 16,-1-1-14-16,2 2-17 0,0-1-10 0,2 0-5 15,2 0 0-15,-3 1-3 0,1-1-1 16,4-1 1-16,0 1-2 0,0-1 2 0,0-1-3 15,9-1-2-15,-7 1-5 0,6-3 1 16,-2 0 1-16,4 0 4 0,-1-3-3 0,-1 1-3 16,2-1-6-16,-1-1 5 0,-1-3 1 15,0 3-1-15,0-2 1 0,-1 2 10 16,-1-2 25-16,0 1 21 0,-2-1 12 0,0 1-8 16,-2 1-18-16,2 1-14 0,-4 0-7 15,0 3-3-15,-4 0 1 0,2 3-1 0,-2 0 6 16,0 1 2-16,2 3 7 0,-6 0 1 15,6 4 6-15,-3-1 11 0,-1 4 18 0,2-1 16 16,2 4 11-16,-4-1-2 0,2 2-16 16,-2 2-15-16,1 1-17 0,3 0-12 15,-6 0-7-15,6 0-6 0,-6-2-7 0,6-1-3 16,-5-1 1-16,3-1 29 0,-2-3 37 16,2 3 34-16,-2-4-2 0,2 0-16 15,-3-2-23-15,1-1-24 0,0 0-17 0,-2-2-13 16,2-2-9-16,-5 0-4 0,5-2-5 15,-4-3-2-15,4 0-5 0,-1-2-5 0,-3-1-7 16,4-1-3-16,0-2-10 0,-3 1-25 16,7-2-68-16,-2 1-85 0,2-2-69 15,2 1-77-15,0-2-112 0,0 1-127 0,2-1-84 16,2-1-8-16,2 1 91 0,1-2 154 16</inkml:trace>
  <inkml:trace contextRef="#ctx0" brushRef="#br0" timeOffset="161966.37">30837 11442 52 0,'2'0'135'16,"3"-2"4"-16,-1 1-5 0,-2 1-11 0,2 1-6 15,-4 1-1-15,2-2 6 0,-2 1 16 16,4 1 30-16,0-1 40 0,-2 1 47 0,2-1 33 16,-2-1 11-16,7 2-23 0,-3-2-38 15,0 0-48-15,0 0-42 0,3-2-49 0,-3 1-34 16,0-1-28-16,4-1-10 0,-8 0-10 16,9 0-8-16,-3-1-1 0,-2 1-3 0,-4-4 4 15,7 3-2-15,-3-2-3 0,-4 2 0 16,-2-2-3-16,0 1 0 0,0 1 4 15,0 1-4-15,-2-1 4 0,-4 2-2 0,-3 0-3 16,7 2 4-16,-8 2-3 0,4-1 0 16,-3 2 3-16,1 2 8 0,0-1 11 0,2 1 6 15,-5 2-3-15,9-1-4 0,-6 0-6 16,2 2 5-16,4-2 0 0,-7 1-2 16,7-1-2-16,2 2-5 0,-4-3 1 0,4 2-7 15,0-1-3-15,4-1-8 0,-2 0 0 16,3 0 1-16,-1-2-2 0,2 0-12 0,4-2-77 15,-8 0-230-15,9 1-281 0,-5-2-218 16,2-2 55-16,0 2 189 0,1-2 227 0</inkml:trace>
  <inkml:trace contextRef="#ctx0" brushRef="#br0" timeOffset="162478.11">31466 11466 111 0,'4'-4'250'16,"0"0"5"-16,-4 1-24 0,0 2-35 15,0-2-36-15,0 1-19 0,0 1-8 0,0-2-3 16,0 1-2-16,0 1 5 0,0 1 4 16,0-2 13-16,0 2 6 0,0 0 17 0,0 2 13 15,-4-1 10-15,0 2-18 0,4 0-34 16,-2 2-48-16,-2-1-33 0,1 0-20 0,3 1-14 16,-8 1-11-16,8-1-8 0,-2-1-3 15,2 1-3-15,-4-1-4 0,4 1-1 0,0-3 1 16,0 3-3-16,0-2 0 0,4 0-3 15,-4-1-8-15,2-2-56 0,2 1-141 16,0-1-182-16,-1-1-141 0,1-1-77 0,-2-1 8 16,2-1 87-16,0-2 152 0</inkml:trace>
  <inkml:trace contextRef="#ctx0" brushRef="#br0" timeOffset="162685.62">31561 11253 203 0,'2'-8'294'16,"-2"0"-5"-16,4 4-22 0,-4-2-44 16,0 2-61-16,0 0-60 0,0 2-38 0,0-1-23 15,-4 1-20-15,4 2-8 0,0 0-9 16,0 0-4-16,0 2-2 0,0-1-49 16,0 1-132-16,0 0-205 0,0 0-73 0,0 1 56 15</inkml:trace>
  <inkml:trace contextRef="#ctx0" brushRef="#br0" timeOffset="163088.51">31579 11368 102 0,'0'6'256'15,"0"0"27"-15,0-1-15 0,-2 2-37 0,2-1-29 16,0 1 3-16,0 1 23 0,-4 1 37 15,0 0 6-15,4-1-28 0,-2 1-51 16,2-2-46-16,-4 0-34 0,2 1-28 0,2 0-28 16,0-2-15-16,0-2-2 0,-4 2 10 15,4-2 9-15,4 1-4 0,-4-2-14 0,2 0-14 16,2-1-8-16,-2-1-8 0,6-1-4 16,-6-1-2-16,7-1 0 0,-3-1 0 15,0 2-6-15,0-2 2 0,0-1-2 0,3 0 3 16,-1 1 0-16,0 0 9 0,-6 0 6 15,7 2 3-15,-3-3-3 0,-4 3-2 0,6 0 5 16,-6 1 8-16,2 0 9 0,-2 1 5 16,-2 2 12-16,5-1 4 0,-1 2 7 15,-4-1-7-15,2 2-5 0,-2-1-9 0,4 1-11 16,0-1-10-16,-4 1-6 0,6-2-5 16,-4 1-6-16,7-1-4 0,-3 0-2 0,4 0-4 15,-2 0-6-15,3-1-5 0,3-1-22 16,-3-1-59-16,1 0-90 0,-2 0-176 0,1 0-168 15,-1 0-163-15,-2 0-43 0,3-1 86 16,-5-1 178-16,2 1 185 0</inkml:trace>
  <inkml:trace contextRef="#ctx0" brushRef="#br0" timeOffset="164772.11">29781 11896 120 0,'0'-1'218'0,"2"-3"7"16,-2 3-1-16,0-2-18 0,0 2-122 15,0-1-97-15,0 1-65 0,-2-1 37 16,-2 1 19-16,0-1 16 0,-2 1 11 15,-1 1 7-15,1 0 5 0,-2 0 1 0,0 0 4 16,-1 1 3-16,-1 1 7 0,2-1-1 16,-3 1-1-16,1-1-4 0,4 2-8 15,-9 1-15-15,5 1-1 0,4 0 0 0,-4 1 5 16,1-1-4-16,1 3 2 0,2 0-2 16,0 1 1-16,-1-3-2 0,3 1 1 15,0 1 1-15,2-1 2 0,2 1-1 16,0-1-1-16,0-1-4 0,0-1 3 0,2 1 1 15,2-2 2-15,0 0 3 0,3 0-4 16,-1-3 1-16,0 1 1 0,2-2 2 16,1 0-1-16,1-2-2 0,-4-1-1 0,4-1 0 15,5-1-3-15,-5-1-1 0,-2 0-1 16,7-1 0-16,-5-2 1 0,-4 1-1 16,5-2 1-16,-1-1-2 0,-4-1-1 15,5 0 4-15,-5-1-2 0,0-2 1 0,0 1-2 16,-2 1 0-16,3-1 2 0,-3 2 4 15,-2 0 8-15,2 2 16 0,0 1 17 16,-2 0 8-16,2 3-4 0,-2 0-9 16,-2-2-2-16,0 2 6 0,4 2 7 0,1 0 5 15,-5 2 7-15,0 0 19 0,0 2 25 16,0-1 24-16,0 2 30 0,0-1 17 16,0 2 10-16,0 2-12 0,0-1-17 15,0 3-34-15,-5 1-31 0,1 1-34 0,4 0-22 16,-2 1-13-16,2 0-12 0,-4 1-4 15,2 1-2-15,-2-1 0 0,0 0-3 0,2 3-5 16,2-1-2-16,-4-3-2 0,2 3 1 16,2-2-3-16,-5 1 2 0,5-1-6 15,0-1-60-15,0 0-144 0,0 0-195 0,0-2-165 16,0 0-94-16,5-3 54 0,-5-1 138 16,2 0 185-16</inkml:trace>
  <inkml:trace contextRef="#ctx0" brushRef="#br0" timeOffset="164987.11">29920 11964 6 0,'4'0'156'16,"-2"0"20"-16,-2 0 17 0,4 1 2 15,0 2-15-15,-4 0-29 0,0 0-35 0,0 2-34 16,-4-1-28-16,4 0-21 0,-4 3-17 15,4-3-5-15,0 2-9 0,0-1 1 16,0-1-6-16,0 1 0 0,0-2-37 0,0-1-95 16,4-2-164-16,0 0-84 0,-4 0 25 15</inkml:trace>
  <inkml:trace contextRef="#ctx0" brushRef="#br0" timeOffset="165488.59">30044 11850 110 0,'0'-3'123'0,"4"1"-36"15,-4-1-29-15,0 2-23 0,0 1-14 16,0-2-10-16,0 2-3 0,0 0-5 16,0 2 0-16,0-2-2 0,0 1-1 0,0-1 0 15,2 2 0-15,-2-2 4 0,0 1-1 16,4-1 1-16,-4 0 0 0,0 2 0 15,2-1-1-15,-2 1 1 0,4-1 7 0,0 1 10 16,-4 0 18-16,0 0 17 0,2 3 24 16,-2-1 32-16,0 1 37 0,0 1 42 15,-2 0 40-15,2 0 42 0,0 3 31 16,-4-2 5-16,0 2-30 0,2 0-55 0,2 2-63 16,-6-4-49-16,6 2-36 0,-9 0-26 15,9-2-13-15,-2 1-13 0,-2-2-8 0,0-1-3 16,4 1 5-16,0-3 3 0,0 0 8 15,0-2 4-15,4 1-4 0,0-4-11 16,-2 1-11-16,3-4-3 0,1 0 0 16,0 1-2-16,2-3 1 0,-2 1-1 0,1-2 0 15,3 1 10-15,-4 0 12 0,0 0 7 16,3 3-2-16,-3-3-8 0,0 3-5 16,-2 0-7-16,2 1 0 0,-4 0 2 15,7 1-2-15,-7 2-1 0,2 0-8 0,0 2-4 16,-2-1-2-16,2 1 2 0,-2 1-30 15,-2 0-134-15,4 0-229 0,-4-1-231 16,0 3-132-16,0-2 66 0,0-1 168 16,0 1 205-16</inkml:trace>
  <inkml:trace contextRef="#ctx0" brushRef="#br0" timeOffset="165852.29">30190 11982 18 0,'2'1'253'0,"7"2"11"15,-7 0-4-15,2-1 0 0,2 1 27 16,0 0 38-16,3-2 31 0,-3 1-11 0,0-2-46 16,4 1-61-16,1-1-63 0,-5-1-40 15,4-1-32-15,0 1-21 0,-1-1-19 16,-1-1-17-16,2 0-8 0,-3-1-8 0,3-1-8 16,-4 1-4-16,0-1 5 0,0-1 4 15,-1 2 0-15,-3-2-3 0,2 1-4 16,-4 1-4-16,0-1-2 0,0 2-3 15,-4 0-2-15,2 0 3 0,-3 1 2 0,3 2 1 16,-6 0-7-16,6 0 5 0,-4 4-1 16,-2-3 11-16,6 2-1 0,-5 0 1 15,-1 2-4-15,6 1-2 0,-6-2-7 16,6 1-4-16,-5 0-3 0,3 0 0 0,0 1-1 16,2 0-4-16,2-2 5 0,-4 1-4 15,4 1 7-15,0-1-5 0,0-1-4 0,4-1-10 16,-4 2-2-16,2-2-8 0,2 0-51 15,0-2-96-15,3 2-178 0,-5-1-159 16,6-1-102-16,-6 1-8 0,8-2 27 16,-3 0 86-16,3 0 128 0</inkml:trace>
  <inkml:trace contextRef="#ctx0" brushRef="#br0" timeOffset="166134.27">30521 11983 42 0,'8'-4'225'0,"7"-1"18"0,-5 1 11 0,-2 0 18 15,1 2 47-15,-3-1 57 0,0 1 44 16,-2-1-16-16,-2 2-64 0,-2 1-77 16,0 0-78-16,0 1-65 0,-2 1-55 0,-4-1-23 15,-2 2-12-15,2 1-5 0,-1 1-1 16,1 0 4-16,-4 1-6 0,4-2-9 0,-3 2-4 16,1 0-5-16,4-1 2 0,-2 1 0 15,-3 0 0-15,9 0 2 0,-2 0-4 16,2 0 2-16,0 0-4 0,0-2 5 0,2 2-3 15,3-1-4-15,-1-1-3 0,2 0-6 16,0 0 1-16,0-1 2 0,5-2 1 16,-1 2-41-16,0-3-95 0,1 2-178 0,-1-4-171 15,-2 2-131-15,7-3-65 0,-3-1 62 16,3-1 134-16,-5 1 192 0</inkml:trace>
  <inkml:trace contextRef="#ctx0" brushRef="#br0" timeOffset="166522.91">30864 11889 196 0,'6'-6'297'15,"-4"1"21"-15,7-1 19 0,-3 0-7 0,0 2-42 16,-2-1-68-16,-2 1-55 0,7 1-20 16,-7 0 15-16,2 1 34 0,-4 2 13 15,0 0-20-15,0 0-40 0,-4 3-47 0,2 0-34 16,-3 1-25-16,1 3-10 0,2-1-9 0,-6-1-8 15,2 3-6-15,-5 1-4 0,9 0-2 16,-4 0-2-16,-2 0 0 0,2 0 0 16,0 0 3-16,1-1 0 0,3 1-3 0,-6 0 1 15,8 0 2-15,-2-2 2 0,-2 1-2 16,4-1 0-16,-2 2-3 0,2-3 0 16,0 0-3-16,0 0 0 0,2-2 0 0,-2 3 3 15,4-3 4-15,-2-1-2 0,-2 0-2 16,8-2-3-16,-8 1 0 0,2 0 1 0,7-2-2 15,-7 0-1-15,2 0-25 0,-2-2-71 16,6 0-121-16,-8 0-120 0,2 0-71 0,2-2-13 16,-4 1-2-16,0-4-7 0,0 3-4 15,0-2 63-15</inkml:trace>
  <inkml:trace contextRef="#ctx0" brushRef="#br0" timeOffset="166728.21">30796 11926 172 0,'-2'-1'251'0,"-2"-2"-3"0,2 1-18 16,-2 1-13-16,4-1 24 0,0 1 57 16,0 1 55-16,4-2 18 0,-4 0-29 15,2 2-55-15,2-1-66 0,-2 1-61 0,6-1-47 16,-2 1-38-16,-4 0-24 0,7 0-20 16,-1-2-11-16,0 2-11 0,3 0-3 15,-5-1-4-15,4 1-3 0,-4-2-3 0,5 2 0 16,-5-1-2-16,4-1 2 0,-8 2-30 15,9-1-68-15,-5-1-117 0,2 1-139 0,-2 1-115 16,-4-2-60-16,7 1-45 0,-9 1 26 16,2-4 85-16,6 3 155 0</inkml:trace>
  <inkml:trace contextRef="#ctx0" brushRef="#br0" timeOffset="166923.31">30968 11912 38 0,'0'2'133'0,"2"0"-32"0,2-1-35 16,-4 2-25-16,2-1-15 0,-2-1-8 0,4 2-7 15,0-1-7-15,-4 0-2 0,2 2-2 16,2-1 0-16,-4-2-2 0,2 2-6 0,-2 0-24 16,4-1-51-16,1-2-58 0</inkml:trace>
  <inkml:trace contextRef="#ctx0" brushRef="#br0" timeOffset="167400.37">31104 11968 6 0,'2'-2'254'15,"-2"2"15"-15,0-1-8 0,0 1-36 16,0-1-49-16,4 1-37 0,-4 0-6 0,0 1 20 16,0-1 41-16,0 1 44 0,-4 3 43 15,4-1 17-15,-2 0-17 0,2 1-46 0,-8 1-54 16,8 1-47-16,-2-2-36 0,-5 2-28 15,3 2-23-15,0-4-17 0,2 4-12 16,-2-2-6-16,2 1-7 0,-2-1 0 0,0 0-5 16,4 0-2-16,-2-1-1 0,2 0-3 15,0-1-2-15,0 0-27 0,0-1-88 0,2-1-198 16,-2-1-212-16,0-1-179 0,4-1-16 16,0-2 109-16,-4 0 193 0</inkml:trace>
  <inkml:trace contextRef="#ctx0" brushRef="#br0" timeOffset="167591.1">31116 11925 206 0,'0'-6'354'0,"4"1"21"0,-4 1 10 0,0-1-26 16,3 2-79-16,-3 0-95 0,0 0-70 16,4 0-45-16,0 1-26 0,-2 0-16 0,2 0-11 15,-2 2-14-15,2 0-1 0,0 0-5 16,-2 0-8-16,3 0-63 0,-3 2-106 15,-2 0-122-15,4 0-67 0,0 0-17 0,-4-1 14 16,2 1 35-16,2-1 60 0</inkml:trace>
  <inkml:trace contextRef="#ctx0" brushRef="#br0" timeOffset="167870.1">31253 11925 63 0,'6'3'135'0,"2"-1"24"0,-6 3 19 0,7-2 15 16,-3 2 17-16,-4 0 7 0,2 2 7 15,0-1 9-15,-2-1 2 0,2 3 11 0,-2 0-2 16,-2-3-16-16,5 5-18 0,-5-3-17 16,0 1-12-16,-5-1-26 0,5 1-26 15,-2-1-25-15,-2-1-28 0,2 0-23 0,-6-1-19 16,6-1-10-16,-4-1-3 0,1-1-3 16,-1-1 5-16,2-1 3 0,0 0-2 0,-2-1-4 15,4-1-10-15,2-1 1 0,-4 0-5 16,4-1-4-16,0-3-5 0,4 3-6 15,-4-3 3-15,6 0-3 0,-4 3 1 0,6-2-13 16,-2 0-42-16,1 0-80 0,-1 2-141 16,2-1-146-16,-2 2-101 0,1 0-52 0,-1 0-21 15,-2 2 57-15,2-2 124 0</inkml:trace>
  <inkml:trace contextRef="#ctx0" brushRef="#br0" timeOffset="168291.57">31453 11944 81 0,'7'-3'95'0,"-1"3"1"0,2-1 28 15,-6 2 47-15,-2-1 53 0,4 3 44 16,0 1 31-16,-4 1 8 0,-4 1-9 0,0 0-29 16,2 2-36-16,-2-1-31 0,-2 2-30 15,-1 0-29-15,-1 0-31 0,6 0-23 0,-4 0-27 16,-2-1-18-16,6-1-15 0,-5-1-6 15,7 0 7-15,-4-1-3 0,8-2-2 16,-4-1-9-16,7 0-4 0,-5-2-5 0,6-2-3 16,-2 0-3-16,4 0 1 0,-1-2-2 15,1-1 2-15,0 1 0 0,5-1 1 0,-7-1 10 16,2 2 20-16,1 1 15 0,-5-2 12 16,4 2 13-16,-3 0 20 0,3 2 36 15,-4 1 50-15,2 0 47 0,-1 1 35 0,-1 2 7 16,0 1-7-16,2 3-29 0,-2-3-44 15,-4 3-50-15,9 1-51 0,-1 0-37 0,0-1-22 16,3 1-16-16,1-2-14 0,3 1-11 16,-5-1-49-16,9-1-134 0,0-3-216 0,-3 2-244 15,-1-3-228-15,3 1-171 0,-3-2 52 16,0-2 219-16,-3 1 308 0,3-1 184 0</inkml:trace>
  <inkml:trace contextRef="#ctx0" brushRef="#br0" timeOffset="169858.3">29064 12591 63 0,'0'0'145'0,"0"0"8"0,0 0-63 16,-4 0-47-16,4 0-26 0,0 0 53 16,0 0 31-16,-2 0 14 0,2 0 5 15,0 0 6-15,0 0 0 0,0 1-7 16,0-1-8-16,0 0-9 0,0 0-3 16,0 0 19-16,0 0 35 0,2 2 66 0,2-2 36 15,-2 0 7-15,6 1-42 0,-6-1-45 16,4 0-50-16,3 0-40 0,-7 0-28 15,8 0-21-15,-4 0-10 0,5 0-6 0,-5 0-6 16,4 0-3-16,-2 0-7 0,1 0 1 16,-1 2-2-16,0-2 0 0,0 0 1 15,-1 1-3-15,-1-1 2 0,0 0 0 16,2 0 3-16,-2 0-5 0,-3 0-1 0,5 0-4 16,-2-1 4-16,-4 1 0 0,6 0 9 15,-6-2 7-15,7 2 1 0,-3 0-2 0,-4-1-5 16,2 1-3-16,0-2-3 0,2 2-4 15,-4-1 3-15,7 1-11 0,-7-2-104 16,2 1-244-16,-2 1-302 0,-2-2-147 16,4 0 89-16,0 2 221 0,-4 0 194 0</inkml:trace>
  <inkml:trace contextRef="#ctx0" brushRef="#br0" timeOffset="175131.37">29849 12510 105 0,'0'-2'57'0,"4"1"-38"15,0 1-29-15,-4-2 48 0,0 2 31 0,0-1 14 16,3 1 11-16,-3 0 9 0,4 0 8 15,-4 0 10-15,0 0 11 0,0 0 15 16,0-2 15-16,0 2 22 0,0 0 28 16,0-1 11-16,0-1-13 0,0 1-31 0,0 1-43 15,0-2-36-15,-4 1-34 0,1 1-24 16,3-2-13-16,-4 2-10 0,0-2-2 16,2 2-5-16,-2 0-6 0,2 0-3 0,-6 0-2 15,1 0-1-15,1 0 0 0,0 2-2 16,-2 0 2-16,2-2-1 0,-5 3 2 15,5-2 0-15,0 1 0 0,0-1-2 0,-3 2 0 16,1-1 0-16,0 1 0 0,6-2 0 16,-4 2-1-16,-3-1 2 0,7-1-3 15,-6 2 0-15,6 0-1 0,2-1 4 0,-6-1 0 16,6 2 2-16,-4-2 2 0,4 3 0 16,0-1 1-16,4 1 1 0,-4-1-3 15,6 1 1-15,-4 0-2 0,6 0 0 16,-6 2-1-16,9-2 1 0,-5 1-1 0,2 1 3 15,-2-1-1-15,-4 1 0 0,7-2-2 16,-3 2 0-16,-2-1 2 0,2 1 1 16,-6-2 3-16,2 1 1 0,-2-1 0 0,0 1-2 15,0-2-1-15,0 1-2 0,-2-1 0 16,-2 0 0-16,2 0-3 0,-6 0 0 16,6-1 0-16,-7-1 0 0,3 1 2 0,0-1-2 15,0-1-2-15,0 0 2 0,-3 0 0 16,3 0-1-16,0 0-3 0,0-1 1 15,-3 1-3-15,7-2-2 0,-4 2 0 0,2 0-4 16,0 0-48-16,2 0-125 0,-4 0-168 16,6 0-184-16,0 0-47 0,0 0 61 15,0 0 170-15</inkml:trace>
  <inkml:trace contextRef="#ctx0" brushRef="#br0" timeOffset="175642.31">29917 12641 46 0,'3'0'87'15,"1"0"11"-15,-2 0 7 0,2 0 1 16,0 0-2-16,-2 0-3 0,6-1-6 16,-1 1-4-16,-5 0-1 0,2 0-5 15,0-1-7-15,2-1-9 0,-4 2-11 0,6-1-4 16,-8-1-3-16,7 1-3 0,-5-1 0 15,2 1 1-15,0-2 8 0,-4 1-3 16,2-1-7-16,-2 2-14 0,0-2-8 16,0 1-8-16,0-1-2 0,0 2-5 0,-2 1-5 15,2-2-7-15,-8 2 2 0,6 0 2 16,-5 2 0-16,3-1 1 0,0 1-3 16,-2-1-5-16,4 2 4 0,-6 0 2 0,6 0 4 15,-3 2-1-15,3-2 1 0,-6 1 5 16,8-1 0-16,-2 2-1 0,2-1-1 15,-4-1-1-15,0 2-2 0,4-1 2 16,0 1-3-16,0-1 0 0,0 1-2 0,4-2 0 16,0-1-3-16,-4 3 0 0,2-2-5 15,6 0-1-15,-6-1-37 0,5-1-97 0,1 1-173 16,-6-2-126-16,4 0-2 16,2-2 110-16</inkml:trace>
  <inkml:trace contextRef="#ctx0" brushRef="#br0" timeOffset="176233.21">30184 12486 16 0,'2'-3'175'0,"2"0"-16"16,-4 1-19-16,2 1-20 0,-2-1-16 0,0 0-13 15,0 2-3-15,0 0-7 0,0 2-5 16,0 1-13-16,-2-1-7 0,2 1-8 16,-6 0-6-16,6 1-3 0,-8 1-10 0,6-1-10 15,-2 4-8-15,2-2-3 0,-7 1-4 16,7 1-2-16,-4-1-2 0,2 1 1 15,-2 1 1-15,2-2 2 0,-1 0-3 16,3 3 0-16,-4-2-1 0,6 2 1 0,-4-3 2 16,0 1 1-16,4 1 0 0,0-4 3 15,0 3-1-15,0 0 0 0,4-2 0 16,0 0 0-16,-2-2-2 0,4 0 1 16,-1 3-1-16,-1-4-3 0,-2 1-1 0,6-1-1 15,-2-1 2-15,-4 0-1 0,2 2-1 16,1-3 0-16,1 1 1 0,-4-1 0 15,-2 1-5-15,4-1-1 0,0-1-24 0,-4 0-74 16,0 0-135-16,0 0-122 0,0-1-15 16,0-1 83-16</inkml:trace>
  <inkml:trace contextRef="#ctx0" brushRef="#br0" timeOffset="176500.51">30089 12574 38 0,'4'-1'157'16,"-4"-1"-4"-16,4 1-4 0,-4 1-3 16,0-2 1-16,2 2 3 0,2-2 10 15,1 2 9-15,-3 0 14 0,2 0 16 0,-2 0 14 16,6 0-8-16,-2 2-35 0,-4-2-50 15,7 2-43-15,-7-2-29 0,6 0-22 16,-2 0-11-16,-4 1-10 0,7-1-5 0,-3 0-16 16,-4 2-83-16,6-2-135 0,-2 0-182 15,-4 0-134-15,7-2 7 0,-7 1 108 16</inkml:trace>
  <inkml:trace contextRef="#ctx0" brushRef="#br0" timeOffset="177006.03">30391 12495 68 0,'0'-2'94'0,"0"0"15"0,0 2 14 15,0 0 8-15,0 2 2 0,0 0-4 16,-4 1-13-16,0-2-19 0,1 2-5 15,3 0-2-15,-6 0-10 0,2 2-19 0,0-1-18 16,2 2-15-16,-6 0-8 0,6 2 1 16,-5-1 8-16,-1 1 5 0,6 1-11 15,-4 0-5-15,2 1-3 0,-2 1-1 0,1-2-2 16,3 1-2-16,-2 1-2 0,0-1-1 16,2 0 1-16,2 1 1 0,-4-2 12 15,4 0 11-15,0 0 7 0,4 0 2 16,-4-1 10-16,0-1 21 0,2-1 7 0,2 0-6 15,0-1-24-15,3-1-17 0,-5-1-26 16,6 0-4-16,-2 0-4 0,4-2 4 16,-3-1-6-16,-5 0-32 0,6-1-83 15,-6 0-136-15,2-2-152 0,0-2-72 0,-2 1 38 16,2-1 121-16</inkml:trace>
  <inkml:trace contextRef="#ctx0" brushRef="#br0" timeOffset="177267.34">30304 12603 12 0,'0'-2'157'16,"0"-1"2"-16,0 3-1 0,0-1 9 16,2-1 17-16,-2 1 8 0,4 1 7 0,0-2 9 15,-4 2 14-15,7 0 4 0,-5 0-31 16,2-1-52-16,2 1-54 0,0 0-34 15,2 0-26-15,-1-2-10 0,-5 2-12 0,6 0-5 16,-2 0-4-16,0 0-9 0,1 0-65 16,-3 0-114-16,0 0-141 0,2 0-127 15,-4-1-50-15,6 1 51 0,-6-2 133 16</inkml:trace>
  <inkml:trace contextRef="#ctx0" brushRef="#br0" timeOffset="177500.22">30494 12622 145 0,'0'3'206'16,"2"2"15"-16,-2-1 6 0,0 1-8 0,0-1-24 15,0 2-40-15,-2-1-47 0,2-1-40 16,0 2-27-16,0-1-15 0,0 1-11 0,0-2-6 15,-4 1-7-15,4-2-2 0,0 1 0 16,4-1-4-16,-4-1-3 0,0 0-35 16,0 0-79-16,2 0-116 0,2-2-123 0,-4-2-35 15,2 0 55-15</inkml:trace>
  <inkml:trace contextRef="#ctx0" brushRef="#br0" timeOffset="177668.19">30577 12577 199 0,'6'-7'199'0,"-2"1"-22"16,-2-2-35-16,2 4-45 0,1-1-36 15,1 1-22-15,-6-1-17 0,2 2-10 0,6 0-8 16,-8 1-35-16,6 0-125 0,-6 0-120 16,2-1-44-16</inkml:trace>
  <inkml:trace contextRef="#ctx0" brushRef="#br0" timeOffset="178030.11">30664 12588 178 0,'0'6'202'0,"0"-2"-21"0,-4 3-30 15,1 0-27-15,3 0-11 0,-4 1-1 16,0-1-6-16,2 0 1 0,-2 1-9 15,2 0-8-15,-2-1-21 0,0 1-19 0,2-1-9 16,2-1-7-16,0 0 7 0,-5-1 21 16,10-1 21-16,-5 1-4 0,0-4-19 0,2 2-25 15,6-3-14-15,-6 2-8 0,2-4-1 16,2 2-6-16,1-3-5 0,-1 2-1 16,2-2 1-16,-6-1 0 0,6 3 1 0,-1-2-2 15,-5 0 2-15,6 2-1 0,-6-1 5 16,2 1 3-16,-2 1 6 0,-2 0 3 0,4 1-1 15,-4 1 3-15,0 1-7 0,0 0-4 16,0-1-2-16,-4 3-5 0,4-2-2 0,0 2-2 16,0-1-4-16,0-1 2 0,0 2 1 15,0-2-2-15,4 0-4 0,0 0-22 16,-2-2-70-16,3 0-95 0,-3 1-100 0,2 0-74 16,2-2-55-16,-2 0 31 0,2-2 86 0</inkml:trace>
  <inkml:trace contextRef="#ctx0" brushRef="#br0" timeOffset="178568.17">30872 12698 56 0,'9'-2'215'0,"-7"-3"4"0,2 1-12 16,-2 1-15-16,-2-2-11 0,0 2-20 0,0 0-27 16,0 0-32-16,-2 0-25 0,-2 2-17 15,2 1-4-15,-2 0-8 0,-1 1-6 16,3 1-11-16,-4-1-6 0,2 4-7 0,0-2-4 15,2 3-2-15,-4-2-6 0,6 1 1 16,-4-1-1-16,-1 1 2 0,5-1-1 16,0 1 1-16,0-1-4 0,0-3-1 0,9 3 1 15,-7-3 3-15,2 1-5 0,-2-2-2 16,8-2 0-16,-4 1 3 0,3-4-1 0,-3 2-2 16,4-1 1-16,-4-1-1 0,1-1 1 15,-1 0-1-15,2 2 0 0,-2-3 6 0,-4 3 5 16,7-2-1-16,-9 3-1 0,2-1-4 15,2 0-1-15,-4 4-2 0,0-1-2 16,-4 2 0-16,4 3 3 0,-2 0 0 0,-2 1-1 16,-1 1 11-16,-1 3 27 0,4 0 44 15,-6 0 60-15,6 2 62 0,-4 5 34 0,1 0-3 16,-1 2-41-16,-2 0-49 0,6 2-37 16,-4-1-23-16,2 1-19 0,-1-1-15 15,-1 2-11-15,4-3-7 0,-6 0-5 0,6 0-1 16,-2-3 2-16,2 2 10 0,-2-2 10 15,-1-2 18-15,3-1 11 0,-6-1 1 0,6-1-9 16,-2-1-18-16,-2-1-14 0,1-2-15 16,-1-2-8-16,4-1-7 0,-6 0-5 15,2-3-4-15,0 0-4 0,1-1-6 0,-1-2 0 16,2 0-3-16,2 0 1 0,-4-2-12 16,2 1-50-16,0-1-92 0,1 0-177 0,3 1-223 15,0-2-233-15,0 0-47 0,0-1 136 16,0 1 246-16,0-1 181 0</inkml:trace>
  <inkml:trace contextRef="#ctx0" brushRef="#br0" timeOffset="179536.37">31300 12538 26 0,'0'-1'164'0,"2"-2"12"15,-2-1 8-15,0 3 11 0,5 0 12 0,-5-1 11 16,4 1 1-16,-4-1-8 0,0 1-19 16,0-1-23-16,0 2-29 0,0-1-28 0,2-1-18 15,-2 2-6-15,-2 0 4 0,2 0-3 16,0 2-13-16,-4-1-18 0,-1 2-13 15,5 0-8-15,-2 0-2 0,-4 2-6 0,2 1-4 16,0 0-11-16,-2 1-5 0,4 1-8 16,-7 1-1-16,3 0 3 0,2 0-2 0,-2 1 3 15,0 1 0-15,-1-1-1 0,1 2 0 16,-2-2-2-16,6 3 0 0,-4-1-1 0,-3-2 0 16,7 2-1-16,-2-2-1 0,0 1-1 15,2 0 2-15,2-1 3 0,-4-2 2 16,4 1 3-16,4-2 2 0,-4 1 0 0,2-2-4 15,6-2-5-15,-6 1 0 0,7-1 7 16,-3-1-4-16,4-1-3 0,-4-1-3 16,5 1-3-16,-5-2 0 0,4 0-22 0,-4 0-79 15,1-2-133-15,-1 1-122 0,-2-2-90 0,2 0-49 16,-2-2-3-16,-2 1 77 0,-2-2 127 16</inkml:trace>
  <inkml:trace contextRef="#ctx0" brushRef="#br0" timeOffset="179748.18">31183 12654 35 0,'0'-2'98'0,"-3"2"-1"0,3-1 10 16,3 1 18-16,-3-2 29 0,4 2 29 0,0 0 26 15,-2 0 16-15,2 0 5 0,2 0-14 16,0 2-34-16,3-2-54 0,-3 1-44 0,4-1-32 15,-2 2-21-15,1-2-9 0,-1 1-10 16,2-1-10-16,1 2-5 0,-1-1-3 16,0-1-11-16,1 1-83 0,-1-1-125 0,-4 0-168 15,5 0-97-15,-3-1 14 0,6-2 116 16</inkml:trace>
  <inkml:trace contextRef="#ctx0" brushRef="#br0" timeOffset="180604.47">31534 12502 77 0,'2'-1'97'0,"-2"1"8"0,4 1 10 15,-4 2 11-15,0 0 24 0,0 2 17 0,-4 1 17 16,4 1 12-16,-2 1 2 0,-2 1 3 15,0 0 1-15,2 1-7 0,-5 1-21 0,3-1-30 16,-2 2-42-16,2 0-32 0,-2 0-26 16,2-1-17-16,2-1-8 0,-5-1-3 15,3 0-3-15,0 0 1 0,4-1 1 0,-2-3-2 16,2 2-2-16,2-3-3 0,-2 1-1 16,4-3-11-16,0 0 1 0,-2 0 2 0,3-1 8 15,-3-1-2-15,6 0-5 0,-6-1 0 16,2 1 0-16,-2 0 10 0,6-2-5 15,-1 2-5-15,-5 0-9 0,2 0 3 0,0 0 12 16,-2 2 1-16,2-1 2 0,0 1 1 16,-4 1 0-16,2 1-2 0,2-1-1 0,-4 2-3 15,0-1 2-15,0 2-6 0,0-2-1 16,0 3 1-16,3-3 3 0,-3 1 1 0,0-2 0 16,0 1 4-16,0 1-2 0,8-4-3 15,-8 2 0-15,6 0 0 0,-4-1 0 0,2-2 0 16,0 1-3-16,-2 0 0 0,7-1 0 15,-3 0 0-15,-4 0 1 0,6 0-1 0,-2 0 0 16,-4 2 0-16,7-2-1 0,-3 2 0 16,-4-2 2-16,6 0 6 0,-2 0 1 15,1 1 2-15,-1-1 19 0,2 0 20 0,-2-1 8 16,1 1-15-16,-1-2-15 0,2 0-8 16,-2 1-7-16,0 0-1 0,1-1 3 0,-1 1-2 15,2-2-1-15,-6 0-11 0,4 0 2 16,-1 1 4-16,-1-1-1 0,-2 0 11 15,2 0-1-15,0 2 12 0,-4-2-1 0,2 1 14 16,-2-1 3-16,4 2-2 0,-4-3-2 16,0 3 2-16,0 0 1 0,0-1 1 0,0-1 3 15,2 3-8-15,-2-1-10 0,0-1-13 16,0 2-2-16,-2-1-6 0,2 1 1 0,0 0-4 16,0 0 5-16,-4 0 2 0,2 0 5 15,-2 1-1-15,0 1-2 0,2-1 9 16,-2 2 5-16,-1-1 2 0,-1 0-8 0,4 2-1 15,-6 0-2-15,6-1-1 0,-4 2-4 16,1-1-3-16,1 1-2 0,2-1 1 16,-4 2-2-16,2 0-4 0,4 0 3 0,-4 0-3 15,2-2 2-15,2 3 1 0,0-1 2 16,2-2-3-16,2 2-4 0,0-1-5 0,2-1 4 16,-4 1-4-16,9-3 2 0,-5 2-7 15,4-1 0-15,1-2-16 0,-1-1-52 0,0 0-128 16,1 0-197-16,-3-1-185 0,2-1-113 15,0-3 4-15,1 3 108 0,-1-3 165 0</inkml:trace>
  <inkml:trace contextRef="#ctx0" brushRef="#br0" timeOffset="185296.06">25440 12780 15 0,'0'0'118'0,"4"0"12"0,-4 0 5 0,0 0-71 16,2 0-41-16,2-2-26 0,-4 1 51 15,2-1 20-15,-2 0 5 0,5 0-3 16,-1 0-5-16,-2 1-4 0,-2-1-1 16,4-1-1-16,-2 2-1 0,-2-2 5 0,8-1 2 15,-8 2 0-15,2 0 0 0,2-2-6 16,1 1-5-16,1 0 1 0,-4-2-3 15,6 1 3-15,-2-1-2 0,1 1 0 16,-1-3-1-16,2 2 0 0,0-1-2 0,1 1 0 16,-1-1 1-16,0 0-2 0,0 2-5 15,3-2-8-15,-3 0-2 0,0 1 0 0,0-1 0 16,-1 2 1-16,3-1 8 16,-4 1 13-16,0 1 14 0,1-2 6 0,1 2 5 15,-2-1 0-15,-4 1-6 0,6 0-10 16,-5-1-13-16,3 3-7 0,-2-2-1 0,0 2-1 15,-2-1 2-15,-2-1-1 0,8 2 4 16,-8 1 2-16,2-2 6 0,3 1-8 16,-5-1-8-16,0 2-15 0,0-2 5 15,2 2 1-15,-2-1 2 0,0 0 4 0,0 1-19 16,0 0-4-16,0 0-15 0,-2 0 6 16,2 0-5-16,-5 1 0 0,3 0 0 15,-2 1 1-15,0 0 0 0,-2 1 2 0,2-2-1 16,-2 2 5-16,-1 0-4 0,1 1-2 15,0 0-6-15,-2 0 1 0,1-1 2 16,-3 2 1-16,8-1-3 0,-8 2 1 16,3-1 3-16,-1 0-1 0,0 2 4 0,0-3-2 15,-3 4 1-15,5-2 0 0,-4 1-1 16,4 0-1-16,-5 1-3 0,5 0 0 16,-4-1 2-16,8 1 1 0,-9-3 2 15,5 3-2-15,-2-2-10 0,6-1 1 0,-4 1 7 16,1-2 10-16,1 1-4 0,2-1-4 15,-2-1 0-15,0 0 5 0,2 0-2 16,-2 0 2-16,4-1-2 0,-2-1 3 0,2 2-3 16,-4-3-3-16,4 1-1 0,0-1 4 15,0 0-1-15,-5 0 3 0,5 0-5 16,5-1 4-16,-5 1-2 0,0-3-2 16,4 2 0-16,-4-1 0 0,0-1 0 0,2 0 0 15,-2 0 0-15,4-1 0 0,-2 1 0 16,-2-2-4-16,4 2 2 0,0-2 2 15,-4 1 0-15,2 0 0 0,2-2 0 16,1-1 1-16,-5 3 0 0,6-3-1 0,-6 0-1 16,2 0 1-16,2 0-1 0,0-1-1 15,-4 1 1-15,6-1-1 0,-6 2 5 0,2-1-1 16,-2-1 2-16,5 2-2 0,-5-1-4 16,4 1-1-16,-4 0 2 0,0 1 2 15,0-1 2-15,2 2-3 0,-2-2 0 16,0 3 0-16,0-2 2 0,0 1-2 0,0 1-2 15,0 0-1-15,-2 0 2 0,2 0 1 16,0-1 0-16,0 3 0 0,0 0 1 16,0-1-1-16,0-1-1 0,0 2-1 15,-4-1 4-15,4 1 0 0,0-1 8 0,0 2-7 16,0-1-1-16,0 1-4 0,0-2 2 16,-5 2 0-16,5-2 0 0,0 2 0 15,0 0 2-15,0 0-2 0,0-1 9 16,0 1-7-16,0-1 3 0,0 1-10 0,0-2 2 15,0 2 4-15,0 0-1 0,0 0-1 16,0-1-3-16,0 1 7 0,0 0-3 16,0-2 4-16,0 2-8 0,0 0 3 0,0 0 0 15,0 0 0-15,0 0-1 0,0 0 2 16,0 0 0-16,0 0 1 0,0-1-4 16,0 1 1-16,-2-2 0 0,2 2 2 15,0 0 0-15,0 0 2 0,0-1-1 0,0 1 2 16,0 0-5-16,0 0 1 0,0 0 0 15,0 0 1-15,0 0-3 0,0 0 3 16,0 0 3-16,0 0-3 0,0 0 0 16,0 0 0-16,0 0 1 0,0 0-1 0,0 0 0 15,0-2-1-15,0 2-1 0,0 0 1 16,0 0 0-16,0 0 0 0,0 0-1 16,0 0-2-16,0 0 2 0,0 0 4 0,0 0-2 15,0 2 0-15,0-2 0 0,0 0 2 16,2 0 0-16,-2 1-2 0,0-1 0 15,0 2 0-15,0-1-2 0,5-1 4 16,-1 2-2-16,-4-2 2 0,2 1 0 0,-2-1 1 16,8 2-3-16,-8-1 2 0,6-1-2 15,-4 1-1-15,2-1 0 0,1 2 1 0,1 0 2 16,-6-2 1-16,2 1-1 16,6-1-1-16,-8 2-1 0,2-2 0 0,2 1 0 15,-2-1 1-15,-2 2-1 0,4-2 0 16,1 0-2-16,-5 1 2 0,0-1 2 0,2 0 2 15,-2 0-2-15,4 0-1 0,-4 2-1 16,4-2-1-16,-4 1-1 0,0-1 2 16,0 0-2-16,2 0 1 0,-2 0 1 15,0 0 3-15,4 0-2 0,-4 0-1 0,0 0-4 16,0 0 0-16,0 0-17 0,0 0-109 16,0 0-230-16,0 0-271 0,0 0-145 15,0-3 72-15,0 3 188 0,0-1 202 0</inkml:trace>
  <inkml:trace contextRef="#ctx0" brushRef="#br0" timeOffset="189842.49">29874 13099 63 0,'6'-3'102'0,"-2"0"-32"16,3 0-11-16,-5 0 67 0,2 2 41 0,0-1 22 15,-2-1 2-15,-2 2-21 0,0 1-26 16,0-2-28-16,0 1-17 0,-2-1-15 16,2 0-15-16,-8 2-19 0,6 0-16 15,-3 0-12-15,-1 0-8 0,0 2-6 16,-2 0-3-16,-1-1 0 0,1 1-1 0,0-1-3 15,-2 2-1-15,-1 0 0 0,5 0 1 16,-4-2 1-16,4 3-2 0,-5-1-2 16,5 0 2-16,-2-2 0 0,6 2 6 0,-7-1-1 15,7 0 1-15,2 2-1 0,0-3 1 16,0 2 0-16,0-1 0 0,2 1 2 16,-2 0-2-16,9 0 2 0,-7 0-2 0,6 1 1 15,-2-1-1-15,0 0 0 0,1 2-2 16,-1 1 0-16,2-2 3 0,-6 1 1 15,2-1 17-15,-2 2 28 0,2-1 45 0,1-1 56 16,-5 0 33-16,0 1 0 0,0 0-33 16,-5-2-35-16,1 1-41 0,2-2-27 15,-2 1-16-15,2-2 12 0,-6 1 20 0,2-2-13 16,4 0-19-16,-7 0-23 0,3 0-5 16,0 0-9-16,2-2-5 0,2 1 3 15,-7 1 8-15,7-2-4 0,-2 1-3 0,2 1-2 16,2-2-1-16,0 2-28 0,0 0-125 15,0 0-193-15,2 0-214 0,2 0-118 16,-2-1 46-16,7 1 150 0,-7-2 192 16</inkml:trace>
  <inkml:trace contextRef="#ctx0" brushRef="#br0" timeOffset="190180.67">29990 13114 38 0,'4'2'133'15,"-2"1"18"-15,-2 1 24 0,0 1 26 16,0 1 28-16,0 1 35 0,-2 0 43 16,2 4 27-16,-4 0-1 0,0-1-34 0,4 2-63 15,-2 0-59-15,-3 0-56 0,3 2-35 16,-6-1-29-16,8 2-17 0,-2-3-14 15,-4 3-7-15,6 0-4 0,-4-1-9 16,0-1-3-16,2 1-2 0,2-3 0 0,-5 3-1 16,5-3 1-16,-2-1 0 0,2-1-2 15,-4 0 0-15,4-1 3 0,-4-2 1 16,4-2-1-16,0 0-11 0,0 0 0 0,-2-4-11 16,2 0-64-16,0 0-142 0,0-4-156 15,0 3-107-15,0-5-49 0,-4 0-11 16,4 0 71-16,0-3 122 0</inkml:trace>
  <inkml:trace contextRef="#ctx0" brushRef="#br0" timeOffset="190462.65">30004 13180 133 0,'6'-7'210'0,"5"-1"-6"15,-3 2-18-15,2 2-9 0,1-1-4 0,-1 2 6 16,0 0 21-16,1 3 45 0,-5 0 45 15,0 2 14-15,0 0-29 0,-2 2-54 16,1 2-56-16,-5-2-48 0,2 4-29 16,-4-2-14-16,2 0-14 0,-5 0-3 0,1 1-19 15,2-1-15-15,-6-1-19 0,2-2-8 16,0 1 1-16,-1-1 0 0,1 0 7 16,-4-1 0-16,4-1-4 0,-3-1-2 15,3 0-3-15,0 0-5 0,0-1-20 0,2 1-65 16,0-2-112-16,-3 2-127 0,5-1-81 15,-2 1-28-15,0-2-8 0,2 1-22 16,2-1 28-16,0 1 87 0</inkml:trace>
  <inkml:trace contextRef="#ctx0" brushRef="#br0" timeOffset="190981.34">30190 13191 28 0,'2'1'99'0,"7"2"10"15,-3-1 13-15,0-1 7 0,0 2 4 16,3-1-5-16,-3-2-4 0,4 0-10 15,-4 1-5-15,0-1-15 0,1-1-13 0,1 1-19 16,-2-2-9-16,0-1-12 0,1 0-8 16,-1 0-10-16,-2 0-9 0,0-2-5 15,-2 1-4-15,2 0-1 0,0-1 1 16,-4-1 1-16,0 2-1 0,0-1-1 0,0 2 1 16,-4 0 0-16,0 0-1 0,2 2-2 15,-2-1-1-15,-2 2 7 0,2 0 1 0,-3 2 9 16,1-1 3-16,0 2 7 0,-2 0 10 15,6 0 10-15,-7 2 15 0,3-1 17 16,4 2 5-16,-6-1 8 0,6 1 4 16,-4 0 4-16,-3 0-17 0,7 0-16 0,2 0-21 15,-6 0-11-15,6 0-10 0,0-1-9 16,-4 2-8-16,4 0-2 0,0-3-1 16,0 3 1-16,4-1-2 0,-4-1-2 0,2 0-1 15,2 0-1-15,-2-2-1 0,7 1-3 16,-3-2-5-16,0 1 1 0,0-2-34 15,0 1-99-15,3-1-134 0,-7-1-153 16,6-1-104-16,0-2 12 0,0 0 111 0</inkml:trace>
  <inkml:trace contextRef="#ctx0" brushRef="#br0" timeOffset="191381.84">30380 13219 108 0,'0'2'135'0,"3"-2"12"16,5 1 9-16,-6 0 4 0,4 1 1 15,-2 0 9-15,2-2 4 0,3 0-11 16,-3 0-17-16,0 0-13 0,0-2-2 16,0 0-2-16,3 2-5 0,-3-2-2 0,4 0-6 15,-8 1-10-15,7-2-20 0,-3 0-22 16,-4 0-16-16,6 0-16 0,-6-2-12 0,2 1-5 15,-2 1 0-15,-2-3 10 0,5 2 5 16,-5 0 4-16,-5 1-11 0,5 0 1 0,-2 0 6 16,-4 2 12-16,2-1 4 0,-2 2-5 15,0 0-6-15,-3 2-7 0,3 1 1 16,0-2 3-16,-4 4 4 0,3-1-1 0,1-1 2 16,-4 3-2-16,4-1-1 0,-3 1-6 15,7-2-4-15,-6 2-9 0,2 0-5 16,4-2-5-16,-6 3 3 0,5-1-1 0,-1-2-4 15,2 2-6-15,2-1 1 0,0-1 2 16,0 0-2-16,0 1-3 0,0-2 1 16,2 0-31-16,2 2-134 0,-1-2-211 15,-3 0-223-15,8-2-108 0,-2 1 65 0,-4-2 164 16,6 0 188-16</inkml:trace>
  <inkml:trace contextRef="#ctx0" brushRef="#br0" timeOffset="191949.19">30583 13230 223 0,'6'-3'245'15,"-2"-1"1"-15,1 2-20 0,-3 0-19 0,2 1-18 16,-4-1-7-16,0 1-7 0,0-1-21 16,0 2-32-16,-4 2-36 0,2-1-28 0,-7 2-20 15,7-1-12-15,-4 2-11 0,-4 1-3 16,1-1-4-16,3 2-3 0,-4-1-3 15,8 1-2-15,-9-2 1 0,5 2-1 0,2 0 4 16,-2 0 1-16,6-1 3 0,-6 1-1 16,6-2 3-16,-4 2 1 0,4-2 1 15,0 0 0-15,4-1 2 0,-4 0 3 0,6-2-2 16,-2 1-4-16,2-2-3 0,-4 0-3 16,7-2-1-16,-3 1 6 0,0-2-4 0,4 0-2 15,-3-2-8-15,-1 1 4 0,2-1 2 16,0-2 0-16,3-1 0 0,-5 1-2 15,4-1-2-15,-4-2 0 0,5-1 0 0,-1-3 1 16,-4 3 1-16,9-1-2 0,-9-2 4 16,0 2 1-16,4 0 39 0,-3 2 52 0,1-1 50 15,-2 1 16-15,-4 1-8 0,6 1-21 16,-6 1-24-16,3-1-26 0,-3 2-23 0,2 2-13 16,0-1-7-16,-4 4-4 0,0 1-6 15,0 0-5-15,-4 3-3 0,0 1 1 0,2 1 2 16,-5 1-1-16,3 1-7 0,0 1-1 15,-2-1-1-15,4 4-2 0,-6-2-5 16,6 0-3-16,-5 1-1 0,3-1 1 0,0 2-1 16,2-2 0-16,-6 0 0 0,8 0 2 15,-2 0-4-15,2 0 0 0,-4-2 0 0,1 2-2 16,3-1 10-16,0-1-6 0,0-2-4 16,3 1-10-16,1-2-16 0,-4 1-79 15,2-2-223-15,-2 0-248 0,8-2-213 0,-8-1 39 16,2 0 155-16,-2 0 234 0</inkml:trace>
  <inkml:trace contextRef="#ctx0" brushRef="#br0" timeOffset="192783.2">31079 13162 98 0,'0'-3'114'0,"4"2"-4"16,0-1-10-16,-4 2-9 0,2-1-9 15,-2-1-5-15,5 1-1 0,-5-1 1 0,0 2 1 16,0-2 2-16,0 2 8 0,0-1 10 16,0 1 9-16,2 0 11 0,-2-1 7 15,0 1 7-15,0 0 6 0,0 0 1 0,0 0-7 16,0 0-8-16,0 0-17 0,4 0-25 0,-4 0-19 16,0 0-15-16,0 0-1 0,0 1-1 15,0 0 1-15,-4-1-14 0,4 4-11 16,0-1-7-16,-2 0-3 0,-3 0-4 0,3 1-2 15,-2 1-3-15,-2-1 1 0,2 4-2 16,-2-2 2-16,0 1 0 0,-1 2-2 0,-3 0-2 16,2 0 2-16,2 0-4 0,-1 0 1 15,1 0 1-15,0 0 0 0,2-1 6 0,0-1 1 16,2 1 2-16,2-1 2 0,-5 1 2 16,10-2 10-16,-5 1 8 0,2-2 4 15,-2 1-8-15,8-3-8 0,-2 1-8 0,-4-1-4 16,6 0-2-16,-1-2 0 0,-1 3-4 15,0-4-1-15,2 1-1 0,-1-1-2 0,-1 0 0 16,4-1-1-16,-8-1 0 0,6 0-19 16,-1 1-87-16,-5-2-130 0,2-1-136 15,0 1-73-15,-2-4-50 0,-2 3 5 0,4-2 72 16,-4 0 126-16</inkml:trace>
  <inkml:trace contextRef="#ctx0" brushRef="#br0" timeOffset="192962.07">31003 13219 15 0,'-2'-1'153'0,"2"-1"-17"15,-5 1-22-15,5-1-8 0,0 1 3 16,5-1 15-16,-5 1 8 0,2 1-3 0,2-2-10 16,0 1-20-16,2 1-23 0,-4-2-29 15,6 2-17-15,-5-1-15 0,3 1-5 16,2 0-7-16,-2 0-1 0,-2 0-4 0,3 1-13 15,-1 1-64-15,0-2-106 0,-2 1-137 16,2 1-47-16,-2-2 42 0</inkml:trace>
  <inkml:trace contextRef="#ctx0" brushRef="#br0" timeOffset="193250.12">31199 13218 84 0,'8'1'131'15,"-6"2"20"-15,7 0 18 0,-3 2 10 0,-4-1 6 16,-2 1-8-16,4 1-22 0,-4 0-31 16,0 1-24-16,0-1-10 0,-4 0 22 0,4 0 30 15,-2 2 28-15,2-4 12 0,-6 2 2 16,2-2-4-16,-3 1-6 0,3-2-19 16,0 0-36-16,2 0-38 0,-4-3-29 0,6 0-16 15,-8 0-13-15,8-3-8 0,0 2-8 16,0-2-6-16,0-4 0 0,0 3-1 0,8-2-1 15,-6 2-6-15,2-2 0 0,2 0 2 16,0 1-8-16,3 1-91 0,-3-1-181 0,-4 2-206 16,6-1-180-16,-2 1 17 0,-4 0 116 15,7-1 210-15</inkml:trace>
  <inkml:trace contextRef="#ctx0" brushRef="#br0" timeOffset="193850.94">31517 13198 21 0,'0'-1'56'0,"0"-1"-14"16,0 1 0-16,2 1 0 0,-2-2 5 0,0 1 2 15,0 1 4-15,5 0 11 0,-5 0 12 16,0 0 17-16,0 0 8 0,0 0 14 16,0 0 12-16,0 0 14 0,0 1 7 0,0-1 7 15,0 2 12-15,0-2 12 0,0 1 16 16,0 1-1-16,0-1-22 0,0 2-50 0,0 0-35 15,-5 0-28-15,5 0-13 0,0 0-17 16,0 3-8-16,-2-2-9 0,2 3-4 0,0 0-4 16,-4-1-1-16,0 2 2 0,4-1 1 15,-2 2-1-15,-2-1-3 0,2 1-2 16,2 0 0-16,-8 0 0 0,8-2 0 0,-2 2-6 16,2-1-1-16,-5-1 2 0,3-1 1 15,2 0-2-15,0 0-1 0,0-1-8 0,0-1-49 16,0-1-107-16,0-1-115 0,0-1-88 15,0-1-29-15,2-1-7 0,3-1 27 16,-5 1 59-16</inkml:trace>
  <inkml:trace contextRef="#ctx0" brushRef="#br0" timeOffset="194090.11">31540 13302 28 0,'6'0'80'0,"1"0"11"16,1 0 12-16,-2 1 16 0,-4 1 21 0,6-1 30 15,-1 2 29-15,-3 0 26 0,2 1 17 16,-4 1 17-16,-2 0 3 0,4-1-11 0,0 2-19 16,-4-1-30-16,0 1-25 0,0-2-24 15,-4 1-26-15,0-1-29 0,2-1-31 16,-2 2-30-16,2-2-11 0,-7-1-13 0,3 0-3 16,2 0-6-16,-2-1-1 0,-4-1-2 15,7 0-5-15,-3-1 1 0,2 1-3 0,0-4-3 16,2 3-24-16,2 0-84 0,-4-2-133 15,0 1-141-15,4-1-73 0,0 2-24 16,0-2-5-16,4 0 30 0,0-1 88 0</inkml:trace>
  <inkml:trace contextRef="#ctx0" brushRef="#br0" timeOffset="194510.34">31687 13333 14 0,'4'1'141'0,"2"-1"5"16,0 2 6-16,5 0 4 0,-9-2 2 0,6 1 5 15,0-1-1-15,1 2 4 0,-7-2 11 16,8-2 16-16,-4 1 24 0,3 1 21 16,-3-4 8-16,0 3-13 0,4 0-30 0,-8-2-39 15,7 0-34-15,-7 0-25 0,6 0-17 16,-6-2-11-16,2 1-10 0,-2 1-5 15,-2-2-11-15,0 2-11 0,0-1-12 0,0 2-8 16,0-1-5-16,-2 0-6 0,-4 3 2 16,2 0 0-16,-2 0-1 0,-3 2 0 0,7-1 2 15,-4 2 0-15,-2 1 6 0,0 0 6 16,-1 2 8-16,7-2 7 0,-4 2 2 0,-2 0 4 16,2 0 7-16,1 0 14 0,3 0 14 15,-4 0 8-15,6 0-4 0,-4 0-13 16,0 0-13-16,4-1-5 0,4 1-2 0,0 0-2 15,-2-2-5-15,2 2-10 0,7-1-7 16,-5-1-15-16,4-1-7 0,3 1-12 0,1-2-7 16,-2 0-12-16,3-1-87 0,-3-1-171 15,1-1-327-15,1-1-324 0,-1 0-74 0,1-2 189 16,-4 0 321-16,-1 1 194 0</inkml:trace>
  <inkml:trace contextRef="#ctx0" brushRef="#br0" timeOffset="196720.7">32481 13314 58 0,'-4'-2'171'15,"-1"2"16"-15,5-1 18 0,-2-1 23 16,-2 1 41-16,2-1 69 0,2 1 72 16,-4-2 33-16,0 1-38 0,4 0-81 0,0 0-87 15,0 0-58-15,0-1-36 0,-2 0-29 16,2 2-24-16,0-2-22 0,2-2-19 0,-2 2-12 16,0 0-2-16,0-1 1 0,4 1 2 15,0-2 0-15,-4 2 0 0,6-1 2 0,-6-1 3 16,2 2-3-16,7-2-7 0,-3 3-5 15,0-3-5-15,0 2-6 0,3 0 1 0,-1-2-3 16,0 4 0-16,0-2-3 0,1 2-5 16,1-1 3-16,-4-1-3 0,4 3 4 0,-3 0-1 15,-1 0 0-15,4 2-2 0,-4-1 4 0,1 2-4 16,1 0 2-16,-2 0-3 0,-4 2 3 16,6-1 2-16,-6 2-2 0,3-1-6 15,-5 2-10-15,2 0 1 0,-2 0 8 0,0 2 15 16,0-2-6-16,-2 2-4 0,2 0-12 0,-5 0 2 15,3-2 5-15,-6 1-5 0,6 1 10 16,-4-1 4-16,-2-1 2 0,1 1-6 0,1-1-5 16,-4-1-2-16,0 0 0 0,-1 0 0 15,3 0-1-15,-2-2 1 0,-1 0-2 0,-3 0 0 16,6-1-4-16,-3 0-1 0,1 0 1 16,-5-3-1-16,7 1 2 0,-2-1-2 15,-5-1 4-15,5 1-1 0,2-3 1 0,-3 2 2 16,5-2-1-16,-4 0 1 0,4-4-4 15,-5 3 2-15,3-2 1 0,6-2-2 0,-2 1 3 16,2 0-3-16,-2-2 2 0,0 0-1 16,4 0 2-16,0-2-2 0,0 2 2 0,4-1-4 15,0 2 2-15,-4-1-2 0,2 0-6 16,2 2-1-16,-2-1 6 0,6 2 7 16,-6 0-1-16,7 2-8 0,-7-1-5 0,4 2-10 15,2 2-75-15,-6-1-156 0,4 2-327 16,-6 2-330-16,9-1-92 0,-9-1 184 0,2 2 320 15,-2 0 193-15</inkml:trace>
  <inkml:trace contextRef="#ctx0" brushRef="#br0" timeOffset="203828.3">22441 11638 14 0,'0'0'24'0,"0"0"6"0,-4 0-1 16,4 0 7-16,0 0 3 0,0 2 5 0,-5-1 5 15,5-1 6-15,0 2 1 0,0-2 8 0,0 1-7 16,0-1-9-16,0 0-9 0,0 0-2 15,0 0 0-15,0 0-9 0,0 0-85 0,0 0-58 16,5-1-31-16,-5 1 57 0,0-2 36 16,0 2 23-16,4 0 10 0,-4 0 9 15,0-1 7-15,0 1 5 0,0 0 6 16,0 0 3-16,2 0-2 0,-2 0-2 0,0 0 2 16,0 0-1-16,4 0 1 0,-4 0-3 15,4 0-2-15,-4 0-1 0,2 0-1 16,2-2 2-16,-2 2-6 0,-2-1 3 15,4 1 2-15,1-3 5 0,1 3-4 0,-6-2 0 16,2 0-1-16,2 1-3 0,0 1-3 16,-2-1 2-16,-2 1 4 0,6 0-2 15,-6 0 4-15,4 0-3 0,1 0 0 0,-3 0 0 16,2 1 4-16,0 0 8 0,-2-1 11 16,2 4 8-16,-2-4-9 0,2 1-4 0,0 1 8 15,-1-1 11-15,3 1 3 16,2-2-5-16,-6 1-13 0,6-1-5 0,-1 0-11 15,-5-1-1-15,8 1-5 0,-6-2 1 16,2 2 2-16,0-1 1 0,1-1-2 0,-3 1-5 16,0 1 0-16,2 0 3 0,-2 0 1 15,-2 0 1-15,2 0-3 0,-1 3 0 16,5-2 2-16,-6 1 0 0,2 1 0 16,-2 0-2-16,6-1 3 0,-6 2 2 0,5-3 4 15,1 2 14-15,-6 0 16 0,6-1 22 16,1-2 5-16,-1 1-8 0,-2-1-17 15,4 0-13-15,-3 0-12 0,3-1-4 16,-4 1-3-16,4-2-3 0,-8 1-1 0,7-1 0 16,-3 2-3-16,0-1-6 0,-2 1 0 15,2 0 2-15,-1 0 2 0,1 0 1 16,-4 1 0-16,2-1 3 0,0 3-2 16,-2-1 2-16,4-1-2 0,-1 1 1 0,-1-1 1 15,2 1 4-15,-2-1-2 0,2 1 20 16,0-1 17-16,1-1 12 0,-1 2-9 0,2-2-19 15,-2 0-9-15,5-2-8 16,-5 1 2-16,0-1-4 0,0 1 0 0,5-1-3 16,-5 1-3-16,2-1-6 0,-2 1 1 0,0-1 2 15,1 2 5-15,1 2-1 0,-2-1 3 16,-4 1-2-16,6 1-2 0,-1 0 0 16,-5 1 1-16,6 1 1 0,-2-1 2 15,-2 0-3-15,3 0 4 0,-5 0-3 0,6-1 14 16,-2 0 31-16,-4 0 16 0,6-2-2 15,1 1-23-15,-1-2-13 0,-6 0-8 16,8-2-5-16,-3 0-7 0,1 0-1 0,-2 1-4 16,4-1-3-16,-8-1 1 0,9 0-3 15,-5 2 3-15,2 1-1 0,-2-2 1 16,1 2 1-16,-1 0 3 0,0 2 3 0,2-1-2 16,-6 2-3-16,7 2 2 0,-3-2-4 15,0 1 5-15,0 1-2 0,-2-1 5 16,3 1 3-16,-1-3 34 0,2 2 41 0,-2-3 34 15,5 1-12-15,-3-2-31 0,0-2-27 16,0 2-19-16,3-1-14 0,-1-1-7 16,-4 0-5-16,9 0-4 0,-5 0-2 15,-4 1-1-15,5-1 2 0,-1 2 0 0,-2-1 0 16,0-1-1-16,1 2-1 0,-1 0 1 16,2 0 2-16,-3 0 4 0,3 2-2 15,-4-1 0-15,4-1 1 0,-3 2 0 0,3-2-1 16,0 0-3-16,-1 0-1 0,1-2-1 15,0 2 3-15,1-1 1 0,-1-1 0 16,0 1 0-16,-2-1 1 0,3 1-1 16,-1-1-2-16,0 0-4 0,1 0 3 0,-5 2-1 15,4-2 2-15,-3 2 2 0,-1 0 3 16,0 0 0-16,2 2-1 0,3-2 0 16,-5 1-2-16,-4 0 0 0,8 1 7 0,-4 0 4 15,3-1 1-15,1 1 20 0,-4-2 19 16,7 0 11-16,-3 0-13 0,2-2-20 15,-1 1-14-15,5-3-5 0,-5 2-5 0,5-1-1 16,-1 0-1-16,-3-2-2 0,-2 2 0 16,3 0-3-16,-3 0-1 0,0 0-3 15,1 0 1-15,-1 0 0 0,-8 2 1 16,8-1 2-16,-1 1 2 0,-3-1 3 0,-4 1-2 16,6 1-1-16,-6-2-1 0,2 2 3 15,-1 0-2-15,5 0 1 0,-6 0-1 16,4 0 0-16,-2 0-2 0,2-1 3 15,3 1-1-15,-7 0 0 0,4-2-2 0,2 2-2 16,-2-1 1-16,5-1 1 0,-9 1 2 16,8-1-3-16,-4 1 1 0,5-1-1 15,-5 1 0-15,2-1-2 0,0 0 0 0,1 1 1 16,-3 0 2-16,0 1-1 0,0-2 0 16,3 2-2-16,-3-1 0 0,-4 1 0 15,6 0 1-15,-2 0 2 0,0 0 0 0,1 0-4 16,1 0 2-16,-2 1 5 0,0-1 2 15,1 2 0-15,-1-1-1 0,2 0-3 16,-6 3 0-16,6-3 1 0,1 1 1 0,-1-1-3 16,-2 2 0-16,4-1 0 0,-3-1 0 15,3 1 2-15,0 1 2 0,-1-2-1 16,1 1-3-16,-4-1-2 0,9 2 2 16,-5-1 2-16,0-1-2 0,-1 2 0 0,1 0 4 15,4 1 0-15,-7 0 6 0,3-1-4 16,0 1 0-16,-4-1 0 0,5 1 2 15,-3 1-2-15,0 0-1 0,3-1 2 16,-5 0 43-16,4 0 41 0,-2 0 39 0,1-1-13 16,-3 0-27-16,4-1-30 0,-8 1-24 15,9 0-10-15,-5-2-12 0,-2 1-11 16,2-1 12-16,-2 2 17 0,-2-1 17 16,2-1-3-16,1-1-11 0,-3 2-11 0,2-1-10 15,0-1-2-15,-2 2-6 0,2-2-3 16,-2 0-3-16,-2 1 2 0,4-1 0 15,1 1-1-15,-3-1-2 0,2 0 1 0,-4 0-2 16,2 2 8-16,-2-2 8 0,4 0 15 16,-4 2 4-16,4-2 3 0,-4 0-3 15,0 0-3-15,0 0-10 0,2 0-11 16,-2 0-6-16,0 0-4 0,0 0-11 0,0 0-73 16,-2-2-288-16,2 4-386 0,0-2-169 15,-4-2 148-15,0-1 305 0,-2-1 187 16</inkml:trace>
</inkml:ink>
</file>

<file path=ppt/ink/ink4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15:56.882"/>
    </inkml:context>
    <inkml:brush xml:id="br0">
      <inkml:brushProperty name="width" value="0.05292" units="cm"/>
      <inkml:brushProperty name="height" value="0.05292" units="cm"/>
    </inkml:brush>
  </inkml:definitions>
  <inkml:trace contextRef="#ctx0" brushRef="#br0">10577 11709 97 0,'-8'-8'85'0,"2"-1"4"16,4 0 0-16,-2 2-21 0,0-2-20 0,-3 3-13 16,3-2-6-16,2 1-4 0,-2 1-4 0,2-2-5 0,2 1-1 15,-4-1-7-15,0 1-1 0,4-1-3 0,-2 1 0 0,2-1-1 16,-4 1-2-16,4-1-1 0,-2-1 2 0,2 3 0 0,0-1 2 16,0-1-1-16,-5 1 2 0,1 1 2 0,4 0 3 15,0 0 7-15,-2 0-1 0,-2 0 1 0,4 1 0 0,-2 1 4 16,2-1 1-16,-4-1 1 0,0 1-3 0,4 3-3 0,-2-3 2 15,-2 1 0-15,-1 1-5 0,3-1-1 0,-2 2-8 16,2-1-8-16,-6 0-12 0,6 0-17 0,-2 1-17 0,2 1-13 16,-3-2-10-16,1 3-31 0,-2-2-28 0,4 1-9 0,-2 1 1 15</inkml:trace>
  <inkml:trace contextRef="#ctx0" brushRef="#br0" timeOffset="1409.9">10379 11439 210 0,'-2'0'135'0,"-2"-2"25"16,2 1-23-16,-2-1-15 0,-1 2-11 0,3-1-5 15,-2-1-12-15,2 1-11 0,-2-1-4 0,0 1-6 0,4 1-3 16,-6-2-2-16,6 0-2 0,-2 2 15 0,2-1 3 16,-9 0-1-16,9 1 2 0,-2 0 4 0,2 0-2 0,-4-2 1 15,0 2 2-15,4 0 4 0,-2 0 2 0,-2 0 4 0,4 0 2 16,-2 0 5-16,2 0 23 0,0 0 15 0,-4 0-7 0,4 0-12 16,-4 0-20-16,4-1-17 0,0 1-18 0,0 0-17 15,-3 0-14-15,3-2-14 0,0 2-10 0,0 0-1 0,0 0-5 16,0 0-4-16,0 0-5 0,0 0 3 0,0-1 1 0,0 1-3 15,0-2 3-15,3 2 1 0,-3 0 2 0,0 0 0 16,8-1 0-16,-8 1 5 0,2-2 4 0,2 1 4 16,-2 1 1-16,2-2-1 0,0 0-1 0,3 0-3 0,-3 0-4 0,2-1-3 15,0 2 0-15,0-2-6 0,0 0-1 0,5-1-3 16,-5 2 3-16,2-1-2 0,-2 1 0 0,1-1-1 0,-1 2 0 16,2-1 0-16,-2 1 0 0,-4-1 0 0,7 0 0 0,-7 2 0 15,6-1 0-15,-6 0 0 0,2 1 5 0,-2 0 3 16,2-2-1-16,1 2 1 0,-3 0 2 0,-2-1 0 0,4 1 1 15,-2 0 1-15,2 0 2 0,0 0 0 0,-4-2 3 16,0 2-2-16,2 0-2 0,-2 0-1 0,0 0 1 0,4 0-4 16,-4 0 3-16,2 0-3 0,-2-1-3 0,0 1-4 0,0 0-2 15,0 0-2-15,0 0 1 0,0 0 1 0,5 1 3 0,-5-1-3 16,0 0-2-16,0 2 1 0,4 1 1 0,-4-1 3 0,0 2-3 16,0-1 0-16,2 1 3 0,-2 2-2 0,0 0-1 15,0 2 0-15,4-1 2 0,0 4 3 0,-4-1-1 0,2 1-3 16,2 2 2-16,-2 1 0 0,7 0 1 0,-9 2 1 15,2 0 1-15,4 1 1 0,-2-1 2 0,0 2 2 0,-2 0 3 16,4 0 1-16,-2 2 4 0,1 1 0 0,-3 0 0 0,6 0 4 16,-6-2 1-16,2 1 0 0,-2-2 0 0,2 1-2 0,0 1-6 15,-1-2 5-15,-3 0-7 0,6 0-5 0,-6 0 3 0,8-2-3 16,-8 2-3-16,2-3-1 0,2 3 2 0,0-1 0 16,-2 1 2-16,5 0 4 0,-3 1-1 0,0 1-1 0,-2 1 0 15,4-2 0-15,2 2-2 0,-6 2-3 0,5-2-2 16,-3 0 0-16,2 1-3 0,2 1-1 0,-6-1 0 0,5 1 4 15,-3-2-4-15,0 1 0 0,2 1 6 0,-4-4-1 16,2 2-1-16,0-3 5 0,-2 0 0 0,-2 0 2 0,5-1 3 16,-1-3-2-16,-4 3 0 0,2-2 0 0,-2-1 0 0,0 1-2 15,4-2-1-15,-2 1-1 0,-2-2-3 0,0 1 2 0,4-1-2 16,0 2 0-16,-4-3-3 0,0 2-2 0,2-1 2 16,-2 0 1-16,0 0 4 0,4 0-5 0,-4 0-1 0,2-2 2 15,-2 2 0-15,0 0 2 0,5 0-1 0,-5 0 0 0,4 0 0 16,-4 0-1-16,0 0 2 0,0 0-1 0,0 0 3 15,0 2 0-15,2-2-2 0,-2 1-2 0,0 0 0 0,0 1-2 16,0-2 0-16,0 1-1 0,0 0 2 0,0-1-1 0,0-1-1 16,0 2 5-16,0-3-3 0,0 1-2 0,0-2 3 15,0-2 0-15,0 2 0 0,0-1-3 0,0-2-3 0,0 0 2 16,0 0 1-16,0 0 3 0,0-2-2 0,0 1-1 0,0-1 0 16,0 2 0-16,0-2 7 0,4 1 3 0,-4 1-1 0,0-1-3 15,2 1 3-15,-2 0 4 0,0 0 5 0,0 0-2 16,4 1 0-16,0 1-1 0,-4-1 3 0,2 1-3 0,-2 1 1 15,0-2-1-15,4 0 0 0,1 1 0 0,-5-2 10 16,2 0 4-16,-2 0 0 0,4 0 11 0,-2-1 10 0,-2-1 17 16,0 1 18-16,0-2 17 0,4 0 12 0,-4 0 7 0,0-1-1 15,4 2-6-15,-4-3-6 0,0 2-22 0,0-1-14 0,0-1-11 16,0 1-11-16,0-1-13 0,0 1-8 0,0-1-3 0,0-1-9 16,0 1-4-16,0-1-1 0,0 2-1 0,0-2-8 15,0 2 2-15,0-2 2 0,0 1 3 0,0-1-1 0,0 0 2 16,0 2-1-16,0-2 0 0,0 0 0 0,0 0 3 15,0 0 0-15,0 0 9 0,0 0-5 0,0-2 9 0,-4 2-4 16,4 0-4-16,-4-1 2 0,4 1-8 0,-6-2-1 0,4 0-5 16,2 2-3-16,-9-1 1 0,7 1 2 0,-6 0-5 15,2-1 2-15,4 1-1 0,-7 0-2 0,3 0 0 0,-4 1 4 16,4-1-3-16,0 0-1 0,-5 1 4 0,1-1 3 0,0 2 0 16,1 0-5-16,1-2-2 0,-2 1 7 0,1-1 1 0,-5 2 6 15,4-2 0-15,1 0 7 0,-1 1 3 0,-4-1 1 16,3 0 0-16,5 0-3 0,-4 2 2 0,3-2-4 0,1 0-2 15,0 0-6-15,-2 0 0 0,6 0-9 0,-4 0 2 16,1 0-5-16,1 0-1 0,-2 1-5 0,6-1-2 0,-2 0 0 16,-2 0 4-16,0 0 4 0,4 0-14 0,-2 0-21 0,2 0-40 15,0-1-41-15,0 1-71 0,2-2-123 0,-2 1-172 0,0-2-189 16,4-1-97-16,0 3-163 0,-2-3 80 0,2 1-2 0,-2 0 58 16,-2 0 286-16</inkml:trace>
  <inkml:trace contextRef="#ctx0" brushRef="#br0" timeOffset="26068.48">24679 13582 16 0,'25'-21'32'0,"-2"1"-2"0,0 1-14 0,-3 1-21 16,3 0-22-16</inkml:trace>
  <inkml:trace contextRef="#ctx0" brushRef="#br0" timeOffset="29140.2">24177 14074 26 0,'0'-3'39'16,"-4"2"18"-16,2-3 2 0,2 3-1 0,0 0 5 0,-4-1-4 16,0 1-4-16,4-1-14 0,0 2-11 0,-2-1-7 0,2-1-6 15,0 1-4-15,-5-1-6 0,5 1-1 0,-2 1 1 16,2-2-2-16,0 2 2 0,-4-1-1 0,4 1 2 0,-4 0 1 16,4 0 1-16,0-2 3 0,0 2 1 0,-2 0-2 15,2 0 4-15,0 0-1 0,0 0 3 0,-4 0 4 0,0 0-1 16,4 0 4-16,0 0 5 0,-2 0-5 0,2 0 1 0,-5 0-2 15,5 0-2-15,0 0 0 0,0 0 0 0,-2 0-1 0,2 0 3 16,0 0 1-16,0 0-2 0,-4 2 2 0,4-2-4 0,-4 0 1 16,4 0 2-16,0 1-1 0,0-1 1 0,0 0-3 15,-2 0-3-15,2 0 0 0,0 0-4 0,0 0-5 0,0 0-3 16,0 0-3-16,-4 0 1 0,4 0-2 0,0 0 1 16,0 2-3-16,-2-2 2 0,2 0-2 0,0 0 0 0,0 1 0 15,0-1-1-15,0 2 1 0,-4-2 0 0,4 0 1 0,0 0-1 16,0 1 0-16,-4-1 0 0,4 0 0 0,0 2-1 15,0-1 1-15,0-1 0 0,0 2 0 0,0-2 0 0,0 0-1 16,-2 1 0-16,2-1 1 0,0 0 0 0,0 2 0 0,0-2 0 16,0 1 1-16,0-1 1 0,0 0-1 0,0 0 4 0,0 1 1 15,0-1 2-15,0 0 4 0,0 0 2 0,0 2 3 16,0-2 4-16,0 0 5 0,0 2 3 0,0-2-1 0,0 0 5 16,0 0 1-16,0 0 0 0,0 0 7 0,0 0 2 15,0 0 3-15,0 0-3 0,0 0-5 0,0 0-1 0,0 0-6 16,0 0-7-16,0 0-1 0,0 0-4 0,0 0-1 0,0 0-3 15,0 0 5-15,0 0-2 0,0 0 3 0,0 0 7 0,0 0 3 16,0 0 3-16,2 0 1 0,-2 0 3 0,0-2 6 0,0 2 4 16,4 0 5-16,-4-2 2 0,4 2 3 0,-4-1 2 15,2 1 1-15,2-1-1 0,-2-1 4 0,-2 1 1 0,4-1 2 16,0 1 27-16,-2-1 6 0,3-1 4 0,-3 2-13 16,6-2-5-16,-6 0-10 0,2 0-13 0,0 0-8 0,3 0-8 15,-5 0-3-15,6-2-13 0,-2 2-1 0,-4-1-1 0,6 1 3 16,-6-2-2-16,5 0 0 0,1 1 1 0,-6 1 0 15,6-1-2-15,-2 1 4 0,-3-2-3 0,5 1 9 0,-6-1-1 16,4 1 4-16,2-1 2 0,-6 2 0 0,7-1 5 0,-3-2 0 16,0 1-1-16,4 1 5 0,-8-1-3 0,7 1-2 0,-3-3 3 15,0 3 1-15,0 0 2 0,3-1 0 0,-3 0-2 16,0 1-1-16,0-2 2 0,0 2-1 0,3-1 5 0,1-1-3 16,-4 2 2-16,-4-2-1 0,9 1 0 0,-5-2-1 15,2 1-4-15,-2 1-7 0,5-2-3 0,-9 1-2 0,6 0-6 16,0 0 2-16,1 0-1 0,-3 0 7 0,-4 0 3 0,8 0 1 15,-4 1 1-15,3-1 6 0,-7 0-4 0,8 0-1 0,-4 0-4 16,2 0-4-16,-5 2-6 0,3-2-6 0,2 0-2 16,2 0-4-16,-3 0-2 0,-5 0-6 0,8 0-2 0,-4-1-2 15,2 3 4-15,-6-2-6 0,5 0 4 0,1 2-1 16,-2-1 2-16,0-1 1 0,1 1 0 0,1 0 2 0,-6 0 0 16,4 1 5-16,2-2-3 0,-6 1-1 0,7 1 2 0,-3-2 0 15,-4 1-1-15,6 1-4 0,-2-1-1 0,-4-1-4 0,7 2-2 16,-3-1 4-16,-4 1-3 0,6 1 3 0,-6-2-3 15,7 1 0-15,-3 1-4 0,-4 0 0 0,6-2 2 0,-2 2 5 16,-4 0 2-16,7 0-3 0,-7 0 5 0,6-1 1 0,-6 1 6 16,4-1-1-16,-2 0 1 0,3 1-1 0,-1-1 5 15,-2 1-9-15,2-2 0 0,0 1-3 0,3-1 2 0,-7 1-8 16,6-1 4-16,-2 1-6 0,0-1 0 0,1 1 0 16,-1-1 2-16,-2 2-4 0,2-1-2 0,0 1 0 0,3-2 3 15,-7 0 1-15,6 1-2 0,-2 1-2 0,-4-1 3 0,6 1 2 16,-1-2 0-16,-1 2 4 0,-2-1-3 0,2 1-4 0,0-2 1 15,1 2 3-15,1-1-2 0,-2-1-3 0,-4-1-1 0,6 2 0 16,-1-2 0-16,3 0 0 0,-8-1 0 0,6 3 0 16,-2-2 0-16,1 0 0 0,3 0-5 0,-8 2 3 0,6-2 2 15,-1 1 3-15,-1-1-2 0,-2 2-1 0,2-3 0 16,0 3-4-16,0 0 7 0,-1-1-2 0,1 1-1 0,-2-1 0 16,2-1 3-16,-2 2-3 0,3-3 0 0,-1 3 5 0,-2-2-3 15,2 2-2-15,0-2 0 0,-2 1-4 0,3-1 3 0,-1 0 1 16,0 0 0-16,-2 0 0 0,2 0-3 0,3 2 2 15,-7-2 3-15,4 0-2 0,-2 0-2 0,2 1 1 0,-2-1 1 16,-2 1 0-16,7 1 0 0,-7-2 0 0,6 3 0 0,-6-2 0 16,2 1 0-16,-2 0 0 0,7-1 0 0,-3 1-4 15,-6 1 4-15,2-2-5 0,6 1 1 0,-6 1-1 0,-2-2-3 16,6 2-2-16,-6-1 4 0,9 1-3 0,-7 0 0 16,-2-2 6-16,8 2-6 0,-6 0 7 0,2-1-2 0,-2 1 2 15,-2 0-1-15,4-1 0 0,0 2 1 0,-1-1 0 0,1 0 1 16,-2 0-2-16,-2 1 6 0,8-1-3 0,-8 0 0 0,2 0 0 15,2 2-3-15,0-2-2 0,-2 0 4 0,3 1 1 0,-3-1-3 16,-2 2 4-16,4-3-1 0,0 3 5 0,-2 0-7 16,2-1 1-16,-4-1 5 0,2 2-4 0,-2-1-3 0,4 1-4 15,-4-1 5-15,4 1-3 0,-4-3 0 0,2 3-3 16,-2 0 1-16,5-1-1 0,-3 1 2 0,-2-1-3 0,4 1-1 16,0-1 1-16,-4 1-1 0,2-1-4 0,-2 1 3 0,0-3-2 15,4 4-1-15,0-1 2 0,-4 0-2 0,0-1 1 0,2 1 6 16,2-1 3-16,-4 2-5 0,0-3-5 0,3 3-12 15,-3-1-20-15,0 1-23 0,0-2-30 0,4 1-35 0,-4 1-40 16,0-2-65-16,0 2-90 0,4-1-77 0,-4 1-106 0,0-2-131 16,0 1-16-16,0 1 58 0,0-2 19 0,0 1 44 15,0-1 53-15,0 1 96 0</inkml:trace>
  <inkml:trace contextRef="#ctx0" brushRef="#br0" timeOffset="30372.09">25386 12981 153 0,'0'1'91'0,"4"1"40"15,-4-1-9-15,0 1-24 0,0-1-18 0,0 2-9 0,0-3-2 16,0 3-7-16,0-3-1 0,0 2-3 0,0-1 0 0,0-1-1 16,0 1-1-16,0-1 2 0,0 2-1 0,0 0 0 15,3-2-2-15,-3 0-1 0,0 1 1 0,0-1 3 0,0 2 3 16,0-2 2-16,0 0-4 0,0 0 6 0,4 0 1 16,-4 1 3-16,4-1 1 0,-4 0 1 0,0 2 2 0,0-1-2 15,2 1-4-15,-2-1-5 0,0-1-3 0,4 2-3 0,-2-1-8 16,-2 0 1-16,0 3-3 0,4-3-1 0,-4 1-2 0,4-1-2 15,-4 2 5-15,2 0 10 0,-2-1 6 0,0 0-1 0,5 2 7 16,-1-1-2-16,-4-2 2 0,2 2 1 0,2 0-4 16,-2 0-4-16,-2 0-2 0,4 0-2 0,0 0-3 0,-2 0-2 15,2 0-3-15,-2 2-4 0,3-3-2 0,-1 3-7 16,-2 0-6-16,4-1-5 0,-2 0-1 0,0 1-4 0,2 0 0 16,1 1 0-16,-1-2 0 0,2 2 6 0,-2-1-3 0,-4 1 4 15,7-2-2-15,1 1 2 0,-4-1 3 0,0 2 2 0,5-1-3 16,-5-1-1-16,0 1 6 0,4-1-2 0,-3 1 6 15,3-2 2-15,-4 1 2 0,5 1 4 0,-5-3 1 0,4 3 4 16,-2 0 3-16,1-2-4 0,-1 0 2 0,0 0-1 0,0 1-8 16,1-1-2-16,-1 0 2 0,-2 2 5 0,5-2 1 15,-9-1-5-15,6 3-4 0,-2 0-6 0,4-1 1 0,-8 0-7 16,9 0-5-16,-5 0 0 0,2 1 3 0,-2-1-2 16,-3 1-2-16,5-1-2 0,-2-1 7 0,0 2 2 0,0-1 1 15,3-1 0-15,-3 0-1 0,0 0 5 0,0 0-2 0,0 0-2 16,3-1 0-16,-7 0 0 0,4 0-1 0,2 1 1 0,-6-1 6 15,7-1 0-15,-3 1 0 0,-4 1-1 0,6-2 4 0,-2 2-3 16,-4-2-4-16,7 3-6 0,-7-3 4 0,6 1-3 16,-6 1-2-16,2 0-3 0,2 0-4 0,-1-1-2 0,1 2-6 15,-4-1 1-15,6 0-4 0,-6 0-1 0,4 0-1 0,-2-1 4 16,3 2-1-16,-3-1 0 0,0 0 0 0,2 0 5 16,-4 0-5-16,7-2-2 0,-3 2 3 0,-4-2-3 0,6 3 2 15,-6-3-4-15,4 1 0 0,3-1-1 0,-7 1 6 0,6-1 1 16,-2 2 0-16,-4-1-1 0,2-1 5 0,3 0 1 15,-3 1 0-15,-2 1 7 0,6-1-2 0,-6 1-3 0,-2-2 1 16,8 2-2-16,-6 0 0 0,3-2-7 0,-3 3 0 0,2-1 0 16,0 1-5-16,-2-1-3 0,2 0 2 0,-2 2 3 15,2-2-2-15,0 0 1 0,-2 1 4 0,3-1 1 0,-3 0-2 16,6 2 0-16,-6-2-3 0,2 0 3 0,0 1-1 16,2-1-2-16,-3 0 3 0,1 2 2 0,0-2 4 0,2 0 0 15,-6 1 1-15,2-1-1 0,6 0 5 0,-6 2-3 0,3-2-2 16,-1 1 1-16,-2 1 0 0,2-2-2 0,-2 1-4 0,2 1 2 15,0-1-7-15,-2 1-1 0,2-2 0 0,-4 1 0 0,2 2-1 16,3-3-2-16,-1 2 0 0,-2-1 0 0,-2 1 4 16,6-1-3-16,-6 1-1 0,8-1 0 0,-6 1 0 0,-2-3 0 15,9 5 0-15,-9-4 0 0,2 1 0 0,2 1 0 16,-2-3 0-16,2 3 0 0,0-2 0 0,-2 2 0 0,2-1 0 16,-2-1 0-16,3 2 0 0,-1-2 0 0,-4 1 0 0,2 0 3 15,6 1-1-15,-8 0-2 0,6-1 0 0,-6 0 0 0,2 0 3 16,7 2 0-16,-9-2-3 0,6 1 0 0,-4-1 2 15,2 1-4-15,0 1 2 0,-2-2 4 0,2 1-3 0,-2-1-1 16,3 1 0-16,-1-1 0 0,-2-1 0 0,2 2 0 0,0-2 3 16,-2 1-5-16,2-1 1 0,-2 2-2 0,2-1 5 15,1-1 2-15,-3 0-4 0,2 2 0 0,-2-2 0 0,2 0 0 16,0 1 0-16,-2-1 0 0,2 2 0 0,-2-3 0 16,2 3 0-16,1 0 0 0,-3-1 5 0,2-1-4 0,0 0-4 15,2 2 1-15,-6-2 7 0,2 0-5 0,2 1 0 0,0-1 0 16,-1 0 0-16,1 0-3 0,-2 0 1 0,2 0 7 0,0 0-5 15,-4 0-3-15,2 0 1 0,2 0 7 0,0 0-5 0,-2 0 0 16,3 0 0-16,-5 0 0 0,2 0 4 0,2-1 0 16,0 1-2-16,-4 0-2 0,2 0 6 0,2-2 1 0,-2 2 2 15,-2 0-3-15,4 0 3 0,0-1-4 0,-4 1 2 16,2-2-3-16,-2 1 0 0,5-1-1 0,-3 2 4 0,-2-3-1 16,4 1-4-16,0 1 7 0,-4 0 2 0,0-2-1 0,2 1 1 15,-2 1-1-15,0-2-4 0,4 0 3 0,-4 0-4 0,4 0-3 16,-4 0 0-16,0 0-2 0,0-2-4 0,0 1-23 15,2 1-35-15,-2-2-60 0,4 0-88 0,-4 0-156 0,0-1-222 16,0 0-189-16,0-3-189 0,0 1-15 0,0-1 55 0,-4 0 89 16,2-1 278-16</inkml:trace>
  <inkml:trace contextRef="#ctx0" brushRef="#br0" timeOffset="35866.14">25366 13063 95 0,'-2'0'87'0,"-3"-1"27"0,5-1 11 0,0 1-15 16,-2-1-18-16,2 2-17 0,0-1 2 0,-4 1-10 0,0-2-6 15,4 1-6-15,0 1-2 0,-2-2-1 0,2 2-1 0,0-1 2 16,0-1-3-16,-4 2-4 0,4-1 0 0,-2 1-1 16,2-2 0-16,0 2 3 0,0 0 1 0,0 0 3 0,0-1 12 15,-4 1 3-15,4 0 5 0,0 0 3 0,0-2 5 16,0 2 5-16,-4 0 5 0,4-1 3 0,0 1 3 0,0 0 1 16,0 0-1-16,0 0-1 0,0 0 1 0,0 0-3 0,0 0 32 15,-3 0 16-15,3 0 4 0,0 0 2 0,0-2 1 0,0 2 3 16,0-1-1-16,0 1 5 0,0 0 1 0,0 0-1 15,0 0-6-15,0 0-12 0,0-2-11 0,0 2-4 0,0 0 1 16,0-2-2-16,0 2-11 0,0 0-5 0,0 0-6 0,0-1 10 16,3 1-3-16,-3-1-2 0,0-1-5 0,0 2-9 15,0-1-10-15,0-1-11 0,4 1-14 0,-4-1-8 0,4 1-6 16,-4 1-7-16,2-2-9 0,-2 1 1 0,4-1-8 16,-4 0-2-16,2 1 0 0,-2 0-1 0,4 1-4 0,0-2 2 15,-4 2-1-15,2 0-1 0,-2 0 2 0,5 0 1 0,-3 0 2 16,2 0 1-16,0 2 7 0,-4-1 0 0,0-1 8 15,2 1 4-15,-2 3 3 0,4-3 4 0,0 1-2 0,-4-1 0 16,0 2-2-16,0 0-3 0,0-1-4 0,0 0-1 0,0 2 4 16,0-1-4-16,0-2 3 0,0 2-3 0,0 0-3 0,0 0-3 15,-4-1-8-15,0-1 4 0,4 2-4 0,-2-1-5 16,2-1-2-16,-4 1-6 0,0-2-1 0,4 1-1 0,-2-1-2 16,-3 0 0-16,5 0 0 0,-2-1 0 0,-2 1-2 15,0-2-2-15,4 1-1 0,-2-2-3 0,2 1 5 0,-4 1 2 16,2-2-2-16,2 0 0 0,0 0 1 0,0 0 0 0,0 0-6 15,0-1 4-15,0 2-1 0,0-1 2 0,0 0 3 0,0 0-4 16,0 0 3-16,2-1 1 0,2 3 0 0,-4-2 7 0,2 2-2 16,-2-1-4-16,4 1 3 0,0-1 2 0,-2 2 2 15,-2 0 5-15,5 0-4 0,-3 2 3 0,2-1 0 0,0 1 4 16,-4 1-2-16,2-1-1 0,-2 2-3 0,4 0 3 16,0 1-2-16,-4-1-1 0,0 2 1 0,2 0-1 0,-2 0-4 15,4-1 3-15,-4 1-6 0,0-2 5 0,-4 1 1 0,4-1 1 16,0 1 0-16,-2-1-1 0,2-1-2 0,0 1 2 15,-4 0 0-15,0-1-5 0,4-2-3 0,-2 2 3 0,2-1-9 16,-8-1-1-16,8-1-3 0,-2 0-2 0,-3-1-8 0,3-1-6 16,-2 1 0-16,0-2 2 0,2 0 6 0,2-2 5 0,-6-1 1 15,6 2 0-15,-4-3 5 0,0 3 4 0,4-3-3 16,0 1 1-16,-3 1-1 0,3-1 1 0,0 2-3 0,0-1 3 16,0 1-4-16,3-1 5 0,-3 2-5 0,0-1 3 15,4 0 0-15,0 2 3 0,-4-1-3 0,6 1 4 0,-6-1 1 16,2 2 4-16,2-1 0 0,0 1 4 0,-2 1 2 0,3 0 3 15,-3 0 1-15,2 1 1 0,0 1-5 0,-2-1 5 0,2 1-4 16,0 1-1-16,-2 0 7 0,2-1-2 0,-4 2 1 0,3 0 2 16,-3 1-2-16,4-1 4 0,-4 1-2 0,0 1-1 15,0-2-2-15,0 2 1 0,0-1-4 0,-4 1-3 0,4-2 3 16,-3 2-2-16,3-1 0 0,-4-1-4 0,2 1 0 16,-2-3-1-16,0 2 3 0,2-1-1 0,-2-2-8 0,0-1 0 15,2 2 1-15,-3-2-4 0,3-2-6 0,2 1-2 0,-8-1 3 16,8-1-1-16,-2-1-1 0,2-1 2 0,-4-1 5 15,4 0 0-15,-2-1 3 0,2-1-8 0,2 1 5 0,-2-2 2 16,4 1-2-16,-4 1-2 0,2 1-1 0,-2-2 0 0,4 2 3 16,0 2-1-16,-2-1-1 0,3 1 1 0,-3 1 7 0,2 0-2 15,0 1 0-15,-2 1 6 0,-2-1 5 0,8 2-2 16,-8 2 3-16,2-2 2 0,2 3-2 0,-4-2 6 0,3 4-5 16,-3-1-3-16,4 1 0 0,-4 1 1 0,4 1-5 15,-4-1 0-15,0 2-1 0,0-1 3 0,-4 1 1 0,4-1-2 16,-4-1-2-16,4 0 5 0,0 0-1 0,-3-2 1 0,3 0-4 15,0 0 3-15,-4-1-4 0,2 0 1 0,2-1-3 0,-4-1-2 16,0-1-5-16,4 0-3 0,-2 0 0 0,2-1 6 0,0-1 0 16,-4-1-2-16,0-1 2 0,4-1-7 0,-2-1 3 15,-3 0-1-15,5-1 1 0,-2-1-4 0,2-1 7 0,0 0-3 16,0 0 0-16,-4 2 2 0,4-2-3 0,0 1 3 16,0 2 1-16,4 0-6 0,-4 0-1 0,0 2-1 0,0-1 0 15,2 2 3-15,-2 0 2 0,0 0-1 0,5 0 4 0,-3 2 2 16,-2-1 0-16,4 2 0 0,0 0 7 0,-4 0-2 15,2 0 0-15,-2 2 4 0,4-1 0 0,0 2-3 0,-4 0 0 16,2 2-1-16,2-1 0 0,-4 1 1 0,0 1-1 0,0 0-2 16,3 0 3-16,-3 0-3 0,0 1 2 0,-3-2 5 0,3 1-4 15,0-2 0-15,0 1-1 0,-4-1 0 0,2 1 0 16,2-2 1-16,-8 0-5 0,8 0-1 0,-2-2-9 0,-2 2-1 16,0-3-4-16,2 0-3 0,-3 0-7 0,3 0-3 15,-6-1-2-15,6-1-1 0,-2-1-3 0,2-1-1 0,-6-1-5 16,5-1 7-16,-3 0 4 0,2-3 5 0,-2 0 7 0,2 1 3 15,0-2 6-15,2 3 1 0,-3-2-3 0,5 0 3 0,0 1 4 16,-2 1-3-16,2-1 1 0,2 2-4 0,-2 0-1 0,0 0 2 16,5 2 2-16,-3-1 3 0,-2 1 4 0,8 0 6 15,-8 2 8-15,2 0 6 0,6-1 2 0,-2 2 7 0,-3-1 6 16,5 2 5-16,-2 0-2 0,-4 0 4 0,6 2 1 16,-1 1-4-16,-1 1-3 0,0 1-6 0,2 2-1 0,-2 0-7 15,-3 3 0-15,5 0-10 0,-2 2-2 0,0 0-1 0,-2 0-7 16,-2 0 3-16,3 2 3 0,-1-4 0 0,-4 2 0 15,2-3-1-15,-2 2 2 0,4-2 2 0,-4-2-3 0,-4 1 2 16,4-2-3-16,-2 0 2 0,2-2-2 0,-4 0-2 0,-1 1-1 16,5-2 3-16,-2 0-4 0,-2 0-2 0,0-1 0 0,-2-1-4 15,6 0-4-15,-6-1-2 0,2-1-13 0,1 1-5 16,-3-3-9-16,-2 0 4 0,6-1 0 0,-6-1-3 0,1-1 2 16,5-1 2-16,-6-1 11 0,6-1 1 0,-4 0 5 15,2 0 4-15,0 2 0 0,4-1 2 0,-3-1 0 0,3 2-2 16,0-1 5-16,0 0-1 0,0 1-1 0,0 1 3 0,3-1-4 15,-3 1-4-15,4 0 6 0,0-1 3 0,-2 3 6 0,2 1 6 16,-2-1 6-16,6 1 4 0,-6-1 3 0,3 3 5 16,-3-2-4-16,6 3 4 0,-6 0 0 0,6 0 5 0,-2 0 0 15,-3 2-1-15,5 0-7 0,-6 3 0 0,4 1-4 0,2 0-6 16,-6 2-6-16,3-1 4 0,-1 2-8 0,2 0 5 16,-6 2-8-16,2-2 1 0,-2 1 3 0,0-1 0 0,0-1-3 15,0 1 6-15,0-2 0 0,-2-1-1 0,2 0-2 0,-4 0-5 16,2-1-11-16,2-1-8 0,-9-1-9 0,9 0 2 15,-2-1-11-15,-6-1-4 0,6 0 0 0,-4-1-8 0,2 0-5 16,-3-1-2-16,3 0-2 0,-2-4 6 0,0 2 3 0,-2-3 0 16,6 0 13-16,-5-1 2 0,-1-1 4 0,6-1 5 0,-2 2 9 15,2-2 7-15,-2 1-3 0,0 1 1 0,4-1 2 16,0 2 5-16,0 0-5 0,0 0 0 0,0 2 2 0,4-1 1 16,-4 1 1-16,4-1 7 0,-2 1 4 0,2 1 4 15,-2-1 5-15,-2 3 6 0,8-2 4 0,-6 2 9 0,3-1-5 16,-3 2 3-16,2-1 1 0,0 2 0 0,-2-1-3 0,6 2-6 15,-6 1 1-15,2-1 2 0,-1 2-9 0,1 0-4 0,0 1-5 16,-2 1 4-16,2 0-2 0,-2 0 0 0,-2 1-6 16,0-1 2-16,0 0 1 0,0 1-3 0,0 0 5 0,0-3-2 15,0 2-2-15,-2-1-3 0,-2-1-3 0,4-1-2 0,-2 0-3 16,-2 0-1-16,0-1-8 0,1-1-8 0,-1 1-7 16,2-2-5-16,-6-2-5 0,6 1 1 0,-2-2 0 0,0 0 3 15,-3-2 4-15,7-1 3 0,-2 0-1 0,-6 0 1 0,8-2 5 16,-2 4-2-16,2-2-5 0,0 0-8 0,0 2-21 15,0-2-36-15,0 3-77 0,0-2-125 0,0 2-204 0,0 0-264 16,2 2-147-16,-2-1-162 0,0 1 149 0,4 1 51 0,-4 0 91 16,4 1 330-16</inkml:trace>
  <inkml:trace contextRef="#ctx0" brushRef="#br0" timeOffset="42343.92">24764 12676 70 0,'-4'-1'104'0,"0"1"30"0,2-2 8 0,-2 2-17 16,2-1-15-16,2-1 8 0,-5 2 0 0,1-1-4 15,2-1 5-15,2 2 3 0,-4-1 5 0,2 1 14 0,2-2 26 16,-4 2 10-16,0-1 8 0,2 1 11 0,2-2 9 16,-4 0 6-16,-1 2 89 0,5-1 30 0,-2 1 8 0,2 0 5 15,-4-1-2-15,2 1 0 0,2 0 40 0,-4-2-21 0,4 2-50 16,-4 0-57-16,4-1-48 0,0 1-45 0,-2-2-35 15,2 2-34-15,0 0-27 0,0 0-26 0,0-1-16 0,0 1-10 16,0 0-8-16,0 0-3 0,0 0 2 0,0 0 5 0,0 1 5 16,0 1 1-16,2-1 4 0,2 2 1 0,0 0 7 0,2 2 9 15,-4 2 5-15,7 0-4 0,1 3-2 0,-2 2-2 16,7 1-2-16,-3 2-2 0,5 2-2 0,-1 2-7 0,1 1-7 16,-1 1-1-16,5-2 3 0,-4 1-6 0,-3-1-7 15,3 0 7-15,-5 0-2 0,2-3 4 0,-5 1 0 0,1-2-4 16,4-2 6-16,-3-1-1 0,-5 0 3 0,4-2 2 0,-8 0 0 15,9-2 3-15,-7 0-4 0,2 0 2 0,-2-2-8 0,2 0-3 16,-4-3 3-16,3 1-4 0,-1-1 5 0,-2 0-4 0,2 0-2 16,-2-1 6-16,2-1-1 0,0 2-2 0,-2-3-9 15,3 0-18-15,-1 0-27 0,2 0-26 0,-4-3-27 0,2 2-28 16,0-1-20-16,2-1-26 0,-4 0-29 0,7 0-45 16,-7 0-59-16,4 0-64 0,-2 0-60 0,0 0-14 0,-2 0-20 15,-2 0-27-15,4 2-24 0,1-2 87 0,-5 0 68 0,0 1 30 16,0-1 13-16,0 2 41 0,0-3 27 0,0 3 6 15,0-2 15-15,0 2 3 0,0-1 19 0,-5-1 28 0</inkml:trace>
  <inkml:trace contextRef="#ctx0" brushRef="#br0" timeOffset="42792.64">25076 12904 83 0,'-2'-3'113'0,"2"-1"48"16,-4 1-1-16,4 1-24 0,-4-1-3 0,4 0-7 0,-2 1-6 15,2 0-2-15,-4 0-1 0,2-1 7 0,2 2 11 0,0-1 22 16,-4 1 15-16,4-1 4 0,-5 1-4 0,5 1-11 0,0-4-9 16,-2 4-16-16,2-1 7 0,0 1 26 0,0-1-1 15,-4-1-8-15,4 2-12 0,-4 0-9 0,4 0-9 0,0-1-6 16,0 1-6-16,0 0-3 0,0 0-2 0,-2 1-12 16,2 1-5-16,-4-1-12 0,4 0-13 0,0 3-15 0,0-1-8 15,0 0-5-15,0 0-5 0,0 1-4 0,0-1-1 0,4 2 1 16,-4-1 4-16,2 2 1 0,-2 0-6 0,0 0-2 0,8 2-1 15,-8-1-3-15,2-1-1 0,3 1-1 0,-1 1-3 16,-2-2-2-16,2 2-2 0,-2-2 0 0,2 1-3 0,0-1 6 16,-2 0-5-16,2-1 5 0,-4-1 0 0,2 1 3 0,-2-1 8 15,5 1 17-15,-1-2 25 0,-4-1 10 0,0 3 3 16,0-2 1-16,2 0-13 0,-2 0-10 0,0 0-13 0,-2-2-11 16,2 3-11-16,0-1-10 0,-9 0-7 0,9-2-2 15,-2 2-4-15,-2-1-1 0,-2-1-2 0,2 1-1 0,-2 1-3 16,0-2 0-16,-1 1 0 0,-1-1-3 0,2 1 2 0,0-1 1 15,-1 2 0-15,-3-1-3 0,4-1-9 0,0 1-8 0,-3-1-14 16,7 0-23-16,-6 1-36 0,6 0-36 0,-4-2-43 0,2 1-48 16,0 1-36-16,1-2-8 0,3 1-16 0,-4-1-43 15,2 2-65-15,2-2-78 0,0 1 11 0,0-1 43 0,0 2-14 16,-4-1 2-16,4 1-10 0,0-2 1 0,0 1 55 16</inkml:trace>
  <inkml:trace contextRef="#ctx0" brushRef="#br0" timeOffset="44762.14">25926 12830 7 0,'-2'0'51'0,"2"2"13"0,0 0-5 0,0-2-9 16,-4 0-9-16,4 0-1 0,0 0-9 0,0 0-8 0,0 0-6 16,0 0-2-16,4-2-8 0,-4 0 3 0,0 2-3 0,0-1 0 15,0 0 2-15,0 1 3 0,0-2 0 0,0 2 0 16,0-1-2-16,2 1-4 0,-2-2 1 0,0 2-4 0,0-1 4 16,0-1-3-16,0 2-1 0,-2 0 1 0,2 0 0 0,0-1 0 15,0 1-1-15,0 0-1 0,0 0 0 0,0-2-4 16,0 2 2-16,0 0-2 0,-4-1-1 0,4 1-1 0,0 0 3 15,0 0 1-15,0-2 0 0,0 2-1 0,0-1-1 0,0 1 2 16,4-2-1-16,-4 0 2 0,0 1 1 0,0 0 0 0,0-1 2 16,0 1-1-16,0-1 2 0,0 1-2 0,0-1 2 15,2 1 0-15,-2-1-2 0,0 1 1 0,0-1 1 0,0 0 0 16,0 1 3-16,0-2-2 0,0 2 0 0,4-1 2 16,-4 1-1-16,0-1-1 0,0 1 2 0,0-1-1 0,0 1 1 15,4-1-2-15,-4 0 3 0,0 1 0 0,0 0-1 0,0-1 4 16,0 1 0-16,0-1-2 0,0-1 3 0,2 2 1 15,-2-1 1-15,0 1 6 0,0-1 2 0,0 0 4 0,0 0 3 16,0 0-1-16,0 2 3 0,0-3-2 0,4 2 3 0,-4-1 2 16,0 1 3-16,0-1 4 0,2 1 1 0,-2-2 7 0,0 1 3 15,0 0 0-15,0 1 2 0,0 0 4 0,0-1 4 16,0 2 2-16,0-3 13 0,0 3 9 0,0-1 6 0,0-1 10 16,0 1 5-16,0-1 7 0,4 1 4 0,-4 1-1 15,0-4-3-15,0 4-3 0,0-1-7 0,0 0 8 0,0-1 27 16,0 1 6-16,5-1 2 0,-5 2-3 0,0-3-1 0,0 3-5 15,0-1-2-15,0-1-2 0,0 1-1 0,0-1 1 0,0 2-2 16,0-2 4-16,0 2 1 0,0-1-4 0,0 1 24 16,0 0-7-16,0-1-10 0,0 1-10 0,0 0-15 0,0 0-14 15,0 0-14-15,-5 0-12 0,5 1-17 0,-4 0-14 0,4-1-5 16,0 4-10-16,-2-3-4 0,-2 2-8 0,4 0-2 16,-2 2 0-16,-2-1-2 0,0 1 2 0,2 2-4 0,-4 1-5 15,-3-1-1-15,3 3-2 0,0 1 6 0,0 0-4 0,-5 2 2 16,1 1-1-16,0 1-3 0,-1 0 3 0,1-1 1 15,-2 3-6-15,-1 1-1 0,3-1 3 0,-5-1-2 0,5 1-2 16,2-2 0-16,-3 0 0 0,-3-2 0 0,4 1 3 0,1-1-3 16,-1-1 5-16,0-1-4 0,-1-1-1 0,1-1 0 0,4 0 0 15,0-1 4-15,-1-1-2 0,-1-1-13 0,6 0-6 16,-4-3-8-16,2 2-13 0,0-3-11 0,2 2-7 0,-3-1-11 16,3-2-11-16,2 2-8 0,-4-1-16 0,0-1-20 15,4 1-21-15,0-1-21 0,-2-1-28 0,2 1-1 0,0 1-15 16,-4 0-28-16,4-2-30 0,0 1-31 0,0-1-18 0,-4 0-20 15,4 2 47-15,0-2 39 0,0 0 10 0,0 0 10 0,0 0 14 16,0 0 9-16,0 0 35 0,0 0 15 0,-2 1 13 16,2-1 5-16,0 0 2 0,0 2 5 0,0-2 13 0,-4 0 0 15,4 0 0-15,-3 0 7 0,3 0 18 0,0 0 3 16</inkml:trace>
  <inkml:trace contextRef="#ctx0" brushRef="#br0" timeOffset="45300.04">25607 13119 71 0,'3'-2'77'0,"1"1"16"0,-4 1 18 0,0-2-8 0,2 2-17 15,-2-1-13-15,0 1-13 0,0 0-5 0,0 0 7 16,4-2 0-16,-4 2-3 0,4-2-4 0,-4 2-6 0,0-1-4 16,0 1-4-16,2-1-6 0,-2-1-3 0,0 1-2 15,4-1-1-15,0 2 0 0,-4-1-2 0,0-1-1 0,7 1-3 16,-7-2 2-16,2 1-1 0,-2 0-1 0,8 1 2 0,-8-2 2 15,6 0-1-15,-6 2 1 0,2-1 2 0,2-1 5 0,0 2 3 16,-1-3 2-16,3 2 2 0,-2 0 2 0,0-1 1 16,-2 0-3-16,6 2-4 0,-6-2-6 0,3 1-5 0,-3 1-1 15,6-2 4-15,-6 1-6 0,2 1-2 0,-2-1-1 16,-2 1-1-16,8-1 2 0,-8 2 2 0,2-1 1 0,-2 1 2 16,5 0 3-16,-3 0-1 0,-2 0 2 0,4 0 3 0,0 0-2 15,-4 0-1-15,0 1-1 0,0-1-3 0,0 2-2 0,0-1 0 16,0 1-2-16,0-1-2 0,0 1 2 0,-4 1 0 0,0-2 2 15,4 2 5-15,0-1-2 0,-2-1-2 0,-3 2 2 16,3 0-1-16,2-1-1 0,-8-1-6 0,6 0-1 0,2 3-6 16,-6-3-2-16,2 1-4 0,0-1-1 0,2-1-1 15,-3 2-1-15,3-2-2 0,-6 0-4 0,8 0 6 0,-2 0-3 16,-6 0 0-16,6 0 0 0,-2-2 0 0,1 2 3 0,-1-1 3 16,0 1 1-16,2-2 4 0,-2 1 7 0,2-1-2 15,-2 0-3-15,0 1 0 0,4 0-1 0,0-1 1 0,-2 1 6 16,2-1 4-16,0-1 1 0,0 2 5 0,0-1-1 0,0-1-2 15,0 2 3-15,0-2 4 0,0 1 5 0,2-1-3 0,-2 2 0 16,0-1-5-16,0-1-3 0,0 2-2 0,4-1-1 16,-4 1 0-16,4-1-4 0,-4 0 1 0,0 1-3 0,0 1-8 15,0-1-2-15,0-1-7 0,0 2 0 0,0 0-1 16,2-1-10-16,-2 1-34 0,0-2-59 0,0 2-82 0,4 0-69 16,-4 0-44-16,0 0-95 0,0 0-89 0,2 0-46 0,-2 0-3 15,0 0 166-15</inkml:trace>
</inkml:ink>
</file>

<file path=ppt/ink/ink42.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55:56.406"/>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0 351 8,'0'0'18,"0"0"-2,0 0-3,0 0-3,0 0-2,0 0-3,0 0-1,0 0-1,0 0-1,0 0 0,0 0-1,0 0 1,0 0-1,0 0 1,0 0 0,9 3 0,-9-3 0,0 0 0,0 0 0,11 0 0,-11 0-1,0 0 0,12 0 0,-12 0-1,9 0 1,-9 0 0,0 0 0,13 0 0,-13 0 1,9 0-1,-9 0 0,0 0 1,12 0-1,-12 0 0,9-1 0,-9 1 0,0 0 0,11-1-1,-11 1 1,11-1-1,-11 1 1,0 0-1,12-3 1,-12 3-1,0 0 0,12-1 1,-12 1-1,0 0 1,14-2-1,-14 2 1,0 0 0,12-2 0,-12 2 0,10-1 0,-10 1 1,0 0-1,12-2 0,-12 2 0,0 0-1,12-2 1,-12 2 0,0 0 0,11-2 0,-11 2-1,0 0 1,12-4-1,-12 4 1,0 0 0,12-3-1,-12 3 1,0 0-1,11-2 1,-11 2 0,9-4 0,-9 4-1,9-4 1,-9 4-1,11-4 1,-11 4-1,9-4 1,-9 4-1,0 0 1,11-5-1,-11 5 1,0 0 0,11-8-1,-11 8 1,0 0 0,13-8-1,-13 8 0,0 0 0,11-8 1,-11 8-1,0 0 0,13-7 1,-13 7-1,11-4 0,-11 4 1,13-5-1,-13 5 1,11-4-1,-11 4 1,0 0 0,10-7-1,-10 7 1,0 0 0,14-8-1,-14 8 1,0 0-1,12-11 2,-12 11-2,9-7 0,-9 7 0,9-8-6,-9 8-12,0 0-16,8-9-1,-8 9 1,0 0-1</inkml:trace>
  <inkml:trace contextRef="#ctx0" brushRef="#br0" timeOffset="1562">28 354 6,'0'0'13,"0"0"-1,0 0-2,0 0-3,8 4 0,-8-4 0,11 3 1,-11-3-2,15 2-1,-15-2 0,15 2-1,-15-2-1,15 2 1,-15-2-1,17 1 0,-17-1 0,17 2 1,-17-2-1,19-1 1,-9 0-1,1 1 0,-1-2 1,4 1-1,-4-1-1,1 1 1,-1-3-1,2 3 1,-2-3-1,0 3 0,1-2 0,0-1 0,0-2-1,0 2 1,3-3 0,-1 2-1,0-2 0,1 1 1,-2-1-1,1 2 0,0 0 1,1-2-1,-4-1 0,2 0 0,-2-2 1,0 1-1,-1 0-1,-9 9 1,17-16 1,-17 16-2,14-17 0,-14 17 1,11-16-1,-11 16 1,15-17-1,-7 6 1,-2 1 0,-1-1-1,1 0 1,0 1-1,0 2 1,1-1-1,-7 9 0,13-18 1,-13 18-1,14-17 0,-14 17 0,16-17 0,-9 9 0,-1-2 0,-6 10-2,10-16-5,-10 16-9,15-10-18,-15 10-1,7-10 0,-7 10 0</inkml:trace>
</inkml:ink>
</file>

<file path=ppt/ink/ink43.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56:02.937"/>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42 6 4,'11'-7'19,"-11"7"-8,10-1-3,-10 1 1,15 3 0,-15-3-1,19 5-1,-9-2 0,3 3 1,2-1-1,1 4 0,-1-5-1,5 5 0,-1-6 0,2 3 0,-2-4-1,5 1 1,-4-4-2,2 1 1,-4-2-1,1 0-1,-5-2-1,0 2 1,-3-1-2,-3 0 1,-8 3-1,10-2 0,-10 2 0,0 0 0,0 0 0,0 0 1,0 0-1,0 0 0,0 0 0,0 0 0,0 0 0,0 0-1,0 0 0,-12-5 1,12 5-1,-18-3-1,6 0 1,-3 2 0,-2 0-1,1 0 2,-4 0-1,0 0-1,0 0 1,0 2 0,1-1 0,-1 0 0,4 0 0,0 0 0,3 1 0,1 0 0,2-1 0,10 0 0,-15 3 1,15-3-1,0 0 0,-8-2-1,8 2 1,0 0 0,0 0-1,0 0 1,11 2-1,-11-2 1,19 1 0,-6 2 0,2-3 1,5 1-1,0-2 0,2 0 1,-2-3-1,2 2 0,-6 0 0,0 0 1,-6 1-1,-10 1 1,12-3 0,-12 3-1,0 0 0,0 0 1,-13 1-1,0 0 0,-2 0 0,-4 0 0,-4 1-1,-3-2 1,-1 2 0,-2-2 0,1 1 0,3 1 0,3-2 0,3 1 0,5-1 0,4 2 0,10-2 0,-10 0-1,10 0 1,0 0-1,0 0 1,0 0-1,0 0 1,0 0-1,12 2 1,-12-2 0,19-2 1,-7 2-1,4-2 0,0 1 1,2-1-1,-1 0 0,-1 0 0,-1 1 0,-2 0 1,-4 0-1,-9 1 1,10-1-1,-10 1 1,0 0 0,0 0-1,0 0 0,0 0 0,-16-4 0,4 4 0,-4 1-1,-2 0 1,-2 0-1,0 2 1,-2-1 0,2 1 0,2 0 0,5 0-2,-2-6-10,15 3-22,-12 0 0,12 0-2,0 0 1</inkml:trace>
</inkml:ink>
</file>

<file path=ppt/ink/ink4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3T21:53:01.794"/>
    </inkml:context>
    <inkml:brush xml:id="br0">
      <inkml:brushProperty name="width" value="0.05292" units="cm"/>
      <inkml:brushProperty name="height" value="0.05292" units="cm"/>
      <inkml:brushProperty name="color" value="#002060"/>
    </inkml:brush>
  </inkml:definitions>
  <inkml:trace contextRef="#ctx0" brushRef="#br0">22021 11506 6 0,'0'0'32'0,"0"0"-7"16,0 0 3-16,0 0 1 0,0 0 13 0,0 0 6 15,-4 0 13-15,4 0 8 0,0 0 11 0,0-1 14 16,0 1-71-16,0 0-40 0,0 0-35 16,-4-2 57-16,4 2 31 0,0 0 14 15,0-1 5-15,0 1-2 0,0 0 1 16,0 0-1-16,0-2-1 0,0 2 3 15,0 0 8-15,-2 0 3 0,2 0 4 0,0 0 10 16,0 0 7-16,0 0 10 0,0 0 1 16,0-2 0-16,0 2 2 0,0 0-7 15,2 0-14-15,-2-1-20 0,0 0-13 0,0 1-13 16,4-2-6-16,-4 2-7 0,4-1-4 16,-4-1 1-16,2 2 3 0,2-1 15 15,-4-1 6-15,0 1 5 0,2-1 5 16,-2 1 7-16,9 1 9 0,-9-2-4 0,2 0-1 15,2 1-5-15,-2 0-4 0,2-1-5 16,0 2-9-16,-2-1-5 0,4-1 0 16,-1-1-1-16,-1 2 1 0,-2-1 0 15,6 1-4-15,-2-1-6 0,-4 0-2 0,7 0 3 16,-7 0 3-16,4 1 2 0,2-1-2 16,-2 1-1-16,-4-1-6 0,7-1-3 0,-7 2-3 15,6-1-1-15,-2 1-3 0,-4 1-2 16,6-2-3-16,-5 1-1 0,3-1 0 15,2 1 1-15,-6-1 5 0,6 2 14 16,-1-1 7-16,-1-1 4 0,0 1-4 0,0 1-3 16,2-2-7-16,-6 2-5 0,5-1-7 15,1-1-3-15,-2 2-2 0,4-1-3 16,-7 1 2-16,5-2-3 0,0 0 2 0,0 2-2 16,-6-1-1-16,9 0 0 0,-5 1 2 15,2 0 0-15,-2 0-2 0,5 0 1 16,-9 0 3-16,8 0-2 0,-4 0-2 15,3 1 0-15,-3-1 2 0,0 1 1 0,0-1 0 16,0 4-1-16,3-4-5 0,-7 1 1 16,4 1-1-16,2-1 6 0,-2 1-1 15,1-1 1-15,-1 2-1 0,2-1-1 16,-6-1 1-16,4 2-3 0,3-1 2 0,-3 1-1 16,0-2 3-16,0 2-2 0,-2 0-1 15,3 0 1-15,-3-1-1 0,2 2 2 16,0-1-4-16,-2 0 2 0,-2 2 1 15,7-1 2-15,-7 1-1 0,2-1-1 0,0 1 0 16,2-1-1-16,-4 1 0 0,-2 1 0 16,8-2 0-16,-5 2 0 0,-3 0 0 15,6 0 1-15,-6-1 1 0,4 1-4 0,0 1 1 16,-2-2-1-16,-2 2 4 0,4-1 0 16,0 0 1-16,-4 0-3 0,2 0 0 15,3-1 0-15,-5 2 1 0,0-1 1 16,2 0 8-16,-2 2-7 0,0-1 1 0,4 0-21 15,0 3 7-15,-4-2 6 0,0 0 15 16,-4 1-6-16,4 0-3 0,0-1 0 0,-4 1-2 16,4-2 3-16,-2 0-1 15,2 1-1-15,-5 0-1 0,3-1-1 0,2-1 2 16,-8 2 0-16,8-2-1 0,-2 0-2 16,-2 0-2-16,0 0 4 0,-2-2 2 0,3 2-2 15,-1-2-2-15,-2 3 1 0,2-3 1 16,-2 1 0-16,2 1 0 0,-3-2 1 15,-3 2 3-15,8-2-4 0,-8 1 0 16,4 0 0-16,-3-1 0 0,1 1 0 0,-2-3 0 16,1 3 2-16,1-2-2 0,-2 0 0 15,4 0-2-15,-5 1 2 0,-3-2 0 16,8 1 0-16,-5-1 2 0,1-1 0 0,2 1 1 16,-7-1-3-16,5-1 0 0,-3 0-1 15,3-1-3-15,-2-1 4 0,1 1-1 16,-3-2 4-16,1 1 0 0,-1-2 1 15,-3 1-4-15,7 0-2 0,-6-2 0 0,3 0 2 16,-1 1 0-16,1 0-1 0,1-1 1 16,2-1 1-16,-5 0 1 0,5-1 0 15,-3 0-4-15,7-1-1 0,-4-2-1 16,4 2 2-16,-3-4 4 0,3 1 0 0,4-1-1 16,-6-2-1-16,8 1 0 0,-2 0-1 15,2-2 1-15,0 0-2 0,0 1 1 0,2-1 0 16,-2 2 0-16,4-2-5 15,0 1 6-15,-4 1-4 0,2 1 4 0,2 0-3 16,-2 0 3-16,7 1-3 0,-9 1-12 16,2-1-35-16,6 2-92 0,-8 0-154 0,6 0-160 15,-6 1-138-15,2 1-50 0,7 1 66 16,-7-1 147-16</inkml:trace>
  <inkml:trace contextRef="#ctx0" brushRef="#br0" timeOffset="3503.63">22081 12762 69 0,'0'0'77'0,"0"0"2"16,0 0 2-16,0 0 7 0,0 0 7 15,0 0 2-15,0-2 2 0,0 2-1 0,0 0 3 16,0-1-2-16,0 1 4 0,0-2-3 16,0 2-2-16,0-2-2 0,2 2 2 0,-2-1 1 15,0 0-5-15,0 1-6 0,0 0-5 0,4-2-7 16,-4 2-7-16,0-1-10 0,0-1-5 16,0 2-6-16,0-1 2 0,2 1-2 0,-2-2 9 15,4 2-1-15,1-1 2 0,-5-1-2 16,2 1-1-16,2 1 2 0,-2-3-7 0,2 3-10 15,0-2-14-15,-2 0-4 0,4 1-3 0,-2 0-6 16,3-1-1-16,-3 2-5 0,2-3-4 16,0 3-1-16,2-1 0 0,-5-1 5 0,3 2-3 15,2-1-1-15,2 1-1 0,-3-2 0 16,-1 2-4-16,0-1 2 0,0 1 0 0,4 0 3 16,-3 0-3-16,1 0 3 0,2 0-1 0,-4 0 4 15,5 0 4-15,-5 0 4 0,4 0-1 16,-3 0 6-16,3 0-3 0,0 1 0 0,-4-1-4 15,5 2 0-15,-5-2-2 0,4 1-3 16,1 1-2-16,-5-1 1 0,4 2-2 0,-4-1 1 16,5 0-1-16,-5 0 0 0,0 3 1 0,0-4-1 15,5 4-4-15,-5-1-2 0,2-1 2 16,0 2 3-16,1-1 2 0,-3 2 0 0,4 0-2 16,-4 0-2-16,1 0-1 0,-1 2 0 15,2-2 0-15,0 1-1 0,1 1 1 0,-7-1 2 16,6 0 0-16,-2 3-2 0,0-2-2 0,1 3 0 15,-1-2 2-15,2 2 2 0,-6-1 1 0,6 1-1 16,-1-1-2-16,-5-1 0 0,6 2-2 16,-6-1 3-16,2-1 0 0,-2 0 2 0,6 2-2 15,-6-2-3-15,3 1-2 0,-3-1 3 16,2 0 4-16,0 1 1 0,-4 0-4 0,0 0 0 16,2-1 2-16,-2 2-2 0,0-2 0 0,-2 1-2 15,2-1 2-15,0 2 0 0,-8-1 2 16,8 1-2-16,-2-1 1 0,-3 1-1 0,3-1 0 15,-6 1-1-15,6-3 1 0,-2 3 3 16,-2 0-1-16,0-2-1 0,1 0-1 0,-1 1 0 16,0-3 0-16,-2 3 0 0,-1-2-2 0,1 2-1 15,2-3 2-15,-4 1 1 0,-1-1 0 16,5 1 0-16,-4-1 1 0,2 1-1 0,-3-2 0 16,1 0 3-16,0 0 0 0,-1-2 0 15,1 1-1-15,2-1-2 0,-7-1 0 0,5 0 3 16,-1-2-1-16,-1 1-1 0,0-2 1 0,1 0-2 15,-3-2 0-15,1 1 0 0,-1-2 0 16,2-1-2-16,-3-1-4 0,-1 0 4 0,-1 1 2 16,5-2 4-16,-3-2-3 0,-1 3-1 15,-1-3 2-15,1-1-4 0,3 0 1 0,-3 0-3 16,-1-1 3-16,3-4 1 0,1 2 0 0,-3-1-2 16,1-1 1-16,3-1 0 0,-5-3-1 15,3 2 0-15,3-4 9 0,-1 1 10 0,2-2 8 16,-1 0 1-16,1 0-6 0,4-2-5 0,0 2-5 15,1-1-4-15,3 1-3 0,-2-2-64 16,2 2-42-16,2 0-25 0,2 0 17 16,2 2-37-16,-4 1-77 0,2-2-78 0,7 4-73 15,-3-2-78-15,0 0-29 0,0 3 63 16,3 0 122-16</inkml:trace>
  <inkml:trace contextRef="#ctx0" brushRef="#br0" timeOffset="5271.76">22131 11959 97 0,'0'0'129'0,"2"0"-10"15,-2 0-17-15,0-1-10 0,0 1-11 16,0 0-6-16,0 0-9 0,0 0-8 0,0 0 3 16,0 0 3-16,0 1 8 0,0-1 7 15,0 0 6-15,0 2 2 0,0-2 4 0,0 1-1 16,0 1 6-16,-2-2 1 0,2 2-5 0,0 0-6 15,-5 0-2-15,1 1 0 0,2-2-2 16,-2 2-3-16,4 0-7 0,-2 0-5 0,-2-1-8 16,0 0-4-16,-2 3-9 0,4-2-4 15,-3 2-6-15,1-1-4 0,2 1-6 0,-2-1-6 16,-2 2 6-16,2-2 2 0,2 3 4 0,-7-1 2 16,7-1-4-16,-4 2 0 0,2 0-2 15,0 0 0-15,-2 1-2 0,4 0-6 0,-7 1-7 16,7 0-4-16,-4 1-5 0,-2 0 1 0,6 1-1 15,-7 3 0-15,3-4 0 0,4 4-2 16,-6-2-2-16,6 1 1 0,-2 1 1 0,-3-1 2 16,3 0-3-16,2 3-1 0,-6-3 0 15,2 1 9-15,4-1 5 0,-2 1 8 0,-1-1-1 16,3 1-1-16,-4-1-6 0,2 1-70 16,0-1-46-16,2 0-27 0,-2 3 52 0,2-3 30 15,-2 1 17-15,-1-2 14 0,5 1 6 16,-2 1 4-16,2-1 3 0,0 1 3 15,0-2 2-15,0 1 0 0,-4-1-4 16,4 0 1-16,0 2 0 0,0-2 1 0,0 0 0 16,0 0 4-16,4-2-1 0,-4 2-2 15,0-1-1-15,0 1 1 0,0-2-1 16,0 1-2-16,0-1 1 0,2-1 1 16,-2 0 1-16,0 0 2 0,0-2-1 0,5 1 0 15,-5 0-2-15,0-2 2 0,0-2 2 16,4 2 0-16,-4-2 6 0,0 0 22 15,0 0 26-15,0-1 19 0,0-1-4 16,0 1-11-16,0-2-13 0,0 1-14 0,0-2-13 16,0 1-5-16,0-1-7 0,0 1-5 15,0-1 0-15,0 0-2 0,0 0 1 16,2 0-1-16,-2-1 2 0,0 0 3 0,0 1 3 16,0-2 5-16,4 2 1 0,-4-3 3 15,0 2-1-15,0-1-3 0,0-1-2 16,2 2-6-16,-2-2-2 0,0-1 4 0,0 2-4 15,4-1-1-15,0-2-5 0,-4 2 3 16,2-2-1-16,2 3 1 0,-2-3-3 16,-2 1 1-16,9-1 1 0,-7-1-2 15,2 2-2-15,2-2 1 0,-2 1 1 0,2-1-1 16,1 0 2-16,-3 2-3 0,2-2 2 16,0 0-3-16,0 1 0 0,-1 0 1 15,1 1 2-15,-2 0 0 0,0 1-3 0,2 0 1 16,-4-1 2-16,-2 2 0 0,4 0-2 15,1 1 0-15,-5-1 0 0,2 2 6 16,2 0-2-16,-4 0 0 0,0 3 0 16,0-1 1-16,0 0-3 0,0 2 3 0,-4 0-1 15,4 2 0-15,-2-2-3 0,-3 3 0 16,1-3 2-16,2 2 10 0,-4 0-3 16,2 0-2-16,0 0-10 0,2-2 0 15,-7 3 2-15,3-3-2 0,4 1 3 0,-2-1 2 16,0 1 4-16,2-2-2 0,-2 0 1 15,2-2-1-15,-3 2-3 0,1-3 0 16,2 0-7-16,2 0 5 0,-8-3 1 0,8 2 4 16,-6-4-3-16,6 1-2 0,-2-1 2 15,-2-1 0-15,-1-1 6 0,3-1-2 16,2-1-4-16,-4 0-4 0,2 0 3 16,-2-1 0-16,0-1-1 0,4 1 0 0,-2-1 0 15,2 1 0-15,0-1 2 0,-4 2 0 16,4 0 0-16,0 2-3 0,0-2 1 15,0 3 0-15,0-2 2 0,4 2-4 16,-4 0 1-16,0 2-2 0,0-1 2 0,2 1-1 16,-2 1 2-16,0 0-6 0,4 1-28 15,0 1-73-15,-4-1-119 0,0 2-120 16,0 0-92-16,0 0-75 0,0 0-31 16,0-1 55-16,0-1 131 0</inkml:trace>
  <inkml:trace contextRef="#ctx0" brushRef="#br0" timeOffset="6308.67">22184 12033 14 0,'0'0'150'0,"0"-2"-2"15,0 2-4-15,2 0-10 0,-2 0-12 16,0-1-13-16,0 1-2 0,0 0-3 0,-2 1-2 16,2-1-5-16,0 2-7 0,-4-1-3 15,0 1 10-15,4-1 6 0,-2 2 10 16,-2-2-2-16,0 3-5 0,-2 0-5 0,-1-1-8 16,1 2-7-16,0-2-3 0,-4 3-3 15,1-2-5-15,1 2-10 0,-2 0-10 16,-1 0-10-16,1 0-3 0,0 0-6 15,-1 0-6-15,-1 0-2 0,6-2-6 0,-9 3-6 16,9-1-4-16,-4 0-5 0,4 0-2 16,-5-3-9-16,9 1 0 0,-6-1 0 15,6 0 5-15,-4 0-1 0,1-1 0 16,5 1 0-16,-4-3 0 0,8 1 0 0,-4-2 2 16,5 1-1-16,1-2 2 0,-4-1-1 15,2 1-3-15,2-2 1 0,0 1-1 16,3 0 3-16,1-1-3 0,-4-1 0 0,0 1-2 15,5-1 3-15,-1 1 0 0,-4 1 0 16,5-2-1-16,-5 2 8 0,4 0 10 16,-4 0 18-16,1 2 16 0,3-2 14 0,-4 3 1 15,0-2-9-15,3 2-12 0,1 0-17 16,-4 2-10-16,-4-1-5 0,6 1-5 16,-1 1-4-16,-1 0-2 0,-2 0-2 15,2-1 0-15,5 2-38 0,-9-1-101 0,6 0-166 16,-2 0-162-16,4-2-137 0,-8 1-18 15,9-2 82-15,-5 0 170 0</inkml:trace>
  <inkml:trace contextRef="#ctx0" brushRef="#br0" timeOffset="8842.56">25314 11488 18 0,'0'-3'56'0,"0"3"-3"16,2-1-6-16,-2-1-6 0,4 0-6 0,0 1-6 15,-4 0-6-15,2-1 1 0,2 2 4 16,-4-3 6-16,3 2 5 0,1-1 0 16,0 1 0-16,2-1 2 0,-6 1-6 15,2-1-1-15,6 0-6 0,-6 0-5 0,5 0 1 16,1 1-2-16,-6-1-5 0,6 1-4 16,-2-1-3-16,-3 1-1 0,5-1 0 15,-6 1 3-15,4-1-1 0,2 1-4 0,-6-1-1 16,7 1-2-16,-3-1-1 0,0 1-2 15,0-1 0-15,-2 2 0 0,3-1 2 16,-1-1 3-16,0 2 9 0,2-1 6 16,-2 1 11-16,5 0-2 0,-5-2-4 0,4 2-10 15,-8 0-2-15,9 0-7 0,-3-1 0 16,0 1-4-16,1 0-2 0,-1 1 0 16,0-1 1-16,0 0-2 0,1 2 3 15,1-1-3-15,-4 1 2 0,4-1-4 0,-3 1 2 16,3 1 0-16,-4-2-3 0,5 2 3 15,-5-1 0-15,0 1 7 0,0 0-4 0,5 0-2 16,-5 0-3-16,2 1 1 0,-2-1 2 16,0 2-1-16,1-1-1 0,-3-1 1 15,2 2 0-15,0-1 0 0,-2 1-2 16,2-1 2-16,-1 1 0 0,-3-1 2 0,6 2-2 16,-6 0 0-16,6 0 1 0,-6 0 1 15,2 0-2-15,3 0 0 0,-3 2-1 16,-2-1 2-16,2 1 3 0,-2-1-1 15,2 1 0-15,0-1-3 0,-4 2 2 0,2 0-4 16,-2-2 2-16,0 4 4 0,0-4 15 16,-2 4 6-16,2-2-1 0,-4 2-2 15,0-1-3-15,2-1-4 0,2 0-3 0,-6 2-4 16,2-2-2-16,-3 1-1 0,3 2 2 16,-2-1-3-16,0-1-1 0,-2 2-1 15,-1 0-1-15,1 0 3 0,0 0-2 0,-2 0-2 16,-5 0-1-16,5-1 2 0,1-1-1 15,-1 2 3-15,-6-1 0 0,1 1 0 16,5-3-2-16,-3 1-1 0,1 1 0 0,2-2 2 16,-5 0 0-16,3 0 0 0,-3-2 12 15,3 1 10-15,-3-1 9 0,3-2 0 16,0 1-7-16,-7-2-7 0,11-1-5 16,-9 0-5-16,3-1-3 0,1-2-4 0,-3 0-1 15,1-2 3-15,3 1-3 0,-5-2 0 16,3-2-1-16,1 0 4 0,-3 0 7 15,1-1 13-15,3-1 16 0,-2 0 14 16,5 0 7-16,-5-4 0 0,4 2-4 0,-1-3-4 16,5 0-6-16,-4-1-7 0,8-2-3 15,-7 0-6-15,9-2-4 0,-2-1-7 0,-2 0-6 16,8 0-4-16,-2 0 1 0,2 2-3 16,1-3 0-16,1 3-2 0,0 0-2 15,0-1-4-15,9 4-3 0,-9-2 0 16,4 3-1-16,1-2-3 0,-1 4-27 0,-4-1-55 15,4 2-72-15,-1 0-54 0,-1 0-51 16,2 0-61-16,-4 1-42 0,1 0 27 16</inkml:trace>
  <inkml:trace contextRef="#ctx0" brushRef="#br0" timeOffset="12712.72">25349 15805 63 0,'0'0'70'0,"0"0"4"16,0 0 2-16,4 0 17 0,-4 0 4 15,0-1 5-15,0 1 2 0,0 0 10 0,0-2 7 16,0 2 8-16,0 0 13 15,0 0 13-15,0-1 12 0,4 1 9 0,-4 0-5 16,0-2-19-16,0 2-25 0,0-1-26 16,2 1-19-16,-2-2-17 0,0 1-10 0,0 1-13 15,5-3-13-15,-3 3-4 0,-2-2-3 16,4 0 1-16,0 1-1 0,-4 0-3 16,2-1-1-16,2 2-6 0,0-1 0 15,2-2-5-15,-3 3-1 0,1-2-2 0,0 1 0 16,-2-1 0-16,4 1 3 0,2-1 13 15,-6 2 14-15,3-3 11 0,1 3 3 16,-2-1 2-16,2-1-1 0,-2 2-4 0,2-1-4 16,-4-1-11-16,7 2-4 0,-7-1-6 15,4 1-5-15,2-2-7 0,-6 1-1 16,7 1-2-16,-3-2 2 0,-4 2-5 16,6-1 4-16,-2 1-3 0,-4 0 1 0,7 0-3 15,-7 0 3-15,6 0-3 0,-2 0 4 16,0 0-5-16,1 0 0 0,-3 0-1 15,2 0 2-15,0 0 1 0,0 0-2 16,3 0 0-16,-7 0 0 0,6 1 0 0,-6-1 1 16,4 0 12-16,-2 2 8 0,0-2 8 15,3 0-6-15,-5 1-5 0,6 1-6 16,-6-2-4-16,6 1-4 0,-6 1 1 0,3-1-1 16,-3 1 0-16,6-1-4 0,-2 0 13 15,-4 1 9-15,6 0 13 0,-5 1-5 16,3-2-8-16,2 2-5 0,-6 0-3 15,6-1-2-15,-1 0-4 0,-5 0 4 0,6 1-2 16,-2 0-1-16,0 0 2 0,-2-1-3 16,3 1 1-16,-5-2 0 0,6 2-1 0,-6-1-3 15,2-1-1-15,0 1-3 16,-2 1 5-16,2-2 1 0,-1 1-3 0,-3-1-1 16,4 2 1-16,0-1 2 0,-4 0 1 15,2 2 1-15,2-1-5 0,-4 0 1 0,2 0-1 16,-2 0 0-16,4 1 1 15,0-1-3-15,-2 2 3 0,-2-1-2 0,5-1-2 16,-1 2 3-16,-4-2 1 0,2 1-2 16,2 1 2-16,-4-3-4 0,0 3 3 0,2 0-2 15,-2-2 1-15,0 1 0 0,0-1-1 16,0 2 0-16,4-2-1 0,-4 1 2 16,0 1-2-16,0-1 3 0,0 1-1 15,0 1-1-15,4-2-3 0,-4 1 2 0,0 1-1 16,0 0-2-16,0 0 1 0,0-2 4 15,0 2 0-15,0 0-1 0,0 0-2 16,2 0 2-16,-2 0 2 0,0-1 1 16,0 1 0-16,0 0-2 0,-2 0 0 0,2-2 1 15,0 2 0-15,0 0-2 0,-4 0-2 16,0-1-1-16,4 1-2 0,-2 0 2 0,-2 0-3 16,2 0 2-16,-2 0 1 0,-1 1 2 15,3-1 0-15,-2 2 0 0,0-2-2 0,2 1-1 16,-2 1 0-16,2-1 2 0,-2 1 1 15,0-1 1-15,1-1 4 0,-1 2-4 16,2-2 1-16,-2 1-3 0,0-1 1 0,2 0 0 16,-2 0 0-16,0 0 2 0,-3 0-1 15,5 0-1-15,-2-1 0 0,0 1 2 0,2 0-1 16,-4-2-2-16,-2 2-3 0,6-1 0 16,-5 0-1-16,-1 0 4 0,6 0 1 0,-6-1-3 15,2 2-3-15,3-3-3 0,-5 2-1 16,2-1-3-16,4 1-1 0,-8-1-2 15,3-1 5-15,-1 0 14 0,6 0-1 0,-6 0-3 16,2 0-12-16,-1 0 2 0,1 0 3 0,0 0 3 16,-2-1 2-16,6 1 1 0,-7-2 4 15,3 1-1-15,0-1 4 0,0 2-4 16,0-1-1-16,-3-1 0 0,7 1 0 0,-8-2 2 16,4 1-1-16,-3-1-2 0,7 0-1 15,-8 0 2-15,4 0 2 0,0 0 2 0,-3 0-2 16,3-1-10-16,-4-1 2 0,4 1 3 15,-1 1 12-15,-3-2-4 0,4-1-5 16,-4 2 1-16,3-1-1 0,-3-1 3 0,4 2-1 16,-5-2-2-16,5 1 0 0,-2-1-2 15,-2 1 2-15,3 0-1 0,1-1 2 0,0 0 1 16,0 0-2-16,-2-2 0 0,5 1-2 16,-3-1 0-16,-2 1-1 0,6-2-2 15,-6 0 3-15,6 0-1 0,-3-2 2 0,-1 1-2 16,2-2 1-16,2 1-2 0,-4-1 4 15,-2 0 0-15,6 0 6 0,-3 0-6 0,3 0-2 16,-6 0-2-16,8 0 4 0,-2 0 0 16,-2 0 1-16,0 0-1 0,2-1 4 15,2 0-5-15,0 2-3 0,-4-3-12 0,4 1-2 16,0-1 3-16,0 2 2 0,0 0-2 16,4-1-9-16,-4 1-3 0,2 0-11 15,2-2-6-15,0 1-23 0,-2 1-29 0,6-2-83 16,-1 2-112-16,-1-1-107 0,0 1-66 15,0-2-57-15,2 2-1 0,-1 0 74 16,3-1 145-16</inkml:trace>
  <inkml:trace contextRef="#ctx0" brushRef="#br0" timeOffset="16550.09">25477 12034 24 0,'0'0'79'15,"0"2"-8"-15,0-1-14 0,0-1 3 16,0 2 5-16,0-2 12 0,0 0 10 0,0 0-68 16,0 1-40-16,0-1-20 0,0 0 63 15,0 0 37-15,0 0 12 0,0 0-6 16,0 0-11-16,-4 0-18 0,4 0-9 0,-4 0-6 16,4 0-3-16,0 1-3 0,0-1-7 15,0 0-4-15,0 0 6 0,0 2 7 16,0 0 9-16,0-2 3 0,0 1 3 15,0 1 6-15,4-1 8 0,-4 2 6 0,4 0 3 16,-4-1-4-16,0 1-6 0,2-1-11 16,-2 3-6-16,9-2-4 0,-9 2-6 15,2-2-3-15,2 1-6 0,-2 1 0 0,6 1 0 16,-6-1-2-16,2 0 0 0,-2 1-2 16,7 1 0-16,-7 1-1 0,2 0 0 15,0 1-1-15,2 0 1 0,-4 0 2 16,7 1 2-16,-7 1 15 0,4 0 21 0,-2 2 17 15,2 0 5-15,-2-1 5 0,2 2 10 16,-1-2 2-16,1 1-13 0,-2 1-21 16,2-1-12-16,-4 2-12 0,2-2-5 15,0 4-4-15,3-3-4 0,-5 1-6 0,6 1 1 16,-6 1-2-16,2-3 1 0,0 5-2 16,3-3 1-16,-5 2-2 0,2 0 0 15,0 0-2-15,2 0-1 0,-6 0 2 16,2 2-2-16,2-2 0 0,0 1 0 0,-4-1 1 15,3 2 2-15,-3-1-1 0,0 1 2 16,4-1-2-16,-4 2 0 0,2-2-2 0,-2 2 0 16,0 1 0-16,0 0 2 0,0-1 3 15,0 2-2-15,0-2 0 0,0 1 2 16,0-1-4-16,0 2-1 0,0-2 0 16,0 1 2-16,0-1-1 0,0 1-2 0,-2 0 1 15,-2 0-2-15,4-1 5 0,0 0 11 16,-3 0 16-16,3 2 10 0,0-3-2 15,-4 2-4-15,0-1-5 0,4 0 0 16,0 1-1-16,-2-1-5 0,2 0-2 0,0 0 1 16,-4 2 3-16,4-2-3 0,-2 3 1 15,2-2 5-15,0 2 4 0,-4 0-9 0,0-1-5 16,2 2-11-16,2-3-2 0,-7 3 2 16,3-3 5-16,0 2-6 0,2-2 1 15,-6 3 2-15,6-3 3 0,-2-1-1 16,1 3-1-16,-5-3-2 0,6 0 3 0,-4 2-3 15,2-2 0-15,0 0-4 0,-3 0 0 16,3 1-2-16,-2-3 2 0,4 4 2 16,-2-2-3-16,-2 0-3 0,2 0 0 0,-3 2 3 15,1-1 14-15,2-1 13 0,2 2 10 16,-6-1-5-16,6 1-10 0,-7-1-6 16,7 0-2-16,-4 3-4 0,-2-3-6 0,6 1-3 15,-4 0-3-15,-3 0-1 0,7 0 2 16,-6-1 0-16,2 2-2 0,0-3 3 15,-1 2-1-15,1-1-2 0,-2-1-2 16,6 0 1-16,-4-1 2 0,-3 1-2 0,7-2-1 16,-6 2-1-16,2-3 2 0,4 1-2 15,-2 1 5-15,-3-2-1 0,3 0 1 16,2-1-1-16,-6 1 2 0,6 0 0 0,-6-2 6 16,1 2-1-16,5-1-5 0,-6-1-7 15,6 1 5-15,-4-3-1 0,2 0 3 16,0 1-6-16,-3 0-1 0,5 0 0 15,-6-1 2-15,6-1-1 0,-6 1 2 0,6 1 0 16,-5-3 1-16,3 1-4 0,0-1 6 16,2 0-2-16,-4 0 3 0,2-2-3 15,0 1-3-15,2 1 1 0,-5-1 2 16,7-2 2-16,-8 1-2 0,8 1 0 0,-2-2 0 16,-2 0-2-16,0 0 13 0,2 0-3 15,2 0-5-15,-4 0-12 0,1-2 4 16,-1 2 3-16,0 0 2 0,2-2 0 0,2 3 3 15,-4-3-2-15,2 1 0 0,-2-1-3 16,0 0-2-16,4 0 3 0,-2 0-1 16,2-1 2-16,-5 2-5 0,1-2 7 15,4 0-1-15,0 0 1 0,-2 0-4 0,2 0-1 16,-4 0 5-16,4-2 1 0,0 2 1 16,0 0-4-16,0 0 0 0,-2-1-1 15,2 1 1-15,0-2 0 0,-4 2 1 16,0-2 3-16,4 1 1 0,0 1-3 0,0-3-2 15,-2 3-4-15,2-3 1 0,0 2-1 16,0-2 3-16,0 0-2 0,-4 0 0 0,4 0-1 16,0 0 2-16,0-2 2 0,-2 1 2 15,2 1-1-15,0-2-2 0,0-1 1 16,0 2 2-16,0-1 1 0,0 1 3 16,0-1 3-16,2-1-2 0,-2 0-3 0,0 0-4 15,0 0 2-15,4 0 0 0,-4 0-2 16,0 0-4-16,0 0 3 0,0 0 0 15,2 0 2-15,-2 0-1 0,0 0 1 16,0-1-1-16,0 1 0 0,4 0 2 0,-4 0 3 16,4-2-1-16,-4 2-1 0,0 0 2 15,0 0-1-15,2-1-3 0,-2-1-1 16,0 2-1-16,4 0 0 0,-2-1 3 0,-2 1 1 16,0 0-2-16,4 0 1 0,1-2 1 15,-5 2 0-15,0 0 2 0,2 0-5 16,-2 0 0-16,0 0-2 0,4 0 4 15,0 0 1-15,-4 0 0 0,2 2-3 0,2-2-4 16,-4 0 2-16,2 1 2 0,-2-1 1 16,4 2 2-16,0-1 0 0,-1-1-3 15,1 3-1-15,-2-2-2 0,6 1 7 16,-6 0 0-16,6 1-1 0,-6 0-4 0,5-2 1 16,1 2 0-16,-2 1 7 0,-4 0 7 15,6 2 4-15,-6-2 0 0,5 2-4 16,1 0-4-16,-2 0-1 0,-2 2-5 0,2-1-1 15,1 1 1-15,-1-1-2 0,0-1-2 16,2 3 0-16,-6-1 2 0,5-2 0 16,1 1-2-16,-2 1 0 0,0-1 0 15,1 1 0-15,1-1 0 0,-6 2 2 0,4 0-4 16,2-1 2-16,-6 1 2 0,7-2 0 16,-3 1 0-16,-4-1-2 0,2 1 2 15,0-1-1-15,2 2 2 0,-6-1-1 0,2-1 5 16,3 1-2-16,-1-1-2 0,-2 1-4 15,-2-1-4-15,6-1 2 0,-6 2 1 16,4-1 5-16,0-1-3 0,-4 2 0 0,2-1-1 16,2-1-3-16,1 0 6 0,-5 2-2 15,2-2 5-15,2 0-3 0,-4 0-1 16,2 0-2-16,-2-2 0 0,4 2 0 16,-4-1 1-16,4 1 0 0,-4-2 0 0,0-1 0 15,0 3-2-15,0-3 1 0,0 0 9 16,2 2 2-16,-2-2-7 0,0 0-10 15,0-2 1-15,0 2 2 0,0 0 1 16,0 0 3-16,0-1 4 0,0 1 0 0,0 0-1 16,0-1-4-16,-2 0-2 0,2 1 0 15,0-1 3-15,0 1 0 0,0-2 16 16,0 1-5-16,0-2 0 0,0 1-17 0,0 1 3 16,0-1-3-16,0-1 9 0,0 2 0 15,0-1-1-15,-4-1-10 0,4 1 3 16,0-1 0-16,0 2 7 0,0-2-2 15,0 0 1-15,-4 2-1 0,4-2 0 0,0 1 0 16,0-1 3-16,0 0-1 0,0 2-1 16,0-2 9-16,0 0 10 0,0 0 5 15,0 0 2-15,0 0-6 0,0-2-3 16,0 1-8-16,4 1 1 0,-4-2-7 0,4-1 2 16,-4 2-1-16,0-1 1 0,2-1-4 15,-2 0 1-15,4 0-6 0,-4 2 6 16,0-4-3-16,2 2 4 0,-2 0-1 15,5-1-2-15,-1-1-3 0,-2 0 9 0,-2 1 1 16,4-2-2-16,0 2-10 0,2-2-3 16,-6 1 2-16,2-1 3 0,7 1 2 15,-9 1 0-15,6 0 2 0,-6-1 2 0,2 2-3 16,-2 0-2-16,4-1-3 0,0 2 0 16,-4-1 0-16,0 2 3 0,2-1 1 0,-2 1-2 15,0-2 0-15,0 3 1 0,4-2-1 16,-4 2 2-16,2 0 0 0,-2 0 0 15,0 0-1-15,0 0 0 0,0 0-3 16,4 0 4-16,-4 2-6 0,0 1 4 0,-4-2-1 16,4 2 8-16,0 0-2 0,-2 0-4 15,-2 2-2-15,4-2-1 0,-2 3 0 16,-2-2 3-16,0 0-2 0,2 1 2 16,-4 0-5-16,1-1 6 0,1-1 0 0,2 0 6 15,-2 0 2-15,2 2-1 0,-2-4 3 16,0 2-2-16,2-3 1 0,2 2 9 15,-9-2-3-15,9 0-6 0,-2-2-13 16,2 1-4-16,-4-2 4 0,2-2 2 0,-2 0 4 16,0 0 1-16,4-1 1 0,-2-1-13 15,2 0 3-15,-4 1 3 0,2 0 6 16,2 0-6-16,0 0-17 0,0 0-44 0,-5 0-117 16,1 2-170-16,4 1-169 0,0-2-132 15,0 1 4-15,0-1 99 0,0 1 183 16</inkml:trace>
  <inkml:trace contextRef="#ctx0" brushRef="#br0" timeOffset="18162.72">25494 12041 48 0,'0'-2'85'0,"-4"-1"7"0,2 0 5 0,2 0 2 16,-5 1-2-16,1-1-80 0,4 1-53 16,-2 0-34-16,2 0 56 0,0 1 28 15,-4-1 19-15,0-1 7 0,4 2 5 16,0-1 0-16,-2 1 2 0,-2 1 6 0,4-2 3 16,0 0 5-16,-2 2 5 0,2-1 8 15,0 1 6-15,-4-1 9 0,4 1 12 16,-5 1 11-16,5 0 5 0,0-1-5 0,0 4-2 15,-2-3 4-15,-2 2 12 0,2 2-5 16,-2-2-19-16,0 3-25 0,2-2-22 16,-4 2-13-16,-3 0 3 0,7 0 21 15,-6 2 25-15,2-1 19 0,4-1-6 0,-6 2-16 16,5-1-22-16,-3-1-21 0,-2 1-13 16,6 0-10-16,-6-1-10 0,6-2-2 15,-3 1-6-15,3-1 1 0,-2 1-7 0,0-2 5 16,4 0-1-16,0-1 2 0,-2 2-2 15,2-3 1-15,0-1-1 0,2 0-1 16,-2 0-1-16,8 0 2 0,-8-1-1 16,2-3 1-16,5 2-2 0,1-1-3 0,-6 0-3 15,6-2 0-15,-2 2 4 0,1-2 2 16,-1 1 1-16,0 0 0 0,2 1 0 16,3-2-2-16,-5 2-2 0,-4 0-2 15,6 0 2-15,-6 0-2 0,2 2 2 0,3-1 5 16,-3 1-2-16,-2 1 1 0,2 0-2 15,-2 1 3-15,6 1-6 0,-8-1 4 16,2 1-1-16,7 1 5 0,-7 0-1 0,4-1 0 16,-2 3-1-16,2-2 3 0,0 3-2 15,3-3 1-15,-7 2 1 0,8-1-2 16,-4-1-2-16,9 0 0 0,-9 0 0 0,0 0-35 16,4-2-120-16,1 3-177 0,-1-4-192 15,0 0-116-15,-3 0 37 0,3-4 141 16,-4 3 179-16</inkml:trace>
  <inkml:trace contextRef="#ctx0" brushRef="#br0" timeOffset="23356.73">15276 11814 11 0,'0'0'59'16,"-2"0"0"-16,2 0 5 0,0 0 0 16,0 0 3-16,0-2 3 0,0 2 4 0,0-1 4 15,0 1-1-15,0-2-77 0,0 2-50 16,0-1-30-16,0 1 64 0,0-2 31 0,0 2 18 15,2 0 6-15,-2 0 5 0,0 0-1 16,0-1-1-16,0 1-3 0,4 0 3 16,0 0 4-16,-4-2 4 0,0 2 1 15,2 0-1-15,-2-1 8 0,7 1 0 0,-7 0-3 16,4 0-10-16,0 0 1 0,-2 0 0 16,4 0-5-16,-2 0 0 0,0 0 1 15,-2 0 9-15,7 0 2 0,-3 0 0 16,0 0-6-16,-2 0-9 0,2-2-13 0,1 2-6 15,-1 0-7-15,0-2-2 0,-2 2-3 16,2 0-2-16,3 0-2 0,-7 0-3 16,4 0 1-16,-2 0 0 0,0 0-1 0,-2 0 0 15,4 0 0-15,-1 0 5 0,-1 0-4 16,-2 0 0-16,2 0 1 0,-2 0 3 16,2 0-1-16,0 0-1 0,-4 0-6 15,2 0 3-15,-2 0 0 0,4 0 4 0,-4 0-1 16,5 0-1-16,-5 0 0 0,0 0-2 15,2 0 3-15,-2 0 0 0,0 0 3 16,0 0 0-16,0 0 8 0,0 0-4 0,0 2-3 16,0-2-13-16,0 0 5 0,-2 2-2 15,2-2 6-15,-5 1-3 0,1 1 0 16,4-1 0-16,-2 2 0 0,-6 0 0 16,6-1-3-16,-4 0 2 0,-3 3-2 0,3-2 2 15,0 3-3-15,-4-1 4 0,4 1 0 16,-5 0 2-16,1 0-2 0,0 0 2 15,1 1-2-15,-1-1 0 0,-5 0-2 0,5 0 2 16,2 1 0-16,-3 0 2 0,5-3-2 16,-4 2-2-16,2-2 0 0,1 1-1 15,1 0-1-15,2-2 1 0,-2 0 0 16,4-1 1-16,-2 3 1 0,0-3 1 0,4 1 1 16,-2-2 1-16,2 2-1 0,0-1-1 15,0 0-1-15,0 0 1 0,0 0 0 16,2-1 0-16,-2 1 3 0,4-1 0 15,0 2 1-15,-2-3 8 0,2 2 18 0,2-1 19 16,0 1 7-16,1-2-1 0,1 0-2 16,-2 1-13-16,4-1-14 0,1 0-12 15,-3 1-6-15,0-1 0 0,3 0-7 0,-3 0-2 16,0 0 1-16,1 2 3 0,-1-2 0 16,-2 2 2-16,4-2-2 0,-8 0-1 15,7 0 1-15,-7 0-1 0,4 0 1 16,-2 0-1-16,0 0 0 0,-2 0-2 0,2 0 0 15,-2 0-2-15,-2 0 0 0,5 0 0 16,-1 0-4-16,-4 0-48 0,2 0-82 16,-2 0-104-16,0 0-82 0,0 0-77 15,0 0-18-15,4 0 51 0</inkml:trace>
  <inkml:trace contextRef="#ctx0" brushRef="#br0" timeOffset="24864.94">15617 11802 131 0,'0'-4'133'0,"2"4"-9"15,-2-2-8-15,0 2-4 0,0-2-8 16,0 2-1-16,0 0 4 0,0 0 14 16,0 2 3-16,0 0-3 0,0 0-12 0,0 3-13 15,-2-2-19-15,2 1-12 0,-4 2-10 16,4 0-2-16,0 2-4 0,-2-1-4 16,2 1-7-16,-4 0-9 0,0 0-7 15,4 1-10-15,-2-1-3 0,2 1-3 0,0 0-1 16,-5-2-1-16,3 0-1 0,2 0-3 15,0 0-3-15,0-1-1 0,-4-1 1 16,4-1-3-16,0 1-14 0,0-1-34 0,0-1-52 16,0 0-49-16,4-1-35 0,-4-1-27 15,0-1-27-15,0 0-22 0,0-1-16 16,0-1 14-16</inkml:trace>
  <inkml:trace contextRef="#ctx0" brushRef="#br0" timeOffset="25158.95">15557 11866 80 0,'2'-3'177'16,"-2"2"13"-16,0-2 5 0,4 1 8 15,0-1 16-15,-4 0 25 0,3 0 29 16,3 0 24-16,2-1 4 0,-6-1-22 0,6 1-39 15,-1-2-49-15,3 0-49 0,-2 0-42 16,2 1-32-16,1-1-22 0,-1 1-16 16,1 0-13-16,-1 0-4 0,-2 1-6 15,2-1-1-15,1 2-3 0,-1 0-2 0,-4-1-4 16,1 2-41-16,1-1-78 0,-6 1-133 16,4 2-128-16,-6 0-94 0,0 2-43 15,0-2-18-15,0 2 60 0,-2-2 113 0</inkml:trace>
  <inkml:trace contextRef="#ctx0" brushRef="#br0" timeOffset="25376">15590 11875 236 0,'4'3'264'0,"-4"-1"6"15,7-1-25-15,-5-1-34 0,2 0-49 16,0 0-49-16,2 0-42 0,0-1-30 0,0 1-17 16,1 0-10-16,-3 0-20 0,0 0-47 15,2 0-61-15,-2 0-70 0,-2 0-57 0,-2 0-53 16,0 0-32-16,0 1 29 16</inkml:trace>
  <inkml:trace contextRef="#ctx0" brushRef="#br0" timeOffset="25592.84">15574 11955 83 0,'2'1'234'0,"-2"1"14"0,4-1 15 16,0-1 9-16,-2 0 9 0,6 0-32 16,-1 0-48-16,-1 0-66 0,0-1-52 15,0 1-35-15,2-2-22 0,-6 2-14 16,5 0-51-16,1 0-83 0,-6 2-109 0,6-2-91 15,-6 1-78-15,5-1-22 0,-3 0 52 16</inkml:trace>
  <inkml:trace contextRef="#ctx0" brushRef="#br0" timeOffset="25865.23">15818 11811 42 0,'0'1'175'0,"2"1"-9"0,-2-1-18 15,0 4-15-15,0-2-10 0,0 1-7 0,0 2-10 16,0 2-8-16,0-1-16 0,0 0-19 15,-2 1-22-15,2 0-16 0,0-1-10 16,0 1-4-16,0-1-5 0,0 2-6 0,0-1-4 16,0-1-27-16,2-1-38 0,-2 1-58 15,0 0-43-15,4-3-52 0,-2 1-50 16,-2-3-1-16</inkml:trace>
  <inkml:trace contextRef="#ctx0" brushRef="#br0" timeOffset="26360.94">15799 11814 54 0,'4'-5'190'0,"0"1"6"0,-2 1-3 15,2-2-6-15,3 1 9 0,-1-1 21 16,2 1 20-16,0-1 19 0,1-1 7 15,1 2-17-15,-2-1-44 0,3 2-58 0,-1 0-51 16,0 0-36-16,1 3-17 0,-1-1-16 16,-4 1-2-16,0 1-4 0,1 1-5 15,-1-1 1-15,2 2-5 0,-6 0 1 0,-2 0-2 16,4 0-2-16,-4 2 0 0,-4-1-2 16,4 1 1-16,-2-2-4 0,-2 1-1 15,0-1 0-15,-2 1 2 0,-1 0 1 0,1 0 0 16,0 1-3-16,-2-2-3 0,6 1-2 15,-7-1-1-15,3 2 3 0,4-1-4 16,2-1 3-16,-8 1 2 0,8 1 2 16,0 0 16-16,-2 1 23 0,2-2 26 0,0 2 11 15,0-1 7-15,2 0-2 0,-2 0-11 16,4 0-9-16,0-1-2 0,-2 0 2 16,2 1 5-16,-2-2-2 0,7 2-5 15,-7-1-10-15,6-1-8 0,-6 0-11 0,4 0-10 16,2 0-6-16,-1 0-5 0,-1 0-4 15,0-1-4-15,0 0-2 0,3 2-18 0,-3-3-40 16,0 1-82-16,-2-1-168 0,2 1-177 16,-2-1-158-16,-1 1-71 0,3-2 70 15,-6 0 146-15,4 0 195 0</inkml:trace>
  <inkml:trace contextRef="#ctx0" brushRef="#br0" timeOffset="26693.89">16103 11833 210 0,'10'-3'238'0,"1"-1"-14"0,-1 2-23 0,0 1-13 16,-2 1-9-16,3 1-14 0,-1 1-21 16,-4 1-22-16,5 0-15 0,-5 1-11 15,4 1 3-15,-6 2-1 0,3-1 15 16,-3 2 24-16,-4-1 23 0,2 2 8 0,-4-1-12 15,2-3-20-15,-9 3-29 0,7-2-25 16,-4 0-23-16,-2-1-13 0,2-1-6 16,4 1-4-16,-9-4-8 0,3 1-5 0,2-2-8 15,-5-2-2-15,5-1-5 0,4 0-2 16,-6-1-2-16,6-2-2 0,-4-2-3 16,6 1 1-16,0-1 0 0,0-1-3 15,0 2 2-15,2-2-2 0,2 2-1 0,2 0-3 16,-29-2-48-16</inkml:trace>
  <inkml:trace contextRef="#ctx0" brushRef="#br0" timeOffset="32132.86">16669 11770 77 0,'0'0'105'0,"0"2"-5"0,4-1-2 16,-4-1 4-16,0 0 12 0,0 0 3 16,0 0 3-16,5 0 6 0,-5 0 1 15,0 0-2-15,0-1-6 0,0-1-10 0,0 2-9 0,0-1-15 16,0 1-15-16,0-2-7 0,0 2-7 16,0 0-2-16,2 0-3 0,-2 0-5 0,0 0-8 15,0 0-10-15,0 0-5 0,0 0 3 16,0 0 2-16,0 0 6 0,0 0 11 15,0 0 4-15,0 2 5 0,0-2 0 0,0 0 1 16,0 1 0-16,0-1-1 0,0 0-1 0,0 0-6 16,0 2-6-16,0-2-6 0,0 1-3 0,0-1-2 15,0 0 4-15,0 2 2 0,0-1 0 16,0 1-2-16,4-2 3 0,-4 2 1 0,0 0-1 16,2 1-1-16,-2 0-59 0,0 0-39 15,4 0-20-15,-4 1 43 0,4 3 30 16,-4-3 19-16,0 3 19 0,0 1 7 15,2 0-5-15,-2-1 4 0,0 2 13 0,0-2 14 16,4 3-3-16,-2-3-10 0,-2 1-2 16,0-1 1-16,0 1-3 0,4-2-12 15,1 0-7-15,-5-1-8 0,0 0-6 0,2 1-2 16,-2-1-2-16,0-3 0 0,0 3-1 16,4-2-9-16,-4 0 4 0,4 0 10 15,-4-1 16-15,0 0 1 0,0 2 7 0,2-3 11 16,-2 1 14-16,0-2 4 15,0 1-2-15,4-1-2 0,-4 0-10 0,2 0-5 16,2-1-4-16,0-1-8 0,-4-1-7 16,3 0-7-16,3 0-1 0,-6-1-7 0,8-1-4 15,-6-1-2-15,6 0-4 0,-6-1 1 16,3-2-6-16,1 1 3 0,-2-1-4 16,2 0 0-16,0 0-1 0,-2 0-6 0,-2-1 6 15,5 2-1-15,1-1 17 0,-6 0-7 16,2 2 0-16,0 1-4 0,-2-2 0 15,2 4-3-15,-1-2-1 0,-3 1-8 16,4 1-12-16,-4 1-31 0,4-1-46 0,-4 3-66 16,0 0-146-16,-4 1-177 0,4 1-163 15,-4 0-78-15,4-1 71 0,-3 4 144 16,-1-1 204-16</inkml:trace>
  <inkml:trace contextRef="#ctx0" brushRef="#br0" timeOffset="32468.62">16928 11806 142 0,'2'0'189'16,"2"2"-13"-16,-2-1-11 0,-2-1-7 15,4 2-11-15,0-1-11 0,-4 2-5 0,2-2 10 16,-2 4 0-16,0-2-2 0,4 0-17 16,-4 2-4-16,0-1 1 0,0 1 10 15,0 2 7-15,0-1-5 0,-4 2-17 16,4-1-27-16,0 1-25 0,0-1-19 0,-2 0-14 16,2 1-13-16,-4 1-2 0,4-1-7 15,-4-1-4-15,4 0-3 0,0 0 0 16,0-1-4-16,-2-1 1 0,2 0 0 0,0 0-15 15,0-1-55-15,0-1-81 0,0 0-91 16,0 0-61-16,0-1-26 0,0-1-18 16,0-1-19-16,0 0-11 0,0 0 43 15</inkml:trace>
  <inkml:trace contextRef="#ctx0" brushRef="#br0" timeOffset="32800.58">16909 11866 125 0,'4'-3'160'0,"0"0"8"0,-4 2 8 15,2-3 8-15,-2 2 9 0,9 0 12 16,-7-1 19-16,2 0 26 0,2-1 24 15,0-1 13-15,0 1 0 0,3-1-29 16,-3-1-40-16,4 1-51 0,1 1-46 0,-3-2-43 16,2 2-25-16,1-1-19 0,-1-1-14 15,0 2-8-15,1-1-6 0,-3 1-1 16,2-1-9-16,0 2-19 0,-3-1-59 16,1 0-123-16,-2 2-148 0,-4 0-116 0,2 1-56 15,0-1-31-15,-4 2 24 0,-4 0 93 16,0 0 143-16</inkml:trace>
  <inkml:trace contextRef="#ctx0" brushRef="#br0" timeOffset="33054.94">16928 11873 12 0,'0'4'231'0,"0"-3"23"16,2 2 15-16,2-1 2 0,-2-2-14 16,2 1-21-16,0-2-23 0,2 1-19 15,1-2-26-15,-1 1-38 0,0-1-34 0,4 1-35 16,-1-3-24-16,-1 3-13 0,0 0-8 16,-2-1-12-16,5 1-6 0,-9-1-2 15,6 2-48-15,-2 0-94 0,-4 0-113 16,7 0-83-16,-7 0-57 0,2 0-49 0,-2 0 33 15,-2 0 91-15</inkml:trace>
  <inkml:trace contextRef="#ctx0" brushRef="#br0" timeOffset="33567.61">16924 11982 26 0,'4'1'88'0,"-4"-1"24"0,0 2 20 0,0-2 15 15,2 1 10-15,2-1 1 0,-4 1 3 0,0-1 4 16,2 2 5-16,-2-2-1 0,4 0 3 16,0 2 3-16,-2-2 6 0,4 0-6 15,-1 0-11-15,1 0-11 0,0 0-12 16,2 0-6-16,-6 0-14 0,9-2-16 0,-5 0-27 15,2 2-24-15,-2-1-21 0,1 1-9 16,-1-1-8-16,2 1-5 0,-2-2-6 16,-4 2-2-16,7-1-1 0,-7 1-4 15,2 0 2-15,-2-2-3 0,6 2 1 0,-8 0 2 16,2 0 0-16,2 0-3 0,-2-1 0 16,-2 1-18-16,0-2-63 0,4 2-137 15,-4 0-155-15,0 0-136 0,0-1-91 16,0-1 20-16,0 1 106 0,0-1 172 0</inkml:trace>
  <inkml:trace contextRef="#ctx0" brushRef="#br0" timeOffset="35169.18">17287 11784 135 0,'0'-4'188'0,"2"3"7"15,-2 0-1-15,5-1 6 0,-5 2 15 16,4-1 17-16,-4-1 13 0,0 1 7 0,2-1-7 16,-2 1-24-16,4-1-28 0,-4 1-14 15,0-1-13-15,0 2-18 0,0 2-33 16,0-2-33-16,0 1-26 0,-4 2-22 0,2 0-10 16,2 0-5-16,-4 1-5 0,-1 3-5 15,3 0-4-15,-6 1-4 0,2 1-1 16,4 0 0-16,-6 0 0 0,5-1 3 15,-3 3-3-15,2-2-3 0,-2 2 2 0,2-2-1 16,0 1 4-16,2-1-1 0,-3 0-1 16,5 0 0-16,-2-1 0 0,2-1-2 15,0 1 4-15,0-1 13 0,2-1 13 0,-2 0 7 16,5 0-2-16,-3-2-2 0,2 1 3 16,0-2 8-16,-2 0 7 0,6 0 0 15,-6 0 0-15,5-1-2 0,1-1 6 16,-6 0 2-16,8 1 3 0,-4-2 1 0,3 0-4 15,-1 0-8-15,0-2-13 0,0 2-12 16,3-1-6-16,-5 0-8 0,4-1-2 16,-1 1-5-16,-3-1-3 0,0-1-9 15,0 0-41-15,0 2-67 0,3-2-111 0,-7-1-185 16,2 3-186-16,0-2-170 0,-2 2 23 16,2-1 128-16,-4-1 205 0</inkml:trace>
  <inkml:trace contextRef="#ctx0" brushRef="#br0" timeOffset="35561.11">17506 11857 153 0,'11'-4'262'16,"-5"1"9"-16,8 1 3 0,-5-1-6 15,-1 0-3-15,2 2-5 0,-1-1-18 16,1 2-27-16,0 0-22 0,-4 0-3 0,1 2-4 16,1 1-23-16,-6 0-26 0,6 1-25 15,-8 0-21-15,2 1-16 0,-2 1-13 16,-2 0-21-16,2 0-6 0,-4 0-9 0,0-1 11 16,2 1 0-16,-6-2 11 0,1 1 1 15,5-1 0-15,-6-1 8 0,2 0 7 16,4-1 7-16,-6-1 7 0,6 1 6 0,-5-2 7 15,3-2-4-15,0 1-21 0,2-1-20 16,-2-1-15-16,0-1-9 0,2-1-9 16,-2-1-2-16,4-1-5 0,0-1-1 15,0 0-4-15,0 1 1 0,0 0 0 0,0-1-4 16,4 2-1-16,-4-2-9 0,2 4-4 16,-2-2-4-16,0 2-10 0,4-1-50 15,0 2-71-15,-4 0-78 0,2 0-116 16,-2 2-153-16,4 1-149 0,-4 0-77 0,0 0 49 15,4 0 126-15,-4 1 185 0</inkml:trace>
  <inkml:trace contextRef="#ctx0" brushRef="#br0" timeOffset="36003.08">17881 11842 93 0,'6'-1'235'16,"0"-1"-16"-16,-2 2-10 0,-2 0-7 15,-2 0-12-15,0 0-21 0,0 2-22 0,0-2-18 16,-6 1-17-16,4 2-7 0,-2-1 3 15,0 1 19-15,-3 0 19 0,1-1 24 16,0 3 17-16,-2-2 8 0,2 3-15 0,-5-2-25 16,9 1-28-16,-4 0-31 0,-2-1-26 15,2 0-19-15,1 3-13 0,-1-3 0 16,4 1-6-16,-2 0 2 0,0 0-4 0,2 0-4 16,-2-1-1-16,2 0 1 0,2 3-4 15,0-4-6-15,0 1-10 0,0 0-12 16,2 0 6-16,-2 0-3 0,4-1 11 15,-2 0-10-15,6 0-13 0,-6-2-22 0,4 3-41 16,3-4-71-16,-7 1-127 0,6 1-150 16,-2-2-121-16,-4 0-63 0,9 0 10 15,-5-3 96-15,2 1 150 0</inkml:trace>
  <inkml:trace contextRef="#ctx0" brushRef="#br0" timeOffset="36274.96">18044 11824 18 0,'2'-3'234'16,"6"0"-5"-16,-6 1-8 0,2 1-6 16,-2 0-5-16,-2-1-7 0,5 2 6 15,-1-1 29-15,-2-1 42 0,-2 2 21 0,4 0-7 16,-2 2-44-16,-2 1-58 0,0-1-57 15,0 2-44-15,-2 0-29 0,-2 2-20 16,4 1-16-16,-2 1-11 0,-2 0-7 16,-1 1-3-16,3-2-4 0,-2 4-3 0,2-4 0 15,2 2 0-15,-4 0-13 0,0-2-67 16,4 1-87-16,0 0-116 0,-2-1-102 16,2-1-90-16,2-1-68 0,-2-1-12 15,0-1 67-15,4-1 137 0</inkml:trace>
  <inkml:trace contextRef="#ctx0" brushRef="#br0" timeOffset="36671.14">18116 11829 145 0,'6'-2'180'16,"-6"-1"15"-16,5 3 11 0,-1-1 2 0,-2-1 18 16,2 1 41-16,-2-3 59 0,6 2 45 15,-6 0 1-15,7-1-47 0,-7 0-67 0,4 2-59 16,2-2-40-16,0-1-26 0,1 2-17 16,1 0-9-16,-2-1 2 0,1 0-4 15,-1-1-5-15,2 0-7 0,5 0-16 16,-5-2-16-16,2 2-11 0,1-2-2 0,-3 1-1 15,5 1-13-15,-3-1-12 0,2 2-10 16,-5-1-4-16,5 1-7 0,-4 0-5 16,1 0-5-16,-3 1-2 0,2 1 2 15,-3-3-30-15,3 4-69 0,-2 0-86 0,-6-1-67 16,2 1-87-16,-4 0-119 0,0 3-88 16,-4-1-8-16,2 1 49 0,-6-2 51 15,6 1 50-15,-6 1 71 0,-1 0 83 0</inkml:trace>
  <inkml:trace contextRef="#ctx0" brushRef="#br0" timeOffset="36837.15">18323 11772 90 0,'-2'3'141'0,"-6"0"24"0,6 1 20 0,-3 2 29 15,-1-1 26-15,2 0 40 0,2 3 40 16,-6-2 21-16,2 2-4 0,3-1-43 16,-5 3-50-16,6 0-60 0,-4 0-50 15,-2 1-48-15,6-1-29 0,-7-1-24 0,3 2-12 16,0-1-21-16,0 1-1 0,2-1-17 15,2-1-60-15,-7 0-135 0,7-1-153 16,2-1-117-16,-4 1-79 0,2-4-24 0,4-1 66 16,-2 0 137-16</inkml:trace>
  <inkml:trace contextRef="#ctx0" brushRef="#br0" timeOffset="37138.08">18366 11847 90 0,'4'-2'280'0,"-1"-1"-20"16,1 3-2-16,0-1 9 16,-4 1 2-16,2-2-18 0,2 0-38 0,-2 2-28 15,2 0-26-15,0 0-39 0,-2 2-36 16,3 0-29-16,-3 1-13 0,2 1-17 0,0-1-9 15,-2 1-9-15,2 1-5 0,0 1 1 16,-2-1-4-16,2 1-17 0,-1-2-43 16,5 2-64-16,-6-2-55 0,2 0-35 15,-2 0-3-15,6-1 4 0,-6 0-2 0,7 0-3 16,-7-3-1-16,2 2 6 0,2-4 10 16,-2 2 10-16,2-3 12 0</inkml:trace>
  <inkml:trace contextRef="#ctx0" brushRef="#br0" timeOffset="37471.68">18579 11811 187 0,'9'-6'242'0,"-3"1"44"0,-4-1 48 0,6 2 54 15,-6 1 43-15,-2-2 18 0,6 3-41 16,-6 1-68-16,0 0-77 0,4 1-64 16,-8 1-54-16,4 0-46 0,0 3-34 0,-6-1-20 15,6 1-11-15,-2 1-14 0,-6 2-8 16,2-1-5-16,4 3-4 0,-7 0 1 15,1 3-2-15,0 0-1 0,-3 2-2 16,3 1 2-16,-2 1-1 0,-5 2 0 0,5 2 0 16,2-1 2-16,-7 1 1 0,3-1-2 15,-3 2 6-15,5 0 21 0,2 0 26 0,-7 0 19 16,5-3 19-16,0 0 10 16,3-1 3-16,-3-1-18 0,4-1-25 0,0-2-20 15,-1 1-15-15,1-3-9 0,-2 1-10 16,6-3-7-16,-6 0-7 0,6-2-2 0,-3-1-31 15,5 0-70-15,0-3-113 0,-2 0-150 16,2-1-209-16,0-2-193 0,0-2-90 16,0 1 112-16,-4-3 209 0,4 2 214 15</inkml:trace>
  <inkml:trace contextRef="#ctx0" brushRef="#br0" timeOffset="39152.81">15367 12498 102 0,'0'0'132'0,"2"0"-8"0,-2 0-6 0,0 1-4 15,0-1 2-15,0 3-3 0,0 0-7 16,-2-1-10-16,2 1 7 0,-4 1 22 0,4-1 23 16,0 3 14-16,-2 0 9 15,2 2 14-15,0-1 17 0,-4 2 3 0,0 0-15 16,4 2-34-16,0-1-32 0,-3 2-30 15,-1 0-20-15,4 0-22 0,0 2-20 0,-2-2-11 16,2 1-7-16,-4 1 1 0,0-2-9 16,4 0-2-16,-2 0 0 0,2-2-4 15,0-1 2-15,0 0-4 0,-4-1 2 16,4-1-17-16,0-3-70 0,0 1-117 0,-2-2-127 16,2 0-81-16,2-3-40 0,2 0-25 15,-4-1 11-15,0-2 72 0</inkml:trace>
  <inkml:trace contextRef="#ctx0" brushRef="#br0" timeOffset="39507.08">15437 12573 65 0,'2'-7'206'0,"7"3"8"16,-7-2-4-16,2 3-13 0,-2-2-10 0,2 3 4 15,0-3 33-15,-2 2 56 0,-2 2 57 16,4-1 16-16,-2 2-46 0,-2 0-73 16,0 2-73-16,0 1-52 0,0 1-34 0,0 0-26 15,0 3-13-15,0 0-12 0,0 2-10 16,-2 0-2-16,-2 2-4 0,4-1-3 16,0 2-2-16,0-2 0 0,0 4-1 15,-2-3-1-15,2-1-2 0,0 2-1 0,0-2 0 16,0 0 0-16,0 0 2 0,0-1 0 15,0-2-9-15,0 0-24 0,2 0-54 16,-2-3-93-16,0 1-120 0,0-2-111 16,0 0-63-16,0 0-20 0,-2-3-15 0,2 0 41 15,0 0 98-15</inkml:trace>
  <inkml:trace contextRef="#ctx0" brushRef="#br0" timeOffset="39710.68">15353 12697 37 0,'0'-1'236'0,"0"1"24"0,0-2 10 16,0 1 3-16,8-1 15 0,-8 1 31 16,2-1 28-16,4 1-5 0,2-1-46 0,-6 1-69 15,7-3-66-15,-3 2-56 0,0 0-40 16,0 1-25-16,0-1-17 0,3-1-11 0,-3 2-24 15,0-1-92-15,0 2-168 16,-2-1-176-16,3 1-131 0,-3 0-53 0,-2-2 58 16,6 1 139-16</inkml:trace>
  <inkml:trace contextRef="#ctx0" brushRef="#br0" timeOffset="40007.08">15623 12559 28 0,'4'-3'198'0,"-2"2"-2"0,3 1-9 16,-3-2-10-16,-2 1-10 0,4 1 4 16,0-2 26-16,-4 2 39 0,2 2 36 15,-2-1 12-15,4 2-26 0,-4 0-58 0,4 2-63 16,-4-1-53-16,0 2-31 0,0 0-20 15,0 2-13-15,0-1-7 0,0 1-3 16,0 1-5-16,0 0 0 0,0 0-3 16,0 1 0-16,-4-1 0 0,4 0-6 0,-4 0-29 15,4 0-89-15,0-1-136 0,-2-2-127 16,2 0-89-16,0-2-58 0,0 1 29 16,0-4 98-16</inkml:trace>
  <inkml:trace contextRef="#ctx0" brushRef="#br0" timeOffset="40741.71">15927 12543 137 0,'10'-5'213'0,"-7"1"23"0,3 0-4 16,2 2-43-16,-6-1-58 0,-2 1-46 0,0 1-25 16,0-1-17-16,0 2-14 0,-2 2-13 15,-6-1-3-15,2 1-6 0,-5-1-1 16,5 2-4-16,-4 2 1 0,-1-2-2 0,3 0-1 16,0 1 3-16,0 0 10 0,-3 3 4 15,1-1-1-15,4-1 2 0,-5 3 3 16,5-2 2-16,-2 2-3 0,2-1-2 0,4 2-3 15,-7-1-4-15,9 1-1 0,-2 0-2 16,2 0 0-16,0-2 1 0,0 2-4 16,2-1 1-16,7-1-1 0,-7-1 1 0,4 2 1 15,4-4 2-15,-4 2-3 0,5-2 2 16,-1 0-3-16,0-1 1 0,1-2 1 16,-1 1 4-16,-2-2 21 0,3 0 19 15,-1-2 14-15,0 2-4 0,-3-3-4 0,-1 2-3 16,4-3-4-16,-6 0-7 0,-2 1-11 15,7-1-8-15,-9-1-10 0,0 1-5 16,0-1-4-16,0 1-3 0,0-1-4 16,-9 0 4-16,9 3 3 0,-6-3 7 0,6 2 5 15,-2 2 13-15,-6-2 13 0,8-1 3 16,-2 3-5-16,-2 0-18 0,4-1-8 16,0-1-3-16,-3 3 0 0,6-1 10 15,-3-1 10-15,0 1 11 0,4 1-6 0,-2-2-5 16,2 1-2-16,0-1-8 0,-2 0-8 15,4 1-9-15,3 0-2 0,-7-1 1 0,6 1-3 16,-6-1 2-16,4 1 0 0,-2-1-2 16,3 1 4-16,-7 1 12 0,6-2 13 15,-6 1 9-15,8 1-4 0,-8 0-6 16,2-2-4-16,-2 2-6 0,0 2 4 0,4-2 3 16,-4 3 7-16,0-2 1 0,0 4 12 15,0-2 0-15,-4 1-2 0,4 1-14 16,0-1-7-16,-2 2-9 0,2-1-5 15,0 1-4-15,-4 0-4 0,0 0-1 0,4-2-1 16,0 1-3-16,0-1 0 0,-2 0-37 16,2 0-99-16,0-1-158 0,-4-2-145 15,8 2-95-15,-4-3-48 0,2 0 51 0,-2-1 116 16</inkml:trace>
  <inkml:trace contextRef="#ctx0" brushRef="#br0" timeOffset="41072.78">16163 12487 139 0,'4'-4'167'0,"-2"1"-7"0,2 0-10 15,0-1-6-15,-4 2 2 0,0 2 18 16,0 0 19-16,0 0 20 0,0 1 8 16,0 4-1-16,0-2-23 0,-4 1-24 0,0 3-24 15,2 1-12-15,-2 1-7 0,2 0-6 16,-7 2-14-16,7 1-22 0,-2 0-19 16,-2 0-22-16,2 0-14 0,2 0-11 15,-4 0-4-15,6 0-5 0,-9-1-4 0,9 0-14 16,-2 0-76-16,2-1-145 0,0-1-154 15,0 0-106-15,0-2-52 0,0 0 20 16,0-3 94-16,2-1 144 0</inkml:trace>
  <inkml:trace contextRef="#ctx0" brushRef="#br0" timeOffset="41377.17">16248 12514 116 0,'2'-4'167'16,"-2"-1"-16"-16,6 2-18 0,-6 0-11 15,4 2-6-15,-4 1 5 0,4 0 11 0,-4 0 21 16,0 3 5-16,0 0-7 0,-4 1-20 16,4 4-10-16,-4-1-7 0,4 0-13 15,-2 4-19-15,-2 0-24 0,4-1-20 16,-2 2-14-16,2-2-10 0,-5 4-5 0,1-3-2 15,4 1-2-15,0-2-5 0,-2 0 2 16,2 1-2-16,0 0 1 0,-4-2-1 16,4-2 0-16,-2 1-1 0,2-1-30 15,0-1-75-15,-4-1-105 0,0-1-94 0,4-1-65 16,-2 0-42-16,2-2 21 0,-4-1 78 16</inkml:trace>
  <inkml:trace contextRef="#ctx0" brushRef="#br0" timeOffset="41642.05">16109 12663 63 0,'0'-2'163'0,"4"-1"1"16,0 2-7-16,-4-1-19 0,2 1-9 15,3-1 2-15,-1 1 4 0,2-1-4 16,-6 2-24-16,6 0-26 0,-2-1-28 0,2 1-20 16,1-2-16-16,-1 1-5 0,0 1-7 15,2-2-18-15,3 2-56 0,-9-2-99 16,8 1-121-16,-4 0-82 0,0-1 14 16</inkml:trace>
  <inkml:trace contextRef="#ctx0" brushRef="#br0" timeOffset="42665.01">16384 12552 55 0,'2'-4'191'15,"-2"4"10"-15,4-1-18 0,0 0-13 0,-4-1-14 16,0 1-10-16,0-1-6 0,2 1-11 16,-2 1 14-16,5-2 25 0,-5 2 32 15,0 2 11-15,0-1-9 0,0 2-26 16,-5 0-25-16,5 0-25 0,-2 2-26 0,2 2-25 15,-4-1-25-15,0 2-16 0,4 0-15 16,-2 0-5-16,2 1-6 0,-8 2 2 16,8-2-5-16,-2 1-3 0,-2-1-2 15,4 0 0-15,-3 0-1 0,3-1 0 0,-4-1-2 16,4-1 1-16,0 0-7 0,0 0-30 16,0-3-91-16,0 0-129 0,0 0-108 15,4-1-60-15,-4-2-15 0,0-2-13 0,3-1 30 16,-3 0 82-16</inkml:trace>
  <inkml:trace contextRef="#ctx0" brushRef="#br0" timeOffset="42944">16353 12589 83 0,'0'-3'182'0,"4"0"10"16,-2 0 4-16,2-1 0 0,0 1 3 15,-1 0-1-15,3-2 0 0,2 2-1 0,-6-1 1 16,6 1-6-16,1-2-16 0,-1 1-31 16,0 1-33-16,0-2-35 0,1 2-31 15,1-2-20-15,-2 3-9 0,1-3-8 16,1 2-7-16,-4 0-4 0,4 0-10 0,-1 2-63 16,-3-1-96-16,-4 1-107 0,6 1-70 15,-6-2-46-15,-2 2-50 0,6-1 17 16,-6-1 76-16</inkml:trace>
  <inkml:trace contextRef="#ctx0" brushRef="#br0" timeOffset="43155.15">16394 12612 153 0,'7'1'177'0,"-5"1"-14"0,2-1-23 16,0 1-22-16,2-2-22 0,0 1-15 0,0-1-23 15,1 0-17-15,3 0-14 0,-2 0-10 16,1 0-9-16,-1 2-6 0,-6-2-2 16,4 0-8-16,2 1-33 0,-6 0-74 15,-2 3-105-15,5-3-75 0,-5 2 7 0</inkml:trace>
  <inkml:trace contextRef="#ctx0" brushRef="#br0" timeOffset="43377.45">16394 12712 122 0,'0'2'201'15,"0"-1"1"-15,2 0-10 0,3 1-8 16,-5 0-1-16,2-1 7 0,2 1 3 15,2-1-14-15,-2 1-36 0,-2-2-48 16,6 1-35-16,-6-1-27 0,5 0-15 16,1 0-52-16,-2 0-104 0,-2 0-149 0,2 0-154 15,-3-1-31-15,5-1 66 0</inkml:trace>
  <inkml:trace contextRef="#ctx0" brushRef="#br0" timeOffset="43878.21">16680 12586 81 0,'14'-6'250'16,"-8"2"17"-16,0-1 23 0,1 0 35 15,1 3 51-15,-6-3 39 0,4 2-5 16,2 0-57-16,-8 2-90 0,3-3-86 0,-3 2-62 15,0 0-43-15,0 2-28 0,0 0-13 16,-3 0-9-16,-1 2-6 0,0-1-8 16,-2 0-3-16,4 3-4 0,-6-1 2 15,6-2-5-15,-7 2 1 0,3 0-1 0,4 0 1 16,-2-2-3-16,0 3 3 0,2-3 1 16,-2 2 2-16,4-1 3 0,0-1-4 15,-2 2 0-15,4 0-1 0,-2-2 5 0,0 3-5 16,4-1 0-16,-2 0-2 0,6 0 4 15,-6 0 1-15,2 0-1 0,2-1-7 16,-1 3 3-16,1-2 1 0,0 2 4 0,0-2-2 16,-2 1 1-16,3 1 0 0,-3-1-1 15,-2 2 1-15,-2-1 7 0,4-1 12 16,-4 2 13-16,0 0 14 0,-4 0 5 0,4-1-1 16,-6 1-1-16,3-2 3 0,-5 1 4 15,6-2 0-15,-4 1-8 0,-2-1-14 16,6-2-13-16,-7 3-8 0,3-3-6 15,4 1-2-15,-6-2-10 0,2 1-3 0,4-1-6 16,-3-1-19-16,1 1-37 0,2-2-56 16,-2 1-72-16,2-3-125 0,2 3-148 15,0 0-116-15,0-1-47 0,0-2 16 0,2 1 92 16,2 0 149-16</inkml:trace>
  <inkml:trace contextRef="#ctx0" brushRef="#br0" timeOffset="44169.35">16843 12556 214 0,'6'-1'248'0,"-2"-2"19"15,0 1 24-15,-2 0 33 0,5 1 40 16,-3 0 27-16,0 1-12 0,-2-2-47 0,2 2-66 15,2-1-53-15,-2-1-37 0,3 2-21 16,-1-1-15-16,0 1-14 0,4 0-21 16,1-2-23-16,-1 2-28 0,0 0-19 15,3 0-14-15,1-1-4 0,-3 1-8 0,-3 0-6 16,6 0-8-16,-1-2-2 0,-3 2-7 16,0-1-56-16,1 1-77 0,-1-2-149 15,-8 0-196-15,4 2-204 0,-2-1-116 0,1 0 88 16,-5-1 181-16,0 1 214 0</inkml:trace>
  <inkml:trace contextRef="#ctx0" brushRef="#br0" timeOffset="44412.28">17000 12540 97 0,'-4'4'249'0,"2"-1"33"15,-2 2 34-15,2-1 30 0,2 2 15 0,-5 2-1 16,1-2-21-16,2 1-35 0,2 2-51 15,-8-1-56-15,8 1-54 0,-6-2-43 0,6 2-34 16,-2 0-26-16,2-2-14 0,-4 3-12 16,-1-3-2-16,5 1-8 0,0-1-11 15,0-1-44-15,0-1-150 0,0-1-214 0,0 1-219 16,0-2-97-16,0-1 74 0,5-2 168 16,-1 2 193-16</inkml:trace>
  <inkml:trace contextRef="#ctx0" brushRef="#br0" timeOffset="45279.6">17583 12552 7 0,'4'-4'248'0,"-2"3"17"0,2 0 8 16,0-1 1-16,-4 1 3 0,2-2-7 15,-2 1-11-15,7 1-19 0,-7-1-24 0,0 1-12 16,4 1-8-16,0-2-1 0,-4 2-13 16,0 2-27-16,0-1-27 0,0 1-22 15,0 1-12-15,0 1-10 0,2 0-10 16,-2 3-13-16,0-1-4 0,0 1-2 0,4 2-5 16,0 0-3-16,-4 0-9 0,0 3-11 15,2-1-5-15,-2 1-8 0,4-1-2 16,-1 2-6-16,1-1 4 0,0 0-5 0,-2 1 2 15,-2-1-6-15,6 0-5 0,-6-1-3 16,4 1 2-16,0-2 6 0,-2-1-1 16,-2 0-26-16,5-2-53 0,-1 0-79 15,-4-3-140-15,2 1-188 0,-2-3-173 0,0 0-109 16,0-2 69-16,0-2 151 0,-2 1 212 16</inkml:trace>
  <inkml:trace contextRef="#ctx0" brushRef="#br0" timeOffset="45495.08">17630 12630 63 0,'0'-7'270'0,"0"5"6"0,0-3 11 16,0 2 4-16,0 0-1 0,-4 0-25 0,4 1-34 15,0 1-24-15,0 0-18 0,-2 1-27 16,2 1-40-16,-4 0-38 0,0 3-33 15,2-1-18-15,-2 1-19 0,0 2-7 16,-3 2-6-16,1-1 3 0,0 1-8 0,0-1-66 16,-2 0-118-16,6 3-126 0,-9-3-67 15,5 1-19-15,-2-1-4 0,6-1 7 16,-5-1 38-16,3-1 77 0</inkml:trace>
  <inkml:trace contextRef="#ctx0" brushRef="#br0" timeOffset="45690.68">17521 12705 105 0,'2'-2'203'0,"-2"1"13"0,4-3 14 16,-2 3 32-16,2 0 45 0,3-1 53 15,-3 2 19-15,2-1-20 0,0-1-53 16,2 2-69-16,-1-1-58 0,3 1-49 0,-2-2-39 16,2 2-31-16,5-1-22 0,-5 1-15 15,-1-2-12-15,5 2-9 0,-2-1-25 16,-1 1-92-16,-1 0-187 0,0-2-187 0,1 2-128 15,-3-2-30-15,0 2 69 0,3 0 130 16</inkml:trace>
  <inkml:trace contextRef="#ctx0" brushRef="#br0" timeOffset="46047.11">17967 12609 199 0,'9'-4'272'0,"-1"0"33"0,-2 3 38 16,0-2 36-16,-2 1 7 0,-1 1-26 0,-3 1-56 16,0-2-55-16,0 2-58 0,-3 0-49 15,3 2-43-15,-6-2-31 0,2 1-26 16,-2 1-14-16,-2 1-7 0,1-2-7 16,5 2 2-16,-6 0-3 0,2 0-4 0,0 0-2 15,0 2-1-15,1-2-1 0,-1 1 0 16,2 1-3-16,2 1 4 0,-6-2-4 15,6 2 0-15,-2 0-2 0,4-1 2 16,-3 1 0-16,3 0-2 0,0 0 0 0,0-2 0 16,3 2 0-16,-3 0-1 0,6-1-1 15,-2-1-1-15,0 1-5 0,2-1-23 0,5-1-69 16,-9 0-140-16,6-2-160 0,0 3-112 16,0-3-44-16,-1 1-16 0,3-2 68 15,-4-2 118-15</inkml:trace>
  <inkml:trace contextRef="#ctx0" brushRef="#br0" timeOffset="46481.01">18280 12594 133 0,'4'-2'242'0,"-2"1"10"16,2-2 7-16,-4 3-3 0,4-2-16 0,-4 2-19 15,-4 0-15-15,4 0-5 0,-4 2-8 16,2-2-17-16,-2 3-26 0,1-2-25 15,-5 2-12-15,6 0-3 0,-4 0-1 16,-4 1-3-16,1 3-3 0,3-3-9 0,-4 2-13 16,4 0-18-16,-5 0-17 0,5 1-14 15,-4 1-6-15,8-2-7 0,-7 2-5 16,3-1 0-16,0 1-3 0,2-1-1 16,-2 1-6-16,6-1-1 0,-2-1 0 0,-3 2-2 15,5-1 2-15,-4-1 4 0,4 0-1 16,4 0-13-16,1-1 2 0,-5-1 6 15,2 1 11-15,2-3-8 0,2 2-7 0,-2-3-18 16,4 1-58-16,1-2-145 0,-3 0-179 16,0 0-145-16,0 0-65 0,3-3-5 15,-3 1 79-15,0 0 139 0</inkml:trace>
  <inkml:trace contextRef="#ctx0" brushRef="#br0" timeOffset="46847.82">18381 12639 100 0,'0'-5'319'0,"2"4"1"0,-2-2 24 15,4 1 32-15,-2 1 3 0,-2-3-46 0,4 3-67 16,0 1-49-16,-4-1-23 15,2 1-18-15,-2 0-22 0,0 0-28 0,0 1-28 16,0 2-27-16,0 0-16 0,-2 0-10 16,2 3-10-16,-4-2-10 0,0 3-9 0,2 0-9 15,-2 1-2-15,2-1-5 0,2 1 2 16,-8 1-3-16,5 0 1 0,3 0-1 16,-6-2 2-16,6 2 0 0,-4-1-1 15,0-1-4-15,4-1-21 0,0 0-41 0,0-1-92 16,0-1-146-16,0-1-145 0,0 0-95 15,0-1-33-15,0-2 8 0,0-2 78 16,0-1 134-16</inkml:trace>
  <inkml:trace contextRef="#ctx0" brushRef="#br0" timeOffset="47084.84">18373 12655 84 0,'0'-4'279'0,"4"1"16"0,-4-2 30 15,4 2 63-15,-4 0 60 0,2 0 8 16,-2 0-48-16,4 0-86 0,-2-2-73 0,6 3-58 16,-6-1-36-16,5-2-28 0,1 2-17 15,-6 0-16-15,6-1-14 0,-2 1-20 16,5 0-19-16,-5-2-15 0,4 2-9 0,-3 0-9 16,3 0-7-16,0 0-4 0,-4-1 0 15,1 1-4-15,-1 1 0 0,4-1-10 16,-4 1-31-16,3 0-53 0,-3 0-61 15,-4 1-77-15,-2-1-133 0,0 2-134 0,0 0-111 16,0 0-55-16,-2 0 60 0,-2 0 130 16,-3 3 187-16</inkml:trace>
  <inkml:trace contextRef="#ctx0" brushRef="#br0" timeOffset="47314.75">18360 12655 131 0,'0'3'277'0,"-4"2"36"0,4-2 30 16,4 0 14-16,0 0-15 0,-2-2-36 0,2 2-58 15,3-1-66-15,-1-1-57 0,0 0-48 16,2-1-27-16,-1 2-21 0,3 0-12 16,-8-2-7-16,8 0-10 0,-3 0-16 15,1 1-89-15,-6 1-148 0,2-2-185 0,-2 1-158 16,2-1 4-16,-4 0 107 0,-4 2 187 15</inkml:trace>
  <inkml:trace contextRef="#ctx0" brushRef="#br0" timeOffset="47515.03">18327 12768 16 0,'0'1'277'0,"0"1"3"16,0-1-3-16,2 0-6 0,2-1-15 15,0 0-31-15,-2 0-36 0,5-1-42 16,1 0-36-16,-2 1-39 0,0-2-28 0,1 1-18 16,1-1-21-16,-2 1-9 0,4-1-31 15,-8 2-81-15,5-1-132 0,1-1-153 16,-2 1-88-16,-2-1 26 0,2 0 120 16</inkml:trace>
  <inkml:trace contextRef="#ctx0" brushRef="#br0" timeOffset="49717.51">18683 12589 84 0,'8'-1'137'0,"-8"-3"5"0,2 3 0 16,2 0 0-16,-2-1-8 0,-2-1-5 15,4 2-5-15,0-1 0 0,-4 1 11 0,3-1 17 16,-3 1 17-16,4-1 25 0,-2 0 19 16,-2 1 21-16,0 1 8 0,4-1-13 15,-4 1-32-15,4-2-38 0,-4 2-36 16,0 0-24-16,0-1-26 0,0 1-19 0,0 0-18 16,2-2-6-16,-2 2-11 0,0 0-3 15,-2 2-9-15,2-2 1 0,0 1 2 16,0 1-4-16,0-1-3 0,-4 2-2 0,4 0 2 15,-4 0 0-15,4 2-3 0,-2-1 0 16,-2 2 0-16,1 0 2 0,-1 0-2 16,0 2 0-16,-2 1-2 0,4 0 4 0,-6 0 0 15,6 1 0-15,-5-1-2 0,-1 2 0 16,6-2 3-16,-6 1-4 0,2-1-1 16,6-1 4-16,-3 1 1 0,-1-2-1 0,0 1-2 15,2-1 4-15,2-1 3 0,0 0 1 16,0-1-2-16,0-1-2 0,0 1 7 15,0-1 3-15,0-1 7 0,2 2-1 16,-2-3-5-16,8 2-5 0,-8-1-4 0,3 0 1 16,1 0-7-16,-2 0 0 0,2-1 0 15,0 2 4-15,-2-1 1 0,6-2 2 16,-6 2 3-16,3 0 16 0,-3 0 35 0,6-2 13 16,-2 1-6-16,-4 0-30 0,6-1-9 15,-1-1-11-15,-1 0-8 0,0 0-3 16,2 0-4-16,-1-1-9 0,-5 1-3 15,6-2-41-15,-6 0-70 0,4 1-171 0,-2-2-225 16,0 2-233-16,-2-2-70 0,-2 0 114 16,0-2 215-16,0 2 194 0</inkml:trace>
  <inkml:trace contextRef="#ctx0" brushRef="#br0" timeOffset="50076.71">18906 12609 225 0,'8'-4'260'16,"-2"2"12"-16,-4-1 10 0,7 0 12 15,-7 0 10-15,6 0-5 0,-6 0-26 0,2 1-44 16,-2 0-40-16,2 1-24 0,1 1-10 15,-3 0-15-15,-2 0-32 0,0 1-34 16,0 3-28-16,0-1-18 0,-2 1-13 16,2 2-6-16,-9-2-4 0,9 4-2 0,-2-2 2 15,-4 2-3-15,2-1 3 0,0 2-3 16,2-1-3-16,-2-1 0 0,-1 1-4 16,3-1 3-16,-2 0 2 0,4 0 0 0,-2-1-2 15,2-1-5-15,0 0-14 0,0 0-45 16,0-1-94-16,0-1-126 0,-4 0-104 15,4 0-48-15,4-1-5 0,-4-2-5 16,0 0 5-16,0 0 60 0,0 0 97 0</inkml:trace>
  <inkml:trace contextRef="#ctx0" brushRef="#br0" timeOffset="50385.06">18920 12641 84 0,'0'-4'220'15,"0"1"13"-15,2 0 10 0,-2-1 20 16,0 0 35-16,5 2 50 0,-1-3 44 0,-2 2-2 16,2-1-48-16,0 0-77 0,2 0-70 15,-4 0-59-15,7-1-40 0,-3 1-33 0,4 0-18 16,-8 0-17-16,9 0-8 16,-5 1-9-16,2 0-6 0,0-2-5 0,1 2 1 15,-1 0-2-15,0 0 1 0,0 2-4 16,1-1 1-16,-3 1 0 0,0-3-1 0,0 3-1 15,2 0-6-15,-1 1-17 0,-1-2-32 16,-2 1-59-16,-2 1-88 0,6 0-131 16,-8 0-119-16,0 1-86 0,0-1-45 15,0 0 35-15,0 2 105 0,-8-1 157 0</inkml:trace>
  <inkml:trace contextRef="#ctx0" brushRef="#br0" timeOffset="50584.75">18949 12652 16 0,'-2'5'221'0,"2"-3"33"0,-4 3 16 0,2-2-4 15,2 0-11-15,2 2 0 0,2-4 7 16,-2 2 8-16,2-2-12 0,1 3-30 16,-3-3-47-16,4 1-55 0,2-1-41 15,-6 1-30-15,4-2-21 0,3 1-14 0,-7-1-11 16,6 2-9-16,-2-1-37 0,-4-1-118 15,2 2-160-15,1-2-143 0,-5 1-88 16,2-1-22-16,-2 0 72 0,-2 1 133 0</inkml:trace>
  <inkml:trace contextRef="#ctx0" brushRef="#br0" timeOffset="50818.71">18900 12772 60 0,'-2'5'239'0,"2"-2"39"0,0-2 41 16,0 2 29-16,0 0 12 0,2 0-9 0,2-2-25 16,-2 1-31-16,-2 0-46 0,8 1-44 15,-8-2-40-15,2 1-38 0,4 1-33 0,-1-2-31 16,1 2-21-16,-2-2-17 0,2 3-10 16,0-3-5-16,3 1-4 0,-7-1-6 15,4-1-13-15,2 2-58 0,-6-2-175 16,4-2-216-16,3 2-206 0,-7-1-57 0,2-2 85 15,0-1 175-15,2 2 183 0</inkml:trace>
  <inkml:trace contextRef="#ctx0" brushRef="#br0" timeOffset="51556.68">19164 12669 146 0,'2'-3'185'0,"-2"-2"37"0,4 2 36 0,-4 0 45 15,0 0 46-15,0 0 17 0,3 2-20 16,-3-1-50-16,0 1-58 0,4-1-44 15,-4 2-28-15,0 0-23 0,0 2-30 16,0-2-34-16,0 3-27 0,0 1-19 0,0-1-13 16,-4 3-9-16,4 0-6 0,0 2-3 15,0 1 3-15,0-2 6 0,-3 2-2 16,3 2-3-16,0-1-8 0,-4 1-3 0,4-1 0 16,-2-1 0-16,2 2 2 0,0-2-27 15,0-2-76-15,-4 1-149 0,4-1-154 16,-4-1-105-16,4-1-29 0,0-1 9 15,-2-1 43-15,2-1 96 0</inkml:trace>
  <inkml:trace contextRef="#ctx0" brushRef="#br0" timeOffset="52019.87">19111 12741 100 0,'2'-8'214'0,"-2"1"5"0,8 1 0 16,-8-2-4-16,6 1 9 0,0-1 23 0,0 1 26 15,1 1 24-15,3-2 16 0,-2 2-15 16,1 0-34-16,1 0-58 0,0 0-48 16,1 2-40-16,-1 1-32 0,0-2-24 15,-2 2-9-15,3 0-12 0,-1 2-7 0,-4-1-6 16,3 2-2-16,-1 0-9 0,0 0 0 16,-6 2-8-16,2-1 0 0,-2 2-4 0,-2 0 2 15,0-2-5-15,0 4 3 16,-2-2 0-16,-2 0 3 0,2 2-2 0,-2-3-4 15,0 2-4-15,2 0-1 0,-4-1 1 16,-3 0 1-16,7 2-4 0,-2-3 4 0,0 3-1 16,-2-2 2-16,6 2 0 15,-2-1 0-15,2 1 0 0,0-1 3 0,-4 2-2 16,4-2 3-16,4 3-4 0,-4-1 2 16,0-1-1-16,0 2-4 0,2-1-2 0,-2 0 5 15,4 0 6-15,-2 1 3 0,-2-1 3 16,4 0-4-16,0 0-3 0,-2 0-7 15,-2-1 4-15,9 1 3 0,-7-2-2 16,2 0-3-16,-2 1 0 0,6 0-1 0,-6-1-6 16,4-1 1-16,-1 0-22 0,-1-2-49 15,-2 3-151-15,4-3-228 0,2-1-232 16,-6 0-104-16,2 0 96 0,1-1 196 0,1-3 195 16</inkml:trace>
  <inkml:trace contextRef="#ctx0" brushRef="#br0" timeOffset="52386.88">19474 12678 12 0,'7'-6'318'16,"-5"0"-19"-16,6-1-3 0,-6 3 53 15,4-2 44-15,-2 2 16 0,2-1-49 0,-1 2-67 16,1-1-57-16,-2 1-49 15,-2-2-38-15,6 2-31 0,-8 0-24 0,6 2-10 16,-3-1-2-16,1 2 10 0,0 0 6 16,-2 2-3-16,2-1-12 0,-2 2-18 0,-2 2-22 15,4-1-12-15,0 2-11 0,-4-2-6 16,2 4-1-16,-2 0-8 0,5-1 0 16,-1 1-4-16,-2 0 4 0,2 0-3 0,-4 1-1 15,2-1-1-15,-2 1 0 0,8-2-3 16,-8 2-4-16,6-1-1 0,-3-1-4 15,5-1-14-15,-8 0-36 0,2-1-47 16,4-1-54-16,-2 1-84 0,0-3-142 0,-4 0-148 16,2 0-113-16,-2-1-34 0,0-2 74 15,0-1 148-15,0-1 180 0</inkml:trace>
  <inkml:trace contextRef="#ctx0" brushRef="#br0" timeOffset="52631.11">19584 12631 3 0,'0'-3'330'15,"0"-2"-31"-15,0 3-35 0,0 0-26 16,0-1-22-16,0 2-12 0,-4-1 2 16,4 2 21-16,0 0 30 0,0 0 12 0,-2 3-23 15,2-1-49-15,-9 1-56 0,9 3-49 16,-2-2-37-16,-6 4-24 0,2 1-10 15,-4-2-9-15,3 4-5 0,-3-1-4 0,0 1-3 16,1-1-3-16,-1 2-4 0,0-1-50 16,-1-2-100-16,1 1-120 0,0-1-85 0,1 0-20 15,-1-3 10-15,4 2 21 0,-2-4 11 16,1 1 15-16,3-1 38 0,-2-1 60 16,4 0 74-16</inkml:trace>
  <inkml:trace contextRef="#ctx0" brushRef="#br0" timeOffset="52792.68">19404 12790 91 0,'0'0'162'16,"2"-3"42"-16,2 2 28 0,-2-1 24 15,7 1 38-15,-7-1 56 0,6 1 45 16,0-2 14-16,0 3-39 0,-5-4-74 16,7 4-82-16,-4-1-63 0,2 0-53 0,-1 1-31 15,3-2-26-15,-8 2-15 0,8-1-14 16,-4 1-5-16,5-2-4 0,-5 1-2 0,4-1-27 16,1-1-71-16,-1 2-190 0,0-3-198 15,-3 2-161-15,-1 0-30 0,0-1 63 16,2 0 136-16,-2 0 161 0</inkml:trace>
  <inkml:trace contextRef="#ctx0" brushRef="#br0" timeOffset="53121.03">19733 12637 216 0,'8'-1'274'0,"-8"-1"27"15,6 2 45-15,-4-1 65 0,7 1 49 0,-7-2-4 16,4 1-63-16,2-1-87 0,-2 1-74 16,5-3-66-16,-5 2-40 0,4 0-35 15,0-1-25-15,-1 0-18 0,1 2-15 16,0-2-11-16,5-1-6 0,-7 2-11 0,2-1-9 15,1 1-5-15,-1-1 0 0,1 0-17 16,-1 2-40-16,-4-2-71 0,0-1-135 16,-2 3-160-16,-2 0-126 0,-2-1-43 15,5 1 28-15,-5-1 48 0,0 1 102 0,-5-1 122 16</inkml:trace>
  <inkml:trace contextRef="#ctx0" brushRef="#br0" timeOffset="53312.75">19906 12571 97 0,'-2'2'196'0,"-2"-1"21"15,0 1 19-15,4-1 36 0,-2 4 62 16,-2-3 65-16,0 3 27 0,2 1-40 16,-3 0-61-16,3 0-83 0,-2 3-61 0,-2-2-60 15,2 3-31-15,2-2-26 0,-6 2-20 16,6-2-17-16,-3 3-12 0,3-1-6 0,-6 0-3 16,6 0 9-16,-2-1-11 15,0 2-1-15,2-4-37 0,-2 2-57 0,4-1-148 16,-3-1-186-16,3 1-157 0,0-2-86 15,0-2 27-15,0-1 108 0,0 2 168 0</inkml:trace>
  <inkml:trace contextRef="#ctx0" brushRef="#br0" timeOffset="53788.78">20103 12630 94 0,'0'-2'127'0,"0"1"18"0,0-3 9 15,0 3-2-15,0 0-6 0,0 1-2 16,0-2 19-16,0 2 33 0,0 0 39 16,0 0 33-16,0 2 13 0,0-1-10 15,0 0-22-15,0 1-35 0,-2 1-39 0,2-1-23 16,-4 2-26-16,4-1-14 0,-5 1-15 15,5 3-10-15,-2-3-7 0,2 2-10 16,-4 0-11-16,4 0-13 0,-2 2-12 16,2-2-13-16,-4 1-10 0,0 0-7 0,4 1-2 15,0 0-4-15,-2-1-3 0,2-1-8 16,0 1-41-16,0 0-95 0,0-3-192 16,0 2-205-16,0 0-158 0,0-3-32 0,0 0 108 15,0 0 170-15</inkml:trace>
  <inkml:trace contextRef="#ctx0" brushRef="#br0" timeOffset="54175.21">20206 12696 35 0,'6'-5'226'0,"5"2"10"15,3 0 4-15,-4-2 3 0,-3 4-8 16,3-2-12-16,2 3 26 0,-1-1 69 15,-1 1 49-15,0 0-29 0,3 1-68 0,-7 1-72 16,8 0-40-16,-3 3-53 0,-5-2-26 16,4 2-28-16,-3 0-7 0,-1 0-6 15,-2 1 5-15,-2 0 9 0,2 0 3 16,-4 0-4-16,0 0-10 0,-4-1-3 0,4 1 0 16,-2-2-2-16,-4-1-11 0,-3 1-5 15,7 0-4-15,-6-3 8 0,2-1 11 16,0 0 2-16,-1 0-2 0,1-1-18 15,-2-3 1-15,2 2-9 0,2-1 0 0,-3-2-7 16,5 2-7-16,-2-3-4 0,0 2 3 16,2-2 6-16,2 1-1 0,-4-1-4 15,4 2-3-15,4-2 2 0,-4 1-3 0,2 1-4 16,2-2-13-16,0 1 1 0,-4 0-45 16,2 1-54-16,5 0-85 0,-3-1-115 15,0 2-124-15,-2-2-86 0,6 4-2 0,-6-2 39 16,2 0 36-16,3 0 44 0,-3 0 80 15</inkml:trace>
  <inkml:trace contextRef="#ctx0" brushRef="#br0" timeOffset="54523.53">20593 12637 122 0,'8'0'261'0,"-6"2"-21"16,2-1-18-16,-2-1 0 0,-2 1 29 16,4-1 43-16,0 2 43 0,-4 0 21 0,3 1-24 15,-3-2-56-15,0 2-70 0,0 0-60 16,0 0-49-16,0 2-38 0,-3-1-23 15,3 2-14-15,-8 0-12 0,6 0-7 16,-4 2-3-16,-2-1-3 0,6-1-5 0,-7 3-41 16,1-1-115-16,-2-1-176 0,4 1-139 15,-5-1-53-15,1 1 10 0,4-2 1 16,-5-2 62-16,5 1 107 0</inkml:trace>
  <inkml:trace contextRef="#ctx0" brushRef="#br0" timeOffset="54785.09">20522 12678 250 0,'9'-3'285'0,"-7"-2"-1"0,6 2 7 0,-2 2 20 16,-4-1 12-16,2 1 20 0,1 1-2 15,1 0-23-15,-4 1-53 0,6 1-61 16,-6 1-44-16,4 0-33 0,-2 0-17 0,3 1-20 15,-3 1-24-15,0-1-26 0,2 1-15 16,-4 0-8-16,6 0-6 0,-1 1-9 16,-1-1-3-16,0 1-3 0,2 0 4 15,-1-2-4-15,3 2-2 0,-4-1-13 0,4-1-31 16,-3-1-54-16,3 0-71 0,0-1-105 16,-4 0-114-16,5-2-89 0,-9 2-40 0,8-4-27 15,-4 1 22-15,3-2 92 0,-3 0 145 16</inkml:trace>
  <inkml:trace contextRef="#ctx0" brushRef="#br0" timeOffset="55123.1">20816 12639 7 0,'4'-6'276'16,"0"0"20"-16,-4 1 6 0,0 1 6 0,2-1-19 15,-2 2-31-15,4 0-28 0,-4 1-5 16,2 0 22-16,-2 0 13 0,5 1-17 15,-1 1-35-15,-4 0-51 0,0 0-28 16,0 1-18-16,0 1-8 0,0-1-7 0,0 2-5 16,0 2 0-16,0-2 11 0,-4 1-4 15,-1 2 1-15,5 0-14 0,-2 0-4 16,-2 0-11-16,2 2 4 0,2-1 4 0,-8 1 1 16,6 1-18-16,-2-2-19 0,2 1-4 15,-2-1-14-15,-1 1-8 0,3-1-12 16,2-1-5-16,-8 0-3 0,8 0-4 0,-6 0-2 15,6 0-2-15,-2-1-18 0,2-1-80 16,-4-1-127-16,-1 2-194 0,3-2-227 16,-2 0-228-16,2-2-32 0,-6 1 159 15,6-1 269-15,-4 1 194 0</inkml:trace>
</inkml:ink>
</file>

<file path=ppt/ink/ink4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21:43.184"/>
    </inkml:context>
    <inkml:brush xml:id="br0">
      <inkml:brushProperty name="width" value="0.05292" units="cm"/>
      <inkml:brushProperty name="height" value="0.05292" units="cm"/>
    </inkml:brush>
  </inkml:definitions>
  <inkml:trace contextRef="#ctx0" brushRef="#br0">11628 13827 107 0,'0'-5'82'0,"0"2"25"0,2 2 14 0,-2-2-13 16,0 1-16-16,0-1-14 0,0 2 0 0,0-2-1 16,0 1 0-16,0 0-4 0,0 1 0 0,0 1-4 0,0-3-2 15,0 3-1-15,0-1-3 0,0 1-2 0,0-2-1 16,0 2 5-16,0-1 11 0,0 1 7 0,0 0 6 0,0-2 4 16,0 2 7-16,0 0-1 0,0-1 3 0,0 1-5 0,0 0-2 15,0 0-4-15,0 0-6 0,0 0-7 0,0 0-7 16,0 0 0-16,0 0 14 0,0 0 7 0,0 0 4 0,0 0 0 15,0 1-2-15,0-1-2 0,0 2-3 0,0-2 2 0,0 1 1 16,0 1 2-16,0-1 8 0,0 2 1 0,0 0-2 0,0 0 2 16,0 2-2-16,4-1-6 0,-4 1-12 0,0-1-1 15,0 2 0-15,0 0-4 0,2 2-12 0,-2 1-7 0,0 0 3 16,0 1 5-16,0 2 0 0,4 0-1 0,-4 0 2 16,4 3 4-16,-4 2 6 0,0-1 0 0,2 2 16 0,-2 2 11 15,4-1 7-15,-2 2-3 0,-2 2-9 0,4-1-12 0,1 0-16 16,-3 1-18-16,2-3-9 0,0-1-10 0,-2-2-11 0,-2-1-2 15,6-2-8-15,-6-2-2 0,4-2-8 0,1-1 0 0,-5-3 0 16,2 2-3-16,-2-4-10 0,4-1-14 0,-4 0-21 16,0 0-27-16,2 0-41 0,-2-1-27 0,0-1-35 0,0-1-37 15,4 2-52-15,-4-2-43 0,0-2-20 0,0 2-39 16,0-1-49-16,0-1-52 0,-4-1 28 0,4 0 55 0,0 0 8 16,-2 0 8-16,-2-1 43 0,4-1 6 0,-2-1 32 15,-3 2 30-15,1-3 43 0,2 2 35 0</inkml:trace>
  <inkml:trace contextRef="#ctx0" brushRef="#br0" timeOffset="461.97">11619 14025 138 0,'0'-6'86'0,"0"0"28"0,0-2-8 0,0 2-23 0,-2 0-20 15,2 0-17-15,0 0-8 0,0-1-4 0,-4 2 4 0,4-1 4 16,0 0 6-16,0 1-3 0,0 0 4 0,0 0-3 0,0 1-1 15,0-1 0-15,0 2 0 0,0-1 4 0,0 1 2 16,0 0 2-16,0-1 7 0,0 2 5 0,0-1 3 0,0 1 8 16,0-1 18-16,0 2 9 0,0-1 5 0,0 1 7 0,0-1-4 15,0 1-1-15,0 1-3 0,0-2 0 0,0 2-2 16,0-1-2-16,0-1-3 0,0 2 7 0,0 0 15 0,0 0 0 16,0-1-8-16,0 1-2 0,0-2 2 0,0 2-4 0,0 0 0 15,0 0-3-15,0 0-7 0,0 0-9 0,0 0-8 0,4 2-10 16,-4-2-7-16,2 1-10 0,-2-1-9 0,0 2-6 15,4-1-8-15,1-1-4 0,-5 2-1 0,2-1-6 0,2 1-6 16,-2 1-5-16,2-2 0 0,0 1-1 0,-2-1-2 0,2 2 0 16,-2-1-1-16,7 0 5 0,-7 2-9 0,6-1 6 15,-2-2 2-15,0 4 4 0,1-1-2 0,-1-1-4 0,4 2-1 16,0-1 1-16,-3 2-4 0,3-1 0 0,0-1 1 16,-3 1-1-16,3-1 0 0,0 1-1 0,-4 1-1 0,5-2-1 15,-5 1-1-15,0-3-1 0,4 3 3 0,-3-2-3 0,-3 0 3 16,2 0-7-16,-2 0-13 0,0-2-29 0,-2 1-30 0,5 0-36 15,-3-1-32-15,0 1-30 0,-2-2-24 0,-2 1-28 16,4-1-31-16,-2 0-28 0,2 0 24 0,0-1 24 0,-4 1-6 16,2-2-19-16,-2 1-19 0,5-1 15 0,-1 0 10 15,-4 0-1-15,2-1 19 0,-2 0 13 0,0 0 24 0,4-2 27 16</inkml:trace>
  <inkml:trace contextRef="#ctx0" brushRef="#br0" timeOffset="1102.08">11954 13876 214 0,'6'-6'162'15,"-4"0"47"-15,3 1 15 0,-1 1-12 0,-2 0-20 0,-2 1-9 16,4-2 12-16,0 2 14 0,-4 0 7 0,2 0 1 16,-2 2-5-16,4-2-6 0,-4 1 54 0,2 1 24 0,-2-2-1 15,0 3-18-15,0-2-28 0,0 1-36 0,4-1-31 0,-4 2-34 16,0 0-30-16,0 0-24 0,0 0-26 0,-4 2-16 16,4-1-11-16,0 1-9 0,-2 1-4 0,-2 0-7 0,2 0-7 15,-2 1 0-15,-2 0-2 0,2 3-7 0,-7 0-12 0,9 1-8 16,-8-1-13-16,-1 0-14 0,5 3-12 0,-8-1-17 0,8 0-17 15,-5-2-19-15,1 1-22 0,2-1-23 0,-1-1-27 16,3 0-28-16,0-1-29 0,0-1-35 0,-2-1 10 0,5 0 30 16,-1 0-2-16,2-1-3 0,-2-1-8 0,0 1 17 15,4-2 27-15,0 0 18 0,-2 0 9 0,2 0 15 0,0 0 37 16,0 0 21-16,0-2 4 0,0 1 8 0,0 1 24 0,0-3 21 16,0 1 18-16,2 0 11 0,-2 0 15 0,4-1 9 0,0 0 11 15,-2 0 12-15,2-2 12 0,-1 1 9 0,5-2 29 16,-6 0 14-16,4 1 0 0,2-2-9 0,-6-1-6 0,9 2-7 15,-5-1 14-15,2-3 3 0,-2 3 2 0,5 0 4 0,-9-1-2 16,8 1-2-16,-4 0-3 0,3 2-4 0,-7-1-3 16,2 1 0-16,-2 1 17 0,6 1 11 0,-8 0 6 0,2 1 7 15,-2-1 3-15,4 2 4 0,-2-1 6 0,-2 1 6 16,5 1 3-16,-5-2 0 0,4 2 31 0,-4 2 24 0,0-2 8 16,0 1-17-16,2 1-10 0,-2 1-16 0,0 0-16 0,0 1-20 15,0-1-15-15,0 2-15 0,0 1-14 0,4 0-10 0,-4 0-7 16,0 3-6-16,0 0-3 0,4-2-3 0,-4 4-1 0,0-1-1 15,0 4 2-15,0-3-1 0,0 2 0 0,2 0 0 16,-2 2 4-16,0-1-4 0,4-1-2 0,-2 2-3 0,-2 2 1 16,4-4-5-16,1 4-10 0,-5-2-4 0,2 0 5 15,-2 1-2-15,6-1-5 0,-6 0-8 0,4 0-1 0,0-1-8 16,-2-1 2-16,-2 0 3 0,4 0-1 0,-2-1 1 0,3-2 6 16,-5 1-3-16,4-2 3 0,-4 0 10 0,2-3 7 0,-2 1 10 15,0-1 9-15,4 0 6 0,-4-2-1 0,0 1 0 0,4 0-6 16,-4-2-13-16,0 1-10 0,0-1-8 0,0 0-5 15,0 2-5-15,0-2-3 0,0-2-2 0,0 2-6 0,0 0-8 16,0-2-16-16,0 3-15 0,0-3-12 0,0 2-18 16,0-1-23-16,0 1-32 0,0-2-49 0,0 1-56 0,0-1-36 15,0 0-66-15,0-1-95 0,0 2-113 0,0-2 1 0,0 0 26 16,0 0-14-16,0-2 13 0,0 1 20 0,0-2 79 16</inkml:trace>
  <inkml:trace contextRef="#ctx0" brushRef="#br0" timeOffset="2534.59">12384 13969 171 0,'-8'-1'175'0,"8"-1"62"0,-6 1 22 16,6-1-25-16,-2 2-38 0,2-1-32 0,-5 1-8 0,1-2-5 15,4 1-6-15,-2 1-9 0,2-2-9 0,0 2-15 0,-4-1-17 16,4 1-11-16,-4 0-12 0,4 0-10 0,0-2-9 16,0 2-3-16,0 0 0 0,-2-2 4 0,2 2 28 0,0 0 16 15,0 0 11-15,0 0 10 0,0 0 7 0,2 0 2 0,-2 0 4 16,0 0 3-16,0 0 3 0,4 0 4 0,-4 0-2 0,4 0-6 15,-4 0 0-15,2 0-2 0,-2 0-2 0,9 0 28 16,-9 0 33-16,2 0 21 0,4 0-1 0,-2 0-22 0,2 0-32 16,-2 0-25-16,3 0-24 0,-3 0-19 0,2 0-12 15,0 0-19-15,-2 0-16 0,2-1-8 0,1 1-12 0,-1 0-7 16,2 0-3-16,-6-1-5 0,4 1-5 0,-2-2-15 0,3 2-24 16,-3 0-37-16,0 0-49 0,-2-1-59 0,4 1-51 0,-2 0-66 15,0-2-86-15,-4 2-37 0,3 0-64 0,-3 0-67 16,4 0-25-16,-4 0 109 0,0 0 26 0,-4 0 28 0,4 2 53 15,-3-1 0-15,3 1 46 0,-4-1 35 0</inkml:trace>
  <inkml:trace contextRef="#ctx0" brushRef="#br0" timeOffset="2732.09">12363 14044 42 0,'-4'3'167'16,"4"-1"90"-16,-2 1 5 0,2-2-4 0,0 1-29 0,-4-1-15 15,4 2 19-15,0-1 13 0,0-1 12 0,0 1 8 0,0-1 24 16,0 0 108-16,4-1 39 0,-4 2 11 0,0 0-1 0,2-2 25 15,-2 1-39-15,9 1-70 0,-9-2-73 0,2 0-71 16,4 1-57-16,-2-1-43 0,0 0-37 0,-2 0-24 0,4 2-20 16,3-2-14-16,-7 0-27 0,2 0-48 0,0 0-68 15,-2 0-102-15,4 0-142 0,-2 0-162 0,1 0-101 0,-3 0-57 16,4 0-87-16,-2 0 105 0,0 0 58 0,-2 0 38 0,2 0 20 16,-2 0 78-16</inkml:trace>
  <inkml:trace contextRef="#ctx0" brushRef="#br0" timeOffset="4858.5">12884 13801 139 0,'-4'0'140'0,"0"-3"63"0,4 3-1 15,-2-1 2-15,-2 1-21 0,0-2-18 0,4 2-16 16,0-1-2-16,-2 1 4 0,-2 0-1 0,4-2-7 0,0 2-10 16,-3 0-12-16,3-1-7 0,0 1-6 0,0 0-3 15,0 0-4-15,-4-2-2 0,4 2 33 0,0-1 15 0,0 1 12 16,0 0 14-16,0 0 3 0,0 0 10 0,0 0 8 0,4 0 8 16,-4 0 9-16,0 0 6 0,3 0 16 0,-3 0 35 0,6 0 12 15,-6 0-28-15,8 0-38 0,-8-2-36 0,2 2-38 16,6 0-28-16,-6-2-26 0,5 2-22 0,-3 0-15 0,2-1-11 15,-2 1-7-15,2-1-11 0,1 1-10 0,-3-2-4 0,2 1-1 16,0-1 1-16,-2 2-10 0,2-1-25 0,1-1-30 16,-3 2-42-16,0-1-65 0,-2-1-83 0,4 2-94 0,-2-1-121 15,0 1-64-15,-2-2-72 0,-2 0-69 0,0 2 84 0,5-1 66 16,-5 1 31-16,0 0 79 0,-5-1 36 0,5 1 55 16,-2 0 39-16,2 0 59 0</inkml:trace>
  <inkml:trace contextRef="#ctx0" brushRef="#br0" timeOffset="5143.96">12920 13776 212 0,'-3'-2'164'0,"3"2"49"0,0 0 12 16,-4 0-14-16,4 0-23 0,-4 0-19 0,4 0 5 15,0 0 12-15,-2 0 2 0,2 0-2 0,-4 2-6 0,4-2-7 16,0 0-9-16,0 1 19 0,0-1 29 0,0 3 5 0,0-1-2 16,0-1 6-16,0 2 13 0,0 0 6 0,4 2-3 0,-4-1-16 15,0 2-4-15,2 2-4 0,-2-1-22 0,0 2-29 16,0 2-26-16,0-1-25 0,0 4-23 0,0 0-24 0,0 2-15 15,4 0-13-15,-4-1-10 0,0 3-8 0,0-1-2 0,0 1-3 16,0-2-2-16,0-1-2 0,0 0-2 0,0-1-4 16,0-2-2-16,0 0 2 0,0-2-10 0,4-1-18 0,-4 0-35 15,0-1-61-15,0-1-58 0,0-2-62 0,0 1-52 16,0-2-15-16,0-1-14 0,0 2-11 0,3-2-18 0,-3 0-30 16,0 0-20-16,0 0 77 0,0-1 26 0,0 0 8 0,-3 0 5 15,3 1 31-15,0 0 36 0,0-2 17 0,0 1 7 0,-4 1 14 16,0-2 5-16,4 2-8 0,-2-1 30 0</inkml:trace>
  <inkml:trace contextRef="#ctx0" brushRef="#br0" timeOffset="5351.92">12860 14209 153 0,'0'3'134'0,"-3"-1"61"0,3 0 9 0,0 0 15 0,0 0-10 16,-4-1-8-16,4 1 8 0,0-1 27 0,0 1 14 0,0-2 0 16,0 1-7-16,0-1 24 0,4 0 78 0,-4 0 23 0,0 2 6 15,3-2-2-15,-3-2-8 0,6 2 30 0,-6 0-29 16,8-1-60-16,-6 1-58 0,2-2-44 0,0 1-42 0,3-1-38 15,-5 1-32-15,6-3-27 0,-2 3-23 0,-4 0-9 0,6-1-12 16,-1 1-4-16,-1-1-10 0,0 1-21 0,-2-1-31 16,2 2-44-16,1-1-64 0,1-1-84 0,-6 1-101 0,4-1-114 15,-2 1-80-15,2-1-50 0,-1 2-83 0,1-2 8 16,-2 1 75-16,-2 0 12 0,2-1 21 0,0 2 35 0,-2 0 119 16</inkml:trace>
  <inkml:trace contextRef="#ctx0" brushRef="#br0" timeOffset="6232.16">13364 13897 221 0,'-4'2'217'0,"0"-2"71"0,2 0 2 0,-3 0-47 16,3 1-44-16,2-1-15 0,-8 0-18 0,8 2-11 0,-2-2-8 15,-2 0-8-15,4 0-15 0,-2 1-16 0,2-1-21 16,0 0-16-16,-4 0-13 0,4 0-6 0,-4 0 2 0,4-1 18 16,0 1 5-16,0 0 0 0,0-2-7 0,0 1-6 0,0-1-3 15,0 1-4-15,0-1 4 0,0-1-5 0,4 0 4 16,0 0-2-16,-4-1 3 0,2-1-1 0,-2-1 0 0,6 2 3 15,-6-4 2-15,8 1 3 0,-6-1 0 0,3-1-3 0,1 0-1 16,-2 0 3-16,2 0 3 0,-2 0-1 0,2 2-3 16,-3-1-7-16,5 2-6 0,-8 0-13 0,2 0-5 0,4 2-12 15,-6 1-2-15,4 0-1 0,0 0-3 0,-4 0 2 0,2 3 1 16,-2-2 3-16,5 2 1 0,-1 0 8 0,-4 2-1 16,2-1 9-16,-2 4-7 0,4-1-5 0,-2 2-9 0,-2 0-5 15,4 3 0-15,0 2-9 0,-4 0 3 0,0 3-2 0,2 1-4 16,-2 2-1-16,0 1-1 0,0 0 0 0,0 0 0 0,0 1 2 15,0 1 0-15,0-2-1 0,0 0-1 0,0 0 2 16,0-2 0-16,0 0-2 0,-2 0 0 0,2-3 4 0,0 1 4 16,-4-2-6-16,0-2 2 0,4-1 2 0,0 0-2 15,-2-3 2-15,-2 0-11 0,4 0-20 0,0-3-23 0,-2 0-22 16,2 0-9-16,0-1 0 0,-4-1 5 0,-1-1 4 0,3 0 10 16,2 0 9-16,-8-3 14 0,8 2 11 0,-6-2 4 0,4-2-2 15,-6-1-13-15,5 0-20 0,-3-1-18 0,-2-2-17 16,2-2-6-16,0 1 16 0,-1-1 14 0,-1 1 22 0,0-1 14 15,4 1 11-15,-2 0 9 0,1 2 8 0,-1 0 2 0,2 1 6 16,2 2 14-16,-2-1 7 0,0 2 6 0,4 1 9 16,0 0-6-16,-2 0-2 0,-2 0-6 0,4 1 1 0,0-1 9 15,0 2 7-15,0-1 4 0,0 1 1 0,0-1 3 16,0 2 3-16,4-1 4 0,-2-1 0 0,-2 2 6 0,4-1 2 16,0 1 2-16,-4-2-1 0,2 2 9 0,2 0 5 0,0 0 8 15,-2 0 1-15,5 0-6 0,-3 0-1 0,0 0-1 0,-2 0 8 16,4 0 1-16,2 2-2 0,-6-2-1 0,5 0-13 0,1 0-6 15,-6 1-10-15,6-1-12 0,-2 2-12 0,-3-1-10 16,5-1-11-16,-2 0-1 0,0 0-6 0,-2 2-11 0,3-2-31 16,-3 0-54-16,2 1-67 0,-4-1-72 0,6 0-85 15,-6 0-36-15,2 0-40 0,-2 0-53 0,3 0-65 0,-1-1 5 16,-2 1 49-16,-2 0-13 0,4-2 17 0,-4 2-6 0,2-1 35 16,-2-1 61-16</inkml:trace>
  <inkml:trace contextRef="#ctx0" brushRef="#br0" timeOffset="6631.92">13333 13584 224 0,'-2'-5'223'0,"2"3"91"15,0 0 23-15,0-1-36 0,-4 1 0 0,4-1-26 0,0 2-24 16,-4-1-25-16,4 1-30 0,0-1 7 0,0 0-8 16,0 1-42-16,0 1-41 0,0-1-35 0,0-1-25 0,0 2-15 15,0-1-14-15,0 1-19 0,0 0-39 0,0-2-54 0,0 2-67 16,0 0-69-16,0 0-9 0,0 0 0 0,0 0-23 16,0 0-20-16,4 0-20 0,-4 0 31 0,4 0 7 0,-4 0-10 15,0 0 37-15,2 0 10 0,-2 0 46 0,4 0 33 0</inkml:trace>
  <inkml:trace contextRef="#ctx0" brushRef="#br0" timeOffset="6781.96">13364 13552 111 0,'2'0'105'16,"2"0"58"-16,2 0 10 0,-2 0-4 0,-1 0 8 0,5 0-4 16,-6 0 0-16,4 2 7 0,-2-2 37 0,0 0 23 15,-2 0 15-15,3 1 14 0,-1-1 15 0,-2 0 112 0,-2 0 40 16,4 2 18-16,-2-2 10 0,-2 1 42 0,4-1-30 0,0 0-87 16,-4 0-101-16,0 1-84 0,2-1-69 0,-2 0-48 0,0 0-31 15,4 2-47-15,-2-2-76 0,-2 0-121 0,0 0-192 16,0 0-277-16,0 0-234 0,5 0-246 0,-5-2 74 0,0 2 50 15,0 0 365-15,0 0 294 0</inkml:trace>
  <inkml:trace contextRef="#ctx0" brushRef="#br0" timeOffset="9348.63">12963 14469 31 0,'4'-3'170'0,"-4"0"84"0,0-1 3 16,0 3-10-16,2-2-39 0,-2 2-39 0,0-1-28 0,0 1 4 15,0 1-7-15,0-2-6 0,0 1-7 0,0-1-10 0,0 1-6 16,0 1-5-16,0 0-4 0,0-2 0 0,0 2 3 0,0 0 16 15,0 2 62-15,0-2 30 0,0 1 7 0,0 1 0 16,0 1-10-16,4 0-6 0,-4 0-6 0,0 1-3 0,0 1-3 16,4-1 7-16,-4 2 18 0,0 2 6 0,0-1-6 15,2 4-17-15,-2-1-30 0,5 5-27 0,-5 0-28 0,2 2-19 16,2 2-11-16,0 1-16 0,-4 2-12 0,2 2-9 0,-2 2-9 16,4 1-7-16,0 1-3 0,-2 1-9 0,-2 1-5 0,4-3 2 15,-4-2-4-15,3-1-1 0,-3-1 1 0,0-2-5 16,0-3-4-16,0-2-2 0,0-2 5 0,0-3-3 0,0 0-2 15,0-2-7-15,0-3-18 0,0-1-28 0,0-1-40 0,0 0-46 16,0-2-56-16,0 1-77 0,0-1-82 0,0-1-85 16,0 1-11-16,0-2-34 0,0 0-40 0,0 0-11 0,0-2 111 15,0 1 37-15,0-1 13 0,0-1 41 0,-3 1 24 16,3-2 10-16,-4 1 47 0,4 0 15 0,0 0 43 0</inkml:trace>
  <inkml:trace contextRef="#ctx0" brushRef="#br0" timeOffset="9862.52">13004 14538 174 0,'0'-6'124'0,"0"1"51"0,0 1-9 15,0 1 4-15,0 0-14 0,0-2-12 0,0 2-11 16,0 2-4-16,0-2 0 0,0 1 17 0,0 1-5 0,0-2-9 15,-4 3-19-15,4-2-7 0,0 0-12 0,-4 2-4 0,4 0-4 16,0 0-3-16,-2 2-6 0,2 0-9 0,0-1-5 16,-4 1-11-16,0 1 2 0,2 0 1 0,-3 0 0 0,5 1 0 15,-2 1-1-15,-6-1-4 0,6 2 6 0,-2 0 0 0,2 0 8 16,-6 0 3-16,6 2-2 0,-3-2-3 0,3 0-6 16,-2 0-10-16,0-2-13 0,4-1-9 0,-2 2-11 0,2-1-3 15,-4-2-7-15,0 1-2 0,4 0-1 0,0-2 4 0,0 1-1 16,0-1-2-16,0-1-6 0,0 0-8 0,4 0-3 0,0-1-6 15,-4-1-4-15,2 1 4 0,-2-2 7 0,4 1 2 16,0-1 3-16,-2 0 3 0,3-1 3 0,-3 1 2 0,6-2 2 16,-8 2-3-16,2-1 2 0,4 1-1 0,-6 0 1 15,8-2 3-15,-8 4-4 0,2-3 1 0,-2 3 1 0,5-2 4 16,-3 2 10-16,2-1 6 0,0 1 6 0,-4-1 5 0,2 1 5 16,2 1 5-16,0 0 4 0,-2 0 4 0,2 0 17 0,-1 0 17 15,1 0 12-15,0 1 9 0,-2 1 7 0,2 1 6 0,-2-2 2 16,6 2 8-16,-6 0 7 0,3 0 14 0,-1 2 11 15,-2-2 5-15,2 1 3 0,-2 1 5 0,2-2-11 0,0 1-18 16,-2-1-21-16,-2 0-25 0,4 2-24 0,-2-2-19 16,-2 0-19-16,5 0-17 0,-1 0-25 0,-4 0-50 0,0-1-67 15,2 0-98-15,-2 0-103 0,0 1-113 0,4-3-38 0,-4 3-78 16,0-3-83-16,2 1 46 0,-2-1 56 0,0 0 12 16,0 0 33-16,0 2 19 0,4-2 63 0</inkml:trace>
  <inkml:trace contextRef="#ctx0" brushRef="#br0" timeOffset="12063.23">14827 14962 35 0,'-8'5'151'0,"2"-1"57"0,4 1-17 0,-6-1-17 15,6-1-23-15,-7 0-13 0,7 0-17 0,-2 0-8 16,2 0-7-16,-6 0 0 0,8 0 22 0,-6 0 3 0,4-1 0 16,2-1-7-16,-9 2-6 0,9-1-4 0,-2-1-8 15,-2 1-6-15,4-1-13 0,-2 1-13 0,2-1-14 0,0-1-12 16,-4 1-10-16,4 1-6 0,-4-2 4 0,4 0-3 0,0 2-1 16,0-2 4-16,0 0 0 0,0 0-1 0,0 0 7 0,0 0-2 15,0 0 6-15,0 0-3 0,0 0 5 0,4-2-1 0,0 2-2 16,-4-3 0-16,2 0-4 0,4 0-5 0,-2-1-9 15,3-1-4-15,-1-2-5 0,4-2-4 0,5-2-4 0,-3-1-3 16,2-4-4-16,3 1 4 0,0-5-2 0,1-1-1 16,7 0 1-16,-6-1-1 0,1-1-3 0,3-1-1 0,-2 2 0 15,1-4 0-15,3 2 0 0,0 2 0 0,0-4 0 0,2 1 0 16,0 1 0-16,-3-2 0 0,3-1-2 0,0 0 2 16,0 0-3-16,-4-1-2 0,4 1 4 0,-1-2 3 0,1 1-1 15,0-3 3-15,0 3-3 0,0-2-5 0,-4 2 1 0,8-1 2 16,-9 2 3-16,1 1 3 0,4 1 1 0,-4 3 6 0,2-1 5 15,1 2 3-15,-7 2-4 0,6 1 1 0,0 0-3 16,-5 3-7-16,3-2-5 0,4 4 2 0,-2-1 0 0,-3 1-2 16,1 1-5-16,2 0-2 0,-6 1-6 0,3 0-11 15,-1 3-9-15,-4-2-9 0,-1 2-4 0,-1 0-2 0,-3 2 2 16,2 0 4-16,-5 0 12 0,-1 2 6 0,2-1 6 0,-8 2 5 16,5 0 7-16,-3 2 3 0,0-2 4 0,-4 1-3 0,2 0 0 15,-2 1 4-15,4 0-3 0,-2-1-1 0,-2 2-3 16,0-1-6-16,0-1-21 0,0 2-34 0,0-1-44 0,4 1-48 15,-4 0-7-15,0-3-9 0,0 3-26 0,0-2-32 16,0 1-35-16,0-3-30 0,0 3-5 0,0-2-35 0,0 2 5 16,0-2 22-16</inkml:trace>
  <inkml:trace contextRef="#ctx0" brushRef="#br0" timeOffset="12478">16049 13837 148 0,'0'0'151'15,"0"2"55"-15,4-2-10 0,-4 0-12 0,0 1-34 0,0-1-32 16,4 0-27-16,-4 0-23 0,0 1-13 0,0-1-14 16,0 0-9-16,0 0-10 0,0 0-7 0,0 0-7 0,2 0 0 15,-2 0-3-15,0 0 3 0,0 0 0 0,0 0 3 0,5 0-4 16,-3 0 0-16,-2 0 2 0,4 0 4 0,0 0 1 0,-4 0 2 16,2 0 1-16,2 0 2 0,0 2 2 0,-2-2 2 0,2 2-1 15,-1-2-1-15,5 1-1 0,-6 1 1 0,-2-1 1 16,6 1 1-16,-2-1 0 0,0-1-3 0,-2 2 1 0,7-1 3 15,-7 1 5-15,2-1 6 0,-2 0 5 0,2 3 9 16,2-3 11-16,-2 2 0 0,-2 0-6 0,7 0-10 0,-7 1-10 16,2 1-12-16,-2 1-6 0,6 0-4 0,-8 0-5 0,2 2-2 15,2-1-1-15,1 2-4 0,-5 0 0 0,2 0 2 16,-2 0 1-16,0 2-1 0,0-1-4 0,4 1 2 0,-4 1 2 16,-4-2-2-16,4 1 0 0,0 0 2 0,0 2-1 0,-2 0 3 15,2 0 2-15,0 1-1 0,-5 1-1 0,1 2 0 0,4-2-3 16,-2 1-1-16,2 0 0 0,-8 1 0 0,8-2 2 15,-2 2-2-15,-2-1-2 0,2-1 0 0,-2 0-2 0,-1-1-2 16,-1-1-2-16,6 1-4 0,-2-4-3 0,-2 1-7 16,0-2-4-16,2-3-12 0,2 1-15 0,-4-1-16 0,4-3-24 15,-2 2-30-15,2-2-33 0,0-2-22 0,0 2-6 0,-4-1-11 16,4-1-11-16,-5-1-2 0,5 0 12 0,0 2-10 0,0-2 34 16</inkml:trace>
  <inkml:trace contextRef="#ctx0" brushRef="#br0" timeOffset="12866.02">16097 14394 7 0,'-4'3'153'0,"1"1"59"0,-1 1-4 0,2-2-22 0,-2 1-35 15,0 1-41-15,-2-1-34 0,2 1-19 0,-3-1-19 0,5 1-5 16,-6-1-6-16,2 1-2 0,4-1-7 0,-6 2-4 16,1-2-3-16,-3 3-3 0,4-3-1 0,-4 2-4 0,3 2 1 15,-3-2-2-15,0 1-2 0,-1 1 2 0,-5-1 0 0,3 4 1 16,1-2-1-16,-7 3 0 0,1 0 1 0,-3 0-1 15,0 1 1-15,-1 4-1 0,1-2 1 0,-2 1-1 0,5 2 2 16,-7-1 1-16,-2 1 1 0,8 1 2 0,-7-2 7 16,1 2 6-16,2-1 6 0,-4 0 4 0,4 0 6 0,-4 0 8 15,1 0 8-15,-1-1 2 0,4 1 2 0,-4-2-4 0,0 1-5 16,0-3-6-16,1 2-7 0,3-3-11 0,0 1-6 0,0-1-8 16,-2-1-3-16,7-1-4 0,-3-1 0 0,1 1-2 0,3-2-1 15,5 0 0-15,-3 0 0 0,3-2-3 0,1 1 2 16,1-2-4-16,0 0 0 0,8 0-2 0,-7-2-10 0,3 2-7 15,0-1-15-15,2-2-9 0,-2 1-7 0,4 0-6 16,-3 0-5-16,1 0 2 0,2-1 5 0,-2 0 3 0,0 1-6 16,-2 0-1-16,4-1-5 0,-2 0-1 0,-1 1-3 0,3-1-2 15,-2-1-1-15,2 0-2 0,-6 2-1 0,6-3 3 16,-2 1 11-16,-3 1 0 0,3-2-6 0,2 1-25 0,-6-1-19 16,6 2 23-16,-2-2 12 0,2 1 6 0,-7 0 3 0</inkml:trace>
  <inkml:trace contextRef="#ctx0" brushRef="#br0" timeOffset="12962.72">14883 15223 24 0,'-4'2'9'0,"2"-1"-1"0,-2 0-11 0,4 1-6 0,-2 0-5 16</inkml:trace>
  <inkml:trace contextRef="#ctx0" brushRef="#br0" timeOffset="13388.34">14871 15231 29 0,'-4'1'42'0,"0"-1"22"0,4 0 13 15,0 2 15-15,-2-2 10 0,2 0-8 0,0 0-13 16,0 1-15-16,0-1-8 0,0 0 2 0,0 2 4 0,0-2 1 15,-5 0 1-15,5 0-1 0,0 0-4 0,0 0-5 16,-2 0-5-16,2 0-9 0,0 0-14 0,0 0-8 0,0 0-7 16,0-2-4-16,0 2-4 0,0 0 0 0,0-1-4 0,0 1-2 15,0-2-1-15,0 1-6 0,0 1-9 0,0-2-8 16,0 2-12-16,0-3-9 0,0 3-5 0,0-1-8 0,0-1-2 16,0 1 0-16,0-1-1 0,-4 1 4 0,4-2 6 0,0 1 13 15,-4 1 7-15,4-3 3 0,0 3 8 0,0-2 2 0,-2 0 7 16,2 0 8-16,0 0 8 0,-4-1 12 0,0 0 1 15,4 0-3-15,0 0-2 0,-2 1 2 0,2-2 6 0,-4-1 9 16,4 2 13-16,0-1 7 0,0 2 6 0,0-1 6 16,0 1 1-16,0 0 3 0,0 0 5 0,0 0 1 0,0-1 0 15,0 3-4-15,0-2 4 0,4 3 0 0,-2 0 19 0,-2 0 20 16,4 0 12-16,0 2 2 0,-2-1-2 0,2 4-3 0,0-2-7 16,-2 1-6-16,3 1 1 0,1 1-3 0,-2 0-6 0,-2 1 17 15,4 1 6-15,2-1-9 0,-6-1-13 0,5 2-18 16,1-2-11-16,-6 1-18 0,2-2-8 0,2 1-12 0,-2-2-4 15,-1 2-3-15,5-1-1 0,-6-1-2 0,4-1-1 16,2 2-1-16,-6-2-6 0,7 0-1 0,-3 0-4 0,-4-2 0 16,6 2-5-16,-6-2-4 0,4 1-3 0,3 0-15 0,-3-1-34 15,-4-1-36-15,6 2-29 0,-2-2-23 0,-1 0-24 16,-3 0-17-16,4 0 18 0,-2 0-14 0,0 0-27 0,-2 0-34 16,2-2-27-16,-2 2-1 0,-2-1 14 0,5 1 13 0,-5-2 0 15,0 2 27-15,0-2 26 0,0 1 51 0,0 1 35 0,-5 0 18 16,5 0 11-16</inkml:trace>
  <inkml:trace contextRef="#ctx0" brushRef="#br0" timeOffset="13518.59">15034 15265 100 0,'-4'2'82'16,"0"-1"42"-16,4 1 20 0,0-1-14 0,-2 1-26 16,2-2-7-16,-4 1-12 0,4 1-13 0,0-2-10 0,0 0-3 15,0 1-4-15,0-1-2 0,4 0-3 0,-2 0-4 0,-2 0-4 16,4 0-3-16,0-1-7 0,-2 1-6 0,2-2-7 0,-2 1-8 16,7-1-3-16,-7 1 0 0,4 1-4 0,-2-2-4 15,2 1-13-15,3-1-18 0,-7-1-30 0,4 2-42 0,2-1-65 16,-2 1-87-16,1-2-55 0,-3 1 8 0</inkml:trace>
  <inkml:trace contextRef="#ctx0" brushRef="#br0" timeOffset="16408.02">13440 14459 42 0,'2'-2'142'0,"-2"0"54"15,0-1-5-15,0 2-25 0,5-2-11 0,-5 1-22 0,0 1-11 16,0-1-10-16,4 0-1 0,-4 1-4 0,0 1 8 16,0-1 0-16,0-1-10 0,0 2-12 0,0 0-14 0,0-1-13 15,0 1-10-15,0-2-7 0,0 2-8 0,0 0-4 0,0 0-3 16,0 0 6-16,0 0 6 0,0 2 16 0,0-1 14 15,0 1 13-15,0-1 4 0,0 2 9 0,0 0 34 0,0 2 7 16,0-1 2-16,2 0-5 0,-2 1-4 0,0 1-8 16,0 1-5-16,0 3-13 0,0-2-11 0,0 5-8 0,0 0-10 15,0 4-9-15,0 1-6 0,-2 4-7 0,2 2 0 0,0 5-3 16,-4 5 0-16,-1 2 0 0,5 3 3 0,-2 2-2 0,-2-1 5 16,4 1 1-16,-2-2 11 0,2-2 8 0,0-1 1 0,-4-1 5 15,4-2-1-15,0-2-15 0,-4-1 8 0,4-1 24 16,0-4 10-16,0-1-5 0,0 0-20 0,0-3-19 0,0 0-18 15,0-3-7-15,0-1-12 0,0-2-14 0,0 0-5 16,0-3-3-16,0 1-7 0,0-2-3 0,0-1 2 0,0-1-1 16,0 0-6-16,0 0 3 0,0 0 4 0,0-3-5 0,0 0 1 15,0 0-6-15,4-1-5 0,-4-1-8 0,0 1-10 16,0-2-6-16,0 0-6 0,0 0-20 0,0 0-16 0,0-2-20 16,0 2-25-16,0-1-25 0,0-2-37 0,0 1-47 0,0-1-21 15,0-1-41-15,0 1-60 0,-4-3-66 0,4 0-66 0,0 0 62 16,0-2 20-16,0 1-7 0,0-2 21 0,-2-2 11 15,-2 1 21-15,4-3 24 0,-2 0 54 0</inkml:trace>
  <inkml:trace contextRef="#ctx0" brushRef="#br0" timeOffset="17255.92">13420 14569 97 0,'0'-3'103'15,"0"-1"37"-15,4-1-5 0,-4 0-24 0,2 1-21 0,-2 1-7 16,0 0-1-16,0-1-6 0,0 0-3 0,4 3 0 0,-4-2-2 16,0 0-2-16,0 2-2 0,4-2-1 0,-4 1 1 0,0 1 2 15,0-1 13-15,0 1 10 0,0 1 4 0,0-2 3 16,0 2-2-16,0-1-5 0,0-1-6 0,0 2-7 0,0 0-7 15,0-1-4-15,0 1-8 0,0 0-6 0,0 0-7 16,0 1-8-16,0-1-6 0,-4 0-5 0,4 3-5 0,-4-1 1 16,4-1-2-16,0 1-1 0,-2 1 2 0,-2 0 5 0,4 1 5 15,0-1 13-15,-2 2 11 0,2-1 8 0,-4 1 5 16,-1 0 0-16,5 0 3 0,-2 0-6 0,2-1-13 0,-4 2-15 16,0-3-11-16,4 0-12 0,0 0-8 0,0 0-3 0,-2 0-1 15,2 0-2-15,-4-1-2 0,4 1 0 0,0-2 0 0,0 1-2 16,0-1-2-16,0 1-1 0,0-1-8 0,0-1-6 15,0 0 0-15,0 0 5 0,4 0 4 0,-4 0 3 0,2-1 1 16,-2-1 0-16,0 1 2 0,4-2 5 0,0 0-3 16,-4 1 2-16,2-1 0 0,3-1-3 0,-1-1 1 0,-4 1 2 15,2-1-4-15,2 1 10 0,-2-2-5 0,2 1 2 0,0 1-4 16,-4-1-2-16,2 1 1 0,-2-1 2 0,4 2 0 0,-2-1 0 16,-2 1 0-16,5 0 0 0,-1 0 5 0,-4 0 4 0,0 1 3 15,2-1 6-15,-2 0 1 0,0 2 6 0,4-1 0 16,-2 1 12-16,-2 1 4 0,0-2 5 0,4 2 3 0,0 0 6 15,-4 0 11-15,0 2 11 0,2-1 13 0,-2 2 2 16,0-1 0-16,4 2-10 0,-4-1-10 0,5 0-8 0,-5 2-8 16,2-1-11-16,-2 2-8 0,0-1-9 0,4 1-5 0,-2-2-8 15,-2 2-6-15,4-1 2 0,0-1-7 0,-4 0 2 0,2 0-6 16,-2 0 5-16,4-1 1 0,-2 0-4 0,-2 2 2 16,5-2-3-16,-1 0 1 0,-4 0 4 0,2 0 2 0,-2-2 6 15,4 2 0-15,-2 0 2 0,-2-2 5 0,4 3 10 0,-4-3 9 16,4 1 21-16,-4 1 35 0,0-2 52 0,0-1 49 15,2 2 38-15,-2-1 7 0,0 1-33 0,0-2-32 0,0 1-35 16,0-1-23-16,0 0-23 0,-2 1-17 0,2-1-14 16,0 0-13-16,0 0-10 0,-4 2-13 0,0 0-6 0,4-2-8 15,-2 0-3-15,-2 1-4 0,4 1-6 0,-2-2-5 0,2 1-21 16,-4-1-52-16,4 2-61 0,-5-2-100 0,5 0-132 0,0 0-156 16,0 0-100-16,0 0-106 0,0 0-95 0,-2 0 124 0,2-2 29 15,0 2 42-15,0-1 74 0,0 1 191 0</inkml:trace>
  <inkml:trace contextRef="#ctx0" brushRef="#br0" timeOffset="20748">14966 14955 20 0,'0'0'132'0,"0"0"42"0,0 0 0 16,0 0-26-16,-2 0-15 0,2 1-17 0,0-1-17 0,0 0-12 16,0 0-6-16,0 0-3 0,0 0-4 0,0 0-2 0,0 0-1 15,0 0 4-15,0 0 7 0,2 0 4 0,-2 0 1 0,0 0 1 16,0 0 1-16,0 0 3 0,0 0 6 0,0 0-2 16,0 0 2-16,4 0 1 0,-4 0-1 0,0 0-2 0,4 0-8 15,-4 0 11-15,0 0 2 0,0 0-7 0,2 0-13 0,-2-1-8 16,0 1-12-16,4 0-9 0,-2 0-5 0,-2 0-8 15,0 0-1-15,5 0-7 0,-1 1-1 0,-4-1-2 0,2 0 7 16,-2 2 20-16,4-1 12 0,-2 1 0 0,-2-1-13 16,4 2-8-16,0-1-10 0,-4 1-3 0,0 0-1 0,2 0 1 15,-2 1-2-15,4-1 1 0,-4 0 3 0,5 2 4 0,-5-2 3 16,0 0 4-16,0 1 7 0,0-1 1 0,0 0 3 0,0 0 7 16,-5 0 2-16,5-1 6 0,0 1 6 0,-4-2 2 0,4 2 8 15,-2-1 8-15,2-2-4 0,-4 1-2 0,0-1-6 16,4 0-11-16,-2 0 0 0,-2 0-3 0,4-1-10 0,-2 1-3 15,2-2-10-15,-4 0-12 0,-1 1-10 0,5-2-14 16,-2 2-3-16,-2-1-6 0,4 1-5 0,0-2 2 0,0 1 1 16,0 1 0-16,0-1 0 0,0 0 0 0,4 1 6 0,-2 0-1 15,-2-1 5-15,0 2 0 0,9 0 3 0,-9-1 4 16,2 1 9-16,-2 1 3 0,4-1-1 0,-2 0 3 0,2 2 2 16,0-1-2-16,-4 0-5 0,2 1 1 0,-2 0-5 0,4 1-2 15,1 0 11-15,-5-2 5 0,0 2 6 0,0 0 2 0,0 0 5 16,0-1-3-16,0 1 3 0,0-2-3 0,0 1-4 15,-5-1-13-15,5 2-1 0,-4-1-9 0,4-1 1 0,-2-1-7 16,2 0-1-16,-4 0-3 0,0 0-1 0,4 0-6 16,-2-1-1-16,-2-1-8 0,4-1 4 0,-2 2-4 0,2-2-1 15,0 1 1-15,0-1-2 0,0 0-7 0,0 0-16 0,0 2-32 16,0-2-61-16,0 1-104 0,0-1-136 0,2 2-176 0,-2-1-94 16,0 2-147-16,4-2-28 0,-2 2 20 0,-2 0 22 0,0 2 96 15,0 0 299-15</inkml:trace>
  <inkml:trace contextRef="#ctx0" brushRef="#br0" timeOffset="30008.15">15997 14102 16 0,'-4'0'128'0,"0"0"38"0,4 0 9 15,-6 0-27-15,6 0-17 0,0 2-18 0,-2-2-18 0,2 0-12 16,-4 0-9-16,0 0-7 0,4 0-8 0,0 0-6 15,-2 0-7-15,2 0-11 0,0 0-9 0,0 0-5 0,0 0-8 16,-5 0-2-16,5 0-1 0,0 0-2 0,-4 0-4 16,4 0 1-16,0 0-1 0,0 0-1 0,0 0 1 0,0 0 0 15,0 2 0-15,0-2 2 0,0 0 0 0,0 0 0 0,0 0-1 16,0 0-1-16,0 0-3 0,0 0-1 0,0 0 0 0,0 0-5 16,0 0-18-16,0 0-21 0,0 0-36 0,0 0-38 0,0 0-57 15,0 0-53-15,0 0-15 0,0 0-14 0,0 0 16 16</inkml:trace>
  <inkml:trace contextRef="#ctx0" brushRef="#br0" timeOffset="30378.24">15971 14109 102 0,'2'-3'93'0,"-2"3"29"16,4-2 5-16,0 0-15 0,-4 1-20 0,0 1-12 0,2-1 1 15,-2-1-4-15,0 2-3 0,0 0-5 0,4-1-6 16,-4 1-6-16,2 0-10 0,-2-2-12 0,0 2-8 0,0 0-5 16,0 0-5-16,0 0-4 0,0 0-5 0,0-1-3 0,0 1 0 15,4 0-5-15,-4 0-4 0,0 0-5 0,0 0-4 16,0 0-11-16,0-2-11 0,0 2-15 0,0 0-14 0,0 0-21 16,0 0-18-16,0 0-22 0,0 0 6 0,0 0-4 0,0 0-11 15,0 0 10-15,0 0 16 0,0 0 9 0</inkml:trace>
  <inkml:trace contextRef="#ctx0" brushRef="#br0" timeOffset="31698.43">15997 14092 131 0,'0'0'106'0,"0"0"60"0,3 0-9 16,-3 0-21-16,0 0-2 0,0 0-19 0,0 0-7 15,0 0-6-15,0 0-3 0,0 0-6 0,0 0-6 0,0 2-3 16,0-2 2-16,0 0-7 0,0 1-9 0,0-1-6 15,0 2-8-15,0-2-7 0,0 0-5 0,0 1-5 0,-3-1-6 16,3 0-7-16,0 2-1 0,0-1-4 0,-4 0 0 16,4-1-3-16,-4 2 0 0,4 0-3 0,0-1-1 0,-2 1 0 15,2-1-2-15,-4 1 0 0,4-1-1 0,0-1 1 0,-2 2 2 16,2-2 0-16,0 1-2 0,0-1 0 0,-4 2 1 0,4-1 0 16,-4-1 1-16,4 1 1 0,0 1 0 0,0-2-1 0,-2 0 2 15,2 2 2-15,0-2 2 0,0 3 2 0,0-3 10 16,0 1 8-16,-5 1 4 0,5-1 0 0,0 2-2 0,-4 0-2 15,4-1-2-15,0 0 1 0,0 2 11 0,0-1 2 16,0 0-1-16,0 1-4 0,0-1-5 0,0 0-4 0,0 2-7 16,0-2-2-16,0 0-2 0,0 1-6 0,0-1-2 0,0 0 3 15,0 0-8-15,-2 0-4 0,2 0-1 0,0 0 0 0,0 0-2 16,-4-1 2-16,4-1-7 0,0 2-10 0,0-1-10 0,0-1-4 16,-2 1-4-16,2-1 2 0,0 2 6 0,-8-3 0 15,8 3 3-15,-2-3 7 0,-2 1 2 0,1 1 4 0,-1-2-2 16,0 2 4-16,2-2 0 0,-2 1-6 0,2 1 3 15,-2-2 3-15,0 1-5 0,2 1 0 0,-7-2 1 0,9 1-1 16,-6 1 1-16,6-1 5 0,-2 1 9 0,-6-1 6 16,8 2 5-16,-6-1 8 0,4 2-3 0,2-1 0 0,-9 0-3 15,7 1 0-15,2 1 1 0,-4 0-2 0,2-1-2 0,-2 2 2 16,0-1-3-16,2-1-2 0,2 2 2 0,-4-2-5 0,-1 1-1 16,5 0-4-16,-2-1-4 0,-2 0 2 0,4 0 2 0,-2 0-7 15,2 1 2-15,-4-2 3 0,4-1-4 0,-4 3 3 16,4-2-2-16,-2 0-1 0,-2 0-1 0,4 0-2 0,0-2-5 15,-2 1 4-15,2 1-6 0,-5-1-2 0,1-1-2 16,4 1-1-16,-2-1 0 0,2-1 0 0,-4 2 1 0,0-1 7 16,2-1-4-16,-2 2 3 0,4-2 0 0,-2 1 0 0,-2-1-3 15,-1 2 3-15,5-1 0 0,-6-1 0 0,6 1 7 16,-2 1-1-16,-2 0-4 0,0-2 0 0,2 3 4 0,2-2 1 16,-4 2 4-16,2-1 8 0,-2 1 4 0,-1-1 6 0,3 2 6 15,2-1 2-15,-8 0 3 0,8 0 5 0,-2 0 4 0,-2-1 7 16,4 2-2-16,-2-3-5 0,2 2-4 0,-4 0-6 15,0-1-6-15,4-1-8 0,0 2-6 0,-3-2-3 0,-1 1-2 16,4 0-2-16,0-2 2 0,0 1-7 0,-2 1-9 16,2-2-5-16,0 1-9 0,0-1-1 0,-4 2-8 0,0-2-1 0,4 0 2 15,0 0 3-15,-2 1 5 0,2-1 1 0,-4 2 2 16,0-2 4-16,4 1 1 0,-2 1-2 0,-3-1 1 0,3 1 6 16,2 0 0-16,-8 0 5 0,8 3 2 0,-6-2-2 0,6 0 1 15,-2 1 4-15,-6-1-4 0,1 2 4 0,5-1 2 16,-2 2 4-16,0-1 3 0,2-1 7 0,-6 1 5 0,6-1-1 15,-3 1 7-15,3-1-3 0,-6 1-4 0,6-2-4 16,-2 1-7-16,2-1-1 0,-2-1-2 0,0 1-2 0,2 0-2 16,2-2-4-16,-5 2 0 0,3-1-4 0,-2-1-10 0,0 0-14 15,2 1 6-15,2 0 0 0,-8-1 1 0,8 1-3 16,-6-1 5-16,6 1 1 0,-3-1 3 0,-1 1 0 0,0-1 5 16,2 1 0-16,-2 0 1 0,4 0 2 0,-2 1 5 0,-2-1 3 15,0 2-1-15,2-1 0 0,-3 0-2 0,1 2 2 0,-2 1 2 16,6-2-2-16,-6 2 3 0,2 0 2 0,-2 0-2 15,4 0-3-15,-7 0 6 0,7 0 5 0,-4 0 0 0,-2 0-2 16,6 0 3-16,-7-1-4 0,7-1 0 0,-4 1 1 16,2-2-1-16,-2 0-3 0,2 0-3 0,2-2 1 0,-7 2-2 15,7-1-1-15,-6-1 0 0,2-1 0 0,4 2 0 0,-7-2 11 16,7 0 7-16,-4 0-7 0,2 0-5 0,-2 0 1 0,2 0-4 16,-2 1 0-16,1-1-1 0,3 2-8 0,-6-2 9 0,2 1-4 15,4 1 0-15,-6-1 4 0,5 2-5 0,-3 0 1 16,2 2 4-16,-2-1-1 0,0 2-6 0,-5 2 3 0,3-1 1 15,2 4 0-15,-4-2 3 0,1 3-1 0,-1 0 3 16,0 0 8-16,-1 0 4 0,1 0 8 0,0 0 4 0,3-3 1 16,-3 0 3-16,8-2-4 0,-8 1-6 0,6-2-1 0,-3-2-8 15,3 0-3-15,-2 0-2 0,6-1-7 0,-2 0-3 16,-2 0-16-16,0-2-9 0,4 1-14 0,-2-1-4 0,2 0-5 0,-5 1-8 16,1 0-2-16,4-2-8 0,0 1-12 0,-2 1-10 15,-2-1-11-15,4 1-8 0,-2-1-6 0,2-1-5 0,0 3-4 16,0-3 11-16,-4 2 12 0,4-1-8 0,0 0-7 15,0 1-11-15,0-2-8 0,0 2-5 0,0-2 1 0,4 1 4 16,-4-1 0-16,0 0 8 0,0 0 5 0,0 0-9 0,2 0-13 16,-2 0-21-16,0-1-22 0,0 1 0 0,4-2-23 0,-2 2 19 15</inkml:trace>
  <inkml:trace contextRef="#ctx0" brushRef="#br0" timeOffset="35846.25">16310 14193 21 0,'0'-2'76'0,"6"2"16"0,-6-1-5 0,4 1 3 0,0 0-21 16,-4-2-15-16,2 2-14 0,-2 0-9 0,0 0-5 0,4-1 1 16,-2 1 0-16,-2 0 0 0,0 0 2 0,0-2 1 0,4 2 1 15,-4 0 3-15,5-1 0 0,-5 1 4 0,0 0-4 16,0 0 1-16,0 0 0 0,0 0 0 0,2 0 0 0,-2 0 2 15,0 0-2-15,0 0 3 0,0 0-1 0,0 0 2 16,0 0 2-16,0 0 2 0,4 0 0 0,-4 0 3 0,0-2-2 16,0 2 1-16,4-1 4 0,-4 1 10 0,0 0 5 0,0 0 5 15,0-2 1-15,0 2 1 0,0 0-1 0,0-2-2 0,0 2-5 16,2 0-2-16,-2-1-3 0,0 1-4 0,0-1 0 16,0 1-3-16,0-2-2 0,0 1 4 0,0-1-4 0,0 1 0 15,0 1 1-15,0-3-3 0,0 3-5 0,0-3-6 0,0 1-4 16,0 0-4-16,0 1 8 0,0-2 6 0,0 2 1 15,0-2-1-15,-2 1 0 0,2 1-4 0,0-2 2 0,0-1-1 16,0 3 4-16,0-2 0 0,0 0-1 0,-4 0 0 16,4 2 0-16,-4-2 1 0,4 0 3 0,0 1 3 0,0-2 3 15,-2 1 0-15,2 0-3 0,0 0 3 0,0 0 2 0,-5-2-1 16,5 2-6-16,-4 0 3 0,4-1-4 0,0 1-3 0,-2-2 3 16,-2 2-2-16,4-1 0 0,-2-1-1 0,2 2 2 0,-4-1 2 15,0-1-1-15,4 2 0 0,-2-1 1 0,-2 1 0 16,4 0 1-16,-2-2-2 0,2 2 2 0,-5-1 4 0,1 1 3 15,2-2 1-15,-2 2 0 0,2-1 9 0,-2 1 6 16,0-2-4-16,2 2-5 0,-2-1-2 0,-1-1 4 0,-1 2 1 16,4-2 4-16,-2 1 0 0,-2 0-2 0,2-1-6 0,-3 1 4 15,1-1-4-15,2 1-4 0,-2-1-7 0,0 1-4 16,-3-1-8-16,3 1-7 0,4-1-1 0,-6-1-4 0,0 2-8 16,-1-1-2-16,3 1-3 0,-4 1-2 0,4-2-1 0,-1 1-3 15,1 1-2-15,-4-2-1 0,4 1-1 0,-5 1 3 0,-3-2 1 16,8 2-2-16,-5-1-2 0,1-1 0 0,0 2 1 15,1-1 5-15,-1 1 0 0,0-2-2 0,-1 0 12 0,1 1 17 16,0 1-4-16,1-1-8 0,-5-3-6 0,4 3-3 16,-1-2 0-16,3 2 1 0,-2-2-4 0,-1 1-6 0,1 1 5 15,0-1 1-15,-1 0 3 0,5 1 0 0,-4 1 2 0,4 0 7 16,-5-1-1-16,9 2 3 0,-4-1 12 0,-2 2 12 0,2-1-14 16,1-1-8-16,-1 2-8 0,4-1-4 0,-2 1 0 0,0 1-5 15,-2-2-6-15,6 1-5 0,-2-1 2 0,-3 0-2 16,1 1-7-16,4 1-15 0,-2-3-16 0,2 3-17 0,-4-1-21 15,0 1-5-15,4-2-6 0,0 1-2 0,-2 1-5 16,2-2-7-16,-4 2-9 0,4-1-21 0,0 1-32 0,0-2-58 16,0 1-82-16,0 1-46 0,0-2-77 0,-2 2-89 0,2 0-98 15,0-1 101-15,0 1-1 0,0 0 3 0,-4 0-10 16,4-2 34-16,-5 2 129 0</inkml:trace>
  <inkml:trace contextRef="#ctx0" brushRef="#br0" timeOffset="36256.17">15830 13711 144 0,'0'-2'143'15,"4"0"55"-15,-4 0-23 0,0-1-14 0,0 2-29 16,0-1-21-16,0 2-13 0,0-1-3 0,0 1-2 0,-4-2-4 15,4 2-6-15,-4-1-5 0,4 1-8 0,-2 0-10 16,-2 1-13-16,2-1-6 0,2 2-4 0,-9-1-4 0,9-1-4 16,-2 3-7-16,-6-1-2 0,6-1 0 0,-2 2 1 0,-2-2 1 15,1 3-1-15,-1-1 0 0,4 0 0 0,-2-2-1 16,0 2-6-16,2-1-3 0,-2-1-3 0,2 0-3 0,2 3-1 0,-9-3-3 16,9 1 0-16,-2-1 1 0,2 1 4 0,0-1-3 15,0 1 0-15,0-1 1 0,0 2-2 0,0-1 3 0,0-1-1 16,0 1-1-16,0-1 0 0,0 1 2 0,2 1-3 15,-2-2 3-15,5 2-1 0,-1-1-1 0,-2-1 4 0,2 2 2 16,-2-2 1-16,-2 3 2 0,4-1 0 0,0 0 4 16,-2-2 4-16,2 2 7 0,-2 0 2 0,-2 0 2 0,5 2 4 15,-1-2-4-15,-2 0-6 0,-2 1-2 0,4-1-6 0,-4 0-3 16,2 2-5-16,-2-2-3 0,0 0-6 0,4 0-18 0,-4-2-25 16,4 2-41-16,-4 0-57 0,0-1-71 0,0-1-87 0,0 1-40 15,0-1-45-15,0 1-2 0,0-1 41 0</inkml:trace>
  <inkml:trace contextRef="#ctx0" brushRef="#br0" timeOffset="46682.21">20950 13525 221 0,'-4'0'167'0,"2"0"28"0,-2 0-8 15,0 0-27-15,2 0-31 0,-2 0-27 0,4 0-23 0,-2-2-10 16,2 2-9-16,0 0-5 0,0 0-5 0,0-1-2 16,0 1 8-16,0-1 6 0,0-1 5 0,2 2 6 0,2-1 2 15,-2-1 6-15,2 1 4 0,2-1 3 0,-2 1 9 0,7-1 10 16,-9 1 8-16,8-2 4 0,0 1 4 0,1 0 22 0,-1 0 31 16,2-1 11-16,3 1 0 0,-7-1-2 0,9-1-6 0,-7 0-7 15,7 2-8-15,-7-3-9 0,6 2 0 0,-1-1-8 16,1-1 3-16,-5 1 15 0,5 1 9 0,-3-2 1 0,1 0-7 15,-1 1-5-15,-1 0-18 0,7-1-20 0,-3 1-24 16,-3-1-23-16,1-1-17 0,3 2-10 0,-1-3-7 0,1 3-14 16,-5-2-2-16,2 0-8 0,3 0-9 0,-7 0 3 0,7 2-1 15,-9-2-2-15,3 1-5 0,3 1 4 0,-8-1-5 16,5 0 0-16,-9 3 1 0,6-1-3 0,-2 0-3 0,-4 1-5 16,6-1-8-16,-6 2-10 0,-2-1-19 0,5 0-23 0,-3 1-36 15,2-2-43-15,0 2-61 0,-4-1-66 0,0 1-76 0,2-1-27 16,-2 1-28-16,0-2-36 0,0 1-31 0,0 0 15 15,4 1 90-15,-4 0 26 0,0-2 9 0,0 1 19 0,0 1 30 16,0-2 9-16,0 1 7 0,0-1 15 0,-4 1 34 16,4 0 33-16</inkml:trace>
  <inkml:trace contextRef="#ctx0" brushRef="#br0" timeOffset="47018.15">21473 13270 65 0,'-4'-1'106'16,"4"-1"40"-16,-2 1 14 0,-2-1-19 0,4 1-11 0,0 1-4 15,-2-2-12-15,2 0-5 0,0 2 3 0,0-1 5 16,0 1 6-16,0 0 20 0,0-1 16 0,0 1 2 0,0-2 6 16,0 2 3-16,0 0 2 0,0 0 4 0,0-1 28 0,2 1 41 15,-2 0-4-15,4-2-20 0,-2 2-23 0,-2 0-19 16,8 0-9-16,-8 0-13 0,2 0-8 0,3 0-7 0,-3 0 0 16,6 0 0-16,-6 0 10 0,2 2-9 0,0-2-11 0,2 0-23 15,-3 1-9-15,1-1-2 0,0 0-10 0,2 0-11 0,-4 2-15 16,6-1-15-16,-6-1-15 0,7 1-4 0,-7-1-9 15,2 2 1-15,-2 0 0 0,6-1 3 0,-8 1 2 0,6-1 3 16,-4 1 4-16,-2-1 5 0,5 2-6 0,-1-1-1 16,-2 1 0-16,-2-2-5 0,4 2 3 0,-4 0 3 0,2 0-2 15,-2 0 8-15,0 2-2 0,0-3 2 0,0 3-6 0,0 0 0 16,0-1-5-16,0 0-4 0,0 1-8 0,-2 1-2 0,-2 0-11 16,2 2-29-16,-7-1-47 0,3 2-73 0,0 0-108 0,0-2-153 15,0 3-180-15,-5-3-119 0,3 1-194 0,0-1 62 16,0-1 18-16,1 2 44 0,-3-2 243 0</inkml:trace>
  <inkml:trace contextRef="#ctx0" brushRef="#br0" timeOffset="49017.96">14819 14877 129 0,'0'-3'92'0,"0"-2"37"0,-2 2-8 0,2 2-19 16,0-2-18-16,0 1-13 0,0-1 4 0,0 2-5 0,0-1-2 16,0 0-4-16,0 1-5 0,0-2-9 0,0 3-3 0,0-1-5 15,0-1-6-15,0 1-5 0,0-1-1 0,0 1-2 16,0 1-4-16,0-3 0 0,0 3-1 0,0-2 1 0,2 0 2 15,-2 1-1-15,0 0 1 0,0-1 0 0,4 1 4 16,-4-1 5-16,4 1 4 0,-4-2 4 0,3 1 2 0,-3 1 5 16,4-2 1-16,-2 1 5 0,-2-1 4 0,4 2-3 0,0-1 0 15,-2-1-3-15,-2 2-6 0,4-2-4 0,0 1-4 0,-2 1-4 16,3-1-6-16,-3 0-4 0,-2 1-4 0,4-2 0 16,0 2-3-16,-2-1-3 0,2 1 1 0,-2-1-2 0,2 1-1 15,0-2-3-15,-2 1 0 0,3 0-1 0,-3 1-3 0,6 0-1 16,-6-1 0-16,6-1-4 0,-6 2 0 0,5-1 3 15,-3 1-4-15,0-1-1 0,2 1 0 0,-4-1 2 0,6 0 1 16,-6 2-4-16,7-1 1 0,-7 1 0 0,4 0 0 16,-2-1 1-16,0 1 1 0,-2-2-1 0,4 2-1 0,3 0 1 15,-7 0 4-15,2 0-2 0,-2 0 0 0,6 0 1 0,-6 0-4 16,2 0 4-16,3 0-2 0,-3 0 0 0,-2 0 0 0,6 0-1 16,-6 0-10-16,-2 0-24 0,6 0-32 0,-1 0-42 0,-1 0-44 15,-4 0-55-15,2 0-70 0,2 0-21 0,-4 0-24 16,2 0-7-16,-2 0 5 0,0 0 52 0</inkml:trace>
  <inkml:trace contextRef="#ctx0" brushRef="#br0" timeOffset="49896.38">14964 14802 112 0,'0'-2'97'0,"0"1"34"0,0-3-8 0,-4 3-26 15,4 0-21-15,0-1-15 0,0-1-1 0,-2 2-1 0,2-1-1 16,0 1 0-16,0-1-4 0,2 1-5 0,-2 1 0 15,0-4-2-15,4 4 0 0,-4-1 0 0,0 0 1 0,0-1 0 16,2 2 0-16,-2-1-2 0,4 1-1 0,0-2-3 16,-4 2 0-16,2-1 6 0,-2 1 4 0,4-2 0 0,-2 2-2 15,-2-1 0-15,5 1 0 0,-1 0-4 0,-2 0-3 0,-2 0-4 16,6 0-3-16,-6 0-6 0,8 0-1 0,-8 0-4 0,2 0 0 16,2 0-5-16,1 1-2 0,-3 1-2 0,-2-2-5 0,4 1-2 15,-2-1-1-15,2 2 1 0,0-1-2 0,-2 1 0 16,2-1 6-16,-2 0 3 0,3 3 2 0,-1-1 1 0,-2 0-4 15,4 0 2-15,-2 1 3 0,0-1-3 0,-2 2 0 16,7-1 2-16,-7 1-3 0,2 1 0 0,2 0 0 0,-2-2 0 16,-2 2 1-16,4 2 0 0,3-4 0 0,-7 3 4 0,2 0 2 15,0 0 4-15,2-1 0 0,-4 2 0 0,2-2 2 0,1 0 1 16,-3 1 3-16,-2-1 0 0,6 0 7 0,-6 2 10 16,4-2 4-16,0 0 2 0,-4 1-2 0,2 0 3 0,-2 0-4 15,0 0 2-15,0 1 1 0,4-2 0 0,-4 1 0 0,0 1-1 16,0-1 5-16,0 0 2 0,-4 3-4 0,4-3-2 15,-2 1-1-15,2-1-3 0,-4 1-4 0,0 1-1 0,-2-2-2 16,4 2-6-16,-3 0-2 0,-1-1-1 0,2-1-4 16,-2 2-2-16,0-1 0 0,-3-1 0 0,1 1 0 0,0-1 1 15,0 1 3-15,-1-2 4 0,-1 1 9 0,4-2 4 0,-5 1 11 16,3-2 12-16,0 0 9 0,0 0 12 0,-1 0 8 0,-1-1 21 16,2 0 11-16,-1 0 4 0,1-2 3 0,-2 1 6 0,0 0-5 15,3-1-15-15,-7 1-30 0,4-1-21 0,3 1-16 16,-3-2-10-16,0 0-14 0,1 0 4 0,-1 0 31 0,4-2-8 15,-4 1-16-15,-1-1-16 0,5 1-7 0,-8-1-11 16,7-1-2-16,1 2-6 0,0-2 1 0,-2 0-5 0,1 0-2 16,1 0 0-16,0-1 0 0,-2 0 0 0,2 1 0 0,4-3-4 15,-7 1 4-15,7 0-4 0,-2-1 1 0,2-1-7 0,-2 2-2 16,0-3-19-16,2 0-15 0,2 1-28 0,-4 0-43 16,-1-2-61-16,5 0-76 0,0 0-90 0,0 0-75 0,5-2-42 15,-1 2-73-15,-4-1-76 0,2 1 65 0,2-2 47 0,0 0 9 16,-2 3 35-16,2-2-7 0,-2 2 59 0</inkml:trace>
  <inkml:trace contextRef="#ctx0" brushRef="#br0" timeOffset="51436.45">14999 15019 26 0,'0'-3'71'15,"0"0"18"-15,0 2 3 0,0-2 4 0,0 1-11 0,4 1-9 16,-4-3-13-16,0 3-6 0,0 0-6 0,4-1 2 15,-4 1 4-15,0-1 0 0,0 1-2 0,0 1-2 0,0-2-2 16,0 1-2-16,0 1-2 0,0-2-2 0,0 1-3 0,0 1-2 16,0 0-1-16,0-2 1 0,0 2 0 0,0 0-3 15,0-2 0-15,0 2 0 0,0 0 0 0,0 0 8 0,0-1 2 16,0 1 5-16,0 0 0 0,0 0 2 0,0 0 0 0,0-1 2 16,0 1 1-16,0 0 3 0,0 0 1 0,0 0 0 0,0 0 5 15,0 0 0-15,0 0 3 0,0 0-1 0,0 0 1 16,0 0-1-16,0 0-2 0,0 0-5 0,0 0-8 0,0 0-7 15,-4 0 0-15,4 0 8 0,0 1 1 0,-4-1-2 16,4 1-3-16,0 1-8 0,-2 0-6 0,-2-1-9 0,4 2-6 16,-2-1-4-16,-2 1-7 0,-1 1-3 0,-1 1 4 0,4-1-5 15,-6 2-5-15,2 2 1 0,-5-1 0 0,5 0-2 0,-4 3 0 16,4-3 3-16,-5 2-1 0,1 0-1 0,4 0-1 16,-5-1-4-16,5-1 2 0,0 1-7 0,0-2-17 0,-2 0-13 15,6-2-24-15,-5 1-25 0,3-1-32 0,0-1 7 0,4-2-5 16,-2 1-9-16,2 0-13 0,0-1-11 0,-4-1-13 15,4 0-16-15,4 0-13 0,-4 0 13 0,0-1 0 0,0 1 3 16,2-4 0-16,-2 4 3 0,0-1 14 0,4-2-4 0,0 2 13 16,-4-1 15-16</inkml:trace>
  <inkml:trace contextRef="#ctx0" brushRef="#br0" timeOffset="51962.54">15009 15013 55 0,'0'-1'57'0,"4"-2"13"0,1 1 1 15,-5 1 7-15,2-1-4 0,-2 0-13 0,0 1-14 0,4 1-11 16,-2-3-10-16,-2 3-6 0,0-1-3 0,0 1-1 16,0-2-1-16,4 2-2 0,-4 0-5 0,4-1-1 0,-4 1-2 15,0 0 2-15,0 0 0 0,0-2 0 0,0 2 4 0,0 0 1 16,0-1 0-16,2 1 4 0,-2 0 9 0,0 0 8 0,0 0 8 16,0 0 6-16,0 0 5 0,0 0 7 0,0 0 7 0,0 0 3 15,0 0 6-15,0 0 3 0,0 1 0 0,0-1 5 16,0 2 4-16,0-2 18 0,0 1 8 0,0 1-4 0,0-1-2 15,-2 2-5-15,2-2-4 0,-4 3-7 0,0-1-8 16,2 1-6-16,-2 1-7 0,2 1-6 0,-7 1-8 0,7 0-1 16,-6 4-3-16,0-1 5 0,-3 3 19 0,1-1 9 0,0-1-1 15,-3 3-3-15,3 0-8 0,0-3-9 0,-1 2-10 16,1-3-10-16,4 1-11 0,-5-1-11 0,9-2-9 0,-6-1-4 16,2-1-1-16,4 0-4 0,-2-2-6 0,0 0-4 0,2-1-3 15,2 0-6-15,-5-2-13 0,5 1-17 0,-2-1-11 0,2 1-10 16,0-1-9-16,0 0-6 0,-4 1-12 0,4-2-8 15,0 0 22-15,0 2 3 0,0-2 0 0,0 0-1 0,0 0-10 16,0 1-14-16,0-1-21 0,4 0-12 0,-4-1-18 0,0 1-17 16,0 0-7-16,0-2 10 0,0 2-8 0,2-2-9 15,-2 1-12-15,5 0 6 0,-5-1-11 0,0 2 15 0,0-1 24 16</inkml:trace>
  <inkml:trace contextRef="#ctx0" brushRef="#br0" timeOffset="53236.78">14584 15204 229 0,'-5'-2'197'0,"3"1"35"0,-2-2-1 0,0 1-40 16,2 1-38-16,-2-1-23 0,4 1-15 0,-2-1 6 15,-2 0 3-15,0 1-3 0,4 0-10 0,-3-1-15 0,-1 2-14 16,4-1-19-16,0-1-9 0,-2 2-8 0,2-1-4 0,0 1-4 16,0-2 1-16,0 2-1 0,0-1-1 0,0-1-3 15,0 1-4-15,2-1-5 0,-2 2-5 0,7-3-6 0,-7 2 0 16,8-1-5-16,-6 1 1 0,4-1 4 0,2-1 1 0,3 2 4 16,-5-2-1-16,6-1 1 0,3 3 0 0,-7-2-2 0,11 0 1 15,-3 2-2-15,1-1 5 0,-1 1-7 0,1-1-5 16,1 2 3-16,3 2-3 0,-4-1 0 0,5 2-6 0,-1 0 0 15,0 1 1-15,-1 3 0 0,-1 2-2 0,-3 0 0 16,5 1-1-16,-4 1 2 0,-1 0 1 0,1 3 0 0,-3 0-4 16,-1 1 0-16,-3 0 0 0,0-2 6 0,-4 2 5 0,-1 0 8 15,-3-1 13-15,-2 0 11 0,0 0 10 0,0 3 2 0,-2-2 3 16,-7 0-3-16,7 1-5 0,-8 1-11 0,4-4-7 0,-9 2-10 16,5-1-4-16,2-2-7 0,-3-2-2 0,-3-1-1 15,1-1-2-15,-1-2-1 0,2-2-4 0,-3-1 2 0,3-2-2 16,-1-2-4-16,-1 0 3 0,1-2-6 0,-3-2 5 15,1-1-2-15,3 0-7 0,-4-3-9 0,-1 0-9 0,-2-4-5 16,3-1-1-16,3-1-1 0,1 0 12 0,-7-2 7 0,7 3 3 16,2-1-6-16,-1 1-10 0,1 2-25 0,2 0-23 15,-1 2-32-15,3-1-10 0,4 2 8 0,-2 0-11 0,0 2-23 16,4 1-33-16,-2 0-46 0,2 0-56 0,0 1-19 0,-4-1-32 16,4 3-16-16,0-2 1 0</inkml:trace>
  <inkml:trace contextRef="#ctx0" brushRef="#br0" timeOffset="53583.1">14534 15268 5 0,'-4'0'146'16,"0"0"43"-16,4 0-4 0,-2 0-30 0,-3 2-4 0,5-2-21 16,-2 1-13-16,2 1-11 0,0-1-10 0,0 1-8 0,0 1-7 15,-4-2-1-15,4 2 1 0,0 0-4 0,0 0-11 16,4 0-11-16,-4 2-12 0,0-1-10 0,0 1-11 0,2-1-7 15,3 1-6-15,-3 0-3 0,-2 2-5 0,8-3-8 16,-6 3-15-16,2 0-14 0,0-1-17 0,2-2-16 0,-3 2-24 16,5 0-12-16,-2 0-15 0,0 0-28 0,0-3-25 0,3 2-28 15,-3-2-12-15,0 0-17 0,0-1 20 0</inkml:trace>
  <inkml:trace contextRef="#ctx0" brushRef="#br0" timeOffset="54390.25">14604 15214 275 0,'-4'-1'207'15,"0"-3"48"-15,4 3-6 0,0-2-41 0,-2 2-31 16,2-1-9-16,0 2 14 0,-4-1 0 0,2 1 0 0,2 0-8 16,-4 0-7-16,-1 1-17 0,5 1-15 0,-2-1 11 0,-2 2-6 15,0 2-16-15,-2-1-19 0,4 2-16 0,-9 3-14 0,1 0-15 16,0 5-12-16,-3-2-5 0,-1 4-11 0,-3 1-4 16,5 1-3-16,-9 2-10 0,5 2 0 0,-1-1-3 0,3 0-1 15,-3-2 0-15,1 1-2 0,5-2-6 0,-5 0 2 0,3-2-3 16,1 1-2-16,2-2 3 0,-5-2 2 0,5 2-7 15,-3-1 2-15,7-2-3 0,-8 0 2 0,8-2 4 0,-5-1-2 16,9 0-4-16,-6-1-9 0,2-1-13 0,4-1-10 16,-2-1 2-16,-1-1 9 0,3 1 2 0,2-1-9 0,-4 1-19 15,4-2-6-15,0 0-10 0,-4 0 0 0,4-2-1 0,0 2 5 16,4 0 6-16,-4-1 13 0,0-1 12 0,4 1 9 0,-4-1 6 16,0 1 8-16,2-1 0 0,-2-1 6 0,5 2 1 0,-1-1 1 15,-4-1 0-15,2 0-3 0,-2 2 1 0,4-2 1 16,-2 0 4-16,-2 0-5 0,4 0 1 0,-4 0 1 0,4 0 6 15,-4 0 1-15,2 0 1 0,-2 0 0 0,0 0 0 16,4 0 3-16,-4 0 3 0,2 0 1 0,-2 0 1 0,0 0 8 16,5 0 3-16,-1 0 9 0,-4 0 5 0,0 1-7 0,2-1-7 15,2 0 2-15,-2 1-1 0,-2-1-1 0,4 2 4 16,0-2-2-16,-2 2 0 0,-2-1-4 0,4 1-3 0,1-1-1 16,-3 1-1-16,2 1-3 0,-2-2 6 0,-2 2-3 0,4 0-1 15,0 0 2-15,-4 0-9 0,2 2-3 0,-2-2 0 16,0 1-6-16,0 1 3 0,0-2-1 0,0 1-3 0,0 2 0 15,0-1-3-15,0 1-2 0,0-2-7 0,0 2-11 16,-2-3-14-16,2 2-5 0,0-1-6 0,0 0-3 0,-4 0-3 16,4 0 0-16,-4-1 6 0,4 0-7 0,0-1 1 0,0 0-2 15,0 2-4-15,0-3 0 0,0 1-2 0,0 1 0 0,-2-2 3 16,2 1 14-16,0-1 18 0,0-1 7 0,2 2 4 0,-2-1 6 16,0-1 0-16,0 2 6 0,4-2 1 0,0 1 0 15,-4-1-2-15,2 0 3 0,-2 1 0 0,6-1 3 0,-1 2 4 16,-1-2 1-16,-2 0 0 0,6 0 3 0,-6 2 0 15,4-2-4-15,-2 0-1 0,3 0-3 0,-1 0-1 0,2 0-2 16,-6 0 0-16,8 0 3 0,-3 0 2 0,3 0-3 0,-4 0-1 16,5 0-1-16,3 0 0 0,-4 0-3 0,7-2-2 0,-9 2-1 15,9 0-7-15,1 0-11 0,-1-2-21 0,-1 1-22 0,3 1-30 16,6-1-26-16,-7-1-25 0,3 1-20 0,0-1-28 16,1-1-19-16,1 0 7 0,-2-1 6 0,0 0 11 0,-3 0 0 15,3 0 27-15,0-2 13 0,-5 1 4 0,1 1 15 16,-5-2 24-16,5 1 9 0</inkml:trace>
  <inkml:trace contextRef="#ctx0" brushRef="#br0" timeOffset="54512.77">14916 15723 1 0,'15'-6'76'0,"-9"0"28"0,4 0 15 0,-3 0 3 16,3 1-23-16,-4-1-24 0,0 0-21 0,-2 0-12 0,3 0-6 15,-3 2 2-15,2-2 3 0,-4 0-3 0,6 1-2 0,-6 1-7 16,2-3-11-16,1 2-4 0,-3 0-8 0,2-1-10 0,-2 0-12 16,6 2-7-16,-6-2-10 0,-2 0-13 0,6 0-10 15,-6 1 1-15,9-1-8 0,-9 0-22 0,2 0-34 0,2 0-17 16,-2 0 6-16</inkml:trace>
  <inkml:trace contextRef="#ctx0" brushRef="#br0" timeOffset="54700.45">15069 15456 199 0,'0'-6'157'0,"0"1"45"15,0 1-4-15,0-1-16 0,0 1-28 0,0-1-18 0,0 2-15 16,-2 0-8-16,2 0 3 0,0 0-2 0,0 0-2 16,0 2-11-16,0-1-5 0,0 2-6 0,0 0-4 0,-4 0-14 15,4 2-12-15,-4-1-17 0,4 2-10 0,-6 2-10 16,4 2-10-16,-7 1-3 0,3 2-3 0,0 1-3 0,-4 2-2 15,-1 2-1-15,1 0 0 0,2 2-2 0,-7-1-16 0,3 1-13 16,-3-3-23-16,5 2-30 0,-2-3-34 0,-1-1-44 0,3-1-49 16,-5-1-39-16,5-2-24 0,4-1-58 0,-4-1-4 15,1 0 12-15</inkml:trace>
  <inkml:trace contextRef="#ctx0" brushRef="#br0" timeOffset="55802.49">14604 15723 131 0,'-4'-2'117'16,"0"1"57"-16,4-1-10 0,0 1-15 0,0-1-9 0,-2-1-17 16,2 2-11-16,0-1-11 0,0 1-10 0,0 1-6 0,0-3-5 15,0 1 4-15,0 1 8 0,2-1 1 0,-2 1 9 0,8-1 17 16,-8 0 15-16,2 1 10 0,4 0 2 0,3-1-2 16,-7 1 4-16,4-1 32 0,2 1 21 0,3-1-16 0,-3 2-28 15,2 0-32-15,-4 0-29 0,5 2-14 0,3-1-15 16,-3 4-14-16,-3-1-10 0,2 1-13 0,1 1-7 0,-1 3-8 15,-4 0-1-15,4 0-4 0,-3 0 4 0,3 3 5 0,-4-2 16 16,0 1 16-16,-2 0 14 0,1 0 21 0,-3 0 18 0,6 1 15 16,-6-2 4-16,-2 2-5 0,6-1-4 0,-2-1-3 15,0 2-14-15,-1-1-17 0,1-1-21 0,-2-1-19 0,6 2-10 16,-6-2-11-16,6 0-1 0,-1 0-3 0,-5-3-3 0,8-1-1 16,-4 0-6-16,2 0 2 0,1-2-2 0,1 0-4 15,0-2 1-15,1 1-2 0,-1-2 0 0,0 1 0 0,1-1 0 16,-5 0-13-16,4 0-48 0,-2 0-67 0,1 0-80 15,-3 0-62-15,0 0-98 0,0 0-119 0,-2 0-153 0,1 0 45 16,-3 0-69-16,2 0-5 0,-4 0 45 0,2-1 255 0</inkml:trace>
  <inkml:trace contextRef="#ctx0" brushRef="#br0" timeOffset="57840.35">15384 15909 203 0,'0'-3'158'15,"0"1"45"-15,0-1-10 0,-5 2-24 0,5-2-34 16,0 1-26-16,0 1-16 0,0-1-14 0,0 1-14 0,0-1-8 15,0 1-11-15,-2-1-9 0,2 1-6 0,0 1-4 0,0-2-4 16,0 2-2-16,0-2 4 0,0 2 2 0,0-1 3 0,0 1 5 16,0 0 8-16,0 0 6 0,0-1 12 0,0 1 9 15,0 0 14-15,0 0 4 0,0 1 1 0,0-1 5 0,0 1 0 16,0 1 2-16,0 0-9 0,0 1-1 0,0-2-2 0,0 2 15 16,0 0-1-16,0 2-6 0,0-1-9 0,0 1-11 15,0 1-8-15,0-2-11 0,0 4-7 0,0-1-3 0,0 1-5 16,0 1-6-16,-4 0-5 0,4 1-6 0,-4 2-5 15,4-1-7-15,0 1 2 0,0-2-6 0,0 1-5 0,0-1-11 16,-2-1-17-16,2 0-35 0,0-1-44 0,0-2-45 0,0 0-44 16,0 0-16-16,0-2 9 0,0-1-25 0,0 0-40 0,0-1-44 15,0 1-6-15,0-3 5 0,0 0-4 0,0-3 29 0,0 1 28 16</inkml:trace>
  <inkml:trace contextRef="#ctx0" brushRef="#br0" timeOffset="58116.24">15353 15883 133 0,'0'-4'152'0,"0"-2"68"0,0 1 1 0,0 2-3 15,0-1-25-15,0-1-21 0,0 2-15 0,0 0 12 16,0 0 7-16,-3 0-3 0,3 2-12 0,0-2-11 0,0 1-17 16,0 1-3-16,0-1 9 0,0 1 68 0,0 1 43 15,0-2 15-15,3 2-9 0,-3 2-18 0,0-2-23 0,4 1-31 16,-4 1-30-16,4-1-36 0,-4 1-28 0,2 1-28 15,2-2-20-15,-2 2-15 0,-2-1-5 0,8 1-10 0,-8 1-2 16,2-1-7-16,7 0-28 0,-9 0-23 0,2-1-26 0,2 1-31 16,-2-2-41-16,6 2-37 0,-6-1-53 0,-2-1-47 0,6 2-43 15,-1-3-44-15,-1 1 48 0,-2 1 25 0,4-2-2 0,-2 0-4 16,0 0 20-16,-2-2 24 0,2 1 9 0,1 0 17 16,-3-1 31-16,4 1 3 0,-2-2 47 0,0 0 28 0</inkml:trace>
  <inkml:trace contextRef="#ctx0" brushRef="#br0" timeOffset="58302.25">15493 15844 26 0,'6'-4'97'0,"-2"-1"51"0,3 1 40 0,-1-1 0 15,-2 1 12-15,0-1-16 0,-2 1-18 0,4 1-8 0,-6-2-3 16,9 2 18-16,-9 0 5 0,2 0-5 0,2 0-6 0,0 0-13 16,-4 1-13-16,2 1-16 0,-2-2-15 0,4 2 28 15,-2 1 21-15,-2-2 6 0,0 1-1 0,4 1-19 0,-4 0-24 16,0 1-29-16,0 1-26 0,0 1-19 0,-4-1-16 0,4 2-13 16,-2 0-3-16,-2 1-5 0,2 2-3 0,-2-1-5 15,0 2-11-15,-3 1-20 0,1-2-33 0,0 0-47 0,-2 3-50 16,6-4-51-16,-4 0-45 0,1 0 0 0,1-2 23 15,2-1-18-15,-4 0-23 0,6 0-23 0,-4-1 18 0,0-1 12 16,4 1-5-16,-2-1 16 0,2-1 10 0,0 0 44 0</inkml:trace>
  <inkml:trace contextRef="#ctx0" brushRef="#br0" timeOffset="58572.28">15524 15838 153 0,'2'-6'177'0,"4"1"67"15,-2 1 19-15,1 1-25 0,-3-1-39 0,-2 1-29 16,4 0 4-16,0 1 3 0,-4-1-5 0,2 2-3 0,-2-1-2 15,4 1-5-15,-2 1-3 0,-2 0 20 0,0 0 40 16,4 1-2-16,0-1-7 0,-4 3-10 0,0 0-13 0,3 0-14 16,-3 0-18-16,0 2-15 0,0-1-15 0,0 2-14 0,0 0-2 15,4 2 1-15,-4 1 17 0,0 0 11 0,2 1 5 0,-2 0 4 16,0 3 0-16,0-3-2 0,0 2-14 0,0-1-10 0,0 0-17 16,0 0-20-16,0 0-15 0,4-1-17 0,-4 1-10 15,4-2-16-15,-4 0-10 0,0-2-4 0,0-1-5 0,0 0-11 16,0-1-22-16,2-1-31 0,-2-1-55 0,0 2-63 15,0-2-73-15,0 0-68 0,0 0-61 0,0-2 3 0,0 2-24 16,4-1-34-16,-4-1-40 0,0 1 32 0,0-2 60 0,4 1 4 16,-4-1-2-16,0 2 34 0,0-2-7 0,0 0 16 0,0 0 32 15</inkml:trace>
  <inkml:trace contextRef="#ctx0" brushRef="#br0" timeOffset="101840.28">15117 14844 85 0,'4'1'86'0,"-4"1"11"0,0-1 10 0,2 1-19 15,2-1-20-15,-4 0-16 0,0-1-11 0,0 2-7 0,0-2-8 16,2 2-2-16,-2-2-3 0,0 1-2 0,0-1-2 16,4 0-2-16,-4 2 0 0,0-2 1 0,5 0 1 0,-5 0 0 15,0 1 4-15,0-1 4 0,2 0 2 0,-2 0 4 16,0 2 1-16,0-2-1 0,4 0 0 0,-2 0 1 0,-2 0-1 15,0 0-1-15,4 0-1 0,-4 0-1 0,4 0 2 0,-4 0-2 16,0-2 2-16,2 2-2 0,-2 0-1 0,4 0 3 16,-4 0 1-16,2 0 2 0,-2 0 1 0,4 0 3 0,1-1 0 15,-3 1 5-15,-2 0 0 0,4-2-3 0,0 2 1 0,-2-1-1 16,4-1 1-16,-2 2-1 0,3-3-2 0,-3 2 2 0,2-2-3 16,0 1-3-16,4-1-2 0,-3 0-2 0,3 0 0 15,-4-1-7-15,4-1-2 0,5 1 1 0,-5-2-1 0,-1 0-5 16,1 0-1-16,0-2-5 0,1 1-2 0,-1 1 2 15,0-1-6-15,-1 2 3 0,-1-1-2 0,0-1-6 0,0 2 5 16,3 0 1-16,-5-1-3 0,0 3-1 0,0-3 0 0,0 3 0 16,3 0 1-16,-3-1 3 0,0 0-3 0,0 2 2 15,3-3-1-15,-7 2 1 0,4-1 1 0,4 0 1 0,-4 0 0 0,3 1 1 16,-3-1 1-16,4-1 3 0,-8-1-3 0,9 2 1 16,-5-2-2-16,4 1 3 0,-4-1 0 0,3-1-1 0,1 2 0 15,-4-2-2-15,0 1-4 0,1-1 2 0,-1 2-2 16,4-1-2-16,-2-1 3 0,-1 2 0 0,-1-1 0 0,0 0-2 15,0 1 2-15,2-1-2 0,-6 2 0 0,5-1-1 0,1-1 1 16,-2 2-1-16,0-2 0 0,-1 1 0 0,1-1 0 16,0 2 0-16,0-3 0 0,2 3 0 0,-6-2 0 0,5 0 0 15,1 0 0-15,-6 2 0 0,6-2 0 0,-2-1 0 0,1 2 0 16,-1 0 0-16,-2-1 1 0,2 0 1 0,-2 2-2 0,-2-2 2 16,7 2-2-16,-3 0 3 0,-4 0-4 0,2 1 1 15,0-2 0-15,-2 2 0 0,2 0 0 0,-2 0-2 0,7 0 2 16,-7 0 3-16,2 0-2 0,-2 0-1 0,6 0 0 15,-8-1 0-15,2 1 0 0,7 0 1 0,-7-2-1 0,2 2 3 16,-2-1-2-16,6-1-1 0,-6 1 0 0,4-1 0 0,-1-1 0 16,-1 2 0-16,2-1 2 0,-2 1 0 0,2-1-4 0,-4 1 2 15,2-1 0-15,1 2 0 0,-3-1 0 0,2-1-2 16,-2 2 2-16,2-1 0 0,0 0 0 0,-2 0 0 0,-2 1 0 16,6-1 0-16,-6-1 0 0,4 2 2 0,1-1 0 15,-3 1-2-15,-2-2 0 0,8 0 1 0,-8 1 1 0,2 0 0 16,2-1-1-16,-2 1-1 0,2-2 0 0,0 0 0 0,-4 0-2 15,3-2 2-15,1 2 2 0,-2 0-2 0,-2 0 0 16,4-1 0-16,0 0 2 0,-4 2-4 0,2 0 1 0,-2 1 0 16,0-1-2-16,4-1 5 0,-4 2-2 0,2-2 0 0,-2 1 0 15,0-1-2-15,4 2 2 0,1-3 0 0,-5 3-3 0,2-2 3 16,-2 0 0-16,4 0-2 0,0-1 2 0,-2-1 0 16,-2 2 0-16,4-1 0 0,-2-1 0 0,6 1 0 0,-8-1 0 15,3 1 0-15,1-1 2 0,-2 2 0 0,2-1-2 0,0 1 1 16,-2 0 1-16,-2 1-2 0,4 1 0 0,0-2-2 15,-4 2 2-15,2 0 0 0,3 1 2 0,-5-1 0 0,0 1-1 16,2-1-1-16,-2 2 0 0,0-1 0 0,4 0 0 0,-4 0-2 16,4 0 2-16,-4-1 2 0,0 3-2 0,0-2-2 0,2 0 4 15,-2 0-2-15,0 2 0 0,0-2 0 0,4 0 2 16,-4 1-4-16,2-1-1 0,-2 0-2 0,0 0 1 0,0 2-3 16,0-2 3-16,4 0 1 0,-4-1-1 0,0 3-3 15,0-2-1-15,0 0 2 0,0 2-3 0,0-2 3 0,0 0 1 16,0-1-3-16,0 3 1 0,0-2 3 0,0 0-4 0,0 0 4 15,0 2-2-15,0-2 2 0,0-1 3 0,-4 3 2 0,4-2-1 16,0 2 0-16,0-1 0 0,0 1 3 0,0-1-2 0,0 1-1 16,0-2 0-16,0 1 0 0,0 1 2 0,0 1-3 15,0-2 3-15,0 1-1 0,0 1 3 0,0-2 1 0,0 2-2 16,0-1 0-16,0 1 0 0,0-2-1 0,0 2-2 16,0 0 4-16,-2 0-2 0,2 0 0 0,0 0 0 0,0 2 1 15,-4-1-1-15,4-1 1 0,0 2 1 0,0-1-2 0,0 1-2 16,0-2 0-16,0 3 0 0,0-2 5 0,0 1-4 15,-2-1 1-15,2 1 1 0,0-1 0 0,0 2 1 0,0-1 1 16,0-1 0-16,0 0-2 0,-4 1 1 0,4 0 1 0,0 1 0 16,0-2-1-16,0 1 2 0,-4-1-6 0,4 1 2 0,0-1 0 15,0 2-1-15,0-2-1 0,0 3 4 0,-2-1-1 16,2 0 0-16,0 1 2 0,0-1-1 0,0 0 1 0,-5 2 3 16,5-1-1-16,-2 1 0 0,2-1 1 0,0 1-3 15,0-1 4-15,-4 1-1 0,0-1 0 0,4 2-2 0,-2-1 5 16,2 1-4-16,0 0 1 0,-4 0-4 0,0-2 2 0,4 4 1 15,-6-2 0-15,6 0 0 0,0 0-5 0,-3 0 2 16,-1 0 3-16,0 1-3 0,4-1-2 0,-2 0 0 0,-2 2 2 16,2-2 2-16,2 1-5 0,-4-1 1 0,0 0 0 0,2 0 3 15,2 2 0-15,-9-2 0 0,9 1-3 0,-2-1 3 0,-2 0 0 16,2 1-2-16,-2 0 0 0,0-1 2 0,-2-1-2 16,3 3 0-16,-1-2-2 0,0 2 1 0,2-2-2 0,-2 0 3 15,2-1 0-15,-6 2-2 0,6 0 1 0,-7-1-3 16,7 2 1-16,-2-4 0 0,2 4 0 0,-6-2 0 0,2 0 0 15,4 1 0-15,-3-1 0 0,-1 0 0 0,2 2 0 0,2-2 2 16,-6 1-2-16,6-1 0 0,-7 0 0 0,3 0 0 0,4 2 0 16,-6-4 2-16,2 3-2 0,4 0 0 0,-7-1 0 0,7-2 0 15,-6 2 2-15,2 0-2 0,4 0 0 0,-7 0 0 16,3 0 0-16,4 0 0 0,-6 0-1 0,6 0 0 16,-4 0 1-16,-3 2-2 0,3-2 2 0,0 1 2 0,0-1-2 15,-2 2 0-15,1-1 0 0,1-1 0 0,0 2 0 0,-2-3-2 16,1 3 2-16,5-2-1 0,-6 2 0 0,2-2 1 0,4 0 2 15,-6 0-2-15,1 0 2 0,5 0-4 0,-2-2 2 16,-2 1 0-16,2 1 2 0,0-2 0 0,-3 0-2 0,5 3 0 16,-2-3 0-16,0 1 2 0,-2-1-2 0,4 1 2 0,-6-1-1 15,6-1-1-15,-5 3 1 0,-1-3-1 0,2 3 0 16,0-3 2-16,-1 3-2 0,-3-1 0 0,4-1-2 0,-4 2 0 16,-1-2 1-16,5 3 1 0,-8-3 0 0,3 2-1 0,5-1-1 15,-4 1 2-15,-1 0 0 0,3-2 0 0,0 2 0 16,0 0 0-16,-3-1 0 0,3-1 0 0,2 2-1 0,-5-1-3 15,5-1-8-15,4-1-6 0,-6 2-8 0,2-1-6 0,4-1-4 16,-7 0-6-16,3 2-8 0,0-2-11 0,0-2-15 0,2 2-17 16,-3-1-16-16,1-1-22 0,2 2-28 0,-2-1-30 15,0-1-20-15,-3-1-68 0,7 2-54 0,-6-2-14 0</inkml:trace>
  <inkml:trace contextRef="#ctx0" brushRef="#br0" timeOffset="121132.3">25271 15871 206 0,'0'-1'147'0,"0"-2"31"0,-5-1-29 16,5 2-16-16,-2 0-28 0,2-1-26 0,0 2-18 0,0-2-13 16,0 0-6-16,0 1-8 0,-4 0-5 0,4 0-9 0,0 0-1 15,0-1-4-15,0 2-1 0,4-2-5 0,-4 1 4 16,0 1-4-16,0-3 1 0,0 3 6 0,2-2 0 0,-2 0 4 16,5 2 3-16,-5-2 3 0,0 0 3 0,2 0 4 0,-2 1 0 15,4-1 7-15,0 0 6 0,-4 2 3 0,2-2 2 0,2 0 2 16,-4 1 1-16,0-1 3 0,2 0 5 0,-2 2-3 15,4-2 2-15,0 0-3 0,-4 0 1 0,2 1-4 0,3-1 0 16,-3 0-1-16,-2 0 2 0,8 0 2 0,-6 0-4 16,2 0 1-16,0 0-4 0,2 0-1 0,-3 0-3 0,5-1-1 15,-2 1 5-15,0 0 12 0,0-2 0 0,1 2-3 0,1 0-8 16,2 2-7-16,-4-2-9 0,5 0-1 0,-5 1-8 0,4 1-2 16,-3-1-2-16,3 0-2 0,-4 1-2 0,4 1-4 0,1-1 0 15,-5 1-3-15,4 0 2 0,1 0 21 0,-3 0 33 16,6 0 13-16,-1 1-6 0,3 0-18 0,1 1-17 0,-1 0-11 15,3-1-4-15,0 2-5 0,-3 0-1 0,1 0-5 16,3 1-6-16,1 1 0 0,-4 0 2 0,-1 1 9 0,3-1 10 16,-1 2 3-16,-5 0-8 0,-1 1-3 0,7-1 7 0,-7 0 2 15,0 3 5-15,-1-3 1 0,3 2-1 0,-3 0 5 16,-5 0-3-16,4 0-2 0,-4 2 10 0,-4-2 7 0,7 0-4 16,-7 1-8-16,6 1-6 0,-6-2-11 0,2 1 0 0,-4-1-8 15,2 2-6-15,-2 1-2 0,0-2-5 0,0 2 4 0,0 1 1 16,0 1-3-16,-2 0-2 0,2-2 3 0,-6 1-4 15,6 2-1-15,-8-1 0 0,2 1 0 0,-1-2 0 0,1 2 0 16,-2 2 0-16,0-2 0 0,-3 0 0 0,1 3 0 0,-5-2-3 16,7 2-3-16,-8-1-2 0,1 1 6 0,3 0-1 15,-5 0 2-15,3 0 1 0,1 0-3 0,-1-3 2 0,2 1 3 16,-3 1-4-16,5-3 4 0,-3 2-1 0,1-2-1 0,2-1 0 16,-5 0 0-16,9-1 2 0,0-1-1 0,-5-1 5 0,5-2 1 15,-4 1-2-15,4-4 3 0,-3 2 1 0,1-3 14 16,0-1 5-16,6 0 6 0,-9 0-2 0,5-3-5 0,0 0-7 15,-2 0-5-15,-3-2-6 0,5 1-5 0,-4-3-19 16,2-1-22-16,-3-1-20 0,-3-1-15 0,3-4-4 0,-1 1 7 16,0-4 13-16,-3-1 14 0,3 0 12 0,-5-1 3 0,7-2-5 15,-5 1-19-15,3-1-14 0,-2 2-16 0,7-1-7 16,-3 1-8-16,4 1-12 0,0 0-23 0,-1 1-42 0,3 2-61 16,0 0-67-16,4 2 4 0,-2-1-40 0,2 1-61 0,0-1-11 15,0 1-47-15,0-1 14 0,0 1 96 0</inkml:trace>
  <inkml:trace contextRef="#ctx0" brushRef="#br0" timeOffset="125137.27">25626 16041 37 0,'-2'-2'89'0,"2"1"12"0,0-2 14 0,0 1-15 0,0 0-20 16,-4 1-16-16,4-2-16 0,-4 2-7 0,4 1-8 0,0-3-1 15,0 3-1-15,-2-2 4 0,2 1-1 0,0 1 0 16,0 0-2-16,-4 0 0 0,4-2 3 0,-3 2-3 0,3 0-1 16,0 0 3-16,0 0-4 0,0 0 5 0,0 0-3 0,-4 0 4 15,4 0 0-15,0 0 0 0,0 0 1 0,0 0 1 0,0 0-1 16,0 0-1-16,0 0 0 0,0 0 5 0,0 0 7 16,0 0 11-16,0 0 4 0,0 0 7 0,0 0 3 0,0 0 8 15,0 0-1-15,0 0 6 0,0 0 5 0,0 0 4 0,0 0 4 16,-4 2 1-16,4-2 2 0,0 0 1 0,0 0-2 15,0 0 33-15,0 0 3 0,0 0-4 0,0 0-2 0,0 0-5 16,0 1-4-16,0-1-2 0,0 0 0 0,0 2-2 16,4-2-7-16,-4 1-2 0,0 1-3 0,4-1 2 0,-4-1-3 15,3 2 2-15,1-1 3 0,-2-1-3 0,2 3 13 0,0-1 6 16,2-1-1-16,0 1 1 0,1 1-5 0,1-2 3 0,-2 2-6 16,4-1-13-16,-1 1-12 0,-1-2-16 0,2 2-14 0,-1-1-10 15,5-1-7-15,-4 1-11 0,-1-2-3 0,1 3-9 16,0-3-2-16,1 1-4 0,-1 1 3 0,0-1-1 0,-3-1-6 15,3 0 2-15,0 2-4 0,-4-2-1 0,1 0-3 16,-1 1 2-16,0-1-3 0,2 0 0 0,-2 0-4 0,1 1 4 16,-1-1 4-16,-2 0 0 0,2 2-4 0,-2-2 4 0,-2 0-2 15,7 0 3-15,-7 0-1 0,2 0-3 0,0-2-2 0,-2 2 1 16,2-1-5-16,-2 0-8 0,2-1-24 0,1 2-48 16,-3-3-76-16,2 2-101 0,-4-1-129 0,2 1-156 0,-2-2-123 15,4 1-197-15,-4 1 29 0,0-1 2 0,0-1 44 0,-4 3 253 16</inkml:trace>
  <inkml:trace contextRef="#ctx0" brushRef="#br0" timeOffset="126518.29">21994 13146 190 0,'0'-2'130'0,"0"1"44"16,-4-1-13-16,0-1 5 0,4 2-10 0,-2 1-14 16,2-2-10-16,-4 1-9 0,2-1-6 0,2 1 8 0,-5-1-2 15,1 1-9-15,4 1-6 0,0-2-6 0,-2 2 1 0,2-1-3 16,0-1-7-16,0 2-3 0,-4-1-5 0,4-1-4 0,-4 2-2 16,4 0 10-16,0-1 25 0,0 1 10 0,0 0 2 0,0 0-4 15,0-2 0-15,0 2-3 0,0 0 6 0,0-1 6 16,0 1 3-16,0 0 4 0,0 0-1 0,0-2-4 0,0 2 0 15,0 0-6-15,4 0-3 0,0 0 11 0,-4 0 0 16,2 0 6-16,2 0-1 0,1 0-2 0,-3 2-6 0,4-2-9 16,-2 0-11-16,2 0-14 0,0 0-16 0,3 0-8 0,1 0-17 15,-2 0-6-15,3 0-6 0,-1 0-2 0,0 0-10 16,3 0-1-16,1 0-9 0,-1-2 1 0,1 2-5 0,-2-1-7 16,3-1 4-16,1 0-4 0,1 1-2 0,0 0-3 0,-5-1-2 15,2-1-3-15,3 2 2 0,-5-2-3 0,3 1-1 0,-3 1 0 16,-1-3-3-16,1 4 2 0,-4-1 1 0,0 0 0 15,1-1 7-15,-1 2 4 0,-4-1 0 0,2 1 3 0,-1-2 7 16,-1 2 9-16,-2 0 9 0,2 0 10 0,-2 0 3 16,-2 0 2-16,4 0 4 0,0 0-10 0,-4 0 0 0,2-1-14 15,-2 1-9-15,0 0-6 0,4 0-3 0,-4 0-11 0,0 0 4 16,0 0-5-16,0 0-6 0,0 0-17 0,0 0-14 0,0 0-23 16,0 0-40-16,0 0-56 0,0 0-90 0,0 0-121 0,0 0-161 15,0 0-141-15,0 0-124 0,0-2-104 0,0 2 93 16,0-1-1-16,-4 1 54 0,4-2 305 0</inkml:trace>
  <inkml:trace contextRef="#ctx0" brushRef="#br0" timeOffset="128496.26">22372 13105 212 0,'-6'-1'136'0,"6"-1"24"16,-2-1-27-16,-2 2-22 0,0-1-13 0,2 1-13 0,-2-1-8 16,2 0-3-16,-2 1-2 0,-1 1-7 0,3-1-5 15,2 1-7-15,-4 0-4 0,0-2-5 0,2 2-3 0,-2 0-1 16,2 0-2-16,2 0 3 0,0 0-3 0,-4 0 0 0,-1 0 2 15,5 0 1-15,0 0 0 0,-2 0 1 0,2 2 2 16,-4-2 1-16,4 1 0 0,-2 0 3 0,2 1 4 0,0 1 6 16,-4 0-2-16,4 0-3 0,-4 0 3 0,4 0-4 15,0 2-1-15,0-1-2 0,-2 1 0 0,2 1-3 0,0 0-1 16,0 1-4-16,0 0 3 0,-4 1-3 0,4 1 0 0,-2-1 2 16,2 2 12-16,0-1 3 0,-4 0-4 0,-1 2 0 0,5-1-10 15,0 1 0-15,-2 1-4 0,2-2-4 0,0 4-2 16,0-2-4-16,-4 0-2 0,4 1-1 0,-4-1-1 0,4 2-1 15,0-1 4-15,0 2-3 0,0 0 1 0,0 0 6 0,0 2 2 16,0-1 0-16,0 1 7 0,0-1 1 0,0 2 1 16,0 0-1-16,4 2 4 0,-4-1 1 0,4-1 3 0,-4 2-2 15,0-1-1-15,0-1 0 0,2 2-4 0,-2-2 1 16,0 1-6-16,0-2-4 0,0 1-5 0,0-2-4 0,0 2-9 16,0-1-3-16,0 0-3 0,0 0-4 0,0 1 2 0,0-1 2 15,-2 1-7-15,2 0 1 0,0 0 2 0,-4-2-6 0,0 2 6 16,4-1 1-16,0 1-1 0,0-2 3 0,0 1 1 0,0-1-3 15,-2 1 0-15,2-1 0 0,0 1 0 0,0 1 0 16,-4-2 0-16,4 4 0 0,0-2 0 0,0 1 2 0,-2 1 9 16,2-1 7-16,-4 1 4 0,0-1 7 0,4 1 10 15,-3-1 11-15,-1-1 4 0,2 0 10 0,-2 0 11 0,0-1 2 16,2-1-10-16,-2 1-13 0,0-3-16 0,2 0-10 0,-3 1-14 16,5-1-5-16,-2-1-4 0,2-1-2 0,-4 2-8 0,0-1-1 15,4-1 0-15,0 0 3 0,0 0 0 0,-2 0-2 16,2 2-3-16,0-3 2 0,-4 3-1 0,2 0 0 0,2-2 7 15,0 0-11-15,-4 1 3 0,0-1 0 0,4 2 5 16,-2-2-5-16,2 3 0 0,-5 0 0 0,3-2 4 0,2 2-10 16,-4-1 8-16,0 1-2 0,2-2 0 0,2 1 0 0,-4-1 0 15,0 0-4-15,2 1 8 0,-2 0-8 0,4-1 0 16,0-1 4-16,-3 0-2 0,3 0 2 0,0-1 0 0,-4 1 0 16,4-2 0-16,-4-1 0 0,4 2-3 0,0-2 2 0,0 0 1 15,0 0 3-15,0 0 2 0,0-2-4 0,0 2-1 0,0-1 0 16,0 1 0-16,0-2 4 0,0 1-7 0,0-1 2 15,0 2 6-15,0 0-5 0,0-1 0 0,0 1 4 0,-2 0-3 16,2 0 0-16,0-1-1 0,0 2 0 0,0 0 0 16,-4-1 0-16,4 2 0 0,0-1 0 0,-2-1-4 0,2 2-23 0,0-1-12 15,0-1 6-15,0 2 12 0,0-1 4 0,0-1 3 16,-4 1 1-16,4 1 8 0,-4-2 0 0,4 2 0 0,0-1 0 16,0-1 0-16,0 2 1 0,-2-2-8 0,2 1 1 15,0 1 7-15,0-2 4 0,0 0-4 0,0 0 3 0,-5 1 1 16,5-1-4-16,-4 2 2 0,4-1 2 0,0 1 0 0,0-1-3 15,-2 2 2-15,2-3-3 0,-4 3-1 0,4-1 3 16,0-1 2-16,0 1 0 0,-2 1 4 0,2-2-3 0,0-1-6 16,0 2 5-16,0-2 0 0,-4 0-3 0,4 0 2 0,0 0 0 15,-4 0 1-15,4-2 3 0,0 1-2 0,0-1-1 16,0 1-3-16,0-1 2 0,0-1 1 0,0 2-3 0,0-2 1 16,0 1-4-16,0-1-14 0,0 0-19 0,0 0-14 0,0 0-1 15,0 0-1-15,0 0-1 0,0 0-24 0,0 1-6 0,0-2 16 16,0 1 5-16,0 0 5 0,0 0-3 0,0 0-1 15,0 2-4-15,0-4 3 0,0 4-2 0,0-2 1 0,0 0 4 16,-2 0 0-16,2 0 4 0,0 0 2 0,0 0-9 16,-4 0-18-16,4 0-5 0,0 0 0 0,0 0-8 0,0-2-24 15,0 2-24-15,0-1-19 0,0-1 24 0,-2 1-3 0,2-2-10 16,0 1-18-16,0-2-17 0,0 1-11 0,0 0-12 0,0 0 12 16,0-2-8-16,0-1-29 0,0 2-22 0,0-1-1 0,0-1 23 15</inkml:trace>
  <inkml:trace contextRef="#ctx0" brushRef="#br0" timeOffset="130324.17">25556 15991 24 0,'4'0'36'0,"-4"0"7"16,0 0-4-16,0 0-8 0,4 0-9 0,-4 0-8 0,0 0-8 16,0 0-7-16,2 0-6 0,-2 0-2 0,0 0-2 15,0 0 2-15,4 0 2 0,-4 0 3 0,2 0 1 0,-2-1 3 16,0 1 1-16,0-2 3 0,0 2 1 0,4-1-1 0,-4 1-1 15,5 0 1-15,-5-2 2 0,0 2 4 0,0-1 5 0,2 1 5 16,-2 0 2-16,0 0 3 0,4-2 3 0,-4 2-1 16,4 0-7-16,-4 0-7 0,0 0-5 0,0 2-1 0,2-2-3 15,-2 0 2-15,4 0-3 0,-4 1 4 0,0 1 0 16,0-2 3-16,2 1 4 0,-2-1 2 0,0 2 4 0,0-1 4 16,4-1 4-16,-4 2 4 0,0-2-3 0,0 1 3 0,0-1 2 15,4 1 0-15,-4-1 1 0,0 2 4 0,0-2 1 0,0 0 1 16,0 0-2-16,0 0-2 0,0 0 0 0,0 0 0 0,0 0-1 15,0 0 0-15,0 0 1 0,0-2 1 0,0 2 6 16,0 0 2-16,0-1-1 0,0 1-2 0,0 0-5 0,0 0-3 16,0 0-3-16,0 0-5 0,0 0 2 0,0 0-5 15,0-1 5-15,0 1 9 0,0 0 7 0,0 0 8 0,0 0 7 16,0 0 7-16,0 0 7 0,0 0 6 0,0 0 8 0,0 0-2 16,3 0 6-16,-3 0 0 0,0 0 1 0,0 1 0 0,4-1 1 15,-4 0 3-15,0 0 3 0,0 0 23 0,0 0 8 16,0 0 6-16,0 0 4 0,0 0 3 0,-4 0 0 0,4 0-6 15,0 0-13-15,0 1-20 0,-3-1-23 0,3 2-13 0,0-2-24 16,0 2-6-16,-4-2-11 0,4 3-5 0,-4-3-3 16,4 1-2-16,0 1-8 0,-2-1 1 0,2 1-7 0,0-1-4 15,0-1-2-15,-4 2-3 0,4-1 2 0,0-1 2 16,-2 1-3-16,2 1 3 0,0-2 1 0,0 0 0 0,0 0 0 16,0 0 5-16,0 0 11 0,2 0 2 0,-2 0 1 0,4 2 0 15,-4-2 2-15,0 0-1 0,0 0 0 0,2 0-3 0,-2 1 3 16,4-1 2-16,-4 2 4 0,4-2 9 0,-4 1 9 0,0 1 8 15,3 1 11-15,-3-2 10 0,4 1 21 0,-4-1 13 16,0 2 9-16,0-1 9 0,0 1-3 0,0 0-4 0,-4 0-2 16,4-2-15-16,-3 2-11 0,3 0-5 0,0-1-14 15,-4-1-21-15,0-1-12 0,4 2-13 0,-2-2-6 0,2 0-7 16,-4-2-4-16,2 1-3 0,2-2-2 0,0 1 1 0,-4-2-3 16,4 1 3-16,0 0 0 0,0-2-3 0,0-1-1 0,0 2-5 15,0 1-1-15,4 0 3 0,-4-2 3 0,0 4-3 16,0-2 6-16,2 1-3 0,-2 1 0 0,4 1 0 0,-4 0 4 15,0 0-6-15,2 0-16 0,-2 0-28 0,4 1-52 0,-4 1-82 16,4 1-106-16,-4-2-139 0,0 2-79 0,0 0-133 16,0-1-137-16,0 1 86 0,0 0-5 0,0-2 29 0,-4 1 97 15,4-1 225-15</inkml:trace>
  <inkml:trace contextRef="#ctx0" brushRef="#br0" timeOffset="131806.04">25657 15991 129 0,'0'0'117'0,"-4"0"60"0,2 0-15 16,2 0-25-16,-4 0-14 0,0 0-17 0,2-1-14 0,2 1-6 15,-5-2-2-15,3 2 4 0,2-1 0 0,-4-1-7 16,0 1-3-16,2-1-6 0,2 1-9 0,-4-3-3 0,0 2-4 16,4-1-4-16,-2 0 2 0,2-3 2 0,0 1 4 15,-4-1 3-15,1 0 2 0,-1-2 3 0,0 1 0 0,4-2-1 16,-2-1 1-16,2-2-2 0,-6 0-11 0,6-3-3 0,-8 0-5 16,6-2-1-16,2-1-6 0,-9-1-3 0,7-2 19 15,-2-2 10-15,2-2 7 0,-6-1 0 0,6 1 4 0,-4-5 18 0,1 0 10 16,1-2-8-16,-2-1 6 0,4 0 8 0,-6 2 13 15,6-1 10-15,-2 2 11 0,-1 0-6 0,3 0-20 0,-2 2-16 16,2 1-7-16,-6 0-5 0,8 1-6 0,-2 2-4 16,2-1-6-16,-4 1-13 0,2 1-18 0,2 1-10 0,0-1-12 15,0 1-2-15,-5-1 1 0,5 1-5 0,-4-1-3 16,4 1-5-16,0-1-4 0,0-1 2 0,4 0-4 0,-4 2 2 0,0-1-2 16,5 1 8-16,-5 2-3 0,0 0-2 0,0 3 0 15,2 0 1-15,-2 2 2 0,4 2-2 0,-4 0-4 0,0 2 6 16,0 0-6-16,0 1 2 0,2-1 0 0,-2 2-2 0,0 2 2 15,0-1 4-15,4 0 8 0,-4 3 6 0,4-1 4 16,-4 0 3-16,0 0 2 0,0 1-1 0,0-1-3 0,0 1-6 16,0 1 10-16,2 0 0 0,-2-1 2 0,0 0-2 0,0 3-4 15,4-3-7-15,-4 2-9 0,0 0 0 0,0-2 1 16,0 4-2-16,0-3 2 0,0 2 7 0,0-1 6 0,0 0 5 16,0 0 2-16,0 2 10 0,0-1-3 0,0-1-2 15,0 0-1-15,0 2-4 0,0-1-2 0,0-1-6 0,0 2-3 16,0-2-1-16,0-1-6 0,0 2 0 0,0 0-2 0,0-1-4 15,0-1-3-15,-4 1 1 0,4-1-4 0,0 0-2 0,0 0 0 16,-2 1 0-16,2-4 0 0,0 3 0 0,0 0 0 16,0-2-5-16,0 1 4 0,0-1 5 0,0 2 1 0,-4-2-5 15,4 1 2-15,0-1-2 0,0 2 0 0,0-1 0 16,-4 1-3-16,4 1-15 0,0-2-18 0,0 2-29 0,0-2-34 16,0 4-24-16,0-3-25 0,0 2-18 0,0-1-5 0,0 0 3 15,0 2 10-15,0-3 22 0,0 3 14 0,0-2 2 0,0 2 9 16,0-1 4-16,0-1 9 0,0 2 8 0,0-1 7 15,0 1 1-15,0 1 15 0,0-2 17 0,0 1-4 0,0-1-21 16,0 0-12-16,0 1-5 0,4 0-3 0,-4-1 5 0,4 1 4 16,-4-1 7-16,0 1 3 0,0-1 15 0,2 1 11 15,2-1 12-15,-4 1 9 0,0-3 12 0,0 3 6 0,2-2 4 16,-2 2 2-16,0-1 3 0,0-1 2 0,0 2 0 0,5-2 3 16,-5 1 6-16,0-1 10 0,0 2 11 0,4-1 12 15,-4-1 4-15,0 2 4 0,0-1-1 0,0 1 1 0,0-2 5 16,0 1 5-16,0 0 7 0,0 2 11 0,0-1 1 0,0 0 3 15,0-1-2-15,0 2-3 0,2-1-3 0,-2-1-8 16,0 2-6-16,0-1-1 0,0 1-2 0,0 0-4 0,0-2 3 16,0 2 10-16,0 0 9 0,-2 0 9 0,2 2 5 0,0-2 5 15,0 1-2-15,0-1-2 0,0 2 6 0,-4-1-4 16,-1 1-4-16,5-1-9 0,0 0-13 0,-2 3-5 0,2-3-3 16,-4 1-9-16,2-2-4 0,-2 3 1 0,0-3-10 0,4 1-4 15,-2-1-9-15,2 0-8 0,-4 0-6 0,2 0-7 0,2 0-4 16,-5 0-3-16,5 0-2 0,-4-1-2 0,4-1 2 15,0 1-1-15,0-1-2 0,0 1 0 0,0-3 3 0,0 3 4 16,0 0-4-16,4-1 5 0,1 1-2 0,-5-1 3 16,2 2 0-16,2-1 1 0,-4 1 2 0,2 0 4 0,-2 0 1 15,4 0 3-15,0 1 0 0,-2 1 7 0,2-1 11 0,-4 1 11 16,0-1 14-16,0 0 16 0,0 3 3 0,2-3-5 0,-2 2-10 16,0-1-5-16,-2-1-15 0,2 2-8 0,0-1-2 0,0-1-9 15,0 0-6-15,-4 1-11 0,4 0-6 0,-2-2-21 16,2 0-26-16,0-2-39 0,0 0-49 0,0 1-72 0,0-2-104 15,0 0-102-15,0 0-96 0,0-1-145 0,2 0-61 16,-2 3 68-16,4-2 2 0,-4 2-19 0,0 1 153 0,-4 0 225 16</inkml:trace>
  <inkml:trace contextRef="#ctx0" brushRef="#br0" timeOffset="134068.16">22234 14570 105 0,'0'-1'300'0,"0"0"126"0,0-1-17 0,0 2-41 16,0-1-54-16,-4-1-61 0,4 2-39 0,-4-1-24 0,4 1 12 15,-2-2 56-15,2 2 4 0,0-1-23 0,-5 1-40 0,5 0-35 16,0 0-25-16,0 0-14 0,-2 0-2 0,2-2-3 0,0 2 1 16,0 0 2-16,0 0 0 0,0 0 12 0,0 0-4 0,0 0-10 15,0 0-19-15,0 0-14 0,0 0-17 0,0 0-15 16,0 0-17-16,0 0-13 0,2 0-8 0,-2 0 1 0,0 0-2 15,5 0-17-15,-3 0-62 0,-2-1-84 0,4 1-113 16,0-2-106-16,-4 0-92 0,2 1-116 0,2 0-101 0,0-1 77 16,-2 1-33-16,2-1-9 0,-4 1 31 0,0-1 244 0</inkml:trace>
  <inkml:trace contextRef="#ctx0" brushRef="#br0" timeOffset="136818.5">22170 14463 24 0,'-4'-2'193'0,"2"0"80"0,-2 2-17 0,1-1-35 16,-1-2-48-16,0 2-31 0,2-1-18 0,-2 1 4 0,2 1 14 15,-6-2 6-15,6 1-5 0,-3 1-10 0,1-2-10 0,2 1-14 16,-2 1-10-16,2 0-10 0,2-2-8 0,-4 2-9 0,0 0-7 15,4-2 11-15,-2 2 18 0,2 0 7 0,-4 0 5 16,4 2 8-16,0-2 2 0,0 0-1 0,0 2 7 0,0-2 3 16,4 1 9-16,-2 1 2 0,-2-2 13 0,4 1 12 15,0 1 10-15,-2-2 3 0,2 1 11 0,-2-1 6 0,7 0 6 16,-7 0-7-16,8 2-11 0,-4-2-22 0,2 0-28 0,1 1-20 16,-1-1-16-16,2 0-19 0,-1 0-9 0,5 0-10 0,-4 0-11 15,-1 0-4-15,9 0-11 0,-9 0-2 0,7 0-5 16,-6 0-12-16,7-1 0 0,-3 1 1 0,-3 0-5 0,1-2-4 15,-1 2-1-15,-1 0-17 0,0 0-29 0,-2-1-58 0,1 1-88 16,-7 0-129-16,4 0-180 0,2-2-174 0,-6 2-226 16,-2 0-71-16,4-1-4 0,1 1 103 0,-10 0 367 0</inkml:trace>
</inkml:ink>
</file>

<file path=ppt/ink/ink4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3T22:37:09.495"/>
    </inkml:context>
    <inkml:brush xml:id="br0">
      <inkml:brushProperty name="width" value="0.05292" units="cm"/>
      <inkml:brushProperty name="height" value="0.05292" units="cm"/>
      <inkml:brushProperty name="color" value="#002060"/>
    </inkml:brush>
  </inkml:definitions>
  <inkml:trace contextRef="#ctx0" brushRef="#br0">26511 5431 11 0,'0'0'15'16,"0"0"6"-16,-4-2 6 0,4 2 6 0,0 0 5 15,0-1 1-15,0 1 3 0,0 0 4 16,0 0 4-16,0-1 3 0,0 1 0 0,0-2 1 15,0 2-1-15,0 0-8 0,0-1-9 16,0 1-8-16,0 0-8 0,0-2 0 0,0 2-2 16,0-1 8-16,0 1-78 0,0 0-46 15,0-2-33-15,0 1 63 0,0 1 41 16,0 0 23-16,0-2 16 0,0 2 7 16,0 0 7-16,0-1 3 0,0 1 3 0,0 0-1 15,0-2 3-15,0 2-4 0,0 0-4 16,0-2-5-16,0 2-9 0,0 0-3 15,4 0-4-15,-4 0-2 0,0 0 1 0,0 0-2 16,0 0-1-16,0 0 1 0,0 0 0 16,0 0 0-16,0 0-4 0,0 0 1 0,0 0 2 15,0 0 2-15,0 0-1 0,0 2 0 16,0-2-2-16,0 2-4 0,0-1 3 16,0-1-1-16,0 2 5 0,0-1-2 15,0 1 0-15,0 1 2 0,0-2-1 0,0 1-2 16,0-1 0-16,0 2 0 0,0 0 0 15,0-1 2-15,0 1 1 0,0 0-2 16,-4 0-1-16,4 0 0 0,0 0 0 16,0 0 0-16,-4 0 2 0,4 1-1 0,0-1-1 15,0 1 0-15,0 1 4 0,0 0-3 16,0-1 2-16,0 0-3 0,0 1-1 16,0 0-1-16,0-1 2 0,0 0 4 15,0 1 0-15,0 0-1 0,0 1-4 0,0-2 1 16,0 1 1-16,0-1-2 0,0 1 1 15,0 0-3-15,0 0 4 0,0 1-2 0,0 0 4 16,0 0-3-16,0-1 1 0,0 1-1 16,0 0 0-16,0 0-3 0,0 0 2 15,0 0 1-15,0 0 1 0,0 0-2 16,0-2 2-16,0 2 2 0,0 0-1 0,0 0 1 16,4-1-2-16,-4 1-1 0,0-2 0 15,4 0 0-15,-4 1 1 0,0 0 1 16,0 1-1-16,0-2-2 0,2 2-1 0,-2-1 4 15,4 1-1-15,-4-2 0 0,0 2-1 16,0-1 0-16,0 0 2 0,2 0 0 16,-2 1 2-16,0-1-1 0,0 1-1 15,0 0-8-15,4-2 5 0,-4 2 8 0,0-1 23 16,0 1 9-16,0-2 0 0,4 2-12 16,-4 0-8-16,0 0-9 0,0 0-6 15,0-1-2-15,0 1 1 0,0-2-2 16,0 2 1-16,2-1 2 0,-2 1 0 0,0-2-1 15,0 2-1-15,5 0 0 0,-5 0 1 16,4 0-3-16,-4 0 2 0,0 0-2 16,0 0 2-16,0 2-2 0,2-3 3 15,-2 2-2-15,4 0 0 0,-4-1-1 0,0 2 2 16,2-1-2-16,-2-1 0 0,0 2 2 16,0-1-2-16,0-1 3 0,4 2-3 15,-4-1 4-15,4 1-2 0,-4-1-2 0,0 1 3 16,0-1-1-16,0 0 0 0,0 0 24 15,2 2 12-15,-2-2 14 0,0 1-18 16,0-1-11-16,4 2-7 0,-4-2-2 0,0 3-5 16,0-3-3-16,0 2-4 0,0 0 0 15,0 0 1-15,2 0-2 0,-2 0 1 16,0 0-4-16,0 0 2 0,0 0 2 0,0 0 1 16,0 0-2-16,5 0 1 0,-5 2-1 15,0-4-1-15,0 4-1 0,0-4 1 16,4 2 1-16,-4 0 3 0,0-1-3 15,0-1 2-15,0 2-1 0,0-1-2 0,0-1 3 16,2 1-3-16,-2-1 0 0,0 1 0 16,0-1 4-16,0 1-2 0,0-1 1 15,0 1-1-15,4 1 0 0,-4 0-2 16,0-2 2-16,0 2-2 0,2 0 3 0,-2 0-3 16,0 0 1-16,0 0-1 0,0 0 2 15,0 0-1-15,0 0 1 0,4 0-3 16,-4 0 0-16,0 0 0 0,0 0 3 0,4 2 0 15,-4-4-2-15,0 4 0 0,0-3 0 16,0 2 1-16,0-2-1 0,0 2 0 16,0-2 0-16,2 2 2 0,-2-1-2 0,0 0-3 15,0 1 6-15,0-1-1 0,0 1 2 16,5 1 3-16,-5 1 37 0,4-1 37 16,-4 1 34-16,0 1-9 0,0 1-20 15,0-4-20-15,0 2-20 0,2 2-13 0,-2-2-10 16,0 1-4-16,0-1-4 0,4 0-4 15,-4 0-2-15,0-1-2 0,0 1-4 16,0-2 1-16,0 2-1 0,0-2 1 0,0 3-1 16,0-3 3-16,2 2 23 0,-2 0 22 15,0 0 16-15,0 0-7 0,0 0-14 16,0-2-15-16,0 3-8 0,0-1-7 16,4 0-7-16,-4 0-7 0,0 1-2 0,4-1 3 15,-4 0 1-15,0 0 2 0,0 0 0 16,0 0-2-16,2 0 0 0,-2 0 34 15,0 0 33-15,0 0 29 0,4-1-13 16,-4 1-22-16,0 0-21 0,0-2-15 0,0 2-9 16,0-1-5-16,0 1-4 0,0 0-1 15,0-2-7-15,2 0 3 0,-2 3-4 0,0-3 0 16,0 4-2-16,0-4-2 0,0 4 2 16,0-1 3-16,0-1 3 0,5 0-2 15,-5 1-3-15,0 0-1 0,0 0 1 16,0-1 1-16,0 2 1 0,0 1-3 0,0-2 0 15,0 1-2-15,0-1 4 0,0 2 1 16,0-1 1-16,0-1 1 0,0 1-2 16,0-1-3-16,0 0-1 0,0 1 1 15,0 0 1-15,0-2 26 0,0 1 30 0,0-1 19 16,0 0-10-16,0 2-19 0,0-2-16 16,0 0-10-16,0 0-9 0,0 1-2 15,0-1-4-15,0 0-4 0,0 0 2 0,0 0 0 16,0 0 0-16,0 0-7 0,0 0 2 15,0 2 2-15,0-4 4 0,0 2-4 16,0 0 3-16,0 0-1 0,0 2-2 16,0-2-1-16,0 0 0 0,0 0 3 0,0 1 1 15,0 1-4-15,0-1 0 0,0 2 3 16,0-1 0-16,0-1 1 0,0 2-3 16,0-1 1-16,0-1-2 0,4 1 0 15,-4-2 0-15,0 1 0 0,0 1 0 0,0-2-7 16,0 1 7-16,0-1 0 0,0 0 8 15,0 0-4-15,0 0-2 0,0 2 3 16,0-2-3-16,0 0 0 0,2 0-1 0,-2-2 3 16,0 2 2-16,0 0-5 0,0 0-1 15,0-1 0-15,0 1 3 0,0-2-1 16,0 2 1-16,0 0-4 0,0 0 2 16,0-1-1-16,0 2 1 0,0-1-1 0,0 0-1 15,0-1 2-15,0 1 1 0,0 0 4 16,0-1 8-16,0 0 11 0,0 1 8 0,0-1-5 15,0 2-8-15,0-3-8 16,0 3-5-16,0-3 0 0,0 2-1 0,0 0-2 16,0-1-1-16,0-1 4 0,0 2-3 15,0-1-4-15,0-1-7 0,0 0 5 0,0 3 2 16,0-3 1-16,0 1-2 0,0-1-1 16,4 1 2-16,-4-1 0 0,0 0 0 15,0 1 2-15,2 0 0 0,-2-1 0 16,0 2-2-16,0-1 2 0,4-2-1 0,-4 1 0 15,4-1-3-15,-4 1 2 0,0-2 0 16,2 1-1-16,-2 0 1 0,0 0 0 16,4-1 0-16,-4-1 0 0,5 2 0 15,-5-3 2-15,0 2 9 0,2-1 1 0,-2 1 7 16,4-2-5-16,-4 0 2 0,0 0-10 16,0 0-2-16,0-2-1 0,0 1 3 15,2-2 1-15,-2 1-2 0,0-1 1 0,0-2-2 16,0 3-1-16,0-3 11 0,0 2 1 15,0-1-1-15,0-1-14 0,0-1 0 16,0 0-4-16,0-3 1 0,0 0-26 16,0 0-93-16,0-1-218 0,0-2-248 0,-2-2-188 15,2-1 52-15,-4 0 169 0,2-1 217 16</inkml:trace>
  <inkml:trace contextRef="#ctx0" brushRef="#br0" timeOffset="1">26562 5416 46 0,'0'2'93'0,"0"-2"5"0,0 0 5 0,-2 0-3 16,2 0 6-16,0-2-5 0,0 2-4 16,0 0-9-16,0 0-85 0,0-1-57 0,0 1-27 15,0-2 53-15,0 2 31 0,0 0 7 16,0 0 7-16,0-2 9 0,0 2 7 16,0-1 4-16,0 1-2 0,0 0-1 15,0 0-5-15,0 0-7 0,0 0-5 0,0 0-7 16,0 0-2-16,2 0-2 0,-2 0-6 15,0 0 0-15,0 0 0 0,0 0 0 16,0 0 1-16,0 0 6 0,0 0 2 0,0 0 8 16,5 0 1-16,-5 0 10 0,0 0-6 15,4 0-6-15,-4 0-4 0,0 0 13 16,2 1 21-16,-2-1 13 0,4 2-2 16,-2-2-12-16,-2 0-11 0,4 0-10 0,0 0-3 15,-2 0 0-15,3 0-5 0,-1 0-3 16,2 0 0-16,-4 2 7 0,2-2 30 15,2 0 24-15,-2 0 6 0,3 0-18 16,-1 0-20-16,0 0-13 0,2-2-6 0,-6 2-5 16,7 0-6-16,-3 0-1 0,0-2-3 15,0 2-1-15,0-1-3 0,3 1-1 16,-3 0-1-16,0 0 0 0,0 0 0 0,3 0 1 16,-3 0 0-16,0 0-2 0,0 0 1 15,0 0 1-15,5 0-1 0,-3 0 3 16,0 0-2-16,0 0 0 0,1 0-3 15,-1 0 0-15,2 0 0 0,-3 0 1 0,3 0 2 16,-4 0-3-16,0 0 0 0,0 0 3 16,9 0-1-16,-9 0 2 0,4 0-7 15,1 0 4-15,-5 0-1 0,4 0 5 0,-1 0-1 16,1-1-1-16,0 1-2 0,-3 0 4 16,7-2-4-16,-4 2 4 0,-3 0-4 15,3 0 1-15,0-1-4 0,-2 1 2 0,3 0-1 16,-1 0 6-16,-4 0-1 0,9 0 0 15,-9 0-2-15,4 0 3 0,1 0 0 16,-1 0 41-16,-2 0 71 0,1-2 61 16,-1 2-2-16,2-1-31 0,5 1-60 0,-9 0-29 15,4-2-34-15,0 1 1 0,-1 1-7 16,1-2-6-16,0 2-2 0,-3-1-3 16,7-1-4-16,-8 2-2 0,5-2 0 15,-5 2 1-15,0-1 0 0,4 1 1 0,-3 0 1 16,1 0 1-16,0 0-1 0,0 0-2 15,-1 0 0-15,-1 0 0 0,0 0 0 16,4 0 2-16,-3 0 0 0,1 0-2 0,0 0 2 16,0 0-1-16,-1-1-1 0,3 1 2 15,-4-2 0-15,4 2 0 0,-8-1-1 16,9 1 3-16,-5-2-3 0,4 1-1 16,-1 1-1-16,-3-2 0 0,0 2 1 0,4-1-3 15,-3 1 3-15,-1-2-1 0,2 1 2 16,0 1-1-16,1 0 0 0,-1-2 2 15,0 2-2-15,0-1 2 0,3-1-3 16,-1 1 3-16,0-1-1 0,1 2-1 0,1-1 2 16,3-2 0-16,-5 1 0 0,2 1-2 15,1-2-4-15,5 1 4 0,-9 1 4 0,7-1-1 16,-6-1-3-16,7 2 2 0,-3-1-1 16,3 1 0-16,-5 1-2 0,3-2 1 15,1 1-1-15,-3-1 0 0,1 1 1 16,3-1 1-16,-5 2 0 0,3-1 1 0,-3-1-4 15,3 0 3-15,1 1-1 0,-3 0 1 16,1-1-1-16,-2 1 0 0,1-2 3 16,1 1-3-16,-1 1 0 0,1-1-2 15,3 1 5-15,-7-1-3 0,7 0 0 0,-7 1-5 16,6 0 4-16,-7-1 1 0,9 2 3 16,-9-1-1-16,7-1-2 0,-1 1-3 15,-3 1 4-15,2-3 1 0,3 1-1 0,-5 1-1 16,5-1-1-16,-3 0 1 0,-1 1 1 15,3-2-2-15,1 2-1 0,-1-1 4 16,3 1 0-16,-2 1 1 0,-1-2-2 16,1 1 2-16,-1-1-2 0,1 1-2 0,-1-1-1 15,1 2 1-15,-1-1 2 0,1 1-1 16,-1-2-2-16,1 2 4 0,-1-2 1 0,1 1-1 16,0 1-5-16,-3-1-1 15,3-1 0-15,-5 1 0 0,4 1 3 0,-1-2 2 16,-3 1 2-16,3 1-3 0,-3-2 3 15,3 2-3-15,-5-1 0 0,2 1 0 0,-1-2 2 16,-1 2 0-16,-2 0 0 0,3-1-4 16,3 1 0-16,-8 0 2 0,5 0 1 15,-1 0-1-15,-4 0 1 0,5 0-2 16,-5 0 2-16,0 0-3 0,0 0 0 0,5 0 0 16,-5 0 6-16,2 1 0 0,-2-1-3 15,5 0-2-15,-9 0-1 0,8 2 2 16,-4-2-2-16,2 0 3 0,1 1-2 0,-1-1 6 15,2 0-5-15,-1 2 2 0,-1-2-2 16,0 0 1-16,2 0-1 0,1 0 0 16,-1 0 0-16,2 0 3 0,-1 0 0 15,-1 0-3-15,0 1 0 0,3-1-3 0,1 2 3 16,-3-2 3-16,1 1 1 0,3 1-1 16,-3-2-2-16,0 0-1 0,3 1 1 15,-3-1-1-15,3 0 2 0,-3 0-6 0,5 0 2 16,-3 0-2-16,3 0 7 0,-5 0-5 15,3 0 7-15,1 0 5 0,-6 0-3 16,7 0-2-16,-5 0-10 0,3 0 3 0,1 0 1 16,-5 0-2-16,5 0-1 0,-3 0 3 15,-1 0 0-15,3 0 2 0,-3 0 0 16,4 1 0-16,-1-1 1 0,-3 0-3 16,3 0-1-16,1 0 0 0,-3 0 1 0,1 0 2 15,-1 0 0-15,1 0 0 0,-2 0 0 16,3 0 1-16,-3 0-1 0,1 0-1 15,1 2-1-15,-1-2 1 0,1 0 0 16,-4 2 1-16,3-1 0 0,1-1 1 0,-5 0-1 16,5 2 0-16,-2-2 10 0,3 1-5 15,-5 1-5-15,7-2-7 0,-9 0 2 16,7 0-1-16,-3 1 5 0,2-1-3 0,-3 0 3 16,5 2 0-16,-5-2 0 0,-3 0 1 15,6 0-4-15,-1 1 1 0,1-1-1 16,-3 2 6-16,-3-2-1 0,6 1-1 0,-3-1 1 15,-1 2 0-15,-2-1-2 0,0-1-2 16,1 0 1-16,1 0 0 0,0 1 2 16,1-1 0-16,-1 0 3 0,0 2-1 15,-3-2-1-15,3 0 0 0,0 0-2 0,-3 2-1 16,3-2 0-16,-2 0 2 0,0 0 0 16,-1 1-1-16,3-1 0 0,-4 0-1 15,4 2 0-15,-3-2-1 0,3 0-3 0,-4 0 1 16,0 1 4-16,3-1 2 0,-1 2 2 15,0-2-3-15,-2 0 5 0,5 0-6 16,-5 1 0-16,4-1-4 0,-4 0 3 16,5 2 2-16,-5-2 3 0,4 0-3 0,-3 0 2 15,-1 0-6-15,4 1 3 0,-4-1-1 16,5 0 1-16,-1 0 1 0,0 0 2 16,1 0-1-16,-5 0-2 0,4 2 0 15,1-2 0-15,-5 0-1 0,4 1-1 0,-2-1 4 16,1 0-4-16,1 0 0 0,-2 1 1 15,0-1 1-15,1 2 1 0,1-2-2 16,0 0 1-16,-3 0 1 0,3 2-1 0,0-2 2 16,1 0-1-16,-1 1 1 0,0-1-1 15,-1 0 1-15,-1 0-5 0,0 2 3 16,2-2-10-16,1 0 5 0,-1 0 2 0,0 1 14 16,1-1-4-16,-5 0 0 0,4 2-4 15,1-2 13-15,-5 0 45 0,4 1 33 0,-2-1 4 16,1 2-34-16,1-2-21 0,-2 0-20 15,1 0-10-15,-1 0-5 0,0 1-1 16,0-1-2-16,3 0-2 0,-3 0-3 0,0 0-1 16,1 0-1-16,-1 2 2 0,0-2 3 15,-2 0 1-15,5 1-1 0,-5-1-1 0,4 0 0 16,-8 0-2-16,9 1 0 0,-5-1 1 16,2 0 1-16,2 0 1 0,-3 0-6 15,-1 0 1-15,0 0 1 0,0 0 2 0,2 0 1 16,1 0 1-16,-1 0-2 0,-2 0-2 15,0 0-2-15,1 0 3 0,1 0 0 0,-2 0 2 16,-4 0-2-16,6 0-2 0,-1 0 4 16,-1 0-1-16,0 0 0 0,-2 0-1 15,2 0 2-15,0 0-2 0,3 0-3 0,-3 0-2 16,-4 0 5-16,6 0 5 0,-6 0-4 16,7 0-2-16,-3-1 0 0,-4 1 1 0,6 0 4 15,-2 0-1-15,1-1-2 0,-1 1-4 16,-2 0 5-16,2-2 2 0,0 2 1 0,3 0-3 15,-7 0-7-15,4-1-1 0,-2 1 1 16,2 0 4-16,0 0 1 0,-1 0 0 16,1 0 0-16,2 0 0 0,-2 0 0 0,-4 0 1 15,7-2-1-15,-3 2 2 0,0-1-4 0,4 1 1 16,-8 0 1-16,9 0 1 0,-3-2 1 16,-2 2-2-16,0 0 0 0,5-1-2 15,-5 1 2-15,0 0-1 0,4 0 2 0,-3-2-1 16,7 2 0-16,-8-1 0 0,5-1 0 15,-1 2 0-15,-4-2 2 0,4 1 2 0,1 1-3 16,-5-1-3-16,4-1-1 0,-3 1 4 16,3 1 3-16,-4-2-3 0,4 1 0 15,-3 1-1-15,3-2 0 0,-8 1 0 0,6 1 0 16,3-2-1-16,-5 2 0 0,-4-1 0 16,6 1-2-16,-2-2 5 0,1 2-2 0,-1-2 0 15,-2 2-3-15,2 0 4 0,-2-1 2 16,-2 1-2-16,7-1-1 0,-7-1-5 15,2 2 3-15,-2 0 1 0,2 0 1 0,0-1 0 16,-2 1 1-16,2 0 1 0,-2 0-2 16,-2 0 1-16,5 0 2 0,-1-2-2 0,-4 2 1 15,2 0-2-15,-2 0 2 0,4 0-4 16,-4 0 1-16,4 0 0 0,-2 0 0 0,2 0 1 16,-4 0 1-16,2 0 0 0,-2 0-1 15,9-1 1-15,-9 1 2 0,2 0-2 16,2 0-3-16,-2-2 0 0,2 2 2 0,0 0 0 15,-4 0 3-15,6 0-2 0,-6 0-2 16,2 0 5-16,2-1-2 0,1 1 2 16,-5 0-8-16,2 0 0 0,-2 0 2 0,4 0 6 15,0 0 0-15,-4 0-2 0,0 0-6 16,2 0 2-16,-2 0-3 0,4 0 3 0,-4 0 1 16,0 0 2-16,0 0 1 0,0 0 0 15,0 0 1-15,2 0-1 0,-2 0 2 0,0 0 1 16,0 0-4-16,0 0 2 0,0 0-3 15,0 0 1-15,0 0-1 0,0 0 6 16,0 0-4-16,0 0-2 0,0 0-8 0,0 0-2 16,0 0-33-16,0-2-118 0,0 2-217 15,0-1-214-15,-2 1-143 0,2-2 60 0,-4-1 157 16,2 3 203-16</inkml:trace>
  <inkml:trace contextRef="#ctx0" brushRef="#br0" timeOffset="2">31410 5302 84 0,'4'0'95'15,"-4"-2"2"-15,0 2 5 0,0-1-3 16,0 1 4-16,0 0-7 0,0 0-5 0,0 0-9 16,0 0-8-16,0 0-6 0,0 0-4 15,0 1 0-15,0 1 1 0,0-2 4 0,0 2 1 16,0-1 3-16,-4 1-2 0,4-2-2 16,0 3-1-16,0-3 1 0,-4 1 5 15,4 1 12-15,0-1 23 0,0 1 16 0,0-1 4 16,0 2-16-16,0-1-24 0,-2 1-20 15,2 0 1-15,0 0 2 0,0 0-10 0,-4-1-15 16,4 3-14-16,0-2-6 0,-3 2-8 16,3-1-13-16,0 1-1 0,-4-1 1 15,4 2 7-15,-4-1-5 0,4-1-4 0,0 1 0 16,0 1 0-16,0-2 0 0,-2 2 1 16,2-1 1-16,0 1-3 0,0 0-1 0,0-2-1 15,0 2 6-15,-4 0-3 0,4 2 1 16,0-2-3-16,0 3 30 0,0-2 31 15,0 0 25-15,0 1-13 0,0 0-23 0,0 1-22 16,-2-2-9-16,2 2-4 0,0-1-3 16,0 1-4-16,0-2-6 0,0 2-3 0,0-1 2 15,0 1-1-15,0-2 1 0,0 2 0 16,0 0-1-16,0-1 2 0,0-1-2 0,0 1 0 16,0-1-1-16,0 2 1 0,0-1-4 15,-4-1 2-15,4 2 0 0,0-2 2 0,0 1-2 16,0 0-2-16,0 1 2 0,0-2 2 15,0 0-1-15,0 1-1 0,0 0-1 16,0 1 1-16,0-2 0 0,0 1-2 0,0-1 4 16,0 2-1-16,0-1 0 0,0-1-1 15,0 1-1-15,0 1 3 0,0-2-4 0,0 1 2 16,0-1-1-16,0 1 4 0,0 1 1 16,0-2-3-16,0 1 2 0,0-1-3 0,4 1-2 15,-4-1 2-15,0 2-1 0,0-1 1 16,0-1-1-16,0 1 1 0,0-1 0 15,0 2 1-15,0-1-2 0,0-1-1 0,0 1 1 16,0 0-1-16,0 0 1 0,0 0 0 16,0-1-1-16,0 1 4 0,0-1-2 0,0 1 2 15,0-1 1-15,0 1-3 0,0-1-1 16,0 2 1-16,2-1 3 0,-2-1-2 0,0 1 0 16,0 1 1-16,4-2-2 0,-4 2-3 15,0 0 0-15,0-1 1 0,0-1 4 16,0 2 1-16,0 0-6 0,0-1-2 0,0 1 0 15,0 0 8-15,0 0 1 0,0 0 2 16,2 0-3-16,-2-2 0 0,0 2-5 0,0 0 1 16,0-1 2-16,4 0 3 0,-4 0-1 15,0 1 0-15,4-1-3 0,-4 1 2 16,0-2-4-16,0 1 2 0,0-1-3 0,0 2 5 16,0-1-2-16,0-1 0 0,0 1-2 15,0 1 4-15,0-2-2 0,0 1 5 0,0-1-3 16,0 2 2-16,0-3-6 0,0 2 0 15,0-1 4-15,0 1-2 0,0-1 0 16,0 1 0-16,0-1 0 0,0 1-2 0,0-1-1 16,0-1 0-16,0 0 3 0,0 2 0 15,0-1 0-15,3-1 0 0,-3 2 2 0,0-1-1 16,0-1 2-16,0 2-3 0,4-1 0 16,-4-1 0-16,0 2-2 0,0-1-2 15,0 1 10-15,0-1 1 0,0 1-5 0,2-1-11 16,-2 1 3-16,0-1 3 0,0 1 1 15,0-1 2-15,4 1 4 0,-4-3-4 0,4 3-2 16,-4-2 0-16,0 0 4 0,2 2 0 16,2-1-2-16,-4-1 0 0,0 2 0 0,4-2 1 15,-4 1-1-15,0-1 2 0,2 1-2 16,3 1-2-16,-5 0-1 0,0-1-2 0,2 1 5 16,-2-1 5-16,0 2-2 0,4-1 1 15,-4 1-6-15,0 0 3 0,4-2 0 16,-4 1 1-16,0 1-2 0,0-2-2 0,0 2 2 15,2-1 0-15,-2-1 2 0,0 1 2 16,0-1-2-16,0 0-3 0,4 1-2 0,-4 0 1 16,0-2 0-16,0 1 1 0,0-1 2 15,0 2-1-15,0-1 0 0,0 0 2 0,0 1 0 16,0 0 1-16,0-1-4 0,0 1 2 16,0-1 0-16,0 1-1 0,0-1 0 15,0 2 1-15,0-1 2 0,0-1-3 0,0 1-1 16,0-1 1-16,0 2 1 0,0-1-1 15,0-1 0-15,0 1 0 0,0-1 2 0,0 2-4 16,0-1-1-16,0-1 2 0,0 1 1 16,0 1-1-16,0-2-2 0,0 2 1 15,0-1 4-15,0 0 2 0,0 0-3 0,0 1 2 16,0-1-3-16,-4 1 0 0,4-2 0 16,0 2 0-16,0-2-3 0,0 1 2 0,0 0 0 15,0 1 2-15,0-2-3 0,0 1 0 16,0-1 0-16,0 2 2 0,0-1-2 0,0-1 0 15,0 2 4-15,0-1 0 0,-2-1 0 16,2 1 0-16,0 1-4 0,0-2 2 16,0 1 0-16,0-3 5 0,0 3-6 0,0 1 0 15,0-1 1-15,-4-1 2 0,4 1 0 16,0-1 6-16,0 2-3 0,0-1-4 16,0-1-6-16,0 1 0 0,0 1 1 0,0-2 0 15,0 1 1-15,0-1 3 0,0 1 2 16,0-1-4-16,0 2 0 0,0-3 2 0,0 2 2 15,0 1 1-15,0-2-6 0,0 1 5 16,0 1-1-16,0-2 1 0,0 2-4 0,0-2-1 16,0 3 3-16,0-1 0 0,0-2 2 15,4 1 1-15,-4 1 0 0,0 0-3 16,0 0-3-16,0-2 3 0,0 2 2 0,0-1-1 16,0 1-1-16,0-2 0 0,0 1-3 15,0 1 3-15,0-2 2 0,0 0-1 0,0 1-1 16,0 0 0-16,0-2 0 0,0 1 0 15,0 1 0-15,0-2 3 0,0 1-3 16,0-1 0-16,0 2-4 0,0-2 5 0,0 1 1 16,0-1 1-16,0 0-2 0,0 2 0 15,0-2-1-15,0 0 0 0,0 1-2 0,0-1 0 16,0 2-1-16,0-4 3 0,0 4 0 16,0-2 5-16,0 1-2 0,0-1 1 0,0 0-4 15,0 0 0-15,0 0 0 0,0-1-4 16,0 1 1-16,0 0-2 0,0 0 5 0,0-2 0 15,0 2 0-15,0 0-1 0,0 0-1 16,0 0 5-16,0-1 0 0,0 1 0 16,0 0-4-16,0 0-1 0,0 0-1 0,0 0 0 15,0 1 6-15,0-2-3 0,0 0 0 16,0 3-3-16,0-2 3 0,0 0 3 0,0 2 0 16,0-2 0-16,0 1-1 0,0 1-2 15,0-1 1-15,0 2-1 0,0-1-1 0,0-1-1 16,0 1 2-16,0-1 0 0,0 1-7 15,0-1 3-15,0 1 4 0,0-2 8 16,0 1-3-16,0 1-5 0,0-2 0 0,0-1-2 16,0 3 1-16,0-2 2 0,0 2 0 15,0-2 1-15,-4 0-2 0,4 1 2 0,0-1-1 16,0 1 0-16,0 0-1 0,-4-1-1 16,4 0 1-16,0 0 0 0,0 0 0 15,0 0 1-15,0-2-1 0,0 2-1 0,0 0 4 16,-2 0-1-16,2-1-7 0,0 1 1 15,0-2 1-15,0 2 9 0,0 0-5 0,0-1-10 16,0 2 3-16,0-1 4 0,0 0 12 16,0 0-3-16,0 0-2 0,0 0-2 15,0 0-4-15,0 0-1 0,0 0 0 0,0 0 0 16,0 0 5-16,0 0-6 0,0-1 2 16,0 1 1-16,0 0 3 0,0 0-1 0,0-2 0 15,0 2-1-15,0-1-1 0,0 0-1 16,0 0-1-16,0 0 4 0,0-1 1 15,0 2-2-15,0-1-2 0,0 1-2 0,0-2 0 16,0 2-1-16,0-1 4 0,0 1 0 16,0-2-1-16,0 2 1 0,0-1-1 0,0 1 1 15,0-2 0-15,0 2 2 0,0-1-2 16,0-1 4-16,0 1-4 0,0-1 1 0,0 2-1 16,2-1 2-16,-2 1-4 0,0 0 1 15,0 0-2-15,0-2 5 0,0 2 0 16,0 0 1-16,0 0-2 0,0 0-1 0,0 2-2 15,0-2-1-15,0 0 0 0,0 0 2 16,0 1 1-16,0 1-1 0,0-2-1 0,0 1 2 16,0 1-1-16,4-3 2 0,-4 3 1 15,0 0-1-15,0-2-1 0,0 1 0 0,4 1-1 16,-4-1 0-16,0 1 2 0,0-1 0 16,0 1-1-16,0-2-1 0,0 1 1 0,0 1 1 15,0-1-1-15,2 1 0 0,-2-1-2 16,0 1 3-16,0-2 0 0,0 1-1 0,0-1 0 15,0 0-2-15,4 0 2 0,-4-1-2 16,0 1 3-16,0-2-1 0,0 2 3 16,0-1-2-16,0-1 1 0,0 1-2 0,2-1 0 15,-2 2 2-15,0-1-2 0,0 1 2 16,0-2-2-16,0 2 1 0,0-1 1 0,0 0-2 16,0 0 0-16,0 1-3 0,0 0 1 15,0 0 2-15,0 0 2 0,0-1 1 16,0-1-4-16,0 2 1 0,0-1-2 0,0 1 2 15,4-2-2-15,-4 2 2 0,0-1 0 16,0 0 2-16,4 0-2 0,-4 1-2 0,0 0 1 16,0 0 1-16,0 0 1 0,0-1 1 15,0 2-1-15,0-1-1 0,0 0-1 16,0 0-1-16,0 2 2 0,0-2-5 0,0 0 5 16,0 1-1-16,0-2 2 0,0 1-2 15,0 0 2-15,0-2 0 0,0 2 3 16,0-3-5-16,0 2 2 0,0-1-1 0,0-1-1 15,0 1-12-15,0-2 6 0,0 1 1 16,3 0 15-16,-3 0-3 0,0-1-3 0,0 1-1 16,4-2-2-16,-4 0 2 0,0 1-2 15,0 1 0-15,0-3 0 0,0 2 0 0,0-1 0 16,0-1-1-16,0 0 1 0,0 0 0 16,0 0 1-16,0 0-1 0,0 0 0 0,0 0 0 15,0-1 0-15,0-1 0 0,0 1 0 16,0-1 0-16,0 2 4 0,0-2 0 0,0 2-2 15,0-1-4-15,0 1 1 0,0-1 2 16,0 1 0-16,0-2-3 0,0 1 3 16,0 1-1-16,0-2 2 0,-4 1-4 0,4-1 2 15,0 2-1-15,0-1 2 0,-3-1 4 16,3 1-3-16,0-1 4 0,0 0-5 0,0 1 4 16,-4 0-1-16,4-1 0 0,-4 1 2 15,4-1-1-15,0 1 0 0,0 1-1 0,0-2-3 16,-2 1 1-16,2-1 3 0,0 2-2 15,0-1 1-15,-4-1-3 0,4 1 2 16,-2-1 1-16,2 0-4 0,0 2 2 0,-4-2 2 16,0 2 4-16,4-3 0 0,0 1 3 15,-2 2-3-15,2-3 1 0,-5 2 5 0,3-1-3 16,-2 1-6-16,4-1-9 0,-6 0 3 16,6 0 0-16,-8 0 2 0,6-1 0 15,-2 2 0-15,1-1 1 0,-1-1 1 0,0 2-2 16,2-1-1-16,-4 0-1 0,-2 1 1 15,6 0 1-15,-3-2 3 0,1 3-4 0,-2-2-2 16,4 1 0-16,-6-1 2 0,6 1-1 16,-4-1 1-16,-3 1 0 0,7-1 6 15,-4 2 0-15,-2-2-1 0,6 1 1 0,-7 0-1 16,7-1-2-16,-4 1 0 0,-2 1-3 16,2-3 2-16,-1 3-2 0,1-2 2 0,-2 1 11 15,2-1-3-15,-5 2-3 0,5-1-14 16,-4-1 3-16,4 1 2 0,-5-1 3 15,1 0 0-15,4 2 3 0,-4-1-3 0,1 0 2 16,-1 1 0-16,0-2-1 0,3 2 1 16,-3-1 0-16,-4 1-1 0,5-2 2 0,-1 2 0 15,2-1-2-15,-1-1 0 0,-1 2 0 16,-4 0-1-16,5 0 4 0,-1 2-4 0,0-2 2 16,-5 1 0-16,7-1-1 0,-2 2 2 15,-1-2-4-15,-3 1 3 0,6-1-1 16,-3 2 0-16,1-1-4 0,0 0 4 0,-1-1-1 15,1 2 0-15,2 0-1 0,-3-1 0 16,1-1 2-16,-5 2-2 0,7-1 2 0,-2-1-2 16,0 2 0-16,-1-1 1 0,1 1 0 15,-1-1-1-15,3 1-2 0,-2-1-2 16,0 1 3-16,-1-1 0 0,1 0 1 0,0 1-2 16,1 1 4-16,-1-3 0 0,0 3 3 15,-5-3-4-15,7 2-2 0,-2-1 2 0,-5 1 2 16,3-1 1-16,-3 1-3 0,7-2 1 15,-2 2 1-15,-7 0-3 0,7 0 0 16,-5-1 2-16,-1 1-7 0,5-1 4 0,-5 2 0 16,3-1 8-16,1-1-2 0,-7 1-3 15,7-1 2-15,0 0-2 0,-7 1-2 0,2 1 2 16,5-1 1-16,0-1-3 16,-7-1 0-16,7 2 0 0,-1-1-2 0,-5 1-1 15,5-1 3-15,1 1 1 0,-3-1 4 16,3 0-3-16,-5 3-2 0,7-3 0 0,-4 1 0 15,1-1 0-15,-1 1 0 0,1-1 0 16,3 1 0-16,-2-1-2 0,1 1-1 16,-3-1 3-16,6 1 0 0,-7-1-1 15,5 0 0-15,-3 1-3 0,3-2 2 0,-2 2-1 16,1-1 6-16,1 1-4 0,-5-1 3 16,7 1-2-16,-2-2 4 0,0 3-4 15,-1-3 3-15,-1 1 0 0,1 1-1 0,1-1-2 16,0 0 0-16,-1 1-2 0,1-2 4 15,2 3-2-15,-2-3 0 0,-5 2-2 16,5-1 1-16,1-1-1 0,-1 2 2 16,-4-2-2-16,5 1 4 0,-1-1 0 0,0 2 1 15,-5-1 0-15,7-1-2 0,-2 2-3 16,-1-2 0-16,-3 1 2 0,6 0 2 16,-1-1 3-16,-3 2-2 0,2-2-3 15,-1 2-5-15,1-1 1 0,2-1 3 0,-3 2 1 16,1-2 0-16,-5 1-2 0,7-1 2 15,-2 2-3-15,-5-1 2 0,5-1 2 16,2 2 2-16,-3-2-3 0,1 1 0 0,0 1 0 16,-3-1 2-16,3 0-2 0,0 1 1 15,-1 0 1-15,-1-1-5 0,2 1 1 16,-1-1-2-16,-1 1 7 0,2-1-2 16,-1 1 1-16,-3 1 1 0,5-2-3 0,-1 1 0 15,-4 0-3-15,1 0 3 0,3 0-2 16,-2-1 2-16,1 2 0 0,-3-1 0 15,1-1 2-15,-1 1 8 0,6-1 0 16,-7 1 6-16,3 0-4 0,1 0-1 0,-3 1-5 16,2-1-2-16,1-1-3 0,-1 2 0 15,1-3 1-15,-3 2 1 0,6-1-1 0,-7 1-1 16,5-2 4-16,-3 1-4 0,3-1 4 16,-4 0 3-16,5 1-5 0,-1-1 0 15,0 0-1-15,-1 0-2 0,1 2 0 16,0-2-2-16,1 0 7 0,-1 0-5 0,0 2 1 15,-1-2-1-15,1 1 4 0,0-1 0 16,2 0-3-16,-1 0-1 0,1 2 1 16,-2-2 2-16,1 0-1 0,1 0 1 15,-2 0-1-15,4 0-4 0,-5 0 2 0,5 0 0 16,-4 0 4-16,1 0-4 0,1 0 1 16,0 0-4-16,0 1 3 0,-1-2 0 15,-1 1 2-15,4 0-2 0,-5 0-2 0,3-2 0 16,0 2 1-16,0 0-1 0,-1 0 5 15,-1 0 1-15,2 0-3 0,0 0-2 16,-1-1-1-16,1 1 2 0,-2-2 0 16,1 2-3-16,1 0 3 0,0 0 3 0,-2 0 0 15,3 0-3-15,-3 0 0 0,0 0 0 16,-1 0 3-16,1 0-1 0,0 0 7 0,-1 0-4 16,3 2 11-16,-2-2-15 15,-1 0-1-15,1 0-14 0,0 0 6 0,-3 1 1 16,3-1 1-16,0 0 5 0,-1 0 1 15,-1 0 0-15,2 0 0 0,-1 2 1 0,-1-2 1 16,1 0-2-16,1 0-3 0,-2 0 3 16,1 0 3-16,1 0 0 0,0 0-2 15,-1 0 2-15,1-2 0 0,2 2-2 16,-3 0-1-16,-3 0 0 0,8-1 0 0,-5 1 0 16,1-2 2-16,2 2 1 0,-2 0-1 15,-1 0 1-15,5 0 1 0,-4 0-3 16,-1-2-2-16,5 2 1 0,-4 0 0 0,-1 0 1 15,1 0 2-15,4 0 1 0,0-1-3 16,-5 1-1-16,5 0 2 0,-4-1-2 16,4 1 0-16,-3-2 1 0,1 2 0 15,0 0 2-15,0-1 2 0,-1 1-3 0,1 0 0 16,0 0 0-16,-3 0-2 0,5 0-2 16,-4 0 2-16,4 0 0 0,-5 0 2 15,5 0-4-15,-4 0 4 0,8 0 0 16,-9 0-1-16,5 0-4 0,-4 0 3 0,0 0 6 15,3 0-3-15,-3 0-1 0,4 0-3 16,-5 0 2-16,1 0 2 0,4 0-1 16,-9 0 4-16,9 0-10 0,-4 1 1 15,0-1-3-15,1 0 12 0,1 2 1 0,-2-2-4 16,1 0 1-16,1 0 3 0,0 0-3 16,-2 0-1-16,-1 0-3 0,5 0 0 15,-4 0-2-15,-1 0 1 0,5 0 2 0,-8-2 1 16,7 2-1-16,-3 0 3 0,0-1 0 15,4 1-2-15,-5-2-2 0,3 2-4 16,-2 0 4-16,1-1 0 0,1 1 0 16,-2 0 4-16,4-2-5 0,-5 2 4 0,1 0-6 15,0 0 3-15,3 0 1 0,-7 0 1 16,8 0-2-16,-5 0 8 0,5 0-6 0,-4 0 2 16,-1-1-8-16,3 1 4 0,0 0-2 15,0 0 2-15,-1 0 0 0,-1 0 4 16,2 0-2-16,-3 0-8 0,5 0 3 15,-4 0-2-15,2 0 7 0,-1 0-2 0,-1 0 1 16,4 0 1-16,-4 1 0 0,3-1-1 16,-3 0-1-16,2 0-3 0,-1 0 3 15,1 0 0-15,2 0 0 0,-4 0 3 16,8 0-3-16,-9 0 3 0,5 0-2 0,-2-1 1 16,2 1-3-16,-5-2 1 0,9 2-1 15,-8-1 1-15,4-1 2 0,-3 2-2 16,3-2-1-16,-4 2-1 0,8-1-1 0,-9 1 3 15,5-1-1-15,0 1 2 0,-2 0-1 16,-3 0 0-16,9-2 2 0,-8 2-2 16,4 0-2-16,0-1 1 0,-3 1-3 15,-1 0 4-15,4 0 2 0,0-2 1 0,-1 2-6 16,1 0 3-16,-2-1 0 0,0 1 0 16,-1 0 9-16,3 0-5 0,0-2 0 15,0 2-15-15,-5 0 7 0,5 0 2 16,-2-1 4-16,-2 1-1 0,3 0-1 0,-3 0 3 15,4 0-14-15,-4 0 11 0,3 0 0 16,-3 0 12-16,4 0-11 0,0 0 0 0,-5 0 1 16,5 1-8-16,-4-1 3 0,4 0 1 15,-5 0 2-15,5 0-2 0,-2 0-1 16,-1 0 3-16,1 0 0 0,2 2-3 16,-4-2 3-16,8 0 1 0,-9 0 6 0,5 0-7 15,-2 1 2-15,2-1-1 0,-1 0 1 16,1 0-1-16,0 0 1 0,-2 0-2 15,6 0-2-15,-7 0 4 0,3 0 1 16,4 0-1-16,-6 0-2 0,2 0-2 0,4 2 2 16,-7-2 0-16,3 0 0 0,2 0-2 15,-2 0 2-15,4 0 0 0,-7 0 0 16,7 0-1-16,-4 0-2 0,-2 0 6 0,6 0-3 16,-4 0 1-16,-3 1-4 0,7-1 0 15,-6 0 3-15,6 2-1 0,-4-2 1 16,-2 0-2-16,5 1-5 0,-3 0 3 0,-2-1 4 15,2 2 9-15,2-2-4 0,-3 2 0 16,1-2-7-16,0 1 2 0,0-1-1 16,2 2 3-16,-3-1 0 0,1-1-2 15,-2 2 0-15,6-1 0 0,-6-1 0 0,1 2 2 16,5-2-4-16,-6 1 1 0,6-1 0 16,-4 2 1-16,2-2 0 0,0 1-1 15,-3-1 1-15,5 1 0 0,-6-1 3 0,6 2-3 16,-6-2 0-16,6 0 0 0,-2 0 0 15,1 2 0-15,-5-1 0 0,6-1 0 16,-4 0 0-16,2 2-2 0,0-2-2 16,2 1 3-16,-7-1-4 0,7 2 3 0,-2-2 2 15,-2 1 2-15,2-1 1 0,2 2-3 16,-4-2-3-16,1 3 3 0,1-3 0 16,2 0-2-16,-2 1 2 0,2 0 0 15,-6-1 0-15,8 2-2 0,-2 0 1 0,-2-2 1 16,-1 1 3-16,3-1-1 0,2 2-2 15,-6-2 0-15,6 1-2 0,-4-1 2 16,0 2 0-16,4-1 0 0,-2-1 0 16,2 2-2-16,-4-2-2 0,2 0 1 0,2 0 0 15,-5 1 2-15,5-1 1 0,-4 0 0 16,4 2 1-16,0-2 2 0,0 0-3 16,-2 0-3-16,2 1 0 0,0-1 2 0,0 0-3 15,0 0-1-15,0 0 0 0,-4 0 7 16,4 0-1-16,0 0 4 0,0 0-5 15,0 0 0-15,0 0-2 0,0 0 2 16,0 0 3-16,-4 0-2 0,4 0 13 0,0 0-6 16,0 0 1-16,0 0-15 0,0 0 1 15,0 0 5-15,0 0 0 0,0 0 0 16,0 0-3-16,0 0 0 0,0 0 3 0,0 0-3 16,0 0 4-16,0 0-2 0,0 0 1 15,0 0-1-15,0 0 2 0,0 0-1 16,0 0 3-16,0 0-3 0,0 0 0 0,0 0 0 15,0 0-3-15,0 0 3 0,0 0 0 16,0 0 3-16,0 0 0 0,0 0-6 16,0 0-7-16,0-1 2 0,0 1 5 15,0 0 6-15,0-2 0 0,0 2 0 0,0-1-1 16,0 1-1-16,0-2 1 0,0 1-1 16,0-1 1-16,0 1-1 0,0-1 2 15,0 2 3-15,4-1 1 0,-4-1-6 0,0 0-4 16,0 1-2-16,4 0 2 0,-4 1 2 15,0-3 2-15,0 3 2 0,0-2-3 16,0 1 0-16,0-1 0 0,2 1 0 16,-2-1 2-16,0 2-2 0,0-3 0 0,0 3 1 15,4-2-2-15,-4 1-1 0,0 0 2 16,5-1 0-16,-5 1 2 0,0-1-2 16,0 1-2-16,0-1 2 0,0 1 2 15,0-1 1-15,0-1-1 0,0 1-4 0,2 1 2 16,-2 0 0-16,0-1-5 0,0 1 5 15,0-2-3-15,0 1 6 0,0-1 0 16,0 2 4-16,0-1-12 0,4-1 0 16,-4 2-4-16,0-2 10 0,0 1-2 0,0-1 1 15,0 2 1-15,0-1-8 0,0-1 7 16,0 2-3-16,0-3 12 0,0 2-4 16,0-1-1-16,0 0-4 0,0 0 0 0,0 0-3 15,0-1 6-15,0 0-3 0,0 1-3 16,0-1 0-16,0-1 0 0,0 2 6 15,0 0-3-15,0-1 0 0,0-1-3 16,0 0 2-16,0 1 1 0,0 0 1 0,0 1 2 16,0-2 1-16,0 0-2 0,0 1-2 15,-4 0 0-15,4 1 0 0,0-2 0 16,0 1 0-16,0 1-2 0,0 0 4 0,0-2-6 16,0 2-1-16,0 1 2 0,0-2 3 15,0 3 0-15,0-2 0 0,0 0 0 16,0 1 2-16,0-1-1 0,0 1-1 15,0 0 1-15,0 0-5 0,0 1 4 0,0-2-1 16,-2 0 2-16,2 0 7 0,0 1-4 16,0-3-2-16,0 3-10 0,0-1 2 15,0 0 3-15,0-2-2 0,0 2 1 0,0-1 1 16,0 1-6-16,0-2 2 0,0 2 2 16,0-2 6-16,0 0-3 0,0 0-17 15,0-1-25-15,0 2-46 0,0-2-70 0,0 0-152 16,0 1-190-16,0-1-210 0,0-1-33 15,-5 0 103-15,5 2 214 0</inkml:trace>
  <inkml:trace contextRef="#ctx0" brushRef="#br0" timeOffset="3">26829 11356 12 0,'0'0'26'0,"0"-1"1"0,0 1-5 16,0 0 1-16,4 0-13 0,-4 0 1 15,0 0-4-15,0 0 1 0,0 0 7 16,0 0 6-16,0 0 9 0,0 0 4 0,0 0 3 15,0 1 2-15,0-1 2 0,0 0 2 16,0 2-1-16,4-1-9 0,-4-1-7 16,0 2-6-16,0-1 5 0,0-1-8 15,0 2-5-15,0-1-6 0,0 1-2 0,0 0 0 16,0 0-1-16,0 0 1 0,0 1 5 16,0-2 10-16,0 2 13 0,0 0 7 15,0 0-5-15,0 0-12 0,0 0-5 0,0 0-7 16,0 2 3-16,0-2-5 0,0 1-2 15,0-1-1-15,0 3 2 0,0-3-4 16,0 1 6-16,0 1 5 0,0 0 14 0,0-1 5 16,0 2 2-16,0-1-7 0,0-1-8 15,0 1-6-15,0 0-5 0,0 0-2 16,0 0-1-16,0-1-2 0,0 0-4 16,0 1 1-16,0 1 0 0,0-1 4 0,0-1 2 15,0 2-4-15,0-1-2 0,0 1 2 16,0 0 17-16,0-2 21 0,0 2 19 15,0 0-4-15,0 0-13 0,0 0-12 0,0 2-13 16,0-4-5-16,0 4-7 0,0-2 0 16,0 0-4-16,0 0 3 0,0 0-2 15,0 1 0-15,0 1-3 0,0-2 3 16,0 1-2-16,0-1 1 0,0 2 0 0,0-1 0 16,0-1 1-16,0 2 0 0,0-1-2 15,0 1 1-15,0-1 0 0,0 0 1 0,0 1-1 16,0 1-1-16,0-1-4 0,0 1 3 15,0 0-3-15,0-2 2 0,0 1 0 16,2 1 3-16,-2-1 1 0,0 0-3 16,0 1 3-16,0 0-2 0,0-1 1 0,0-1-2 15,0-1 0-15,0 1 1 0,0 1-1 16,5 0 0-16,-5-1 0 0,0 1 0 16,0-1 0-16,2 1 0 0,-2 1 0 15,0 0 0-15,0-2 0 0,0 1-1 0,0 1 0 16,0-1 2-16,4 0-1 0,-4 0 0 15,4 1 0-15,-4-2 1 0,0 2 1 16,0 0-4-16,2-1 2 0,-2 1 0 0,0-1 0 16,0 0 2-16,4 1 0 0,0 0-2 15,-4 0 1-15,0 0-2 0,2-1 1 16,2 1 1-16,-4 0 1 0,3 0-2 16,-3 0 1-16,4-2 1 0,0 2-4 0,-4 0 5 15,0 0-1-15,2-2 1 0,2 3 0 16,-4 0 5-16,2-1 43 0,-2 1 39 15,4 0 23-15,0-2-23 0,-4 3-22 16,2-2-25-16,-2 0-11 0,0 2-10 0,5-2-4 16,-5-1-7-16,2 3-2 0,-2-2-3 15,0 2-1-15,4-2 3 0,0 1-4 0,-4 1 1 16,0-2-4-16,2 1 1 0,-2-1 1 16,0 2-1-16,4-1 0 0,0 1-1 15,-4-1 0-15,0 1-1 0,0-1 2 16,0 2-2-16,2-1 0 0,-2-1-2 0,4 1 4 15,-4-1-2-15,0 2 2 0,0-1-1 16,3-1 2-16,-3 1-1 0,0 0-1 16,0 0-1-16,0 0 1 0,0-1-1 15,0 2-1-15,0-1 1 0,4-2-1 0,-4 1 1 16,0 1 1-16,0-1 4 0,4 1-4 16,-4-3 0-16,0 3-1 0,0 0-1 15,0-1 1-15,0-1-3 0,2 2 0 0,-2-2 3 16,4 1 3-16,-4 1-1 0,0-1 0 15,0 1-1-15,0-1 2 0,0 1-3 16,0-1 1-16,2 1-1 0,-2-2 1 16,0 1-1-16,0 1 0 0,0-1 1 0,0 1 0 15,0-3 1-15,0 3-2 0,4-1 1 16,-4 1-1-16,0 0 0 0,0-1 2 16,0 1-2-16,0-1 0 0,0 1 0 15,0-2 3-15,0 1-2 0,0 0-1 0,0 1-1 16,0 0 1-16,0-1 0 0,0 1 0 15,0 1 0-15,0-2-1 0,0 0 0 0,0 3 1 16,0-1 1-16,0-2 0 16,-4 1 0-16,4 1-1 0,0-2-1 0,0 2 1 15,0 0 1-15,0-1 0 0,0-1 0 16,-2 1-1-16,2 1 0 0,0-2 2 0,0 1 1 16,0-1-1-16,0 1 1 0,0 1-1 15,0-2-4-15,0 1 0 0,-4-1 2 16,4 2 0-16,0-2 2 0,0 3-4 0,-2-1 2 15,2 0-1-15,0 0 1 0,0 0 3 16,0 0-3-16,0 0 2 0,0 0-2 16,-4 1 0-16,4-1-2 0,0 2 2 15,0-1 5-15,-4-1-1 0,4 2-4 0,0-3 2 16,0 3-2-16,0 0 3 0,0-3-1 16,0 3 0-16,0 0-4 0,-3-1 2 15,3 1 0-15,0-2 4 0,0 1-1 16,0 0-2-16,0 1 1 0,0-2 0 0,0 1 1 15,0 1 0-15,-4-2 1 0,4 2 2 16,0-1-2-16,0-1 0 0,0 2-2 16,0-1 2-16,0-1 26 0,0 2 32 15,0-3 24-15,4 2-14 0,-4 0-18 0,0-1-21 16,0 0-10-16,0 2-7 0,0-3-4 16,0 3-5-16,0-2 0 0,0 0-4 0,0 2-1 15,3-2-2-15,-3-1 2 0,0 2-2 16,0-1 2-16,0-2 0 0,0 2 1 15,0-2-3-15,0 3 0 0,4-3-5 16,-4 1 3-16,0-1 2 0,0 1 0 0,4-1 1 16,-4 0-1-16,0 1 4 0,0 0-1 15,0-2 3-15,0 1-1 0,0-1-3 16,0 2-2-16,0-4 0 0,0 4 0 0,0-2 9 16,0 1-1-16,0-1-2 0,0 2-10 15,0-1 2-15,0 1 1 0,0-2 1 16,0 1 3-16,0-1 0 0,0 2 1 15,0-1-1-15,-4-1 4 0,4 1-1 0,0 0-6 16,0-2-1-16,0 3-1 0,-4-2 3 16,4 0 1-16,0 0 0 0,0 0 2 15,0 0-4-15,0 0 0 0,0 0 1 0,0-1 0 16,0 1 1-16,0-2-4 0,0 1 1 16,0 1 1-16,0-2 1 0,0-1 3 15,0 2-3-15,4-1 0 0,-4-1 1 0,0 2-2 16,0-2-2-16,0 1 1 0,4 1 1 15,-4-2 0-15,0 1 1 0,0-1-2 16,0 2 0-16,0-1-1 0,0 1 4 16,0-1-1-16,2 2 2 0,-2-2 1 0,0 1-4 15,4 0 0-15,-4-1 0 0,0 1 2 16,0-1-1-16,0 1 1 0,2-1 26 16,-2-1 30-16,0 2 21 0,0-1-10 15,0-1-16-15,0 0-15 0,0 0-9 0,0 0-6 16,0 0-6-16,0 0 0 0,0 0-1 15,0 2-4-15,0-2-1 0,0 0-5 16,0 1-5-16,0-1 2 0,0 0-4 0,0 0 3 16,4 1 1-16,-4 0 0 0,0 0 0 15,0-1-2-15,0 2-1 0,4-1-3 16,-4-1 3-16,0 0 1 0,0 0 2 16,0 0-1-16,0 2-4 0,0-4 0 0,0 2 0 15,2-1 3-15,-2 1-3 0,0-2 1 16,0 1 0-16,0 1 3 0,0-3-1 15,0 1 2-15,0 0-1 0,0 1-1 0,0 0-5 16,0-1 2-16,0-1 2 0,5 2 2 16,-5-1-1-16,0 1 0 0,0-1 3 15,4 1-1-15,-4 1-3 0,0-2-2 0,0 1 2 16,0-1 0-16,0 2 2 0,2 0-2 16,-2-2-2-16,4 3 1 0,-4-1-2 15,0-1 1-15,0 2 0 0,0-1-1 16,2 1 2-16,-2-2 2 0,0 2 1 0,0-1 0 15,4-1-5-15,-4 2 2 0,4-1 1 16,-4-1 0-16,0 1 0 0,0 0-1 16,0-2 1-16,0 1 2 0,2-1 1 15,-2 2 0-15,0-1-3 0,0-2 1 0,4 1-3 16,-4 1 1-16,0-1 1 0,0-1 0 16,0 0 1-16,0 2-2 0,0-2 1 15,0 0 0-15,0-1 0 0,0 2-1 0,0 0-1 16,0-1 1-16,0 0 1 0,0 1 4 15,0 0-2-15,0-3 4 0,0 2-1 16,0 0-1-16,0-1-3 0,0-1-4 16,0 1 3-16,0-1-2 0,0 0 1 0,0 1-1 15,0 0 1-15,0-2 1 0,0 1 0 16,0-1-3-16,0 2-2 0,0-2-2 16,2-2 1-16,-2 1-1 0,0-1-45 15,0-1-153-15,0 0-207 0,0-1-221 0,-2-4-34 16,2-1 94-16,0-2 200 0</inkml:trace>
  <inkml:trace contextRef="#ctx0" brushRef="#br0" timeOffset="4">26860 11347 85 0,'0'-1'97'0,"4"1"-6"16,-4 0-4-16,0 0-7 0,0-2-3 15,0 2-2-15,0 0-3 0,0 0-2 0,0 0-6 16,0 0-1-16,2 0-83 0,-2 0-51 15,0 0-32-15,0 0 59 0,0 0 37 16,0 0 21-16,0 0 14 0,0 0 7 0,0 0 0 16,0 0-4-16,0 0-2 0,4 0-1 15,-4 0-4-15,0 0-7 0,0 0 1 16,0 2 13-16,0-2 11 0,3 0 6 0,-3 0-10 16,0 1-11-16,4-1-6 0,0 1-6 15,-4-1-3-15,0 2-2 0,2-2 18 16,2 2 21-16,-4-2 16 0,2 1-5 15,2 1-16-15,0-2-14 0,-4 1-11 0,2-1-3 16,3 3-4-16,-3-3-5 0,2 2-1 16,0-1-2-16,-2 1 0 0,2-1 0 15,0 1-1-15,2-1 3 0,-3 0 1 16,1 1 4-16,2 0 45 0,-2-2 39 0,-2 1 22 16,6 1-31-16,-6-1-22 0,7-1-21 15,-3 2-13-15,-4-1-11 0,6 1-7 0,-2-1-3 16,1 1 1-16,-3-2-4 0,2 1 1 15,0 0-5-15,0 1 1 0,3 0-1 16,-3-1 0-16,0 2-1 0,0-1-1 16,0-1 4-16,3 1 1 0,-3-1-2 0,4 1 0 15,-8 0-1-15,9 0 0 0,-5 0 3 16,2-2-2-16,-2 1 0 0,5 1-3 16,-9-1 1-16,8 1 3 0,-4-1-1 15,2 1 0-15,-1-1-5 0,3-1 2 0,-8 2 0 16,8-1 3-16,-3 0 1 0,3 1-5 15,-4 0 2-15,2-1 3 0,1 1 1 16,-1-2-5-16,-2 1 0 0,5 1 0 0,-5-1 0 16,4-1 0-16,-4 2 0 0,0-1 0 15,1-1 4-15,3 2 0 0,-2-2-1 16,1 0 0-16,-1 0 0 0,0 1-1 16,0-1-1-16,-1 2-1 0,3-2 0 0,-4 0-1 15,4 0 2-15,-3 0 1 0,-1 0-1 16,4 0-1-16,-4 0 0 0,5 0 0 15,-1 0-1-15,0 0 1 0,1 0 0 16,-1 0 1-16,-2 0 1 0,3-2-2 0,-1 2 0 16,2-1 1-16,-1 1-1 0,-1-2 0 15,5 2-3-15,-7 0 3 0,2-1-1 0,5-1 1 16,-3 2 0-16,2 0 1 0,-5-1 2 16,1 1-1-16,5-2 3 0,-3 2-2 15,2-1 2-15,-1-1-1 0,1 1 42 16,-5-1 59-16,5 0 41 0,-2 0-22 0,3 0-43 15,-5 1-30-15,7-1-17 0,-9 1-12 16,6-1-6-16,-1-1-7 0,1 2 6 16,-3-1-8-16,1 0 0 0,3 0-9 0,-7 0 2 15,6 1 2-15,-1-1 0 0,1 1 0 16,-3-2 0-16,-3 1-2 0,6 1 1 16,-3-1-1-16,1 0 3 0,-2 0 1 15,1 2 0-15,1-2-4 0,-2 1-1 0,1-1 1 16,-1 2-2-16,0-1 1 0,-1-1 0 15,1 2 2-15,4-1 0 0,-3 1 2 16,-3-2-3-16,2 2-1 0,5 0-1 16,-5 0 5-16,-1-1-3 0,1 1 0 0,0 0-3 15,1 0 2-15,1-2 2 0,-2 2 2 16,1 0 1-16,-1-2-2 0,0 2 0 16,1 0-1-16,-3 0 1 0,6-1-1 15,-3 1 2-15,-1-1-6 0,-2 1 3 0,7-2 3 16,-5 2 0-16,-2 0 2 0,7-1-5 15,-5 1 3-15,3 0-2 0,1-2-1 16,-4 2-4-16,3 0 3 0,-3-1 1 0,2 1 1 16,3 0 1-16,-5-2-2 0,-1 2 1 15,5 0-4-15,-4 0 2 0,-1-1-1 16,1 1 5-16,4-2 0 0,-3 2-2 16,-3 0-3-16,2 0 2 0,1 0-2 0,-5 0 2 15,8 0 0-15,-7 0 0 0,3 0 0 16,0 0 0-16,-4 0 0 0,5 0 2 0,-1 0-4 15,-4 0 2-15,5 0 0 0,-5 0 0 16,4 0-1-16,1 0 1 0,-5 0 1 16,4 0 1-16,-2 0-1 0,3 0-1 15,-3 2 2-15,0-2-3 0,3 0 1 0,-1 0-2 16,-4 0 2-16,9 0 1 0,-5 0 2 16,-4 0-2-16,4 0 1 0,-1 0-2 15,1 0 4-15,5 0-2 0,-5 0-2 16,-2 0-4-16,2 0 4 0,1 0 0 0,3 0 0 15,-5 0-4-15,1 0 4 0,4 0 3 16,-3 0-2-16,-3 0 1 0,6 0-2 16,-3 0-2-16,-3 0-2 0,6 0 4 15,-3 1 0-15,1-1 0 0,3 0 4 0,-5 0-2 16,-2 0-1-16,7 0 0 0,-5 2-2 16,-2-2 1-16,3 0-7 0,3 0 7 0,-3 0-1 15,-3 0 5-15,6 0 1 0,-3 0 1 16,-1 0-5-16,-2 0-8 0,7 0 2 15,-5 0 4-15,0 0 7 0,-1 0-4 0,5 0 0 16,-4 0 1-16,-1 0-2 0,1 0-1 16,4 0-1-16,-3 0 2 0,-3 0 0 15,2 0-1-15,1 0 0 0,-1 1-2 16,0-1 2-16,1 0 1 0,-3 0-8 0,2 0 6 16,1 0 0-16,-1 0 9 0,2 0-6 15,-3 0 0-15,-1 0-2 0,2 0 0 16,5 0 0-16,-5 0 1 0,-2 2 0 15,3-2 2-15,-1 0 1 0,-4 0-2 0,9 1 0 16,-5-1 0-16,-4 2 0 0,5-2 2 16,-1 1-2-16,-2 0 0 0,0-1 2 15,1 2-1-15,1-2 0 0,0 2 2 16,-3-2 0-16,7 0 0 0,-4 0-3 0,-3 1-1 16,3-1 2-16,0 0 1 0,-1 0 0 15,5 0 0-15,-4 0 1 0,-3 0 0 16,3 0-3-16,0 0-2 0,-1 0 2 0,5 0-2 15,-4 0 0-15,1 0-2 0,-5 0 4 16,4 0-2-16,-2 0 0 0,7 0 0 16,-5 0 3-16,1 0 0 0,-3 0 0 15,0 0 0-15,0 0-3 0,3 0-2 0,3 0 1 16,-3 0 1-16,-3 0 1 0,2 0-1 16,-4 0 0-16,5 0-2 0,-1 0 0 15,-4 0 1-15,5 0 1 0,-5 0-2 16,4 0 0-16,-2 0 2 0,1 0 4 0,-1 0-1 15,0 0-4-15,0 2 1 0,-1-2 0 16,3 0 3-16,-8 1-1 0,8-1-2 0,-3 0-1 16,1 0 1-16,-2 2 1 0,4-2 2 15,-3 1-3-15,-1-1 0 0,0 0-2 16,2 0 2-16,-2 0-1 0,1 2-2 16,3-1 0-16,-8-1 3 0,8 2 2 0,-1-2 0 15,-3 1-2-15,4 0-1 0,-4-1 0 16,1 2 2-16,3-2 1 0,0 0-1 15,-4 2 0-15,5-2-2 0,-1 0 1 16,-2 0 1-16,1 0-1 0,1 0 2 0,-2 0-2 16,3 0 3-16,-1 0-3 0,0 0 1 15,1 0-2-15,-1 0 1 0,-2 0 0 16,7 0 3-16,-5 0-1 0,-2 0 0 16,3 0-9-16,3 0 5 0,-4 1 1 0,-1-1 3 15,1 0-2-15,5 0-2 0,-3 0 2 16,2 0 1-16,-5 0 0 0,1 0 4 15,4 0 5-15,-1 0-1 0,1 0-9 0,-1 0-9 16,1 0 5-16,-6 0 2 0,7 0 1 16,-5 0-1-16,3 0 4 0,1 0-1 15,-6 0-2-15,7 0-2 0,-5 0 0 0,1 0 3 16,-3 2 0-16,6-2 3 0,-3 1-2 16,-1-1-1-16,-2 0-5 0,7 0 5 0,-5 0 0 15,-2 0 4-15,3 0-3 0,-1 0 1 16,-4 0-2-16,9 0 0 0,-5 0 0 0,-4 0 0 15,5 0 0-15,-1 0 0 0,-4 0 0 16,4 0-2-16,-3 0-3 0,3 0 5 16,-4 0 0-16,0 0 5 0,1 0-3 0,1 2-2 15,0-2-2-15,0 0 2 0,-1 0 2 0,3 0 1 16,-8 1-3-16,8-1 0 0,-4 0-2 16,3 0 2-16,-3 0-3 0,4-1 3 15,-8 1 0-15,9 0 3 0,-5-2-2 0,2 2 0 16,-2 0 0-16,5-1-1 0,-5-1 1 15,0 2 0-15,0-1 0 0,3 1-1 0,-3 0 0 16,0-2 0-16,0 0 2 0,0 2-2 16,3-1 0-16,1 1-2 0,-4-1 4 15,0 1 1-15,5-2 0 0,-5 2-3 0,4-1-1 16,-4-1-1-16,1 2 2 0,3-1 2 16,-4-1 1-16,5 2-3 0,-5-1-8 0,4-1 5 15,0 1-1-15,-3-1 9 0,3 0-5 16,0 2 2-16,1-2 2 0,-5 2-1 15,4-2-1-15,0 1-1 0,-3 1 0 0,3-2-2 16,0 2-1-16,-1-1 0 0,-1 1 2 16,2-2 0-16,-1 2 2 0,-1 0-1 0,0 0-1 15,2-1-2-15,-1 1 3 0,-1-2 1 16,0 2-1-16,-2 0 0 0,5 0-1 0,-5-1 0 16,0 1-2-16,0 0 2 0,3 0 0 15,-1-2 0-15,0 2 0 0,-2-1-1 16,-4 1 1-16,7 0 1 0,-3-2 1 0,0 2 1 15,0 0-6-15,3-2 0 0,-7 2 1 16,4 0 5-16,-2 0-1 0,0-1-2 0,2 1-2 16,-4 0 1-16,7 0-1 0,-9-1 1 15,2 1 0-15,6 0 2 0,-6 0-1 16,2 0 1-16,-2-2 1 0,2 2 0 0,0 0 1 16,-1 0-3-16,1 0-2 0,-2-1 0 15,-2 1 3-15,4 0 2 0,0 0 0 0,-2 0-5 16,2 0-1-16,-4 0 3 0,0 0 2 15,4 0-1-15,-4 0-5 0,2 0 3 16,3 0 1-16,-5 0 4 0,0 0-1 0,0 0-2 16,2 0-1-16,-2 0-1 0,0 0-1 15,0 0 2-15,4 0 0 0,-4 0 2 0,4 0-2 16,-4 0-2-16,0 0 2 0,0 0-1 16,0 0 2-16,0 0 1 0,0 0 1 0,0 0-1 15,2 0-2-15,-2 0-2 0,0 0 0 16,0 0 4-16,0 0-1 0,0 0 2 15,0 0-3-15,0 0 1 0,0 0-3 0,0 0 1 16,0 0-3-16,0 0 3 0,0 0-4 0,0 0 3 16,0 0-1-16,0 0 2 0,0 0-1 15,0 0-2-15,0 0 5 0,0 0-1 16,0 0 2-16,0 0-4 0,0 0 2 0,0-2-1 16,4 2 1-16,-4 0 0 0,0 0 0 15,0-1-2-15,0 1-1 0,0 0 1 0,0-2 2 16,2 2 0-16,-2-1-1 0,0-1-2 15,4 1-2-15,0 1 3 0,-4-2-1 16,3 0 3-16,1 1-1 0,-4 0 1 0,2-1-3 16,2 1 1-16,0-1 2 0,-4 1 2 15,2-1-1-15,-2 2-3 0,4-1-1 0,0-1 3 16,-4 2 2-16,0-1 1 0,2 1-1 16,3 0-2-16,-5 0-2 0,0-2 0 15,0 2 2-15,2 0 2 0,-2-2-1 0,0 2 0 16,0 0-1-16,0 0 0 0,4 0-2 15,-4 0 4-15,4 0-1 0,-4 0 2 0,0 0-7 16,0 0 2-16,2 0 0 0,-2 0 2 16,0 0 1-16,0 0-1 0,4 0 0 15,-4 0-1-15,0 0 0 0,0 2 3 0,0-2-1 16,2 0 2-16,-2 2 1 0,0-2-3 16,0 0-2-16,4 0-1 0,-4 0 3 0,4 1 0 15,-4-1-1-15,0 0-2 0,0 0 0 16,0 2 4-16,0-2 0 0,2 0-1 15,-2 1 0-15,0-1 2 0,0 0-2 0,5 2 2 16,-5-1-3-16,0-1 0 0,0 2 3 16,0-1-1-16,0-1-1 0,0 2-2 0,0-1 0 15,0 0 2-15,0 1 0 0,0 0-1 16,0-1 5-16,0 2-2 0,0-1 3 0,0-1-4 16,0 2-1-16,0 0-2 0,0 0-1 15,0 0 1-15,-5 0 0 0,5 0 1 16,0 0-2-16,0 0 2 0,-2 1 1 0,2 0 0 15,0 0 0-15,0-1 5 0,0 2-2 16,0-1-2-16,0-1-5 0,0 3-2 0,-4-3 7 16,4 3-1-16,0-1 3 0,0-1-3 15,-4 2-1-15,4 0 0 0,0 0 2 16,0 0-2-16,0 0 1 0,0 2-3 0,0-2 1 16,0 1 1-16,0-1 0 0,-2 1 1 15,2 1-1-15,0-2 0 0,0 2 0 0,0-1 0 16,0 1 0-16,0-1 0 0,0 1 5 15,0-3 0-15,0 3-2 0,0 0-5 0,0 1 1 16,0-2 1-16,0 1-2 0,0-1 5 16,0 1-1-16,0-1 0 0,0 2-1 0,0-1-1 15,0 1-1-15,0 0 1 0,0-2 1 16,0 2 3-16,0 0-2 0,0-1-3 0,0 1-1 16,0 0 1-16,0-2 2 0,0 2 0 15,0-1-1-15,0-1 1 0,0 0-1 16,0 3 0-16,0-1-1 0,0-2 2 0,0 1 1 15,0-1 0-15,2 2-2 0,-2-2 0 16,0 1 0-16,0 0-2 0,0 1 4 0,0 0-2 16,0-2 1-16,0 2-1 0,0-2 2 15,4 3-2-15,-4-3 0 0,0 2 3 16,0-1-3-16,0 1 1 0,0-2-2 0,0 1 2 16,4 1-1-16,-4-2 2 0,0 1-4 15,0-1 1-15,0 1-2 0,0-2 3 0,2 0 0 16,-2 1 3-16,5 1-3 0,-5-3 1 15,0 2 4-15,0 0 26 0,2 0 28 16,-2 0 25-16,0 0-11 0,0 1-15 0,0-1-18 16,0 0-13-16,0 1-13 0,0 0-2 15,0-1-4-15,4 2-3 0,-4-2-2 0,0 3-2 16,0-2 2-16,4 0-3 0,-4 1 0 16,0 0 0-16,0 0 0 0,0 0 14 15,0 0-6-15,0 0-4 0,0 0-9 0,2 0 12 16,-2 0 10-16,0 0 2 0,0 0-7 15,0-1-6-15,0 1-3 0,0 0 0 0,0-2 2 16,4 2-2-16,-4 0 0 0,0 0-3 16,0 0-1-16,0 0 2 0,4 0 1 0,-4 0-1 15,0 0 4-15,0 0-1 0,0 0-3 16,0 0-1-16,0 2 0 0,0-2 0 0,2 0 0 16,-2 1 2-16,0-1 2 0,4 2 0 15,-4-1-3-15,0 0-1 0,0 1 1 0,0 0 0 16,0-1 0-16,0 1-2 0,0-1-1 15,0 1 3-15,0-1 3 0,0 1-3 16,0-1-1-16,0 1-5 0,0-1 3 0,0 1 1 16,0-1 2-16,0-1-1 0,0 2 0 15,0-1-1-15,0-1 1 0,0 1 0 0,0 0 0 16,0-1 0-16,0 0-2 0,0 1 3 16,0-1-2-16,0 1-1 0,0 0-3 15,0-2 2-15,0 3 6 0,0-2 3 0,0 2-1 16,0-3-3-16,0 3-5 0,0 0-1 15,0-2 0-15,0 0 4 0,3 1 2 0,-3 1 0 16,0-1 0-16,0-1-1 0,0 2-1 16,4-1 0-16,-4-1-7 0,4 2 0 15,-4 0 1-15,0 0 11 0,0 0-4 0,2-1 4 16,-2 2 1-16,4-2-2 0,-4 3-2 16,0-3 0-16,0 2-4 0,0-1 4 0,0 0-2 15,0 2 0-15,2-1-1 0,-2-2 1 16,0 2 1-16,0 0-2 0,0 0 1 15,0 0-1-15,0-2 2 0,-2 3 0 0,2-1 3 16,0-2-2-16,0 2-2 0,0-2-2 16,0 3 2-16,0-3-2 0,0 1-1 0,0-1 2 15,0 1 1-15,0-1 2 0,0-1-2 16,0 2 0-16,0-3 0 0,0 2 0 0,0-1 0 16,0 0 3-16,0 0-3 0,0 1-3 15,0-1 2-15,0 0 1 0,0 1 1 16,0 0-2-16,0-1 1 0,-4 1 1 0,4-1 1 15,0 0-1-15,0 1-1 0,0 0 0 16,-2-2-3-16,2 2 3 0,0-2 0 0,0 2 3 16,0-1-4-16,0 0-1 0,0-2-2 15,0 2 2-15,0 0 4 0,0-1 1 16,0 1-2-16,0 0-2 0,0 0-2 0,0 1 2 16,0-1 2-16,-4 2 3 0,4-1-1 0,0-1-2 15,0 2-2-15,-4-2 2 0,4 1-1 16,0 1 0-16,0-2 0 0,0 0-1 0,0 1 1 15,0-1-1-15,0 0 2 0,0 2 0 16,-3-2 1-16,3 1-2 0,0-1 1 16,0 0 3-16,0 1 1 0,0 0 0 0,-4-2-5 15,4 3 2-15,0-2-8 0,-2 0 6 16,2 1-3-16,0 0-1 0,0 0 4 0,-4-1 0 16,4 2-2-16,-4-1 1 0,4-1 4 15,0 2-3-15,0-2 2 0,0 1-2 16,0-1-1-16,-2 0 0 0,2 2 1 0,0-2 2 15,0 0 2-15,0 0-3 0,0 0 3 16,0 0-2-16,-4 0-2 0,4 0-2 0,-4 0 4 16,4 0-1-16,0 0-1 0,0 0 1 15,0-1-1-15,-2 2 0 0,2-2-1 16,0 2 0-16,-5-3-1 0,3 2 1 0,2 0 1 16,0 0 0-16,-4 0 1 0,4-1 1 15,-4 2 0-15,4-1-2 0,0 0 4 0,-2 0 2 16,2 0-3-16,-4 0-1 0,4 0-4 15,-2 0 2-15,2 0-2 0,-4 0-2 16,4 0 1-16,-4 0 2 0,4 0 2 0,0 0 1 16,-2-1-1-16,2 1 1 0,0 0-4 15,0 0 2-15,0 0 2 0,-5-2-1 0,5 2-2 16,-2 0 1-16,2 0 1 0,0 0 2 16,-4 0 1-16,4 0-3 0,-4 0-1 0,4 0-1 15,0 0 1-15,-2 2 0 0,2-2 0 16,0 0-4-16,0 1 3 0,0-1 2 0,-4 2-1 15,4-2 5-15,-4 0-6 0,4 1 1 16,0-1-2-16,0 0 5 0,0 2-2 16,0-2 2-16,0 0-3 0,-2 1 3 0,2-1-2 15,0 0 0-15,0 0 1 0,0-1 0 16,0 0-4-16,0 2 0 0,0-3 0 0,0 1 1 16,0-1-1-16,0 1 0 0,0-1 2 15,0 0 0-15,0 1 3 0,2 0-3 0,-2-1-1 16,0 1-1-16,0-1 1 0,0 1 1 15,0-2 0-15,0 1 0 0,0 1 1 16,4-2-1-16,-4 0-5 0,0 1 2 0,0-1 0 16,4 0 7-16,-4 2-2 0,0-2-2 15,0 1 2-15,2-1 0 0,-2 1 4 0,0 1-6 16,0-2-1-16,4 2-1 0,-4-1-1 16,0 1 4-16,0-1 1 0,4-1-1 15,-4 1-1-15,0 1-3 0,0-2 2 0,0 2-1 16,0-2 0-16,2 0 4 0,-2 0-1 15,0 0-1-15,0 1 0 0,5-2 0 0,-5 2-1 16,0-1 1-16,0 0 0 0,0 0 0 16,2 0 1-16,-2 0-1 0,0 2 0 15,0-2-3-15,0 0 1 0,4 1 2 0,0-1 0 16,-4 0 4-16,0 2-3 0,2-4-1 16,-2 2-3-16,4 2 3 0,-4-2 2 0,0 0-4 15,0 0 2-15,2 0-3 0,-2 0 0 16,0 0 0-16,0 1 4 0,4-2 2 15,0 2-2-15,-4-1-1 0,0 0 0 0,0-1 0 16,2 1 12-16,-2-1-4 0,5 2 0 16,-5-3-14-16,0 2 1 0,2 0-1 0,-2 0 3 15,0-1 2-15,0 1 0 0,4-2-1 16,0 2 2-16,-4-1 0 0,0-1-2 0,0 2 2 16,2-1 0-16,-2-1 0 0,0 1-1 15,4-2 2-15,-4 1 1 0,4-1 0 16,-4 1-1-16,0 0-2 0,2-1-1 0,-2 1 0 15,0-1-5-15,4 0 5 0,-4 0-1 16,0-1 8-16,0 1-5 0,3 0 0 0,-3 0-2 16,0-2 1-16,0 2-1 0,4-1 4 15,-4 0-1-15,0 0 1 0,4 0-2 16,-4-1 0-16,0 1 0 0,0-2-2 0,0 1 5 16,0-1 7-16,0 2 0 0,0-2 0 15,0 0-4-15,0 0 3 0,-4 0-1 0,4 0 1 16,0 0-3-16,-4-2-3 0,4 2 0 15,0-1-1-15,0 1-1 0,-3 0 0 16,3-2 3-16,-4 2-2 0,4-1-1 0,-2 1 1 16,2-2 1-16,-4 0-10 0,0 2 5 0,2-1 4 15,2 0 9-15,-8-1 0 0,8-1-3 16,-2 2-1-16,-3-1-1 0,3 1-2 0,-6-2 2 16,6 0-1-16,-2 1 0 0,2 0-4 15,-6 0-1-15,6-1 3 0,-5 0 1 16,3 1 2-16,-2-1-1 0,2 2-2 0,-2-3-4 15,-1 3 2-15,-1-2 4 0,6 2 3 16,-4-1-1-16,-2 1-1 0,1-2 0 16,1 3 3-16,0-2-3 0,-2 1-5 0,-1 1-10 15,1-2 5-15,2 2 3 0,-4-2 9 16,3 2-9-16,1-1 2 0,-8 1 2 0,8 0 1 16,-5 0-3-16,3 0-2 0,0 0 2 15,-3 0-1-15,3 0 3 0,-2 0-2 0,-5 1 5 16,5-1-6-16,2 0 2 0,-3 0 2 15,-3 0 3-15,6 2-1 0,-3-2-2 16,-3 0-2-16,4 0 2 0,-3 0 0 0,-1 2 0 16,5-2-1-16,-1 0 1 0,-4 0 3 15,5 1-2-15,-1-1 3 0,-5 0-1 0,5 2-1 16,2-2-1-16,-7 0 2 0,3 0-1 16,2 0 0-16,-5 0 2 0,7 0-1 15,-2 0 0-15,-1 0-2 0,-3 0-2 0,6 0 2 16,-3 0 1-16,-3 1 2 0,3-1 4 15,3 2-1-15,-2-2-2 0,-5 0-1 0,5 0-1 16,2 1 3-16,-7-1 3 0,5 0-2 16,2 2 0-16,-7-1-1 0,5-1 5 15,-3 2-5-15,-1-2 3 0,6 1 1 0,-3-1 2 16,1 1-8-16,-4 1-4 0,1-2-1 16,-1 2-2-16,5-2 0 0,-5 1-1 0,2 1 2 15,-3-2 4-15,3 0 0 0,-3 0-3 16,-1 1-3-16,3-1 2 0,-1 0 2 15,-3 2 1-15,1-2-3 0,3 1 2 0,-3-1-1 16,-1 2-2-16,1-1-2 0,-1-1 2 16,3 2 3-16,-3-2 3 0,1 1 0 15,3-1 1-15,-3 1-4 0,-3-1-1 0,3 2 0 16,-1-2 0-16,5 0 1 0,-5 0 3 16,1 0 2-16,-1 0 0 0,0 0 5 15,3 0 2-15,-3-2 3 0,1 2-4 16,-1 0-4-16,5-1 1 0,-7 1-2 0,3 0-3 15,-1-1-2-15,1 1-1 0,3-2 2 16,-3 2-3-16,-1-1 1 0,1-1-4 0,-1 2-2 16,1-1 8-16,-3 1-1 15,3-2 1-15,-1 1-3 0,5 1-1 0,-9-2 2 16,4 2 0-16,1-1-3 0,-5 1-3 16,5-2-3-16,-1 2 4 0,1-2-4 0,-1 1 2 15,-4 1-1-15,5-1 9 0,-1 1-3 16,1-2 2-16,-1 1-8 0,1-1 6 15,-1 2 0-15,1-1 1 0,-1 1-5 16,5-2 1-16,-7 1-3 0,3 1 8 0,-1-2-1 16,5 2 2-16,-3-1-2 0,-1 1-4 15,-1 0-5-15,5-2 2 0,-3 2 5 16,-1 0 5-16,-1 0-2 0,5-2-1 0,-5 2-3 16,1 0 1-16,1 0-3 0,-1 0 6 15,-1 0-4-15,1 2 2 0,-1-2-2 16,-4 2 3-16,5-2 0 0,-3 1-3 15,3 1 0-15,-5 1 7 0,4-2 3 0,-3 1 4 16,-1-1 1-16,5 1 5 0,-3-1-10 16,-6 0-5-16,9 1-5 0,-3 0 6 15,-2-1 0-15,1-1 4 0,3 2-4 0,-1-2 8 16,1 1-7-16,-4-1 4 0,5 0-12 16,-1 2 1-16,-3-2-1 0,3 0-2 15,-4 0 6-15,9 1 0 0,-5-1 1 0,1 0-4 16,-1 0 1-16,1 2 2 0,-1-2-2 15,-1 1 1-15,1-1-4 0,1 0 4 16,-1 0 4-16,5 2 3 0,-5-2-3 16,1 0-2-16,-1 0 2 0,3 0 3 0,-3 0-4 15,5 0 3-15,-5 0-2 0,1 0 2 16,1 0-4-16,3 0-1 0,-5 1 2 16,3-1-1-16,1 0 2 0,-3 0 0 15,-1 1-1-15,3 1-2 0,1-2-3 0,-3 0 5 16,1 2-4-16,3-2 0 0,-5 0 1 15,3 1 6-15,2-1-2 0,-5 0 6 0,2 0-3 16,3 0-1-16,-2 0-21 0,-3 0 6 16,7 0 6-16,-3 0 18 0,1 0-8 15,-3-1-3-15,3 1-6 0,2 0 0 16,-5 0-3-16,3-2 3 0,-3 2 1 0,7-2 2 16,-6 1-2-16,1 0-1 0,-1-1 0 15,3 1 1-15,-1-1 0 0,0 1 2 16,1-1-5-16,1 1 4 0,-4-2-2 0,5 1 5 15,-5 0-2-15,3 1 0 0,-1 0 0 16,2-1-3-16,-1 1 3 0,-1-1 2 16,2 1 1-16,-1-1-3 0,1 1-3 15,0-1 0-15,1 1 3 0,-1 1 0 0,0-2-2 16,-5 2-1-16,9-2 0 0,-4 2 4 16,-1-1-2-16,5 1-2 0,-4-1-1 0,2-1 3 15,-1 2 1-15,1-1-1 0,0 1 0 16,2 0-1-16,-1 0 1 0,-3 0-1 15,4 0 0-15,-5 0-5 0,5 0 0 16,-2 0 1-16,0 0 6 0,-1 0 3 0,1 0-4 16,0 0-1-16,0 0-1 0,-1 0 4 15,3 0-1-15,0 0 1 0,-4 0-4 16,3 0-3-16,1 0 2 0,-4 0 1 16,4 0 3-16,-3 0-1 0,-1 0-2 0,8 0 1 15,-8 0-1-15,3 0 0 0,1 0-3 16,-2 0 3-16,2 0 2 0,-5 0-2 15,9-2 1-15,-8 2-2 0,4 0-1 16,-2 0 2-16,1 0 1 0,-3 0 3 0,8 0 0 16,-8 0-1-16,3 0-1 0,-1 0 0 15,0 0 0-15,0 0 0 0,-3 0-1 0,5 0-1 16,0 0-2-16,0 0-1 0,-5 0 1 16,5 0-1-16,0 0-2 0,-4 0 4 15,1 0 4-15,3 0 3 0,-4 0-1 16,4 0-3-16,-1 0-3 0,1 0-3 0,0 0 1 15,-4 0 3-15,1 0 0 0,3 2 3 16,0-2-3-16,0 0 0 0,0 1 0 16,-5-1-5-16,3 0 2 0,2 0 0 15,0 2 5-15,-1-2 0 0,3 1-2 0,-2-1 1 16,2 0 1-16,-2 0-2 0,4 0-2 16,-7 0-1-16,7 0-1 0,-2 0 3 15,0 0 1-15,2 0 1 0,-2 0 1 0,2 0-4 16,-2 0 1-16,0 0 1 0,1 0 0 15,3 0 0-15,-4 0 0 0,2 0-7 16,-2 0 4-16,0 0 1 0,2 1 13 16,2-1-7-16,-8 0-2 0,8 2 0 0,-2-2-2 15,-3 0 2-15,3 0-2 0,-2 2 0 16,0-2-2-16,2 0-1 0,-2 0 2 16,2 1 3-16,-2-1 0 0,0 0-1 0,-3 2-2 15,5-2-1-15,-6 0-2 0,6 0 4 16,-2 1 0-16,0-1 5 0,-2 2-6 15,3-2 8-15,-5 1-5 0,6-1 0 0,-2 0-17 16,2 0 7-16,-6 2 0 0,6-2-1 16,-5 0 3-16,3 0 0 0,0 0 9 15,2 0-2-15,-2 0-4 0,0 0 1 16,2 0-1-16,-5 0 4 0,3 0-2 0,0 0 2 16,2 0-1-16,-2 0 2 0,2-2-1 15,-2 2 1-15,0 0 2 0,2 0-2 16,-3-1-2-16,1 1 0 0,-2 0-2 15,4 0 0-15,2-2-1 0,-8 2 3 0,6-1-4 16,-2 1 2-16,2 0 2 0,-3 0 2 16,1 0 2-16,2-2-4 0,-2 2 0 0,2 0 0 15,-2-1 1-15,0 1 3 0,2 0-2 16,-7 0-1-16,7 0 0 0,2 0 1 16,-6 0 1-16,2 0-3 0,-2 0-3 15,2 0 2-15,2 0 4 0,-3 0-2 0,1 1-1 16,2-1 0-16,-6 0 0 0,6 0-1 15,-2 0-2-15,2 0 1 0,-2 0 4 0,-1 0 2 16,3 0 0-16,2 0-8 0,-4 0 4 16,2 0-4-16,2 0 2 0,-8 0 1 15,8 0-3-15,-2 0 4 0,2 0 0 16,0 0 2-16,-4 0-6 0,4 0-2 0,-2 2-2 16,2-2 0-16,0 0 1 0,0 0 3 15,0 0-2-15,0 0-4 0,0 1-1 16,0-1-6-16,0 2-14 0,0-2-59 15,0 0-95-15,0 0-97 0,0 0-153 0,0 1-206 16,0-1-233-16,-4-1-1 0,-1 1 175 16,5-2 272-16</inkml:trace>
  <inkml:trace contextRef="#ctx0" brushRef="#br0" timeOffset="5">26459 8313 29 0,'0'0'68'16,"0"1"2"-16,0-1 7 0,0 1 2 16,0-1 3-16,0 0-2 0,0 0 2 0,0 0 4 15,0 0-2-15,0 0-84 0,0 0-57 16,0 0-33-16,0 0 53 0,0 0 34 16,0 0 22-16,0 0 11 0,0 0 7 0,0 0-1 15,0 0 2-15,0 2-4 0,0-2-3 16,0 0-3-16,0 0 1 0,0 0 0 15,0 0 3-15,0 0-2 0,0 0 6 0,0 0-1 16,0 0 0-16,-2 0-3 16,2 0-1-16,0 0 2 0,0 0-3 0,0 0-3 15,0 0 2-15,0 0 11 0,0 0 19 0,0 2 21 16,0-2 7-16,0 0-1 0,0 1-4 16,2-1-1-16,-2 0 11 0,0 0 7 15,0 0 9-15,4 0 8 0,-4 0 10 16,4 0 0-16,-4 0-6 0,2 0-18 15,-2 0-18-15,5 0-6 0,-3 0-5 0,-2 0 1 16,4 0-12-16,0 0-15 0,-2 0-15 16,-2 0-8-16,4 0-9 0,0 0-3 15,-4 0-5-15,6 0-2 0,-6 0-1 0,3 0-1 16,1 0 17-16,0 0 24 0,2 0 14 16,-4 0-5-16,2 0-20 0,0-1-11 15,-2 1 7-15,3 0 6 0,-1-2-6 16,2 2-7-16,-4 0-5 0,2 0 4 0,0-2-9 15,-2 2-2-15,2 0-1 0,-2 0-3 16,7 0-4-16,-7-1 2 0,2 1-2 16,-2-1 1-16,6 1-1 0,-6 0 3 0,3 0-3 15,-1-2 0-15,2 2-3 0,-4 0 1 16,2-1-1-16,0 1 3 0,2 0 0 16,-4 0 1-16,3-2-2 0,-1 2 0 15,-2 0 4-15,4-1 1 0,-2 1 3 0,2 0-1 16,-2 0 1-16,1-2 4 0,1 2 6 15,-4 0 1-15,2 0-4 0,0-1-6 16,2 1-4-16,-4-2 4 0,3 2-4 16,-1 0-1-16,-2 0-5 0,2-1 2 0,0 1 1 15,-2 0-3-15,2-2 0 0,-2 2-1 16,2 0-1-16,1 0 1 0,-3-2 2 0,2 2 2 16,-2 0-1-16,2-1-2 15,0 1-1-15,-2 0 2 0,2 0 4 0,-2-1-4 16,7 1 3-16,-7 0-2 0,-2 0-1 15,8-2-2-15,-6 2 1 0,2-1-2 0,-2 1 0 16,2 0 0-16,0 0 3 0,3-2 5 16,-7 2-1-16,2 0-4 0,6 0-5 15,-6 0 2-15,2 0 4 0,0 0-1 16,3 0 1-16,-5 0-5 0,6 0 1 0,-2 0 1 16,-4 0 1-16,2 0 0 0,0 0 2 15,-2 0-1-15,5 0 2 0,1 2-2 16,-6-2-1-16,2 0-1 0,0 0 1 15,2 0 0-15,-6 1 1 0,3-1-2 0,5 0 4 16,-6 0-5-16,2 0 2 0,-2 2 0 16,2-2-1-16,0 0 4 0,-4 0 0 15,2 0 0-15,3 0-4 0,-3 0-1 0,2 0 3 16,0 0 2-16,-2 0 1 0,-2 0-3 16,4 0-16-16,0 0 7 0,-4 0 3 15,0 0 18-15,2 0-1 0,-2 0-1 16,4 0 15-16,-4 0 15 0,0 0 10 0,0 0-10 15,0 0-13-15,0 0-11 0,0 0-5 16,0 0-6-16,0 0-6 0,0 0-4 16,0 0-1-16,0 0-19 0,0 0-59 15,0-2-162-15,-6 2-268 0,6-1-306 0,-8 1-61 16,6 0 154-16,-2 0 282 0</inkml:trace>
  <inkml:trace contextRef="#ctx0" brushRef="#br0" timeOffset="6">25936 8337 46 0,'-2'1'93'15,"2"2"11"-15,0-1 3 0,0-1 0 16,0 1 3-16,0-2-5 0,0 1-11 0,-4 1-11 16,4-2-6-16,0 1-3 0,0 0 0 15,0-1 10-15,0 0 22 0,0 0 27 16,0 0 14-16,0 0 3 0,0-2-11 0,4 0-20 16,-4 1-23-16,0-2-18 0,2 0-16 15,-2 0-16-15,4-2-13 0,-2 2 9 16,-2-1 20-16,9-2 22 0,-9 0 6 0,2 0-10 15,2 0-17-15,0-2-13 0,-2 1-15 16,2-3-8-16,-2 3-10 0,7-2-6 16,-7-1-3-16,2 0-5 0,-2 2 0 15,2 0-3-15,0-1 0 0,-2 2 3 0,2 0-1 16,-2 0 2-16,-2 1 1 0,4 1 1 16,1 3 1-16,-5-3 1 0,0 2-2 15,2 0-3-15,-2 0 1 0,0 1-1 16,4 1-1-16,0 0 3 0,-4 2-1 0,0 0-1 15,2 1-1-15,2 1 0 0,-4 0 5 16,0 2-1-16,2 0-2 0,-2 3-2 16,0 0-1-16,4 1 1 0,-4 1-2 0,4 1 0 15,-4-1 0-15,0 2-2 0,0 0 4 16,0 1 0-16,3 1 0 0,-3 0-2 16,0-1-3-16,0 1 4 0,0-1 2 15,0 1-1-15,0-1-1 0,0-1 0 0,0 0 1 16,0 0 1-16,-3 0 1 0,3-3-3 15,0 0 2-15,0 0-3 0,-4 0-1 16,4-1 1-16,-4-1-2 0,4-1 2 16,-2 0 0-16,2-1 2 0,-4 1 0 0,2-3-2 15,2 1 3-15,-8-1-4 0,8 0-1 16,-2-1 2-16,-3-1 0 0,1 2 4 16,-2-3-5-16,4 0 3 0,-2 0-4 15,0-1 2-15,2-1-1 0,-4-1 3 0,-3 0-2 16,7 0-2-16,-2-1 0 0,2-1 1 15,-6 1 0-15,6-2-1 0,-7 0 4 0,9 0-1 16,-6 0-1-16,4 0-3 0,2 0 0 16,-4 0 2-16,0 0 1 0,2 1-1 15,2-1-2-15,0 3 0 0,-4-1 2 16,4 1-4-16,-2 0 3 0,2 0 0 0,0-1 2 16,0 2 2-16,0 0-2 0,0 1 0 15,0-1 1-15,0 1 2 0,0-1-2 16,0 2 1-16,2-1-2 0,-2-1 1 15,4 2-1-15,-4 0 7 0,0-1-1 0,2 1 2 16,-2 0-2-16,4-2 1 0,0 2 0 16,-4 0-1-16,2-2-5 0,2 2 3 15,-2 0-1-15,2 0 3 0,1-1 16 0,-3 1 14 16,6 0 10-16,-2 0-8 0,-4 0-12 16,2 0-8-16,3 0-7 0,-3 0 0 15,-2 0-3-15,6-1-1 0,-6 1-3 16,2 0-2-16,-2 0 1 0,7 0-3 0,-9 0-3 15,2 0 0-15,2-2 1 0,0 1-2 16,-2 1-44-16,2-2-160 0,-2 1-223 16,-2 1-235-16,4-2-34 0,0 1 104 15,-4-1 201-15</inkml:trace>
  <inkml:trace contextRef="#ctx0" brushRef="#br0" timeOffset="7">26190 8506 148 0,'2'-3'174'0,"3"1"-9"0,-1 0-15 16,-2 0-20-16,-2 1-22 0,4-1-23 0,-2 2-24 15,2-1-5-15,0 1 1 0,-2 0 12 16,-2 1 3-16,4 1-3 0,1-1-16 0,-3 1 0 15,2 0 6-15,-4 3 6 0,2-2-6 16,-2 2-3-16,0-2 6 0,0 1 19 16,4 1 18-16,-4-1 13 0,-4 1 1 15,4-1-17-15,0 1-25 0,-2-1-25 0,2 1-15 16,-6-2-14-16,6 1 4 0,-9 1-7 16,7-2-3-16,-2 0-10 0,-2-2 5 15,2 1 2-15,2-4-2 0,-7 1 0 16,7-1-3-16,-4-1 3 0,-2-1-5 0,6-2-1 15,-2 0-1-15,2-2-1 0,-2 1 1 16,-1-1 1-16,5 2-3 0,-2-1 1 16,2 1 0-16,0-1-2 0,0 3-3 0,0 0 0 15,0-1-12-15,0 2-72 0,0 1-140 16,0 2-198-16,2-1-128 0,-2 0 18 16,0 1 132-16</inkml:trace>
  <inkml:trace contextRef="#ctx0" brushRef="#br0" timeOffset="8">26480 6250 70 0,'0'0'84'0,"-4"0"5"16,4 0 1-16,0 0 7 0,0 0-1 0,0 0 4 16,-2 0-4-16,2 0 10 0,-5 0 2 15,5 2-1-15,0-2-2 0,0 0-3 0,0 0-2 16,-2 1-4-16,2-1-3 0,0 1 3 0,0-1-5 16,0 2-8-16,0-2-11 0,-4 0-14 15,4 0-8-15,0 0-8 0,0 2 0 0,0-2 4 16,0 0 4-16,0 0-5 0,0 0-6 15,0 0-6-15,0 0-3 0,0 0-1 0,0 0 2 16,0 0 1-16,0 0-5 0,0 0-13 0,0 0-2 16,0 0-6-16,0 0 1 0,0 1 0 15,4-1 19-15,-4 0 19 0,0 0 21 0,0 2 2 16,2-2 5-16,-2 0 3 0,5 0 6 16,-3 0 2-16,2 0-5 0,0 0-6 0,-2 0-9 15,6 0-6-15,-6 0 2 0,2 0 7 0,3 0 16 16,-1 0 14-16,-2-2 11 0,2 2 9 15,0 0 1-15,3 0-9 0,-3-1-19 0,-4 1-12 16,6-2-2-16,-2 0-3 0,1 1-14 16,-1 1-17-16,0-1-13 0,2 1-10 0,-6-2-5 15,7 2-3-15,-7-1-4 0,4 1 0 0,-2 0-4 16,0 0-2-16,2 0 3 0,-4 0-2 16,-2 0 0-16,9 0 0 0,-9 0 2 0,2 0 0 15,2 0 0-15,-2 0 1 0,-2 0-2 16,8-2 0-16,-8 2-1 0,2 0 0 0,-2 0-1 15,4-1-3-15,1 1-3 0,-5 0-5 0,2-2-53 16,2 1-114-16,-4-1-135 0,2-1-130 16,-2 1-126-16,0 1-162 0,0 1-54 0,0 0 91 15,0 0 213-15,-2 0 186 0</inkml:trace>
  <inkml:trace contextRef="#ctx0" brushRef="#br0" timeOffset="9">25816 6272 168 0,'-2'2'172'0,"2"1"-61"16,0-1-38-16,-4 1-37 0,4-2 37 15,0 2 20-15,0-1 11 0,-4-1 11 0,4 2 4 16,0-3 1-16,0 2-2 0,0-2-3 16,-2 1-3-16,2-1-6 0,0 0 10 15,0 0 21-15,0-1 24 0,2-1 10 0,-2 1-1 16,4-1-17-16,0-2-21 0,-4 1-21 15,2-2-24-15,2 0-20 0,-2 0-16 16,3-3-3-16,-1 1 2 0,-2-1 3 0,4-1-2 16,-2 2-3-16,0-4-10 0,2 4-9 15,-1-4-12-15,1-1-4 0,-4 2-6 16,6-2 2-16,-2 0-8 0,-4 1-4 16,7 1 3-16,-7-1-5 0,6 2 3 0,-6 0 0 15,2 2 8-15,-2-1-3 0,2 1-4 16,1 1-1-16,-5 1 0 0,2 1 7 15,2 1-2-15,-4-2 2 0,2 2-4 16,-2 2 4-16,0 1-1 0,4 1-2 0,0 1 0 16,-4 1-2-16,0 1 0 0,2 2 0 15,-2 0 2-15,0 2 2 0,4 1 1 0,-4 1 1 16,2 1-2-16,-2 2-2 0,0 1-4 16,0-1 0-16,0 2-1 0,0 0 1 15,0 0 3-15,0-1 1 0,0 1 1 16,0 0-3-16,-2 0-3 0,-2-2 6 0,4-1-3 15,-2 0 1-15,2 0-2 0,-8-1 1 16,6-1 0-16,2-1 1 0,-6 0-1 16,1-3-2-16,1 2 0 0,2-4 2 15,-2 2-2-15,2-3 1 0,-6 0-3 0,6 0 2 16,-7-1 2-16,7-2 0 0,-4-2-2 16,-2 1-2-16,2-2 2 0,4 0 0 15,-7-2 4-15,3 1-2 0,2-2-2 0,-2 1 5 16,4-1-1-16,-2 0-1 0,-1 2-2 15,3-3 0-15,2 3-1 0,-4 0 0 0,2-1-2 16,2 2 2-16,0-1-3 16,0 1 4-16,0-2-1 0,2 2 2 0,2 0 2 15,-4 0-4-15,2 2 2 0,3-1 9 16,-1 1-2-16,-2-2-3 0,2 1-7 16,-2 1 4-16,6-1 3 0,-6 2 1 15,7-1-3-15,-7 1-2 0,4-2-5 0,-2 2 5 16,0 0-2-16,2-1 4 0,-4 1 1 15,7 0 0-15,-7 0-2 0,-2 0-5 0,8 0 1 16,-6 0 3-16,2 0 0 0,-2 0 0 16,7 0-2-16,-7-2 0 0,2 2-24 15,-2 0-133-15,6 0-223 0,-6 0-252 16,-2 0-105-16,6 0 79 0,-6 0 186 0,9 2 184 16</inkml:trace>
  <inkml:trace contextRef="#ctx0" brushRef="#br0" timeOffset="10">26176 6364 114 0,'0'-3'182'16,"0"-1"-3"-16,0 1-12 0,0-2-8 15,-2 2 0-15,2-1-6 0,-4 1-16 16,2 0-17-16,2 1-10 0,-4-1-4 16,-1 0-11-16,3 2-13 0,2-1-13 0,-4 1-7 15,0 1-10-15,4 0-11 0,-2-2-11 16,2 2-9-16,-4 2-4 0,2-2-1 16,-2 0-3-16,4 1-4 0,-4 1-3 0,4 0-2 15,-3 0 0-15,3 3-3 0,-4-2-1 16,2 0 1-16,2 1 1 0,-4-1 0 15,0 3-2-15,4-1 4 0,0 1-2 16,-2 0 2-16,2 1-3 0,0-1-1 16,0 2 0-16,-4 1 0 0,4-2 2 0,0 2 1 15,0 0 0-15,0-1 0 0,0 1-2 16,0 0 2-16,0 1-1 0,0-1-2 0,0 0 2 16,0 2 1-16,0-2 0 0,0 0-3 15,0 0 0-15,4 0 0 0,-4-2 2 16,0 2 3-16,0-1-1 0,0-1-1 15,0-1 12-15,0 0 53 0,0 0 65 0,0-1 38 16,0 1-5-16,0-2-29 0,0-1-32 16,-4 2-41-16,4-2-23 0,-4 0-19 15,4 0-8-15,0-2-9 0,-2 0-10 0,-3-1-47 16,5 0-111-16,-2 0-159 0,-2-1-133 16,0 0-87-16,2-1-23 0,2-1 65 15,-4 0 133-15</inkml:trace>
  <inkml:trace contextRef="#ctx0" brushRef="#br0" timeOffset="11">26056 6507 75 0,'0'-2'146'0,"4"2"4"15,-4-1 6-15,4 1 19 0,-4-2 17 16,0 2 12-16,0 0 16 0,2 0 16 16,-2-1 6-16,5 1-16 0,-5 0-33 0,2-2-25 15,2 2-16-15,0 0-13 0,-4 0-22 16,6 0-29-16,-4-2-26 0,2 2 5 16,0 0 13-16,-2 0 17 0,5 0-12 15,1-1-17-15,-6 1-22 0,6-1-11 0,-2 1-9 16,1-2-7-16,-1 1-6 0,0-1-4 15,2 1 0-15,-6-1-7 0,7 1-2 16,-3-1-1-16,-4-1-1 0,6 1-13 0,-2 1-97 16,-4 0-225-16,3-1-295 0,-5 1-166 15,4 1 75-15,-4-2 209 0,0 1 202 16</inkml:trace>
  <inkml:trace contextRef="#ctx0" brushRef="#br0" timeOffset="12">26622 6264 12 0,'0'0'20'16,"0"0"6"-16,5 0 0 0,-5 0 2 16,4 0-3-16,-4 0 2 0,0 0 0 0,0 0-3 15,2 0-2-15,-2 0-4 0,0 0-6 0,4 0-3 16,-2 0 0-16,-2 0-1 0,0 0 0 16,4 0 1-16,0 0 3 0,-4 0 11 0,2 0 6 15,-2-2 2-15,4 2-9 0,1 0-5 16,-5 0-6-16,2 0 1 0,2-1 3 0,-4 1 3 15,0 0 7-15,2 0-3 0,-2-2-2 0,4 2-3 16,0 0-5-16,-2 0-2 0,2-1-3 16,-4 1-2-16,2 0 0 0,-2 0-3 0,5 0 0 15,-1 0 1-15,-2 0 4 0,2 0-1 16,0 0 1-16,-4 0 1 0,6 0-2 0,-6 0 2 16,2 0-5-16,-2 0-1 0,4 0 0 0,1 0 2 15,-3 0-3-15,2 0 0 0,-4 0 3 16,2 1-1-16,-2-1-2 0,8 0 2 0,-8 0-2 15,2 2 22-15,2-2 9 0,-2 0 14 16,2 0-16-16,1 0-9 0,-3 0-6 0,2 0-4 16,0 0-1-16,2 0-2 0,-6 0-4 0,2 0 2 15,6 0-3-15,-8 0 3 0,7 0-1 16,-7 0-1-16,2 0-2 0,2 0 0 0,0 0-1 16,-2 0 1-16,-2 0-2 0,8 1 2 15,-8-1-2-15,7 0 3 0,-7 0 0 0,2 2-1 16,2-2-2-16,0 0 0 0,-2 0 0 0,2 1 0 15,-4-1 0-15,2 2 0 0,6-2 0 16,-8 0 7-16,2 0-4 0,3 1-2 0,-3-1-5 16,6 0 3-16,-8 2-1 0,2-2 2 15,2 0 0-15,0 0 0 0,-2 1 0 0,2-1 0 16,-4 0 3-16,3 0-3 0,1 0 1 0,0 0-1 16,-2 0-1-16,2 1 1 0,-2-1 0 15,2 0 0-15,0 0 0 0,-4 0 0 0,2 2 0 16,3-2 1-16,-3 0 1 0,2 0-2 15,0 0 0-15,-2 2-3 0,2-2 3 0,0 1 0 16,-2-1 0-16,2 0 1 0,-1 0-1 0,1 2 0 16,0-2 0-16,2 0 0 0,-4 0 0 15,2 0 3-15,0 0-1 0,-2 0 0 0,7 0-2 16,-7 0 1-16,2 0 1 0,-2 0-2 16,6 0-2-16,-6 0 1 0,2 0 4 0,-2 0 0 15,7 0-1-15,-7 0-2 0,4 0-1 0,2 0 0 16,-6 0 1-16,2 0 2 0,3 0-2 15,-3 0-2-15,-2 0 2 0,6 0 2 0,-2 0-2 16,-4 0 4-16,7 0-4 0,-7 0 2 0,6 0-2 16,-2 0 3-16,0 0-3 0,1 0 3 15,-1 0-2-15,2 0 5 0,-6 0-3 0,8-2 0 16,-3 2-3-16,1 0 3 0,-2 0-1 16,0 0 0-16,1 0-2 0,-1 0 0 0,2 0 0 15,-6 0-2-15,6 0 0 0,-1 0-1 0,-1 0 8 16,0 0-3-16,-2 0-2 0,2 0-2 15,-2 0 0-15,3 0 4 0,-5 0-2 0,6 0 2 16,-6 0-2-16,2 0 3 0,0 0-3 16,3 0 0-16,-5 0 0 0,2 0 1 0,0 0 0 15,-2 0-3-15,2 0 6 0,-2 0-4 16,2 0 3-16,0 0-6 0,-2 0 1 0,3 0 0 16,-3 0 2-16,2 0 1 0,0 0 0 0,-2 0-1 15,2 0 0-15,0 0-1 0,2 0 2 16,-3 0 1-16,1 0-2 0,0 0 0 0,2 0 0 15,-4 0 0-15,2-1 2 0,0 1-1 0,3-2 2 16,-3 2-1-16,2 0 0 0,-4 0-2 16,6-2 1-16,-2 2 3 0,-4 0-1 0,7-1-3 15,-3 1-2-15,0 0 1 0,0 0 2 16,3-1 1-16,-1 1 1 0,0 0-3 0,-2 0 4 16,1-2-2-16,-1 2 0 0,2 0-2 0,0-1 0 15,1 1 5-15,-3 0-2 0,0 0 0 16,4 0-3-16,-8 0 0 0,9 0 0 0,-3 0 0 15,-2 0-1-15,-4 0 2 0,9 1 1 16,-5-1-1-16,2 0-4 0,-6 2 2 0,4-2 1 16,3 0 0-16,-3 0 0 0,-2 1 0 0,2-1 0 15,0 0 3-15,-2 0-2 0,3 1-1 16,-5-1 0-16,6 0 0 0,-6 2 0 0,6-2 0 16,-1 0 1-16,-5 0 2 0,6 2-3 15,-6-2-1-15,2 1-1 0,-2-1 2 0,6 0 3 16,-6 0-3-16,3 2 0 0,1-2 0 0,-2 0 0 15,-2 0 0-15,6 0 1 0,-6 0 0 16,2 0 0-16,-1 0 0 0,5 0 2 0,-2 0-2 16,-4 0 1-16,6 0 0 0,-6 0-2 15,7 0 0-15,-3 0-2 0,-4 0 2 0,6 0 0 16,-2 0 0-16,-4 0 0 0,7 0 2 0,-3 0 0 16,0 0-5-16,0 0-1 0,3 0 4 15,-3 0 3-15,0 0-1 0,0 0 0 0,0 0 1 16,3 0 0-16,-3 0-1 0,0 0-4 15,0 0 1-15,3 0-1 0,-3 0 2 0,0 0 0 16,4 0 0-16,-8 0 0 0,7 0 0 0,-3 1 0 16,4-1 0-16,-8 0 0 0,7 0 0 15,-3 2-1-15,4-2 1 0,-8 0 0 0,4 0 0 16,5 1-2-16,-3-1 0 0,-2 0 0 0,-4 2 2 16,9-2-3-16,-5 0 4 0,2 0-1 15,-6 1 0-15,8 1-1 0,-3-2 2 0,1 1-1 16,-2-1 0-16,0 2-1 0,0-2 0 15,1 1 1-15,1-1 0 0,-6 2 1 0,8-1-2 16,-3 1-1-16,1-1 2 0,-2-1 3 0,-4 2-2 16,8-2-1-16,-1 1 2 0,-3 1-2 15,-4-2 1-15,8 0-2 0,-3 1 1 0,1-1 0 16,-2 0 2-16,0 2-2 0,0-2 2 16,3 0 0-16,-1 0-1 0,0 1 2 0,-2-1-1 15,5 0-2-15,-9 2 0 0,8-2-2 0,-4 1 1 16,5-1-1-16,-5 1 2 0,4-1 0 15,-4 2 2-15,5-2-2 0,-3 0 1 0,0 0-1 16,3 2 0-16,-1-2-1 0,0 0-1 16,1 0 2-16,-1 0 0 0,-2 0 0 0,7-2 0 15,-5 2 0-15,0 0 0 0,-1 0 2 0,5 0-1 16,-4 0-4-16,-1 0 6 0,1 0-3 16,5 0 2-16,-5 0-2 0,-2 0 2 0,2 0 0 15,1 0 0-15,-1 0-2 0,0 0-1 16,1 0-2-16,-3 0 3 0,0 0 0 0,3 0 0 15,-3 2-1-15,2-2 0 0,-4 0-1 0,5 0 5 16,-5 0-3-16,4 0 1 0,-1 0-2 16,-1 0-2-16,0 0 2 0,0 0-1 0,1 0 2 15,-3 0 0-15,4 0-1 0,-8 0 1 0,9 0 0 16,-5 0 1-16,2 0 2 0,-2 0-3 16,0 1-1-16,1-1-1 0,1 0 2 0,-2 0 0 15,-4 0 0-15,6 0 2 0,-1 0-4 16,3 0 2-16,-8 0 0 0,4 0 0 0,5 0-1 15,-3 0 2-15,-2 0-2 0,0 0 2 16,1 0-1-16,-1 0 0 0,4-1-3 0,-2 1 3 16,-1 0-2-16,3-2 4 0,-4 2 0 0,4 0-1 15,-1-2 2-15,-1 1-1 0,2 1-1 16,-1-1 2-16,5 1-1 0,-4-2 1 0,1 1-3 16,-3 1 0-16,6-2-2 0,-3 1 1 15,-3-1 0-15,6 1 1 0,-1 1-3 0,1-2 3 16,-3 2-2-16,5-1 4 0,-5-1-2 0,1 2 0 15,0-1 0-15,3 1 2 0,-3 0 0 0,3-2 0 16,-3 2-2-16,3 0-1 0,-5 0 1 16,6-1 0-16,-7 1 1 0,9-2 0 0,-9 2-1 15,5-1 1-15,3 1-1 0,-7-2-1 16,2 1-2-16,3 1 6 0,-7-2-3 0,7 2 1 16,-3 0-5-16,-2-1 0 0,5 1 3 0,-7 0-2 15,2 0 0-15,5-2 3 0,-5 2 2 16,3 0-2-16,-3 0 0 0,2-1 0 15,-1 1 0-15,-1 0 1 0,0 0-1 0,1 0 3 16,-1 0-2-16,-2 0-1 0,7 0 0 0,-5 0-2 16,-2 0-3-16,3 0 2 0,-1 0 5 0,0 0-1 15,1 0-1-15,-1 0 3 0,0 0 1 16,-3 0 0-16,3 0-3 0,-2 0 2 16,0 0 0-16,1 0-2 0,1 0-2 0,0 1 0 15,-3-1 0-15,3 0 1 0,-4 0-2 0,4 2 2 16,1-2-1-16,-5 0 2 0,4 0-1 0,-3 1 1 15,3-1 0-15,-4 0-1 0,2 0 1 16,3 0-2-16,-5 0-1 0,4 0 1 0,-4 0 0 16,1 0 1-16,3 0-1 0,-8 0 1 15,6 0 0-15,3 0 0 0,-5 0-1 0,-4 2 1 16,6-2 1-16,-2 0 0 0,1 0-1 0,-1 1 1 16,2-1-1-16,-2 2 1 0,-4-2-3 15,7 0 1-15,-1 0 0 0,0 1 3 0,-2-1 0 16,-4 0-2-16,7 0-1 0,-3 0 0 15,0 0 0-15,0 0 0 0,2 0 1 0,-1-1 0 16,-1 1 1-16,0 0 1 0,2 0-1 0,1-2 1 16,-1 2-1-16,-2-1-1 0,4 1-1 15,-3 0 0-15,3 0-1 0,0-2-1 0,-3 2 0 16,3 0 3-16,-2-1 0 0,0 1 0 16,1-2 2-16,1 2 1 0,4-1-1 0,-3 1-2 15,-3-2-2-15,2 1 1 0,5-1 1 0,-5 0 2 16,-2 1-1-16,7 0-1 0,-3-1-2 15,-1 1 1-15,3-1 0 0,-6 1 4 0,7-1-3 16,-3 1 1-16,3 1-4 0,-5-2 3 0,2 1 0 16,3 1 0-16,-7-2 2 0,7 2-1 15,-5-2 2-15,2 1-1 0,3 1-2 0,-7-1 0 16,7 1 0-16,-5 0 0 0,2-2 0 16,3 1 0-16,-7 1 0 0,7-2 1 0,-3 2-1 15,2-1 0-15,-1-1 0 0,1 1 2 0,-3 1-1 16,-3-2 1-16,6 1-2 0,-1-1 2 0,-3 0-2 15,0 2 1-15,3-1-2 0,-3 1 1 16,1-1 1-16,-1-1-1 0,0 2 0 0,1-1-1 16,-3 1-4-16,2-2 3 0,-4 1 0 0,5 1 1 15,-1 0-1-15,-4 0 3 0,9-2 0 16,-9 2 1-16,4 0-1 0,-4 0-1 0,1 0-1 16,3 0 1-16,-4-1-1 0,2 1-1 0,1 0 1 15,-1 0 1-15,-2 0 1 0,5 0 1 0,-9 0-2 16,8 0 0-16,-4 0-1 0,2-2 1 15,-1 2 2-15,3 0-1 0,-8 0-1 0,8-1-84 16,-3 1-53-16,1 0-31 0,0 0 68 16,0 0 38-16,-1 0 25 0,3 0 14 15,-8 1 7-15,8-1 9 0,-4 0 1 0,3 0 4 16,-3 0 0-16,0 0 2 0,0 0 0 0,3 0 2 16,-3 0-2-16,4 0-2 0,-4 0 0 15,1 0 1-15,-1-1 1 0,0 1 1 16,2-2-1-16,3 2 0 0,-5-1 0 0,0-1 0 15,4 2 0-15,-8-1 0 0,9 1-1 16,-3-2-2-16,-2 2 3 0,5 0 4 0,-5-1-2 16,0 1-2-16,4-2 0 0,-8 2 0 15,9-1 0-15,-3 1 0 0,-2 0 0 0,0 0 0 16,1-2 0-16,-1 2 0 0,2 0 0 16,-2 0 0-16,0-1 0 0,1 1 0 15,1 0 0-15,-2 0 0 0,-4 0 0 0,6 0 0 16,-1 0-2-16,-1-2 1 0,0 2 1 15,2-1-3-15,1 1 3 0,-1 0-1 0,-2-2 3 16,4 2 1-16,-3 0 2 0,-1 0-4 16,0 0-3-16,4-1 0 0,-3 1 5 15,3 0-3-15,-4 0-1 0,4 0-1 0,-1 0 2 16,-1-2 2-16,0 2-2 0,-2 0 3 16,5 0 0-16,-5-2 2 0,-4 2-6 0,6 0-4 15,-2-1 2-15,1 1-1 0,-1 0 4 16,2 0 2-16,-6-1-4 0,2 1 4 15,-2 0-1-15,7 0-1 0,-7 0-3 0,2 0 5 16,0 0-2-16,-4 0 2 0,2 0-4 16,2 0 4-16,-4 0-4 0,2 0 0 0,-2 0 4 15,0 0-2-15,4 0-2 0,-4 0 2 16,5 0 0-16,-5 0 0 0,0 0 0 16,0 0 0-16,0 0 0 0,2 0 2 0,-2 0 0 15,0 0-2-15,0 0 1 0,4 0-1 16,-4 0 0-16,0 0-1 0,0 0 1 0,0 0-1 15,0 0 1-15,0 0 2 0,0 0 6 16,0 0-2-16,0-2 9 0,0 2 8 0,0 0 15 16,0 0 2-16,0 0 1 0,0 2-9 15,0-2-5-15,0 0-7 0,0 0-1 16,0 1-5-16,0-1-1 0,0 0-8 0,0 0 0 16,0 0 0-16,0 0-4 0,0 0-1 15,0 0-1-15,0 0-1 0,0-1-37 0,0 1-97 16,-4 0-101-16,2-2-27 0</inkml:trace>
  <inkml:trace contextRef="#ctx0" brushRef="#br0" timeOffset="13">26933 8340 14 0,'4'1'42'0,"0"-1"-4"16,-4 2 1-16,2-2 2 0,2 1 2 0,-4-1 3 15,2 2-1-15,-2-2-1 0,4 1-7 16,0 1-8-16,-4-2-7 0,2 1 0 0,-2 0-2 15,9-1 2-15,-9 2-1 0,2-2-6 0,2 2-1 16,-4-1-1-16,2 1-1 0,2-1-4 0,0-1 3 16,-4 2 2-16,6-1 2 0,-6-1-1 15,2 2-4-15,3-2-3 0,-1 1 0 0,-2 1 1 16,-2-2 4-16,6 0-3 0,-2 0-1 16,0 1-1-16,-2-1 19 0,2 0 10 0,1 2 5 15,1-2-12-15,-4 0-8 0,2 1-7 0,0-1-2 16,2 1-6-16,-4 1 0 0,7-2-2 15,-7 2-1-15,6-1 3 0,-2-1-1 0,0 2-4 16,5-2 0-16,-9 1 1 0,6-1 4 16,0 2-1-16,1-2 1 0,-3 0-2 0,0 1-1 15,0-1 0-15,5 2 0 0,-5-2-1 0,2 1 1 16,2 1-1-16,-3-2-1 0,-1 1 0 16,4-1 0-16,-4 1 1 0,5-1 0 0,-9 2 0 15,8-2 2-15,-2 2-1 0,1-2 3 16,-1 0 5-16,-2 1 14 0,4-1 10 0,-8 0 0 15,9 0-12-15,-5 0-7 0,4 0-4 0,-3 0-1 16,1 0-4-16,-2 0 0 0,4 0 0 16,-8 0-4-16,9 0 0 0,-5 0-1 0,2 0-1 15,-2 0 3-15,5 0 0 0,-9 0-3 16,8-1 1-16,-4 1-2 0,3 0 4 0,-3-2 0 16,4 2 0-16,-4 0-2 0,1-2 1 0,-1 2 0 15,2-1 0-15,0 1 0 0,1-1 1 16,-3 1 0-16,4-2-2 0,-4 1-1 0,5-1 3 15,-5 1-1-15,4 1-1 0,-4-2-1 16,5 2-1-16,-5-1-1 0,4-1 1 0,1 2 0 16,-5-1 2-16,4 1 0 0,0-2-2 0,-3 2 1 15,3-2-1-15,0 1-1 0,-3 1 1 16,3 0 0-16,-2-1-2 0,2 1 0 0,-3 0 4 16,3-2 1-16,0 2 1 0,1-1-4 15,-1 1 0-15,0 0 0 0,-3 0 2 0,3-2-2 16,0 2 0-16,-2 0-3 0,3 0 3 0,-5 0 0 15,4 0 1-15,1 0-6 0,-5 0 2 16,8 0 2-16,-7 0 5 0,3 0-4 0,0 0 3 16,1-1-3-16,-5 1 2 0,4 0-3 15,-2 0 1-15,3-2-3 0,-1 2 2 0,0-1 1 16,1-1 0-16,-1 2 0 0,-2 0 0 0,3-1-86 16,-1 1-54-16,0-2-31 0,3 2 69 15,-3 0 41-15,0 0 26 0,5-1 9 16,-7-1 10-16,7 2 9 0,-5-2 6 15,0 2 0-15,3-2 0 0,-1 2-2 16,-2-2 1-16,5 1 1 0,-5-1 1 0,3 1-5 16,-1-1 5-16,-2 2 0 0,5-3 5 15,-5 3-4-15,3-1 2 0,-1 1-7 16,-2-2-1-16,5 2 5 0,-3 0-2 0,-1-2 2 16,3 2 2-16,-6 0-2 0,7 0 2 15,-3-1-2-15,3 1-2 0,-5 0 2 16,2-1 0-16,1 1 2 0,-3 0 0 0,5 0-1 15,-5-2-1-15,2 2 0 0,1 0 0 16,-3 0 0-16,0 0 1 0,5 0-1 16,-7 0 0-16,2 0-1 0,1 0 2 0,3 0 1 15,-5 0-1-15,-1 0-1 0,0 0 0 16,2 0 1-16,5 0 0 0,-5 0-2 16,-2-1 3-16,3 1-3 0,-1 0 1 15,0 0-2-15,1-2 3 0,-1 1-2 0,-2-1 2 16,3 2-3-16,3-1 3 0,-3-1-4 15,-3 1 3-15,6 1 0 0,-3-2 0 16,-1 2 0-16,-2-2 0 0,7 2 0 16,-5 0 4-16,-2-1-2 0,7 1-1 0,-5 0 0 15,3 0 0-15,-3 0-1 0,4-1-1 16,-5 1-1-16,5 0-4 0,-4 0 4 16,3-2 0-16,1 2 5 0,-1-1-3 0,-1 1 4 15,-2-2-1-15,7 1-1 0,-3 1-5 16,-1-2 2-16,1 2 1 0,-1 0-1 15,1-1 3-15,3 1-1 0,-5-2 1 0,3 2-1 16,1 0-1-16,-3 0 0 0,1 0 2 16,3-1 0-16,-5 1-2 0,0 0-4 15,7 0 3-15,-7 0 1 0,1-2-1 16,1 2 0-16,-1 0 1 0,3 0 3 0,-1 0 0 16,-5-2-2-16,2 2-1 0,3 0 0 15,-7-1 4-15,7 1-3 0,-3 0 2 16,-2 0-6-16,5-1 3 0,-7 1 1 0,2 0-1 15,1 0-1-15,-1-2-2 0,0 2 3 16,1-1 0-16,-3 1 2 0,2 0-4 16,-1 0 0-16,-1 0 1 0,2 0 1 15,-4 0 0-15,5 1-1 0,-3-1-1 0,-2 2 2 16,5-2 2-16,-5 0 0 0,4 0 0 16,-4 0-2-16,0 0 0 0,1 0 0 15,3 0 0-15,-4-2 0 0,5 2 2 16,-5-1-1-16,4 1 0 0,-2 0 2 0,1 0-3 15,-1 0 0-15,0 0-9 0,2 0 3 16,-3 0-1-16,3 1 15 0,0-1-4 16,-3 2-3-16,7-2 1 0,-4 0-2 15,-1 0 0-15,1 0 0 0,0 0 2 0,1 0-1 16,1 0 2-16,-2 0-2 0,5 0 0 16,-5 0-1-16,3 0 1 0,-1 0 0 0,-2 0 0 15,5 0-2-15,-3 0 1 0,3 0-1 16,-5 0 3-16,-2 0-3 0,7 0 3 15,-3 0-2-15,-2 0 1 0,5 0-2 16,-7 0 1-16,3 0 0 0,-1 0-1 0,0 1 1 16,1-1 0-16,-1 0 2 0,-2 0 4 15,3 0-1-15,-5 0-2 0,4 0-9 16,0 0 3-16,-3 0 1 0,1 0 2 16,0 0-1-16,0 0 1 0,1 0 0 0,-1 0 1 15,-2 0-2-15,0 0 0 0,1 0-1 16,1 1 1-16,-2-1 3 0,0 0 0 15,0 2-1-15,3-2-1 0,-3 0-1 0,0 0 0 16,0 2 2-16,0-2 3 0,3 1-1 16,-3-1 5-16,0 0 18 0,0 2 16 15,3-2 6-15,-3 1-6 0,0-1-14 16,0 0-10-16,0 0-7 0,3 2-2 0,-7-2-4 16,6 0 0-16,-2 0-4 0,0 1 2 15,1-1-2-15,-1 0-1 0,2 2 1 16,-2-2 0-16,-4 0 1 0,7 0-2 15,-3 1 2-15,0-1 0 0,0 0-2 0,3 2 2 16,-3-2-2-16,0 0 0 0,0 0 0 16,0 0 2-16,3 0-2 0,-7 0 1 15,6 0-1-15,-6 0 0 0,4 0-1 0,2 0 2 16,-5 0-2-16,3 0 2 0,2 0-5 16,-6 0 3-16,6 0 1 0,-1 0 7 15,-5 1-4-15,6-1-1 0,0 1-4 0,0-1 2 16,-1 0 0-16,-1 0 0 0,0 0 0 15,2 0 0-15,-2 0 0 0,5 0 2 16,-5 0-2-16,4 0-2 0,-3 0 2 16,3 0 3-16,-4 0-2 0,4 0 0 0,1 0-1 15,-5 0 0-15,4 0 0 0,1-1 0 16,-3 1 0-16,2-1-2 0,-4 1-2 0,9-2 3 16,-9 2 1-16,4-1 4 0,1 1-1 15,-1-2-1-15,-4 1 0 0,5 1-1 0,-1-2-2 16,-4 2-1-16,5-1 0 0,-3-1 2 15,0 2-2-15,0-1 4 0,1 1-2 0,1-2 2 16,-4 2-1-16,4-2-1 0,-3 1 0 16,-1 1 0-16,0-1-1 0,4 1 1 15,-3-2 2-15,1 1-1 0,0-1 1 0,0 2-2 16,-1-1 0-16,-1 1-2 0,0-2 1 16,2 2 1-16,-2-1 1 0,1-1 1 0,-1 2-4 15,0-1 1-15,2 1-1 0,-6-2 2 16,7 2-2-16,-3 0 2 0,0 0 0 15,0-1 0-15,0 1 3 0,3 0-1 0,-3-2 0 16,-4 2-2-16,6 0 0 0,-1 0 0 16,-1-2-2-16,0 2 2 0,2 0 0 15,-2 0 0-15,-4-1 0 0,7 1 0 0,-3 0 5 16,0 0-3-16,-2 0 0 0,2 0-6 16,1 0 3-16,-3 0 1 0,-2 0-2 0,6 0 2 15,-2 0-2-15,-4 0 4 0,7 0-4 16,-7 0 4-16,6 0-2 0,-2-1 2 0,-4 1-2 15,7 0 0-15,-3 0-2 0,0-2 4 16,0 2-2-16,0 0 0 0,3-1-2 16,-3 1 2-16,0 0 0 0,0 0 0 0,2-2-2 15,-1 2 4-15,3 0 1 0,-8 0-1 0,6 0-2 16,1 0-3-16,-1-1 3 0,-2 1 0 16,0-2 1-16,5 2-1 0,-5 0 0 15,0-1 1-15,2 1-1 0,1-2-1 0,-1 1 1 16,-2-1 1-16,0 2 0 0,5-2 2 15,-9 2-3-15,6-1 1 0,-2 0-2 0,0 1 2 16,-2 0-1-16,3-2 0 0,-3 2 0 16,2-1 0-16,-4 1 0 0,6 0 0 15,-6 0 2-15,3-2-2 0,-1 2 0 0,-2 0-2 16,2-1 2-16,-2 1 2 0,6 0-2 16,-6-2 0-16,2 2 0 0,-2 0 2 0,7-1-4 15,-3 1 2-15,-4-2 0 0,6 2 2 16,-6 0-2-16,7-1 0 0,-3 1-2 15,-4-2 2-15,6 2 2 0,-2 0 0 0,-4-2-2 16,7 2-2-16,-3-1 0 0,0 0 2 16,0 1 0-16,3-2 0 0,-7 1 2 0,4 1-2 15,2-2-2-15,-2 2 2 0,-4-1 2 16,7 1 1-16,-7 0-4 0,6-2-1 0,-6 2 0 16,2 0 2-16,-2 0 2 0,2 0 0 15,0 0-1-15,-1 0-1 0,1 0 1 16,-4 0 3-16,2 0-4 0,2 0 0 0,0 0-3 15,-4 0 2-15,2 0 2 0,2 0 1 16,-4 0-1-16,0 0 0 0,4 2 1 0,-4-2 0 16,2 0-2-16,3 0-2 0,-5 0 3 15,2 0 1-15,-2 0 4 0,0 0-2 16,4 0 0-16,-4 0-10 0,4 0 4 0,-4 0 0 16,2 0 5-16,-2 0 10 0,0 0 15 15,4 1 12-15,-4-1 1 0,0 0-5 0,0 0 0 16,0 0 2-16,0 0 7 0,2 2 6 15,-2-2 6-15,0 0 8 0,0 0 12 16,0 0 5-16,0 0 6 0,0 0-8 0,0 1-18 16,-2-1-23-16,2 0-17 0,0 0-44 0,-4 0-88 15,2-1-164-15,-2 1-162 0,-2-2-32 16,-1 1 91-16</inkml:trace>
  <inkml:trace contextRef="#ctx0" brushRef="#br0" timeOffset="14">26736 8284 15 0,'0'0'48'15,"0"0"5"-15,0 0 4 0,0 0 5 16,0 0 5-16,0 0 3 0,0 0 5 0,0 0-75 16,0 0-49-16,0 0-29 0,0 0 51 15,4 0 28-15,-4 0 20 0,0 0 7 16,0 0 8-16,0 0-1 0,0 0-2 0,0 0-1 15,2 0 0-15,-2 0 3 0,0 0 2 16,0 0 10-16,0 0 5 0,0 0 3 16,0 2-1-16,0-2-5 0,0 0-9 15,0 1-3-15,4-1-9 0,-4 0-8 0,0 0-9 16,0 2-1-16,0-2-3 0,0 0-2 16,5 1-3-16,-5 1 0 0,0-2 3 15,0 1-2-15,2 1 0 0,-2-2-3 16,0 1 2-16,4 0 3 0,-4 1 7 0,4-2 15 15,-4 2 12-15,0-1 3 0,2 1-13 16,2-1-9-16,-4 1 8 0,0-1 14 0,2 1 16 16,-2 1-8-16,4-2-14 15,0 0-12-15,-4 1-5 0,3 0-8 0,1-1-5 16,-2 2 1-16,-2-1-1 0,4-1 1 16,0 1 27-16,-2-1 45 0,2 2 51 0,0-2 11 15,3 1-21-15,-5 1-32 0,2 0-31 16,0 0-20-16,2-1-13 0,-4 1-5 15,2-1-5-15,0 0-5 0,-2 1 1 16,5-1-1-16,-3-1-2 0,0 2 7 0,-2 0 37 16,6 0 23-16,-6-1 11 0,2 0-22 15,-1 2-15-15,5-1-9 0,-6-2-4 16,2 2 17-16,-2 0 14 0,6-1 12 0,-6 0-13 16,3 0-14-16,-3 1-14 0,6 0-9 15,-6 0-4-15,6-1-6 0,-2 1 1 16,-3-1 15-16,1 2 10 0,2-1 4 15,-2 0-13-15,-2 0-8 0,6 0-9 0,-6-1-7 16,7 2-8-16,-3-1 0 0,-4 0 0 16,6 0 2-16,-2 0-2 0,-4 0-2 15,7 0 1-15,-7 1 0 0,4-1 2 16,2 0 12-16,-6 2 15 0,7-3 10 0,-7 3-13 16,2-2-4-16,2 0-6 0,-2 2-6 15,2-3-6-15,-4 2-1 0,7-1-3 16,-7 0 1-16,2 0 3 0,0 0-6 15,2 1 0-15,-4-1-6 0,2 0 7 0,1 0-4 16,1 0 3-16,-4 0 3 0,2 0-1 16,0 2-2-16,-2-2 1 0,2 0 1 15,-2 0-1-15,7 1-1 0,-7-1 2 0,2 0 1 16,0 0 0-16,2 0 0 0,-4 0-2 16,2-1 1-16,0 0-4 0,-1 2 2 0,1-3-1 15,-2 2 4-15,6 0-2 16,-6 0-1-16,2 0 2 0,0 0 2 0,-2 0-1 15,3 0-6-15,-3 0 1 0,6-1 0 16,-6 1 7-16,2 0-4 0,-2 0 2 0,6-2 0 16,-8 2 2-16,7 0-1 0,-5-1-2 15,2 1 3-15,0-2 11 0,-2 2 9 16,6-2 6-16,-8 3-10 0,7-3-4 16,-5 1-10-16,2-1-2 0,0 2-1 0,2-1 0 15,-4 1 4-15,2-2-6 0,0 0-1 16,-2 3 0-16,3-3 3 0,-3 2-1 15,6-1-1-15,-6 1 3 0,2-2 1 16,0 1 2-16,2-1-5 0,-3 0 1 0,5 1 1 16,-8 1-2-16,6-3-2 0,-4 2 1 15,6-1 0-15,-6 1-1 0,3-1 1 16,-1 1 2-16,-2-1-3 0,4 1 3 16,-2 1-2-16,0-2 0 0,2 1 1 0,-4-1 0 15,3 1-3-15,-1-1 0 0,-2-1 4 16,4 2-1-16,-2-1 2 0,2 1-4 15,-2-1 1-15,1 1 1 0,1-1 0 0,-4 1 0 16,6-2 0-16,-6 1-2 0,2 0 6 16,3-1-2-16,-3 2-2 0,-2 0-1 15,6-1 0-15,-2 1 1 0,-4-1 0 16,7 1 0-16,-7-1-1 0,4 1 1 0,-2-1-2 16,0 1 2-16,2-2 3 0,-4 2-1 15,7-2 3-15,-7 2-2 0,6-2 5 16,-2 2 0-16,-4-1 9 0,2-1 5 0,3 2 0 15,-3-2-10-15,-2 1-2 0,6-1-6 16,-6 0 0-16,4 2-6 0,3-2 11 16,-7 1-6-16,6-1 1 0,-6 0-6 15,4 0 0-15,2 0-1 0,-5 0 0 0,3 0 4 16,-2 0 3-16,2 0-7 0,-2 0 2 16,2 0 0-16,1 0 3 0,-3 0-2 15,2 0-6-15,-2-1 3 0,2 1 0 16,0-2 0-16,1 2 3 0,-3 0 0 0,2 0-2 15,2-1 1-15,-2-1-2 0,-3 2-2 16,5-1 6-16,-2 1-3 0,-4-2 3 0,6 2-4 16,-1-2 4-16,-3 1-2 0,2 0 5 15,0-1-4-15,0 1-3 0,0-1-1 16,3 1-9-16,-7-1 5 0,4 2 0 16,-2-3 13-16,2 2-5 0,-2-1 4 0,1 0-7 15,1 1 3-15,-4 0-1 0,6-1-1 16,-6 1-2-16,2-2-1 0,-2 1 2 15,7 1 1-15,-7-2 1 0,2 1 2 16,-2-1 0-16,6 2-1 0,-6-2-12 0,2 1 4 16,1-1 2-16,1 0 14 0,-4 2-3 15,6-2-1-15,-6-1-2 0,2 2 0 16,3-1-2-16,-3-2 2 0,-2 2 0 16,6 0-1-16,-2-1-4 0,-4 1 0 0,7 0 3 15,-7-2 2-15,2 2-1 0,-2-1 1 16,6 1-2-16,-6-2-2 0,2 2 2 15,2-1-2-15,-1 1-1 0,-3-3-1 0,6 3 1 16,-6-2 4-16,2 0-1 0,-2 1-1 16,6-2 0-16,-5 2-2 0,1-1 4 15,-2 1-2-15,6-1-1 0,-6-1-1 0,2 3-1 16,0-1 1-16,3-1 1 0,-5 1 2 16,-2-1-4-16,8 1 1 0,-6-1-3 15,2-1 6-15,-2 1-2 0,6 1-1 16,-6 0 1-16,3-1 0 0,-3 0-1 0,2 0-1 15,0 0 2-15,-2 1 1 0,6-1 1 16,-6 1-2-16,2-1 1 0,-1 1-2 16,1-1 12-16,0-1-5 0,2 2-1 0,-4-1-11 15,2 0 5-15,0 1-1 0,-2-2 0 16,3 2-1-16,-1-1 3 0,2 1-1 16,-4-1 0-16,2-1 0 0,0 2-1 15,2-2 1-15,-6 1-2 0,3 0 2 0,5 1 0 16,-6-2 4-16,2 2-4 0,-2-3 4 15,6 3-4-15,-6-2-7 0,3 2 0 16,1-2 4-16,-2 0 11 0,-2 1-3 0,6-1-3 16,-2 0-2-16,-4 0 3 0,7 0-1 15,-3 0-3-15,0 0-1 0,0 0 0 16,-2 0 2-16,3 0-2 0,-1 0 3 16,2-1-2-16,-2 2 1 0,-4-1-1 0,7 0-1 15,-7 0 2-15,6 2 0 0,-2-2-5 16,-4 0 4-16,7 0-2 0,-7 1 7 15,2-1 0-15,-2 2-1 0,6-2 0 16,-6 1-3-16,2 1 0 0,-2-2 3 0,7 1 0 16,-7-1-1-16,2 2-4 0,0-2 1 15,2 0-1-15,-4 0 12 0,2 1-1 16,0-1-4-16,3 0-14 0,-5 0 3 16,6 2 0-16,-6-2 5 0,2 0 0 0,0-2 1 15,3 4-2-15,-5-4-2 0,6 2-4 16,-6 0 3-16,2 0 4 0,2-1 2 0,0-1 3 15,1 2 0-15,-3-2 0 0,2 3-3 16,2-1-5-16,-1-1 0 0,-5 0 2 0,6 1 4 16,-2-1 1-16,-4 1 0 0,6-2-1 15,-6 2 2-15,5-1-1 0,-3 2-2 16,0-2 2-16,-2 1-3 0,6 0-3 16,-6 0 1-16,2 0 0 0,-1 1 5 0,1-1-2 15,0 0 2-15,-2 0-3 0,2 0-3 16,-2 0 1-16,2 0-4 0,0 0 4 15,-2-1 5-15,3 2 1 0,-1-1-1 16,2-1-1-16,-4 1 0 0,2-2-2 0,0 2 1 16,-2 0 12-16,2-1-5 0,-2 1-6 15,7 0-2-15,-7-1-4 0,2 2 6 16,-2-1-13-16,2-1 4 0,0 2-4 16,-2-1 4-16,2-1 3 0,1 2 9 0,1-1-5 15,-6 0-1-15,2 0 2 0,6 0 1 16,-6 1 4-16,2-1-1 0,-2 0-2 15,3 2-3-15,-1-1-4 0,-2-1 1 0,2 2 2 16,0-1 1-16,-2-1 0 0,2 2 1 16,-2-1 1-16,-2-1 4 0,4 2-5 15,1-2-1-15,-3 1-3 0,2 1 2 0,-2-2 2 16,-2 1-2-16,8-1-1 0,-8 1-1 16,2 0 2-16,2 0 0 0,-2-1-1 15,2 0 0-15,1 2 2 0,-3-2 0 0,2 0 0 16,0 0 0-16,2 0 0 0,-4-1 2 15,2 0-2-15,0 1-4 0,3 0 0 16,-5-1 2-16,6 1 5 0,-6 0 0 16,-2 0-1-16,6-2 1 0,-2 4-3 0,1-4-1 15,-3 4-1-15,6-3 0 0,-8 2 3 16,6 0 3-16,-6-1-1 0,2-1-3 16,2 2-6-16,0-1 0 0,-1 0 4 15,1 0 5-15,-2 0-3 0,2 0-5 0,0-1 5 16,-2 1 0-16,2 0 0 0,0-2 3 15,3 0-1-15,-5 3 1 0,2-3-1 0,2 1 1 16,-2-2-1-16,-2 1-4 0,6-1 1 16,-1 2-1-16,-5-2 2 0,6 1-1 15,-6 1 2-15,6-2 2 0,-2 1-3 16,-3 1-3-16,5-1 2 0,-2-1-1 0,-4 2-1 16,6-1 2-16,-6 1 3 0,3-1 0 15,1 2-3-15,-2 0 1 0,-2-2 1 16,6 3 6-16,-6-3-2 0,2 2-1 15,-2-1-7-15,7-1-2 0,-7 2-2 0,2-1 3 16,-2-1 4-16,6 1 4 0,-6-1-4 16,2 1-4-16,1-1 0 0,1 0 4 15,-4 1 5-15,6 1-3 0,-2-1-3 0,-4-2-1 16,7 1 3-16,-7 2-1 0,6 0 0 16,-6-2-5-16,4 1 5 0,3 1 0 15,-7 0-2-15,2-1-1 0,2 2 2 16,-2-1 1-16,2 0-4 0,-4 2 4 0,3-2 0 15,-1 1 5-15,-2-1-5 0,6 2-1 16,-6-3 2-16,2 3 2 0,-2-2-1 16,7 2-2-16,-7-2-2 0,2 1 4 15,-2-1 2-15,6 2-4 0,-6-1-4 0,2 1-2 16,-2-2 4-16,7 1 0 0,-7-1 1 16,6 2-1-16,-6-2 2 0,4 1 2 0,-2 1-1 15,0-1 1-15,3-1-2 0,-5 2 2 16,6-2-4-16,-6 1 0 0,6-1 1 15,-1 0 1-15,-5 0 3 0,6 0-1 16,-2-1-4-16,0 1 2 0,0-2 0 0,-1 1 3 16,1-1-3-16,0 1 0 0,2-1-1 15,-2-1 1-15,-3 2-5 0,5-3 3 16,-2 2 0-16,0 0 5 0,0 1 1 16,3-2-1-16,-3 0-8 0,-4 0 3 0,6 1 1 15,0-1 2-15,1 1-2 0,-3 0-1 16,-4 0-1-16,6-1 1 0,-1 2 5 15,-1-1 1-15,-2 1-3 0,2-1-2 0,0 1-2 16,0-1 1-16,-1 1 0 0,1 1 1 16,-2-2-2-16,2 2 0 0,-2 0 3 15,-2 0 1-15,7 0 4 0,-3-1-3 16,-4 2 5-16,6-1-7 0,-6 0 0 0,2 0-8 16,-2 1 4-16,7 0 3 0,-7-1 0 15,2 1 1-15,0-1-1 0,2 2 0 16,-4-2-5-16,2 1-1 0,1-1 3 15,1 2 1-15,-4-3 3 0,2 3 0 0,0-2-4 16,-2 2 0-16,2-3 1 0,-2 3 4 16,2-2 0-16,1 2 0 0,-3-2-3 15,2 1-1-15,0 1-1 0,2-1 0 0,-6-1-1 16,2 2 3-16,6-1 4 0,-8-1 1 16,7 2-1-16,-5-2-2 0,2 0-1 15,0 1 1-15,-2-1-2 0,6 2 2 16,-6-3 1-16,5 3 1 0,-7-2 1 0,8 2-2 15,-2-1 1-15,-4 1-1 0,-2-1-2 16,8-1-2-16,-1 2 0 0,-5-2 1 16,2 1-1-16,0-1 1 0,-2 2 2 15,6-2 2-15,-2 1-2 0,-3 0-2 0,1 0-1 16,2 0 1-16,-2 1 1 0,-2-1 1 16,6-1 0-16,-6 2 1 0,5-1-1 0,1-1-3 15,-6 2 3-15,2-1 0 0,2 1-6 16,-2-1-7-16,-1-1-2 0,5 2 2 15,-6-1 3-15,2 1-3 0,-2-1 0 16,6 1 4-16,-6 1-4 0,3-2-3 0,-1 1 0 16,-2 1 8-16,2 0 4 0,-2-2 2 15,6 2 0-15,-8-1 2 0,6 1 0 16,-4-2 0-16,-2 2 0 0,9-1 0 16,-7-1-2-16,2 1-3 0,-2-1 0 0,6 0 3 15,-6 1-1-15,7 0 3 0,-3-1 0 16,-4-1 2-16,6 2-4 0,-2-1 2 15,1 1 0-15,-1-2 2 0,2 1-1 0,-2-1 3 16,0 0-2-16,1 2-4 0,-1-2 0 16,4 0 6-16,-4 0-2 0,3 0 2 15,1 0-2-15,-4 0 0 0,0 1 1 0,1-1-3 16,-1 0-3-16,2 2 3 0,-2-1 3 16,5 1 3-16,-9-1-6 0,6 1-4 15,-2-2 2-15,4 1 1 0,-3 2 1 0,-5-1-2 16,6-2 0-16,-2 1 0 0,5 0 4 15,-9 1 2-15,8-2-1 0,-4 2-3 16,2-2 0-16,-1 1 0 0,3-1 0 16,-4 1 2-16,4 0-3 0,-3 0 3 0,3 1-3 15,-4-3 1-15,0 3-2 0,5 0 2 16,-5-1 0-16,2 0 0 0,0 1 0 16,1 0 0-16,-3 1 0 0,4-2 0 0,-4 1 0 15,1 1-3-15,-1-2-1 0,4 2 2 16,-4 0-1-16,3 0 5 0,-3 0-1 15,4 0 3-15,-8 0-2 0,9 0-1 16,-5 0-2-16,2 2 1 0,-6-3 13 0,4 3-4 16,3-2-6-16,-7 2-11 0,6-2 4 15,-2 1 1-15,-4 1 0 0,7-2 0 16,-3 1 2-16,0 0-1 0,-2 1 1 16,2 0 7-16,0-2-11 0,1 1 2 0,1 1-6 15,-2-1 11-15,-4 1 3 0,6-1-1 16,1-1-1-16,-1 1-3 0,-2 1-3 15,5-2 3-15,-1 2 1 0,-2-1 5 16,0-1-1-16,1 2-1 0,1-2-8 0,4 1 2 16,-3-1 3-16,-3 2-2 0,2-2 6 15,1 1-2-15,-1-1 1 0,0 2-6 0,1-1-1 16,-3 1-1-16,2-1 3 0,1 1 1 16,-5-1 0-16,4 0 0 0,-4 1-1 15,5 0 1-15,-3 1-2 0,0-2 0 0,1 1 2 16,-1 1 3-16,0-2-3 0,-2 1 1 15,1 1 1-15,-1 0 1 0,2-2-2 0,-2 2 0 16,-4 0 1-16,7 0-4 0,-3 0 2 16,-4 0-2-16,6 2 1 0,-2-2-3 15,-4 0 6-15,7 0 3 0,-7 1 1 0,6 1-2 16,-6-2-8-16,4 0 3 0,-2 0-2 16,3 1 5-16,-1-1-2 0,-2 0 2 0,2 2-1 15,-2-2 3-15,2 0-2 0,-1 0-1 16,1 0-2-16,-2 0 1 0,2 0-3 0,-4 0 5 15,6 0-3-15,-6 1 0 0,3-1-2 16,1 0 3-16,-2 0 0 0,-2 1 0 16,6-1 0-16,-6 0-1 0,2 2-1 0,-1-2 0 15,5 2 2-15,-8-1 0 0,6 1-2 0,-4-1 2 16,2-1 0-16,0 2 4 0,-2-1-3 16,3 1 0-16,-1-1-3 0,2 1 4 15,-6-1 1-15,2 1-1 0,2-1-6 0,0 0 4 16,-2 1 2-16,2 0 0 0,-2-1-3 15,-2-1 2-15,9 2 0 0,-9-1 1 0,2 1-2 16,2-1-1-16,-2 1 1 0,2-1 1 16,0 2 2-16,-4-2 0 0,2 1-3 15,3 0 0-15,-1-1 0 0,-2 1 0 0,2 1 2 16,-2-2-2-16,6 1 2 0,-6-1-4 16,2 1 4-16,-2-1 1 0,7 0-1 0,-7 1-1 15,2 0-3-15,-2-1-2 0,6 1 1 16,-6-1 2-16,2 1 1 0,1 1 0 15,1-2 1-15,-4 1 5 0,-2-1 1 0,8 0 10 16,-6 1-12-16,2 1-5 0,-2-1-10 16,3-1 4-16,-1 1 3 0,-2-1 0 0,2 1 3 15,0 1-1-15,-2-2 1 0,2 1-3 16,-2-1 2-16,2 0 2 0,1 1 1 0,-3 1-1 16,2-1-1-16,-2-1 0 0,-2 1-3 15,8-1 0-15,-8 1-6 0,2-1 5 16,2 1-4-16,-2-1 13 0,-2 0-5 0,4 1 7 15,1 1-4-15,-5-1 3 0,2-2-3 16,2 3 0-16,0-3-3 0,-2 1-3 16,2 1 3-16,-2-1 0 0,-2 1 2 0,8-1 0 15,-5 0 0-15,1 1-2 0,-2 0 1 16,-2-1-2-16,8-1-1 0,-8 2 1 0,2-1 0 16,2 1-1-16,0-1 1 0,-4 1 0 15,7 1 0-15,-7-2 0 0,2 0 1 0,-2 1 3 16,4 1 0-16,0-1-1 0,-2 1-2 15,2-2 0-15,-2 1 2 0,2 1-2 16,0-2 1-16,-2 2-2 0,3-2-1 0,-3 3 2 16,6-3 0-16,-6 1 0 0,2 1 0 15,0-2 0-15,-2 1 0 0,2-1 2 0,-1 1-1 16,5-1 1-16,-6 2-5 0,2 0 0 16,-2-1-1-16,2 1 3 0,0 0 2 15,-2-2 0-15,3 2 1 0,-3 0 0 0,6-1-2 16,-8 1 0-16,2-2 0 0,2 1 5 15,0 1-2-15,2 0-5 0,-6-3-1 0,3 1 0 16,5 2 6-16,-8-1 0 0,6-1 1 16,-6 1-4-16,2-1-1 0,2 1 0 0,0-2-1 15,-2 3 4-15,-2-3-2 0,9 1 2 16,-9 1 0-16,2-1-1 0,2 1-1 0,-2-1-1 16,-2-1-3-16,4 1 2 0,0 1 2 15,-4-2 0-15,2 2-3 0,2-1 6 16,-4 1-4-16,2-1 2 0,-2 1-2 0,0-1 4 15,5 1-2-15,-1-1 0 0,-4 1-5 16,2-1 6-16,2 0-4 0,-4 1 2 0,2 1 0 16,-2-1 3-16,4-1 0 0,0 1-2 15,-4-1 0-15,2 1-2 0,-2-1 0 16,4 1-1-16,-4-2-2 0,5 1 4 0,-5 0 0 16,2 1-3-16,2 0 3 0,-4-1 0 0,0-1 2 15,2 2 1-15,-2-2 1 0,4 1-3 16,0-1-1-16,-4 2-1 0,2-2 2 15,2 1-1-15,-4 1 17 0,2-2-6 0,-2 1-6 16,0 1-17-16,5-2 5 0,-1 1 0 16,-4-1 0-16,0 1 4 0,2-1-1 15,-2 2 4-15,0-2 0 0,4 2 4 0,0-1-1 16,-4-1 0-16,0 2-6 0,2-1 2 16,2-1 2-16,-4 2-2 0,0-2-1 0,2 1 1 15,-2 1 6-15,4-1-5 0,1 1 2 16,-5-1-4-16,2-1 6 0,2 2 0 0,-4-1-6 15,2 1-1-15,-2-1-1 0,0 1 7 16,4-1 1-16,0-1-2 0,-2 2-2 16,2 1-2-16,-4-2-1 0,2 1-2 0,-2-1 1 15,9 1 2-15,-9-1 9 0,2 2 2 16,2 0-1-16,0-1-5 0,-2-1-6 16,2 1 0-16,-4 1-1 0,2-2 3 0,2 1 4 15,0-1-1-15,-1 0 0 0,1 1-1 16,-4 0 1-16,2-1 0 0,-2 1-4 0,4-2 3 15,-4 1 0-15,4-1 2 0,-4 2-3 16,0-2-3-16,0 0 15 0,2 1-3 0,-2-1 4 16,0 0-12-16,0 2-2 0,4-2-6 15,-4 0-8-15,0 0-28 0,0-2-128 0,0 1-348 16,0-1-352-16,-4-1-98 0,2-2 208 16,-6 1 297-16,6-2 182 0</inkml:trace>
  <inkml:trace contextRef="#ctx0" brushRef="#br0" timeOffset="15">26643 8307 5 0,'0'0'47'0,"0"0"6"0,0 0-7 15,-4 0-1-15,4 0 0 0,0 0-1 0,0 0 4 16,0 0 2-16,0 0 4 0,0 0 1 0,0 0-74 15,0 0-48-15,0 0-28 0,0 0 52 16,0 0 33-16,0 0 16 0,0 0 13 16,0 0 6-16,4 0 3 0,-4 0-3 0,0 0-6 15,0 0-6-15,0 0-6 0,0 0 1 16,0 0-2-16,0 0-2 0,4 0-2 16,-4 0 2-16,0 0 5 0,0 0 2 15,0 0 2-15,0 1 6 0,0-1-5 16,2 0-4-16,-2 0-1 0,0 0 8 0,0 0 13 15,4 0 5-15,-4 0 7 0,5 0 0 16,-5 0 8-16,0 0-5 0,2 0 4 16,2 0-11-16,-4 0-6 0,0 0-11 0,2 0-3 15,-2 0-6-15,4 0-1 0,0 0-4 16,-4 0-2-16,2 0-1 0,2 0-2 16,-4 0 1-16,2 0-1 0,-2 0 14 15,5 0 15-15,-1 0 23 0,-2 0 9 0,-2 0 16 16,8 0 6-16,-8 0-6 0,6 0-25 15,-4-1-20-15,2 1-12 0,1 0-6 16,1-2-4-16,-4 2-6 0,2 0-1 0,0 0-1 16,-2-1 0-16,4 1-3 0,-2-2 1 15,1 2 1-15,-3 0-3 0,2 0 1 16,0 0-1-16,2 0 2 0,-4 0 0 16,2 0 6-16,0 0 13 0,3 0 28 0,-5 0 21 15,6 0 7-15,-6-1-18 0,6-1-17 16,-6 2-14-16,5-2-12 0,-3 2-5 15,0-1-5-15,2 1-8 0,-4-1 0 16,2 1 2-16,0 0 10 0,-2 0-4 0,5-2-1 16,-3 2-3-16,0 0-2 0,-2 0 2 15,6 0-2-15,-6 0 3 0,2 0-2 16,3 0 4-16,-3 0-1 0,2 0 2 0,-4 0 1 16,6-1-1-16,-6 1 0 0,5 0-1 15,-3 0-3-15,2-2 2 0,-2 2-2 16,0 0 3-16,2-1-5 0,-3 1 0 0,1 0 2 15,0 0 0-15,2-2 5 0,-4 2-2 16,2 0-3-16,0 0-6 0,-2 0 1 16,7 0 3-16,-7 0 3 0,2 0 0 0,-2 0 2 15,6 0-1-15,-2 0 3 0,-4 0 32 16,7 0 33-16,-7 0 17 0,4 0-12 16,2 0-25-16,-6 0-11 0,7-1-14 0,-7 1-9 15,4 0-4-15,-2 0-2 0,0 0-4 16,2 0 0-16,-4 0-1 0,7 0-1 15,-7 0-4-15,6 0-2 0,-6 0 2 16,2 0 2-16,2 0 0 0,-1 0 0 0,1 0-4 16,-4 0 2-16,6 0 0 0,-6 0 3 15,4 0-1-15,-2 0 2 0,1 0 0 16,1 0 23-16,-2 0 41 0,2 0 35 16,-4 0 12-16,6 0-15 0,-5 0-19 0,3-2-21 15,-2 2-13-15,0 0 0 0,2 0-17 16,-2-1-12-16,3 1-17 0,-1 0-2 15,-2 0 1-15,2 0-1 0,-4-2-1 0,6 2 2 16,-1 0-4-16,-1 0 5 0,0-1-1 16,-2 1 0-16,2 0 1 0,1-2 2 15,1 2-3-15,-2 0-2 0,-4-2-2 16,6 2 2-16,-6-1 2 0,5 1-3 0,-3-1 0 16,2 1-1-16,-2 0-1 0,0 0 4 15,2-2 1-15,-3 2-2 0,5 0-2 16,-2-1 1-16,-4 1 1 0,2 0-1 15,2-2 1-15,-1 2 0 0,-1 0 0 0,2 0 1 16,-4-1 2-16,6-1-1 0,-6 2 0 16,2 0-3-16,-2 0 1 0,7-1-1 15,-7-1 1-15,2 2 1 0,-2-1 2 0,6 1 0 16,-6-2-3-16,7 2-3 0,-7-2 1 16,2 2 2-16,-2-1 4 0,6 0-2 15,-6 1-3-15,2-2 1 0,-2 1-1 0,7 1 2 16,-7-2-2-16,2 2 4 0,0-1-3 15,2 1 3-15,-4-2-6 0,2 2 1 16,1-1 1-16,1-1-1 0,-4 2 11 0,2-1-2 16,0-1-3-16,2 2-12 0,-4-2 3 15,3 2-8-15,-1-1 4 0,-2 1-8 16,2-1 17-16,0 1 4 0,-2-2 8 16,2 1-5-16,-2 1-3 0,2-2-1 0,1 2 3 15,-3-1-5-15,2 1 2 0,-2-2 13 16,-2 2 19-16,8-1 10 0,-8-1-6 15,2 1-12-15,2 1-11 0,-2-2-6 16,2 2 0-16,-4-2-3 0,5 1 0 0,-5 1-1 16,2 0-6-16,-2-1 1 0,0 1-2 15,0 0-2-15,0 0-24 0,0-2-94 16,-2 2-215-16,-3 0-243 0,1 0-184 16,-2-1 47-16,0 1 161 0,0 0 218 0</inkml:trace>
  <inkml:trace contextRef="#ctx0" brushRef="#br0" timeOffset="16">27307 8031 49 0,'0'0'76'16,"-4"0"2"-16,4 0 1 0,0 0 2 15,0 0 1-15,0 0 3 0,0-2 1 0,0 2 0 16,0-1 3-16,0 1-5 0,0 0-6 16,0 0-6-16,0 0-10 0,0 0-7 0,0 0-10 15,0-2-10-15,0 2-10 0,0 0-5 0,4 2-1 16,-4-2-3-16,0 0 3 0,0 1-4 16,0 1-1-16,0-2-5 0,4 1-1 0,-4 0 17 15,0 3 17-15,0-3 13 0,0 4-10 16,0-2-12-16,0 0-12 0,0 1-6 0,2 1-2 15,-2-1 0-15,4 1 15 0,-4-1 18 0,0 1 26 16,0 1 3-16,2-2-10 0,-2 2-14 16,0 0-17-16,0-1-9 0,4 0 10 0,-4 2 16 15,0 0 10-15,4-1-3 0,-4 0-18 16,0 2-14-16,0-3-11 0,0 3-3 0,0-2-2 16,0 0-3-16,0 0-2 0,0 2 0 0,0-2-1 15,0 1 1-15,0 0-5 0,0 0 2 16,0 0 0-16,0-1-4 0,0 3 2 0,0-1 2 15,0-2-1-15,0 1 1 0,0 0-1 16,0 1 0-16,0 0 0 0,0-1-1 0,0 1-1 16,0-2 2-16,0 1-1 0,0 1 0 0,0-3-2 15,0 3 3-15,-4 0 3 0,4-2-3 16,-4 0-1-16,4 0 1 0,0 1-1 0,-2-1 1 16,2 0-1-16,0 0 3 0,-4 0-3 0,4 2 0 15,-2-4-2-15,2 4 0 0,0-2 2 16,-4 0 0-16,0 0-1 0,4 1 1 0,-3 1 0 15,3-2 0-15,-6 1 2 0,6-1 2 16,-8 2-4-16,8-3 0 0,-2 2-1 0,-2 0 1 16,0-1 0-16,2 0-2 0,-3 0 0 15,3 0 1-15,-2 0-3 0,0 0 2 0,2-1 1 16,-4 1 4-16,6-2 0 0,-8 1-2 0,6 0 0 16,-3 0-1-16,3 1 0 0,-6-1-1 0,6-1-3 15,-2 1 2-15,0 1 1 0,2-2 1 16,-5-1 0-16,3 3 0 0,0-1-2 0,2-2 2 15,-4 3 0-15,2-2 0 0,-2 1 0 16,1-1-3-16,3 2 1 0,-6-1 2 0,6-1-1 16,-6 2-2-16,6-1 2 0,-5-1 1 0,-1 1 1 15,6 0 1-15,-4 0 0 0,-2 0-2 16,6-1 2-16,-7 1 0 0,3-2-2 0,4 1 0 16,-6-1 0-16,6 0 3 0,-2 0-3 15,2 0 1-15,-7 0-2 0,7 0 1 0,-2-1 0 16,2 1 0-16,-6-2 5 0,8 1-3 0,-2 1 0 15,-2-2-4-15,-1 0 2 0,3 1-4 0,-2 0 1 16,2-1 3-16,2 2 1 0,-8-1 3 16,8-1-2-16,-2 1-1 0,2-1 1 15,-4 1 3-15,2-1-3 0,2 0 0 0,-5 1 0 16,1-2 1-16,4 2-1 0,-2-1-1 0,2-1 1 16,-4 2 1-16,0-1-5 0,4-1 1 0,-2 2 1 15,-2-2 0-15,4 1-2 0,0-1 4 16,-2 2-2-16,2-2-2 0,-4 1-1 15,4 1 1-15,-5-2 1 0,5 0-1 0,0 1 0 16,0-1 0-16,-2 2 2 0,2-2 0 0,0 0-2 16,0 0-2-16,0 1 2 0,0-1-2 0,0 0 1 15,0-1-4-15,0 1-41 0,2 0-82 16,-2-3-123-16,5 3-127 0,-1-3-111 0,-4 3 1 16,2-2 97-16</inkml:trace>
  <inkml:trace contextRef="#ctx0" brushRef="#br0" timeOffset="17">27214 8581 83 0,'0'0'129'16,"0"0"7"-16,0 0 0 0,0 0 1 0,0 0 1 15,0 0-3-15,2-1-8 0,-2 1-6 0,0-2-8 16,0 2-9-16,0 0-5 0,0 0-3 15,0 0-1-15,0 0 0 0,0 2 0 0,0-2-9 16,0 1-5-16,0-1-5 0,0 2-4 16,0-1-7-16,0 1-4 0,0-1-6 0,0 1 1 15,0 1-5-15,-2-2-9 0,2 1-11 0,0 1-7 16,0-2-3-16,0 2 2 0,0 0 2 16,0 0 6-16,0 0 4 0,0 0 7 0,-4 0 7 15,4 0 0-15,0 0-2 0,0 2-1 16,-3-2 1-16,3 1 3 0,0-1 2 0,0 2-6 15,0-1-11-15,0 0-10 0,0 1-9 0,-4 1-8 16,4-1-1-16,-4-1-1 0,4 2-4 0,0-1-1 16,0 1-2-16,0-2 1 0,0 2 0 15,-2-1 1-15,2-1 0 0,0 1-1 16,0-2-1-16,0 1-2 0,0-1 3 0,0-1 4 16,0 0 0-16,0 0 1 0,0 1 3 0,0-1-2 15,0-1 2-15,0 1 9 0,0-1 14 0,0-1 11 16,0 0-6-16,0 0-9 0,2-1-10 15,-2-1-3-15,0 1-6 0,0-1-2 16,0-1-5-16,0-1 1 0,4 1-2 0,-4-2 0 16,4-1-2-16,-4 2 2 0,0-2 0 0,0-2 0 15,3 2-1-15,1 0 2 0,-4 0 3 0,0-1-3 16,0 1 1-16,0 0-2 0,2-2-1 16,-2 4 1-16,0-2 0 0,0 1 5 0,0 1 1 15,0 1 0-15,0-2-2 0,0 2 1 0,0-1-1 16,0 1 0-16,0 0 1 0,0 1-3 15,0-1 1-15,0 2-1 0,0-1-2 0,-2 1 0 16,2 1 0-16,0-2-2 0,-4 2-1 0,1 0 5 16,3 2-1-16,-4-1 1 0,0-1-4 15,4 2 1-15,-2-1 1 0,-2 2 0 0,2-1 0 16,-6-1 0-16,6 1 1 0,-5 1-1 16,-1-2-1-16,6 0 1 0,-2 1 0 0,-2 0 0 15,2-1-3-15,1 1 3 0,-5-1-1 0,6-1 1 16,-4 2-2-16,6-2-1 0,-8 0 2 15,8 0 2-15,-2 1 1 0,-3-1-2 0,1 2-2 16,4-2 1-16,-2 0 1 0,2 0 1 16,-4 0-1-16,4 0 3 0,0 0-1 0,-2 0-4 15,2 0-1-15,0 0 3 0,-4 1 2 0,4-1 1 16,-4 0-1-16,4 0 1 0,0 0-1 16,-2 0-2-16,2 0 0 0,0-1-2 0,0 1-2 15,-4 0-3-15,4 0-2 0,0-2-3 16,0 1-42-16,4-1-102 0,-4-1-201 0,0 2-231 15,0-3-154-15,2 2 53 0,2-1 181 0,0-2 198 16</inkml:trace>
  <inkml:trace contextRef="#ctx0" brushRef="#br0" timeOffset="18">27350 8206 58 0,'-4'0'77'0,"4"2"4"0,0-2-3 15,0 1-6-15,0-1-5 0,0 0-1 0,0 0 0 16,0 2-2-16,0-2-3 0,0 1-75 16,0-1-44-16,0 0-25 0,0 0 72 0,0 2 43 15,0-2 30-15,0 0 14 0,0 0 4 16,0 0-7-16,0 0-10 0,0 0-11 15,0 0-4-15,4-2 0 0,-4 2 1 16,0 0-2-16,0-3-4 0,4 3 4 0,-4-3 7 16,0 2 12-16,2-1 7 0,2-1-1 15,-2 0-10-15,-2 0-3 0,5 0 5 16,-1-1 5-16,-2 0-9 0,2-1-12 16,-2 0-16-16,6-1-9 0,-6 2-5 0,-2-2-5 15,9 0-5-15,-7 0-4 0,2 0-1 16,-2-2-1-16,2 3 1 0,0 0 1 15,-4 0-1-15,6-1 0 0,-6 2-1 0,2 1 0 16,-2-2 1-16,5 2-2 0,-5 0 6 16,4 0 1-16,-4 2 6 0,0-2 4 0,0 1 6 15,2 1-5-15,-2 1-9 0,0-2-5 16,0 2-4-16,-2 2 2 0,2-2-1 16,0 3-4-16,0-2 2 0,-4 2-1 15,4 0 2-15,-5 0-1 0,5 2-1 0,-2-2 1 16,2 1 0-16,-4 1-2 0,2-1 2 15,2 1 0-15,-4 0 3 0,0 0-3 16,2 1-1-16,2-1 5 0,-4 0-3 16,2 2 2-16,2-1-3 0,-5-1 6 0,1 0-2 15,2 1-1-15,2 0-10 0,-4-1 3 16,0 1 4-16,4-2-3 0,-6 2 1 16,6-3 4-16,0 3 1 0,-2-3 5 15,2 0-3-15,-4 0-4 0,-1 0 5 0,5 0 0 16,-2-1 4-16,2-1-3 0,-4 1-4 15,2-1-3-15,2 1 2 0,-4-1 0 16,0-1-2-16,4 2 0 0,-2-2-5 0,-2-2 0 16,2 2 1-16,-7-1 4 0,9-1 0 15,-2 1-1-15,-2-1-6 0,0 1 2 16,2-2 4-16,-2-1 4 0,2 2-3 16,-6-3-2-16,8 2 2 0,-3-1 3 0,-3-1-1 15,6 2-2-15,-8-1 0 0,8-1 5 16,-2 2-2-16,-2-2 4 0,0 3-2 15,4-3-1-15,-7 2 18 0,7 0 20 16,0 0 12-16,-2 0-8 0,2 2-11 0,-4-2-10 16,4 1-9-16,-4 1-8 0,4-1-6 15,0 1-2-15,0-1-4 0,-2 1 1 0,2-1-7 16,0 2-9-16,0 0-70 0,0-2-116 16,-4 2-152-16,4 0-149 0,0 0-16 15,0 0 80-15</inkml:trace>
  <inkml:trace contextRef="#ctx0" brushRef="#br0" timeOffset="19">27007 7689 54 0,'-4'0'91'15,"4"1"0"-15,0-1-3 0,0 2 10 16,0-2 11-16,0 0 11 0,0 0 3 0,0-2-4 16,0 2-4-16,0 0-4 0,0-1-4 15,0 1-9-15,0-2-8 0,4 1-10 0,-4-1-6 16,2-1-5-16,-2 2 3 0,4-1 4 0,0-1 4 16,-4 2 8-16,2-2 5 0,-2-2 18 15,4 2 3-15,1-2-9 0,-3 1-18 0,2 0-22 16,-2-2-15-16,2 1-13 0,0-1-12 0,2 0-6 15,-4 0-8-15,3-1-2 0,-1-1-5 16,-2 1-2-16,6 1 1 0,-6-2-3 0,2 1 0 16,-2-1 0-16,7 2 0 0,-7 0 4 15,2 0-2-15,-2 0 0 0,-2 0-4 0,8 2 0 16,-8-1 0-16,2 2 0 0,2-1 0 0,-2 1 1 16,-2 0 2-16,4 1 1 0,1-1-1 15,-5 2 1-15,2-1 1 0,-2 0 1 0,4 2-1 16,0-1 0-16,-4 1 1 0,2 1-1 15,2-1 1-15,-4 2-3 0,0 1-2 0,2-1 1 16,-2 1 0-16,0 1 5 0,4 1-2 16,0 1-1-16,-4 0-1 0,0 0 0 0,0 0 1 15,3 1-2-15,-3 0 4 0,0 1-1 0,0 1-3 16,0 0-2-16,0 2-1 0,0-1 1 16,0-1 2-16,-3 2 0 0,3-1 2 0,0 1-2 15,0-1 0-15,0 1 0 0,-4-2 3 0,4 0-1 16,-4 0-1-16,4 0-1 0,0-2 1 15,-2 1-1-15,2-1-1 0,0 1 0 0,-4-2 2 16,2 1 0-16,2-1 0 0,0 0-1 16,-4 0 0-16,0 0-1 0,4-1 4 0,-2-1-1 15,2 0-1-15,-5 1-3 0,5-2 2 0,-4 0 0 16,2 0 1-16,-2 0-1 0,4 0 0 16,-2-1 0-16,2-1 0 0,-4-1 0 0,0 0-2 15,4 0 0-15,-2 0 1 0,-2-1 1 16,2-1-1-16,2 0 0 0,-5-2-1 0,1 1-1 15,4-1 1-15,-2-1 2 0,-2-1 0 0,2 0 0 16,-2 0 0-16,0-1-4 0,4 1 2 16,-2 0 0-16,-2 0 3 0,4 0 0 0,-5 0-1 15,5 0 0-15,-2 1-1 0,2 1 1 16,0 1 1-16,-4-1 2 0,4 0 0 0,0 1-3 16,-2 0-2-16,2 0-2 0,0 2 3 0,0-1-1 15,0-1 0-15,0 3 0 0,0-1 5 16,0-1-1-16,0 1-1 0,2 1-1 0,-2 0 1 15,4-2-1-15,-4 2 2 0,2 0-1 16,3 0-1-16,-1 0 1 0,-2 0 1 0,-2 0-2 16,8 0 4-16,-6 0-1 0,2 0 0 0,-2 0 5 15,7 0 0-15,-3 0 2 0,-4 0 19 16,6 0 19-16,-6-1 15 0,4 1-12 0,-2-2-12 16,3 2-15-16,1-1-8 0,-6-1-4 15,2 2-6-15,2-3-1 0,-2 3 2 0,3-1-3 16,-5-1-1-16,2 1-12 0,0-1-7 0,-2 1-45 15,2 1-117-15,0-3-169 0,-4 3-201 16,0-2-98-16,0 1 48 0,0-1 165 0</inkml:trace>
  <inkml:trace contextRef="#ctx0" brushRef="#br0" timeOffset="20">27156 7386 12 0,'0'-2'75'0,"0"2"6"16,0 2-1-16,0-2-11 0,0 0-2 0,4 1 2 15,-4-1 8-15,0 0 7 0,0 0 4 0,0 0-2 16,0 0-2-16,0 0-3 0,0 0 1 15,0 0 7-15,0 0-10 0,-4 0-3 0,4 2-19 16,0-2-8-16,0 0-13 0,0 0-9 16,0 0-6-16,-2 0-7 0,2 0-6 0,0 0-1 15,0 0-2-15,0 0 1 0,0 0-3 0,-4 0 2 16,4 0-2-16,-3-2 3 0,3 2-3 16,0 0 1-16,0 0-3 0,0-1 3 0,0-1-3 15,0-1-1-15,0 1 0 0,0 1 0 16,0 0 2-16,0-1 1 0,0 1 10 0,0-2 18 15,0 3 16-15,0-2 5 0,3 1-2 0,-3-1-6 16,0 2-5-16,4-1-4 0,-4-1-7 16,0 2-5-16,0 0-4 0,2-1-2 0,-2 1 10 15,0 0 9-15,0 1 12 0,0-1 6 16,4 2 6-16,-4-1 10 0,0 1 13 0,0 1 14 16,0-2 11-16,-4 2-2 0,4 0-14 0,0-2-21 15,-2 3-20-15,2-3-17 0,0 2-10 16,-4-1-7-16,4-1-4 0,-3 1-5 0,3-2 0 15,0 3-1-15,-4-3-3 0,0 0-3 0,4 0 0 16,0 0 0-16,0 0-2 0,0 0 0 16,-2 0 2-16,2-3 0 0,0 3-2 0,0-3 0 15,0 1 1-15,0 1 1 0,2-1 2 16,-2-1-5-16,0 0 0 0,0 2-1 0,4-1 3 16,-4 1 1-16,4-2 0 0,-4 3 0 15,0-2 2-15,3 1 3 0,1 1 1 0,-4 0-4 16,0 1-1-16,0 1 2 0,2 1 2 0,-2-2-5 15,0 2 2-15,0-2-3 0,0 3 3 16,4-1-3-16,-4-2 0 0,0 2-3 0,0-1-41 16,0 1-129-16,-4-2-214 0,4 0-255 15,0 1-49-15,0-2 108 0,0 2 226 0</inkml:trace>
  <inkml:trace contextRef="#ctx0" brushRef="#br0" timeOffset="21">27269 7729 78 0,'0'-1'149'0,"0"1"4"15,0 0-4-15,0 0-16 0,0-2-19 0,0 2-9 0,5-1-5 16,-5 1-4-16,2-2-90 16,-2 2-60-16,0-1-37 0,4-1 54 0,0 2 34 15,-4-1 14-15,2 1 10 0,-2-2 8 16,4 2 2-16,0-2 1 0,-4 2 5 15,0 0-4-15,2 0-4 0,2-1-4 16,-4 1 7-16,3-1 16 0,-3 1 6 0,4 0-8 16,0 0-13-16,-4 0-7 0,2 0-11 15,2 0-1-15,-4 0-4 0,2 1-2 16,2 0-1-16,0-1-1 0,-4 2-3 0,2 0-2 16,3-1 2-16,-1 2 0 0,-4-1 0 15,6 1 1-15,-6 1-3 0,2-1 3 16,-2 0-1-16,0 2 1 0,0-1 0 15,4 1 6-15,-4-1 14 0,0 1 12 0,0-1 7 16,-4 1-9-16,4-1-7 0,0 1-4 16,0-2-6-16,-2 1-6 0,2 0-2 15,-4 0-6-15,2-1 3 0,2 0-4 16,-4 0 1-16,-1 0-2 0,3-1-1 0,-2 2 1 16,0-3 1-16,2 1 1 0,-4-1-2 15,6 1 1-15,-8-2 4 0,5 1-2 0,-3-1 0 16,6-1-1-16,-8 1 1 0,6-2-2 15,-2 2-1-15,0-3 4 0,-3 2 21 16,7-3 18-16,-2 2 13 0,-2-1-5 16,0 0-11-16,2 1-9 0,2-2-6 0,0 0-5 15,-4 2-4-15,4-3-5 0,-2 1-8 16,2-1-2-16,2 1-4 0,-2 1-4 16,4-2-2-16,-4 1-38 0,2-1-116 15,-2 1-208-15,8-2-144 0,-6 0 8 0,-2 1 146 16</inkml:trace>
  <inkml:trace contextRef="#ctx0" brushRef="#br0" timeOffset="22">30606 5595 33 0,'0'0'44'0,"0"0"-2"16,0 0-1-16,0 0 0 0,0 0 0 0,0 0 0 15,0 0 0-15,0-2 1 0,0 2 0 0,0 0-3 16,0-1-4-16,0 1 1 0,0 0-7 15,0 0-1-15,0-2-3 0,0 2-4 0,0 0 1 16,0 0-2-16,0 0 1 0,0 0-5 0,0 0-3 16,0 0-5-16,0 0-1 0,0 0 0 0,0 0-5 15,0 0 3-15,0 0-2 0,4 0 0 0,-4 0 1 16,0 0-1-16,0 2-2 0,4-2 0 16,-4 0 3-16,0 1-81 0,0-1-54 15,0 2-29-15,2-2 63 0,-2 1 42 0,4-1 22 16,-4 2 14-16,0-1 8 0,2-1 5 15,-2 2 2-15,0-1 1 0,4 1 2 0,-4-2 2 16,5 1 2-16,-5 1-2 0,0-1 2 16,2 1-1-16,-2-1 3 0,4 1 12 15,0-1 8-15,-4 1 9 0,2-1-9 0,2 0-3 16,-4 1-2-16,2 1 3 0,-2-1 1 16,8 1-4-16,-8-2-6 0,3 2-2 0,1-1-4 15,-4 0-1-15,2 0 3 0,-2 1-2 16,4 0 1-16,0 0-4 0,-4-1-1 15,0 1-2-15,2-2 3 0,-2 2-3 0,4-1 0 16,0-1 3-16,-4 1-2 0,2 1 2 16,3-3-5-16,-5 3 0 0,0-2 0 0,2 1 0 15,-2-1 4-15,0 1-1 0,4-1 0 16,-4 2 1-16,4-1-3 0,-4-1 1 16,2 1 1-16,2-1-2 0,-4 1 1 0,2 1-1 15,-2-2 1-15,4 2-2 0,0-2-2 16,-4 1 2-16,2 0 4 0,3-1-2 0,-5 1 3 15,2 1-4-15,2-2 0 0,0 1-1 16,-4-1 2-16,2 1-1 0,-2-1 0 0,4 2 3 16,0 0 0-16,-4-1-2 0,2-1-2 15,2 1 1-15,-4-1-1 0,3 1 2 0,-3 1-2 16,0-2 1-16,8 0 0 0,-8 1 3 16,2 0-2-16,2-1 3 0,-4 1-3 0,2-1-2 15,2 1-1-15,0-2-1 0,-2 1 2 16,-2 1 1-16,5-1 2 0,-1 1 0 15,-2-1-1-15,2 0-2 0,-4 1 2 0,2 0-2 16,-2-1-2-16,4 1 2 0,0-1 0 16,-4 1 2-16,2-1-2 0,2 1 2 0,-4 1-4 15,2-2 2-15,-2 1 0 0,5-1 2 16,-1 0-2-16,-4 1 0 0,2 1-2 0,2-1 2 16,-4-1 0-16,2 1 3 0,2-1-2 15,0 1 1-15,-4-1-3 0,2 2 3 16,-2-2-2-16,5 1 0 0,-1 0-2 0,-4-1 1 15,2 1 4-15,-2 1-3 0,4 0-1 16,-2-2 0-16,-2 1 0 0,4 0 2 0,0 0-4 16,-2 0 1-16,2-1 2 0,-4 1 3 15,2 1-6-15,-2-2 0 0,5 1 4 16,-1-1 3-16,-4 1 0 0,0-2-6 0,2 1 1 16,2 0 1-16,-4 1 3 0,0 0-1 15,2-1-2-15,-2 1-1 0,4-1 1 0,-4-1 1 16,4 2 1-16,-4-1-1 0,2 1-1 15,-2-1 1-15,4 1-1 0,1-1 0 16,-5 2-2-16,2-2 2 0,2 1-2 0,-2 0 4 16,-2-1-1-16,4 1 2 0,0-1-3 15,-4 1 0-15,6 1 0 0,-6-3-1 0,2 1 2 16,-2 1-1-16,5-1 0 0,-1 2 0 16,-4-3 0-16,2 3 0 0,-2-1 2 15,4-1-1-15,0 1-1 0,-2-1 2 0,2 1-1 16,-4-1 6-16,2 1-5 0,2-1 0 15,1 0-4-15,-3 1 1 0,2 1 2 0,-2-1 2 16,-2-1-2-16,4 1-2 0,0-1 1 16,-2 1 1-16,2 1-3 0,-2-2 0 15,-2 2 1-15,4-1 4 0,1-1-1 0,-5 2 2 16,2-1-3-16,2-1 2 0,0 1 0 16,-2 1 3-16,2-2 32 0,-2 1 21 0,2-1 11 15,0 0-19-15,3 1-19 0,-5 0-12 16,2-1-8-16,0 1-2 0,-2-2-3 0,2 1-4 15,0 1 1-15,-2 1-2 0,3-2-2 16,-3 1 0-16,2-1 2 0,0 0-1 0,-2 1 1 16,2 1 0-16,-2-1 2 0,6-2-2 15,-6 3-2-15,3-3 0 0,-3 1 0 0,6 1 3 16,-6-1-3-16,2 1 1 0,0-1 1 16,2-1-1-16,-3 3-4 0,5-1 3 15,-6-1-1-15,2 1 2 0,-2-1 1 0,6 1 0 16,-6 1 1-16,3-2-3 0,-3 1 2 15,6-1-1-15,-6 0 0 0,6 1 0 0,-2 1-1 16,-3-1 0-16,1-1 2 0,2 1-1 16,0-1 1-16,-2 1-2 0,2 1 0 15,-1-2-1-15,1 1 1 0,-2-1 0 0,2 0 1 16,0 1-1-16,0 1 0 0,-1-3 0 16,1 2 0-16,0-1 0 0,2 1 0 0,-6-1 2 15,7 1 0-15,-3-1 0 0,0-1-5 16,0 2 3-16,-2-1 0 0,3 0 0 15,-3 1 0-15,2 0 1 0,-2-1 3 0,2 1-2 16,-4-1-1-16,7 1-6 0,-7 1 5 16,2 0 0-16,-2-2 0 0,6 0 0 0,-2 1 2 15,-4 1-2-15,-2-1 0 0,9-1-2 16,-7 2 2-16,2-1 0 0,0 1 2 16,-2-1 0-16,2 0-2 0,-2 1-2 0,2-1 2 15,0 1 0-15,-1 0 2 0,1 0-4 16,-4-2 0-16,2 2 2 0,2 0 2 0,0 0-2 15,-2-1 0-15,2 1 3 0,-4 0-3 0,4 0 0 16,-4-1-1-16,7 2 2 0,-7-1-4 16,2 0-1-16,-2 0 2 0,4 0 6 15,0-1 2-15,-2 2-3 0,-2-3-4 0,4 2 1 16,-4 0 0-16,2 0-1 0,-2-1 0 16,0 0-3-16,4 2 4 0,0-3 0 0,-4 2-2 15,0-1 2-15,3 1 0 0,1 0 0 16,-4-2 0-16,0 2 0 0,2-1 0 0,-2 1 0 15,0-2 0-15,0 1 0 0,0 1 0 16,4 0 0-16,-4-2 2 0,4 2-4 16,-4 0 2-16,0-1 0 0,0 1 2 0,2-2-2 15,-2 2 2-15,0 0-4 0,0-1 2 16,4-1 0-16,-4 2 3 0,0-1-2 16,4 1-2-16,-4-2 1 0,0 1 0 0,0 1 0 15,2-2-1-15,-2 1 1 0,0-1 1 16,5 2 1-16,-5-1-1 0,0-1 0 0,0-1-1 15,0 2 0-15,0-2 0 0,0 1 2 16,0-1-1-16,0 0 2 0,0 0-4 0,0 2-1 16,0-2-3-16,0-2-37 0,0 2-111 15,-5-3-120-15,3 2-39 0</inkml:trace>
  <inkml:trace contextRef="#ctx0" brushRef="#br0" timeOffset="23">31226 5773 51 0,'4'-1'107'16,"0"-1"13"-16,-4 2-65 0,0-2-38 15,0 1-24-15,2 1 54 0,-2-1 29 16,4-1 10-16,-4 2 4 0,0-1-7 16,0 1-7-16,0-2-2 0,0 2 3 0,0-1 4 15,0 1 4-15,0-2-5 0,0 1-13 16,0 1-14-16,0 0-8 0,-4 0-9 0,4-2-8 15,0 2-5-15,-2 0-4 0,2 0-5 16,-4 2-1-16,0-2 1 0,4 0-2 0,-2 3 0 16,-2-3 1-16,2 1-6 0,-7 1-1 15,7-1-1-15,-2 1-2 0,0 0 0 0,2 2-1 16,-4-3-2-16,-2 2 1 0,5 2 0 16,-3-2 2-16,-2-1-1 0,6 3-1 0,-6-2-1 15,1 2 0-15,1-2 0 0,0 1 1 16,0 1 1-16,-2-1 0 0,1 1-2 15,1-1-2-15,0 1-1 0,-2 1 3 0,1-2 5 16,1 2-1-16,0-1-2 0,0 1-5 16,-2-2 0-16,6 2 1 0,-9-1-1 0,5 1 3 15,-2 0 1-15,6 0 2 0,-5 0-3 16,-1 1-3-16,2-1 2 0,0 2 0 0,0-1 1 16,-3 1 0-16,7-1 0 0,-4 1 1 15,-2 0 0-15,2 0 1 0,-1 1-4 16,3 0 1-16,-2-1 1 0,4-1 3 0,-6 2-2 15,6 0 0-15,-7-1 1 0,9 0-1 16,-2 2-1-16,-4-2 0 0,2 2 1 0,0-1 0 16,2 1 0-16,-2-1-1 0,2 2 3 15,-3-1-2-15,1 1-1 0,2-1 3 16,2 1-2-16,-4-1 2 0,0 1-2 0,4-1 2 16,-2 0-2-16,2 1 1 0,0 0-4 15,-4-1 2-15,2 1 0 0,2-1 0 0,0 1 0 16,0-2 0-16,0 1 0 0,0 0 0 15,0 0 0-15,0 0 0 0,0-2 2 16,0 2-1-16,0-2 0 0,0 1-1 0,0 0 1 16,0-2 2-16,2 1 3 0,2 1-1 15,-4-2-4-15,0 1 0 0,2-1-1 0,-2 2 1 16,0-3 2-16,4 1-3 0,0 1 2 16,-4 0-4-16,0-1 2 0,2-1 0 15,-2 2 0-15,0-1 0 0,4-1 0 0,1 0 2 16,-5 0-4-16,2 0 2 0,2 0 2 15,-4 0 0-15,0-1-2 0,2 1 0 0,-2-2 0 16,0-1 0-16,4 2 3 0,0-2 1 16,-4 1-3-16,0-1-1 0,0 0 0 15,2 0 0-15,-2-1 1 0,4-1-1 0,-4 1 0 16,0 1 0-16,0-2 3 0,0 1-3 16,0-1 2-16,0-1-2 0,0 0 1 0,0 0-2 15,0 0 1-15,0 0-5 0,0-1 0 16,0-1-11-16,0 1-40 0,0-2-76 0,0-2-127 15,0 2-122-15,0-3-20 0,0 2 75 16</inkml:trace>
  <inkml:trace contextRef="#ctx0" brushRef="#br0" timeOffset="24">30937 6241 23 0,'0'-1'108'16,"0"-1"2"-16,0 2-1 0,4 0-4 15,-4 0-8-15,0 0-6 0,0 0-6 16,-4 0-6-16,4 0-1 0,0 2-6 0,-5-2-6 16,5 1-3-16,0-1-7 0,-2 2 4 15,2-1 3-15,0 1 8 0,-4-2-1 0,2 1-6 16,2 1-5-16,-4-1-8 0,0 1 9 16,2 0 3-16,-2 0 11 0,2 1-7 15,-3 0-12-15,1 0-16 0,2 0-13 0,-6 0-10 16,6 0-7-16,-4 2-1 0,-3-1-1 15,7 1-3-15,-4-1-1 0,-2 1 1 0,2-1-1 16,0 1 0-16,-1-1 0 0,-1 2 3 16,2-3 7-16,4 2 20 0,-7-1 17 15,3 1 8-15,4-2-7 0,-6 0-19 0,6 0-9 16,2 0-10-16,-6-1 0 0,6 0-5 16,-4 1 0-16,-1-1 0 0,5-1-2 0,-2 1 0 15,2-2-1-15,0 1-3 0,0-1 3 16,0 0-1-16,0 0 1 0,2 0-5 15,-2-1 0-15,5 1 0 0,-5 0 0 0,4-2 1 16,-2 1-2-16,2-1-1 0,-2 1 0 16,2-1 5-16,0-1-2 0,2 2-1 0,-4-2 0 15,7 0 0-15,-7 0 0 0,4-2 0 16,-2 2 0-16,2 0-2 0,-1-1 4 0,1 1-1 16,-2 0 1-16,2-2-4 0,-2 4 1 15,2-2 1-15,-4 0 2 0,3 0 2 0,-1 1-4 16,-2 1-4-16,2-1 2 0,-2 1 1 15,-2 1 1-15,4-2 1 0,0 2 1 0,-2 0 2 16,-2 2-2-16,4-2 2 0,-4 1-2 16,5 2 2-16,-5-1-2 0,2 1-2 15,2 0 5-15,-4 0-2 0,0-1-1 0,2 3 1 16,-2 0-1-16,0-1 1 0,0 0 2 16,0 1 0-16,4 0 23 0,-4 1 30 0,0-2 28 15,0-1-5-15,4 2-18 0,-4-1-21 16,0-1-14-16,0 2-5 0,0-2-8 15,0 0-4-15,0 0-5 0,0-2 0 0,0 2-3 16,0-1-1-16,0-1 0 0,0 0 0 16,0-1-2-16,0 2-1 0,0-2-2 0,0-2-3 15,0 2-21-15,0-1-66 0,0 0-124 16,0-2-121-16,0 0-91 0,0 0-48 16,-4 0-18-16,4-2 69 0,-4-1 113 0</inkml:trace>
  <inkml:trace contextRef="#ctx0" brushRef="#br0" timeOffset="25">31030 5936 81 0,'0'0'114'0,"-3"-1"8"0,3 1 13 16,0 0 4-16,0 0 6 0,0 1 8 0,0-1 4 16,0 0 10-16,0 2 19 0,0-2 29 15,-4 0 31-15,4 0 11 0,0 0 7 16,0 0-16-16,0 0-24 0,0 0-49 0,0 0-44 15,0 0-49-15,0 0-27 0,0 0-25 16,0 0-6-16,0 0-3 0,0 0 1 0,0 0 2 16,0 0-1-16,4 0 2 0,-4 0-5 15,0-2-5-15,3 2-2 0,1-1 1 16,-2 1-1-16,-2-1-1 0,8-1-5 0,-6 1-3 16,2-1 1-16,0-1-2 0,3 2 3 15,-5-2-4-15,6-1 1 0,-2 2-2 0,0-1-1 16,-2 0 0-16,3 0 1 0,-1 0 1 15,0 0 2-15,-2-1-2 0,2 2 1 0,-2 0-1 16,-1-1-2-16,5 2 2 0,-6-2-1 16,2 1-2-16,-2 1-3 0,2-1 0 15,0 0 2-15,-4 1-1 0,7 0 1 0,-7 1 2 16,2-2 0-16,-2 1 2 0,4 1 1 16,-4-2-4-16,4 1 1 0,-4 1 0 0,0 0 1 15,2 0 1-15,-2 0 2 0,0 0-2 16,0 0-2-16,0 0 5 0,0 1-2 15,0 1-2-15,-2-1 0 0,2 1 3 0,0-1-3 16,-4 0 0-16,0 3-3 0,4-3 0 16,-2 2 2-16,-3 0 3 0,3-1-3 0,-2 1 0 15,0-1-1-15,2 2 2 0,-4-3 0 16,2 2-1-16,0 0 0 0,1 0-2 16,-1-1 0-16,2-1 2 0,-6 2-1 0,6-2 2 15,2 1-1-15,-8 0 2 0,8-1-4 16,-2 1 2-16,-3-2 2 0,3 1-12 0,-2-1 6 15,0 2 1-15,2-2 11 0,2 0-4 16,-4 1-4-16,2-1 0 0,2 0 2 0,-8 0-1 16,8 0 1-16,-2 0-1 0,2 0 0 15,0 0 1-15,-5-1-4 0,3 1 0 16,2 0-2-16,-4 0 2 0,4-2 3 0,-4 1 0 16,4 1-3-16,0-2 1 0,-2 1 0 0,2-1 3 15,0 0-2-15,0 1 0 0,0-2 1 16,-4 2-1-16,4-2 0 0,-4 0-3 15,4 1-1-15,0-1 0 0,0 0 6 0,0-1 2 16,0 1-1-16,-2 0-2 0,2-2 0 16,0 0 0-16,0 1-1 0,0 0 0 15,0-1 1-15,0 2-2 0,0-3-6 0,-4 3-1 16,4-1 6-16,0-1 7 0,-3 2 2 16,3 0-3-16,0-1-1 0,0 1-3 0,0 0 0 15,0 1-1-15,0-1-2 0,0 0-2 16,0 2 5-16,-4-1 2 0,4 1-1 15,0-2-2-15,0 1-1 0,0 1-1 0,0 1-4 16,0-2-24-16,0 1-86 0,0-1-178 16,0 2-196-16,-4-2-163 0,4 2-39 0,0-1 84 15,0 1 165-15</inkml:trace>
  <inkml:trace contextRef="#ctx0" brushRef="#br0" timeOffset="26">30192 6625 65 0,'0'0'109'0,"0"0"4"0,0 0 8 16,0 0-3-16,0 0-3 0,0-1-10 15,4 1-6-15,-4-2-3 0,5 1-86 0,-5-1-56 16,0 1-34-16,0-1 60 0,2-1 35 15,-2 0 19-15,4 2 8 0,0-2-8 16,-4 0-5-16,2 0-8 0,2-2-8 16,-2 2-3-16,-2-1-1 0,9-2-3 0,-9 1-1 15,6 0-1-15,-4 1-2 0,-2 0 1 16,8-1-1-16,-6 2 0 0,2-1 12 16,-2 1 7-16,-2 0 5 0,4 0-5 15,1 0-5-15,-5-1-4 0,2 3-3 0,-2 0-2 16,4-2-2-16,0 3 0 0,-4-2-2 15,0 1 4-15,2 1 5 0,2 0 9 16,-4 1 8-16,0 2-6 0,2-1-2 0,-2 2-4 16,0 1 8-16,0-1 9 0,4 2 6 15,-4 2-2-15,0 1-10 0,4 0-9 16,-4 1-7-16,0 1-3 0,0 0-2 16,-4 3-2-16,4 0-1 0,0-1 1 0,0 2-3 15,-4 2-2-15,4-2 0 0,0-2 1 16,0 2 4-16,0-3-1 0,0 2-3 15,0-1-4-15,-2-1 5 0,2 2-1 16,0-4-1-16,-4 2 0 0,2-1 0 0,2-1 3 16,0-1-2-16,-4 0-1 0,0-1 0 15,4-1 0-15,0 1 0 0,-2-2 1 16,2 0 0-16,0-2 1 0,-9 1 0 0,9-1 1 16,-2-1 1-16,2 0 0 0,-6 0-2 15,2-1-1-15,0-1-1 0,2 1 1 16,-2-2-1-16,2 0 0 0,-7-2-1 15,7 1-2-15,-2-1-1 0,2-1 3 0,-2 0 1 16,0-1 5-16,2-1-2 0,-7-1-3 16,7 2-7-16,2-2 3 0,-4-1 1 0,2 2 3 15,2-3 0-15,-4 2 2 16,0 0-2-16,4 0 1 0,0-1 2 0,-2 1-2 16,2 1 2-16,0 1-2 0,0-1-1 15,0 1 3-15,-4 1-3 0,4 0 0 0,0 0-1 16,0-1-1-16,0 3 2 0,0 0-1 15,0-2-3-15,0 1 1 0,0 1 3 16,0-1 2-16,0 1-1 0,0-1-1 16,0 1 3-16,4-1-1 0,-4 0 2 0,0 1 0 15,2 1-3-15,-2-1-1 0,0-1 3 16,4 1-2-16,-4-1 1 0,4 1-1 16,-4 1 3-16,0-2 0 0,2 1 0 15,2 1 8-15,-4 0 16 0,2 0 20 0,-2 0 15 16,4 0 13-16,1 0 17 0,-3 0 26 15,-2 0 39-15,8 0 25 0,-6 0 15 16,2 0-14-16,-2 0-28 0,7 0-36 0,-3-2-38 16,-4 2-29-16,6 0-21 0,-2-1-13 15,-4 1-7-15,7-2-4 0,-7 0-6 16,6 1-4-16,-2 0-6 0,-4-2-32 0,2 1-118 16,0-1-192-16,3 2-188 0,-7-2-133 15,2-2 44-15,-2 1 125 0,0-1 197 16</inkml:trace>
  <inkml:trace contextRef="#ctx0" brushRef="#br0" timeOffset="27">30290 6390 48 0,'-3'1'87'16,"3"1"4"-16,0 1-1 0,0-3-3 15,-4 3-8-15,4-2-3 0,-4 1-1 0,4-1 5 16,0 0-2-16,-2 1 2 0,2 0 1 16,-4-1 2-16,4 1 1 0,-2-1-2 15,-2 1-4-15,0-2 0 0,4 1 7 16,0 1 7-16,-2-2 11 0,2 1-7 0,-5-1-12 15,1 0-23-15,4 0-15 0,0-1-13 16,0 1-10-16,-2-2-9 0,2 1-4 16,0-1-1-16,0 1-2 0,2-1-3 15,-2 1 0-15,0-1-1 0,4-1 16 0,1 2 16 16,-5 1 12-16,2-3-2 0,-2 1-8 16,4 1-5-16,0-1-4 0,-4 2-7 15,2-1-5-15,2 1-1 0,-4 0 3 0,0 0 2 16,2 0 9-16,-2 0 9 0,0 1 5 15,0-1-4-15,0 2-12 0,0-1-9 16,-2 1-7-16,2-2-1 0,0 1-4 16,0 1-1-16,-4-2 1 0,4 1 3 0,0-1 1 15,-2 0 0-15,2 0 0 0,0 0-4 16,0 0-1-16,0 0-2 0,0-1 1 16,0 1 1-16,0-2-2 0,0 1 0 15,0-1-6-15,0 1 2 0,0 1-2 0,2-2-1 16,-2 1 3-16,4 1-3 0,-4 0 1 15,0-2-1-15,0 2 3 0,2 0 0 16,-2 2-7-16,0-2-22 0,0 1-124 0,0 1-186 16,4-1-241-16,-4-1-35 0,0 0 89 15,-4 2 207-15</inkml:trace>
  <inkml:trace contextRef="#ctx0" brushRef="#br0" timeOffset="28">30219 6610 57 0,'0'0'54'0,"0"0"-6"15,0 0-5-15,0 0-6 0,0 1 0 0,-2 1 2 16,2 0 5-16,0-1 0 0,-4 1 6 16,4-1 5-16,-2 1 6 0,2 1-4 15,-4-2-11-15,0 2-11 0,4 0-5 16,-2 0-1-16,2 0 0 0,-5 2-9 0,1-2-6 16,4 1-4-16,-2-1-2 0,2 2-2 15,-4-1-3-15,2 0-2 0,2 1 1 16,0 0-2-16,-4 1 2 0,0-2 9 0,4 2 13 15,-2 0 5-15,2 0-3 0,-4-1-12 16,2 1-5-16,2 0-1 0,0 1-4 16,0-2 1-16,-5 2-3 0,5-1 1 0,0 0-1 15,0 0 0-15,0 0-2 0,0 2 2 16,0-2-1-16,0 0 1 0,0 0-4 16,0-2 5-16,0 0-1 0,0 1-1 15,0-2-1-15,0 0-1 0,0 0 0 0,0 0 0 16,0 0 0-16,0 0-1 0,0-1-3 15,0-1-2-15,0-1-32 0,0 0-82 16,0 0-131-16,0 0-55 0</inkml:trace>
  <inkml:trace contextRef="#ctx0" brushRef="#br0" timeOffset="29">30556 6768 12 0,'-2'-3'170'0,"2"-2"0"15,-4 1-13-15,0 1-11 0,4 0-15 16,-2 1-9-16,-2-1-14 0,2 2-11 15,-3-1-17-15,1 0-18 0,2 2-8 0,2 0-2 16,-4 0 6-16,2 2 6 0,-2-2 7 16,4 2 8-16,-4-1 2 0,2 2-6 0,2-1-4 15,-4 1-6-15,-1 0 1 0,3 0 0 16,2 1-10-16,-4 1 5 0,2-1-2 16,-2 2 3-16,0-1-12 0,4 1-11 0,-2 0-14 15,2 0-6-15,-4 0-4 0,4 1-3 16,-2 1-2-16,2-1-4 0,0 0-1 15,0 1-3-15,0 0 1 0,0-1-1 16,0 1-1-16,0-1 0 0,0 1-6 0,0 0 6 16,0 0 1-16,0 0 4 0,0-1-2 15,0 1 0-15,0 0 30 0,0 0 53 16,0 0 55-16,0-1 24 0,2-1-7 0,-2 0-24 16,0 2-34-16,0-2-31 0,0 0-22 15,0-2-9-15,0 2-6 0,0-1-3 16,0-1-8-16,0 1-6 0,0-2-5 0,-2 0 3 15,2 0-5-15,0 0-3 0,0-2-6 16,-5 2-3-16,5-1 0 0,-4-1 3 16,2 1 0-16,2-1-1 0,-4 1-4 0,0-2-3 15,2 0 4-15,2 0-5 0,-6-2-16 16,6 2-53-16,-4-1-119 0,-1-1-166 16,3 2-150-16,2-3-104 0,-4-1-18 15,2-1 79-15,2 1 150 0</inkml:trace>
  <inkml:trace contextRef="#ctx0" brushRef="#br0" timeOffset="30">30414 6888 29 0,'4'0'124'15,"-4"-2"6"-15,2 1 4 0,-2 1 1 16,4 0-8-16,-4-2-15 0,2 2-14 16,-2 0-4-16,4-1-4 0,0 1 1 0,-2 0 7 15,2 0 14-15,-2 0 19 0,-2 0 13 16,9 0 9-16,-7 0 6 0,2 0-1 0,2 0-20 15,-2 0-31-15,2 0-34 0,1 0-22 16,-1 0-11-16,-2 0 9 0,2 0 6 16,0 0 3-16,-1 0-17 0,1 0-13 0,-2 0-8 15,0 0-8-15,2 0 0 0,-4 0 21 16,-2 0 31-16,9 0 24 0,-7 0-3 16,2 0-9-16,-4 0-15 0,2 0-14 0,2 0-16 15,0 0-9-15,-4 0-8 0,2 0-2 16,-2-2-5-16,4 2-3 0,-4 0-6 0,2 0 2 15,-2-1 0-15,0 1-2 0,5-2-3 16,-1 1-8-16,-4-1-50 0,2 0-153 0,-2 2-192 16,0-1-206-16,0 0-71 0,0-1 60 15,0 2 175-15</inkml:trace>
  <inkml:trace contextRef="#ctx0" brushRef="#br0" timeOffset="31">26647 9381 31 0,'0'-2'115'15,"2"2"3"-15,-2 0-2 0,0-1 1 16,0 1-4-16,4 0 2 0,-4 0 0 15,0 0 5-15,0 0 4 0,0 0 11 0,0 0 10 16,0 0 16-16,5 0 10 0,-5 0 2 16,0-2-7-16,0 2-13 0,0-1-18 15,0 1-14-15,0 0-17 0,0-2-13 16,2 2-18-16,-2 0-20 0,0 0-17 0,0 0-10 16,0 0-6-16,0 0-5 0,0 0-2 15,0 0-4-15,0 2 5 0,0-2-2 0,0 3-3 16,0-2-7-16,0 2 2 15,0 0 5-15,-2 0 12 0,2 2-6 0,0 1-7 16,0-2-17-16,-5 2 3 0,1 2 5 16,4-1 2-16,0 1 2 0,-2-1-3 0,2 2 0 15,-4 0 0-15,0 0-4 0,4 1 1 16,-2 0-1-16,-2-2 5 0,4 3 2 16,-2-2 0-16,2 0 0 0,0 0-2 15,-4 0-1-15,4-1-1 0,0-1 2 0,0 1 1 16,0-1 1-16,0-1 1 0,0 2 1 15,0-4-2-15,4 2 2 0,-4-1 3 16,2-1-4-16,-2 0 0 0,4 1 2 16,-2-2 0-16,2 0 2 0,0 0-1 0,-2 0-5 15,7-2 1-15,-7 1-3 0,2 0 2 16,2-1 0-16,-2 1 1 0,2-2-3 16,-4 0-2-16,7 0 0 0,-7 0 1 0,2-2-4 15,0 2-3-15,2-1-44 0,-4-1-107 16,-2 2-148-16,9-2-112 0,-9 1-58 15,0 0-21-15,2-1 22 0,2 1 85 16</inkml:trace>
  <inkml:trace contextRef="#ctx0" brushRef="#br0" timeOffset="32">26577 9528 97 0,'0'-2'151'0,"0"2"0"0,0-1 2 15,0-1-1-15,0 2-4 0,0-1-2 0,2-1 12 16,-2 2 30-16,0-1 41 0,4 1 42 16,0-2 24-16,-4 2-6 0,2-1-26 0,3 1-47 15,-1-3-42-15,2 3-43 0,-4-2-39 16,2 1-30-16,2-2-19 0,0 1-13 16,-1 1-9-16,1-1-8 0,0 1-1 15,2-1-6-15,-6 1-3 0,7-3-4 0,-3 3-3 16,-4 0 2-16,6-1 0 0,-2 1-3 15,1-1-10-15,-1 1-66 0,2-1-172 16,-6 1-199-16,2 1-156 0,2-2-59 0,-1 2 62 16,1-1 129-16,-4-1 179 0</inkml:trace>
  <inkml:trace contextRef="#ctx0" brushRef="#br0" timeOffset="33">26866 9565 65 0,'4'0'172'16,"-1"-1"-3"-16,5-1-19 0,-8 2-37 15,6-1-30-15,-4-1-20 0,-2 2-17 16,8 0-11-16,-6 0-3 0,3 0 2 0,-3 3 1 16,2-1-10-16,0-1-8 0,-2 2-3 15,2 0-3-15,0 0 3 0,-2 0 21 16,2 2 25-16,-4-1 26 0,0 1 14 15,3-1 13-15,-3 1 17 0,0-1 14 0,0 0 18 16,0 1 9-16,0-2-4 0,0 2-11 16,0-2-21-16,-3-1-14 0,3 0-22 15,-4 1-21-15,2-1-27 0,2-1-14 0,-4 1-4 16,0-2 7-16,2 0 6 0,2-2-3 16,-8 1-12-16,6-1-8 0,-3-1-8 0,3-1-5 15,-6 1-4-15,8-2-4 16,-2 1-4-16,-2-1 0 0,2 1 0 0,2-1 3 15,-4-1 0-15,4 3-2 0,0-1 0 16,0-1-1-16,0 1 1 0,0-1-4 16,4 1 2-16,-4 1-2 0,2 0-6 15,2 0-31-15,-4 1-124 0,0-1-179 0,2 3-181 16,-2-2-115-16,4 1 35 0,-4 0 118 16,4 1 191-16</inkml:trace>
  <inkml:trace contextRef="#ctx0" brushRef="#br0" timeOffset="34">31441 9145 16 0,'0'-1'130'0,"0"-1"3"0,2 0-1 0,-2 1-6 16,0 0-3-16,0-1-2 0,0 2 4 15,0 0 4-15,0 0 6 0,0 0 16 16,0 0 19-16,0 0 18 0,4-1 11 0,-4 1 2 15,0 0-5-15,0 0-10 0,0-2-16 0,0 2-21 16,0-1-27-16,0 1-32 0,2 0-29 16,-2 0-20-16,0 0-13 0,0 0-11 15,0 0-5-15,0 0 6 0,0 3 6 0,0-2 16 16,0 1 5-16,0 0 1 0,0 2-10 16,-2-1-8-16,2 1-7 0,0 1-2 0,0 1-3 15,-4-2 9-15,2 4-5 0,2-2-2 16,0 1-12-16,-4 0 0 0,0 1-9 15,4 0 1-15,-2 1 3 0,2-2 8 0,-5 2-6 16,3 0-3-16,2 0 1 0,-4-1-1 16,4 0 2-16,0 0-5 0,0 1 1 0,0-1 1 15,-4 1 2-15,4-2 2 0,0 1 3 16,4-1-5-16,-4 1 3 0,0-1-3 16,0 1 3-16,4-2 1 0,-4 0 1 0,2 0-4 15,3 0 2-15,-3-2 0 0,-2 1 1 16,4-1-2-16,0 1 2 0,-2-2-4 0,2 0 1 15,-2 0-4-15,2-2 2 0,0 2 0 16,3-1 0-16,-7-1-1 0,2-1-2 0,6 2-2 16,-8-2 5-16,2 1-2 0,2-1 0 15,0-1-5-15,3 1-7 0,-5-2-17 16,-2 2-38-16,8-3-65 0,-6 1-88 0,2 1-76 16,-2 0-47-16,-2-2-6 0,0 0 19 15,4 0 28-15,0 0 9 0,-4-1-5 0,0 0-35 16,2 0 21-16</inkml:trace>
  <inkml:trace contextRef="#ctx0" brushRef="#br0" timeOffset="35">31389 9274 129 0,'0'-1'154'0,"0"1"10"15,0-2 7-15,4 2 2 0,0-2 5 16,-4 2 7-16,3 0 33 0,1 0 52 16,-2-1 49-16,-2 1 17 0,8 0-15 0,-6 0-45 15,2 0-54-15,0 0-50 0,3 0-41 16,-5 0-31-16,6-1-29 0,-2 1-23 15,-4 0-18-15,6 0-11 0,-1-2-10 0,-1 1-1 16,-2 1-5-16,2-2-1 0,0 2-5 0,-1-1 1 16,1-1-3-16,0 2-5 0,-2 0-25 15,2-1-66-15,-2 1-183 0,3 1-200 16,-5-1-185-16,2 0-50 0,0 0 83 0,-2 0 169 16,2 0 180-16</inkml:trace>
  <inkml:trace contextRef="#ctx0" brushRef="#br0" timeOffset="36">31699 9328 58 0,'4'-2'181'0,"-4"0"4"0,0 2 9 0,0-2-2 15,0 1 0-15,0-1 6 0,0 2 13 16,0-1 5-16,0-1-6 0,0 2-19 0,0 0-28 15,0 0-31-15,0-1-34 0,0-1-28 16,0 2-20-16,-4-1-13 0,4 1-12 0,0 0-7 16,-2-2-8-16,2 2 3 0,0 0 1 15,-4-2 13-15,2 2 6 0,-2 0 4 16,4 0-6-16,-4 2-4 0,2-2-7 0,2 0-6 16,-4 0 1-16,-1 2-1 0,5-1 1 15,-2-1-1-15,-2 2 1 0,2-1-2 0,2 2-5 16,-8-1 3-16,8 1-2 0,-2-2 0 15,2 2 0-15,0 0-3 0,-4 2 0 16,2-2 1-16,2 1 2 0,0 1 0 0,-5-1 15 16,5 1 9-16,0-1 2 0,-4 2-8 15,4-1-7-15,0 1-5 0,0-1-4 0,0 2-3 16,0-1 2-16,4-1-4 0,-4 2-4 16,0-1 1-16,0 1-1 0,0 1-2 0,5-2-3 15,-5 1 1-15,0 1 7 0,0-1 0 16,0 1 0-16,0-1-2 0,2 2 19 15,-2-1 13-15,0-1 14 0,4 1-12 0,-4-1-8 16,0 1-10-16,0-1-5 0,0 0-5 16,0 1 1-16,0-2-5 0,0 0 12 0,0 0 5 15,0 0 4-15,0-2-5 0,0 3-5 16,0-3-7-16,0 1-3 0,-4-3 0 16,2 3 0-16,2-2-6 0,-5 2-1 0,1-2-2 15,2 0 3-15,2-1-1 0,-4 0 0 16,0 1 0-16,2-1 0 0,-2-1-1 15,2 2 0-15,-7-1 1 0,9-1 1 0,-2 1 0 16,-2-1 0-16,2 0-3 0,2-1-3 0,-4 0-16 16,0-1-48-16,4 0-124 0,0-2-181 15,0 1-162-15,-2-2-108 0,2-1 7 16,0 1 93-16,0-2 165 0</inkml:trace>
  <inkml:trace contextRef="#ctx0" brushRef="#br0" timeOffset="37">31577 9499 100 0,'0'0'129'16,"0"-1"3"-16,2 1 7 0,-2-2-2 16,5 0-4-16,-5 2-9 0,4 0-3 0,-4-1-2 15,0 1 5-15,2 0 10 0,2-1 18 16,-4 1 23-16,2 0 31 0,-2 0 36 0,4 0 16 16,0 0-10-16,-2 0-41 0,2 0-40 15,-2 0-31-15,-2 0-24 0,9 0-23 16,-9 1-24-16,6-1-14 0,-4 0-8 0,2 0-4 15,0 0-4-15,2 0-6 0,-1 0-7 16,1 0-11-16,-4 0-1 0,6 0-1 0,-2 0-4 16,-4-1-2-16,7 1-3 0,-7 0 3 15,2 0-3-15,2-2 0 0,-2 1 0 16,-2 1-3-16,7-2 1 0,-7 2-2 0,2-1-9 16,-2-1-34-16,6 1-104 0,-6-1-232 15,2-1-248-15,-4 1-169 0,2 0 74 0,-2-1 185 16,0 1 211-16</inkml:trace>
  <inkml:trace contextRef="#ctx0" brushRef="#br0" timeOffset="38">28051 13812 18 0,'0'0'69'15,"0"0"-8"-15,0-2-10 0,0 2-6 16,0-1-10-16,0 1-2 0,0 0-2 0,0 0 4 16,0 0 0-16,0 0 6 0,0 0 1 0,0 0 6 15,0-2-1-15,0 2 1 0,0 0-3 16,0 0 5-16,0 0-77 0,0 0-43 0,0 0-21 16,0 0 65-16,0 0 48 0,2 0 31 15,-2-1 23-15,4 1 14 0,-4 0 6 16,0-2 3-16,0 0-5 0,2 1-9 15,-2 1-8-15,0-3-14 0,4 3-15 0,0-1-13 16,-4 1-14-16,0-2-8 0,0 2-2 16,2-1-3-16,-2 1 2 0,0 0-4 15,0 0 3-15,0 0-1 0,0 0-4 16,0 1-2-16,0-1 2 0,-2 2 0 0,2-1 0 16,0 1-3-16,-4-1 0 0,4 0 2 15,-4-1 4-15,4 2 17 0,0 0 25 16,-2-1 26-16,2-1 15 0,0 2-2 0,-4-2-13 15,2 0-20-15,2 0-19 0,0 0-13 16,0-2-10-16,0 2-2 0,-4-1-7 16,4-1 1-16,0-1-3 0,4 2 1 15,-4-2-1-15,0 1-4 0,0-1-1 0,2 0 2 16,2 0 0-16,-4 1 2 0,2 0 0 16,-2 0-1-16,4-1-1 0,0 2 1 15,-4-1 1-15,2 2 4 0,3-1 4 16,-1 1-4-16,-4 0 2 0,0 1 1 0,2 1 1 15,-2-1-3-15,0 1 3 0,0 1-2 16,0-2-1-16,-2 2-4 0,2 0 0 16,0 0 0-16,-4-1 5 0,-1 1 2 15,5-2 15-15,-2 2 13 0,2-2 14 0,-4-1-8 16,0 2-12-16,4 0-11 0,-2-2-6 16,2-2-10-16,0 2 0 0,-4-2-4 0,4 2 3 15,-2-1-3-15,2-2-2 0,0 2 2 16,0-2-1-16,0 1 0 0,0 1 0 15,0-2 2-15,2 1 0 0,-2 0 0 16,4 1 1-16,-4 0-1 0,0-1 0 0,2 2 2 16,-2 0-3-16,0 0 5 0,4 0 1 15,-4 2 5-15,0-1-3 0,4-1-4 16,-4 1-4-16,0 1-3 0,0 0-5 0,0 1-18 16,-4-2-83-16,4 1-130 0,-4-1-165 15,4-1-116-15,0 0 14 0,-2 0 112 16</inkml:trace>
  <inkml:trace contextRef="#ctx0" brushRef="#br0" timeOffset="39">29473 13210 26 0,'0'0'49'0,"0"0"7"15,0 0 6-15,4 0 3 0,-4 0 5 0,0 0 0 16,0 0-4-16,0 0-4 0,0 0-5 16,0 0-11-16,0 0-15 0,0 0-7 15,0 0-8-15,0 0-3 0,0 0-6 16,0 0-1-16,0 0-4 0,0 0 2 0,0 0-2 15,0 0-1-15,0 0 1 0,0 0 0 16,0 2 1-16,0-2 3 0,0 0 16 16,0 0 17-16,-4 0 5 0,4 0-1 0,0 0-3 15,0 0-6-15,0 0-4 0,-2 0-9 16,2 0-5-16,0 0-3 0,0 0-4 16,0 0-4-16,0 0-2 0,0 0 1 15,0 0 2-15,0 0-3 0,0 1 1 0,0-1-1 16,0 3-1-16,0-3 0 0,0 2-1 15,0-1 2-15,0 1 0 0,0-1-1 16,0-1 1-16,0 1 1 0,0-1 2 0,0 2-1 16,0-2 2-16,0 2 8 0,0-2 5 15,0 0 2-15,0 0-4 0,0 0-6 16,0 0-5-16,0 0-4 0,0-2 0 0,0 0-2 16,0 2 1-16,0-1 0 0,0 0-4 15,0-1 0-15,2 1 2 0,-2-1 0 16,0 1 2-16,0-1-4 0,0 1 1 15,4 1-2-15,-4-2-6 0,0 1 7 0,0 1 0 16,0 0 10-16,0 0 1 0,0 1-2 16,0-1 0-16,0 2-1 0,0-2 1 15,0 1-1-15,0-1 2 0,-4 2 5 16,4-1 4-16,-2 1 16 0,2-1 16 0,0 1 17 16,-4-2 10-16,4 1 6 0,-4-1 2 15,4 1 0-15,0-1-2 0,0 0-4 16,0 0-17-16,0 0-12 0,0-1-7 15,0 0 5-15,4 1 13 0,-4-2 12 0,4 2 7 16,-4-1-1-16,0 1-6 0,0-2-3 16,2 2 7-16,-2 0 9 0,4 0 9 15,-4 2 2-15,0-1-11 0,0-1-16 0,0 2-19 16,0 0-21-16,0 0-11 0,0 1-11 16,0-1-13-16,0-1-94 0,0 1-220 15,0-1-327-15,-4 1-123 0,2-2 91 16,-2 1 256-16</inkml:trace>
  <inkml:trace contextRef="#ctx0" brushRef="#br0" timeOffset="40">28171 13774 18 0,'0'-1'45'0,"2"1"-3"15,-2 0 1-15,0 0 2 0,0 0 1 0,0 0 2 16,0-2-4-16,0 2-1 0,0 0-5 16,4-1-6-16,-4 1-1 0,0 0-7 0,0 0-5 15,2 0-3-15,-2 0 6 0,0-2 9 0,0 2 8 16,0 0 6-16,4-2 5 0,-4 2 9 0,0 0 8 16,4 0 9-16,-4 0 3 0,0-1 2 15,2 1-1-15,-2 0-4 0,0 0-6 16,4 0-9-16,1 0-10 0,-5-1-13 0,2 1-7 15,2 0-2-15,-4-2 9 0,2 2 10 0,-2 0 5 16,0 0 1-16,4-1 3 0,0 1 3 0,-4-2 1 16,2 2 9-16,2-1 5 0,-4 1 13 15,2 0-1-15,3-2 4 0,-1 2 1 16,-4-1 5-16,2 1 0 0,2-2-3 0,0 1-12 16,-4 1-10-16,6-2-12 0,-4 2-11 0,-2-1-11 15,9-1-12-15,-7 2-7 0,2-1-5 0,-2-1-6 16,6-1-1-16,-2 2-4 0,-4-1-2 15,2 1-1-15,1-2-1 0,-3 1 0 16,6 1-1-16,-2-1-1 0,-4 0 1 0,2 1-1 16,0-2-3-16,3 2-10 0,-5-1-34 0,2 1-62 15,0-1-88-15,-2 1-83 0,2-1-60 0,0 1-34 16,-4-1-26-16,0 0-24 0,2 1 25 16,3 1 78-16</inkml:trace>
  <inkml:trace contextRef="#ctx0" brushRef="#br0" timeOffset="41">28421 13671 21 0,'2'-2'177'16,"2"2"15"-16,-2-1 5 0,6-1-6 0,-6 2-9 16,-2-1-11-16,7 1-6 0,-3-2 1 0,0 2-4 15,-2-1 3-15,6 1-4 0,-6-2-6 16,2 2-25-16,-1-1-23 0,5 1-23 0,-6-2-22 15,2 2-16-15,-2-1-18 0,6 1-11 16,-6-2-6-16,3 0-5 0,-1 1-6 0,-2 1-3 16,2-3 1-16,-2 2-4 0,6-1-7 0,-6-1-24 15,2 2-31-15,-2-2-30 0,3 1-17 16,-1-1-4-16,-2 2 7 0,2-2 19 0,-2 0 18 16,2 1 20-16,0-1 20 0,-2 2 12 0,2-3 9 15,1 3 7-15,1-2 6 0,-4 2 1 16,-2-1-2-16,8-1 2 0,-6 2 1 0,2-2 1 15,-2 1 0-15,7 0 0 0,-7 1 1 16,2-2-1-16,2 2 0 0,-2-1-2 0,-2-1 1 16,2 3 0-16,1-1-1 0,-3-1-1 15,2 1 1-15,-4 1-1 0,2-2 0 0,-2 2 2 16,4-1 0-16,0 1 2 0,-4 0 1 0,2 0-4 16,-2 0 0-16,4 0-1 0,-4 0 2 15,0 0-1-15,2 0 0 0,-2 0 0 0,4-2 0 16,1 2-1-16,-5-2-6 0,2 1-36 0,-2 0-71 15,0-1-113-15,4 1-101 0,0-1-67 16,-4 1 35-16</inkml:trace>
  <inkml:trace contextRef="#ctx0" brushRef="#br0" timeOffset="42">28710 13545 102 0,'2'0'169'0,"-2"0"3"0,4 0-2 16,-4-2-6-16,5 0 3 0,-5 2-1 15,2 0 2-15,-2-1-8 0,8 1-8 0,-8 0-14 16,2 0-11-16,2-1-19 0,-2 1-25 0,2-2-21 16,0 2-24-16,3-3-15 0,-7 3-11 0,2-3-2 15,6 2-8-15,-6-1 0 0,6 1-6 16,-6-3 2-16,3 2-10 0,1 0-30 16,-2-1-53-16,2 0-65 0,-4 0-54 0,6 0-37 15,-6 0-13-15,-2 1 4 0,7 1 26 0,-3 1 39 16,0-1 50-16,-2-1 48 0,2 1 36 0,0-1 21 15,-2 1 19-15,2 1 16 0,-1-2 19 16,5 1 18-16,-6-2 25 0,2 1 17 16,-2 0 9-16,2 1 9 0,0-2 4 0,-2 0 9 15,3 0 8-15,-1 2 7 0,-2-2-3 0,2-1-15 16,-2 3-22-16,2 0-19 0,0-1-19 0,-2 1-14 16,2-1-11-16,-2 1-7 0,-2-1-4 15,9 2-1-15,-7-1-2 0,2-1-3 16,-2 1-2-16,2-1-4 0,0 0-4 0,-2 2-5 15,2-1-14-15,1 0-13 0,-3 1-15 0,2-2 4 16,-2 2 5-16,2 0 17 0,0 0 10 0,-4-1 10 16,6 1 7-16,-6-2-1 0,2 2 4 15,3 0-1-15,-1-1 4 0,-2 1-1 16,-2 0 4-16,8-2-1 0,-6 2 5 0,2-1 1 16,-2 1 10-16,2-2 5 0,1 1 11 0,-3 1 6 15,2 0 8-15,-2-2-3 0,6 2-6 0,-2-1-13 16,-4 1-9-16,3 0-6 0,1 0-7 15,-2-2-1-15,0 2-3 0,2 0-1 16,-4-2 1-16,7 2-2 0,-3 0-2 0,-4-1-5 16,2 1-15-16,0-1-31 0,-2-1-41 0,4 2-30 15,-2 0-17-15,1-1 3 0,-3 1 14 0,-2-2 26 16,8 2 31-16,-8 0 24 0,6-1 18 16,-6 1 5-16,2-2 12 0,2 1 10 0,0 1 10 15,-4 0 12-15,3-2 9 0,1 1 15 16,-2 1 9-16,-2-2 10 0,4 2 11 0,0-2 11 15,-4 2 4-15,2-1 4 0,2 1 1 0,0-1 2 16,-2 1-3-16,3-2-18 0,-3 2-22 16,6 0-23-16,-6-1-12 0,4-1-10 0,-2 2-7 15,0-1-3-15,3-1-7 0,-5 1-26 16,6 1-44-16,-6-3-55 0,6 3-39 0,-6-2-8 16,2 2 7-16,-1-2 21 0,1 2 26 0,0 0 36 15,-2 0 30-15,2-1 23 0,-2 1 14 16,-2-1 13-16,8-1 8 0,-8 2 7 0,2-1 11 15,3-1 9-15,-1 1 8 0,-2-1 9 16,2 2 4-16,-4-1 2 0,2-1-3 0,2 1-3 16,0 1-2-16,-2-2-3 0,2 0-5 0,-2 2-9 15,-2-1-7-15,9 0-8 0,-9 1-2 16,6-2-4-16,-6 2-3 0,2 0 0 0,2 0-4 16,0-1 5-16,-2 1-3 0,3 0-3 15,-1-2 1-15,-2 2 0 0,2 0 0 0,-2-1 2 16,-2 1-1-16,4-2 1 0,0 2-2 0,-2-1 2 15,2 1-3-15,-4-2 3 0,2 2-2 16,-2-1-3-16,5-1-1 0,-1 1 0 0,-4 1 1 16,2-2 5-16,-2 0-1 0,4 1 1 15,-2 0-4-15,-2-1 0 0,4 2-1 0,0-1 4 16,-4-1-1-16,2 2 3 0,-2 0-1 0,4-1 1 16,1 1 0-16,-5 0-1 0,2 0 2 15,2-2 0-15,-4 2-1 0,2 0-1 0,-2-1-1 16,0 1 1-16,4 0-19 0,0 0-33 15,-4-2-45-15,2 1-30 0,2 1-6 0,-4-2 9 16,2 0 23-16,-2 1 19 0</inkml:trace>
  <inkml:trace contextRef="#ctx0" brushRef="#br0" timeOffset="43">29413 13324 45 0,'0'-1'68'16,"4"1"1"-16,-4 0 2 0,0-2-8 0,2 2-3 16,-2 0-9-16,0-1-8 0,0 1-14 15,4 0-11-15,-4 0-9 0,0-2 0 0,0 2-3 16,5 0-1-16,-5-2-5 0,0 2 0 15,0 0 0-15,0 0 1 0,0 0 4 0,0 0 1 16,0 0 3-16,0 0 7 0,2 0 3 0,-2 0 8 16,4-1 4-16,-4 1 9 0,0 0 8 15,0 0 4-15,2-1-5 0,-2 1-13 0,0-2-11 16,0 2-11-16,4-1-7 0,-4 1-16 16,0-2-52-16,0 2-99 0,0 0-100 0,0 0-20 15</inkml:trace>
  <inkml:trace contextRef="#ctx0" brushRef="#br0" timeOffset="44">28090 13788 28 0,'0'0'67'0,"4"0"3"0,-4 0 1 0,0 0-1 15,0 0-4-15,0 0 5 0,0-2 0 0,0 2 5 16,0 0 1-16,0 0 4 0,2 0-83 16,-2 0-51-16,0 0-35 0,4 0 57 15,-4 0 31-15,0 0 19 0,0 0 11 0,0 0 11 16,0 0 5-16,0 0 1 0,0 0 6 16,0 0-2-16,0 0 4 0,0 0-2 15,0 0 1-15,0 0 2 0,0 0 3 16,0 0 6-16,3 0 15 0,-3 0 2 0,0 0 1 15,0 0 2-15,0-2 14 0,0 2 19 16,0 0 15-16,4 0 4 0,-4 0 2 16,4-1-3-16,-4 1-3 0,2 0-16 15,2 0-15-15,-4-1-20 0,0 1-16 0,2-2-8 16,2 2-3-16,0-1-2 0,-4-1-9 16,2 2-5-16,-2-1 1 0,5-1 1 15,-1 2 4-15,-2-1-10 0,2 1-6 0,-2-2-6 16,-2 2-5-16,8-1 0 0,-8 1 0 15,2-2 2-15,2 0-1 0,-2 2-2 16,3-1 4-16,-1 1 2 0,-2-1 3 16,-2-1 2-16,6 1 0 0,-2-1-5 0,0 1 2 15,-2-1-7-15,7 1-4 0,-9-1-3 16,6 1 2-16,-4-2-2 0,2 1-6 16,0 2-5-16,2-1 7 0,-4-1-4 15,3 1-2-15,-1-1-9 0,-2 1 7 0,2-1-1 16,0 1 5-16,2-1-2 0,-4 1 3 15,2 1 1-15,1-3-1 0,1 1-2 16,-4 0 0-16,2 1 13 0,2 0 3 0,-2-1 2 16,-2-1-5-16,7 2-3 0,-7-2-7 15,6 1 0-15,-6 1-1 0,2-3-1 16,-2 3-1-16,6 0-2 0,-5-1 2 16,1-1 1-16,2 2 0 0,-2-1-1 0,-2 1 1 15,6-1 0-15,-6 1-1 0,3-3-2 16,-3 3 3-16,6 0-3 0,-2-1-3 0,-4 1 4 15,6-1 2-15,-6-1 1 0,3 2-4 16,1-1 1-16,0 1 7 0,-2-3 11 16,0 3 7-16,3 0 2 0,-5-2-6 15,6 1-3-15,-2-1-6 0,-4 2 0 0,6-2-3 16,-6 0-4-16,5-1-6 0,1 3 0 16,-6-2 6-16,6 0 2 0,-6 2-2 15,2-2-9-15,-1 1 0 0,5-1 0 16,-2 1 1-16,-4 1 0 0,2-2 2 0,0 2 2 15,-2-2-2-15,7 1 0 0,-7 1 0 16,2-2 13-16,-2-1-7 0,6 3 0 16,-2-2-13-16,-4 0 7 0,7 0-2 15,-7 2 5-15,2-2-3 0,2-1 0 0,-2 2-3 16,2-1 1-16,-1 0 4 0,1 0 1 16,-4 0-6-16,6 0 0 0,-6-1 4 0,2 3 1 15,-2-2 0-15,3 0-4 0,-1 2 2 16,-2-1 0-16,6 1 0 0,-8-1-2 15,6 1 0-15,-4-3 3 0,2 3 0 16,1 0 1-16,1-1-2 0,-4 1 2 0,2-1-2 16,0-1 0-16,2 2 0 0,-4-1 0 15,2 1 3-15,1-1-2 0,-3 0 1 16,6 1 0-16,-6-2-2 0,2 2 2 0,-2-1-2 16,6 1 0-16,-8-1 0 0,7 1 2 15,-5-2 1-15,2 3-1 0,0-4-4 16,-2 4 2-16,2-1 2 0,-2 0-1 15,7-1-2-15,-7 1 1 0,-2-1-2 0,8 2 5 16,-6-3-2-16,2 3-1 0,-2-1-1 16,6-1 0-16,-8 1 2 0,7-1 1 15,-5 1 2-15,2-1-3 0,0 0-1 16,-2 1-13-16,6 0 5 0,-6-1 4 0,3 1 15 16,-3-1-4-16,2 1-2 0,0-1-4 15,-2 1-1-15,2 1-5 0,-2-2 4 16,2 1 2-16,0 1 2 0,-2-2-2 15,3 0-1-15,-3 1 2 0,2 1-2 0,0-1 0 16,-2-1 0-16,2 1 0 0,0-1 0 16,2 1 4-16,-3-1-2 0,1 1 1 15,0 1-1-15,2-2 1 0,-6 2-8 0,2-1 3 16,6 1-1-16,-6-2 3 0,3 0 3 16,-1 2-3-16,2-1 4 0,-4 1-3 15,6-1-1-15,-6-1-1 0,2 1-1 16,-2-1 2-16,7 1 0 0,-7-1 5 0,2 2-7 15,-2-1-1-15,6 1 5 0,-6-2-2 16,2 1 4-16,1 1-8 0,-3-2 4 16,2 2-2-16,-2-2 4 0,2 2-2 0,0 0 0 15,2-1 0-15,-4 1 0 0,3-1 0 16,-1 1 0-16,-2 0 0 0,2-2-4 16,0 2 4-16,2-1 2 0,-4 1-2 0,2-2-2 15,1 2 2-15,1-1 2 16,-4 1 3-16,2-2-5 0,0 2 0 0,2-1 0 15,-4 1 2-15,3-2-2 0,-1 2-4 0,-2-1 1 16,6 1 3-16,-6-2 2 0,4 1-4 16,-2 1 5-16,1-2-3 0,1 0 2 15,-6 2-1-15,2-1 2 0,6 1 1 16,-6-1-2-16,2 1-2 0,-2 0-1 16,7-2 4-16,-7 2-3 0,2-1 1 0,0-1-2 15,2 1-1-15,-4 1 2 0,6-2 2 16,-1 1-1-16,-5-1 0 0,6 1-1 15,-6-1 1-15,6 0-2 0,-1 1 1 0,-5 0-2 16,6-1-2-16,-6 1 0 0,4-1 6 16,-2-1-1-16,0 3 0 0,3-1-1 15,-1-1 6-15,-2 1-6 0,2-1 0 16,-2 0-7-16,2 1 3 0,-3 0 1 0,5-1 7 16,-2-1 0-16,-4 3 1 0,6-3-3 15,-6 3-2-15,7-1-1 0,-7-1-1 0,2 1 3 16,-2-1 0-16,6 0 0 15,-6 1-1-15,2 0 0 0,-2 1 2 0,7-2-2 16,-7 2 0-16,2-1 3 0,-2-1-1 16,2 1 3-16,0-1-4 0,-2 1-2 0,-2-1-2 15,9 1 0-15,-7 1 4 0,2-2-2 16,-2 1-3-16,2-3 1 0,0 3 3 16,-2 0-1-16,2-1-8 0,-2 1 7 15,3-1 0-15,-1 2 16 0,-2-1-8 0,-2-1 0 16,4 1-10-16,-2-1 3 0,2 1 0 15,0-1-2-15,-2 0 1 0,-2 2 1 16,9-1 1-16,-7 0 0 0,2-1 0 0,-2 1 0 16,2-1 0-16,0 1-1 0,-2-1 0 15,2 2-3-15,-2-1 6 0,-2 1-2 16,9-2 4-16,-7 1-4 0,-2 1 0 16,8-2 0-16,-8 0 0 0,6 1 6 0,-6 1 0 15,2-1-4-15,2-1-3 0,1 1-1 16,-3-1 4-16,2 1-4 0,-2-1 1 15,2 1-2-15,0 1 2 0,2-3 0 16,-6 3 3-16,2-2-3 0,7 0 0 0,-9 1-3 16,2 0 3-16,6-1-3 0,-8 2 3 15,6-3 2-15,-6 3 3 0,2-1-1 16,2-1-3-16,0 2 3 0,-1-1-2 0,1 1-1 16,-4-2 1-16,2 1-2 0,2 1 1 15,0-2-4-15,-4 1 2 0,0 1 4 16,2 0-2-16,-2-2 0 0,4 2-2 15,-4-1 2-15,4 1 6 0,-4-2-5 0,0 2 2 16,2 0-8-16,3-1 0 0,-5 1 2 16,0-2-1-16,2 2 3 0,-2 0 2 15,0 0-1-15,4-1 0 0,-4 1 0 16,4-2 7-16,-4 2-5 0,0 0-4 0,0 0-6 16,0-1 9-16,2 1-1 0,-2 0 4 15,4 0-7-15,-4-2 1 0,2 2-1 0,-2 0 3 16,0-1 2-16,4 1-2 15,-4 0-2-15,4 0-1 0,-4-2 0 0,0 2 3 16,2 0 2-16,-2-1 2 0,5 1 0 16,-5 0 3-16,0 0 0 0,0 0-1 0,0 0-2 15,0 0 3-15,0 0 2 0,0 0-8 16,0 0-9-16,0 0 0 0,-5 0 4 16,5 0 4-16,-2 0-8 0,2 0-32 15,-4 0-59-15,0 0-116 0,4 0-216 0,-2 0-223 16,-2 0-163-16,2-2 70 0,-6 0 183 15,6 1 220-15</inkml:trace>
  <inkml:trace contextRef="#ctx0" brushRef="#br0" timeOffset="45">30263 12022 123 0,'0'0'129'0,"0"0"-82"15,0 0-55-15,0 0-31 0,0 0 57 16,0 0 36-16,0 0 25 0,0 0 12 16,0 1 7-16,0-1 0 0,0 0-1 0,-2 2-5 15,2 0-10-15,0-2-10 0,0 1-10 16,-5 1-4-16,5-2-7 0,-4 1-1 15,4 1 0-15,0-1 5 0,-2 1 7 16,2-1 11-16,0 1 13 0,-4-1 13 0,2 0 6 16,2 3-3-16,-4-3-5 0,0 1-5 15,4-1-10-15,0 2-13 0,-2-1-12 16,2 1-3-16,-6 0-4 0,6-1-4 16,-5 0-5-16,1 1-3 0,4 0 1 0,-2 0 6 15,2 0 12-15,-4 0 1 0,2 0 6 16,2 0 0-16,-4 0 2 0,4 0-8 15,-4 0-8-15,4 0-12 0,-2 0-5 16,-3 0-10-16,1 0-6 0,4 0-4 0,-2 0-1 16,2 1-4-16,-6 0-2 0,6-1 0 15,-4 1-4-15,0-1 0 0,4 0 1 16,-2 1-1-16,-2 0-1 0,2 0-1 0,2-1 0 16,-5 0 2-16,1 1 0 0,4 0-1 15,-2-1 0-15,-2 1 2 0,2-1 0 16,2 0-1-16,-4 2-2 0,0-2 0 0,2 1 2 15,2-1-2-15,-4 1-2 0,-1 0 2 16,5 0 3-16,-2 1 0 0,-2-1-6 16,2 1 2-16,-2-2 2 0,0 1 2 15,2 1-4-15,2-1 2 0,-4 2 1 0,2-1-1 16,-3-1-2-16,1 0 3 0,2 1 2 16,2-2-2-16,-8 3-1 0,8-3-1 15,-2 2 0-15,-2-1-3 0,2 1 3 0,-2-1 3 16,-1 1-3-16,3-1-3 0,2 1 1 15,-6-1 4-15,6 0 0 0,-4 0 1 16,0 0-3-16,2 1 3 0,-2-1-3 16,2 1 0-16,-2-1-3 0,-1 1 2 0,3-1-1 15,-2 1 4-15,0-2-2 0,2 1 1 16,-2 1-1-16,2-2 0 0,-2 1-2 0,0 1-1 16,1-1 1-16,-1 1 0 15,2-3 4-15,-6 3-4 0,8 0 2 0,-2-1-1 16,-2 0 0-16,0 1 3 0,2-2 0 15,-3 3 5-15,3-3-4 0,-2 2-3 0,0-1-3 16,2 1-2-16,2-1 3 0,-6 1 0 16,2-2 1-16,0 1 2 0,2 1-1 15,2-2 2-15,-5 1 0 0,3 1-2 16,-6-1 0-16,8 1-2 0,-2-3 2 0,-6 5 0 16,8-4-2-16,-2 3 2 0,-5-2 0 15,7 1 2-15,-8-1-2 0,6 2 2 16,-2-1 1-16,2-1-1 0,-6 2-7 15,6-1 3-15,-3 1 2 0,3-2 0 0,-2 2 0 16,0-2-2-16,2 1 4 0,-2 0 0 16,0-1-2-16,2 0 3 0,-5 1-1 15,7-2-2-15,-8 3-1 0,8-2-3 0,-2 1 2 16,-4 0 0-16,6-1 4 0,-8 1 0 16,6 1 1-16,2-2-4 0,-9 1-1 15,7-1 2-15,2 2 3 0,-6-1-1 16,6-1 1-16,-8 0-3 0,6 3-1 0,2-3-1 15,-6 1 2-15,1-1-2 0,1 1-1 16,4-1 3-16,-2 1-2 0,-2-1 4 0,2 1 1 16,-2-1 1-16,0-1-3 0,2 2-1 15,2-1-3-15,-4-1 2 0,-1 2 0 16,3-1 1-16,2-1 0 0,-4 2 1 16,2-2 0-16,2 1-1 0,-8 1-3 0,8-3 1 15,-2 3 2-15,-2 0 5 0,2-2-14 16,-3 1 1-16,1 0 4 0,4 1 11 15,-2 0-2-15,-2-1-3 0,0 0-2 16,2 1 0-16,-2-2 5 0,2 3-4 0,-2-3 0 16,-1 2-1-16,3-1-10 0,2-1 6 15,-4 2-1-15,2-3 14 0,-2 2-6 16,0 0-1-16,4-1-2 0,-2 0 0 16,2 2 3-16,-4-3-1 0,2 2-2 0,2 0 3 15,-4-1-3-15,-1 2 0 0,5-1-3 16,-2 1 2-16,-2-1 1 0,0-1 0 15,2 1 0-15,2 3 1 0,-4-3-1 0,2 1 0 16,-2-1-3-16,0 1 1 0,4-1 2 16,-3 1 0-16,3-1-2 0,-4-1 0 0,2 2 2 15,2-1 2-15,-4-1 0 0,0 1-2 16,4 0 3-16,0 0-1 0,-2-1 3 16,2 2-4-16,-4-1-5 0,4 1 2 15,-4-2-1-15,4 1 4 0,-2-1-4 0,2 2 6 16,-5-1-2-16,5-1 0 0,-2 2-1 15,2-1 0-15,0 1 3 0,-4-1 0 16,0-1-1-16,4 0-4 0,0 1 1 16,-2 0-1-16,2-1 2 0,0 1 7 0,-4-1-3 15,2 0-1-15,2-2-7 0,0 4-1 16,0-2 0-16,-4 0 0 0,4 0 2 16,-4 0 1-16,4-2 4 0,0 3-2 15,0-1 4-15,0 0-3 0,-3-2-1 0,3 2-2 16,0 0-1-16,0 0 3 0,-4-1 0 15,4 1 0-15,-2 0 0 0,2-2 0 16,0 2-5-16,0 0-1 0,0 0 3 0,0-2 5 16,-4 3 2-16,4-1 0 0,-4 0 0 15,4-2 1-15,0 2-5 0,0 0 0 16,0 0 0-16,0-1 0 0,-2 1 0 16,2 0 3-16,0 0 1 0,0-2-3 0,0 2-3 15,-4 0-4-15,4 0 4 0,-4-1-1 16,4 1 1-16,0 0 2 0,0 0-2 15,-2-2 4-15,2 2 3 0,0 0-3 16,0-1-3-16,-5 1 1 0,5-2 0 0,-2 2 1 16,2 0-1-16,0-1 0 0,-4 0 0 15,0 0 0-15,4 0-1 0,0 1 0 16,-2-2 3-16,2 2 1 0,0-1-4 0,-4 1-1 16,2-2 2-16,2 0 3 0,0 3-1 15,-4-1 1-15,0-2-2 0,4 1 0 16,0 1-3-16,-2-2-1 0,2 2 1 0,0-2-1 15,-5 3 6-15,5-3-3 0,-2 1 0 16,2 1-3-16,-4-2 3 0,4 1 0 16,-4 1 0-16,4-2 0 0,-2 1 0 15,2-1 0-15,0 1 2 0,-4 1-1 0,4-2 1 16,-4 1-2-16,4-2-2 0,-2 1 1 16,2 1-2-16,0-1-1 0,-4 1 4 15,4-1 3-15,-3 1-1 0,3-1-2 0,0 0 0 16,-4 1-1-16,4 0-3 0,-4 1 4 15,4-2-2-15,0 1 4 0,-2-1 0 16,2 1 0-16,-4-1-1 0,4 2-2 16,-2-2 0-16,2 1 1 0,0 0-3 0,-4-1 3 15,0 1 2-15,4-1 1 0,0 1 0 16,0-1-6-16,-2-1 11 0,2 2-3 16,0-1-4-16,0 1-10 0,0-1 3 15,-5 0 2-15,5-1 6 0,0 2-2 0,0 0 2 16,-4-2-1-16,4 0-1 0,0 0 0 15,0 1 0-15,0-1 0 0,0 0-3 16,0 2 1-16,0-2-2 0,0 0 3 0,0 0-3 16,0 0-3-16,0 0-5 0,0-2-21 15,0 2-64-15,0-1-129 0,0-1-130 16,0 0-89-16,4 1-29 0,-4 0-3 16,5-2 24-16,-5 1 79 0</inkml:trace>
  <inkml:trace contextRef="#ctx0" brushRef="#br0" timeOffset="46">29473 13222 131 0,'4'0'186'16,"-4"-1"11"-16,0 1 2 0,0 0-4 0,2 0 3 15,-2-2 5-15,0 2 2 0,4 0-1 16,0-1-9-16,-4 1-9 0,3-2-22 16,1 2-29-16,-2 0-28 0,-2-1-29 15,8 1-23-15,-8-2-16 0,2 2-5 0,-2 0-1 16,4 0 2-16,0 0-3 0,-4 0 0 16,2 2 2-16,3-1 0 0,-5-1 0 15,0 2 1-15,2-1-4 0,-2-1-4 0,0 2 6 16,0 0-7-16,0 0-4 0,0 0-14 15,0 1 2-15,-2-2 0 0,2 1 12 16,0 1 0-16,-5-2 6 0,3 2-2 16,-2-2 8-16,0 1 18 0,4 0-6 0,-2-1-4 15,2 1-17-15,-4-2-7 0,0 0-4 16,4 1-5-16,-2-1-3 0,2-1-4 16,0 1-1-16,0-2 2 0,-4 1-2 15,4-1-1-15,0 0 2 0,4 1 3 0,-4 0 0 16,0-1-1-16,0 2 0 0,2-3-2 15,-2 3 3-15,4-1 3 0,0-1-2 16,-4 2-5-16,2 0-3 0,-2 0 5 0,4 0 5 16,0 0 1-16,-2 2-4 0,-2-1-2 15,5 1-2-15,-5 1 2 0,2-2-2 16,-2 2 3-16,0 0-2 0,0 0 0 16,0 0 3-16,0 0 0 0,-2 1-4 0,2 0-2 15,-5-1 0-15,3 1 2 0,-2-1-1 16,0 0 1-16,2 0-1 0,-2 0 1 15,0-1-2-15,2 1 3 0,-2-3 1 16,1 1-1-16,-1-1-4 0,0-1 1 0,2 1 1 16,2-2 1-16,0-1 3 0,-4 0-4 15,4 0 2-15,0 0 1 0,0 0 1 16,0 0 0-16,0 0-1 0,0-2 1 16,4 4 1-16,-4-3 3 0,2 1 0 0,-2 1 1 15,4-1-1-15,0 0-2 0,-1 1-1 16,1 0 0-16,-2 0-3 0,2 1 2 0,0-1 6 15,-2 1-4-15,2 1-5 0,0 0-4 16,-2 0 3-16,3 0 0 0,-3 1 3 16,-2-1 1-16,8 2 0 0,-8-1-1 15,2 2 2-15,2-2 0 0,-4 3 0 0,2-1-4 16,-2 0 7-16,0 0-6 0,0 1 0 16,0-3-6-16,0 4 3 0,0-2 2 15,-2 0 1-15,2 2 0 0,-4-2-2 0,2 0 0 16,2 1-2-16,-8-1 0 0,6 0 2 15,-3 0 0-15,3 0 6 0,-6-2-3 16,6 1-2-16,-2 0-3 0,0-1 1 16,2-1 1-16,-5 0 0 0,3-1-1 0,0-1-1 15,2 0 2-15,2 0 0 0,-4-1 0 16,4 0-2-16,-2-2 1 0,2 1 0 16,0 1 3-16,2-2 0 0,-2 1-2 15,4-2 0-15,-2 1 0 0,-2 1-2 0,8-1 1 16,-8 1 1-16,7 0 5 0,-5 0 1 15,2 1 2-15,0 0-1 0,2 2-3 16,-2-1 2-16,3 2 4 0,-5 0-1 16,-2 0 3-16,8 2-3 0,-8-1-1 0,6 1-2 15,-6 1-3-15,0 1 0 0,2-1-1 16,-2 2 1-16,0-2 1 0,0 1 0 16,-2-1-2-16,2 2 12 0,0-2-8 0,-4 0 6 15,2-2-20-15,2 2 4 0,-4-1-8 16,0-1 2-16,4-1 2 0,-2 0-2 15,2 0-23-15,0-1-66 0,-5-1-151 16,3-1-216-16,2 2-232 0,0-2-88 0,-4 0 100 16,0-1 201-16,4 3 189 0</inkml:trace>
  <inkml:trace contextRef="#ctx0" brushRef="#br0" timeOffset="47">29436 13368 20 0,'0'1'71'0,"0"-1"-7"16,0 0-10-16,0 0-8 0,0 2-10 0,0-2-2 16,0 0-5-16,0 0 0 0,0 0-4 0,0 0 4 15,0 0 2-15,0 0 3 0,0 0 3 16,0 0-6-16,0 0-1 0,0 0-1 0,0 0 0 15,0 0-83-15,4 0-50 0,-4-2-35 16,0 2 57-16,0 0 33 0,4 0 22 16,-4-1 11-16,0 1 8 0,0 0 2 15,0 0 12-15,0 0 23 0,0 0 28 0,0-2 16 16,0 2 6-16,0 0-5 0,0 0-1 16,0-1-4-16,0 1-4 0,0 0-2 15,0 0-3-15,0 0 0 0,0 0 1 16,0 0 0-16,0 0-5 0,0 1 2 0,0-1 0 15,0 0 7-15,-4 0 2 0,4 2 3 16,0-2 11-16,0 0 15 0,0 1 18 0,0-1 28 16,0 0 20-16,0 0 15 15,0 2 0-15,0-2-18 0,0 0-31 0,0 0-41 16,0 1-32-16,0 0-22 0,0-1-10 16,-4 2-8-16,4 0-6 0,0-1-8 0,0 1-2 15,0-1 1-15,0-1 0 0,0 2 4 16,-2-1-7-16,2 1 0 0,0-1-22 15,0-1-48-15,0 2-95 0,0-1-100 16,-4 0-55-16,4-1-8 0,0 0 10 0,0 2 18 16,-2-2 17-16,2 0 28 0,0 0 38 15,0 0 41-15</inkml:trace>
  <inkml:trace contextRef="#ctx0" brushRef="#br0" timeOffset="48">29419 13431 135 0,'0'0'190'16,"0"1"7"-16,0 1-7 0,0-2-17 15,0 3-24-15,-2-2-27 0,2 1-26 0,0-1-12 16,0 1-3-16,-4-1 12 0,4 1 7 16,-2 0 4-16,2-2 11 0,0 2 11 15,0 0 14-15,-4 1-3 0,4-2-5 16,-4 1-5-16,4-1-12 0,0 2-20 0,-2 0-25 15,2-2-25-15,-4 3-19 0,-1-1-8 16,5 0-7-16,-2-2-5 0,2 2-6 0,0 0-2 16,-4 0 0-16,2-1 0 15,2 1-7-15,0 0-17 0,-4-2-76 0,0 2-126 16,4 0-129-16,-2-2-84 0,2 3-31 16,-4-3-3-16,2 1 66 0,2 1 104 0</inkml:trace>
  <inkml:trace contextRef="#ctx0" brushRef="#br0" timeOffset="49">29320 13605 118 0,'0'1'140'0,"0"1"2"16,0-1 4-16,0 1-6 0,-4-1-12 0,4 2-23 16,0-2-21-16,0 3-13 0,0-3-5 15,0 2 5-15,0-1 6 0,-2-1-6 16,2 2-9-16,0 0-14 0,-4-2-15 0,4 1-9 15,-2 1-7-15,2-1-8 0,0 1-5 16,-4-2-4-16,-1 2-2 0,5-1-5 16,0 0-40-16,-2 0-88 0,2 0-147 15,0-2-107-15,0 0 3 0,0 0 94 0</inkml:trace>
  <inkml:trace contextRef="#ctx0" brushRef="#br0" timeOffset="50">29272 13696 98 0,'0'2'206'0,"0"-1"15"0,0 1 3 16,0-1-4-16,0 1-16 0,0-1-16 15,-2 2-19-15,2-2-33 0,0 1-42 0,0 0-35 16,0-1-27-16,-4 1-12 0,4-1-13 15,-2 1-7-15,2-1-17 0,0 2-60 16,0-1-82-16,0-1-101 0,-4 0-76 16,4-1-49-16,-4 2 28 0,4 0 77 0</inkml:trace>
  <inkml:trace contextRef="#ctx0" brushRef="#br0" timeOffset="51">29227 13765 44 0,'0'1'166'0,"0"3"8"16,0-3 6-16,0 1 5 0,-4-1 2 16,2 2 4-16,2 0-6 0,0-1-19 15,-4 0-40-15,0 2-43 0,4-1-33 16,0-2-18-16,-3 2-14 0,3 0-12 0,-4 0-8 16,2-2-32-16,-2 3-59 0,0-1-84 15,4 0-79-15,-2-2-53 0,-2 1-27 16,0 1 18-16,4-2 61 0</inkml:trace>
  <inkml:trace contextRef="#ctx0" brushRef="#br0" timeOffset="52">29136 13864 7 0,'0'2'0'0</inkml:trace>
  <inkml:trace contextRef="#ctx0" brushRef="#br0" timeOffset="53">29101 13908 38 0,'0'1'32'0,"0"1"-13"0,0-1-11 0,0-1-5 16,0 0-30-16</inkml:trace>
  <inkml:trace contextRef="#ctx0" brushRef="#br0" timeOffset="54">29076 13952 15 0,'-2'2'33'0,"2"1"-15"0,0 0-7 16,-4-1-10-16,0 1-13 0,4-2-47 15</inkml:trace>
  <inkml:trace contextRef="#ctx0" brushRef="#br0" timeOffset="55">29047 14008 58 0,'-4'3'81'0,"2"-1"-28"0,2-1-20 16,0 1-13-16,0 1-8 0,-4-2-2 0,4-1-6 16,-4 2-7-16,4-1-14 0,0 1-26 15,0-1-34-15,0 0-28 0</inkml:trace>
  <inkml:trace contextRef="#ctx0" brushRef="#br0" timeOffset="56">29006 14071 102 0,'0'2'168'0,"0"1"-11"0,-2-2-35 16,2 2-43-16,0-1-35 0,-4-1-15 16,4 0-13-16,-2 1-5 0,2 0-6 15,0-2-4-15,0 1-23 0,0 1-42 16,0-1-53-16,0-1-51 0,0 2-37 0</inkml:trace>
  <inkml:trace contextRef="#ctx0" brushRef="#br0" timeOffset="57">29514 13308 33 0,'0'0'98'16,"0"0"15"-16,0 0 4 0,0 0 4 0,0 0 6 16,2 0 6-16,-2 1 0 0,0-1 0 15,0 0-8-15,0 0-1 0,5 2 4 16,-5-2 7-16,0 0-1 0,2 0-7 0,-2 0-9 15,0 0-12-15,4 0-8 0,0 0-10 16,-4 0-4-16,2 0 0 0,2 0 6 16,-4 0 4-16,2 0-6 0,-2 0-4 15,4-2-14-15,0 2-17 0,-2 0-16 0,3 0-13 16,-5 0-12-16,2-1-1 0,2 1-7 16,0 0 1-16,-2-2-7 0,-2 2-2 15,8 0 2-15,-8 0-5 0,2-1-18 16,2 1-95-16,-4 0-145 0,3-2-165 0,-3 1-117 15,0-1-23-15,0 0 73 0,4 0 146 16</inkml:trace>
  <inkml:trace contextRef="#ctx0" brushRef="#br0" timeOffset="58">29620 13270 14 0,'4'0'160'0,"-4"0"27"0,0 0 12 16,2 2-4-16,-2-2-20 0,0 1-19 0,4-1-25 15,-4 0-25-15,4 0-29 0,-4 2-28 16,0-2-20-16,2 0-11 0,2 0-11 0,-4-2-5 16,3 2-7-16,-3 0-32 15,4 0-47-15,0-1-64 0,-4 1-43 0,2-2-17 16,2 2 6-16,-4 0 25 0,2 0 38 15,-2 0 40-15,4 0 32 0,0 0 24 0,-4 0 15 16,2 0 13-16,-2 0 5 16,5 0 6-16,-1-1 4 0,-4 1 0 0,2 0-3 15,2 0 4-15,-4-2 5 0,2 2 11 16,-2 0 14-16,4 0 21 0,-4 0 22 0,4 0 30 16,-4 0 26-16,0 2 26 0,2-2 11 15,-2 0 15-15,4 0 15 0,-4 1 38 16,0-1 51-16,2 0 48 0,-2 0 17 15,5 2-25-15,-1-2-57 0,-2 1-69 0,2-1-66 16,-2 0-49-16,-2 0-34 0,8 2-19 16,-8-2-4-16,2 0-11 0,-2 0-6 15,9 0-17-15,-9 0 12 0,2 0-6 0,2 0-10 16,-4 0-44-16,2-2-99 0,-2 2-164 16,0 0-153-16,4 0-88 0,-4-1-9 15,4-1 29-15,-4 1 87 0,0 1 124 16</inkml:trace>
  <inkml:trace contextRef="#ctx0" brushRef="#br0" timeOffset="59">29773 13252 126 0,'0'0'175'16,"0"0"5"-16,4 0-5 0,-4 2-12 15,4-2-29-15,-4 0-34 0,0 1-35 0,0-1-27 16,2 0-12-16,-2 0-15 0,0 0-5 15,4 0-7-15,-4 0-6 0,2 0-29 16,-2 0-62-16,0 0-88 0,0-1-77 0,4 1-34 16,-4 0 34-16</inkml:trace>
  <inkml:trace contextRef="#ctx0" brushRef="#br0" timeOffset="60">29841 13234 120 0,'2'2'174'16,"2"-1"-15"-16,-4-1-34 0,2 0-40 15,-2 0-33-15,4 0-19 0,0 0-15 16,-4 0-9-16,3 0-8 0,1 0-31 0,-4-1-63 16,2 1-78-16,-2-2-59 0,4 2 2 15</inkml:trace>
  <inkml:trace contextRef="#ctx0" brushRef="#br0" timeOffset="61">29926 13223 28 0,'4'2'143'0,"0"0"-12"15,-4-1-21-15,0 1-37 16,2-2-27-16,-2 1-18 0,0-1-13 0,4 2-5 15,0-2-8-15,-4 0-5 0,2 0-15 16,3 0-33-16,-5-2-49 0,2 2-42 0,-2-1-19 16</inkml:trace>
  <inkml:trace contextRef="#ctx0" brushRef="#br0" timeOffset="62">30000 13213 37 0,'4'0'145'16,"-2"0"10"-16,2 0 5 0,-4 0 0 0,0 0-1 16,3 0-2-16,-3 0-6 0,0 0-10 15,4 0-24-15,-4 0-27 0,4 0-30 16,-4 0-24-16,0 0-16 0,0 0-12 0,0 0 4 16,2 0-6-16,-2 0-4 0,4 0-10 15,-4 0-15-15,0 0-44 0,0 0-66 16,2 0-65-16,-2 0-47 0,0-1-27 15,4 1-8-15,0-2 23 0</inkml:trace>
  <inkml:trace contextRef="#ctx0" brushRef="#br0" timeOffset="63">30072 13195 70 0,'0'0'139'16,"5"0"13"-16,-1 0-2 0,-4 0-14 0,0 0-32 15,2 0-32-15,2 0-29 0,-4 0-17 16,0 0-14-16,2 0-8 0,-2 0-40 16,4 0-79-16,0-1-109 0,-4 1-53 0,0-2 25 15</inkml:trace>
  <inkml:trace contextRef="#ctx0" brushRef="#br0" timeOffset="64">30246 13148 83 0,'0'0'113'0,"4"0"21"0,-4 0 17 16,0 0 12-16,0 0 11 0,0 0 10 15,0 2 1-15,2-2-15 0,-2 0-36 16,0 2-39-16,0-2-35 0,0 0-23 16,0 0-15-16,4 1-15 0,-4-1-4 0,0 2-4 15,5-2 2-15,-5 0-2 0,0 0-34 16,0 0-58-16,0 0-72 0,2 0-54 15,-2-2-31-15,0 2-1 0,0-1 20 16,4 1 29-16,-4 0 29 0</inkml:trace>
  <inkml:trace contextRef="#ctx0" brushRef="#br0" timeOffset="65">30331 13137 24 0,'0'0'31'16,"2"0"-16"-16,-2 0-7 0,0 0-2 16,0 0-5-16,4 0-1 0,-4 0-15 15,0 0-26-15</inkml:trace>
  <inkml:trace contextRef="#ctx0" brushRef="#br0" timeOffset="66">30374 13129 35 0,'0'0'143'0,"2"0"5"0,-2 0-4 15,4 0-9-15,-4 0-13 0,0 0-16 16,0 0-18-16,3 0-23 0,-3 0-23 0,0 0-16 15,0 0-10-15,0 0-8 16,0 0-5-16,0 0-7 0,0 0-33 0,0 0-73 16,0 0-116-16,0 0-76 0,0 0 9 15</inkml:trace>
  <inkml:trace contextRef="#ctx0" brushRef="#br0" timeOffset="67">26796 13837 40 0,'-2'0'78'0,"2"0"-1"0,0-1 0 16,-4 1 4-16,4 0 6 0,-4 0 0 0,4 0 7 15,0 0-75-15,0 0-41 16,-2 0-22-16,2 0 65 0,0 0 41 0,0-2 23 16,0 2 22-16,0 0 9 0,0 0 11 15,0 0 4-15,-4 0 17 0,4 0 20 0,0 0 19 16,0 0 10-16,-3 0 1 0,3 0-16 16,0 0-30-16,0 0-31 0,0 0-17 15,0 0-13-15,0 0-5 0,0 0-10 16,0 0-7-16,0 0-2 0,0 0-6 0,0 0 0 15,0 0-5-15,0 0 3 0,0 0-10 16,0 0-6-16,0 0-11 0,0 0 2 16,0 0-1-16,0 0 0 0,0 0 2 0,0 0 1 15,0 0 4-15,0-1 2 0,3 1 2 16,-3 0-3-16,0 0-4 0,4 0-5 16,-4 0 2-16,0 0-3 0,2 0-6 15,-2 0 0-15,4 0-8 0,0 0-3 0,-4 0-7 16,2-2 3-16,2 2-1 0,0 0 4 15,-4 0-6-15,2 0 1 0,3 0-10 16,-5 0 2-16,2 0-1 0,-2 0-4 16,0 0-3-16,4 0-3 0,0 0-9 0,-4 0-15 15,2 0-55-15,2 0-109 0,-4 0-213 16,0 0-178-16,2 0-137 0,-2 0 18 16,4-1 113-16,0 1 179 0</inkml:trace>
  <inkml:trace contextRef="#ctx0" brushRef="#br0" timeOffset="68">26887 13828 75 0,'0'0'183'16,"2"0"11"-16,-2 2 2 0,4-2-2 15,-4 0-11-15,4 0-2 0,-4 1 7 16,2-1 11-16,-2 0 1 0,5 0-20 0,-3 2-34 16,-2-2-38-16,4 0-30 0,0 1-28 15,-2-1-18-15,-2 0-13 0,8 0-6 0,-8 2-7 16,6-2-5-16,-6 0-4 0,3 1-3 16,1-1-2-16,0 0-3 0,-2 0-14 15,2 2-49-15,-4-2-78 0,2 0-74 16,-2 1-25-16,4-1 15 0,0 0 30 0,-4 0 35 15,2 0 35-15,-2 1 31 0,9-1 28 16,-9 0 28-16,2 0 17 0,2 0 15 16,-2 0 5-16,2 0 6 0,0 0 4 15,-2 0 1-15,2 0 7 0,-2 0 8 0,3 0 10 16,-1 0 5-16,-2 0 6 0,-2 2 7 16,4-2 13-16,-2 0 9 0,-2 2 12 15,4-2 13-15,0 0 12 0,-4 1 24 0,2 1 37 16,-2-2 44-16,4 1 42 0,1-1 19 15,-5 2-14-15,6-2-47 0,-6 0-54 16,2 1-55-16,2-1-37 0,0 0-25 16,-2 0-18-16,2 0-8 0,-2 0-5 0,3 0-32 15,-1 0-121-15,-2 0-175 0,2 0-171 16,0 0-99-16,-2-1 18 0,2-1 105 16,-2 2 160-16</inkml:trace>
  <inkml:trace contextRef="#ctx0" brushRef="#br0" timeOffset="69">27131 13846 161 0,'2'2'208'16,"2"-2"2"-16,-4 0-19 0,2 1-27 16,-2-1-41-16,4 2-38 0,0-2-28 0,-1 0-23 15,1 1-14-15,-2-1-11 0,2 0 1 16,0 0-10-16,-2 0-44 0,2 0-95 15,0 0-125-15,-2-1-76 0,3 1 19 16</inkml:trace>
  <inkml:trace contextRef="#ctx0" brushRef="#br0" timeOffset="70">27241 13851 3 0,'2'1'166'0,"2"1"17"15,0-1 7-15,-2-1-9 0,2 3-24 16,-2-2-41-16,-2 1-35 0,4 0-31 16,0-1-22-16,-2 1-10 0,3 1-6 15,-3-3-6-15,2 1-1 0,0 1-7 0,-2-1 1 16,6-1-1-16,-6 2 0 0,2-2-1 16,3 0-16-16,-3-2-30 0,2 2-40 15,-4-1-23-15,6-1-7 0,-6 1 13 0,7-1 23 16,-7 1 27-16,2-2 23 0,-2 1 13 15,6 0 5-15,-8 1 7 0,6 1 10 16,-6-3 11-16,2 3 5 0,3-1 2 16,-1-1 3-16,-4 2 7 0,2 0 5 0,2-1 5 15,-2 1 9-15,-2 0 3 0,4 1-2 16,0-1-9-16,-4 0-12 0,2 2-12 16,-2-2-4-16,4 1-1 0,1-1-5 15,-3 2-3-15,2-1-4 0,-4-1-4 0,2 0-2 16,6 0-23-16,-8 0-59 0,6-1-84 15,-4-1-77-15,3 2-9 0</inkml:trace>
  <inkml:trace contextRef="#ctx0" brushRef="#br0" timeOffset="71">27501 13837 26 0,'2'2'64'0,"2"-2"-17"0,-2 0-2 0,2 1-3 16,1-1-3-16,-3 0-11 0,2 0-11 16,-2 1-6-16,-2-1-8 0,8 0 0 15,-6 0-2-15,-2 0-1 0,6 0-3 0,-2-1-8 16,1 1-34-16,-5 0-61 0,2 0-48 16</inkml:trace>
  <inkml:trace contextRef="#ctx0" brushRef="#br0" timeOffset="72">27629 13837 38 0,'8'2'186'0,"-8"-1"-22"0,2-1-35 15,-2 1-41-15,5-1-29 0,-3 0-25 0,6 0-10 16,-6 2-9-16,2-2-6 0,0 0-10 15,2 2-2-15,-3-2-11 0,5 0-35 16,-2 0-65-16,0 0-77 0,0-2-38 16</inkml:trace>
  <inkml:trace contextRef="#ctx0" brushRef="#br0" timeOffset="73">27786 13834 107 0,'4'0'92'15,"-2"0"-15"-15,3 0-10 0,-1 0-7 16,-2 0-9-16,4 2-14 0,-2-2-10 0,0 1-14 16,-2-1 0-16,7 0-5 0,-3 0-3 15,0 2-2-15,-2-2-2 0,2 0-1 16,5 1 0-16,-9-1-1 0,6 0 1 16,0-1-2-16,1 1 0 0,-1-2 4 0,0 2-2 15,-2-3 0-15,5 3-5 0,-5-1 4 16,0 1-1-16,0-2 2 0,2 2 2 15,-1-1-1-15,-1 1-1 0,0 0 3 16,2 0 1-16,-1-2 0 0,-5 2 10 0,6 0 13 16,-6 0 19-16,4 0 15 0,-2 0 11 15,0 0 19-15,3 0 11 0,-7 0 2 0,2 2-7 16,2-2-5-16,0 0 5 0,-2 0 5 16,6 0-6-16,-6 0-12 0,2 0-12 15,-1 0-6-15,1 0-6 0,0 0-7 16,2 1-3-16,-4-1 1 0,2 0-4 0,0 0-8 15,-2 0-9-15,3 0-8 0,-1 0-5 16,-2 2-4-16,2-2-7 0,-4 0-1 16,2 0-2-16,-2 0 4 0,4 0 25 15,-4 0 29-15,4 0 34 0,-4 0 1 0,0 0-5 16,2 0-5-16,2 0-3 0,-4 0-9 16,0 0-11-16,0 0-15 0,3 0-11 15,-3 0 2-15,0 0 2 0,4 0 7 0,0 0-4 16,-4 0-2-16,0 0-13 0,0 0-5 15,2 0-10-15,-2 0-4 0,4 0-6 16,-4 0-5-16,0 0-14 0,0-2-92 16,0 2-202-16,0 0-266 0,0-1-159 0,0-1 54 15,-6 1 185-15,6-1 192 0</inkml:trace>
  <inkml:trace contextRef="#ctx0" brushRef="#br0" timeOffset="74">26040 13810 81 0,'-3'2'83'16,"3"-2"-31"-16,-4 1-17 0,4-1 49 0,-4 2 28 15,4-2 15-15,-2 0 3 0,2 1 1 16,0-1 10-16,-4 0 15 0,2 0 27 16,2 2 32-16,-4-2 32 0,4 1 16 0,-4-1 4 15,4 0-18-15,0 0-26 0,0 2-32 16,-2-2-33-16,2 0-29 0,0 0-29 15,0 0-23-15,0 0-11 0,0-2-5 16,0 2-10-16,0-1-10 0,0 1-7 0,2-2-9 16,-2 1-6-16,4-1-11 0,0-1 1 15,-4 0-2-15,6 0-1 0,-6 0-4 16,2-1 5-16,6-1-2 0,-5 1 0 0,1-2-7 16,2 0 1-16,-2 0-3 0,-2 0 5 15,6-2-1-15,-1 1 1 0,-5 1-2 16,6-2 1-16,-6 0 0 0,2 4 0 15,2-2 0-15,-2 0-1 0,-2 2 1 0,3-1 0 16,-3 1-2-16,6-1-1 0,-6 2 1 16,-2 0 2-16,8-1 2 0,-8 2 0 15,2-1-4-15,2 2 0 0,-1-3 2 16,1 3 0-16,0 0 2 0,-4-1 3 0,2 2 1 16,2 0-2-16,-4 0 1 0,2 2-10 15,2 0 2-15,0 2 2 0,-4-1 9 16,2 1-2-16,-2 2 1 0,0 2-2 0,0-1-2 15,0 1-2-15,0-1 4 0,0 2-5 16,0 2 3-16,0-1-3 0,-2 1 0 16,2 1-3-16,-4-2 3 0,0 1 0 15,2 1 0-15,2 0 3 0,-6 0 1 0,2-2-6 16,0 2 4-16,1-1-2 0,-1-1 1 16,2 1-4-16,-2-2 3 0,0 1 0 15,2-1 3-15,-2 0 0 0,0 0 2 0,2-1-3 16,-3-1-4-16,3 0 1 0,-2 0 1 15,0-1 1-15,2-2 0 0,-4 1-3 16,2-1 1-16,0-1-2 0,2 0 1 0,-5 0 1 16,-1-1-4-16,6-1 4 0,-2-1-1 15,0 0 2-15,2-1-3 0,-5-1-1 16,-1-1-2-16,6 0 5 0,-4-1 0 16,2-1-5-16,0 1 5 0,2-2 0 0,-7 0 3 15,7 0 0-15,-2 0-9 0,2-2 4 16,-2 2 0-16,0 0 11 0,4 0-5 15,-2 0-1-15,2 0 0 0,-4 2-4 16,2-1 4-16,2 2 0 0,0-1 0 0,-5 1 0 16,5 0-2-16,-4 0 2 0,4-1 0 15,0 3-1-15,0-2 2 0,0 0-1 16,0 2-1-16,0 1 2 0,4-3-1 16,-4 1 2-16,5-1-2 0,-3 1 0 0,2 1 0 15,-2-2-1-15,2 0 5 0,0 2 1 16,-2-1 0-16,4 1-1 0,-2-1 0 15,1 1-1-15,-3-1 3 0,6 0-3 0,-2 1 1 16,-4 1-2-16,6-1 0 0,-5-1 1 16,1 2 1-16,2 0-2 0,-2-1-4 15,-2 1-4-15,6-2-3 0,-1 2-3 16,-5 0-7-16,6-1-55 0,-2 1-151 0,-4 0-264 16,6-2-273-16,-6 2-84 0,3 0 129 15,-3 0 245-15,2 0 182 0</inkml:trace>
  <inkml:trace contextRef="#ctx0" brushRef="#br0" timeOffset="75">26250 13951 20 0,'0'-1'122'0,"0"-1"-3"0,2-1-11 16,-2 2-13-16,9-2-7 0,-9 1 1 15,2-1 9-15,2 1 10 0,0 1 14 0,-2 0 9 16,2-1 6-16,-2-1 4 0,7 3 2 16,-7-1 15-16,2-1 13 0,-2 2 3 15,6 0-23-15,-6 0-37 0,2 0-37 16,-2 0-25-16,7 2-18 0,-7 1-10 0,-2 0-9 16,4-1-3-16,0 2-3 0,-4 0-4 15,0 1 0-15,2 0 0 0,-2 0 2 16,-2 1-1-16,2-1 1 0,0-1 1 15,-4 2 1-15,0-1-2 0,2 1 1 0,-2-2 9 16,-1 1 23-16,-1-1 13 0,4-1-4 16,-6 1-12-16,6 0 1 0,-4-3 14 0,-3 2 18 15,7-1 6-15,-4-1-8 0,-2-1-12 16,6 0-10-16,-2-1-15 0,-1-1-8 16,3-1-7-16,2 0-5 0,0-1-7 15,0-1-4-15,0 1 3 0,0-3-6 0,0 2-16 16,0-1-94-16,2 0-182 0,-2 0-221 15,0 1-181-15,5-1 19 0,-1 0 136 16,-4 2 213-16</inkml:trace>
  <inkml:trace contextRef="#ctx0" brushRef="#br0" timeOffset="76">26949 13276 126 0,'0'0'137'0,"0"0"6"0,0-1 4 15,0 1 12-15,0 0 4 0,0 0-3 0,0-2-9 16,0 2-10-16,0 0-9 0,0 0-3 0,0 0-3 16,0 0 5-16,0 0-2 0,0 0-2 15,0 0-8-15,0 0-6 0,0 0-8 16,0 0-10-16,0 0-13 0,0 0-15 0,0 0-11 15,0-1-9-15,0 1-7 0,0 0-8 0,0 0-6 16,0 0-4-16,0 0-4 0,0 0-1 16,0 0-3-16,0 0-2 0,4 0-3 0,-4 0 2 15,0 0 7-15,4 0 9 0,-4 0-2 16,0 0-6-16,0 0-3 0,2 0-1 0,-2 0 6 16,0 1 4-16,5-1 2 0,-1 0-3 0,-4 0-7 15,2 0-8-15,2 0-4 0,-4 0-4 16,2 0-1-16,2 0 0 0,0 0-4 0,-2 0 2 15,2 0-2-15,-2 0-1 0,-2 0-8 16,9 0-21-16,-9 0-45 0,2 0-74 0,2 0-73 16,-2 0-68-16,-2 0-44 0,4 0-45 0,0 0-62 15,-4 2-30-15,2-2 51 0,-2 0 114 16</inkml:trace>
  <inkml:trace contextRef="#ctx0" brushRef="#br0" timeOffset="77">27079 13270 203 0,'0'0'234'0,"4"2"24"0,1-1 19 0,-3-1 3 16,2 2-10-16,-2-2-24 0,-2 1-34 0,8-1-43 16,-6 0-43-16,2 0-38 0,-2 0-33 15,2 0-22-15,1 0-15 0,-3 0-10 0,6 0-8 16,-6-1-13-16,2 1-61 0,2 0-108 15,-2-2-136-15,-1 2-112 0,1 2-63 0,-4-2 33 16,2 0 101-16</inkml:trace>
  <inkml:trace contextRef="#ctx0" brushRef="#br0" timeOffset="78">27220 13288 26 0,'4'0'178'0,"-2"2"14"16,-2-2 6-16,8 1-72 0,-6-1-47 15,3 0-26-15,-3 2 44 0,-2-1 5 16,8-1-19-16,-8 2-26 0,6-2-18 0,-4 0-16 16,2 0-12-16,0 0-8 0,-2 0 0 15,5 0-11-15,-3 0-39 0,2-2-71 16,2 2-90-16,-6 0-68 0,2-1-25 16,-1-1 41-16</inkml:trace>
  <inkml:trace contextRef="#ctx0" brushRef="#br0" timeOffset="79">27346 13296 151 0,'4'0'160'16,"0"1"9"-16,-2 0 2 0,2-1 2 15,-4 2-11-15,2-2-20 0,3 2-35 16,-1-2-33-16,-4 1-31 0,2 1-18 0,2-2-12 16,-2 0-13-16,2 0-46 0,0 0-99 15,-2 0-146-15,2 0-82 0,1-2 25 16</inkml:trace>
  <inkml:trace contextRef="#ctx0" brushRef="#br0" timeOffset="80">27466 13309 116 0,'4'0'160'0,"0"2"-8"15,2-2-16-15,-4 1-33 0,3-1-33 0,1 2-31 16,-2-2-15-16,0 0-18 15,2 1-46-15,0-1-78 0,-1 0-106 0,1 0-35 16</inkml:trace>
  <inkml:trace contextRef="#ctx0" brushRef="#br0" timeOffset="81">27656 13312 40 0,'4'0'176'0,"0"0"23"0,-2 2 13 16,2-2-4-16,-4 0-28 0,3 1-46 15,-3-1-44-15,4 0-35 0,0 0-23 16,-4 1-16-16,6-1-8 0,-4 0-14 0,2 0-60 16,0-1-119-16,3 1-149 0,-3-1-42 15,4-1 58-15</inkml:trace>
  <inkml:trace contextRef="#ctx0" brushRef="#br0" timeOffset="82">27792 13314 42 0,'5'0'158'0,"-1"1"-12"16,-2-1-28-16,2 0-32 0,-2 0-34 15,2 0-17-15,2 0-14 0,-2 0-7 16,1 0-7-16,1 0-7 0,-4 0-4 0,6 0-4 15,-2 0-35-15,1 0-59 0,-1 0-66 16,2 0-35-16</inkml:trace>
  <inkml:trace contextRef="#ctx0" brushRef="#br0" timeOffset="83">27976 13298 125 0,'7'0'190'0,"-3"0"25"16,0 0 20-16,2 0 23 0,-6 0 7 15,2 0-3-15,6 0-5 0,-6 0-14 16,3 0-34-16,1 0-54 0,-2 0-56 0,-2-1-38 16,6 1-24-16,-2 0-17 0,-3-1-11 15,5 1-8-15,-2 0-1 0,-4 0-3 16,6-2-17-16,-6 2-41 0,7 0-61 0,-7 0-72 16,2 0-50-16,-2 0-21 0,2 0 0 15,0-1-4-15,-2 1-24 0,2-2-39 16,-1 2 11-16</inkml:trace>
  <inkml:trace contextRef="#ctx0" brushRef="#br0" timeOffset="84">28150 13282 29 0,'4'0'186'0,"-2"0"7"0,2 0 10 16,-4 0 5-16,2 0-9 0,3 2-20 15,-1-2-36-15,-4 0-39 0,2 0-32 16,4 1-28-16,-2-1-22 0,2 0-9 0,3 0-17 15,-3 0-54-15,4 0-97 0,-4-1-132 16,5-1-99-16,-1 1 4 0,-2-2 85 16</inkml:trace>
  <inkml:trace contextRef="#ctx0" brushRef="#br0" timeOffset="85">28367 13266 182 0,'2'1'194'0,"2"-1"5"0,0 0 2 0,-4 2-7 15,7-2-30-15,-7 1-39 0,2-1-40 16,2 2-29-16,0-1-21 0,-2-1-14 0,6 0-10 16,-1 0-4-16,-5 2-4 0,6-2-3 15,0 0-3-15,0 1-4 0,1-1-15 16,1 0-31-16,0 0-38 0,1 0-30 16,-1 0-11-16,0 0-2 0,1-1 13 0,-3 1 21 15,6-2 25-15,-3 2 28 0,-3 0 18 16,0-1 14-16,3 1 8 0,-3-2 14 15,0 2 27-15,-2 0 31 0,-4 0 24 16,7-1 19-16,-7 1 18 0,2 0 12 0,0 0 3 16,-2 0-17-16,2 0-33 0,-2 1-34 15,-2-1-21-15,4 0-16 0,1 2-11 16,-5-1-6-16,2-1-3 0,2 2 5 16,-4-1-1-16,2 1-4 0,6-2-4 0,-6 1-31 15,2 1-56-15,2-1-75 0,1-1-56 16,-3 2-26-16,2-2 8 0,0 0 25 15,2-2 40-15,-5 2 49 0</inkml:trace>
  <inkml:trace contextRef="#ctx0" brushRef="#br0" timeOffset="86">28721 13278 5 0,'2'-2'89'0,"-2"2"13"15,8 0 4-15,-8 0 5 0,2 0 11 16,2 0 22-16,-4 0 24 0,2 0 16 0,-2 0-2 16,0 2-21-16,0-2-26 0,4 1-17 15,0 1-5-15,-4-2-11 0,3 1-25 0,1 1-26 16,-2-2-19-16,2 1-11 15,2-1-9-15,2 2-12 0,-1-2-6 0,-5 1-29 16,6-1-51-16,-2 2-60 0,0-2-42 16,0 1-6-16,1-1 5 0,-3 0 13 0,2 0 10 15,-2 0 15-15,0 0 17 0,2 0 18 16,-3 0 25-16,-3 0 28 0,8 0 22 16,-8 0 17-16,2 0 10 0,2 0 17 15,-2 0 23-15,-2 0 18 0,4 0 20 0,0 0 13 16,-4 0 11-16,0 0-9 0,2 0-15 15,-2 0-23-15,0 0-16 0,5 0-11 16,-5 0-8-16,4 0-6 0,-4 0-4 0,2 2-31 16,2-2-70-16,-4 0-98 0,2 0-40 15</inkml:trace>
  <inkml:trace contextRef="#ctx0" brushRef="#br0" timeOffset="87">28973 13293 70 0,'8'1'68'0,"-6"-1"-20"0,2 0-19 15,-2 0-11-15,7 2-8 0,-7-2-4 16,4 0-3-16,2 0-3 0,-2 0-7 0,1 0-20 16,-1 0-29-16,2-2-25 0</inkml:trace>
  <inkml:trace contextRef="#ctx0" brushRef="#br0" timeOffset="88">29157 13284 10 0,'4'0'5'0,"-2"0"3"15,2 0-7-15,-4 0-24 0</inkml:trace>
  <inkml:trace contextRef="#ctx0" brushRef="#br0" timeOffset="89">29206 13279 120 0,'4'2'122'0,"-4"-2"-25"16,3 0-16-16,-3 1-7 0,0 1-7 0,4-2-13 15,0 1-19-15,-4-1-13 0,2 0-9 16,2 2-3-16,-2-2-8 0,-2 0-5 15,8 0-7-15,-8 0-28 0,2 0-39 0,3 0-39 16,-1 0-13-16,-2 0 12 0,2 0 26 16,-2 0 29-16,-2 0 23 0</inkml:trace>
  <inkml:trace contextRef="#ctx0" brushRef="#br0" timeOffset="90">29270 13284 7 0,'0'0'41'0,"2"0"11"0,-2-2 9 16,5 2-4-16,-5 0 1 0,4 0 2 15,-4 0 0-15,0 0 1 0,2 0-2 16,2 0-6-16,-4 0-7 0,0 0-13 0,2 0-9 15,-2-1-11-15,0 1-4 0,4 0-6 16,0 0 0-16,-4 0-3 0,0 0-2 16,2 0 1-16,-2 0-2 0,0 0 2 15,0 0 0-15,0 0 1 0,5 1-2 0,-5-1-3 16,4 2-13-16,-4-2-40 0,0 0-62 16,0 0-67-16,2-2-24 0</inkml:trace>
  <inkml:trace contextRef="#ctx0" brushRef="#br0" timeOffset="91">29332 13273 75 0,'0'0'120'0,"5"0"-32"15,-1 0-23-15,-4 0-17 0,0 0-6 16,2 0-4-16,-2 0-10 0,4 0-7 16,-2 0-6-16,-2 0-5 0,4 0-8 15,0 0-1-15,-4 0-2 0,2-1-1 0,2 1 1 16,1-2-1-16,-3 2 0 0,2 0-3 15,-4 0 2-15,2-1 3 0,2 1 4 16,0 0-3-16,-4 0-1 0,2-2 3 16,2 2-1-16,-2 0 0 0,3-1-4 0,-1 1 2 15,-4-2 0-15,2 1 2 0,2 1-1 16,0 0-1-16,2 0 8 0,-6-2 15 0,2 2 29 16,2-2 23-16,1 2 24 15,-5 0 15-15,2 0 0 0,2 0-15 0,-4 0-30 16,2 0-22-16,-2 0-19 0,4 0-12 15,0 0-8-15,-4 0-2 0,2 0-5 0,2 0-10 16,-4 0-44-16,0 0-97 0,2 0-163 16,-2-1-56-16,0-2 37 0</inkml:trace>
  <inkml:trace contextRef="#ctx0" brushRef="#br0" timeOffset="92">25980 13120 48 0,'-2'0'173'0,"2"0"11"16,-5 2-63-16,1-1-43 15,4-1-27-15,0 2 56 0,-2-1 41 0,2 1 29 16,0-2 38-16,-4 0 37 0,4 0 40 16,0 0 22-16,0 0-5 0,-2 0-34 15,2 0-46-15,0 0-49 0,0 0-46 0,0 0-41 16,0-2-28-16,0 2-17 0,0 0-14 16,2-1-12-16,2 1-8 0,-4-2-6 15,0 1-2-15,2-1-2 0,2-1-2 16,1 2 3-16,-3-2-4 0,2-1 0 0,2 2-1 15,-2-3-6-15,-2 1 3 0,4-1 1 16,3 1 9-16,-7-2-3 0,6 1 0 16,-2-1-3-16,0 0 1 0,1 0 1 15,-3 2-1-15,-2-2 1 0,6 1-5 0,-6 1 1 16,6-1-1-16,-8 2 5 0,7 0-2 16,-7 0-2-16,2 0-5 0,2 2 4 0,0-2 2 15,-4 1 2-15,0 0 16 0,2 2-8 16,2 0-2-16,-4 2-15 0,2 0 4 15,-2 1-1-15,0 0 1 0,0 1 4 16,0 0 2-16,4 3 1 0,-4 0-2 0,0-1-3 16,0 2 2-16,-4 1-1 0,4 0 0 15,0 0-1-15,-2 1 0 0,2-1 3 16,0 2-2-16,-4-1 0 0,2 2 0 0,2-1 3 16,-4 1-6-16,0-2 2 0,4 2 0 15,-2-1 1-15,-3-1 0 0,3 1 9 16,2-2 1-16,-4 0-4 0,0 0-12 15,2-2-3-15,-2 0 1 0,0 0 2 0,2 0 5 16,2-1 1-16,-7 0 0 0,3-1 0 16,0-1-2-16,-2 0 2 0,4 1-2 15,-6-2 0-15,6 0 1 0,-7 0 14 16,3 0-5-16,0-3-6 0,0 1-13 0,2-1-1 16,-3-1 4-16,3 0 1 0,2-2 7 15,-4 0-6-15,2-3 5 0,0 1 0 16,4-2 1-16,-2 1-3 0,2-3 2 0,0 1 0 15,0 0 1-15,-5 1-2 0,5 0-2 16,0-1 3-16,-4 1 1 0,4 0 2 16,0 2 0-16,0 0 0 0,0 1-2 15,0-1 1-15,0 1-1 0,0 1 1 16,0 0-2-16,0 0 1 0,0 0 1 0,0-1 3 16,0 3-4-16,0 1-3 0,0-1 16 15,0 1-6-15,0 0-4 0,0 0-15 16,4 1 9-16,-4-1 3 0,5 1 1 0,-5-1-1 15,2 2 2-15,2 0 7 0,0-1 4 16,2 1 8-16,-4-1 8 0,7-1 11 16,-3 2-2-16,-4-2-6 0,6 0-8 15,-6-2-6-15,4 2-7 0,5-1-6 0,-3 1-2 16,-2-2-7-16,-4 1-2 0,6 1-23 16,-1-2-49-16,-1 0-154 0,0 1-233 0,2 1-265 15,-6-1-86-15,3-1 112 0,-3 1 230 16,6 2 186-16</inkml:trace>
  <inkml:trace contextRef="#ctx0" brushRef="#br0" timeOffset="93">26370 13209 131 0,'-4'-3'140'0,"4"1"-22"16,-2 1-25-16,2-1-23 0,-4-1-6 15,0 3-9-15,4-1-6 0,-2-1-9 16,2 2-5-16,-6 0 1 0,6-1 7 0,-5 1 13 15,1 1 23-15,2-1 19 0,-2 2 21 16,2-1 26-16,-2 2 24 0,0 0 21 16,4 0-1-16,-2 2-9 0,2-2-25 15,0 1-28-15,0 0-27 0,-4 3-14 0,4-3-12 16,0 3-8-16,4 0-22 0,-4-1-10 16,0 1-16-16,0 1-4 0,0-1-4 0,2 1-2 15,-2-1 0-15,0 0 18 0,0 3 24 16,4-3 27-16,-4 2 0 0,0-1-4 15,0-1-14-15,0 1-5 0,0 1-16 16,-4-3-11-16,4 1-13 0,0 1 0 0,0-2 5 16,0 0-12-16,-2 0-3 0,2-2-1 15,0 2 7-15,0-2-3 0,-4 0-1 16,4-1-4-16,-5 0-2 0,5 1 13 0,0-2-5 16,-2 0-4-16,-2 0-13 0,4 0 6 15,0-1-1-15,-2-1-1 0,2 0-7 16,0-1-45-16,-4 1-117 0,0-2-178 15,2 0-164-15,2 1-126 0,-4-2 6 0,2-1 100 16,-3 1 174-16</inkml:trace>
  <inkml:trace contextRef="#ctx0" brushRef="#br0" timeOffset="94">26244 13324 48 0,'0'0'173'15,"0"0"11"-15,2 0 11 0,-2-1 5 0,4 1-3 16,-4 0-3-16,2 0 0 0,-2 0 2 15,9 0 0-15,-7 1 0 0,2-1 0 16,0 0-1-16,2 0-1 0,-4 2-1 0,7-2-11 16,-7 0-19-16,2 1-22 0,2-1-28 15,-2 0-24-15,2 0-17 0,-4 2-7 16,7-2-7-16,-3 1-6 0,0-1-8 16,0 0-15-16,3 0-10 0,-3 0-7 0,-4-1-2 15,6 1-2-15,-2-2-7 0,0 2-7 16,1-1-32-16,1-1-80 0,-6 1-237 15,2-1-290-15,-2 1-203 0,2 1 64 16,-4-2 216-16,4 0 223 0</inkml:trace>
  <inkml:trace contextRef="#ctx0" brushRef="#br0" timeOffset="95">28057 13956 55 0,'0'0'78'0,"0"0"-2"16,0 0 0-16,0-2 1 0,0 2 5 15,0 0 13-15,0 0 10 0,0 0 13 0,0 0 9 16,0 0 5-16,0 0 8 0,0 0 4 15,0 0 14-15,0 0 9 0,0 0 7 16,0 0-4-16,0 0-8 0,0 0-4 0,0 0 1 16,0 0-1-16,0 0-8 0,0 2-16 15,0-2-19-15,0 0-15 0,0 1-15 16,0 1-15-16,0-2-17 0,0 3-6 16,0-2-8-16,0 1-4 0,0-1-7 0,0 1-6 15,0 1-9-15,0 0-6 0,0 0-3 16,0 0 2-16,0 0-4 0,0 1-2 15,0-1 0-15,0 2 3 0,0-1-2 16,0 1 2-16,0 0 2 0,0 0-4 0,0 1-1 16,0-1 0-16,0 1 1 0,0 0 3 15,0-2-4-15,-4 2-2 0,4-1-1 16,0-1 2-16,0 1-2 0,0 0 0 0,0-1-24 16,0 0-73-16,0-1-157 0,0 3-159 15,0-3-103-15,0 2-23 0,0-2 0 16,0 1 45-16,-2-1 100 0</inkml:trace>
  <inkml:trace contextRef="#ctx0" brushRef="#br0" timeOffset="96">28043 14182 63 0,'0'2'153'15,"0"1"14"-15,4 0 4 0,-4 1 2 0,0-1-9 16,0 2-22-16,0-2-37 0,0 1-37 16,0-1-28-16,0 1-14 0,0 0-15 15,0-1-16-15,0 0-61 0,4 0-126 16,-4-2-140-16,2 1-34 0,2-2 70 16</inkml:trace>
  <inkml:trace contextRef="#ctx0" brushRef="#br0" timeOffset="97">28094 14302 152 0,'0'5'219'0,"0"-1"1"0,0 1-4 16,0-1-7-16,0 1-21 0,2-1-38 15,-2 1-45-15,0-2-39 0,4 0-24 0,-4 1-17 16,0-1-7-16,0-1-10 15,3 1-4-15,-3 0-4 0,0 0-2 0,4-2-5 16,0 2-15-16,-4 0-29 0,0 0-29 16,0-1-11-16,2-1 4 0,-2 1 18 0,4-1 20 15,-4 1 16-15,0-1 12 0,0 2 9 16,0-1 6-16,0 0 1 0,0 2 1 16,0 0 3-16,0-1 1 0,0 0 0 15,0 0 1-15,0 2-1 0,0-2 3 0,0 1 3 16,0 1 5-16,0-1 20 0,0 1 32 15,0-2 49-15,2 1 49 0,-2 2 48 16,0-1 43-16,0-1 29 0,0 1 6 0,0-1-38 16,0 1-60-16,0-2-52 0,0 0-50 15,0 0-36-15,0 0-32 0,0-1-11 16,0 0-7-16,0 1-6 0,0-1-10 16,4 1-28-16,-4-2-53 0,0 1-45 0,0-1-28 15,0 1 7-15,4-1 12 0,-4 2 15 16,0-1 12-16,0-1 16 0,0 1 24 15,0-1 25-15,0 1 23 0,0 1 12 16,0-2 14-16,0 2 5 0,0-1 0 0,0 1 1 16,0-2 3-16,0 1 2 0,0 1-6 15,0 0 8-15,0-2 14 0,2 1 24 16,-2 1 23-16,0-1 10 0,0 0-7 0,0 3-21 16,0-2-15-16,0-2-16 0,0 2-6 15,0 0-17-15,0 0-53 0,-2 0-84 16,2-1-89-16,0 1-54 0,0 0-19 15,0-2 10-15,0 2 39 0,0 0 56 0,0-1 57 16,0 1 50-16,-4 0 38 0,4-2 22 16,0 2 13-16,0 0 6 0,0 0 10 15,-4-1 4-15,4 1 6 0,0-2 6 16,0 2 10-16,0-1 6 0,0 1 16 0,0-2 14 16,0 2 18-16,0 0 10 0,0 0 4 15,0-1-1-15,0 2-6 0,0-1-14 0,0 0-18 16,0-2-19-16,0 3-11 15,-2 0-7-15,2-1-4 0,0 0-6 0,0 0-2 16,0 0-3-16,0 0 2 0,0 2-2 16,0-2 2-16,0 0-2 0,0 1 2 0,0-1 0 15,0 2 0-15,0-1 4 0,0-1-3 16,0 1-1-16,0 0 0 0,0 0 0 16,0-1 1-16,0 2 4 0,0-1-3 15,0 1-1-15,-4-1 13 0,4-1 24 0,0 3 28 16,0-1 12-16,-2-1-1 0,2 2-21 15,0-1-16-15,0 1-15 0,0-2-10 16,0 1-5-16,0 1-6 0,0-2 0 0,0 2-2 16,0-2-1-16,-4 3-1 0,4-3 0 15,0 2-1-15,0-1-1 0,-4-1 2 16,4 1 0-16,0-1 0 0,0 1 0 0,0-2 2 16,0 1-1-16,0-1-1 0,0 0 0 15,0-1-1-15,0 0 1 0,4 0 0 16,-4 1 1-16,0-1-1 0,0 1 0 0,4-2 0 15,-4 1-3-15,0-1 6 0,0 2-1 16,0 0 1-16,0-1-1 0,0 1 9 16,0 0 24-16,0 0 46 0,0 0 47 15,0-1 28-15,0 2 17 0,0-1 13 0,0-2 12 16,2 1-2-16,-2 1-18 0,0-2-35 16,0 2-35-16,0 0-30 0,0-1-19 15,0 1-4-15,0 0-2 0,0 0-10 16,0 0-10-16,0 1-10 0,0-1-10 0,0 0-8 15,0 2-3-15,0-2-2 0,0 0-4 16,0 1-14-16,0-2-53 0,0 1-103 16,4 0-124-16,-4-2-95 0,0 1-50 15,2-1-35-15,-2-1-26 0,8-1 51 0,-8-1 113 16</inkml:trace>
  <inkml:trace contextRef="#ctx0" brushRef="#br0" timeOffset="98">29640 13419 38 0,'0'-2'56'0,"0"1"-2"0,0-1-6 0,0 1-9 16,-4 1-14-16,4-2-9 0,0 2-7 16,0-2-4-16,-2 2-1 0,2-1-5 0,0 1-1 15,0-1-2-15,0-1-1 0,0 2-1 0,0-1 1 16,0 1 4-16,0-2-1 0,-4 2-1 15,4 0 1-15,0 0-3 0,0 0 4 0,-4 0 1 16,4 0-1-16,0-1-2 0,0 1-1 16,0 0 1-16,0-2 2 0,0 2 0 0,0 0-4 15,0-1 5-15,0 1-2 0,0 0-4 0,0 0-17 16,0 0-30-16,0 0-31 0</inkml:trace>
  <inkml:trace contextRef="#ctx0" brushRef="#br0" timeOffset="99">29616 13336 48 0,'0'-2'123'0,"0"2"16"0,0 0 18 16,0 0-63-16,0-1-35 0,0 1-29 16,0 0 59-16,0-1 33 0,0 1 20 15,0 0 13-15,0-2 7 0,0 2 8 0,0 0 3 16,0 0 1-16,0 0-3 0,0 0-1 15,0 0-6-15,0 0-9 0,0 0-13 16,0 0-10-16,0 0-12 0,0 0-9 0,0 0-19 16,0 2-23-16,0-2-25 0,0 1-14 15,0 0-10-15,0 3-8 0,0-1-6 16,0 0-2-16,0-2-1 0,0 4-1 16,-2-3 2-16,2 3 0 0,0 0-4 0,0-1-4 15,0-1-2-15,0 1 5 0,0 0-21 16,0 0-79-16,-5-1-152 0,5 2-163 15,0-3-124-15,0 2-59 0,0-1 31 16,0-2 110-16,0-1 162 0</inkml:trace>
  <inkml:trace contextRef="#ctx0" brushRef="#br0" timeOffset="100">29599 13458 151 0,'-2'3'171'0,"2"1"-4"15,0-1-14-15,0 2-21 0,-4-1-29 0,4 1-29 16,-2-3-29-16,2 3-19 0,0-2-5 16,0 0-10-16,0 0-14 0,0 0-36 15,0 0-51-15,0-1-62 0,0 1-54 16,0 0-32-16,0 1 5 0</inkml:trace>
  <inkml:trace contextRef="#ctx0" brushRef="#br0" timeOffset="101">29591 13588 189 0,'0'6'201'0,"0"-2"3"15,0 3 2-15,0-1-3 0,0-2-9 16,0 2-32-16,0-1-38 0,0-1-43 16,0 0-33-16,0 1-22 0,0 0-18 15,0-2-46-15,2 0-72 0,-2-2-91 0,4 2-75 16,-4-1-41-16,0-1 3 0,2 1 46 15</inkml:trace>
  <inkml:trace contextRef="#ctx0" brushRef="#br0" timeOffset="102">29609 13711 48 0,'0'5'125'16,"0"-1"-2"-16,0 1-6 0,0-1-8 0,5 2-16 15,-5-1-24-15,0-1-22 0,0 1-17 16,0-2-14-16,2 1-3 0,-2 1-8 15,0-1-3-15,0-3-6 0,0 4-6 16,0-2-7-16,4 0-3 0,0 0 2 0,-4 0 10 16,0 0 3-16,2 2 4 0,-2-2 1 15,0-2-2-15,0 2 2 0,4 1 0 0,-4 0 2 16,4-1-2-16,-4 1 0 0,0-1-1 16,0 0 3-16,0 0 6 0,0 2 20 15,2-2 20-15,-2 1 24 0,0-1 14 16,0 1 0-16,4 0-6 0,-4 0-23 0,0 1-20 15,0-1-15-15,0-1-7 0,3 2-7 16,-3-2-3-16,0 1-5 0,0-1 3 16,0 0-4-16,0 2-16 0,0-2-24 0,0 0-15 15,0 1 1-15,0-1 18 0,0 2 17 16,0-2 8-16,0 1 6 0,0-1-1 16,0 1 2-16,0 1 1 0,0-2 3 15,0 2 1-15,0-1 2 0,0-1-1 0,0 2 1 16,-3-1 0-16,3-1 4 0,0 1 15 15,0 1 15-15,0 1 17 0,0-1 9 16,0-1-2-16,0 2-17 0,0-1-16 16,0-1-8-16,0 0-11 0,0 3-1 0,0-4-14 15,0 1-31-15,0 0-49 0,0 0-55 16,3-1-38-16,-3 0-17 0,0 0 8 16,4 0 29-16,0-1 39 0,-4 2 37 0,0-1 30 15,2 0 22-15,2 1 14 0,-4-1 8 16,0 0 7-16,2 2-3 0,-2-2 3 15,4 0 1-15,0 1 4 0,-4-1 4 16,0 0 10-16,2 2 23 0,-2-2 22 0,0 1 25 16,0 0 13-16,0 0 8 0,0 2 11 15,0-2 17-15,0 2 19 0,0 2 20 0,0-2 22 16,0 0 8-16,0 1-9 0,0-1-36 16,0 0-39-16,0 0-46 0,0 0-32 15,0 0-31-15,5-1-31 0,-5 1-64 16,4-2-106-16,-4 1-117 0,2-1-98 0,2-1-25 15,-4 0 60-15</inkml:trace>
  <inkml:trace contextRef="#ctx0" brushRef="#br0" timeOffset="103">29686 14280 89 0,'0'4'212'0,"0"2"-6"0,0-1-18 16,-2 1-29-16,2-2-36 0,0 0-42 0,0 1-32 15,0 0-21-15,0-2-13 0,0 0-10 16,0-1-12-16,2 2-34 0,-2-1-51 16,0 0-58-16,0-2-45 0,4 2-22 0,0-1-5 15,-4-1 19-15</inkml:trace>
  <inkml:trace contextRef="#ctx0" brushRef="#br0" timeOffset="104">29696 14401 142 0,'0'5'162'0,"0"-1"8"0,0 1-7 0,-2-1-16 16,2 1-28-16,0 1-40 0,0-2-33 15,0 2-24-15,0-1-33 0,0-1-67 16,0 1-110-16,0-1-101 0,0-1-17 16</inkml:trace>
  <inkml:trace contextRef="#ctx0" brushRef="#br0" timeOffset="105">29690 14548 63 0,'4'4'230'0,"-4"1"14"0,0 0-33 0,0-1-53 16,0 0-56-16,0 1-36 0,0 0-26 15,2-2-17-15,-2 1-11 0,4 1-21 16,-4-2-26-16,2 0-27 0,-2 1-16 15,5-1-7-15,-5 1-8 0,4 0-10 0,-4 0-3 16,0-1 1-16,0 2 14 0,0-1 24 16,0 1 20-16,0-2 21 0,0 0 5 15,0 1 8-15,0-1 4 0,0 0 5 0,0-1 0 16,0 1 8-16,0 0 13 0,0-2 28 16,2 2 33-16,-2 0 34 0,0-1 35 15,0 2 21-15,4 1 19 0,-4-2 28 16,0 1 56-16,0 1 62 0,0-2 29 0,0 1-23 15,0 2-71-15,2-1-82 0,-2 1-69 16,0-2-34-16,0 2-34 0,0 0-16 16,4 0-29-16,-4 0-4 0,4 2-4 15,-4-4-8-15,0 2-18 0,0 0-30 0,0 0-39 16,0-1-28-16,2-3-23 0,-2 5-8 16,0-4-3-16,0 1 14 0,0-1 27 15,0 2 37-15,0-2 29 0,0 0 23 0,4-2 11 16,-4 2 13-16,0-1 7 0,0-1 11 15,5 2 19-15,-5-1 43 0,0 1 48 16,0-2 43-16,0 2 24 0,0 0 6 0,0 2-4 16,0-3-22-16,-5 5-28 0,5-3-40 15,0 2-35-15,0 0-26 0,-4 1-17 16,4-1-8-16,0 2-3 0,0-2-9 0,4 0-7 16,-4 2-23-16,5-4-41 0,-5 2-76 15,2-1-88-15,2-2-65 0,-4 1-19 16,2-1 24-16,-2 0 57 0,4 0 65 15,0-1 62-15,-4 1 44 0,2-2 26 0,2 1 19 16,-4-1 18-16,2 1 24 0,-2-1 37 16,0-1 53-16,5 2 62 0,-1-1 60 15,-4-1 44-15,0 1 14 0,0 1-16 16,0 0-37-16,0-1-37 0,0 1-33 0,0-1-39 16,2 1-38-16,-2-1-37 0,0-1-26 15,0 2-13-15,0-1-10 0,0-1-2 16,0 2-4-16,0-2-4 0,4 1 0 0,-4-1 4 15,0 1 1-15,0 1-8 0,0-2-23 16,0 2-38-16,0-2-55 0,0 0-119 16,0 1-163-16,0-1-159 0,0 0-125 15,0-1 21-15,0-1 113 0,0 0 196 0</inkml:trace>
  <inkml:trace contextRef="#ctx0" brushRef="#br0" timeOffset="106">28119 15277 7 0,'0'-1'218'0,"4"1"-113"0,-4-3-59 15,4 1-19-15,-4 1 50 0,0-1 13 0,2 2-7 16,-2-1 4-16,0 1 15 0,0-2 29 16,0 2 30-16,0 0 35 0,0 2 42 15,0-2 41-15,0 0 30 0,0 0 6 16,0 1-21-16,0-1-43 0,0 2-46 0,0-1-42 16,0 1-34-16,0 1-27 0,0-2-15 15,0 2-15-15,0 0-10 0,0-1-13 16,-2 2-7-16,2 1-7 0,0-2-7 15,-4 1-7-15,0 1-6 0,4 1 0 0,-2 0 1 16,2 0-5-16,-4 1-2 0,2 0-9 16,2 3 2-16,-4-3-1 0,0 2 6 0,1 0-5 15,3 2-1-15,-4-2 3 0,2 0 4 16,2 0-2-16,-4 1 3 0,0-1-2 16,4 0 1-16,0 0 0 0,0 0-2 15,-2 0 5-15,2 0-2 0,0 0 1 0,0-1 0 16,0 1 3-16,0-2-2 0,2 1 2 15,-2-1-4-15,0 1-3 0,4-1 6 16,0-1 1-16,-2-1 4 0,2 1-3 0,-1-2 4 16,5 0-7-16,-6 0-6 0,4-1-2 15,-2-2-4-15,2 1-5 0,-1-1-14 16,1-1-35-16,0-1-78 0,-2-1-81 16,0 1-125-16,2-1-139 0,-4-1-120 0,-2 0-56 15,9 0 10-15,-9-1 85 0,0-2 141 16</inkml:trace>
  <inkml:trace contextRef="#ctx0" brushRef="#br0" timeOffset="107">28043 15377 191 0,'0'-1'217'0,"0"1"2"0,0-1-8 16,4 1-14-16,-4 0 1 0,4 0 15 15,-4 0 30-15,2-2 41 0,2 2 34 16,-2 0 6-16,2 0-28 0,0 2-48 15,-2-2-42-15,3 1-33 0,-1-1-14 0,2 0-6 16,-4 0-6-16,6 0-14 0,-2 0-22 16,-3-1-33-16,5-1-24 0,-2 1-18 15,0-1-16-15,0 2-13 0,3-1-22 0,-3-1-72 16,-4 1-101-16,6-1-179 0,-2 1-213 16,-4-2-234-16,7 1-50 0,-7-1 138 15,-2 0 245-15,4 2 188 0</inkml:trace>
  <inkml:trace contextRef="#ctx0" brushRef="#br0" timeOffset="108">28363 15559 56 0,'0'-1'189'0,"0"-1"25"0,0 1 17 0,4-1 7 16,-4 1-2-16,0-2-8 0,0 3-13 16,0-2-14-16,2 0-17 0,-2 1-16 15,0-2-17-15,4 2-15 0,0-1-16 0,-4 1-19 16,0-1-14-16,2 1-12 0,3-2-10 0,-5 1-6 15,2 0-9-15,-2 1-7 0,4 0-9 0,-4-1-5 16,4 2-2-16,-2-1-1 0,-2-1-4 16,4 1-4-16,0 1 0 0,-2-2-2 0,3 1 0 15,-3 1-2-15,2-2 1 0,0 2-1 16,2-1 4-16,-4 1 7 0,2 0 25 0,0 1 21 16,-2-1 28-16,3 0 13 0,-3 2 10 0,2-1-2 15,0 1-11-15,-2-1-20 0,-2 2-20 16,4 0-17-16,0 0-11 0,-4 0-8 0,0 0-11 15,2 2-9-15,-2-1-6 0,0 1 1 16,0-1 15-16,-2 1 11 0,2-1 19 0,0 2 3 16,0-1 0-16,-4-1-5 0,0 1-6 0,2 1-5 15,-2-2-6-15,0-1-8 0,2 3-6 0,-3-3-9 16,3 2 0-16,-6-2-5 0,6 0 0 16,-4 0-1-16,-2-2 0 0,6 2 0 15,-5-3-2-15,3 0 0 0,0 0-1 0,2 0-2 16,-6-2 0-16,6 1-2 0,-3-2 5 0,3 0-1 15,-6-1-2-15,8 1-5 0,-2-1-1 0,2 0-1 16,-4-2 1-16,2 2-2 0,2-1-2 16,0-1-1-16,0 2-3 0,2-1-3 15,2 0-14-15,-4 1-54 0,2 0-113 0,2-2-122 16,0 1-99-16,3-1-117 0,-7 2-157 0,2 1-113 16,2 1 69-16,0-1 197 0,-4 0 212 0</inkml:trace>
  <inkml:trace contextRef="#ctx0" brushRef="#br0" timeOffset="109">29771 15345 58 0,'0'-2'101'0,"0"1"-4"0,0-1-3 0,0-1-4 15,2 2-1-15,-2-2 6 0,0 1 9 0,0 1 17 16,0-2 14-16,0 1 15 0,4 1 14 0,-4 1 15 16,0-2 14-16,0 2 14 0,0 0 9 15,4 0-2-15,-4 0-18 0,0-2-26 16,0 2-32-16,0-1-18 0,0 1-13 0,0-1-10 15,0-1 1-15,0 2 8 0,0 0 27 0,0 0 33 16,0 0 24-16,0 2-4 0,0 0-20 0,0 2-18 16,0-1-11-16,0 1-10 0,-4 2-10 15,4-1-13-15,-4-1-15 0,4 2-11 16,0 0-11-16,-2 0-11 0,2 0-7 0,0 1-12 16,-4 0-9-16,-1 0-3 0,5-1-6 0,-2 2 0 15,2-1-4-15,-4-1-1 0,2 2-9 0,2-1 3 16,-4 1 2-16,0-2 12 0,4 1 0 15,-2 1 1-15,2-2-5 0,0 1 2 0,-4 1 4 16,4-1 2-16,0 1-10 0,0-2 2 16,-2 1-3-16,2 1 0 0,0-2-7 0,0 1-4 15,0-1-4-15,2 0 3 0,-2-1 2 0,0 1 1 16,4 0-3-16,-4-2 0 0,0 1-2 16,2-1 0-16,-2-1-5 0,8 2 1 0,-8-2-1 15,6 0 2-15,-6 0-1 0,2-2-5 16,7 1-9-16,-7-1-35 0,2-1-62 0,0 2-98 15,2-2-100-15,-4-2-69 0,7 2-18 0,-7-1 28 16,2-1 19-16,-2-1-11 0,2 2-26 0,0-2-27 16,-2 0-20-16,-2 0-29 0,4 1-18 15,-4-1 55-15,0 0 113 0</inkml:trace>
  <inkml:trace contextRef="#ctx0" brushRef="#br0" timeOffset="110">29694 15474 87 0,'0'-2'328'0,"0"2"-35"0,0 0-22 16,0 0-4-16,0-2-1 0,2 2-9 0,2 0-18 15,-4 0-20-15,2 0-14 0,3-1-16 16,-1 1-15-16,2 0-8 0,0-1 1 0,0-1 1 15,3 2-20-15,-3-1-37 0,0-1-40 0,0 2-30 16,0 0-19-16,3 0-14 0,-3 0-32 16,0 0-63-16,0 0-83 0,3 2-122 0,-3-2-128 15,-4 1-119-15,6 1-90 0,-6-1 16 0,4 2 107 16,-2-1 173-16</inkml:trace>
  <inkml:trace contextRef="#ctx0" brushRef="#br0" timeOffset="111">30099 15508 184 0,'0'0'256'0,"0"0"55"16,-2 0 65-16,2 0 57 0,0-1 13 15,0-1-51-15,0 2-86 0,0-1-86 0,-4 1-57 16,0-2-39-16,4 2-25 15,-2-1-28-15,2 1-20 0,0 0-17 0,-4-2-10 16,2 2-6-16,-2 0-1 0,-1 2 0 16,3-2-1-16,2 1 1 0,-6-1 3 0,6 2-1 15,-8-1-1-15,8 2-3 0,-2-1-7 16,-2 1-4-16,2 0 0 0,2 0-1 16,-4-2 0-16,-1 4 1 0,5-1 2 15,-2-1 5-15,2 2 2 0,-4-1 3 0,0 2-8 16,4-1 4-16,0 2 1 0,0-1 7 15,-2 0-4-15,2 0-3 0,0 2-2 16,0-2 1-16,0 1 11 0,0 1 9 0,0-1 7 16,0 2-6-16,0-1-6 0,0-1-6 15,0 2-2-15,0-1-9 0,0 1 8 16,0 0 5-16,0 0 20 0,0-2-6 16,0 0 4-16,0 3-1 0,0-4 7 0,0 1 8 15,0 1 0-15,0-3 6 0,0 2-7 16,0-1-4-16,0-2-9 0,0 2-6 15,-4-1-4-15,4-2-8 0,-2 1-11 16,2-1-4-16,0 0-2 0,0 0-5 0,-4 0-1 16,0-1-4-16,4 1 0 0,-3-2-5 15,-1 1-5-15,2-2-19 0,2 1-21 16,-8-1-39-16,6 0-57 0,2 0-71 0,-8-1-54 16,6-1-75-16,2 1-127 0,-7-1-132 15,3-1-98-15,0 0 8 0,4 0 101 16,-2 0 166-16</inkml:trace>
  <inkml:trace contextRef="#ctx0" brushRef="#br0" timeOffset="112">29953 15670 175 0,'0'0'257'0,"0"0"11"0,4 0 9 0,-4 0 29 15,4 2 48-15,-4-2 40 0,2 1 2 16,2-1-44-16,-2 0-62 0,2 2-58 16,0-2-48-16,-2 0-31 0,5 1-17 0,-3-1-5 15,2 0-4-15,2 0-8 0,-2-1-6 16,1 1-21-16,-1 0-14 0,0-2-18 15,2 2-17-15,-1-1-10 0,-1 1-10 16,0-2-5-16,2 2-10 0,-2 0 0 0,-4-1-1 16,7 1-4-16,-3 0 5 0,-4 0-2 15,2-2-2-15,0 2-19 0,-2 0-4 16,2 0-40-16,1-1-77 0,-5 1-147 0,2 0-255 16,-2-2-281-16,0 1-130 0,0-1 124 15,0 1 260-15,-2 1 218 0</inkml:trace>
</inkml:ink>
</file>

<file path=ppt/ink/ink4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3T22:38:45.877"/>
    </inkml:context>
    <inkml:brush xml:id="br0">
      <inkml:brushProperty name="width" value="0.05292" units="cm"/>
      <inkml:brushProperty name="height" value="0.05292" units="cm"/>
      <inkml:brushProperty name="color" value="#002060"/>
    </inkml:brush>
    <inkml:brush xml:id="br1">
      <inkml:brushProperty name="width" value="0.05292" units="cm"/>
      <inkml:brushProperty name="height" value="0.05292" units="cm"/>
      <inkml:brushProperty name="color" value="#FF0000"/>
    </inkml:brush>
  </inkml:definitions>
  <inkml:trace contextRef="#ctx0" brushRef="#br0">26924 4436 20 0,'2'0'141'0,"-2"-1"13"0,0 0-75 15,4-1-53-15,-4 1-38 0,0 1 59 16,0 0 31-16,0 0 26 0,0-2 7 15,0 2 7-15,0 0-2 0,0-1 0 16,0 1-1-16,0 0 0 0,0-2-8 0,0 1-12 16,-4 1-14-16,4-2-11 0,-2 2-9 15,2-1-14-15,-4-1-12 0,0 2-13 16,2 0-5-16,2-2 4 0,-8 1 10 16,6 1 2-16,-5 0-4 0,3 0-1 0,-2 0 1 15,0 0 0-15,-2 0-5 0,5 0-8 16,-3 0-6-16,-4 1-2 0,2 1-3 15,1-2 0-15,1 2-1 0,0-1-3 16,0 1-2-16,-2 1 1 0,-1-2-2 0,1 2-4 16,2 0 3-16,0 0-2 0,-1 0 7 15,-1 0-2-15,6 2 2 0,-4-1-2 0,-2 0-4 16,6 1 2-16,-3 0 2 16,1-1 4-16,-2 2-4 0,4-1-2 0,2 1 0 15,-4-2 1-15,0 2 2 0,2-1 1 16,2 1 0-16,0-2-2 0,0 2 28 0,0-1 33 15,0-1 38-15,0 2 17 0,2-1 11 16,2-1 3-16,0 1-22 0,-2-1-21 16,4-1-26-16,3 2-11 0,-7-2-19 15,6 0-10-15,-2 1-8 0,-4-2-2 0,9 1-4 16,-5-2-2-16,2 1-1 0,2-1-9 16,-3-1 4-16,3 2 0 0,-2-2 7 15,0-2-17-15,1 2-74 0,1-1-135 0,-2-1-152 16,1 1-109-16,1-1-55 0,-4-1 3 15,4 0 81-15,1 0 128 0</inkml:trace>
  <inkml:trace contextRef="#ctx0" brushRef="#br0" timeOffset="500.68">27139 4395 111 0,'0'0'113'0,"0"0"9"16,4 1 16-16,-4 1 8 0,0-1-7 15,0 2-10-15,0-1-9 0,-4 1-10 16,4 1-15-16,0-1-10 0,0 3-4 0,0-3 4 15,0 2 1-15,4-1 3 0,-4 2-2 16,4-1 1-16,-4 2-9 0,0-1-13 16,0 0-18-16,3 2-12 0,1-1-8 15,-4 1-8-15,2-1-2 0,-2 1-6 0,4-1-2 16,0 1-2-16,-2-1-2 0,-2 1-2 16,0-2 0-16,4 1-2 0,0 0 2 15,-4 0-2-15,2-1 0 0,3-2 0 0,-5 2-2 16,0-1 2-16,2-1-4 0,-2 0-14 15,0 0-58-15,4-1-92 0,-4-2-113 16,4 1-98-16,-4-2-68 0,0 0 25 16,0-2 97-16</inkml:trace>
  <inkml:trace contextRef="#ctx0" brushRef="#br0" timeOffset="800.92">27154 4417 153 0,'0'0'171'16,"-4"1"-10"-16,1 1-13 0,-5 1-16 0,6 2-13 15,-2-2-12-15,2 1-6 0,-6 2-6 16,1-1-8-16,1-1-17 0,2 2-18 15,-2 0-19-15,0 0-12 0,0 0-5 16,-3 0-6-16,7 0-4 0,-4 0 3 0,-2 0-4 16,6 0-3-16,-2 0-26 0,-3-1-51 15,3 1-88-15,2-2-102 0,-6 1-88 0,6-1 6 16</inkml:trace>
  <inkml:trace contextRef="#ctx0" brushRef="#br0" timeOffset="1001.23">27007 4554 196 0,'6'-2'202'16,"-2"2"-4"-16,-2-2-11 0,7 2-5 16,-7 0-18-16,2-1-18 0,2 1-27 15,0 0-28-15,0 0-22 0,3-1-25 0,-7 1-17 16,6-2-11-16,0 2-6 0,1 0-3 15,-1 0-28-15,0-1-60 0,0 1-86 16,3-2-85-16,-3 1-69 0,-2-1-29 16,4 1 37-16</inkml:trace>
  <inkml:trace contextRef="#ctx0" brushRef="#br0" timeOffset="1535.05">27360 4426 169 0,'2'-1'210'0,"3"-1"-8"0,-1 2-24 0,-4-3-14 16,2 3-9-16,-2 0-20 0,0-2-30 15,0 2-31-15,0-1-24 0,0 1-15 16,-2 1-14-16,2 1-5 0,-4-2-6 0,-1 3-2 15,3-1-4-15,-4-1-1 0,2 2-1 16,0-1 1-16,2-1-3 0,-2 2 0 16,2-2-1-16,2 1-3 0,-4 0 1 15,-1-1 0-15,5 1 1 0,0 1 1 0,0-2 4 16,0 1-2-16,5-1 4 0,-1-1-1 16,-4 2-3-16,6-2-2 0,-4 0 1 15,2 1 0-15,0 1-2 0,2-1 2 16,1 0-2-16,-1 1 2 0,0 0 0 0,2 1 0 15,-6 0 2-15,7 0 0 0,-3-2-1 16,-4 2 2-16,6 0 39 0,-6 0 44 16,2 2 47-16,-2-2 14 0,-2 1 13 15,0-1 11-15,5 2 4 0,-10-2-11 0,5 1-23 16,0-1-32-16,-2 2-30 0,2-2-23 16,-6 1-17-16,6-1-11 0,-8 0-6 15,6-1-6-15,2-1-6 0,-6 2-3 16,6-3-2-16,-9 2-1 0,7-1-2 0,2-1-2 15,-8 2-1-15,8-2-6 0,-2-2 0 16,-2 1 1-16,4 1-8 0,0-2-47 16,0-1-91-16,0 2-119 0,0-1-87 0,0-1-44 15,0 2-20-15,4-2-17 0,-2 0 10 16,-2 0 69-16</inkml:trace>
  <inkml:trace contextRef="#ctx0" brushRef="#br0" timeOffset="1899.01">27567 4392 87 0,'0'1'128'0,"0"1"-7"0,0 1-3 16,0 1-5-16,0 1-8 0,0 1-7 15,0-2-5-15,0 2 6 0,0-1-2 0,0 1-6 16,-4 0-11-16,4 0 2 0,-2 1 2 16,2-1-10-16,0 2-19 0,-4-2-19 15,4 1-11-15,-4 1-9 0,4-3-6 16,0 3-4-16,-2-2 0 0,2 2-4 0,0-2-2 15,-5-2 0-15,5 2 0 0,-4-3 0 16,4 2-1-16,0-2-2 0,0 0-20 16,0 0-45-16,0-2-68 0,0 0-74 15,0-1-71-15,0 0-56 0,0-1 9 0</inkml:trace>
  <inkml:trace contextRef="#ctx0" brushRef="#br0" timeOffset="2202.43">27536 4441 28 0,'6'-1'190'0,"-2"-1"1"0,1 0 0 15,-3 1 0-15,6-2-2 0,-2 2-4 0,-4-1-4 16,9 1-6-16,-5-2-7 0,4-2-15 15,-2 2-29-15,1 0-32 0,5 0-33 0,-8 0-20 16,0 0-18-16,9 2-7 0,-9-3-6 16,0 3-4-16,1-2-4 0,1 2-12 15,-2 1-48-15,0-2-70 0,-2 2-72 16,-2 0-46-16,3 0-41 0,-1 0-43 0,-4-1-38 16,0 1 34-16</inkml:trace>
  <inkml:trace contextRef="#ctx0" brushRef="#br0" timeOffset="2423.13">27573 4473 21 0,'4'1'131'16,"3"-1"-10"-16,-5 0-22 0,2 0-26 16,0-1-25-16,2 1-16 0,-2-2-11 15,3 2-8-15,-1 0-5 0,0 0-4 0,-2 0-2 16,2-1-23-16,-2 1-51 0,-2 0-78 16,5 0-51-16</inkml:trace>
  <inkml:trace contextRef="#ctx0" brushRef="#br0" timeOffset="2836.27">27536 4566 20 0,'0'1'158'0,"4"0"-8"15,-4 1-10-15,2-2-14 0,-2 2-12 16,4-1-11-16,-4-1-11 0,5 2-12 0,-3-1-9 16,-2 1-7-16,4-2-4 0,0 1 1 15,-4-1 5-15,6 2 7 0,-6-1-2 16,2-1-1-16,6 2-11 0,-1-1-2 15,-5-1-5-15,6 1-2 0,-6-1-6 0,6 0-8 16,-1 2-12-16,-5-2-10 0,6 0-4 16,-2 0-2-16,4 0-3 0,-8 0 0 15,5 0-4-15,1 0 2 0,-2-2-35 0,0 2-72 16,1-1-117-16,1 1-123 0,-2-3-82 16,-4 2 20-16,6-2 97 0</inkml:trace>
  <inkml:trace contextRef="#ctx0" brushRef="#br0" timeOffset="3487.47">27933 4501 58 0,'0'2'123'0,"0"-2"-16"0,0 0 3 16,0 1 16-16,4-1 14 0,-4 0 3 0,0 0-8 16,0 0-16-16,2-1-18 0,-2-1-20 15,4 1-17-15,0-1-13 0,-4-1-10 16,7 0-5-16,-7 0-5 0,2 2-6 16,2-4 5-16,0 2 13 0,-4-2 15 0,2 3 14 15,2-3 6-15,0 1 14 0,-4-1 8 16,2-1 9-16,3 3 1 0,-3-1-1 15,-2 1-12-15,0-2-13 0,4 2-16 16,0 0-18-16,-4 2-16 0,0-2-11 0,0 1-8 16,0 1-3-16,0 1-4 0,0 0-2 15,0 0 2-15,0 1 9 0,0-1 16 0,0 2 11 16,0-1 4-16,-4 2-3 16,4 0-5-16,-4 0-3 0,4 0 0 0,0 0 8 15,-2 2 9-15,2-1 4 0,-5 2-14 16,3-1-8-16,2 1-7 0,0 1 0 0,-4-1-4 15,0 0-4-15,4 2-6 0,0-1-3 16,-2 0-4-16,2 1-4 0,0 0 0 16,-4-1 3-16,4 1 0 0,-4-2-4 0,4 1-3 15,0-1-1-15,0 0 2 0,0 0 2 16,0-1-1-16,0-1-2 0,-2 2-2 16,2-3 2-16,0 2-2 0,0-2 2 15,0 0-2-15,0 0-9 0,0-2-55 0,2 2-118 16,-2-1-154-16,0-1-129 0,0-1-69 15,0 0-27-15,0 0 38 0,0 0 100 16,0 0 143-16</inkml:trace>
  <inkml:trace contextRef="#ctx0" brushRef="#br0" timeOffset="3786.81">27904 4635 58 0,'0'1'129'15,"2"-1"6"-15,-2 2 7 0,0-2 0 16,4 0 0-16,-2 1-5 0,2-1-2 16,1 0-5-16,-3-1-2 0,2 1-7 0,0 0-3 15,2 0-7-15,-4-2-4 0,6 2-7 16,-1-1-16-16,-1 1-19 0,0-2-18 0,2 1-16 15,-1-1-9-15,-5 1-9 16,6-1-3-16,-2 2-6 0,0-2-2 0,0 1-6 16,1 0-22-16,-3-1-55 0,0 2-80 15,-2-1-81-15,6-1-76 0,-6 1-62 0,2-1-16 16,-4 1 63-16</inkml:trace>
  <inkml:trace contextRef="#ctx0" brushRef="#br0" timeOffset="5906.09">26604 4863 31 0,'0'1'106'16,"0"1"-6"-16,0-1 3 0,0 0 4 15,0 1 7-15,0 0-1 0,0-1-5 16,0 1-5-16,0-1-5 0,0 1-3 15,0 1-4-15,2-3-5 0,-2 1-11 0,0-1-18 16,4 0-14-16,0 0-14 0,-4-1-5 16,2 1-9-16,2-3-4 0,-2 1-6 15,3 1 0-15,-1-1-3 0,-2-1-1 16,2 0-1-16,-2 2 0 0,2-1 3 0,0 1-6 16,-2-2 1-16,7 3 1 0,-9-2 3 15,6 2 15-15,-4 0 13 0,2 2 7 16,0-1-7-16,-2 1-8 0,2 1-8 15,-2-1-2-15,3 2-5 0,-1-1-3 0,-2 0 2 16,6 1-1-16,-6-1-1 0,2 0 1 16,-2 0 5-16,7-1 6 0,-3 1 4 0,-4-2-3 15,6-1-2-15,-2 2-7 0,0-2-1 16,1-2-2-16,1 2-2 0,-2-1 0 16,0-2-2-16,1 1-1 0,-1 1 0 15,2-3 0-15,-2 3-1 0,0-2 1 0,1 2-1 16,-3-1-1-16,2 1 0 0,0 1 2 15,-2 0 4-15,2 0-2 0,-1 0 3 0,1 0 2 16,-2 1 0-16,-2 1 0 0,6 1-6 16,-6-2-5-16,5 2-1 0,-3 0 3 15,0-1 9-15,2 1 1 0,0-2-3 16,0 1 1-16,1-1-6 0,1-1 0 0,-2 0 2 16,4 0 1-16,-3-1 3 0,3 1-3 15,0-3 3-15,-3 1-3 0,3-1 0 16,-4 2-2-16,4-3-1 0,-8 3-2 0,9-2-3 15,-5 2-1-15,2-2 4 0,-2 1 0 16,1 1 2-16,-1 1 0 0,2-2 0 16,-6 2-2-16,4 0 2 0,-1 0-1 0,1 0 1 15,-2 0 0-15,0 2 0 0,2-2 4 16,-4 0-1-16,7 1 3 0,-3-1-1 0,-4 0 0 16,6-1 3-16,-2 1-2 0,0-2-1 15,1 2 0-15,1-3-2 0,-2 1-2 16,0 1 2-16,1-2-1 0,-1 2-2 15,2-2 0-15,-6 1 0 0,6-1 0 0,-1 2-2 16,-5-1-2-16,6 0-1 0,-6 1 2 16,4 0 1-16,-2-1 0 0,0 2 1 15,3-1 2-15,-5 1-1 0,2 0 0 16,0 0 2-16,-2 0 0 0,2 1 0 0,0-1 4 16,3 0 0-16,-5 0-2 0,2 0-1 15,0 0 0-15,2 0 1 0,-4 0-1 16,6-1 2-16,-6 1-4 0,5-3 1 15,3 1-2-15,-2 1 0 0,-2-2-2 0,-3 1 1 16,5 1-1-16,-2-1-1 0,0 1 3 16,-2-1-3-16,3 2 3 0,-1-1-1 15,-2 1 1-15,2 1 2 0,-2-1 1 0,2 2-3 16,-4-1-4-16,7 1 5 0,-7-1 1 16,4 1 1-16,2-2-3 0,-6 3 2 15,7-3 0-15,-1 0 2 0,0 0-3 0,-2 0 3 16,5 0-2-16,-9 0-2 0,8-2-2 15,-4 1 0-15,5 1 2 0,-5-2 0 16,2 2 0-16,-2 0-2 0,1-1 2 16,-1 1 0-16,2 0 0 0,-2 0-5 0,5 1 3 15,-5-1 0-15,-4 0 4 0,6 2-1 16,-2-2 1-16,0 1 2 0,1 1-4 16,1-2 2-16,-2 1-2 0,-4 1 2 0,6-2 1 15,1 0-2-15,-1 0 3 0,-2 0 0 16,5 0 0-16,-5 0-3 0,4-2-1 15,-4 1 0-15,0-1-1 0,5 1 1 16,-1-1 1-16,0 1-1 0,-3 1-1 0,3-2-3 16,-4 2 1-16,0-1 3 0,3 1-1 15,-1-2 1-15,0 2 0 0,0 0 0 16,1 0 1-16,-3 2 0 0,0-2 1 16,0 1-1-16,3-1-4 0,-1 2 3 0,0-1 0 15,-2-1 3-15,5 2-3 0,-5-2 3 16,4 1-10-16,-4 1 2 0,5-2 4 15,-5 0 8-15,4 0-1 0,-3 0-5 0,-1-2-6 16,4 2 3-16,-4-1 2 0,3 1 7 16,-1-2-4-16,0 2-3 0,-2-1-3 15,0-1-2-15,1 2 2 0,1 0 3 16,-2-1 1-16,-4 1-2 0,6 1 0 0,-1-1 0 16,-5 0 3-16,6 2 1 0,-6-1-3 15,2 1 0-15,0 1 0 0,3-2 1 16,-5 2 2-16,2-1-4 0,0-1 2 15,2 2 0-15,0-2 1 0,0 1 3 0,1 0-5 16,1-2 3-16,-2 0-3 0,0 1 0 16,1-1 0-16,1 0 0 0,0 0 5 0,0 0 27 15,-1-1 28-15,-1 1 25 0,0-2 6 16,2 2 2-16,1-2 1 0,-1 1 3 16,-2 0 9-16,-4-1 4 0,6 1 0 15,-1 1-14-15,-3-2-16 0,2 1-16 0,-4-1-18 16,6 1-14-16,-6 1-10 0,2-2-7 15,-2 1-6-15,3-1-5 0,-1 2-6 16,-2-1-5-16,-2-1-42 0,6 1-115 0,-6-1-178 16,4 1-174-16,-4-1-143 0,4-1 26 15,-4 0 126-15,2 2 197 0</inkml:trace>
  <inkml:trace contextRef="#ctx0" brushRef="#br0" timeOffset="8838.94">27154 10161 63 0,'0'0'140'0,"2"-2"-67"0,-2 2-41 15,0-1-21-15,4-1 61 16,0 1 42-16,-4-1 21 0,0 2 8 0,0-2 4 16,0 2 2-16,0-1 5 0,2 1 9 0,-2 0 9 15,0-1 9-15,0 1 1 0,0 0 0 16,0 0-9-16,0-2-15 0,0 2-25 15,0-1-30-15,0 1-30 0,0 0-21 16,0 0-15-16,0 0-12 0,-2 0-8 16,2 0-4-16,-8 1-5 0,8 1 4 0,-2-1 4 15,-5 0 13-15,-1 1 5 0,6 1-6 16,-4 0-5-16,2 0-7 0,-2 0-4 16,-3 1-3-16,3 0-1 0,4 0-1 0,-6 1-3 15,2-1-1-15,4 1-1 0,-7-1-2 16,3-1 2-16,4 2-2 0,-6-1 0 15,6 1 0-15,-2-1 0 0,-1 1-2 16,3-2-2-16,2 1 2 0,-4-1 3 0,4 2 2 16,0-2-3-16,0 1 0 0,4 1 2 15,-2-2-2-15,3 0 0 0,1 0 0 16,-2 0 4-16,6-1-1 0,-8 2-2 0,9-3-2 16,-1 2-4-16,-4-1-21 0,9-1-81 15,-5-1-147-15,-4 2-156 0,4-2-134 16,3-2-58-16,-3 1 52 0,1-2 138 15</inkml:trace>
  <inkml:trace contextRef="#ctx0" brushRef="#br0" timeOffset="9245.23">27460 10081 63 0,'4'0'146'0,"-4"-1"16"16,0 1 0-16,2 1-10 0,-2-1-6 0,0 2-7 15,0-1-4-15,4 1-5 0,-4 1-6 16,0 0-6-16,0-1-6 0,4 3 0 16,-4 0 0-16,0-2-4 0,0 2-5 15,0 0-6-15,0 1-6 0,0 0-22 0,2 0-15 16,2 0-23-16,-4 0-10 0,0 0-7 16,2 2-4-16,-2-2-3 0,5 1-4 0,-1-1 1 15,-4 0-2-15,2 0-1 0,-2 0-6 16,8 0-1-16,-8-1-26 0,2-1-74 15,2 2-104-15,-4-3-88 0,0 0-58 0,0 0-48 16,2-1-16-16,-2-1 55 0</inkml:trace>
  <inkml:trace contextRef="#ctx0" brushRef="#br0" timeOffset="9510.27">27491 10112 26 0,'0'-1'148'15,"0"0"8"-15,-4 1-1 0,-1 0-10 16,5 1-5-16,-2 0-4 0,-2 3-3 0,2 0-7 16,-6 1-5-16,6 1-15 0,-4 0-18 15,-3 1-23-15,1 0-19 0,0 1-15 16,6 0-11-16,-9-1-9 0,5 1-3 15,-2 1-3-15,2-2-4 0,-1 1-8 0,1-2-43 16,2 1-76-16,-2-1-105 0,0 0-101 16,2-1-52-16,-3-1 40 0</inkml:trace>
  <inkml:trace contextRef="#ctx0" brushRef="#br0" timeOffset="9710.21">27346 10260 87 0,'8'0'212'0,"-6"-2"2"0,2 1-2 0,3 1 1 16,-3-2 9-16,2 2 3 15,-4-1-14-15,6 1-35 0,-2-2-49 0,1 2-40 16,-1-1-32-16,2-1-19 0,-2 2-16 16,1-1-23-16,-1 1-62 0,2-2-89 0,-2 0-97 15,0 2-90-15,1-1-71 0,-1 0 0 16,4-1 76-16</inkml:trace>
  <inkml:trace contextRef="#ctx0" brushRef="#br0" timeOffset="10177.29">27710 10146 214 0,'6'-3'240'15,"-6"0"3"-15,8 0-8 0,-8 0-16 0,0 1-18 16,0 1-16-16,0 1-21 0,0 0-18 16,-8 0-19-16,8 0-16 0,-2 0-14 0,-4 1-13 15,2 1-19-15,-1-1-23 0,3 2-13 16,-6 0-13-16,6-1-8 0,2 1-6 16,-4 0-2-16,4-1 0 0,0 2 1 15,0-1 3-15,4 0 8 0,-4 0 10 0,2 0 10 16,6-1 1-16,-6 2-3 0,7 0-1 15,-3-1 2-15,-4 0 0 0,6 1-7 16,-2 0-5-16,1-1-6 0,-1 1-6 16,0-1 0-16,-2 2-1 0,2-1 2 0,-2-1 15 15,1 0 25-15,1 2 28 0,-4-2 23 16,-2-1 10-16,4 3-2 0,-4 0-17 0,0-2-21 16,-4 1-22-16,2 1-14 0,-2-2-11 15,2 1-7-15,-7-1-3 0,7 0 1 16,-6 0-3-16,2-1-1 0,0-1-7 15,-1 1-2-15,1-1-1 0,-2-1 0 0,6 0-13 16,-2 0-33-16,2 0-83 0,-7-1-136 16,7-1-138-16,2 2-91 0,-4-1-31 15,4-1-4-15,0 0 43 0,4 0 97 16</inkml:trace>
  <inkml:trace contextRef="#ctx0" brushRef="#br0" timeOffset="10553.06">27904 10129 71 0,'2'-1'225'0,"2"-1"-3"0,-2 2-13 16,-2-1-22-16,0-1-9 0,4 2 13 15,-4 2 24-15,0-1 27 0,5-1 22 0,-5 2-3 16,0 1-27-16,0 0-50 0,0 1-42 16,0 1-37-16,0-1-27 0,0 0-22 15,0 4-17-15,-5-3-11 0,5 2-8 16,-4-1-7-16,4 2-3 0,0-1-5 0,0 1-3 15,-2-1-1-15,2-1 0 0,-4 2-2 16,4-3 0-16,0 2 2 0,0-1 2 16,0-2-3-16,0 1-30 0,0-1-56 0,0-1-78 15,0 0-81-15,-2-1-66 0,2 0-39 16,0 0-19-16,0-2-17 0,0 0-16 16,0-2 15-16,0 2 67 0</inkml:trace>
  <inkml:trace contextRef="#ctx0" brushRef="#br0" timeOffset="10811.5">27863 10187 97 0,'4'-2'211'0,"-4"-1"14"0,4 1-2 16,-4 1-3-16,6-2 1 0,-4 1 20 15,2 1 22-15,3-3 19 0,-1 2 6 16,2-1-8-16,-2 1-31 0,0-1-50 15,1 0-54-15,3 0-48 0,-4 0-34 0,5-1-25 16,-5 2-15-16,4-1-10 0,-2 0-3 16,-1 0-21-16,3 2-38 0,-4-1-74 15,-4 1-96-15,6-2-103 0,-6 3-71 0,3-2-33 16,-3 1-28-16,2-1-29 0,0 1 39 16,-2-1 98-16</inkml:trace>
  <inkml:trace contextRef="#ctx0" brushRef="#br0" timeOffset="11057.4">27912 10195 127 0,'4'3'193'0,"1"-1"-9"16,-3-1-13-16,-2 1-8 0,8-1-12 15,-6 1-7-15,2-2-13 0,-2 1-15 16,6-1-26-16,-1 0-24 0,-5 0-22 16,6 0-16-16,-6 0-11 0,6 0-7 0,-1 0-4 15,-5 0-10-15,2 0-29 0,0 0-50 16,-2 0-59-16,2 0-59 0,-4 0-59 16,0 0-48-16,0 0-6 0,0 2 53 0</inkml:trace>
  <inkml:trace contextRef="#ctx0" brushRef="#br0" timeOffset="11311.78">27912 10278 18 0,'0'3'205'0,"0"0"16"16,0-2 11-16,0 2 19 0,0 0 28 0,4-1 41 15,1-1 27-15,-3 1 9 0,2-1-23 16,0 1-45-16,2-2-63 0,-4 0-65 15,6 0-48-15,-1 0-38 0,-1 0-26 0,0 0-20 16,2-2-12-16,-1 1-5 0,-1 1-5 16,0-2-11-16,0 1-27 0,2-1-67 15,-1 1-132-15,-5-1-162 0,6 1-137 0,-6-1-88 16,6 1 6-16,-6-2 92 0,2 0 157 16</inkml:trace>
  <inkml:trace contextRef="#ctx0" brushRef="#br0" timeOffset="12178.97">28377 10119 65 0,'0'0'196'0,"-4"0"7"0,0 0-1 16,2 0-9-16,2 0-9 0,-4 1-1 0,2-1 2 16,2 0 2-16,0 0-8 0,0 0-3 15,0 0 2-15,0 0 6 0,0-1 2 16,0 1-6-16,2 0-19 0,2-2-22 16,-2 2-23-16,2 0-17 0,0-1-16 0,3 1-17 15,-1-2-15-15,0 0-17 0,-2 1-11 16,2 1-7-16,1-1-5 0,1 1-4 15,-6 0-3-15,4 0-1 0,-2 1 0 0,0 0 0 16,-2 1-1-16,3 1 2 0,-3-1-2 16,-2 1-1-16,4 1 1 0,-4 1-2 15,0-1 2-15,0 2-2 0,-4-1 0 16,4 0 0-16,-2 2 0 0,-3-1 2 0,3 1 3 16,-2-1-3-16,0 2 3 0,2-2-5 15,-4 1 5-15,-2 1-3 0,6-2-2 0,-5 0 0 16,-1 0-2-16,6 0 2 0,-2-2-2 15,0 2-1-15,2-2 3 0,2 1 0 16,-7 1 3-16,7-3 8 0,0 1 1 16,0 1 2-16,0-2 3 0,0 0 6 0,0 0 4 15,0 0 2-15,2 0 7 0,3-1 3 16,-3 1 2-16,2-2 1 0,0 2-4 16,-2-1 4-16,6-1 3 0,-6-1-4 0,5 0-2 15,1 2-8-15,-2-2 1 0,-4 0-5 16,6-2-9-16,-6 2-13 0,9 0 0 15,-5-1-3-15,-2-1 1 0,2 2-1 16,1-1-7-16,-3-1-33 0,0-1-48 0,2 2-70 16,-4-2-102-16,2 1-184 0,0 1-178 15,-2-1-127-15,-2 1 40 0,0-2 137 16,0 1 194-16</inkml:trace>
  <inkml:trace contextRef="#ctx0" brushRef="#br0" timeOffset="14281.89">27137 10456 63 0,'0'-1'102'0,"0"1"1"0,0-2 5 15,0 0 2-15,0 2 6 0,0 0 2 16,0 0 0-16,0 2-7 0,0 0-2 16,0-2-5-16,-4 1-2 0,4-1-2 15,0 2-8-15,0-1-10 0,0-1-16 0,0 0-10 16,0 0-11-16,0 2-10 0,0-2-4 15,0 0-9-15,0 1-2 0,0-1-1 16,0 0 7-16,0 0 7 0,0 0 13 0,0 0 6 16,0 0 4-16,0 0 2 0,0-1-6 15,0 1-6-15,0 0-10 0,0 0-10 16,4-2-3-16,-4 2 5 0,0 0 8 16,0-1 1-16,2-1-4 0,-2 1-10 0,8-3-5 15,-8 3-6-15,7-2-2 0,-5 0-5 16,2 0 0-16,0 2-1 0,-2-2-2 15,6 0-1-15,-6 1 1 0,3 0-1 0,-3 0-1 16,2 0-2-16,0 1 2 0,2-1 5 16,-4 1 22-16,-2-1 23 0,8 4 16 15,-5-1-9-15,1 1-16 0,-4 1-11 0,2-1-10 16,2 2-6-16,0 0-4 0,-2-1-4 16,2 2 0-16,0-1 9 0,-2-1 12 15,5 0 6-15,-3 0-8 0,2-1-4 16,0-1-7-16,2-1-4 0,-1-1-1 0,3-1-3 15,-4 1-2-15,0-2-2 0,1 1-2 16,3-1 2-16,-4-1-1 0,2 2-1 16,-1-1-2-16,-1 0-2 0,0 0 1 15,2 2 3-15,-2-3-4 0,-4 4 4 0,7-1-1 16,-3 1 1-16,-4 0 0 0,6 0 3 16,-6 1-1-16,7 1-2 0,-3 1 3 0,0-1-3 15,-2 1 0-15,2-2 1 0,1 1 2 16,-1-1 1-16,2 1 2 0,0-1-2 15,1-1 3-15,-3 0-4 0,4-1 6 16,-2 1-1-16,3-2-2 0,-3-1-9 0,0 2 1 16,7-2 1-16,-9 0-2 0,4-1 1 15,1 3 1-15,-5-2 1 0,4 2-13 16,-4-1 1-16,5 1 1 0,-5 1 11 16,0 0 2-16,2 1 1 0,1-1 2 0,-1 3-4 15,-2-1 1-15,4 0 2 0,-8 0 1 16,9 1 1-16,-5-1 8 0,2 1 12 15,-2-2 6-15,5 1-6 0,-5-1-4 0,4 1-8 16,-3-1-5-16,3-1-2 0,-4 0-1 16,0 0 0-16,0 0 3 0,5-1-5 15,-5 1-4-15,2-2 0 0,3 2-1 16,-5-1 1-16,0-1-2 0,0 1 5 0,0-1-2 16,3 1 1-16,-3-1-2 0,0 1 0 15,0-1 0-15,3 2 0 0,-3-2 0 0,-4 2-3 16,6-1 0-16,-2 1 3 0,1 0 0 15,-1 0-1-15,-2 1-1 0,2-1 2 16,0 0 3-16,3 0-1 0,-3 2 0 16,-4-2 0-16,6 0 0 0,-2 2 0 0,0-2 0 15,1 0-1-15,1 0 1 0,-2-2-2 16,0 2 0-16,1-2 0 0,-1 2 3 16,2-1 0-16,-2 0-3 0,0-1-2 15,1 1 4-15,1-1-2 0,-2 1 0 0,0-1-5 16,0 2 5-16,-1-1-3 0,1-1 0 15,0 2-1-15,2 0 2 0,-6 0 2 16,5 0 2-16,-3 2-2 0,0-1 0 0,2 1 2 16,-4-1-2-16,6 1 4 0,-6-1-3 15,7 1 1-15,-3 0-1 0,-4-2-1 16,6 2 2-16,-2-2 1 0,5 0-2 16,-5 0-2-16,0 0 0 0,0-2-3 0,3 2 1 15,-3-1 2-15,0 0 2 0,4 1 1 16,-8-2-1-16,7 2-4 0,-7-1 1 15,4-1 1-15,2 2 1 0,-6 0-4 16,7 0 2-16,-3 0 2 0,-4 2 4 0,6-1 1 16,-2 1-2-16,1-2-1 0,-1 1-4 15,2 0 2-15,-2 1-1 0,0 0 1 16,5-1-2-16,-9-1 1 0,8 2 0 16,-4-2 2-16,5 1 0 0,-3-1 1 0,0 0-2 15,0 0 6-15,1 0-4 0,-1-1-1 16,2 1-6-16,-3-2 2 0,-1 2 3 0,4 0 4 15,-8 0 6-15,6 0 8 0,-1 0 1 16,3 0-6-16,-8 0-5 0,6 0-3 16,-1 2 2-16,-1-1-3 0,0 1-1 0,0-1 1 15,2 1 0-15,-6-1 0 0,5 1 2 16,1 1-2-16,-6-3 3 0,6 1-3 16,-2 0 8-16,-3 1 4 0,1 0 13 0,0-1 5 15,-2-1 0-15,2 3 2 0,-4-3 4 16,2 2-1-16,-2-2-9 0,4 1-9 15,-4-1-4-15,4 0-12 0,-4 0-5 0,0 0-14 16,0 0-24-16,2 0-61 0,-2 0-149 16,0-1-182-16,-2 1-195 0,2-2-91 15,0-1 59-15,0 2 163 0,-4-1 195 0</inkml:trace>
  <inkml:trace contextRef="#ctx0" brushRef="#br1" timeOffset="46255.25">18838 15469 6 0,'0'1'78'0,"0"1"7"15,0-2 14-15,0 0 9 0,0 0-72 16,0 0-45-16,0-2-20 0,0 1 63 16,2 1 38-16,-2 0 15 0,0-1 6 0,0 1 1 15,0 0-8-15,0 0-12 0,0 0-11 16,0 0-6-16,0 0-7 0,0 1 0 15,0-1-7-15,0 0-3 0,0 0-4 16,0 1-1-16,0 1 1 0,0-2 5 16,0 0 2-16,0 0 8 0,0 0 6 0,0 2 5 15,0-2 8-15,4 0 5 0,-4 0 9 16,0 0 8-16,2 0 8 0,-2 0 2 16,4-2 0-16,0 2-4 0,-4 0-10 0,2 0-12 15,2 0-9-15,-2 0-10 0,3 0-6 16,-1 0 0-16,-2 0-1 0,2-2-6 15,-2 2-8-15,6-1-14 0,-6 1-4 16,7 0-6-16,-7-1 0 0,2 1-3 0,2-2-2 16,0 2 0-16,-2-1-4 0,3-1 3 15,-1 2 15-15,2-1 20 0,-2-2 13 0,-4 1-6 16,7-1-9-16,-1 1-13 0,0 0-6 16,-6-1-7-16,9 0-3 0,-5 0-4 15,2 0-2-15,-2 0-4 0,0 0 3 16,1 0-2-16,-1 0 1 0,2-2-2 0,-6 2 0 15,4 0 7-15,3-1 0 0,-3 1-2 16,0 0-11-16,0-2 2 0,2 2 2 16,-5 0 4-16,7-1-1 0,-4-1-1 15,2 2 0-15,-1-2 2 0,-1 1 0 0,0 0 1 16,0-1 0-16,2 1-2 0,-1-1-2 16,-1 1-2-16,0 1 1 0,2-3 2 15,1 2 0-15,-1 0 0 0,-2 0 0 0,0-1-3 16,0 2 1-16,3-1 2 0,-1-1 3 15,0 1-1-15,-2-1-1 0,5-1 0 16,-9 2-1-16,8-2-2 0,-4 1 2 16,9-1 2-16,-9 2 1 0,0-2-2 0,9 1-1 15,-9-1 2-15,4 0-1 0,1 1-1 16,1-2 2-16,0 3-4 0,-1-4 4 16,3 2-4-16,-1-1 1 0,3-1-8 0,1 1 4 15,-1-1 2-15,-1-1 10 0,1 0-1 16,5 0-2-16,-5 0-3 0,1-1-2 15,-1-1 1-15,-3 2-2 0,3-2 2 0,5 3 0 16,-4-3 2-16,-1 1-4 0,-1-1 5 16,1 2-1-16,1-1 0 0,-1 1-9 15,-3 0 4-15,1 0 0 0,3-2 6 16,-7 2-3-16,7 0 1 0,-9 0 1 0,6 0 3 16,-1 0-1-16,1 0 1 0,-4 2-5 15,-1-3-1-15,1 3 2 0,0 0 0 16,1-2 1-16,-1 1-2 0,0 1-8 15,-3-1 6-15,3 1-2 0,-4-1 9 0,5 2-4 16,-5-2 1-16,0 2 1 0,4-2-2 16,-4 2 3-16,1 0-2 0,3-2 0 0,-2 2-8 15,-2-1 3-15,5 1 0 0,-5-2 7 16,4 2 0-16,-3-2-2 0,3 1-2 16,-4 1 0-16,0-3 2 0,9 2-2 15,-9-1-2-15,4 1 0 0,1-2 1 0,-5 1 0 16,4 1-1-16,-2-1 2 0,3 1 0 15,-1-3 0-15,0 3-1 0,-3 0 1 16,7-1 1-16,-8 1-1 0,5 1 0 0,-1-2-4 16,-2-1 4-16,1 2 0 0,-1-1 4 15,2 0-4-15,5 0 0 0,-5 0 0 16,-2-1 0-16,3 0 0 0,-1 0 2 16,4 2-2-16,-5-2-2 0,1 0-4 0,4 0 16 15,-1 0-3-15,1 0 2 0,-5 0-18 16,1-2 4-16,4 2 3 0,-1 0-2 0,1-1 0 15,-1 1 2-15,-1-2 4 16,-2 1-4-16,7 1 2 0,-3-2-1 0,-1 1 1 16,3-2 3-16,-1 0 1 0,-3 0-1 15,5 1-6-15,-1 0 2 0,-1 0 1 0,1 0 3 16,1 1-3-16,-1-2 1 16,1 1-4-16,-1-1 3 0,1 2 0 0,-1-2 3 15,1 1 3-15,0-1-2 0,-3 0 1 16,3 0-2-16,-1 0-1 0,1 0-4 0,-5 1-3 15,7 0 3-15,-3-1 1 0,1 1 0 16,-5-1-1-16,5 2 0 0,-3-2 0 16,3 1 0-16,-5 1 2 0,3-2 2 15,1 1-2-15,-4 1 0 0,5-1-2 0,-3 1 2 16,-1-1 0-16,1 1 2 0,-1 1 1 16,-1 0-3-16,3-2-1 0,-3 2-1 15,2-1 0-15,-1 1 2 0,1 0 0 0,-1-2-1 16,1 2 2-16,-5-2-1 0,5 3 0 15,-2-2 0-15,3 0 2 0,-3 1 2 16,3 0-2-16,1 0-6 0,-5 0 2 16,5 0 0-16,-3 0 1 0,1 0 1 0,-2 0 1 15,1-1 1-15,1 2 0 0,-1-1-4 16,1 0-1-16,-1 0 3 0,1 0 3 16,-2 2 2-16,3-4-3 0,-3 4-1 15,1-4-2-15,1 2-2 0,-1-1 2 0,-3 1 1 16,4-2-3-16,-1 2 3 0,1 0 0 15,-5 0 0-15,5 0 0 0,-2 0 0 16,-1 0 3-16,3 0-3 0,-6 0 0 0,3 0 0 16,3 1 2-16,-1 0 1 0,-3-2-1 15,2 0-5-15,-1 1 2 0,3 0-1 16,-3 0 2-16,1 0 0 0,0 0 3 0,-1 0 0 16,3-2-1-16,-1 3-4 0,1-1-1 15,-6-2 1-15,7 2 3 0,-3 0-2 16,3-2 0-16,-3 4 0 0,3-4 4 0,-3 3-2 15,2-1 2-15,-1 0-5 0,1 0 2 16,-1 0-3-16,-1 0 1 0,3 0-1 16,-3 0 3-16,4 0 0 0,-5 0 0 15,5 1 0-15,-1-1 0 0,-3 1 0 0,3 0 3 16,-3 0-4-16,3 1-1 0,-3-2 4 16,0 1-1-16,3 1 1 0,-3-1 0 15,3 1-1-15,-3-1 1 0,3 2-2 16,1-3-2-16,-6 1-1 0,7 1 1 0,-7 1-1 15,3-1 6-15,-1-1 0 0,-2 1 1 16,5-1-6-16,-3 1 0 0,3-1-1 16,-7 1 0-16,2 1 3 0,5-2 2 15,-5 1 0-15,-2 0 0 0,7 0-1 0,-5 1-1 16,1-1 1-16,-3 1 6 0,2 0-3 16,5-2-3-16,-7 1-4 0,2 1 1 15,5-2 1-15,-5 1 2 0,-2 0-1 0,1 0 0 16,1 0 2-16,-2-1-2 0,7 1 3 15,-5-1-4-15,-2 2 2 0,3-1-4 16,-3-1 1-16,0 1 2 0,3-1 0 0,-1 1 0 16,0-1 0-16,1 1 0 0,-1-1 0 15,-2 1-1-15,0-1 2 0,1 2-1 16,1-2 3-16,0 1-4 0,-3 1-1 16,3-1 1-16,-4-1 2 0,4 2 2 0,1-1-3 15,-5 1 0-15,4-2 1 0,1 2-1 16,-5 0 1-16,8-2-2 0,-7 3 0 15,3-1-2-15,0-1 3 0,-2 2 0 0,1-1 0 16,-1-2-1-16,2 2 2 0,1 0-1 16,-1 0 2-16,0 0-2 0,1 0 2 15,-5-2-2-15,4 4 0 0,1-3 0 16,-3 0 0-16,2 2 0 0,0-1 0 0,1-1 0 16,-1 3-1-16,0-2 0 0,-1 0 2 15,1 0-1-15,0 0-1 0,1 2-1 16,1-3 2-16,-1 2 0 0,-1-1 0 15,0-1 0-15,3 0 0 0,-3 3-8 0,0-4 3 16,3 2 3-16,-3 0 7 0,4-2-3 16,-3 3 1-16,-3-1-1 0,2-1 1 15,5 0-4-15,-5 1-1 0,-2-1 2 0,7 1 0 16,-5 0 3-16,3-2-1 0,-3 2 0 16,0 0-2-16,3 0-2 0,-3-1 0 15,0-1 1-15,3 2 1 0,-3-1-4 0,1 0 1 16,-1 3-2-16,2-2 6 0,-1 0-1 15,-5 0 7-15,4 2-3 0,5-2-3 16,-5 0-1-16,-4 0 4 0,4 0-4 16,-1 1-2-16,-1 1-1 0,2-2 1 0,-1 1 2 15,-1-1-2-15,0 2 4 0,0-2-2 16,1 1-2-16,1 1-3 0,0-1 0 16,-3 1 2-16,3-1 3 0,0 1 1 0,-4-1 3 15,9-1 0-15,-5 2-2 0,-2-1 2 16,3 1-4-16,-1-1 0 0,0-1-2 15,1 2-2-15,1-2 1 0,-1 1 3 16,1-1 2-16,-2 0-2 0,5 0 1 0,-5 2-1 16,-2-2 6-16,3-2-3 0,3 4 4 15,-3-2-6-15,1 0-2 0,0 1 1 0,-1-1-3 16,3 0 3-16,-4 0 0 0,-1 0 3 16,5 0-3-16,-3 2 0 0,1-2 0 15,-2 0 0-15,3 0 4 0,-3 1-4 16,0-1-3-16,1 0 3 0,-1 0 0 0,0 1 0 15,1 0-1-15,-3-1 1 0,6 1 3 16,-3-1-2-16,-3 2-1 0,2-2-1 16,-1 1-2-16,-1 1 3 0,2-1 0 0,1 1 0 15,-5-3 4-15,8 3-4 0,-8 0 0 16,5 1-4-16,-1-4 1 0,-4 3-1 16,5 1 4-16,-1-3 4 0,-4 1-1 15,5 1-2-15,-3 0 1 0,0-1-5 0,0-1 1 16,3 2 1-16,-1-1 2 0,-4 1-1 15,5-3 2-15,3 3-4 0,-4 0 4 16,-1-1-2-16,1 0 3 0,0 1-2 16,1-2-1-16,-1 2-1 0,2-1 2 0,-1 1 1 15,1-1-2-15,-2-1 0 0,5 2-2 16,-3-2 2-16,3 1 0 0,-7-1 2 16,7 2-2-16,-3-2-2 0,2 0-1 0,-3 0 5 15,1 1-1-15,3-1-8 0,-7 1 2 16,2 0-2-16,5 0 10 0,-3 1 1 15,-2-2-3-15,1 1 1 0,1 1-1 0,-2-1 0 16,1 0-1-16,-1 1-2 0,1-2 3 16,-3 2 0-16,2-1-1 0,-4 1-1 15,5-1 0-15,-3 1 1 0,0-1 2 16,0 1-1-16,-1-1 1 0,3 1-2 0,-8 0 0 16,6 0 1-16,1 1-1 0,-1 0-1 15,-2-1 1-15,-4 1 0 0,6-1 0 16,-6 0 0-16,5 1 0 0,1 0 1 15,-2 0 2-15,0 0-1 0,-2 0-2 0,3 0-2 16,-1-1 2-16,0 1-3 0,2-2 2 16,-6 2 1-16,7 0 1 0,-3-1 2 15,0 1-1-15,4-2-2 0,-8 1-2 0,9-1 2 16,-5 1 0-16,2 1 0 0,3-4 0 16,-5 5-3-16,4-3 2 0,-4 1 1 15,5-1 0-15,-5 1-4 0,4-1 0 16,-4 1 0-16,5-1 1 0,-1 1 3 0,-4-1 1 15,5-1 1-15,-1 1 0 0,-4 1 1 16,0 0-1-16,5-1 0 0,-5 1-4 0,0-1-1 16,4 1-1-16,-3-1 4 0,3 2 4 15,-4-2-1-15,2 3-2 0,1-3-1 16,-1 1-3-16,2 1 5 0,-3-2 0 16,-1 2 1-16,4-1-2 0,-8-1-1 0,8 0-3 15,-3 3 2-15,1-3-3 0,2 2 4 16,-4-1 0-16,1 1 0 0,3-2 0 15,-8 1-1-15,8-1 1 0,-1 2-2 16,-3 0 0-16,-4-1-1 0,8 2 4 0,-4-1 5 16,3 0 0-16,-7-1 0 0,4 0-6 15,4 2 0-15,-1 0 0 0,-3-1 0 16,0-1-3-16,0 1 2 0,0-1 1 16,3 2 0-16,-3-1 3 0,0 0-3 0,0-2 0 15,3 2 0-15,-3 0 0 0,0 0-3 16,0 0 3-16,0 0-2 0,3 0 2 15,-7 0-1-15,8 0-3 0,-4 0 3 0,3 0 2 16,-3 0-1-16,0 0 3 0,0 0-1 16,0 0 3-16,5 0-4 0,-3 0-5 15,-2 0 1-15,4 0 3 0,-3 0 1 16,-1 0-1-16,0 0 0 0,9 0-1 0,-9 0 2 16,4 0 1-16,-4 0 1 0,5 0-3 15,-1 0-3-15,0 0 3 0,-1 0 0 0,1 0 0 16,0 0 3-16,1 0-3 0,-1 0 1 15,0-1 1-15,-1 2-2 0,1-1-6 16,4 0 3-16,-3-1-1 0,-3 0 4 16,6 2 2-16,-3 0 0 0,-3-1 1 0,2 0-6 15,1 0 2-15,-1 0-3 0,0 1 2 16,1 0 0-16,-1-1 2 0,-2 0 0 16,1 1 0-16,-1-1 0 0,2 0 0 15,-4 0 2-15,5 2 1 0,-3-2-3 0,0 0 0 16,0 0 3-16,-1 1-2 0,3-1 0 15,-8 0-2-15,8 0 1 0,-3 2-2 16,1-1 4-16,-2-1-2 0,4 0 3 0,-7 2-6 16,7-1 1-16,-4-1 0 0,2 1 6 15,1 0-1-15,-1 0-3 0,-2-1 0 16,4 2 0-16,-3-1 0 0,-1-1-3 0,0 2 2 16,4-3 1-16,-3 3-1 0,1-2 2 15,0 2 0-15,0-1-1 0,3 1 1 16,-5-2 1-16,4 1-2 0,-4 1-2 15,5-1 2-15,-5-1 0 0,4 2 8 0,-8-2-5 16,9 1 0-16,-5 1-9 0,2-1 1 16,0-1 4-16,1 2-1 0,-3-2 1 15,0 1 1-15,0 0-4 0,3 1 4 0,-3 0-3 16,0-1 5-16,0-1-1 0,0 2 1 16,5-1-1-16,-3 1-2 0,-2-1 2 15,0 1 0-15,5-1-1 0,-5 0 0 16,0 1 0-16,4 0-4 0,-3-1 1 0,7 1 1 15,-8-1 6-15,5-1-3 0,-5 3-1 16,0-3 0-16,4 2-1 0,-3-1 2 16,3 0-1-16,-4 1 0 0,4 0 3 0,-3-1-2 15,3-1 2-15,-2 2-3 0,1-1 0 16,-1 1 1-16,0-1-1 0,0 1 2 16,-1-3-5-16,3 3 4 0,-8 0-1 15,8-1-1-15,-4 1-6 0,3-1 0 0,-3 1 4 16,4-1 0-16,-8 2 1 0,9-1 2 15,-5-1 3-15,4 1-3 0,-4-1 1 16,5 1 1-16,-3-3 2 0,0 4-4 0,1-1 2 16,-1 0-4-16,2-1 2 0,1 1 2 15,-1-1 1-15,0 2-3 0,1-3 2 16,-3 3 1-16,2-1-1 0,0-1-2 16,1 1-2-16,-1-1 4 0,0 0-2 0,-3 2 3 15,3-2-5-15,0 2 1 0,-3-2 11 16,3 1-4-16,-4-1-2 0,0 2-14 15,0-1 4-15,1 1 2 0,1-2 4 0,-2 2-2 16,0-1 1-16,-2-1 0 0,3 2 1 16,-3 0 0-16,2 0 4 0,-4-1-3 15,6 1-2-15,-6 0-2 0,7 0 3 16,-7-2-1-16,2 2 1 0,-2 0-3 0,6-2 2 16,-6 2-1-16,2 0 0 0,-2 0 2 15,3-1-2-15,-1 1 1 0,-2 0 1 16,4-1 3-16,-2 1-3 0,2 0 2 15,-1 0-2-15,-1 0 0 0,2-2 2 0,-4 2-1 16,2 0 3-16,0 0-4 0,2-1 7 16,-4-1-5-16,3 2 0 0,1-1-7 15,-2-1 8-15,-2 2 0 0,6-1-2 0,-6-1-5 16,2 1 2-16,1 1 2 0,1-2 0 16,-4 2 0-16,2-2 0 0,2 2 0 15,-2-1 0-15,-2 0-3 0,7 1 2 16,-7-2 1-16,6 1 0 0,-2-1 0 0,-4 1 0 15,7-1 0-15,-3-1 0 0,0 3 0 16,0-1 0-16,0-1 3 0,5 1 4 16,-3-1-5-16,0 0 4 0,0 0-11 15,1 0 2-15,-1 1-4 0,2-2 1 0,-1 0 4 16,-1 0 0-16,0 1 2 0,2-1 0 16,-3 2 0-16,3-2-9 0,0 1 1 0,-3-1 3 15,3 0 9-15,-4 2-1 0,4-3 2 16,-3 2 2-16,1 0-4 0,2 1-6 15,-4-2 3-15,1 1 0 0,-1 1 3 16,0-1-4-16,2 1 1 0,3-3-2 0,-5 4-4 16,0-1 3-16,0 0 0 0,0-1 6 15,3 1 0-15,-1-1 1 0,0 1-2 16,3-1-2-16,-5 2 0 0,4-3-2 0,-2 2 4 16,1-1-2-16,1 1 0 0,-2-1-2 15,1 0 0-15,-1 1 4 0,2 0 0 16,0-1 1-16,-3 1-8 0,7-1 2 15,-8 1 3-15,5-1 3 0,-1 1-3 0,-4-1-2 16,5 2-1-16,-1-1 3 0,-4 1 3 16,4-2 4-16,-3 0-7 0,3 2-8 15,-4-1 4-15,0 0 1 0,1 1 8 16,1-2-3-16,-2 2-1 0,0-1 1 0,0-1 0 16,1 2 0-16,-3 0-12 0,2 0 4 15,2-1 2-15,-6-1 12 0,5 2-3 16,1 0 0-16,-6-1-2 0,4-1 2 0,2 2-3 15,-6-1-4-15,7 1 0 0,-3-2-1 16,0 0 2-16,0 2-3 0,0-1 2 16,3 1 4-16,-7-1 0 0,8-1-2 0,-4 2 0 15,3-3-2-15,-3 3 4 0,4-1 0 16,-4-1-2-16,1 1-4 0,-1-1 2 16,4 1 2-16,-4-1 0 0,9 0 0 15,-9 0-1-15,4 0-1 0,-3 1 0 0,-1-1 4 16,8 1 0-16,-8-1 1 0,5-1-1 15,-1 2 0-15,-2-1-2 0,1 1-2 16,1-1 2-16,-4 0 2 0,4 1-1 0,-3 0-2 16,3-1-1-16,-4 2 2 0,5-1 2 15,-5-1-1-15,4 1 1 0,-4-1-4 16,0 1 2-16,1-1 0 0,1 1 0 16,-2-1 0-16,0 0-3 0,1 2 1 0,1-1 2 15,-2 0 0-15,-4 1 2 0,6-2 1 16,-1 2 0-16,-1-1-6 0,0-1 3 0,2 2 0 15,-2-3 4-15,1 3-3 16,-1-1-2-16,0-1-1 0,2 1 2 0,-2-1 1 16,5 0 0-16,-9 2-1 0,8-2 1 15,-4 2 1-15,5-2 1 0,-5 1-2 0,4-1 1 16,-1 1-2-16,-3-1 3 16,4 2-2-16,-2-3-1 0,1 2-2 0,1-1 0 15,-2 0-3-15,1 1 4 0,-1 0-2 16,0 1 4-16,0-3 1 0,3 1-1 0,-3 1 2 15,0-1-1-15,0 1-2 0,1-1-5 16,-1 1 4-16,2-2-2 0,-1 1 6 16,-1 1-3-16,0-1 0 0,0 1 0 0,1-1 0 15,1 1 4-15,0-1 0 0,-3-1-3 16,7 2-1-16,-8-1 0 0,5-1 0 16,-1 1-3-16,0 0 3 0,-1 0-2 15,1-1 2-15,-4 2 0 0,4-1-1 0,5-1 2 16,-5 0-1-16,-4 0 0 0,7 2-3 15,-3-1 3-15,0-1-1 0,1 0-1 16,1 2 2-16,-1-2 2 0,3 1 1 16,-6-1-9-16,7 0-1 0,-5 2 2 0,2-2 6 15,3 0 1-15,-7 0-2 0,7 1 4 16,-5-1 8-16,2 0-4 0,3 0-1 16,-7 2-13-16,7-2 3 0,-5 0 1 15,0 0 2-15,-1 1 1 0,1-1-4 0,-4 2 1 16,4-1-1-16,1-1 5 0,-1 0-1 15,0 2 1-15,1-1-2 0,-5-1 0 16,4 1-2-16,-3 0 7 0,3 0-2 0,0-1-2 16,-4 0-4-16,5 0-1 0,-5 2 4 15,4-3 0-15,1 3-3 0,-5-2 0 16,4 0 3-16,-2 0-2 0,1 2 1 16,1-2 2-16,-2 0-1 0,1 0 3 0,-1 1-1 15,2-1-1-15,-4 0-1 0,5 0 0 16,3 0 2-16,-8 0-2 0,5 0 0 0,-1 0 0 15,-2 0-2-15,3 0-2 16,3 0 4-16,-4-2 0 0,-1 3 0 0,1-1 0 16,0-2 0-16,1 2 3 0,-1 0-3 15,0-1-3-15,3 1 4 0,-3 0 1 0,3 0-1 16,-3 0-4-16,4 0 2 0,-3 0 1 16,-3-2 3-16,2 2-3 0,1 0 1 15,-1-1-1-15,0 0 0 0,1 2 0 16,-3-3-3-16,2 2 2 0,-4 0 1 0,5 2 0 15,-3-3 1-15,0 0 4 0,1 1-1 16,-1 0-4-16,0 0-1 0,0 0-2 16,1 0 0-16,-3 0 3 0,4 0 0 15,-4 0 0-15,1 0 0 0,-1 0 3 0,2-1 1 16,0 1-2-16,1 0-2 0,1-2-2 16,-4 2 2-16,4-2 0 0,-3 3-1 15,3-3 1-15,-8 2-1 0,8-1 1 0,1-1 0 16,-1 1 2-16,-4-1 11 0,5 1-6 15,-5-1-5-15,0 1-12 0,4-1 4 16,-3 1 5-16,3-2-1 0,-4 1 2 16,4 1 2-16,-1-2 0 0,-1 1-2 0,0-1 1 15,-2 2-1-15,5-1 1 0,-5-1-2 16,-4 0 1-16,6 2-3 0,-1-2 1 0,-1 1-1 16,0 1 3-16,2-1 0 0,-6 1 2 15,4-1-1-15,-1-1-1 0,-1 2 0 16,2-2-1-16,-4 1 1 0,6-1 1 15,-6 1 5-15,2 0-2 0,1 0 1 0,1 1-5 16,-4-2 0-16,-2 1-1 0,8-1 2 16,-6 0-1-16,2 0 1 0,-2 2-1 15,3-2 0-15,-1 0-2 0,-2 0-1 16,2 0 1-16,0 0-1 0,-2 0 0 0,2 0 0 16,-2-2 2-16,7 2-1 0,-7-2 2 15,2 3 0-15,-2-1 2 0,6 0-1 16,-6-2 1-16,2 2-1 0,-2-2-1 15,2 3-4-15,1-1-2 0,-3-2 6 0,6 2 3 16,-6 0 0-16,2-1-2 0,-2 1-1 16,6-2-1-16,-8 2 1 0,7 0 1 15,-5 0-1-15,-2-1 2 0,8 1-1 0,-6 0 2 16,-2 0-2-16,8-2 1 0,-8 4-5 16,2-4 2-16,3 2 0 0,-3 0 0 15,-2 0-3-15,8 0 2 0,-8 0 1 16,2 0 2-16,2-1 2 0,-4 1-1 0,2 0-2 15,2 0-3-15,0 0 0 0,-4 0 4 16,2 0 2-16,3 0 3 0,-5 0-5 16,0 0 2-16,2 0 3 0,-2-1-4 15,0 2-1-15,4 0-7 0,-4-3 4 0,4 3 2 16,-4-1 2-16,0-1-4 0,0 2 1 16,0-3-2-16,0 1 3 0,0 1 2 0,0-2-1 15,0 1 7-15,0 1 3 0,2-2 3 16,-2 1-5-16,0 1-1 0,0-2-3 15,0 2 0-15,0-1-3 0,0-1-6 16,0 2-1-16,0-1 5 0,0-1 2 0,0 1 3 16,0-1 0-16,-2 1 1 0,2-1-7 15,0 1-1-15,0-1 0 0,0 1 5 16,0-1 2-16,0 1-1 0,0 1-4 16,-4-3 0-16,4 1 0 0,-4 1 5 0,4-1-3 15,-2-1 3-15,2 0 2 0,0 2 3 16,-5-2 0-16,3 0-3 0,2 0 0 15,-4 0-2-15,0 0-3 0,2 0-1 0,2 1 21 16,-4-1-8-16,2 2-4 0,-2-2-24 16,0 1 5-16,2 1 4 0,2-1-2 15,-7 1 4-15,3-1 2 0,0 1 2 16,2-1-1-16,-2 1 3 0,0-1-1 0,2 1-1 16,-5-1 1-16,-1 2-2 0,6-2 0 15,-2 0 0-15,-2 0-2 0,0 1 1 0,1-1 1 16,-1-1 0-16,0 2 0 15,-2-1 0-15,6 1 3 0,-4-1 0 0,-3 1-2 16,7-1-3-16,-4 0 2 0,-2 1 0 16,6 1 2-16,-7-1-4 0,3-1-2 0,0 1 3 15,0-1 4-15,0 1-1 0,-3-1 12 16,3 1-6-16,0-1 0 0,0 2-18 16,-3-1 5-16,3 0-1 0,0 0 1 15,0 0 2-15,0 1 2 0,-5-2-1 0,3 1-1 16,2-1 1-16,0 1 2 0,-1 0 3 15,1 0-1-15,-4 0 2 0,4-1-2 16,-3 1-2-16,-1 1 1 0,4-3-1 16,-4 1 0-16,3 1-1 0,-3-1-1 0,0-1 0 15,3 3-2-15,-3-3 4 0,2 2 5 16,-2-1-2-16,-5 1 1 0,5-2-1 0,1 1 0 16,-1-1 6-16,-4 0-4 0,1 2-3 15,3-2-5-15,-2 0 2 0,1 0 1 16,-3 0-2-16,3 1 1 0,-1 0 1 0,0 0 0 15,1-2 0-15,-3 3-1 0,3-2 2 16,3 2-1-16,-6-1 1 0,3 1-2 16,1-2-2-16,-2 1 1 0,1 1 2 15,1-1 0-15,2 1 0 0,-3-1 2 0,1 2-2 16,-4-1 0-16,7 1-2 0,-3-1 2 16,0 0 0-16,3 1 2 0,-3-2-2 15,4 3 0-15,-4-1 0 0,3-1 0 16,1 2 3-16,0-1-3 0,-2 1-1 0,2-1-3 15,-1 0 2-15,1 2 1 0,0-2 2 16,-2 1 1-16,1 1 0 0,1-1-4 16,2 0 4-16,-2 1-4 0,0 1 2 15,-1-1-2-15,3-1 2 0,-2 2-1 0,2-1 0 16,-2 1 1-16,2 0 2 0,2 0 2 16,-7-1-4-16,7 2 0 0,-4-1-2 0,6 0 2 15,-8 1 2-15,6-1 1 0,-2 0-3 16,2 1-12-16,-3 0 3 0,1-1 3 15,2 1 12-15,-2 1-1 0,2-1 2 16,2-1-5-16,-8 2 2 0,8-1-4 0,-2 1 2 16,2 1-4-16,-4-2 0 0,-1 0 0 15,5 1 2-15,-2 0-1 0,2-1 0 16,-4 1 1-16,2-1 6 0,-2 2-2 16,0-1-4-16,4-1-6 0,-2 1 3 0,-4-1 2 15,6 1 1-15,-9-1 2 0,7 0-2 16,-2 1 8-16,0 0-10 0,-2-1 0 15,4 1-7-15,-2-1 7 0,-1 2 0 0,3-3 2 16,-4 2 1-16,2-1 9 0,0 2-4 16,-2-1-3-16,4-1-14 0,-7 0 8 15,7 1 1-15,-2 0 2 0,0-1 0 16,2 1-2-16,-4 1 2 0,2-2-1 0,0 1 3 16,1 1-3-16,-3-2 1 0,2 2-2 15,0-1 2-15,2-1 0 0,-2 2-2 16,0-1 4-16,-3 1-1 0,5-2 1 15,-2 0-1-15,0 2-1 0,2-1 0 0,-4 1 0 16,2-1-1-16,0 1 0 0,2-2-1 16,-5 1 2-16,-1 1 1 0,8-2 0 15,-2 1-1-15,-6 1 1 0,6-2-2 0,-3 2 3 16,3-1-4-16,-6-1 3 0,6 2-4 16,-2-1 0-16,2-1 3 0,-6 2 1 15,6-3 3-15,-3 3-3 0,3-2-1 16,-6 1 1-16,6 0 3 0,-6-1-3 0,6 1-2 15,-5-1-3-15,-1 2 2 0,6-3 2 16,-4 3 2-16,2-1-2 0,0-1 0 16,-3-1-2-16,3 1 1 0,2 1 1 15,-4 0 0-15,2-1 1 0,-2 1-1 0,6-1 2 16,-6-1-2-16,1 2 0 0,1-1-2 16,2 2 1-16,-2-3 1 0,2 3 1 0,-6-2-1 15,8 1-1-15,-2 0 0 0,-2-1 1 16,-1 2 2-16,5-1-1 0,-2 1 0 15,-2-2-1-15,2 1 0 0,2 1-2 16,-4-2 0-16,0 2-1 0,4-1 3 0,-2-1 0 16,2 2 0-16,-4-1 0 0,2 1 1 15,2 0-2-15,0-2-1 0,-5 2-2 16,5 0 2-16,-4 0 2 0,4-2 0 16,0 2 2-16,0 0 1 0,0 0-2 0,-2 0-1 15,2 0 0-15,0 0 0 0,0-1 0 16,0 1 7-16,-4-1-5 0,4 1 3 15,0 0-3-15,0 0-2 0,0 0-2 0,-4 0-5 16,4 0-4-16,0 0 6 0,0 0 2 16,0 0 8-16,0-2-4 0,0 2-2 15,0 0-4-15,0 0 0 0,0 0 2 16,0 0 1-16,0 0-1 0,0 0 3 0,4 0-3 16,-4 0 3-16,0 0-1 0,0 0 3 15,0 2-2-15,4-2 0 0,-4 1-2 16,0 0 1-16,2-1-3 0,-2 2 3 15,0 0 1-15,9-1 2 0,-9 1-1 0,2-1-3 16,2 1 1-16,-2 1-1 0,-2-2 4 16,8 2-1-16,-8-2-2 0,2 3 1 15,2-3-3-15,-2 2 6 0,3 0-3 0,-1 0 1 16,-2 1-1-16,6 0-1 0,-6-1 1 16,2 0 1-16,-2 0 0 0,7 1-1 15,-3-1 1-15,-4 2-1 0,6-1 0 16,-6 1-1-16,2-2 1 0,-2 1 1 0,7-1 2 15,-7 2-3-15,6-2 0 0,-8 1 0 16,6-1 1-16,-4 0 1 0,2 0 2 0,0 2-3 16,-1-4 1-16,1 2-3 15,-2-2 1-15,-2 3-1 0,8-3 1 0,-8 1 0 16,0-1 5-16,2 1 1 0,-2-1 0 16,0 1 5-16,0-2 4 0,4 1 1 0,-4-1-5 15,0 0-4-15,0 0-5 0,0 0 2 16,0 0-3-16,0-1 4 0,-4 1-3 15,4-2-2-15,0 1-2 0,0-2 3 16,-2 1 0-16,2-1-1 0,-4 0 0 0,0 0-5 16,2 0 5-16,-2 0 3 0,1 0-1 15,-5 0-2-15,6-1-3 0,-2 1-2 16,2 0 5-16,-6-2 0 0,6 2-3 16,-7 0 2-16,7-1 2 0,-4 1 2 0,2 0-3 15,0-2-2-15,-2 2 4 0,4-1-2 16,-7 1 0-16,7-2-4 0,-4 2 4 15,2-2 0-15,0 1 1 0,2 1-1 0,-7-1 3 16,7-1-5-16,-2 2 0 0,2-1 2 16,-6 1 0-16,6-2-1 0,-2 2 0 15,2 0 0-15,-3-1 0 0,1 1-2 16,2 0 3-16,2 0-1 0,-4 0 1 0,0 0 1 16,4-2 2-16,-2 4-1 0,-2-2-2 15,4 1 0-15,0-1-2 0,0 2-3 16,-2-1 5-16,2 0-2 0,0 0 1 15,0 2-3-15,0-2 0 0,0 1 0 0,0-1 4 16,2 2 0-16,-2-3-6 0,0 3 3 16,4-1-4-16,-2 1 7 0,2-2 0 15,0 2 0-15,-4 0 2 0,2-1 0 0,2 1 0 16,1 0 1-16,-3-2-3 0,2 2 7 16,-2 0-6-16,6 0 4 0,-6 0-10 15,2 2 4-15,3-2-1 0,-3 1-2 16,-2-1 4-16,6 2-3 0,-2-1 2 0,-4 1-1 15,7-1 2-15,-3 1-1 0,-4-1 1 16,6 1 0-16,-2-1 0 0,-4 0 4 16,7-1-2-16,-7 2 2 0,6 1 3 15,-2-3 4-15,-4 2 2 0,2-1-5 0,0 1-1 16,3-1-1-16,-5-1 1 0,2 2 2 16,0-2 0-16,-4 0 5 0,2 1 4 0,-2-1 6 15,4 0-1-15,0 2-4 0,-4-2-5 16,0 0-4-16,2 0-1 0,-2 0-4 15,0 0-16-15,0 0-39 0,0 0-135 16,0 0-262-16,0 0-305 0,5-2-90 0,-5 1 135 16,0-1 262-16</inkml:trace>
  <inkml:trace contextRef="#ctx0" brushRef="#br1" timeOffset="50952.32">29539 9703 77 0,'0'0'82'16,"0"2"-8"-16,0-2-6 0,0 0-7 0,0 0-7 16,0 0-8-16,0 0-11 0,0 0-6 0,0 0-8 15,0 0-3-15,0 0-3 0,0 0 4 16,0 0 6-16,0 0 7 0,0 0 2 0,0-2 2 16,0 2-87-16,0 0-47 0,0 0-36 15,0-2 65-15,0 2 38 0,0 0 24 16,0 0 14-16,0-1 7 0,0 1 7 0,0-1 4 15,0 1 4-15,0-2 3 0,0 1 0 16,0 1-2-16,0-2 0 0,0 1 0 16,0-1 1-16,0 2-1 0,-2-1-2 15,2-1-3-15,0 1-4 0,0-1-1 0,0 0-6 16,0 1-7-16,0 0 1 0,0 1-1 16,0-2 2-16,0 1-4 0,-4-1 1 0,4-1-4 15,0 0 0-15,0 2 4 16,0-1 7-16,0-1 7 0,0 0 9 0,0 0 5 15,0 0-1-15,0 0 1 0,0-1-1 16,0 0 0-16,0 2 2 0,0-3-3 16,0 2-3-16,0-1-5 0,0-1 2 0,0 1-4 15,0-1 5-15,-2 2 0 0,2-2 3 16,0 1-1-16,0 0 4 0,0-1-1 16,0 1-4-16,0-2-4 0,0 1-6 0,0-1-1 15,0 0-3-15,0 0-1 0,0 0 1 16,0 0 8-16,0-1 6 0,0-1 10 15,0 1 9-15,0-1 4 0,0 1 2 16,0-1-6-16,0-1-6 0,0 0-5 0,0 0-6 16,0 0-2-16,0 0 2 0,0-1 4 15,0 1 6-15,0-2 4 0,0 2 6 16,2-1 2-16,-2 0 0 0,0 0-2 0,4 0-2 16,-4-1-7-16,0 1-8 0,2-2-7 15,-2 1-8-15,0 0-4 0,4 0-6 16,0-1-1-16,-4 0 0 0,7-2-2 0,-7 2-4 15,2 0 1-15,2-1 2 0,0-2-1 16,-2 1 0-16,6 1-3 0,-6-2 0 16,2 1 0-16,-1-1-1 0,5 1 1 15,-6 0 1-15,2 0 3 0,-2-1-3 0,6 0-2 16,-6 2 1-16,5-2 1 0,1 0 3 16,-6 1-1-16,6 1 0 0,-2-2 0 15,1 0-2-15,3 1-1 0,-8-1-1 0,8 2 1 16,-1-2 1-16,-3 1 2 0,4-1-1 15,-4 2-2-15,1-2 2 0,3 0-2 16,-4 1 0-16,0-1 0 0,3 2 0 16,-1-1 0-16,0 0-2 0,-2 3 2 0,1-3-2 15,-1 1 4-15,4-1-1 0,-4 2 1 16,3-3 2-16,-1 1-1 0,0 1 0 0,0 0-7 16,1-2 3-16,1 1 3 0,-2 2 2 15,0-1-4-15,1-1 0 0,-1 1-1 16,2-1-2-16,-1 1 3 0,-1-1 2 15,0 2-4-15,0-1 2 0,1-1 0 0,1 2 0 16,0 0 0-16,-3 0 0 0,3 0 2 16,0-1 0-16,1 2 2 0,-1-1 1 15,0 0-1-15,-1 0 0 0,-1 0 0 0,0 1 1 16,2 0 1-16,5-1 1 0,-5 0-2 16,-2 0 0-16,7 1 0 0,-5-1-1 15,1 0 0-15,-3 0-4 0,2 0 0 16,1 2 0-16,-1-2 0 0,0 0 0 15,1 0 3-15,-3 1 0 0,6-1 1 0,-8 0 0 16,5 2-3-16,-1 0 0 0,-4 0 2 16,1 0 2-16,-1-1-1 0,4 2-3 15,-4-1-1-15,3-1 3 0,1-1-3 0,-4 2 1 16,0-1-5-16,5-1 7 0,-9 2-2 16,8-2 4-16,-2 1-5 0,-1 0 2 15,-1 0-2-15,0 0 2 0,0 1-1 16,2-1-6-16,1 2 5 0,-1-1-1 0,-6-1 6 15,8 1-5-15,-3-1 0 0,1 2 1 16,-2-1-2-16,4-1 1 0,-8 1-1 0,9-1 1 16,-5-1 0-16,2 1 2 0,0 1 2 15,1 0-3-15,-3-1 5 0,4 1-4 16,-4-1-1-16,1 1-7 0,-1-1 3 0,2 2 1 16,0-1 4-16,1 1-4 0,-3-2 3 15,-2 2-1-15,2 0 0 0,-4 0-1 0,7 0 0 16,-3 0 1-16,-4 0 0 0,2 2 0 15,2-2-1-15,-2 0 0 0,-2 0 1 16,7 0 0-16,-7 1 0 0,2-2 0 0,0 2 0 16,2-1 0-16,-4 0 1 0,2 0 1 15,1 0-1-15,-3 2 0 0,2-1-1 0,-2-1 0 16,-2 3 0-16,4-1-2 0,0-1 1 16,-4 2-1-16,2-1-4 0,2 2 2 15,-4-2 3-15,2 1 4 0,-2 0-2 0,4 1-1 16,1-1 0-16,-5 0 1 0,0 1 0 15,2 0-1-15,-2 0 0 0,0 1 0 0,4-1 2 16,0 1-2-16,-4-1-2 0,0 1 11 16,2-1-6-16,2 1-3 0,-4-1-13 15,2 1 1-15,-2-1 5 0,0 1 3 0,4-1 8 16,0 1 0-16,-4-1-3 0,0 2 0 16,3-1 0-16,-3 1 0 0,4-2-1 0,-4 2 1 15,0 0 1-15,0 0 2 0,2 0-4 0,-2 0 0 16,0 2-1-16,0-2 1 0,0 0 1 15,0 1 1-15,4-1-1 0,-4 0-4 16,4 0 3-16,-4 0 0 0,0 0-5 0,0 0 4 16,0 0-2-16,2 0 5 0,-2 0-2 15,0 0 1-15,0 0-1 0,4-2 1 0,-4 3-1 16,4-1 0-16,-4 0-2 0,0 1 1 16,2-2 0-16,3 0 1 0,-5 2-1 15,0-1 1-15,0 0 1 0,0 0-1 0,2 0-1 16,-2 0 1-16,0 1 0 0,0-1-1 15,4 0 0-15,-4 2 2 0,4-2 0 0,-4 1 4 16,0-1-3-16,0 2 1 0,0-1 0 16,0 0-1-16,0 1 1 0,0 0-2 15,2-2-1-15,-2 1-2 0,0 1-2 0,0-1 0 16,0 1 0-16,4-1 1 0,-4-1 0 16,0 1 2-16,0 1-2 0,0 0 0 0,0-1 1 15,0 1-1-15,0-1 3 0,2 1 2 16,-2-1 1-16,0 2-3 0,0-1 0 15,0 1-2-15,0-2 3 0,0 2 0 0,0 0 2 16,0 0 1-16,0-1-4 0,0 1-3 16,4-2 0-16,-4 2 3 0,0-2 0 0,0 2-1 15,4-1-2-15,-4 0-1 0,0-1 5 16,0 1 0-16,0 1 2 0,0-3-6 16,2 1 3-16,-2 1 2 0,5-1-2 0,-5 2 0 15,0-1 0-15,0-1 2 0,0 2-1 16,0-1 0-16,0-1-1 0,0 2 0 0,2-1 0 15,-2 1 0-15,0-2 2 0,0 1 1 16,0 1-3-16,0-2 0 0,0 2-2 0,0-1 1 16,0 1-2-16,0-2 2 0,4 2 1 15,-4-1 1-15,0 1 0 0,0 0 2 0,0-2-1 16,0 2-1-16,0-1-1 0,0-1 0 16,4 2 1-16,-4-1-2 0,0 1 0 15,0-2-2-15,0 2 1 0,0-2 2 0,0 2-1 16,0-1-1-16,0 1 3 0,0-1-1 15,0 1 0-15,0-2-4 0,0 1 3 0,2 1-8 16,-2-2 2-16,0 1 4 0,0 1 6 16,0-2 3-16,0 2-3 0,4-1-1 0,-4-1-3 15,0 2 0-15,4-3-5 0,-4 3 4 16,0-2 1-16,0 1 2 0,2 0-1 16,-2 1 2-16,4-2 2 0,-4 2 0 0,0-1-2 15,0 1-2-15,0-2-2 0,0 1 0 16,3 1 0-16,-3-2-2 0,0 2 2 0,0 0 2 15,0 0 6-15,0 0 6 0,0-1 8 16,0 1 6-16,0 0-4 0,0 0-5 16,0 1-5-16,-3-1-2 0,3 0-9 0,0 2 2 15,0-1-2-15,-4 1 1 0,4 1-4 16,-2-2 2-16,2 2 0 0,-4 2-4 0,0-2 4 16,4 0 8-16,-2 1 4 0,2 2-4 15,-8-1-9-15,8 1-2 0,-2 0 2 0,-5 0-2 16,7 1 4-16,-8-1-1 0,6 2 0 15,-2-1 0-15,2-1-2 0,-2 2 1 0,0-1 1 16,2 1 3-16,-3-1-1 0,3 2-1 16,-2-3-1-16,0 3 0 0,2-1 1 15,2-1-1-15,-4-1-6 0,0 2 1 0,4-3 5 16,-2 3 4-16,2-2-1 0,0 0-3 16,-4-1 2-16,4-1-2 0,-3 1 0 15,3-2 2-15,0-1 1 0,0 3 3 0,0-3-4 16,-4 1 2-16,4-2 0 0,0 1 4 15,0 1-2-15,0-3-2 0,0 1 2 0,0-1-5 16,0 0-1-16,0 0 0 0,4-1 3 16,-4 1-1-16,0-3 1 0,0 1-2 15,3-1 5-15,1 0-5 0,-4 0-1 0,2 0 2 16,-2-1 1-16,8-1-2 0,-8-1-2 16,2 1-1-16,2 0 1 0,0-1-1 0,-2-1 1 15,3 0-1-15,-3 1 2 0,6-1-2 16,-6 1 2-16,2-2 0 0,-2 1-2 15,2-1 1-15,0 0-2 0,-2 1 5 0,3 1-1 16,-3-1 0-16,2 1-1 0,0-2 0 16,-4 1-1-16,2 1 1 0,2-2 0 0,0 2 0 15,-4 0-1-15,2 0-3 0,2 0 4 16,-4 2 0-16,3-2-3 0,-3 1 2 0,4 1 1 16,0 1 0-16,-4-2 1 0,0 2-2 15,2 0 1-15,-2 2 0 0,4-2 0 16,-4 1-3-16,0 1 1 0,0-1 1 0,0 1 1 15,0-1-3-15,0 2 0 0,0-1 3 0,0 1-1 16,0 0 2-16,0 0-1 0,0 0 2 16,-4 0 2-16,2 1-4 0,2-1 5 15,0 0-4-15,-8 2 0 0,8-1-2 0,-3-1 1 16,3 2-5-16,-6-1 3 0,6 1-8 16,-8 1 7-16,6-2 3 0,-2 2 4 0,0 0-1 15,2 0-1-15,-5-1-2 0,3 2 3 16,-2-1-1-16,0 2 1 0,-2-1 0 0,6 1-2 15,-5-2-1-15,-1 1 2 0,2 1-1 16,0-2-1-16,-1 1 0 0,-1 1 0 16,6-1 2-16,-4 1 0 0,-2-2-1 0,1 1 0 15,1-1-2-15,0 2-2 0,2-1 1 16,-2-1 4-16,2 2 0 0,-3-3-1 16,3 2 0-16,2-1-2 0,-2-2-5 0,2 2-2 15,-2-1 2-15,0 1 1 0,4-2 1 16,-2 0 3-16,2-1-1 0,0 2 5 0,0-2-3 15,0 0 4-15,0 0 0 0,2 0 1 16,-2 0-3-16,4 0-2 0,0-2 2 0,-2 2-2 16,2-1 0-16,-2 0 0 0,7-2 3 15,-3 0-2-15,-4 1-1 0,6-1-4 16,-2 0 4-16,0-1-3 0,1 1 4 0,1 0-2 16,-2-2 4-16,0 2-3 0,1-1 3 15,-1-1 0-15,2 2-2 0,-6 0-1 0,6-2-3 16,-1 3 2-16,-5-1 1 0,6 0-1 15,-2 0-1-15,-4 1 0 0,2-1 1 16,0 2 1-16,-2-1-4 0,3 1 0 0,-5-1 0 16,2 1 2-16,2-1-2 0,0 2 2 15,-4-1-2-15,0 1 3 0,2 0-2 0,-2 0 3 16,0 0-2-16,0 0 2 0,4 0-4 16,-4 1 4-16,4-1 0 0,-4 2 0 15,0 1 0-15,0-2 0 0,2 1 2 0,-2 1 2 16,4-2 2-16,-4 2 10 0,0 2 6 15,0-2 3-15,0 1-4 0,0 2-4 0,0-1-4 16,0 0-4-16,0 0-1 0,-4 3-1 16,4-4-3-16,0 4-1 0,-2-2 0 15,2 1-1-15,0 1 0 0,0-1 0 0,-4-1 0 16,4 2 2-16,0-2-6 0,0 1 1 0,0-1 1 16,0 1 3-16,0 0-2 0,0-1-1 15,0 1 1-15,0-1 3 0,0 0 8 16,4 0 13-16,-4 0 13 0,0-1 0 0,0-1-5 15,2 0-9-15,-2 1-7 0,0 0-8 16,0-2 0-16,0 0-3 0,4-2 1 0,-4 2-3 16,0 0 0-16,0 0 0 0,0-1 5 15,0 1 11-15,0-2 14 0,0 1 17 0,0-1 7 16,0 0 6-16,0-1-12 0,-4 2-10 16,4-2-11-16,0 2-10 0,0-1-5 15,0-1-7-15,-2 0-2 0,2 0-3 0,0 2 2 16,0-2-4-16,0 1 1 0,0-1-2 15,0 0 0-15,0 0-1 0,0 0 0 0,0 0 0 16,0 0 1-16,0 0 3 0,-4 0-2 16,4 0-2-16,0 0-2 0,0 0 1 15,0 0 4-15,0 0-3 0,0 0-5 0,0 0-28 16,4 0-77-16,-4-1-214 0,0-1-287 16,2 2-191-16,2 0 48 0,-4-1 209 0,3-3 213 15</inkml:trace>
  <inkml:trace contextRef="#ctx0" brushRef="#br1" timeOffset="75611.6">18960 15981 16 0,'0'0'94'16,"0"-2"3"-16,0 2 2 0,0-2-5 15,0 1-4-15,0 1-2 0,0-1-4 0,0 1-4 16,0 0-2-16,0 0-9 0,0 0-12 15,0 0-10-15,0 0-13 0,4 0-4 16,-4 0-4-16,0-2 1 0,0 2 3 16,0 0 5-16,2 0 2 0,-2-1 4 0,0-1-1 15,0 2-1-15,4-1 1 0,0-2 2 16,-4 1-2-16,0 1-3 0,2-2-9 16,2 1-8-16,-2-1-5 0,3 2-1 0,-1-2-2 15,-2 0-2-15,-2 0-1 0,8 0-1 16,-6-1-1-16,2 2 4 0,-2-1 7 15,7 0 6-15,-7 0 5 0,2 0-5 16,2-1 2-16,-2 0-9 0,2 1-2 0,-4 2-9 16,7-4 3-16,-3 2 17 0,0 0 24 15,0-1 19-15,2-1-7 0,1 2-19 16,-1-1-9-16,-2-1-12 0,5 2-5 16,-1-1-4-16,-4-1-3 0,4 0-3 0,-1 1 0 15,1 0 1-15,0-1-2 0,5 0-4 16,-7 1 4-16,2-2-2 0,5 2 1 0,-5-2 1 15,-2 1-4-15,7 1 4 16,-3-2 2-16,3 1 1 0,-3 1 22 0,3-2 24 16,-3 1 17-16,3-1-8 0,1 2-16 15,-8-2-13-15,11 1-12 0,-7-1-6 0,1 2-5 16,3-3-2-16,-1 3-6 0,-3-2 0 16,5 0-4-16,-3 0 0 0,3 2 1 15,-5-2 1-15,5 1 1 0,-3-1-3 16,3 0 0-16,-5 0 3 0,7 0 1 0,-3 2 2 15,1-2 20-15,-5 0 25 0,5 0 16 16,-1 0-9-16,1 1-15 0,-1-1-12 16,1 0-9-16,-1 0-9 0,3-1-3 15,-2 1-2-15,-1-2-2 0,3 2-1 0,1-3 0 16,1 2-4-16,-2-1 4 0,1 1-3 16,1-2 4-16,2 1-1 0,-1 1 3 15,3-1-6-15,-6 1 1 0,6-2-3 16,-3 1 1-16,1 1 0 0,0-1-1 0,2-1 4 15,-3 2-4-15,1-1 1 0,2 1 2 16,-6-1 0-16,7 1 0 0,-3-1-1 0,2 1 15 16,-6-1 24-16,7 1 13 0,-1 1 6 15,-2-2-15-15,0 2-4 0,-1-1-11 16,3-1-7-16,-2 2-7 0,0 0-4 16,4-1-8-16,-5 1-2 0,3 0 1 0,2 0 3 15,-4 0-2-15,0 0 1 0,1 0-1 16,1 1-3-16,0 1 1 0,-6-2-4 15,5 1 10-15,-1 2 14 0,-2-3 6 0,-3 3 0 16,7-1-7-16,-6 1-9 0,6-2-3 16,-9 1-2-16,3 1 0 0,6-2 0 0,-9 1-4 15,3 1-6-15,1 0 1 16,1 0 2-16,-2-2-1 0,-3 2-1 0,9 0 0 16,-6-1 1-16,-3 1 1 0,9 0 0 15,-6-2 0-15,1 2-2 0,1 0 1 16,-3 0 0-16,7 0 3 0,-2-1 0 15,0 1 5-15,2-2-5 0,-3 2 3 0,1-1-4 16,0 1-1-16,4-2 0 0,-3 2 0 16,-1 0 2-16,0-1-5 0,0 1 3 0,4 0-2 15,-3 0 2-15,-1-1 0 0,0 2 3 16,2-3-1-16,-1 4 2 0,1-2-4 16,-2 0 1-16,0-1 2 0,2 2-1 15,-3-1-1-15,1 1-1 0,0-1 0 0,2 0 0 16,-3 2 0-16,1-3-7 0,2 3-3 15,-7-2 6-15,7 0 5 0,-2 0 6 16,0 2-1-16,-3-2 0 0,1 1-7 16,2-1 2-16,-5 2 0 0,3-1 5 0,-4-1-4 15,3 2 0-15,1-1 2 0,-5 1-3 16,1-1 2-16,0 1-3 0,-1 1 0 16,-4-2-1-16,5 1 2 0,0 1-3 0,-1-2 1 15,-1 2-4-15,-3-2 4 0,4 1 1 16,-1 1 2-16,-3-1-5 0,3 1 3 15,-3-2 0-15,5 2 1 0,-3-1-1 16,3-1 0-16,-5 2 3 0,3-1-4 0,1 1-1 16,-3-2-2-16,1 1 2 0,3 1 1 15,-5-2 1-15,2 2-2 0,3-1 2 16,0 1 2-16,-1-2-1 0,-4 2-1 16,5-2-1-16,0 1 2 0,-1 1 4 0,1-1-4 15,1-1 0-15,-1 2-2 0,-1-1 3 16,1 1-1-16,-1-2-1 0,1 2 1 0,-1-1 1 15,1 1-3-15,0-2 1 0,-1 1 1 16,1 1 2-16,-1-2-1 0,1 2-2 16,-1-1 0-16,1 1-3 0,1-2 2 15,-1 2 1-15,-1-2-1 0,1 1 0 0,0 1-1 16,-1-1 4-16,1-1-1 0,-1 2 0 16,5-1-2-16,-5 1 1 0,1-2-2 15,-1 2-2-15,1-1 0 0,4 1 5 16,-5-2 3-16,1 1-3 0,1-1-2 0,3 1 2 15,0 1 2-15,-3-4 0 0,-1 3-3 16,8 0 1-16,-7-1-4 0,-1-1 1 16,8 2-3-16,-7-2 5 0,3 1 5 0,-1-1 0 15,-1 2-1-15,2-1-4 0,-1-1 3 16,-1 2-3-16,0-2 0 0,-1 0-1 16,-1 0-1-16,3 1 2 0,1-1-2 0,-4 0 0 15,-1 0-1-15,3 2 3 0,-3-2-1 16,3 0 2-16,-3 0-1 0,1-1-2 15,0 2-1-15,-1-1 5 0,3 0 0 0,-1 0-1 16,-1 0-1-16,-1 1 2 0,1-1 1 16,-5 0-3-16,5 2 0 0,-1-2-2 15,-1 0 2-15,1 0-2 0,-3 1 3 16,3-1-1-16,1 0 1 0,-1 2-1 0,-1-2-2 16,1 0 1-16,-3 0 3 0,3 1-1 15,3-1 1-15,-3 1-2 0,1 0-2 16,-5 0 6-16,5-1 0 0,-1 2 0 15,1-2-5-15,0 1-2 0,-1 1-1 0,1-3 2 16,-3 3 2-16,3-2 2 0,-5 2-4 16,7-1 2-16,-3 1 0 0,-3-2 0 0,-1 3 0 15,7-2 0-15,-7 1 0 0,0-1 0 16,3 0 2-16,-3 1-1 0,3 1-2 16,-3-3-1-16,3 3 4 0,-3-1-1 15,3-1 0-15,-7 1-3 0,6-1 0 0,-3 1 6 16,1 1-1-16,2-3 0 0,-5 3-4 15,5-2 4-15,-1 2-5 0,1-1 1 16,-4 1-5-16,-1 0 1 0,5-2 3 0,-4 2 1 16,3 0 1-16,-3 0 1 0,5 0 1 15,-7 0 0-15,6 0-4 0,-3-2 0 16,1 2-4-16,3 0 4 0,-7-1 3 16,6 1 5-16,-1 0-3 0,1 0-1 0,3-1-4 15,-7 1 1-15,7-2-3 0,-7 2 0 16,7 0 3-16,-9 0-1 0,8 0 4 0,-1-1 0 15,-3 1 3-15,3-2-2 0,-3 2 1 16,3 0-2-16,-3 0 0 0,2 0 1 16,-1 0-2-16,1 0-1 0,-1 0-1 15,-1 0 1-15,3 0 0 0,-3 0 0 0,2-1-2 16,-1 1 1-16,1 0 1 0,-1 0 3 16,1-2-3-16,-1 2-5 0,-1 0 1 15,2-1 2-15,-1 1 9 0,-3 0-2 16,7 0-3-16,-3-2-2 0,-1 2 0 0,1 0 2 15,-2-1-2-15,3 1-2 0,1-2 2 16,-7 2-3-16,9-2 3 0,-5 1 0 16,-1 1 0-16,3-1 1 0,-3 1-1 0,5-2-5 15,-3 2 2-15,-2 0 3 0,3 0 4 16,-3 0 0-16,3 0-4 0,-3 0-1 16,3 0-3-16,-3 0 1 0,0 0 3 15,-1 0 1-15,5 0-9 0,-1-1 1 0,-5 1-1 16,7 0 16-16,-7-1-1 0,2 1-5 15,1 0-2-15,-3 0 1 0,5-2 3 16,-3 2-1-16,2 0-2 0,-5 0-7 0,1-2 2 16,5 2 6-16,-3-1 7 0,2-1-2 15,-5 1-6-15,1 1 0 0,5-2 1 16,-3 2 0-16,2-2-4 0,-5 1 5 16,9 1 4-16,-9-3-1 0,5 3-1 0,-2-3-1 15,3 3-1-15,1-1-3 0,-5-2 2 16,5 1 0-16,-3 1 2 0,1-3 0 15,3 3-4-15,-1-2 1 0,-3 2 4 0,3-2-4 16,-1 0-3-16,1 1-1 0,1-1 3 16,-5 2 0-16,5-1-2 0,-1-1-2 15,1 0 2-15,1 2 0 0,-1-1 0 16,-1 1 0-16,1-2 2 0,-1 1-2 0,1 1 2 16,0 1 0-16,-1-2 1 0,1 2 0 15,3-3 3-15,-3 2-3 0,-1-1 2 16,1 1-3-16,-1-2 2 0,1 1 0 0,0 1-2 15,-3-2 1-15,3-1 4 0,-1 3-4 16,-4 0-1-16,3-2 0 0,1 1 4 16,-3 1-5-16,1-2 1 0,3 1-3 15,-9 1 3-15,9-1 0 0,-7-1 0 16,7 2 0-16,-3-1-2 0,-4 1 1 0,7-1 1 16,-7 1 1-16,3-2 0 0,-1 1 0 15,3 1-1-15,-3-2 4 0,2 1-1 16,-3 1-9-16,1-2 3 0,3 1 0 0,-3 1 8 15,0-1 1-15,-1 1-5 0,3-2-1 16,3 1-1-16,-7 1-1 0,7-1 6 16,-7-1 2-16,6 0 0 0,-3 2-7 15,1-1-4-15,-1-1 3 0,-1 2-2 0,5-2 0 16,-3 1 0-16,-1-1 2 0,3 0 2 16,1 0 2-16,-3 2 2 0,-1-2 0 15,3 0 0-15,-6 1-2 0,7-1-2 0,-3 2 0 16,-1-1 0-16,3-1 0 0,-1 2 0 15,-3-2 0-15,3 1 0 0,-5 1 3 16,2-2 0-16,1 1-3 0,-3-1 1 0,5 2-1 16,-3-2 2-16,2 1 0 0,-5-1 1 15,1 0 6-15,5 0 3 0,-5 1-6 16,-2 0 3-16,7-1 0 0,-9 1-4 16,4 1-2-16,1-2-1 0,-1 0 3 0,-2 1-2 15,2-1 1-15,1 2-1 0,-1-1-1 16,0-1-4-16,1 2 2 0,-3-2 2 15,2 1-1-15,-1-1 0 0,-1 1 2 0,6 1 1 16,-7-2-1-16,3 0-2 0,0 2 3 16,1-1 0-16,-3 1 0 0,2-1-1 15,1-1 1-15,-5 2-3 0,8-1 3 16,-3-1-1-16,-3 0 2 0,2 2 1 0,1-1-1 16,-1-1 4-16,2 2-3 0,-1-2 0 15,-1 1-2-15,0-1 0 0,1 2-1 16,-1-1 0-16,2-1 2 0,-1 2 0 15,1-2 1-15,-2 1-3 0,1-1 1 0,1 1 0 16,-2 0 0-16,5-1-1 0,-5 0 0 16,-1 1 0-16,5-1-1 0,-4 0 2 0,3 0 2 15,-3 0-3-15,2 0-3 0,3 0 0 16,-5 0 3-16,1 0-1 0,1 0 1 16,0 0 2-16,-1 0 2 0,3 0 0 15,-1-1-1-15,1 1-3 0,-6 1-4 0,7-1-1 16,-3-1-2-16,3 1 4 0,-5 0 1 15,2 0-1-15,3-1-1 0,-7 3 1 16,9-2 2-16,-7 0 3 0,5 0-1 0,1 0-3 16,-6 2-1-16,3-3 0 0,1 2 0 15,-1-1 0-15,-1 1 2 0,-2-1-1 16,5-1-2-16,-3 0-1 0,3 3 2 16,-7-2-1-16,7 0 1 0,-3 0 0 0,-2 0 1 15,5 0 1-15,-7 0-2 0,2 0 1 16,5 0-1-16,-5-1-1 0,-2 1-1 15,3 0 2-15,3-2 2 0,-3 2-1 16,-3 0 0-16,2 0 2 0,0 0-2 0,-3 0 3 16,3 0-2-16,0 0-2 0,1 0 0 15,-1 0 0-15,-8 0 0 0,8 0 0 0,-3 0-2 16,7 0 4-16,-8 0 1 0,5 0 0 16,-5 0-3-16,4 0-3 0,1 0 2 15,-1 0-15-15,-4 0 11 0,4 0 2 16,-1 0 13-16,1-1-5 0,-2 0-4 0,1 2 8 15,5-1-6-15,-4 0 0 0,1-2-6 16,-3 2 0-16,2 0 0 0,1-1 3 16,-5 1 3-16,8 0-2 0,-3-2-1 0,-3 2-4 15,0 0 2-15,0 0 2 0,3 0 2 16,3-1-2-16,-3 1 0 0,-3-1 0 16,2 2 4-16,0-3-2 0,-3 2 1 15,7 0 1-15,-4-2-1 0,-3 3 0 16,3-1-2-16,-2 0-1 0,3-2-6 0,-1 2 5 15,-4 0 2-15,9-1 5 0,-9 1-4 16,4-2-4-16,1 0 2 0,-1 3 0 16,-4-3 4-16,4 2-1 0,-3-1 0 0,-1-1-2 15,0 2-1-15,4-1-3 0,-3 1 3 16,1-2 2-16,-2 0-4 0,0 3 6 16,0-3-2-16,3 1-1 0,-3 1-5 0,-4-1 4 15,6 0 0-15,-2 1 1 0,1 0-1 16,-3-1 3-16,2 0-6 0,-4 2 3 15,6-3 0-15,-6 2 3 0,7 0-3 0,-7-1-1 16,4 2-1-16,-2-2 1 0,0 1 0 16,2 0 1-16,-4 0 5 0,3 0-4 15,-1-1-2-15,-2 3-2 0,6-2 1 16,-6 0 0-16,2 0-1 0,-2 2 3 0,7-2 3 16,-9-1 0-16,6 2-3 0,-4-3 0 15,2 2 3-15,0 0-2 0,2 0-1 16,-4 0-3-16,3-1 2 0,1 1-11 15,-2 0 7-15,0-2 2 0,2 2 16 0,-4-1-6 16,7 1-2-16,-3 0-5 0,-4-2 0 16,2 2-1-16,0 0-6 0,-2-1 4 15,4 1 2-15,-2 0 9 0,3 0 2 0,-3-1-5 16,0 0-2-16,2 1-4 0,-4 0 2 16,2 0-1-16,0 0-1 0,3 0 1 15,-5-1-1-15,6 1 0 0,-6 0 1 16,2 0 2-16,0-2-2 0,3 2 1 0,-5 0-2 15,2 0-1-15,0 2 2 0,-2-4 1 16,2 2 0-16,-2 0-3 0,6 0 1 16,-6-1-2-16,3 1 3 0,-3 0 0 15,2-2 4-15,0 2-4 0,-2 0-3 0,6 0 2 16,-6 0 0-16,2 0 1 0,-1 0-8 16,5 0 5-16,-6 0 0 0,2 0 12 15,-2 0-4-15,2 0 0 0,0 2-3 16,-2-2 4-16,3 0-5 0,-1 0-1 0,-2 0-2 15,2 1-2-15,-2-1 3 0,2 0 1 16,0 0 2-16,-2 2 3 0,2-2-5 0,-2 0 0 16,3 1 0-16,-1 1 5 0,-4-2 0 15,6 1-1-15,-6 0-3 0,2 0 11 16,2 0-3-16,0-1-2 0,-2 2-6 0,-2-2-2 16,9 1 1-16,-9-1 0 0,6 1 0 15,-6 1 1-15,2-2-2 0,2 0 1 16,0 2 1-16,-2-1 1 0,2-1 1 15,-4 2 0-15,2-2 0 0,-2 0-2 0,9 1-3 16,-9-1 0-16,2 2 2 0,-2-2 2 16,4 1 0-16,-2-1-2 0,-2 2 0 15,4-3 0-15,0 3 0 0,-4-2-2 16,2 2-14-16,-2-1 10 0,4 1 5 0,1-1 12 16,-5 1-5-16,2-2-4 0,2 1 2 15,-4 0 0-15,2 1 2 0,-2 0-2 16,0-1-3-16,4-1-4 0,0 2 5 0,-4-1 0 15,2 1 4-15,2-1-6 0,-4 1 2 16,2-3-2-16,-2 4 3 0,0-1-2 16,5-2 2-16,-1 2 0 0,-4-1 2 15,0 1 4-15,2-1 3 0,-2 1-1 0,0-2 0 16,0 3-2-16,4-2-1 0,-4 1 7 16,4 1-2-16,-4-2 9 0,0 2-4 15,0-1 0-15,0-1-5 0,0 2 3 16,0 0 1-16,2-1 0 0,-2 1-2 0,0-2-3 15,0 2-1-15,0 0-1 0,4 0-4 16,-4-1-2-16,0 1 1 0,0 0 1 16,0 0-3-16,0-2 1 0,0 2-1 0,2 0 1 15,-2 0-1-15,0-1 2 0,0 1 1 16,0 0 2-16,0 0-8 0,0-2 5 16,0 2 2-16,4 0 4 0,-4-1 14 0,0 1-7 15,0 0-15-15,5 0-12 0,-5 0 10 16,0 0 17-16,0 0 0 0,0 0-1 15,0 0-1-15,0 0-4 0,0 0 1 16,0 0 1-16,0 0 1 0,0 0 1 0,0 0-1 16,0 0-1-16,0 0 2 0,0 0 2 15,0 0 1-15,-5 0 4 0,5 1 2 16,0-1 1-16,-4 2-4 0,4-2 5 16,0 1-6-16,0-1 0 0,0 2-7 0,-2-1 0 15,2-1-5-15,0 3-3 0,0-3-4 16,-4 2 1-16,4-1-2 0,0 1 2 15,-2 1 1-15,2-2 2 0,0 1 2 0,0 1-1 16,-4-2 0-16,4 2-2 0,-4 0 1 16,4-2 3-16,0 3-1 0,-2-1-2 15,2 0-3-15,0 0 0 0,-4 0-1 16,4-1 2-16,-5 2 0 0,5 0-1 0,-2-1 1 16,2 0-4-16,0 1 0 0,-4 0 3 15,4-1-1-15,-2 1 1 0,2-1-1 0,-4 0 1 16,0 2 0-16,4-2 1 0,0 0 2 15,0 0 4-15,-2 0-4 0,2 0-1 16,0-1-9-16,0 0 3 0,0 1 0 16,-4 0 1-16,4-1 3 0,0-1 1 0,0 2-2 15,-2-1 0-15,2-1-2 0,0 0 3 16,0-1-3-16,0 2 0 0,0-2 0 16,0 2 2-16,0-2 9 0,0 1-3 0,0-1-4 15,0 0-12-15,0 0 0 0,0 0 4 16,0 0 6-16,0 0 0 0,0-1-2 15,0 1-2-15,0-2 7 0,2 0-5 16,2 1-2-16,-4-2-6 0,0 0 0 0,2 2 5 16,-2-2-1-16,4-2 4 0,0 2-2 15,-4 0-2-15,6-3 0 0,-6 3 0 16,2-1 2-16,-2-1 5 0,5-1-1 0,-1 2 0 16,-2-3-2-16,-2 3 0 0,4 0 0 15,0-2-2-15,-2 1-1 0,2-1 0 16,-4 2 1-16,2 1 4 0,-2-2-1 0,4 1-1 15,1-1 0-15,-5 2 3 0,0 0 1 16,2 0 9-16,-2 0-7 0,4 0-2 16,-4 0-8-16,0 0 3 0,0 2 0 15,2-2 1-15,-2 1 1 0,0 0 3 0,0 1-1 16,0-2-1-16,0 2 1 0,0-1 1 16,0 2 2-16,0-1 0 0,0 1 0 15,0-2-1-15,0 1-3 0,0 1 2 16,0 0-4-16,0-2 1 0,0 2-3 0,0 0 0 15,0 0-1-15,0 0 3 0,0 0 1 16,-2 0-11-16,2 2 14 0,-4-1-3 0,2 1 10 16,-3-2-12-16,1 1-2 15,2 2 1-15,-2-1-1 0,2-1 3 0,-6 0 0 16,6 1 2-16,-7 0 1 0,7 1 1 16,-2-2 0-16,-2 1-4 0,2-1 0 0,2-1 6 15,-4 2-3-15,1-1 1 0,1 1-8 16,2-1 1-16,-2 1-1 0,0-2-1 15,4 1 0-15,-2-1-2 0,-2 2 1 16,4-2 2-16,-2 0 1 0,2 0 2 0,0 1-2 16,0-1 2-16,-4 0-2 0,4 2 7 15,-5-2 0-15,5 0-4 0,0 0-4 16,0 0-1-16,0 0 3 0,0 0-2 0,0 0 1 16,0 0 3-16,0 0-3 0,0 0 5 15,0 0-1-15,0 0 2 0,0 0-1 16,0 0 1-16,5 0-2 0,-5 0-2 15,4 0 1-15,-4 0 10 0,0 0 0 0,2 0-5 16,-2 0-13-16,0 0 0 0,4 0 4 16,-2 0-1-16,-2 0 4 0,0 0 1 15,4 0 0-15,-4 1 0 0,4-1 0 0,-4 2 1 16,2-2 0-16,-2 0 1 0,0 1-1 16,4 1-1-16,-4-1-2 0,5-1 2 15,-5 2 0-15,0-1 1 0,2 2 0 0,2-2 1 16,-4 1 2-16,0 0-2 0,2-1-5 15,-2 1 4-15,0-1-2 0,4 2 6 16,0-1-1-16,-4-1-2 0,0 1-1 16,0-1 1-16,0-1 2 0,2 1-1 0,-2-1-1 15,0 2 0-15,0 0 2 0,4-2-1 16,-4 0-3-16,0 0 0 0,0 1 2 16,0-1-1-16,0 2-2 0,0-2-1 0,0 0-6 15,0 0-8-15,0 0-21 0,0 0-96 16,0-2-169-16,0 1-335 0,0-1-352 15,-4 0-103-15,2-2 191 0,-6 1 354 0,8 0 211 16</inkml:trace>
  <inkml:trace contextRef="#ctx0" brushRef="#br1" timeOffset="92962.26">28807 12714 16 0,'0'0'32'0,"0"-2"9"0,-4 2 7 16,4 0 11-16,0 0 8 0,0 0 5 15,0 0-4-15,0 0-9 0,0 0-5 0,0-1-6 16,0 1 5-16,0 0-4 0,0 0 0 15,0 0-5-15,0 0-4 0,0 0 0 16,0 0-2-16,0 0-1 0,0-2-3 16,0 2-2-16,0 0-2 0,0 0 2 0,0 0 0 15,0 0-6-15,0 0-7 0,0 0-4 16,0 0-5-16,0 0-2 0,0 0-5 16,0 0 6-16,0 0 9 0,0 0 13 15,0 0 11-15,0 2 8 0,4-2 6 0,-4 0 0 16,0 0-3-16,2 0-4 0,-2 1-7 15,0-1-4-15,5 0-4 0,-3 0-9 16,-2 2-4-16,4-2 5 0,0 1 9 0,-4-1 16 16,2 1 13-16,-2-1 12 0,8 2 10 15,-8 0 10-15,2-1 14 0,2 1 7 16,-1-1-1-16,1-1-7 0,0 3-16 16,2-1-14-16,-4-1-2 0,2 1-7 0,0-1-10 15,-2 0-11-15,3 3-2 0,1-3 2 16,-2 1-1-16,-2 1 3 0,6-2-4 15,-6 2-1-15,4-1-5 0,-1 1-8 16,-1-1-8-16,2 0-5 0,-4 1 1 0,6 0-5 16,-6 0-2-16,7-1-7 0,-3 1-1 15,-4-1-3-15,2 2 3 0,2-1 1 0,-2 0 4 16,-2 0 5-16,7 0-2 0,-7-1-1 16,6 2-2-16,-2 0-3 0,-4-1-2 15,7 0-4-15,-3 1 0 0,-4 0-2 16,2 0 2-16,2-1 3 0,-2 2-2 0,3-2-1 15,-3 1 0-15,-2 1-2 0,6-2 0 16,-2 1 0-16,-4-1 0 0,2 0 0 16,1 2 0-16,1-1 1 0,-4-1 0 15,2 1-1-15,0 0-2 0,-2 0 3 0,2-1 2 16,-2 2 0-16,2-1 2 0,1 1-4 16,-3-2 1-16,2 1-2 0,0-1-1 0,-2 0 0 15,2 2 1-15,-2-2 7 0,2 0-2 16,0 0-2-16,-1 0-7 0,1 1 4 15,-2-1 0-15,-2 0 1 0,8 2-4 0,-8-2 1 16,2-1 2-16,2 3 4 0,0-2-1 16,-2 0-1-16,3 0-2 0,-5 0 0 15,2 0 0-15,2 2 0 0,0-2 0 0,-4 0-1 16,2 1 1-16,2-1 2 0,-4 0-1 16,2 2 0-16,-2-2-1 0,4 0 0 15,0 0-2-15,-4 1 11 0,2-1-2 16,3 0-5-16,-5 0-12 0,0 0 4 0,2 0 5 15,-2 2-1-15,4-2 2 0,0 0 2 16,-4 0-1-16,2 0-1 0,-2-1 0 16,0 2 2-16,4 0-1 0,0-1 0 15,-4 0 1-15,2 0-1 0,2 0-2 0,-4 0 1 16,0 0 0-16,3 0 1 0,-3 0 0 16,0-1-2-16,4 1 0 0,-4-2-1 15,4 2 2-15,-4-1 2 0,0 1 2 0,0-2-3 16,0 1 3-16,0-1-2 0,0 2-2 15,0-1 1-15,2-1 1 0,-2 0-2 16,0 1-2-16,4 0-1 0,-4-1 2 16,0 1-1-16,0-1 4 0,0-1-10 0,0 2 5 15,0-1 3-15,0 1 3 0,0-1 1 16,0 1-2-16,0-1 3 0,0-1-4 16,0 1 5-16,0-1-2 0,0 2-1 0,0 0-3 15,0-2 5-15,0 0 1 0,0 1 9 16,0-1 8-16,0 0 7 0,0 0-4 15,0 0-8-15,-4-1-3 0,4 1-4 0,0 0 0 16,0-2-2-16,0 0 1 0,0 1-7 16,0 0 2-16,0-1 1 0,0 1-1 15,0-1-2-15,0 1-8 0,0-2 4 16,4 0-1-16,-4 1 4 0,0-1-2 0,0 0 0 16,0-1-2-16,2 1 0 0,-2-4-1 15,4 5 2-15,0-3-1 0,-4 1 2 16,2-1-2-16,-2 1 1 0,0-1 0 15,5 1-1-15,-1 1 5 0,-4-2 7 0,2 2-4 16,2 0-1-16,-4 0-13 0,0 2 2 16,0-1 2-16,2 1 4 0,-2-2-2 15,0 3 0-15,0-4-5 0,0 4 2 0,0-1 1 16,0 1 2-16,0 0 0 0,0 0 1 16,0 0 1-16,0 0-2 0,0 1 1 15,0 1-3-15,0 0 4 0,0-1 0 16,0 1-1-16,0-1 2 0,0 2 1 0,0 0 3 15,0 0-4-15,0 0-2 0,0 0-2 16,0 0-1-16,0 0 4 0,0 0 0 16,0 2 2-16,0-2 1 0,0 0 0 15,0 1-1-15,-2-1 1 0,2 0-2 0,0 0 8 16,0 0-4-16,0 0-3 0,0-1-8 16,0 1 3-16,0-2 5 0,0 2 1 15,0-1 0-15,0-1-3 0,0-1 0 16,0 1 5-16,0-1 0 0,0 2 0 0,0-2 1 15,0 2-6-15,0-2 1 0,-4 0-1 16,4-2 8-16,0 2-2 0,-2-2-3 16,2 2-7-16,-4-1 1 0,-1 0 0 0,5-1 3 15,0-1 0-15,-2 2 1 0,2-1-2 16,-4 1 1-16,0-2-1 0,2-1-1 16,2 2 0-16,-4 0 0 0,2-1 2 15,-2 0 2-15,0 2 2 0,1-1-6 0,3-1 0 16,-6 2-1-16,2-1 0 0,0 1-1 15,2-1 1-15,-2 1 3 0,0-1-3 0,2 1 3 16,-5-1-1-16,3 2 3 0,0-1-3 16,2 1 2-16,-4-2-3 0,6 2 2 15,-8-1 0-15,8 1 3 0,-2 0 1 16,-3 0-4-16,3-2-3 0,2 2 0 0,-8-1 2 16,8 1-1-16,0 0-3 15,-2 0 0-15,2-2 2 0,0 2-2 0,-4 0 3 16,4 0-2-16,-4-2 2 0,4 2 0 0,0 0 3 15,0 2 0-15,0-2 4 0,0 0-5 16,0 2-3-16,0-2 1 0,-2 0 2 16,2 0 4-16,0 1-1 0,0-1-3 15,0 0-1-15,0 0-3 0,0 2 4 0,0-2-2 16,0 0-1-16,0 0-2 0,0 1 5 16,0-1 0-16,0 0 4 0,0 2-6 15,0-2 2-15,0 0 0 0,0 1 5 16,0-1-2-16,0 0 3 0,0 0-1 0,0 2-3 15,0-2-1-15,0 0 3 0,0 1-8 16,0-1-4-16,0 0 0 0,0 0 8 16,0 0 2-16,0 0-4 0,0 0-4 15,0 0 2-15,0 0 0 0,0 2 5 0,2-2-18 16,-2 1-35-16,0-1-60 0,4 0-115 16,0 2-187-16,-4-2-214 0,0 0-129 15,0 0 65-15,0-2 174 0,0 2 202 16</inkml:trace>
  <inkml:trace contextRef="#ctx0" brushRef="#br1" timeOffset="97900.59">28886 12684 4 0,'-2'-2'87'15,"2"0"1"-15,0 2-3 0,-4-1-4 16,4 0-6-16,-2 1-9 0,2-2-6 16,-4 1-6-16,-1-1-8 0,5 2-7 0,0-3-3 15,-2 3-6-15,2-1-1 0,-4-1-2 16,0 1-2-16,4-1 0 0,-2 1 3 15,2-1 1-15,-6 0-1 0,6 1 0 16,-4 0 0-16,0-2 1 0,1 1-2 0,-1-1-3 16,2 2-2-16,-6-2-4 0,6-1 0 15,-2 2-2-15,0-1-1 0,-3 0 0 16,5 0 0-16,-6 0 1 0,6-2 2 16,-4 2 6-16,-2-1 2 0,6-1 8 0,-5 0 6 15,-1 1 8-15,2 1 7 0,0-1 5 16,-1-1-4-16,-1 0-8 0,6 1-12 15,-8-2-11-15,4 2-7 0,-3-1-7 0,3-1-2 16,0 2-2-16,0-3-2 0,-1 3-3 16,-3 0-1-16,4-2-1 0,-2 1-1 15,-3-1 1-15,5 0 2 0,-4 2-2 16,4-2-1-16,-5 0 0 0,3 0-1 0,-2 0 0 16,-1 0 2-16,-3-2 0 0,6 2 1 15,-3-1 1-15,-3-1-1 0,1 1-1 16,-1-1-1-16,6 1 2 0,-11-1 4 15,11 0-3-15,-9 1-4 0,3 0 2 0,1 1 0 16,-1-2 0-16,2 0 0 0,-3 1-1 16,3 0 1-16,-3-2 0 0,3 1-2 0,-1 0 0 15,-1 1 2-15,1 0 0 0,-3-1 0 16,6 1 0-16,-7-1 0 0,3 2-2 16,1-1 1-16,-3 1 0 0,-1 0 0 15,3 0-3-15,-3-1 1 0,5 3 1 0,-5-2 0 16,1 3 0-16,-3-2-1 0,3 1 3 15,-1 1 1-15,0-1 1 0,5 1 0 16,-5-2 0-16,1 2-2 0,-1 0 3 16,1-1-4-16,-1 1-1 0,-3 1-2 0,3-1 2 15,1 0 2-15,-5 0 2 0,0 0-2 16,5 0 1-16,-3 0 2 0,-2 0 1 0,1 0-3 16,1 0-4-16,-2 0 1 0,1 0 1 15,1 2 1-15,-6-2 0 0,7-1-2 16,-3 2 2-16,0 0-1 0,3-1 1 0,-7 0 0 15,6 2 0-15,-1-2-2 0,-1 1 1 16,3 0 1-16,-7 0 0 0,6 0-2 16,-2 1 2-16,1-1-4 0,1 2 1 15,-2-1 0-15,1 1 3 0,1-2 3 0,-1 2-3 16,-1 2 0-16,2-2 0 0,-1 1 2 16,3 1-2-16,-6-1 0 0,5 1-2 15,-1-1-1-15,-2 2 2 0,1-1 3 0,3 1 3 16,-1 0-5-16,1 0 0 0,1 0 0 15,-5-1 0-15,4 2 0 0,1-1 0 16,-1 0 0-16,1 1 0 0,-1-1 0 16,1 2 0-16,-3-2 0 0,3 1-1 0,-1-1-1 15,0 2 0-15,5-1 4 0,-5 1 0 16,1 1-1-16,-5-2-1 0,5 2 0 16,-1-1-1-16,1 1 1 0,-1 0-2 0,1 0 2 15,-5 0 0-15,4 1 0 0,-3-1 0 16,3 2 2-16,1-1-1 0,-5 1-1 15,4-1 0-15,-1 1 0 0,1-1 0 16,-3 1-1-16,-1 1-1 0,4-2 2 0,1 1 0 16,-3 1 3-16,1-2-3 0,1 1 0 15,-1 1 6-15,1-2-1 0,0 1-1 0,1-1-6 16,-3 0 0-16,7 1-2 0,0 0 3 16,-3-1-1-16,3 1 2 0,-3-1 0 15,3 1-1-15,1-1-2 0,-1 1 3 16,2-1 0-16,-1 0 0 0,1 0 0 0,0 2 0 15,-1-2-3-15,1 1 3 0,2-1 2 16,-1 2 0-16,1-1 1 0,-2 1 0 16,4-2 0-16,-5 2-1 0,3 0 4 0,0-1 1 15,-3-1 10-15,1 2 15 0,-4 0 30 16,5 0 20-16,-1 0 9 0,-4-1-8 16,5 1-20-16,-5-2-19 0,1 1-7 15,-1-1 2-15,2 2 11 0,-5-1 4 0,3-1-3 16,-3-1-1-16,0 0 2 0,1 2-1 15,-1-2-4-15,-3-2-10 0,7 2-11 16,-7-2 2-16,-1 1 9 0,4 0 11 16,1-1 9-16,-1 1 5 0,1-3-2 0,3 3-11 15,-3-2 1-15,1 0 1 0,3 0-3 16,-2 0-4-16,5-2-7 0,-1 3-6 16,0-1-13-16,3-2-6 0,-3 1-3 15,4-1-6-15,-2-1-3 0,6 3-6 0,-3-3 3 16,3 2-5-16,-2-2-19 0,0 0-72 15,4 1-172-15,0-1-216 0,0 0-217 0,0-1-1 16,4-1 130-16,0-1 225 0</inkml:trace>
  <inkml:trace contextRef="#ctx0" brushRef="#br1" timeOffset="100237.26">23580 12841 78 0,'0'0'179'16,"-2"0"11"-16,2 0 0 0,-5 0-11 15,1 0-9-15,4 0-1 0,-2 0 0 0,2 0 10 16,-4 0 5-16,0 0 3 0,4 0 3 0,-6 0 5 16,6 0-5-16,-2 2-9 0,-2-2-14 15,-1 0-12-15,3 0-3 0,-2 0-2 0,2 1 1 16,-6-1-10-16,6 0-14 0,-2 0-14 0,-3 2-14 15,3-2-14-15,-2 1-17 0,0 0-18 16,2 1-14-16,-7 0-9 0,9-1-6 0,-4 1-7 16,-2-1 0-16,2 1-4 0,0-1-1 15,-1 2-2-15,-1 0-4 0,2-2 1 0,0 3-2 16,-1-1 1-16,3 0 1 0,-2 0-2 0,0 0 1 16,2-1-3-16,0 2 0 0,-3-1-2 15,5 0 0-15,-2 0 1 0,0 0-3 0,2 0 1 16,2-1-4-16,-4 2-1 0,2-1 3 15,2 0 10-15,0 1 16 0,0-1 10 0,2 2 0 16,2-1-4-16,-2 2-5 0,-2-2-5 0,8 1-4 16,-6 0-6-16,5 1-4 0,1 0 1 15,-2 0 2-15,4 0 0 0,-7 0-2 0,7 0 0 16,-4-2 1-16,2 2-2 0,-1 0 0 16,-1 0-1-16,0 0 2 0,-2-1 2 0,2 1 2 15,-2-2-2-15,-2 0 1 0,7 1 2 0,-7 0 2 16,-2-2 3-16,6 1 1 0,-6 1-1 15,0-2 0-15,0 0-2 0,0 0 2 0,0 0-3 16,0 0-3-16,-6-1-5 0,6 2 0 0,-2-1 1 16,-7-2 3-16,7 1-1 0,-4-2 0 15,2 1-1-15,-2 1 1 0,2-1-1 0,-2-1-5 16,-1 0 0-16,3 2-1 0,0-2-2 16,-2 0-4-16,4 0-3 0,-2 0-3 0,0-2-6 15,1 2-41-15,-1-3-74 0,2 3-88 0,-2-1-57 16,4-1-45-16,-4 1-212 15,4-2-183-15,0 1-118 0,-2-1 158 0,2 2 203 16,0-1 184-16</inkml:trace>
  <inkml:trace contextRef="#ctx0" brushRef="#br1" timeOffset="101173.48">23697 12873 102 0,'0'0'127'0,"0"0"-3"0,3 0-1 16,-3 0-6-16,0 0-5 0,0 1-6 15,0 2 4-15,0 0 4 0,0 0 6 16,0 2-8-16,0-1-11 0,0 2-10 0,0-1 0 16,0 1 0-16,4 0-5 0,-4 0-9 15,0 1-13-15,0-1-14 0,2 1-13 0,-2 3-8 16,0-3-11-16,0 2-4 0,0 0 11 16,0 0 15-16,0 0 15 0,0-1-2 15,0-1-9-15,0 0-14 0,0 1-12 16,0 1-4-16,0-3-4 0,0 0-4 0,4 2 1 15,-4-4-4-15,0 2-1 0,0-1-2 16,4-1 0-16,-4 1-2 0,0-2 3 16,0 0 3-16,0 0-4 0,0 0-29 15,0-1-54-15,0 0-63 0,0 0-57 0,0 1-40 16,0-2-46-16,0-1-42 0,0 0-48 16,2-1 27-16</inkml:trace>
  <inkml:trace contextRef="#ctx0" brushRef="#br1" timeOffset="101731.03">23700 12912 29 0,'0'-3'132'0,"0"-1"5"0,4 2 5 0,-2-1 2 16,2 0 0-16,0 0 7 0,-2-2 10 15,2 2 21-15,2-1 25 0,-1-1 22 0,1 1 14 16,0 1-31-16,0-2-48 0,2 2-62 16,-6 0-36-16,5 0-24 0,1 2-14 15,-2-1-8-15,-2 1-4 0,2 2-2 16,-3-1 0-16,5 2-3 0,-2 1-4 0,-4 0-1 15,-2 1 0-15,8-1-2 0,-8 2 4 16,2-2 1-16,-2 1 7 0,5 0 6 16,-5 3 7-16,0-3-3 0,0 1-4 15,-5-1-8-15,5 1-5 0,-2-1-3 0,-2 2-1 16,0-2-3-16,2 0-5 0,-2 0 0 16,-2-1 2-16,2 0 6 0,1 0-4 15,-3-2-6-15,2 3-29 0,0-1-66 0,2-2-92 16,-2 2-88-16,0-1-65 0,2-1-52 15,-3 1-50-15,3-2 6 0,2 1 76 16</inkml:trace>
  <inkml:trace contextRef="#ctx0" brushRef="#br1" timeOffset="102104.62">23900 12873 49 0,'4'0'190'16,"-2"-2"-7"-16,2 2-20 0,-4 2-20 0,2-1-18 16,-2 1-17-16,5 2-11 0,-5-1-5 15,4 2 0-15,-4 1-2 0,0-2-1 16,0 2 2-16,0 0 0 0,0 2-2 15,0-3-7-15,0 3-9 0,0-2-12 0,0 2-9 16,0-1-8-16,0-1-7 0,0 2-9 16,-4-1-6-16,4-1-9 0,0 0-7 15,0 0-5-15,-5 0 1 0,5-1-4 0,0-1-1 16,0 2-4-16,0-3-1 0,0 2-16 16,0-2-37-16,0-2-52 0,0 2-50 15,-2 0-36-15,2-1-32 0,2-2-39 16,-2 0-54-16,0 0-13 0,0-2 47 0</inkml:trace>
  <inkml:trace contextRef="#ctx0" brushRef="#br1" timeOffset="102439.17">23904 12907 155 0,'0'-2'238'16,"0"1"3"-16,2 0-3 0,2 1 3 16,-4-2 37-16,2 1 57 0,3-1 52 0,-1-1 2 15,-2 2-43-15,4 1-70 0,-2-2-69 16,2 1-59-16,-2-2-50 0,3 1-31 15,-1 0-24-15,2 1-7 0,-6 0-16 0,4-1-6 16,3 1-6-16,-7-1-5 0,6 1-1 16,-2-1-4-16,-4 2 2 0,7-1-3 15,-3 1-22-15,-4 0-29 0,2-2-47 16,0 1-66-16,-2 1-116 0,-2 0-125 0,4 0-93 16,-2 0-55-16,-2 0-23 0,0 0 60 15,0 0 125-15</inkml:trace>
  <inkml:trace contextRef="#ctx0" brushRef="#br1" timeOffset="102739.5">23921 12985 131 0,'0'2'283'0,"2"-1"16"0,2 1 4 0,-2-1 25 16,2-1 36-16,0 0 13 0,2-1-19 0,1 1-62 16,-1-2-65-16,2 1-76 0,-6-1-51 15,9 1-36-15,-5-2-27 0,2 1-14 16,-2 1-12-16,0-1-6 0,1 1-5 16,-1-1-20-16,2-1-39 0,-6 2-89 0,4-1-112 15,-6 2-109-15,4 0-66 0,1 0-31 16,-5 2-17-16,0-2 7 0,0 1 69 15,0 1 111-15</inkml:trace>
  <inkml:trace contextRef="#ctx0" brushRef="#br1" timeOffset="102969.25">23954 13073 70 0,'0'2'249'15,"0"1"4"-15,2-1-14 0,2-1 1 0,0 1 19 16,-2-2 36-16,2 0 31 0,3 0 4 16,-3 1-36-16,2-1-50 0,0 0-61 15,0 0-53-15,3 2-51 0,-3-2-27 16,-4 1-20-16,8-1-10 0,-4 0-10 0,3 0-9 16,-7 0-4-16,6 0-32 0,-2 0-82 15,-4 0-143-15,6 0-139 0,-5 0-84 16,1 0-36-16,-2 0-19 0,6 0 59 15,-8-3 113-15</inkml:trace>
  <inkml:trace contextRef="#ctx0" brushRef="#br1" timeOffset="106215.3">24318 12898 251 0,'0'-3'310'0,"0"2"32"0,2-1 28 16,-2 1 27-16,4-2 4 0,-4 1-27 15,0 0-56-15,-4 2-69 0,2-1-65 0,2 1-55 16,-9 0-42-16,7 0-24 0,-2 0-14 16,0 0-20-16,-2 1-7 0,-5 1-7 15,9 1 7-15,-8 0-9 0,4 0-6 0,0 0 2 16,-3 0-1-16,3 0-4 0,0 2-5 16,0-1 2-16,-2 1-1 0,5-2 0 15,-3 3 0-15,2-2 5 0,0 1 3 0,2 0 1 16,2 0-1-16,0 1 1 0,-4 0 4 15,4-1 10-15,4 1-2 0,-4 0-7 16,0 0-9-16,2-2 6 0,2 2 3 0,0-1 2 16,2-1-3-16,-3 1-10 0,5-1 1 15,-6-1-2-15,4 0 3 0,2 0-5 16,-1 0 0-16,-1-1-3 0,0-1-13 16,2 1-33-16,-2-1-56 0,1-1-85 0,-1 0-139 15,0 2-136-15,2-1-106 0,3-1-39 16,-5-1 26-16,-4-1 98 0,6 1 149 15</inkml:trace>
  <inkml:trace contextRef="#ctx0" brushRef="#br1" timeOffset="106576.25">24514 12858 66 0,'2'-2'212'0,"-2"1"-13"16,0-1-18-16,0 2-20 0,0 0-8 15,-2 2-1-15,2-1 5 0,0 2 11 0,0-1 28 16,-4 1 34-16,4-1 19 0,-4 3-21 15,4 0-51-15,0-1-57 0,0 2-43 16,-2 0-29-16,-2 0-15 0,4 0-15 16,0 2-7-16,0-1-5 0,-3 1-3 0,3-1-6 15,0 0-28-15,-4 1-68 0,0 1-95 16,4 0-83-16,-2-1-45 0,2 1-29 16,0-3-28-16,0 0-32 0,0-2 24 15,0 1 77-15</inkml:trace>
  <inkml:trace contextRef="#ctx0" brushRef="#br1" timeOffset="107277.22">24644 12853 24 0,'0'-1'150'0,"0"1"4"0,0 0-7 15,0 0-13-15,0 0-18 0,-4 0-17 16,4 0-7-16,0 1 2 0,0-1 3 16,0 2 9-16,0-1 4 0,0 1 13 0,-4-1 12 15,4 2 14-15,0 0 5 0,0-2-1 16,0 4-7-16,-2-2-15 0,2 3-17 15,0-2-14-15,-4 3-10 0,2-1-8 16,2 0-8-16,0 1-12 0,-4 2-19 0,-1-1-15 16,5-1-7-16,-2 0-7 0,2 3-1 15,-4-3-5-15,0 2-1 0,4 0 0 0,0 0-1 16,-2 0-1-16,-2 0 2 16,4 0 0-16,0-1-4 0,0-1 2 0,0-1-6 15,-2 2-3-15,2-4 0 0,0 2-1 16,0-1-14-16,0-2-38 0,2 0-66 0,-2 0-78 15,0-2-78-15,0 1-53 16,0-1-37-16,0-2-30 0,0-1-40 0,4-1 37 16,-4 2 86-16</inkml:trace>
  <inkml:trace contextRef="#ctx0" brushRef="#br1" timeOffset="107560.93">24584 12930 18 0,'2'-3'247'16,"2"-1"2"-16,-1 3-15 0,-3 0-17 15,8-1 4-15,-6-1 27 0,4 0 39 0,-2-1 40 16,2 0 15-16,3 2-18 0,-3-1-47 15,0 0-65-15,0 0-63 0,0-2-51 16,3 2-38-16,-1 0-21 0,0 2-18 16,-2-2-9-16,1 0-6 0,-3 0-5 0,2 1-20 15,0-1-35-15,-2 0-71 0,-2 2-109 16,3-1-128-16,-1 2-95 0,-4-1-48 0,0 1-15 16,0 0 8-16,0 0 77 0,-4 0 121 15</inkml:trace>
  <inkml:trace contextRef="#ctx0" brushRef="#br1" timeOffset="107781.23">24607 12967 249 0,'0'3'273'0,"0"2"-5"15,2-2-9-15,-2-2 9 0,4 1 22 16,0 1 27-16,-2-3 2 0,7 0-25 15,-7 0-52-15,2 0-63 0,2 0-58 0,-2 0-45 16,2-2-29-16,-4 2-21 0,3-1-36 16,-1 1-96-16,-2 0-163 0,-2 0-163 15,4 0-136-15,-2 0-58 0,2 0 60 16,-4-2 141-16</inkml:trace>
  <inkml:trace contextRef="#ctx0" brushRef="#br1" timeOffset="108681.39">24781 12874 98 0,'0'0'135'0,"0"2"4"16,0-2-7-16,0 1-12 0,0-1-15 16,0 2-18-16,0-1-19 0,0-1-20 15,0 2-13-15,0-2-13 0,0 1-11 16,0-1-3-16,0 0-5 0,0 1 1 0,0-1-1 15,0 0 0-15,0 2-2 0,0-2 6 16,2 0 11-16,-2 2 12 0,-2-2 11 16,2 0 10-16,0 0 8 0,0 1 10 15,0-1 12-15,0 2 4 0,0-2-8 0,2 0-14 16,-2 0-23-16,0 0-15 0,0-2-4 16,0 2-9-16,0-1-8 0,0 1-8 15,0 0 4-15,0 0-1 0,4-2 1 16,-4 2-1-16,0 0-1 0,0-2-1 0,4 2 2 15,-4 0 1-15,0 0 1 0,0 0 2 16,0-1 8-16,0 1 13 0,0 0 18 16,0 0 13-16,2 0 12 0,-2-1 6 0,0 1 4 15,0 0 3-15,4-2-8 0,-4 2-3 16,0 0 14-16,0 0 22 0,0 2 25 0,0-1 6 16,0 0-12-16,0 3-28 15,0-1-29-15,0 1-21 0,0 1-6 0,-4-1-6 16,4 2-5-16,0 0-10 0,-2 0-4 15,2 2-3-15,0-1 0 0,0-1-3 0,0 2-4 16,-4-2-5-16,4 1 2 16,0-1-4-16,0 0-1 0,-4-1-1 0,4 1-1 15,0-2-34-15,0 2-74 0,0-1-117 16,0-1-106-16,0 1-75 0,0-2-45 0,0-1-36 16,4 0 15-16,-4 0 77 0</inkml:trace>
  <inkml:trace contextRef="#ctx0" brushRef="#br1" timeOffset="109126.54">25033 12903 191 0,'10'-5'276'0,"-4"2"1"0,-1-1-3 16,1 1 13-16,-2-1 45 0,-2 2 33 15,2-1-6-15,0 0-54 0,-2 1-73 16,-2-1-65-16,0 2-47 0,0-1-33 16,-2 0-28-16,2 2-19 0,-8 0-18 0,6 2-11 15,-2 0-6-15,-2 1-1 0,-1 0 0 16,-1 1-2-16,0 0-2 0,-1 3-3 15,1-1 3-15,0 0 1 0,2 0 5 16,0 1 6-16,-1-1 6 0,-1 2 5 0,2-2-2 16,0 1 2-16,2-1-4 0,1 2 1 15,-3-1 3-15,6 1 4 0,-4-1-1 16,0-1 5-16,4 0-1 0,4 0 9 16,0 0 5-16,-4-1 6 0,6-1-2 0,-3-1-2 15,5 0-8-15,0 0-12 0,2-1-8 16,1-2-9-16,-1 0-6 0,0-2-37 15,3 1-63-15,1-1-121 0,-3 0-209 0,-3 0-218 16,0 0-169-16,0-2 65 0,1 1 175 16,-3 0 224-16</inkml:trace>
  <inkml:trace contextRef="#ctx0" brushRef="#br1" timeOffset="114283.83">22534 13405 7 0,'0'0'82'0,"2"0"-8"0,-2 2-3 15,0-2-3-15,0 1-4 0,0-1 4 0,0 0 5 16,0 0 1-16,0 1-2 0,0-1-7 16,0 2-3-16,0-2-1 0,4 2-3 15,-4-1-5-15,0 1-12 0,0-1-7 0,4 1-8 16,-4-1-3-16,0 2-1 0,0 0 1 15,0 2 11-15,0-1 14 0,2 2 12 16,-2 1-4-16,0 1-16 0,4 0-14 16,-4 1-8-16,4 1-6 0,-4-1-3 0,2 1-1 15,3 1-3-15,-3-1 16 0,-2 1 17 16,4-2 27-16,0 0 11 0,-2 0-1 16,2-1-5-16,-2-1 3 0,-2 1 9 15,8-4 21-15,-8 2 15 0,2-2 11 0,-2 0 5 16,7 0 5-16,-7-2-5 0,4-1-11 15,0-1-16-15,-4 0-15 0,2 0-14 0,2-1-9 16,0-1-9-16,-2 1-6 0,2-4-6 16,-4 2-8-16,3-3-9 0,-3 0-8 15,8-2-7-15,-8 0-4 0,2-2-5 16,-2 0-1-16,4 1-2 0,-2 0 4 0,-2 0-1 16,4 0 3-16,0-2-6 0,-4 4 3 15,2-2 1-15,-2 3-3 0,0-1 3 16,5 0-4-16,-3 2-2 0,-2 0-1 15,0 1 1-15,0-1-2 0,4 2-3 0,-4 0-2 16,4 0-2-16,-4 0-29 0,0 2-85 16,0-2-164-16,2 3-171 0,-2 0-137 15,0 0-64-15,0 0 56 0,0 0 134 0,0 0 179 16</inkml:trace>
  <inkml:trace contextRef="#ctx0" brushRef="#br1" timeOffset="114935.02">22807 13435 47 0,'0'-1'167'0,"4"1"-2"0,-4 0-7 0,0 0-11 16,0 1-10-16,0 1-12 0,-4 1 0 15,4 1 1-15,-5-1 3 0,5 3 4 16,0 0 4-16,0 0 6 0,0 2 2 16,-2-1-7-16,2 1-11 0,0-1-9 0,0 0 0 15,-4 3-6-15,4-3-13 0,0 1-21 16,0-1-25-16,0 2-17 0,0-1-14 15,0-1-8-15,0 1-8 0,0-2-3 0,0-1 0 16,0 2-3-16,0-3 2 0,0 1-1 16,0-1 1-16,0-1-2 0,0-1-31 15,4 1-60-15,-4 0-85 0,2-2-67 16,-2 1-46-16,0-1-18 0,5-1-14 0,-5-1-19 16,4-1-9-16,-4 2 13 0,0-3 61 15</inkml:trace>
  <inkml:trace contextRef="#ctx0" brushRef="#br1" timeOffset="115218.36">22786 13504 126 0,'0'-3'193'0,"0"0"2"15,0 0 6-15,4 2 12 0,-4-2 28 0,4 0 44 16,-2 1 54-16,2-1 47 0,-2 0 0 15,7 0-44-15,-7 0-65 0,6 0-59 16,-2 0-49-16,5-1-38 0,-5 1-38 16,4-2-29-16,-4 1-21 0,5 0-18 0,-5 0-7 15,4 1-8-15,-4 0-6 0,1 0-4 16,-1 0 0-16,2 2-5 0,-2-3-16 16,0 4-26-16,1-1-39 0,-3 0-51 0,0 1-92 15,-2 0-146-15,2 0-147 0,-4 1-109 16,2-1-25-16,-4 1 75 0,2 1 148 15</inkml:trace>
  <inkml:trace contextRef="#ctx0" brushRef="#br1" timeOffset="115451.86">22827 13558 83 0,'2'0'262'0,"2"1"9"0,1 1-15 16,-3 0-10-16,2-2 6 0,2-2 8 16,0 0-7-16,0 1-42 0,3-2-61 0,-3 0-55 15,4 0-39-15,-8 0-20 0,9 0-20 16,-5 0-20-16,2 2-55 0,-6-1-76 16,2 2-83-16,0-1-64 0,3 1-60 0,-7 0-55 15,0 0-21-15,0 0 55 0</inkml:trace>
  <inkml:trace contextRef="#ctx0" brushRef="#br1" timeOffset="115685.9">22871 13624 84 0,'2'3'227'0,"-2"0"6"15,0 0-4-15,0 0 0 0,4-1 13 16,0 1 21-16,-2-2 30 0,2 1 22 0,-2-2 1 15,6 0-24-15,-5 1-42 0,7-1-54 16,-4-1-61-16,2 1-46 0,-1 0-35 0,3-2-18 16,-4 1-14-16,0-2-8 0,1 1-19 15,3 0-37-15,-4 1-106 0,2 0-168 16,-1-1-163-16,-5 2-119 0,2-3-47 16,0 2 61-16,2-2 139 0</inkml:trace>
  <inkml:trace contextRef="#ctx0" brushRef="#br1" timeOffset="116086.96">23106 13431 70 0,'4'-4'240'0,"-2"0"6"16,-2 1-15-16,5 0-20 0,-1 0-11 15,-4 2-6-15,2-1 0 0,-2 0-17 0,0 2-16 16,0 2-12-16,4 0-3 0,-4-1-16 16,0 2-24-16,0 0-27 0,0 3-17 15,-4-1-15-15,4 1-16 0,0 0-11 16,0-1 1-16,-2 3 8 0,2-2 5 0,0 2-9 16,0-1-6-16,0-1-5 0,0 2-2 15,0-1-3-15,0-1 2 0,2 2 7 16,-2-4 24-16,4 2 23 0,-2 0 14 0,2-1 4 15,0 1 1-15,-2-2-1 0,2 1-7 16,1-2-9-16,1 0-11 0,-4-2-6 16,6 2-6-16,-6-2-12 0,4-1-9 0,3 0-10 15,-7 0-3-15,6 0-4 0,-2 0-2 16,-4 0-3-16,2-1-1 0,3 1-8 16,-3-1-29-16,-2-1-64 0,6 1-153 15,-8-1-190-15,2 1-186 0,-2-1-95 0,4 1 67 16,-4-2 156-16,0 1 197 0</inkml:trace>
  <inkml:trace contextRef="#ctx0" brushRef="#br1" timeOffset="116453.2">23274 13466 108 0,'6'-2'196'15,"0"0"5"-15,0 1-8 0,3 1-8 16,-3 0-10-16,-2 0-3 0,2 1 2 0,-4 1 14 16,6 0 4-16,-5 2 10 0,3-1 0 15,-6 1-2-15,4-1-10 0,0 1-17 16,-4 1-26-16,0 0-32 0,0-1-37 16,0 0-26-16,-4 1-19 0,0 0-11 0,2-1-8 15,-2-1-5-15,1 0-4 0,-5-2 3 16,8 3-7-16,-2-4 1 0,-4 0-2 15,2 0 4-15,0-2 2 0,2 0 0 0,2-2 3 16,-5 1-4-16,1-3-2 0,4 0-3 16,0 0-1-16,0 0-2 0,0-2-1 0,4 3 1 15,1-1 3-15,-5-1-2 16,2 2-20-16,2 0-64 0,0-1-130 0,-4 3-152 16,2 0-120-16,2 0-79 0,-2 2-5 15,-2-1 81-15,8 2 146 0</inkml:trace>
  <inkml:trace contextRef="#ctx0" brushRef="#br1" timeOffset="116853.98">23540 13419 65 0,'7'-2'281'16,"-1"1"19"-16,0-1 10 0,2 1 1 15,-6-1-5-15,2 0-14 0,3 1-16 16,-3 0-21-16,-2-1-30 0,-2 2-38 0,8 0-41 16,-8-1-35-16,0 1-25 0,2 1-18 15,-2-1-15-15,0 3-10 0,-2-2-9 16,2 3-5-16,-8-1-3 0,6 1-4 16,-2 1-4-16,-3-1 0 0,1 2 3 0,2 0 3 15,-2 0-3-15,2 0 0 0,-2 2-4 16,1-1-4-16,-1 1-2 0,4-1-2 15,-6 2-3-15,6 0-2 0,-2-1-1 16,2-1 0-16,2 0-2 0,-5 1 2 0,1-2-1 16,4 0 2-16,0 0-6 0,0 0-2 15,4-2 2-15,1 1 4 0,-5 0 2 0,6-2 2 16,-4 0-1-16,2-1-5 16,2 0-1-16,0 0-2 0,3-1-18 0,-7-1-39 15,4-1-67-15,2 1-102 0,-2-2-120 16,5 2-97-16,-9-2-39 0,6 0-7 0,0 0-8 15,1-2 45-15,-3 1 103 0</inkml:trace>
  <inkml:trace contextRef="#ctx0" brushRef="#br1" timeOffset="117099.05">23757 13416 10 0,'2'-3'189'0,"3"1"5"0,-3 0 2 16,-2 1 2-16,4 0 1 0,-4 1 4 16,0 1-2-16,0 0-3 0,0 3-5 0,0-1-8 15,0 0-19-15,0 1-23 0,-4 0-33 16,4 3-30-16,0-1-27 0,0 0-20 16,-2 0-14-16,2 0-8 0,0 0-6 15,-5 0-2-15,5-2-9 0,0 2-49 0,0-2-100 16,5 3-130-16,-5-4-116 0,2-2-95 15,-2 1-7-15,4-1 82 0</inkml:trace>
  <inkml:trace contextRef="#ctx0" brushRef="#br1" timeOffset="117419.45">23863 13389 133 0,'0'-2'229'0,"4"2"1"0,-4-1-6 0,2-1 11 16,-2 2 26-16,0-1 37 0,8-1 30 16,-8 2 11-16,2-1-23 0,3 1-41 15,-1-2-54-15,2 1-49 0,-4 1-48 16,2-4-38-16,2 4-30 0,0-1-20 0,-1 0-14 15,1-1-8-15,0 1-4 0,2-1-3 16,-2 2-2-16,1-3-3 0,-1 3-9 16,-2-1-26-16,2-1-65 0,0 1-118 0,-6 1-140 15,9-2-99-15,-9 2-34 0,2 0-3 16,-2 0 6-16,0 0 37 0,0 0 93 16</inkml:trace>
  <inkml:trace contextRef="#ctx0" brushRef="#br1" timeOffset="117620.71">23954 13391 105 0,'-4'4'201'0,"2"0"13"0,2 1 2 16,-5 0-7-16,1 2-6 0,4-3-1 0,-2 3-4 15,2 0-11-15,-4 0-23 0,0-1-38 16,4 2-35-16,-6-1-32 0,6 1-19 16,-2-1-16-16,2 0-16 0,-4 0-8 15,-1 0-21-15,5 1-56 0,0-2-92 0,-2 0-103 16,2-3-92-16,0-1-76 0,0 2 10 15,0-1 82-15</inkml:trace>
  <inkml:trace contextRef="#ctx0" brushRef="#br1" timeOffset="117946.9">24111 13396 126 0,'0'-1'258'0,"6"-1"-3"0,-6 0-27 16,2 2-22-16,-2-1-9 0,4 1 11 0,0 1 17 15,-2-1 3-15,-2 2-21 0,5 0-40 16,-3 1-36-16,-2-2-27 0,4 2-23 16,0 2-21-16,-4-3-22 0,2 3-13 15,-2 0-12-15,4-1 5 0,0 0-8 0,-2 3-4 16,3-3-26-16,-5 2-65 0,2-2-116 16,-2 3-131-16,4-3-91 0,0-1-50 15,2 0-14-15,-4-2 68 0,-2-1 110 0</inkml:trace>
  <inkml:trace contextRef="#ctx0" brushRef="#br1" timeOffset="118254.84">24258 13380 204 0,'0'-7'255'16,"2"5"6"-16,2 0 5 0,-4 1 2 0,0 1-4 15,0 0-7-15,0 1 0 0,-4 2 10 16,2 2 3-16,2 1-16 0,-9 1-29 0,7 1-38 15,-2 2-27-15,0 1-21 0,-2 2-3 16,0 1-3-16,-1-1 2 0,1 2 0 16,-2 2-5-16,6-2-17 0,-6 1-23 0,1 1-23 15,1-1-22-15,0 2-17 0,0-3-6 16,-2 2-5-16,6-2-3 0,-5-2-4 16,3-1-7-16,-2 0-8 0,2-1-45 15,0-2-91-15,2-2-103 0,-3 0-138 0,3 0-168 16,-6-3-163-16,6 1-88 0,2-3 83 15,-4 0 164-15,2 0 205 0</inkml:trace>
  <inkml:trace contextRef="#ctx0" brushRef="#br1" timeOffset="120016.65">24603 13408 66 0,'4'-1'236'0,"-4"1"8"0,0-2 0 0,0 2-2 16,0 0 8-16,0 0 12 0,0 0 20 16,0 0 11-16,0-1-1 0,0 1-22 15,0 0-35-15,0 0-43 0,-4 0-38 0,4 0-36 16,0 0-29-16,0 0-18 0,0 0-14 15,0 0-11-15,0-2-19 0,0 2-7 16,0 0-4-16,-2 0 2 0,2 0-9 16,0 0-4-16,0 0-5 0,0 0 1 0,-4 0-1 15,0 0 1-15,4 0-2 0,0 2 2 16,-3-2-2-16,3 0 5 0,-4 1-4 16,2-1 2-16,2 2-2 0,-4-1 2 15,0-1-1-15,4 1 0 0,-2-1-2 0,2 2 2 16,-4 0-1-16,0-2-1 0,4 1-2 15,-2 1-2-15,-3-2 3 0,5 3 2 16,-2-2-3-16,-2 1-3 0,0 1 0 16,4-1 4-16,-2 2 0 0,2 0 4 0,-4-1-4 15,2 2 2-15,2-1-1 0,-4 1 0 16,4-1 1-16,0 1 0 0,-4-1 0 16,4 1-2-16,0-2-1 0,4 1 3 0,-4 1 5 15,4-3-3-15,-4 2 0 0,0-1-1 16,2-2 5-16,2 1-1 0,-2-2 2 15,-2 0-4-15,8 0-3 0,-6 0 0 16,-2-2 0-16,7 1 2 0,-3-1 1 0,0 1-2 16,-2-1 1-16,-2 0-1 0,4 1-4 15,0 0 0-15,-2-1 0 0,2-1 3 0,-1 2 0 16,-3-1 0-16,4 1 0 0,0-1 0 16,-4 1-2-16,2-1-1 0,-2 0-3 15,0 1 4-15,4 1-1 0,-2-1 2 16,-2-1-1-16,0 2 2 0,0 0-1 0,0 0 0 15,0-1-2-15,4 1 3 0,-4 0 0 16,0-2 0-16,0 2-1 0,4 0-2 16,-4 0 0-16,0 0 2 0,0-1 1 0,0 1-2 15,0 0 2-15,0 0 0 0,0 0 0 16,0 0 0-16,0 0 3 0,0 0 0 16,0 0-1-16,0 0-4 0,0 0 2 15,0 0 0-15,0 0 0 0,0 0 0 0,0 0 2 16,0 0-2-16,2 0-2 0,-2 0-1 15,0 0 3-15,0-2 5 0,0 2-4 16,5 0-1-16,-5 0 0 0,4-1 1 16,-4 1 2-16,0-2-2 0,0 1 0 0,2-1 3 15,2 0-1-15,-4 0 1 0,0 0-6 16,2-1 1-16,-2 0 0 0,4 2-1 16,0-2 4-16,-4 0 0 0,0-1 0 15,2 2-4-15,2-3 2 0,-4 2 0 0,0 0 2 16,2 0-2-16,-2 1 0 0,0 0 2 15,0-1-2-15,0 1-2 0,5 1 2 16,-5-1-2-16,0 2 2 0,0-1-2 0,0 1 2 16,0 1-1-16,0 1-1 0,0-1 0 15,-5 2 2-15,5 0 2 0,0 0 1 16,0 2 1-16,0-2 4 0,0 1-2 16,-2 0-4-16,2 1-4 0,0 0 1 0,0-1 1 15,0 1-1-15,0 1-3 0,0-2 2 16,2-1 0-16,-2 2 1 0,0-3-26 0,5 2-44 15,-1-1-65-15,-4-2-91 16,2 1-103-16,-2-1-83 0,4 1-30 0,-2-2-7 16,2 0-13-16,0-2-1 0,-2 2 62 15,2-3 110-15</inkml:trace>
  <inkml:trace contextRef="#ctx0" brushRef="#br1" timeOffset="120423.77">24781 13309 169 0,'6'-7'285'0,"-2"1"22"0,-2 0 12 0,2 1 4 16,-2-1-8-16,7 2-12 0,-7-1-15 16,2 2-20-16,-2-1-31 0,-2 0-42 15,8 3-34-15,-8-2-30 0,2 2-20 0,-2-1-21 16,6 2-13-16,-6 2-11 0,0-1-11 15,4 2-10-15,-4 0-11 0,0 2-5 16,-4 2-8-16,4-1-6 0,0 3-5 16,-6 0-2-16,6 2-5 0,-2-3-3 0,-2 5 1 15,0-1 2-15,2-2-1 0,2 1-1 16,-4-1 2-16,2 2-1 0,2-1-2 16,-5-1-2-16,5 1-1 0,0-1 6 15,0-1-5-15,0 0 2 0,0 0 0 0,5-1 4 16,-5-3-2-16,2 2 3 0,2-3-2 15,-2 1 2-15,-2-3-10 0,8 0-11 16,-6 0-27-16,-2-2-34 0,6 0-39 0,-6-4-63 16,9 3-114-16,-9 0-122 0,0-2-88 15,0-2-40-15,0 2-11 0,0-3 45 16,0 2 106-16</inkml:trace>
  <inkml:trace contextRef="#ctx0" brushRef="#br1" timeOffset="120613">24770 13402 28 0,'-4'-1'266'0,"4"-1"4"0,-2 1-20 16,2 1-35-16,-4-3-29 0,4 1-30 15,0 0-22-15,0 1-19 0,4 0-23 16,-4-1-23-16,2 2-21 0,-2-3-17 16,4 3-11-16,-2-1-9 0,-2-1-1 0,9 1-5 15,-9 1 1-15,2-2-5 0,6 1-6 16,-6 1-40-16,2-4-58 0,-2 4-68 0,7-2-60 15,-3 0-66-15,-4-1-74 0,6 0 4 16,-6 0 72-16</inkml:trace>
  <inkml:trace contextRef="#ctx0" brushRef="#br1" timeOffset="121424.81">24636 13396 186 0,'0'0'198'0,"0"0"-11"0,0 0-17 15,0 0-12-15,0 0-3 0,0 2-3 16,4-1 1-16,-4 1 5 0,0-1 12 15,4 1 18-15,-4 1 10 0,2-1-7 0,2 2-22 16,-4-1-26-16,0 0-28 0,2 1-21 16,-2 2-13-16,5 0-10 0,-1 0-7 15,-4 0-6-15,2 2-4 0,-2-1-8 0,0 1 0 16,4-1-4-16,-4 2 0 0,2 0-5 16,-2 0-5-16,0 0-10 0,0 0-6 15,0 0-3-15,0 0-6 0,4-1-2 0,-4-1-3 16,0 1-2-16,0-1 0 0,4 0-1 15,-4 0 0-15,0-1-2 0,0 0 1 16,0-2 2-16,0 2-3 0,0-3 0 16,0 2-3-16,0-3-10 0,0 2-36 0,0-1-88 15,0-2-121-15,0 1-116 0,0-1-75 16,0 1-49-16,0-2-40 0,0-2 41 16,0-1 109-16</inkml:trace>
  <inkml:trace contextRef="#ctx0" brushRef="#br1" timeOffset="121791.82">24663 13420 45 0,'0'-3'238'0,"0"0"18"0,0 0-11 15,0 1-11-15,-2 0-16 0,2 0-11 0,0 1-20 16,-4-1-10-16,-1 1-10 0,5 1-2 16,-2 0-8-16,-2 0-4 0,2 0-7 15,-2 1-10-15,0 2-16 0,2 0-19 16,-4 0-22-16,-3 2-22 0,7-1-17 0,-6 2-15 16,2 2-8-16,0-1-6 0,-1 0-6 15,-3 4 0-15,4-4-1 0,-2 4 0 0,-1 0 0 16,1-2-2-16,2 1 0 0,-4 1 0 15,8-2-4-15,-9 0 0 0,5 0 2 16,-2-2 0-16,2 0-12 0,3 1-46 16,-5-2-104-16,6 0-144 0,-4-1-118 0,2-1-69 15,0-1-24-15,4-3 19 0,0 0 82 16,0 0 120-16</inkml:trace>
  <inkml:trace contextRef="#ctx0" brushRef="#br1" timeOffset="121992.25">24524 13537 160 0,'7'-3'246'0,"-5"2"-4"15,2-1-5-15,0 2 9 0,2-1 15 16,-4-1 17-16,6 1-2 0,-1-3-26 0,-1 3-53 16,0 0-60-16,2-2-49 0,-2 1-32 15,5-1-22-15,-9 2-17 0,8-1-65 16,-4 1-140-16,3-1-184 0,-3 1-185 0,-4-3-38 15,6 3 75-15,-2 0 175 0</inkml:trace>
  <inkml:trace contextRef="#ctx0" brushRef="#br1" timeOffset="122730.9">24791 13348 48 0,'0'0'168'0,"0"0"-2"15,0 0-6-15,2 0-4 0,2 0 0 16,-4 0-5-16,0 0-2 0,2 0-1 0,-2 0 2 16,4 0 3-16,1 0-1 0,-3 0 3 15,2 0 8-15,-2 0 25 0,6 0 31 16,-6 0 19-16,4 0-6 0,3 0-22 15,-3 0-36-15,4 0-30 0,-4-1-12 0,1-1-9 16,3 1 0-16,0-2-4 0,1 0-3 16,-1 1-16-16,-2-1-16 0,2 0-10 15,5 0-9-15,-5 0-8 0,-4 0-16 16,5 0-17-16,-5 0-8 0,4 0-10 0,-8 2-3 16,7-1-7-16,-3 1-1 0,-4-1-7 15,2 1-35-15,0 1-75 0,-4-2-88 0,0 1-128 16,0 1-174-16,0 0-182 0,-4 0-129 15,0 0 77-15,2 1 164 0,-4 1 228 16</inkml:trace>
  <inkml:trace contextRef="#ctx0" brushRef="#br1" timeOffset="123393.22">24841 13380 95 0,'0'0'185'0,"0"0"3"16,0 0 1-16,0 0-1 0,0 0 2 0,0 0-2 15,0 0-19-15,0 0-24 0,2 1-21 16,-2-1-8-16,0 0 7 0,0 2 8 16,0-2 15-16,0 1 9 0,0 1 2 15,0 1-15-15,0-2-23 0,0 2-30 0,0 2-26 16,0-2-18-16,0 1-6 0,0 0-6 16,-2 1-5-16,2 0-6 0,0 1-4 15,0 0-6-15,-5 0-3 0,5 0 2 0,-4-1 5 16,4 3 11-16,0-2 10 0,0 2 5 15,0-1-2-15,0 0 1 0,0 3 1 16,0-3 3-16,0 1-1 0,0-1 7 16,0-1-8-16,0 2-6 0,0-4-16 0,0 2 0 15,0 0 2-15,0-1 0 0,0-1-6 16,0 0-6-16,0 0 0 0,0-1-3 0,0 0-2 16,0 0-4-16,0 0 0 15,0-2-2-15,0 2 2 0,0-1 0 0,0 1 2 16,0-2-2-16,0 1 0 0,0-2 0 15,0 1-6-15,0-1-24 0,0 0-50 0,0-1-116 16,0 1-172-16,0-3-179 0,0 1-125 16,4-1-6-16,-4 0 99 0,5 0 170 15</inkml:trace>
  <inkml:trace contextRef="#ctx0" brushRef="#br1" timeOffset="124630.83">25186 13401 102 0,'0'1'196'0,"0"-1"-10"0,0 0-15 0,0 0-16 16,0 2-9-16,0-2-5 0,0 0 1 15,0 1 15-15,4-1 21 0,-4 0 29 16,4 0 28-16,-4 0 24 0,0 0 11 15,2 0-4-15,-2 0-33 0,4 0-44 0,-2 0-50 16,-2 0-35-16,9-1-21 0,-7 1-12 16,2-2-12-16,0 1-15 0,2-1-9 15,-4 1-8-15,6-1 0 0,-1 1-9 0,-5-1-4 16,8 0-5-16,-2 1-1 0,-6-2-4 16,5 2-2-16,1-1 3 0,-6 1-2 15,4-1-2-15,-2 2-1 0,2-1-1 16,-1-1-2-16,-3 1-2 0,2 1-1 0,0-2-36 15,-2 0-56-15,2 1-135 0,-4 1-193 16,4-1-190-16,-4 1-110 0,0-2 42 16,-4 2 135-16,4-1 183 0</inkml:trace>
  <inkml:trace contextRef="#ctx0" brushRef="#br1" timeOffset="124895.18">25273 13373 87 0,'0'4'224'0,"0"-1"-4"16,0-2-23-16,-2 4-20 0,2-1-11 0,0 1 6 15,-5 1 6-15,5-2 11 0,-2 4 11 16,2-2 14-16,0 1 8 0,-4 1-13 16,0-1-35-16,4 0-48 0,0 3-37 15,-2-3-34-15,2 2-21 0,0 0-11 0,-4 0-10 16,0-1-7-16,4-1-6 0,0-1-11 15,0 2-65-15,0-2-115 0,0 0-128 0,0 0-79 16,0-2-38-16,0-1-22 0,0 0 9 16,4-1 67-16</inkml:trace>
  <inkml:trace contextRef="#ctx0" brushRef="#br1" timeOffset="125295.82">25401 13378 7 0,'2'-6'230'16,"4"3"10"-16,-2-1-11 0,0 1-26 15,-2-2-26-15,3 2-11 0,-1 1 9 16,-4 0 35-16,2 0 48 0,2 1 35 0,-4 1 8 15,0 0-25-15,2 0-45 0,-2 1-51 16,0 2-46-16,0-2-40 0,0 3-19 16,0-1-15-16,0 0-4 0,-2 1-11 15,2-1-2-15,0 1-5 0,0 3-2 0,-4-1-2 16,2-1 0-16,2 2 10 0,0 0-7 16,-4-1-10-16,-1 2-15 0,5-1-2 0,0 1-3 15,-2-2-5-15,2 1 2 0,-4 1-2 16,4-2-1-16,-4 1-2 0,4-1 0 15,0 2 0-15,0-2-1 0,-2 0 0 16,2-2 1-16,0 2-3 0,0-1-34 0,0-1-39 16,0-1-56-16,0 0-60 0,2-1-124 15,-2-2-133-15,0 0-98 0,0 0-45 16,4-3 1-16,0 1 84 0,-4-2 137 0</inkml:trace>
  <inkml:trace contextRef="#ctx0" brushRef="#br1" timeOffset="125644.96">25490 13372 95 0,'4'-3'233'0,"-4"0"9"0,2 0-1 16,-2 0 3-16,0 2 19 0,4-1 32 15,0 1 27-15,-4 1 10 0,0 0-17 16,0 0-43-16,0 0-51 0,0 1-51 15,0 1-40-15,0 1-34 0,0 0-23 0,0 0-11 16,0 1-7-16,0 1-9 0,-4-1-8 16,0 2-2-16,4 0 5 0,0 2 2 15,-2-2-6-15,2 1-10 0,-4-1-9 0,2 1-3 16,2 1-8-16,-5-2-3 0,1 1-4 16,4 0 1-16,0-1-1 0,-2-1-3 15,2 2 2-15,0-3-3 0,0 1 4 16,0-3-2-16,0 2-3 0,0 0-21 0,0-2-32 15,0-1-42-15,0 1-37 0,0-2-61 16,0-2-100-16,-4 2-110 0,4 0-67 16,-4-1-10-16,4-2 23 0,-2 0 25 0,-2 1 38 15,4-1 75-15</inkml:trace>
  <inkml:trace contextRef="#ctx0" brushRef="#br1" timeOffset="125859.54">25419 13450 179 0,'-2'-2'223'15,"2"1"18"-15,0 0 17 0,0 1 27 16,0-2 38-16,0 2 29 0,0-1 11 0,0-1-25 16,0 2-47-16,0 0-57 0,2 0-57 15,-2-1-42-15,0 1-34 0,5 0-24 16,-1-2-17-16,-2 2-18 0,2-1-7 0,-2 1-14 16,-2-2-9-16,8 2-11 0,-6-1-3 15,2 1-4-15,-2-2-23 0,3 1-56 16,-1-1-137-16,-2 0-180 0,-2 2-151 15,4-1-65-15,-2 1 9 0,2-3 69 0,0 2 122 16</inkml:trace>
  <inkml:trace contextRef="#ctx0" brushRef="#br1" timeOffset="126129.61">25537 13381 74 0,'0'-1'222'0,"2"-1"11"16,-2 1 11-16,4 1 23 0,1 0 23 15,-5 0 6-15,0 1-4 0,0 1-14 0,2-1-10 16,-2 1-16-16,0 1-21 0,4 0-41 16,-4-1-38-16,0 3-31 0,0 0-24 15,0-1-18-15,0 0-11 0,0 1-10 0,0 0-16 16,0 1-15-16,0-2-7 0,0 1-5 16,0-1-6-16,0 2-5 0,0-2-4 15,0 0-4-15,0 0-10 0,0 1-31 16,0-2-46-16,0-1-84 0,0 0-136 0,0 1-142 15,-4-1-100-15,4-1-38 0,-2-1 7 16,2 0 78-16,0 0 139 0</inkml:trace>
  <inkml:trace contextRef="#ctx0" brushRef="#br1" timeOffset="126410.89">25543 13404 161 0,'5'-5'237'0,"-5"4"11"16,2-4-3-16,2 2 6 0,-2 0 14 0,-2 0 21 15,8 0 6-15,-6 2-2 0,2-2-14 16,-2-1-20-16,7 3-34 0,-7-2-39 16,6 2-43-16,-2-1-34 0,-4-1-30 0,6 0-18 15,-1 0-18-15,-1 2-19 0,0-3-8 16,2 3-6-16,-1-2 1 0,-5 0-7 15,6 2 3-15,-2-1-4 0,0 1-3 0,1-1-2 16,-3 1-15-16,-2-1-34 0,6 0-61 16,-6 2-112-16,2-1-140 0,0 1-114 15,-4 0-62-15,2 0-19 0,-2-1 28 16,0 1 95-16,0 0 136 0</inkml:trace>
  <inkml:trace contextRef="#ctx0" brushRef="#br1" timeOffset="126830.69">25587 13381 63 0,'0'2'138'0,"-4"-1"-1"16,4-1 2-16,0 3 11 0,0-3 7 15,0 2 21-15,0-1 25 0,0 0 39 0,4 1 48 16,0 0 34-16,-4-2 19 0,2 3-21 15,2-3-42-15,-2 1-65 0,2-1-60 16,0 0-50-16,3 0-33 0,-5 0-22 16,6 0-19-16,-2 0-10 0,-2 0-10 0,3 0-2 15,-1-1-3-15,0 1-1 0,-2 0-6 16,2 0-4-16,-2-2-2 0,-1 1-25 16,3 1-53-16,-2-2-118 0,0 2-172 0,-4 0-170 15,0 0-134-15,0 2 15 0,0-2 111 16,-4 3 189-16</inkml:trace>
  <inkml:trace contextRef="#ctx0" brushRef="#br1" timeOffset="127075.03">25572 13495 69 0,'0'2'165'0,"0"-1"-12"16,4-1-9-16,1 2-3 0,-5-1 8 15,2 0 7-15,-2 1 11 0,4 0 23 16,0-1 32-16,-2-1 32 0,2 0 15 0,-2 0 4 16,2 0-23-16,0 2-31 0,3-2-44 15,-5 0-43-15,6 0-43 0,-6 1-34 0,6-1-22 16,-6 0-13-16,3 0-27 0,1 0-88 16,-2 0-181-16,-2 2-195 0,2-2-158 15,-4 0-29-15,2-2 83 0,-2 1 164 16</inkml:trace>
  <inkml:trace contextRef="#ctx0" brushRef="#br1" timeOffset="130296.92">22563 13921 10 0,'0'-1'121'0,"4"1"-17"16,-4 0-11-16,0 0-1 0,0 0-1 0,4 0-2 16,-4 1-4-16,0 1-4 0,0-1-8 15,0 1 0-15,0 1 23 0,2 0 30 0,-2-1 18 16,0 3-1-16,4 0 0 0,-4-2 13 15,0 2 12-15,2 0 2 0,-2 0-14 16,4 1-21-16,0-2-25 0,-4 2-25 16,2 0-20-16,-2 0-17 0,5-1-12 0,-3 2-9 15,-2-1-9-15,8 0-5 0,-8 0-3 16,2 0-1-16,-2 2-5 0,4-4 0 16,0 2-1-16,-4-1 19 0,2 1 23 15,2-2 17-15,-4 1-2 0,3-1-6 0,-3-1-9 16,0 0-1-16,4 0 0 0,-4 0 6 15,4-1 10-15,-4 0 4 0,2 0 0 16,-2 0-6-16,0-2-4 0,4 0-8 0,-2 0-2 16,-2 0 4-16,4 0 4 0,0-2 3 15,-4 0 7-15,2 0-4 0,-2-1-6 16,5 0-6-16,-3-2-5 0,2 0-5 16,0 1-9-16,-2-2-3 0,2 0-5 0,0 0-5 15,-4-1-9-15,6-1 1 0,-6 2 0 16,3-3 3-16,-3 2-3 0,4-1-5 15,0 0-1-15,-4 3 0 0,2-1-4 16,-2 0-2-16,4 1-4 0,-2 1-4 0,-2 1-9 16,0-2-33-16,4 2-60 0,-4 1-81 15,4 0-154-15,-4 0-168 0,0 2-160 16,0 0-55-16,0 0 84 0,0 0 165 16,0 0 189-16</inkml:trace>
  <inkml:trace contextRef="#ctx0" brushRef="#br1" timeOffset="130647.46">22838 13930 20 0,'0'2'109'15,"0"0"7"-15,0 0 9 0,0 1-1 16,0 2 3-16,0-2-2 0,-5 1 4 0,5 1-1 16,-4 1 7-16,4-2 3 0,0 2 1 15,-2 2-6-15,2-2-16 0,0 1-29 16,0-1-28-16,-4 3-22 0,4-3-15 15,0 2-7-15,0-1-6 0,-2 1-2 0,2-1-6 16,0-1-2-16,0 0-37 0,0 0-68 16,0 0-92-16,0-1-80 0,0-2-72 15,0 1-36-15,0-1 39 0</inkml:trace>
  <inkml:trace contextRef="#ctx0" brushRef="#br1" timeOffset="131102.69">23050 13914 108 0,'3'-2'162'0,"-3"1"-8"0,4-1-3 15,0 1 2-15,-4 1 5 0,2-2 4 0,-2 2 2 16,0 2 5-16,0-2 15 0,0 1 17 16,4 2 22-16,-4 0 14 0,2 0 7 0,-2 0-13 15,0 2-30-15,4-1-38 0,0 2-39 16,-4 0-31-16,0-1-28 0,2 0-22 15,-2 3-12-15,5-2-12 0,-5 2-3 16,4-1-9-16,-4 1-5 0,6-2-2 0,-6 1 2 16,2 0 0-16,-2 3 1 0,8-4 0 15,-8 1-1-15,2 1-1 0,2-1-2 16,-2-1 2-16,3 0-2 0,-1 0 1 16,-4-1 2-16,2-2-2 0,2 1 3 0,-2-1-25 15,-2-1-60-15,4 0-133 0,0 0-148 16,-4 0-102-16,0-2-33 0,0 1-8 15,0-1 4-15,0 0 64 0,0-3 116 0</inkml:trace>
  <inkml:trace contextRef="#ctx0" brushRef="#br1" timeOffset="131398.94">23123 13951 65 0,'0'-3'234'0,"0"0"2"0,0 2-15 16,0-1-8-16,0 1 15 0,-2 1 38 15,2 0 42-15,0 0 15 0,0 1-9 0,-4 2-36 16,-1-1-46-16,5 2-50 0,-2 1-41 16,-2-1-39-16,2 2-29 0,-6 0-24 15,6 2-19-15,-2-1-10 0,-2 2-8 16,1 0-7-16,-1 2-5 0,2-2 2 0,-2 1-3 15,0 1 2-15,-1-1-1 0,1 2 0 16,-2-3-21-16,6 0-76 0,-6 0-176 16,1-2-190-16,5 1-141 0,-6-2-60 0,6 0 62 15,-4-1 122-15,-2-2 181 0</inkml:trace>
  <inkml:trace contextRef="#ctx0" brushRef="#br1" timeOffset="131635.44">22976 14109 81 0,'0'-2'249'0,"8"1"14"0,-8-1-9 15,7 2 2-15,-7-2 20 0,2 2 32 16,6-1 28-16,-2 1 7 0,-4-1-29 0,6-1-54 16,-6 2-65-16,5-1-57 0,1-1-48 15,-2 2-34-15,0-1-24 0,1-1-11 16,1 1-10-16,-2-1-3 0,4 1-6 15,-8-3-31-15,7 3-127 0,-1-2-230 0,-4 2-261 16,2-1-121-16,0-1 80 0,-1 0 197 16,1 0 191-16</inkml:trace>
  <inkml:trace contextRef="#ctx0" brushRef="#br1" timeOffset="132381.24">23613 13906 63 0,'0'0'161'16,"0"0"48"-16,-2 0 37 0,2 2 36 0,0-1 30 15,0 2 20-15,0 1 15 16,0 0-6-16,0 2-23 0,0 0-45 0,0 0-54 16,0 1-55-16,0 2-34 0,2 0-22 15,-2 0-8-15,0 2-10 0,0-1-11 0,0 1-16 16,0 1-14-16,0-2-15 16,4 1-10-16,-4-1 0 0,4 1-9 0,-4-1-6 15,0-1-11-15,2 0-3 0,-2-1 3 16,4-1-4-16,-4 1 6 0,0-2-13 0,2-1-49 15,-2-1-79-15,4 0-158 0,-4-2-178 16,0-1-156-16,0-1-63 0,0 0 46 16,0 0 121-16,0-1 172 0</inkml:trace>
  <inkml:trace contextRef="#ctx0" brushRef="#br1" timeOffset="132736.18">23569 14025 12 0,'9'-6'218'0,"-9"0"29"16,6-2 10-16,-4 2-5 0,6 0 6 15,-6 0 27-15,4 0 33 0,5 0 23 16,-3 0-14-16,0 2-39 0,1-1-51 16,-1 1-52-16,0-1-44 0,0 2-31 0,3 0-25 15,-3 2-16-15,0-1-13 0,0 2-11 16,1 0-13-16,-1 0-10 0,-6 2-1 15,6-1 2-15,-6 2 5 0,3 0-3 0,-3 2-5 16,2-2-4-16,-4 0-3 0,0 1-1 16,0-1-4-16,-4 2-4 0,2-2 0 15,-3 1-2-15,3-1-1 0,-6 0 1 16,6-1-3-16,-6-1-3 0,2 0 2 0,3-1-4 16,-5 2-9-16,6-2-27 0,-2-2-35 15,2 1-46-15,-2 1-71 0,0-3-121 16,4 2-132-16,-2-1-90 0,2 1-34 15,2-2 0-15,-2 1 71 0,4 1 119 0</inkml:trace>
  <inkml:trace contextRef="#ctx0" brushRef="#br1" timeOffset="133095">23793 13939 173 0,'8'-1'287'0,"0"-3"14"0,2 4-8 15,-1-1-9-15,-1 0-18 0,0 1-27 16,1 0-32-16,1 0-18 0,-4 1-5 0,2 0 2 16,-1 3-10-16,-1 0-23 0,-2 1-29 15,2-1-31-15,-2 2-17 0,-4 2-10 16,2-2-3-16,2 1-9 0,-4 1-8 16,-4-1-12-16,4 1-8 0,-2-1-8 0,-2-1-5 15,0 2-8-15,2-3 2 0,-4 2-2 16,2-3 11-16,-3-1 6 0,3 2 12 15,-2-4-1-15,2 1 3 0,-2-1 1 16,2-2 4-16,1-1-16 0,-1 1-2 0,2-4-2 16,-2 1 8-16,4-2-15 0,-4 0-7 15,4 0-4-15,0-2 12 0,4 2-6 16,-4-1-9-16,4-1-9 0,-2 1 3 0,2 1 3 16,-1 0-6-16,-3 0-36 0,8 1-73 15,-6 1-174-15,-2 0-210 0,4 2-186 16,-2-1-70-16,2 1 92 0,0 1 168 15,-4 1 195-15</inkml:trace>
  <inkml:trace contextRef="#ctx0" brushRef="#br1" timeOffset="133436.97">24024 13905 18 0,'2'0'223'0,"-2"0"15"0,4 0 8 16,-2 0 15-16,-2 0 37 0,0 1 39 15,4 1 9-15,-4 1-24 0,0 0-49 16,0-1-44-16,-4 3-40 0,4 0-34 0,0-1-31 15,0 2-31-15,-2 2-29 0,-2-1-22 16,4-1-17-16,-2 2-11 0,2-1-6 16,-4 1-13-16,0-1-81 0,4 1-231 15,-2-1-305-15,2 0-189 0,-6-2 68 0,6 1 212 16,-5-1 207-16</inkml:trace>
  <inkml:trace contextRef="#ctx0" brushRef="#br1" timeOffset="133742.96">24171 13930 6 0,'2'-3'214'0,"2"2"3"0,-2-1-17 0,2 1-34 16,0-1-36-16,-2 2-16 16,-2-1 8-16,5 1 25 0,-3 0 33 0,-2 0 35 15,4 1 11-15,-4 1 8 0,0 1-15 16,0 0-22-16,-4 0-40 0,4 1-44 0,-2 1-45 16,-3 1-24-16,3-1-18 0,-2 2-9 15,0-1-7-15,2 0-4 0,-4 1-8 16,-2-1-47-16,6 1-98 0,-5 1-129 15,-1-2-92-15,6 2-37 0,-6-2-5 0,1-2-7 16,5 0 10-16,-6 1 61 0</inkml:trace>
  <inkml:trace contextRef="#ctx0" brushRef="#br1" timeOffset="134171.07">24140 13956 150 0,'4'-2'248'0,"-4"2"2"15,2-2-9-15,-2 2-6 0,4 0 6 0,0 0 5 16,-2 0 1-16,3 2-9 0,-3-2-19 15,-2 2-18-15,8-1-23 0,-6 1-16 16,2 1-20-16,-2-2-10 0,2 2-15 16,0 0-15-16,-2 0-21 0,5 2-15 0,1-2-15 15,-6 1-6-15,6 1-3 0,-6-1-6 16,5 1-9-16,-3-1-9 0,2 2-5 16,-2-1-3-16,2-2-5 0,-2 1-1 0,3 1-2 15,-1-1 0-15,-2 1-1 0,2-2-1 16,0 0-1-16,-2 0 1 0,3 0 3 15,-3 0-6-15,2 0-1 0,-4-2-26 0,6 1-40 16,-6-2-80-16,7 0-146 0,-7 0-166 16,2 0-132-16,-2-3-62 0,2 0 42 15,0 1 122-15,-4-2 172 0</inkml:trace>
  <inkml:trace contextRef="#ctx0" brushRef="#br1" timeOffset="134423.47">24334 13939 8 0,'2'-5'255'16,"-2"1"19"-16,0 1 4 0,0 0-13 15,0 0-15-15,4 0-8 0,-4 1 12 0,2 1 28 16,-2-2 25-16,0 3-4 0,0 0-33 16,0 0-51-16,0 3-50 0,0-2-43 15,0 3-29-15,0-1-19 0,0 1-12 16,-2 2-12-16,-2 0-10 0,4 0-16 0,-2 1-9 15,-2 3-7-15,0-3-3 0,2 1-5 16,2-1 0-16,-6 2-4 0,1-1-1 16,1-1-7-16,4 1-37 0,-2-2-53 15,2-2-102-15,-4 1-156 0,0-1-161 0,4-1-125 16,0 0-34-16,0-3 72 0,4 0 142 16,0-1 170-16</inkml:trace>
  <inkml:trace contextRef="#ctx0" brushRef="#br1" timeOffset="135038.63">24427 13933 42 0,'2'-1'237'15,"-2"-1"23"-15,0 1 4 0,4-1-3 0,-4 1-8 16,5-1-18-16,-5 1-19 0,0 1-10 15,2-2 7-15,2 1 11 0,-4-1 6 0,2 0-6 16,2 1-22-16,0 0-28 0,-2-1-35 16,2 1-25-16,-2-1-19 0,7 1-3 15,-7-1-3-15,6 1 10 0,-2-1 10 16,4 1 29-16,-3-2 10 0,3 1-9 0,-4 1-42 16,5-1-37-16,-1-1-16 0,-2 0-14 15,2 2-9-15,-3-1-11 0,3-1-4 16,0 2-8-16,-3-3-5 0,3 3-5 15,-4-2-39-15,2 2-73 0,-6-1-85 0,3 1-50 16,-1-2-65-16,-2 3-93 0,-2 0-92 16,0 0-29-16,0 0 33 0,-2 0 54 15,2 0 61-15,0 0 75 0,-4 0 81 0,-1 0 78 16,5 0 58-16,-2 0 49 0,2 0 49 16,-4 0 44-16,4 0 39 0,-4 0 34 15,4 0 26-15,0 0 23 0,-2 0 16 16,-2 3 21-16,4-3 24 0,-2 1 24 0,2 2 14 15,-4 0 6-15,0 2-7 0,4-2-8 16,-3 1-13-16,-1 2-21 0,2 0-30 16,-6 0-34-16,8 2-29 0,-2-1-17 15,-6 1-8-15,8-1-2 0,-2 2 5 0,-3-2 0 16,3 1 1-16,2 0-5 0,-4-2-3 16,4 1 8-16,-4 2-3 0,4-1-13 0,0-2-29 15,-2 1-21-15,2 1-15 16,0-2-5-16,0 0-8 0,0 1-6 0,0-1-2 15,0-1-5-15,0-2-1 0,0 1-3 16,0-1-6-16,2 0-52 0,-2-1-105 0,0-1-125 16,4-1-214-16,-4 0-231 0,0 0-190 15,0-3 66-15,0 0 216 0,0 0 251 16</inkml:trace>
</inkml:ink>
</file>

<file path=ppt/ink/ink4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25:09.423"/>
    </inkml:context>
    <inkml:brush xml:id="br0">
      <inkml:brushProperty name="width" value="0.05292" units="cm"/>
      <inkml:brushProperty name="height" value="0.05292" units="cm"/>
    </inkml:brush>
  </inkml:definitions>
  <inkml:trace contextRef="#ctx0" brushRef="#br0">29487 13252 70 0,'0'-1'81'0,"-4"-1"12"0,4-1 11 0,0 2-8 15,0-3-14-15,-4 3-13 0,4 0-8 0,0-1-5 16,0 2 7-16,0-3 4 0,0 3 1 0,0-1-1 0,0-1-1 15,0 2-4-15,0-1-3 0,0 1-8 0,0-2-1 0,0 2 0 16,0-1-4-16,0 1 3 0,0 0-3 0,0-2-1 0,0 2 3 16,0-2 7-16,0 2-2 0,0 0 2 0,0 0 1 0,0-1 0 15,0 1 8-15,0 0 0 0,-2-1-2 0,2 1 1 16,0 0-2-16,0 0 1 0,0 0-1 0,0 0-1 0,0 0-5 16,0 0-2-16,0 0-1 0,0 0 0 0,0 0-2 15,0 0 0-15,0 0-1 0,0 0-4 0,0 0-1 0,0 0 15 16,0 0 6-16,0 0-4 0,0 0-1 0,0 0 0 0,0 0-5 15,0 0-5-15,2 0-3 0,-2 0-2 0,0 1-6 16,0-1 1-16,0 0-3 0,0 1-4 0,0-1-2 0,4 0-4 16,-4 0-1-16,4 2-2 0,-4-2 0 0,0 2-2 0,0-2-1 15,3 0-2-15,1 0 2 0,-4 1-1 0,0 1-2 0,2-2-2 16,-2 1-3-16,0-1-2 0,0 2 2 0,4-2-2 16,-4 1 4-16,4-1 4 0,-4 2 1 0,0-1 8 0,0-1-3 15,0 2 2-15,0-1 3 0,0 0 13 0,0-1 16 16,0 2 12-16,0 0 3 0,0 1-1 0,0-2-4 0,0 1-4 15,0-1-6-15,0 1-9 0,-4-1-16 0,4 2-2 0,-4-2-6 16,4 1-2-16,-2 0-2 0,2-1-2 0,0 1-5 0,-4-2 1 16,1 1-4-16,3 1 2 0,-4-2-5 0,0 0 0 0,4 0-5 15,-2 0 5-15,-2 0-2 0,2 0 1 0,2 0 0 16,-4-2 3-16,0 2 3 0,4-1 4 0,-2 1-1 0,2-2 6 16,-5 1-9-16,1 1 0 0,4-4 1 0,0 4-6 15,-2-1 0-15,2 0 1 0,0-1 0 0,0 1-1 0,0-1 2 16,0 2 2-16,0-3-1 0,0 3 2 0,0-1-4 0,0-2 0 15,0 3 1-15,2-2-1 0,-2 0-3 0,0 1 1 16,4 0 2-16,-4 1-7 0,5-2 5 0,-5 2-2 0,0 0-4 16,2 0 2-16,-2 0 4 0,4 0-2 0,0 2-4 0,-4-1-2 15,0-1 0-15,2 1 0 0,-2 3 4 0,4-1-7 0,-4-2 3 16,0 1 4-16,0 1-3 0,0 0-1 0,0-1 2 16,0 0 0-16,0 1-1 0,0-1 1 0,0 1 4 0,0-2-4 15,0 2 1-15,-4-1 1 0,4-1-3 0,0 1-1 16,-2-1 0-16,2 1 0 0,-4-2 4 0,4 0-1 0,-4 1-3 15,4-1-4-15,-2 0 0 0,2 0 3 0,0-1-1 0,-5 1 2 16,5 0 0-16,-4-2 0 0,4 1 0 0,-2 1 0 0,2-2-2 16,0 1-3-16,0-1 6 0,0 1 1 0,-4-1 1 15,4 1-2-15,0 1 2 0,0-3-4 0,0 3-1 0,0-3 2 16,0 3-2-16,0-4 1 0,4 4-3 0,-4-1 2 16,0 0 2-16,2-1 0 0,-2 1-3 0,0 1 2 0,4-2-3 15,1 2 3-15,-5-1 1 0,2 1 0 0,-2 0 3 0,0 0-2 16,4 0-1-16,0 1 0 0,-4-1 0 0,2 2 2 0,-2-1 0 15,4-1-2-15,-4 3 0 0,0-2 0 0,0 1 0 16,0 0-3-16,2 1 2 0,-2-2-2 0,0 1 2 0,0-1 1 16,0 2 0-16,0-1 0 0,0-1 0 0,0 1 3 0,0-2-2 15,0 1 6-15,0 1-6 0,-2-1 4 0,2 1-4 16,0-2-1-16,0 0 0 0,0 0 0 0,0 0 8 0,-4-2-1 16,4 1 4-16,0 1-2 0,-2-2 6 0,2 1-5 15,0-1 4-15,0 1 7 0,0-1 6 0,0-1 1 0,0 2 0 16,0-2 1-16,0 0-3 0,0-1-4 0,0 3-8 0,0-2 0 15,0 0-3-15,2 2 0 0,-2-2-4 0,4 1 3 0,-4-1-1 16,2 1-2-16,-2 1-3 0,4-2 2 0,0 2 0 0,-4-1-1 16,3 1 3-16,1 1-2 0,-4-2-1 0,2 2 1 15,2 0-2-15,0 0 1 0,-4 0-3 0,2 0 2 0,-2 2 0 16,4-1-3-16,-4 1 4 0,4-1-4 0,-4 2-8 16,0-2-9-16,2 1-1 0,-2 1-13 0,0 0 1 0,0 0 2 15,0-1 5-15,0 1 4 0,0-1 6 0,0 2 1 0,0-3 1 16,0 1 2-16,0 1 7 0,0-2-1 0,-2 1-3 0,2-1-7 15,0 1-3-15,0-2 1 0,0 1 8 0,-4-1 1 16,4 0-3-16,-4 0 9 0,4 0-5 0,0-1 3 0,0-1-2 16,-2 1 1-16,2-1 2 0,0-1 3 0,0 2 4 0,0-2 3 15,0-1-1-15,-4 0 2 0,4 1-1 0,0 0-5 16,0-1 2-16,4-1-9 0,-4 2 2 0,0-1 0 0,0 1 0 16,0 0 0-16,2-1 0 0,-2 2-3 0,0-1 1 0,4 1-1 15,0-1 1-15,-4 3 2 0,2-1 0 0,3 1 0 16,-5 0 4-16,2 0-4 0,-2 1 3 0,0-1-1 0,4 3-2 15,0-1 3-15,-4 1 3 0,0-1-5 0,0 2-1 0,0-1-7 16,0 0-5-16,2 0-4 0,-2 0 2 0,0-1 4 0,0 3 10 16,0-2 0-16,0 0 3 0,0 0 1 0,-2 1 1 15,2-2 3-15,0 1-2 0,0-1-3 0,0 1-2 0,0-2-1 16,0 1 0-16,-4-1 0 0,4-1 7 0,-4 2 0 16,4-2 4-16,0 0-8 0,0-2 1 0,0 2 1 0,-2-1 3 15,2-1-5-15,0 1 2 0,0-2-3 0,0 1-2 0,0 1 0 16,0-3 0-16,-5 3 0 0,5-2 0 0,0 2-7 0,0-1 4 15,0 1 0-15,0-1 2 0,0 1 1 0,5-2-8 16,-5 3 6-16,0-2-3 0,0 0 1 0,0 2-1 0,0-1 3 16,0 1 1-16,2 0 1 0,-2-1-6 0,0 1-13 0,0 0-21 15,0 1-43-15,4-1-71 0,-4 0-67 0,0 0-77 16,4 1-102-16,-4-1-114 0,0 2-68 0,0-2 42 0,0 2-44 16,-4-2 18-16,4 1 13 0,-4 1 136 0</inkml:trace>
  <inkml:trace contextRef="#ctx0" brushRef="#br0" timeOffset="5800.92">29058 13566 37 0,'0'0'63'0,"0"0"10"16,0 0-5-16,0 0 1 0,0 0-4 0,0 0-6 15,0 0-7-15,0 0-7 0,0 0-5 0,0-2 1 0,0 2-3 16,0 0 0-16,0 0-1 0,0 0 4 0,0 0 4 16,0 0 1-16,0 0-2 0,0 0-1 0,0 0-4 0,0 0 3 15,0 0-4-15,0 0 1 0,0 0 1 0,0 0 3 0,0 0-2 16,0 0 2-16,0 0-2 0,0 0-1 0,0 0-3 0,0 0-3 15,0 0-1-15,0 0-5 0,0 0 0 0,0 0-5 0,0 0 3 16,0 0 0-16,0 0 0 0,0 0-2 0,0 0-2 16,0 0 0-16,0 0 0 0,0 0 0 0,0 0-2 0,0 0 0 15,0 0 1-15,0 0-1 0,0 0 0 0,0 0 2 16,2 0-3-16,-2 0 0 0,0 0 3 0,0 0-3 0,4 0-3 16,-4 0 0-16,0-1 1 0,0 1-2 0,0 0-2 0,0 0 0 15,2-2-1-15,-2 2-4 0,0 0 2 0,4-2 0 16,-4 2-1-16,4 0-2 0,-4 0 1 0,0-1 0 0,2 1 0 15,-2 0-2-15,0 0 3 0,4-1-2 0,-2 1 1 0,-2-2-1 16,4 2 2-16,1 0 1 0,-5-1 4 0,2 1 0 0,-2 0-2 16,4-2 7-16,0 2 0 0,-4 0 1 0,2-1 0 15,2 1 5-15,-4 0 8 0,2-2 3 0,2 2-1 0,0-1-4 16,-4 1-7-16,7-2-6 0,-7 1-1 0,2 1-3 16,-2-2-4-16,8 2-2 0,-8-2-3 0,2 2 2 0,-2-1-2 15,8 1-3-15,-8 0 0 0,2 0 0 0,3-1 0 0,-5 1 1 16,2 0 1-16,2-2 2 0,0 2 2 0,-4 0-1 0,2 0 1 15,2-1 4-15,-2 1 2 0,-2-2 1 0,4 2 4 16,0 0 1-16,-4-1 2 0,7 1-1 0,-7 0 2 0,2-2 1 16,2 2 0-16,0-1 0 0,-2 1 3 0,-2-2-2 0,8 1-1 15,-8 1-5-15,2-2-5 0,2 0-4 0,-1 2-3 16,1-1 2-16,0 1-1 0,-4-1-2 0,2 1-2 0,2-2 4 16,-2 2-2-16,-2-1 3 0,4 1-1 0,0-2 2 0,-4 2 2 15,2 0-3-15,-2 0-1 0,0-1 3 0,5 1-2 16,-1-2 2-16,-4 2 1 0,2 0-2 0,2 0-3 0,-2 0 2 15,-2-1 2-15,4 1-3 0,0 0 1 0,-4-2-4 0,2 1-1 16,2 1-1-16,-2-2 1 0,-2 2-2 0,5-1 0 0,-1 1-2 16,-4-2 3-16,6 0-2 0,-6 2 0 0,2-1 4 15,-2 1 1-15,4-1-4 0,0 1 2 0,-4-2-3 0,2 2 3 16,-2 0-3-16,5 0 1 0,-1-1-1 0,-4 1 5 16,2 0 1-16,2-2 6 0,-4 2 2 0,2 0-2 0,-2 0-2 15,0-1 1-15,4 1 0 0,0 0 1 0,-4 0 2 0,2-2-2 16,2 2 0-16,-4 0-1 0,2-1-1 0,-2 1 5 0,9 0-10 15,-9 0 0-15,0-2 1 0,2 2 0 0,-2-1-1 16,4 1-1-16,-2 0-4 0,-2 0 0 0,4-2 4 0,0 2-3 16,-4 0 4-16,2-2 3 0,-2 2 1 0,4-1-4 0,1 1-2 15,-5-1-4-15,2 1 4 0,2-2-1 0,-4 2-1 16,2-1-2-16,-2-1 0 0,4 2 0 0,0-1 0 0,-4-1 0 16,0 2-3-16,2-1 3 0,2 1 0 0,-4-2 0 0,2 2 0 15,-2-1 0-15,5 1 2 0,-1-2 2 0,-4 0-4 16,2 2 6-16,-2-1-4 0,0 1-1 0,4 0 2 0,-4-1 4 15,4 1 0-15,-4 0-1 0,2-2-3 0,-2 2 4 0,4 0 1 16,-4-1-6-16,2 1 2 0,-2-2 3 0,4 2-1 0,-4-1 2 16,5 1-3-16,-5-2 1 0,0 2 0 0,2 0-1 15,2-1-4-15,-4 1 0 0,0 0-1 0,2 0 4 0,-2-2-3 16,0 2-1-16,4-1 0 0,-4 1-4 0,4 0 3 16,-4 0 1-16,0-2 0 0,0 2 0 0,2 0 0 0,-2-2 0 15,4 2 0-15,-4 0 0 0,0 0 0 0,0 0 0 0,0 0 0 16,0 0 0-16,0 0 4 0,2 0-1 0,-2 0-2 0,0 0-1 15,0-1 3-15,0 1-2 0,0 0 2 0,0 0 1 16,4-1 2-16,-4 1-1 0,0 0-3 0,0 0 4 0,0 0-2 16,5 0 3-16,-5 0-2 0,0 0-3 0,0 0 1 15,0-2-2-15,0 2 0 0,0 0 1 0,0 0 0 0,2 0-2 16,-2 0 0-16,0-1 0 0,0 1 0 0,0 0 0 0,0 0 0 16,0 0 0-16,0 0 0 0,0 0 0 0,0 0 0 15,0 0 0-15,0 0 0 0,0 0 0 0,0 0 0 0,0 0 0 16,0 0 0-16,0 0 2 0,0 0-2 0,4-2 3 0,-4 2-2 15,0 0 1-15,0 0-2 0,4-1 0 0,-4 1-4 0,0 0 4 16,0-2 0-16,0 2-2 0,0 0-2 0,2 0-2 16,-2-1-5-16,0 1-3 0,0 0 1 0,4 0 1 0,-4-2-1 15,0 2 5-15,0 0-3 0,0-1 3 0,0 1-1 16,0 0 1-16,0 0 1 0,2 0 3 0,-2 0 2 0,0 0 2 16,0 0-3-16,0 0 2 0,0 0-1 0,0 0 1 0,0 0 0 15,0 0 1-15,0 0 0 0,0 0 0 0,0 0 0 0,4 0 3 16,-4-2-2-16,0 2-1 0,0-1-3 0,0 1 5 0,4 0 0 15,-4 0 0-15,0 0 1 0,0 0-3 0,0-2 1 16,0 2-1-16,0 0 0 0,0 0 3 0,0 0-1 0,3 0-2 16,-3 0 0-16,0 0 0 0,0 0-4 0,0 0 3 15,0-2 1-15,0 2 0 0,0 0 0 0,0 0-4 0,0 0-6 16,0 0-15-16,0 0-16 0,0 0-22 0,0 0-23 0,0 0-24 16,0 0-32-16,0 0-18 0,0 0 3 0,0 0-24 15,0 0-27-15,0 0-22 0,0 0-26 0,-3 0-12 0,3 0-5 16,0 0-23-16,0-1 0 0,-4 1 5 0,0 0 35 0</inkml:trace>
  <inkml:trace contextRef="#ctx0" brushRef="#br0" timeOffset="8822.51">29663 13116 77 0,'-4'3'58'16,"4"-2"13"-16,-2 1-4 0,2-1 11 0,-4 1-10 15,4-1-10-15,-2 1-6 0,2-2-7 0,0 1-2 0,-4 1-3 16,4-1 1-16,-4 1-2 0,4-2 6 0,0 1 2 0,0-1-3 16,0 2-1-16,-3-2-2 0,3 0-2 0,0 1-1 0,0-1-2 15,0 0 0-15,0 0-2 0,0 2-1 0,0-2-2 16,0 0 0-16,0 1-2 0,0-1 0 0,0 0-3 0,0 0-1 15,0 0 0-15,0 0-2 0,0 0-1 0,0 0 0 0,0 0-2 16,0 0-2-16,0 0 2 0,0 0 4 0,0 0-1 16,0 0 8-16,0 0 1 0,0 0 5 0,0 0 1 0,0 0 1 15,0 0 1-15,0 0-2 0,0 0 1 0,0 0-2 16,0 0-1-16,0 0-5 0,3 0-1 0,-3-1 0 0,0-1-2 16,0 2-5-16,4-1 0 0,-4 1-2 0,4-2-2 0,-4 2 1 15,0-1-2-15,0 1-1 0,2-2-3 0,2 1 0 0,-4-1 2 16,0 1-4-16,2-1-2 0,-2 2 0 0,0-1-2 0,4-1 0 15,0 1-1-15,-4-1 1 0,0 1-3 0,2-2 1 16,-2 1-2-16,5 1 0 0,-1-3-3 0,-4 2 0 0,2 0-1 16,2-1 3-16,-2 0-2 0,-2 0-1 0,4 0 2 15,0 0-1-15,-2 0 1 0,2 0-2 0,-2-1 2 0,-2 1 0 16,5-1-2-16,-1 0 0 0,-2 1 0 0,2 0 0 0,-2-1 0 16,2 1 0-16,0-2 2 0,-2 2-2 0,2-1 0 0,1 1 2 15,-3-2-4-15,2 1 4 0,-2-1-1 0,2 1-1 0,0 1 0 16,-2-2 0-16,2 1-3 0,-4-1 3 0,2 1-2 15,3-1 2-15,-1 1 0 0,-2-1-2 0,2 1 4 0,0-1-2 16,-4 2 0-16,6-3 2 0,-6 3-2 0,2-1 0 16,2-1 2-16,1 2 0 0,-5-1-2 0,6 1 2 0,-6-2 1 15,2 2-2-15,2-1-1 0,0-1 0 0,-4 2 2 16,6 0-1-16,-6-1-1 0,2 1 0 0,-2 0 0 0,4 0 0 16,1 0 0-16,-3-1 2 0,-2 2-2 0,4-1 0 0,0 0 0 15,-4 0 0-15,2 0 0 0,2 0 0 0,-4-1 0 0,2 3 0 16,-2-2 0-16,0 2 1 0,4-1 1 0,0-1 3 0,-4 3-1 15,0-1 1-15,0-1 1 0,3 1 0 0,-3-1 3 16,4 0 0-16,-4 1 3 0,0 1 1 0,0-1 2 0,0-1 0 16,2 2-1-16,-2-1-1 0,0-1 1 0,0 2 1 15,0 0 2-15,0 0-1 0,0-1 2 0,0 1-5 0,0-2-1 16,0 2-1-16,0 0-2 0,0 0-2 0,0 0-1 0,0 0-4 16,0 0 2-16,0 0-1 0,0 0-2 0,0 0 1 15,0 0-1-15,0 0-1 0,0 0-3 0,0 0 1 0,0 0-8 16,0 0-10-16,0 0-14 0,0 0-17 0,0 0-19 0,0 2-20 15,-2-2-28-15,2 0-37 0,0 0-48 0,0 1-55 0,0-1-33 16,0 0-45-16,-4 0-5 0,1 2 13 0</inkml:trace>
  <inkml:trace contextRef="#ctx0" brushRef="#br0" timeOffset="18358.84">28652 13786 49 0,'9'0'212'0,"-7"2"68"0,-2-2-16 0,8 1-60 0,-8 1-64 15,2-1-46-15,2 1-29 0,-4-2-16 0,0 1-7 16,2 2-2-16,-2-1-5 0,0 0-6 0,0 0-1 0,0 1-2 16,0 0-1-16,0 0 0 0,0 2-6 0,4-1-2 15,-4-1 0-15,0 2-2 0,4-1 4 0,-4 1-1 0,0-1 1 16,0 1 1-16,0-1 3 0,3-1 3 0,-3 1 1 0,4 1 2 16,-4 0 5-16,0-2 0 0,0 1 3 0,2-1-3 0,-2 0 0 15,0 0-3-15,0 0-1 0,4 0 1 0,-4 0 5 16,0-1-2-16,4-1 2 0,-4 2-3 0,0-1-4 0,0 1-5 15,0-2-5-15,0-1-1 0,0 2 3 0,0-1 6 0,2 1 3 16,-2-1 9-16,0 2 6 0,0-2 8 0,0 1 8 16,0 0 4-16,0 1 1 0,0 0 21 0,0 0 13 0,0 1 14 15,0 1 17-15,0 1 19 0,-2 0 20 0,2 1 13 16,0 2 11-16,-4 2 4 0,0-1-4 0,2 4-10 0,2 1-7 16,-7 0 10-16,7 1 15 0,-8 2 12 0,6 1 7 0,2 3 7 15,-6 0-27-15,2 1-26 0,0-1-31 0,2 0-20 0,-7 3-15 16,7-3-15-16,-2 2-13 0,2 0-8 0,-6-1-19 0,8-1-9 15,-2 1-10-15,-2-4-6 0,2 1-6 0,2-2-3 16,-5-2-6-16,1-1-6 0,4-2 1 0,0 1-7 0,0-2-1 16,0-2 1-16,0 0-2 0,0-3 0 0,0 1 0 15,0-1 0-15,0-1 0 0,4-1 0 0,-4 1 3 0,5-2 2 16,-5 0 0-16,0 1-2 0,0 0 4 0,0-1-2 0,0 0-5 16,0 1 5-16,2 0 0 0,-2-1 0 0,0 1 3 0,0-1-6 15,0 2-1-15,0 0-1 0,-2-2 4 0,2 3-4 16,0 0 2-16,-5 1-2 0,1-1-4 0,4 0-6 0,-2 1-14 15,2 0-18-15,-4-2-32 0,2 1-46 0,-2-1-101 0,0 0-140 16,2-1-185-16,2-1-158 0,-4-1-99 0,-1 0-105 16,3 0 136-16,-2-1 54 0,2-1 47 0,-2-1 126 0,0 0 237 15</inkml:trace>
  <inkml:trace contextRef="#ctx0" brushRef="#br0" timeOffset="18899.86">28679 13821 241 0,'4'-5'171'0,"0"2"32"16,-1-1 8-16,1 1-26 0,-4-2-33 0,2 2-28 0,-2 0-19 15,4 0-7-15,0 0 16 0,-4 2 9 0,0-3 10 0,2 3 9 16,-2 0 9-16,0-1 7 0,4 2 4 0,-4 0-2 0,2 0 29 15,-2 0 32-15,0 2 2 0,0-1-9 0,0 2-10 16,-2 2-11-16,2-2-9 0,-4 1-9 0,4 2-10 0,-2 2-9 16,-6-1-8-16,6 4 14 0,-5-2 3 0,3 0-7 15,-2 1-8-15,0-2-15 0,-2 1-23 0,6 0-24 0,-7-3-23 16,7 1-19-16,2-2-22 0,-6-1-7 0,6-1-13 0,0 0-1 16,-4 0-3-16,4 0 0 0,0-1 2 0,0-1 3 15,4-1-4-15,-4 0-1 0,2 0 5 0,2-1-3 0,-2-1 0 16,2 0-1-16,3-2 1 0,1 1 0 0,-2-1 0 0,0-1 12 15,5-1 10-15,-5 0 15 0,4 2 14 0,1-3 8 0,-1 3 2 16,-2 0-2-16,0-2-4 0,-1 2-6 0,3 3 4 16,-8-2 7-16,6 3 4 0,-1-1 5 0,-5 1-6 0,6 1 1 15,-8 1-8-15,6-1-8 0,-4 0-13 0,-2 3-12 16,8-1-11-16,-8 0-5 0,2 0-12 0,-2 1-25 0,5-1-28 16,-3 0-43-16,-2 0-80 0,4 0-139 0,0 0-193 0,-4 0-203 15,2-1-129-15,2-1-123 0,0-1 114 0,-2 0 71 0,2 0 63 16,-1-1 266-16</inkml:trace>
  <inkml:trace contextRef="#ctx0" brushRef="#br0" timeOffset="19881.05">30219 12716 90 0,'0'-2'226'0,"0"-1"83"0,0 0 26 0,0 0-48 0,0 0-54 15,0-1-30-15,0 2-35 0,0 0-27 0,0-1-12 0,0 2-3 16,0-2-4-16,0 1-7 0,0 1-8 0,0-1-4 16,0 0 18-16,0 1 35 0,0 0 25 0,0-1 12 0,0 2 14 15,4-1 16-15,1-1 20 0,-5 1 14 0,6 1-1 0,-6-2 9 16,2 2 20-16,6 2 7 0,-2-1-14 0,-4-1-41 0,7 3-39 15,-3 0-46-15,4 2-31 0,0-1-28 0,-3 4-25 16,3 1-19-16,0 1-16 0,-1 2-9 0,5 3-7 0,-4 2-4 16,-1 1-4-16,-1 3-4 0,2 0 1 0,-4 1-4 15,5 2-1-15,-9 2 2 0,4-4-3 0,-6 2 5 0,8-3 0 16,-6 0 6-16,-2-2 9 0,5-1 4 0,-1-1 4 0,-4-2-3 16,2-1 2-16,2-1-10 0,-4-2-5 0,2-2 0 15,2 0 2-15,0 0-6 0,2-3 0 0,-4 0 3 0,7 0-4 16,-1-2-2-16,0 1-3 0,3-2-5 0,-5 0 5 0,4-1-1 15,-2 2-4-15,3-1-1 0,-1-2-4 0,-4 2-6 0,9-1-2 16,-5-1-4-16,-2 2-6 0,1-2-7 0,1-1-7 16,-4 4-11-16,-4-4-16 0,7 1-18 0,-3 1-31 0,-4-1-41 15,6-1-67-15,-8 2-65 0,6-1-76 0,-4-1-76 16,-2 2-32-16,9-2-77 0,-9 1-77 0,2-1 58 0,-2-1 51 16,0-1 15-16,0 2 69 0,0-1 36 0,0-1 32 0,0 1 56 15</inkml:trace>
  <inkml:trace contextRef="#ctx0" brushRef="#br0" timeOffset="20476.02">30370 12652 204 0,'4'-3'144'0,"-4"0"42"0,2 0-6 16,-2 1-5-16,4 1-18 0,-4-2-16 0,0 2-11 0,0-1-8 16,0-1 17-16,3 3 15 0,-3-1 4 0,0-1 2 0,0 1 4 15,0 1 1-15,0 0 3 0,0-2 8 0,-3 2 69 0,3-2 24 16,0 2 4-16,0 0 3 0,0 0-11 0,0 0-14 0,-4 0-26 15,4 0-31-15,-2 2-8 0,2-2-35 0,0 2-27 16,0-2-26-16,-4 0-26 0,4 0-17 0,-4 0-15 0,4 0-8 16,0 0-12-16,-2 0-6 0,2 0-7 0,-8 0-5 15,8-2 0-15,-2 2-2 0,-5-2 0 0,3 2 3 0,0-1-3 16,2 0 0-16,-4 1 5 0,-2-2-3 0,6 2-2 0,-5-1 0 16,-1 1 2-16,2-2 2 0,0 2 6 0,-1-1 0 15,-1-1 8-15,6 2 6 0,-4 0 4 0,-2 0 4 0,6-1 6 16,-7 1 2-16,7 0-1 0,-4 0 0 0,2-2-6 0,0 2-11 15,2 0-5-15,-2-1-8 0,2 1-2 0,2 0-5 0,-9 0-1 16,9 0-1-16,0 0 0 0,-2 0 6 0,2 0 3 16,0 0 1-16,-4 0-1 0,4 0 9 0,0 0 4 0,0 1 5 15,0-1 1-15,0 2 6 0,0-1-3 0,0 2 2 16,4-1-2-16,-4 1 1 0,0-1-6 0,0 2-4 0,0 0-4 16,0-1 1-16,0 2 4 0,0-1-2 0,2 2 3 0,-2-1 1 15,0 0-1-15,0 2 1 0,0-1 1 0,0 0-2 0,0 1 1 16,0-1 3-16,0 0-2 0,4 0 4 0,-4 0-1 15,5 0-2-15,-5 0-10 0,0-1-4 0,0 1-1 0,2-2-4 16,-2 2-6-16,4-1-8 0,-4-1-23 0,0 0-44 16,2 1-88-16,-2-2-166 0,4 2-249 0,0-2-239 0,-4-2-225 15,2 0 10-15,2 3 80 0,-4-4 116 0,0 0 354 0</inkml:trace>
  <inkml:trace contextRef="#ctx0" brushRef="#br0" timeOffset="26053.02">29653 13371 178 0,'-2'1'144'15,"2"0"48"-15,0-1-8 0,-4 2-7 0,4 0-31 0,-4-2-30 16,4 0-22-16,0 1-15 0,0-1-7 0,-3 0-6 16,3 2-7-16,0-2 3 0,0 0-1 0,0 0-2 0,0 0-2 15,0 0-3-15,-4 0 0 0,4 0 2 0,0 0 4 0,0 0 5 16,0 0 4-16,0 0 8 0,0 0 2 0,0 0 5 0,4 0 4 15,-4 0 5-15,0 0 13 0,0 0 14 0,0 0 62 16,0 0 29-16,3 0 17 0,-3 0 12 0,0 0 7 0,0 0 9 16,4 0-3-16,0 0-8 0,-4 1 9 0,2-1 1 15,2 0-20-15,-4 0-24 0,2 2-21 0,2-1-27 0,0 1-30 16,-2-1-27-16,3 1-20 0,-1 0-17 0,-2 0-13 0,2 0-9 16,-2 1-6-16,6 0-5 0,-6 1-4 0,4-1-1 15,-1 2-4-15,-1-2-2 0,2 1 1 0,-4 2-4 0,6-1 2 16,-6 1 3-16,7-2 3 0,-7 2-4 0,2 2 0 0,-2-1-5 15,6 1 1-15,-6-1-6 0,2 2 0 0,-2 0-2 0,7 2 1 16,-7 1-2-16,2 0-3 0,0-1 1 0,-2 3-2 16,2 0 1-16,-2-2 4 0,2 3 0 0,1-2 0 0,-3 2 2 15,2-1-1-15,-2 0 4 0,6 0 3 0,-8 0 10 16,6-1 8-16,-4 1 10 0,7-2 3 0,-7 0 2 0,6 1-1 16,-2-2 4-16,-4 0 6 0,9-1-1 0,-5 0 2 0,4-1-3 15,-2-2-2-15,1 3-4 0,1-4-7 0,0 0-1 0,1 0-11 16,1-2-6-16,-2 2-9 0,1-3-3 0,-1 2-6 0,0-2-6 15,-1 1-1-15,1-1-5 0,-2 0 7 0,1-1 1 16,-1 1-9-16,-2 0 0 0,0-2 2 0,0 2 0 0,-1-1-2 16,1 0 3-16,-2 0-2 0,-2 0-1 0,2 1 0 15,0-2-6-15,2 1-13 0,-6-1-14 0,2 1-13 0,3-1-11 16,-1 2-15-16,-4-3-21 0,2 2-19 0,2-1-18 0,-4 1-20 16,2-2-26-16,-2 0-58 0,0 1-93 0,4-1-125 0,0-1-137 15,-4 1-78-15,0-2-19 0,0 1-37 0,0-1 86 16,0-1 100-16,0 2 40 0,0-2 89 0,0 0 45 0,0 0 47 15,0-1 17-15,0 3 46 0</inkml:trace>
  <inkml:trace contextRef="#ctx0" brushRef="#br0" timeOffset="27143.71">29874 13419 129 0,'0'-3'92'0,"2"1"38"0,-2 1 0 0,0-1-13 16,4 0-13-16,0 1 12 0,-4 0 0 0,0-1 1 15,0 2 1-15,2-1 3 0,-2-1-4 0,0 2 1 0,5-1 6 16,-5 1-5-16,0 0-10 0,0-2-12 0,0 2-8 0,2 0-8 16,-2 0-7-16,0-1-3 0,0 1-6 0,0 0-2 15,0 0-1-15,0 0 0 0,0-2 4 0,0 2 2 0,4-1 1 16,-4 1 31-16,0 0 22 0,0 0 11 0,0 0 18 0,0 0 15 15,0 0 12-15,0 0 15 0,0 0 3 0,0 0 7 0,0 1 0 16,0-1-7-16,-4 2-3 0,4-2 11 0,0 0-6 16,0 0-17-16,-2 1-12 0,2-1-13 0,-5 2-18 0,3-2-15 15,2 1-15-15,-8-1-23 0,8 2-18 0,-2-2-20 16,-2 1-10-16,0-1-11 0,2 0-9 0,-5 0-4 0,3 0-5 16,0 0-2-16,-2 0-4 0,4 0 2 0,-6 0-4 0,1 0 0 15,1 0 0-15,0-1 0 0,-2-1 0 0,2 2 5 0,-5-1-4 16,5-1-1-16,0 1 0 0,0 1 0 0,-5-3-4 0,5 3 4 15,-2-2-4-15,2 2 3 0,-5-2 1 0,9 2 0 16,-6-1 0-16,2 1 0 0,0-1 3 0,1-1-3 0,-1 2 0 16,0-1 5-16,2-1-4 0,-2 2-5 0,0-1 4 15,1 1 4-15,3-2-4 0,-6 2 0 0,6-1 0 0,-2 1 7 16,2 0-1-16,-6-2-4 0,8 2 5 0,-3 0 1 0,-1-1 3 16,2 1-2-16,-2 0-1 0,0 0-7 0,4-2 1 15,-2 2-2-15,2-2 0 0,0 2 0 0,-4 0-4 0,0 0 2 16,4 0 2-16,0 0 0 0,0 0-2 0,-2 0 0 0,2 0 1 15,0 2 1-15,-5-2 0 0,5 2-3 0,0-2 2 0,0 0 1 16,0 0 4-16,0 1-4 0,0-1 0 0,0 2 0 16,-2-2 0-16,2 1 0 0,0-1 0 0,0 2 0 0,0-1 0 15,0 1-3-15,0-1 2 0,0 1 5 0,0-1-4 16,2 0 0-16,-2 1 0 0,0 0 0 0,0-1 0 0,0 1 4 16,5 1 0-16,-5-2 2 0,0 2-3 0,2 0 4 0,-2-2-5 15,0 3 1-15,0-1 1 0,4 0-2 0,-4 1-2 0,4-1 4 16,-4 0-2-16,0 0 1 0,0 2 4 0,2-2 2 0,-2 0 2 15,0 0-1-15,0 1 0 0,0-1 3 0,0 0-2 16,0 2-1-16,4-2-3 0,-4-1-2 0,0 2 2 0,0-1-3 16,4 0-2-16,-4 0-1 0,0 0 2 0,0-2-3 15,0 2 0-15,0 0 0 0,0 0 0 0,0-1 0 0,0 1 0 16,2-2 0-16,-2 2 0 0,0-2 0 0,0 3 5 0,4-3-7 16,-4 1 0-16,0 1 2 0,0-2 4 0,0 2-2 15,0-1-2-15,0 1 0 0,0-2 0 0,0 0 0 0,0 3 0 16,0-3 6-16,0 1-1 0,0-1-2 0,0 1 1 0,0-1 0 15,0 2-3-15,0-1-1 0,0-1-3 0,0 0 2 0,0 1 1 16,0 0 0-16,0-2 0 0,0 3 0 0,0-3 0 16,0 1-3-16,0 1 3 0,0-1-5 0,0-1 0 0,0 2-3 15,0-1 6-15,0-1-5 0,0 2-10 0,0-1-8 16,0-1-14-16,0 1-23 0,0-1-50 0,0 2-68 0,0-2-96 16,0 0-132-16,0 0-155 0,0 0-109 0,0 0-169 0,0 0 59 15,0 0 29-15,0-2 56 0,0 2 101 0,-4-1 254 0</inkml:trace>
  <inkml:trace contextRef="#ctx0" brushRef="#br0" timeOffset="34032.31">15867 2811 193 0,'0'-4'117'0,"0"2"32"0,0-3-17 0,2 2-26 16,-2 0-3-16,0-2-9 0,0 3-8 0,4-1-7 16,-4 0-3-16,5 0-8 0,-5 0-2 0,0-1-11 0,0 2-8 15,2-1-4-15,-2 1-9 0,0-1-2 0,0 2-3 16,0-2-1-16,4 1 3 0,-2 1-1 0,-2-1-2 0,0 2 0 15,4-3 0-15,0 3-2 0,-4-1-1 0,2 1-3 0,-2 0 0 16,4 0 5-16,-2 0 4 0,2 0-2 0,1 0 1 0,-3 1-5 16,2 0-5-16,0 1 0 0,-2 0-4 0,4-1-4 0,2 1-4 15,-5 1-2-15,3-2 1 0,2 2-2 0,-2-1 6 16,5-1 2-16,-1 1 1 0,-4-2 3 0,7 0 2 0,-3-2-1 16,4 1-2-16,-1-2 1 0,-1-2-4 0,5 1-1 15,1-2-3-15,-1 0-1 0,1-2-2 0,-1 1-1 0,-1-1 4 16,5-1-2-16,-4 2-1 0,-1-1 1 0,5 2-1 0,-9 0 0 15,5 2-1-15,-3-1-4 0,-1 2 5 0,1 0-3 16,-1 2 0-16,-3-1 1 0,0 1-3 0,1 1 1 0,-1 0 3 16,-2 1-2-16,3 1 1 0,-5-1 1 0,4 1 2 0,0-1 3 15,1 2 2-15,-1-2-2 0,2 3-1 0,3-3-2 0,-5 2-1 16,7-1 0-16,-1-2-1 0,1 1 1 0,1-2-4 16,7 1-2-16,-6-3 0 0,8-2 0 0,0 1-4 15,4-2 0-15,-4-2 3 0,-3 1-3 0,7-2 1 0,0 1 0 16,-6 1 2-16,0-1-1 0,-2 2 1 0,-1 2 1 0,-5-1 0 15,4 2 0-15,-1 2-2 0,-3-1 2 0,-5 4 0 0,3-1 0 16,-3 1 5-16,3 1 5 0,-7 1 7 0,2 1 13 0,5 0 12 16,-5 2 14-16,-2 0 15 0,3-1 12 0,3 3 8 15,-6-2 35-15,3 3 16 0,3-2 3 0,-4 2-6 0,-1-3-19 16,5 1-13-16,-1-1-9 0,1 0-10 0,-1 0-6 16,3-3-9-16,1-1-14 0,3 0-18 0,1-2-12 0,2-1-7 15,-1-1-8-15,3 0-4 0,-6-2-6 0,6 0 0 0,-7 0-3 16,-1-2-4-16,3 2 3 0,-3 0 0 0,-5 0 0 0,3 2 3 15,-3-2 3-15,-1 3 3 0,-1-2 3 0,0 1 3 0,-4 1 11 16,1 0 14-16,1 0 22 0,-2 0 25 0,0 0 24 16,-2 0 32-16,-1 0 24 0,3 1 65 0,-2-1 34 0,2 0 18 15,-2 2-21-15,0-2-41 0,3 0-52 0,-5 0-43 16,6 0-34-16,-6 0-26 0,4 0-19 0,2 0-10 0,-6 0-14 16,5 0-5-16,1 0-19 0,-6 0-34 0,6-2-73 0,-2 1-129 15,1-1-182-15,-1 0-238 0,0 0-144 0,2-3-213 0,-6 2 110 16,7-1 55-16,-7-1 87 0,2-1 305 0</inkml:trace>
  <inkml:trace contextRef="#ctx0" brushRef="#br0" timeOffset="37326.97">19096 13824 253 0,'8'-3'211'0,"-6"-2"42"16,3 2-5-16,-3-1-40 0,-2 1-40 0,4-1-26 0,0 2 2 15,-4-1-6-15,2 0-4 0,-2 0-1 0,0 0-5 0,4 1-14 16,-4 0-9-16,2 1-11 0,-2-2-3 0,0 3 0 0,0-3 2 15,0 3 35-15,0-1 10 0,4-1 6 0,-4 2 8 16,0-1 3-16,0 1 9 0,0 0 13 0,0 1 10 0,0-1 12 16,0 2 8-16,0-1 6 0,-4 1 22 0,4 1 13 0,0-2-9 15,0 2-26-15,-2 2-38 0,2-1-45 0,-4 2-39 16,2 0-31-16,2 3-20 0,-8 2-13 0,1 2-11 0,-3 2-4 16,4 5-3-16,-4 1-4 0,-3 1 0 0,-1 5-3 15,1 0-2-15,-1 2 0 0,1-1 3 0,1 2-3 0,-7-1 2 16,7 1-2-16,0-2 2 0,-3 1 7 0,3-4 4 0,1 1 3 15,1-4 7-15,0-1-2 0,-1-1 0 0,1-2-4 0,4-3-1 16,0 0-5-16,-1-2-7 0,3-2 3 0,2-1-7 0,-6-2 0 16,8-3-4-16,-2 2-1 0,2-4 1 0,-4 0-4 15,4-2 5-15,0 2-2 0,-2-2 4 0,2-1-2 0,0 2-6 16,2 0 7-16,-2-2 4 0,0 0-7 0,0 0 3 16,4 0-6-16,-4 0 3 0,0 0-3 0,0 0-5 0,2 0 1 15,-2 0 6-15,0 0-1 0,4 0 2 0,0 1 4 0,-4-1 2 16,0 2 4-16,0-2 3 0,0 3-5 0,2-2-3 0,-2 1 5 15,0 1 0-15,0-2-4 0,0 4 0 0,0-2-1 16,0 0 0-16,-2 0 0 0,2 1 0 0,0-1 3 0,0 2 2 16,0-1-8-16,-4-1 0 0,4 2-9 0,-4-3-8 0,4 2-3 15,0-1-5-15,0 0 1 0,-2 0 2 0,2 0 1 16,0-2 2-16,0 2-2 0,0-1-4 0,-4 1-8 0,4-2-9 16,0 1-11-16,0-1-5 0,-2-1-11 0,2 2-7 15,0-1-11-15,0-1-3 0,0 2-8 0,0-1-3 0,0-1-1 16,0 0 3-16,0 1 5 0,0-1 6 0,0 0 20 0,0 0 16 15,0 0 11-15,0 0 10 0,0 0 7 0,0 0 10 0,0 0 5 16,2-1 2-16,-2 1 3 0,0 0 4 0,0 0-1 0,4-1 3 16,-4 1 1-16,0-2 0 0,0 2 0 0,0 0 0 15,0 0 0-15,0-1 0 0,0 1 3 0,0 0-3 0,2-2 4 16,-2 2 2-16,0 0 4 0,0 0 6 0,4-1 0 16,0 1 1-16,-4 0 2 0,2 0 0 0,-2-2-2 0,4 1 2 15,-2-1 3-15,3 1 0 0,-1-1 1 0,-2 0 0 0,4 0 6 16,-2 0 6-16,0-1 1 0,2-1-4 0,-1 1 0 0,1-1 0 15,0 0 1-15,0 0-4 0,-2-2-7 0,3 1 2 16,-1 1-5-16,2-1-3 0,-6 1 2 0,2 1-3 0,-2-2 2 16,7 2-5-16,-7 0-1 0,2 0-7 0,-2 0 3 15,-2 2-1-15,4-3-5 0,0 3 1 0,-4-2 0 0,2 2 7 16,-2-1-7-16,0 2 0 0,4-1-2 0,-4 1 2 0,0 0-1 16,0 0 0-16,0 1 3 0,-4-1 1 0,4 2 0 15,0-1-1-15,-2 2 8 0,2-2 6 0,-8 3 8 0,6-3 5 16,-2 2 16-16,2 0 10 0,-7 0 7 0,7 0 5 0,-4 0 1 15,-2 0-7-15,6-1-16 0,-7 1-12 0,3-2-6 0,4-1-6 16,-6 2-8-16,2-2-3 0,-1 0-6 0,3 0-4 16,-2-2-1-16,0 1-1 0,0-1 0 0,2-1 0 0,-3 0-7 15,1-1 3-15,2-1 2 0,0 1-2 0,2-3 3 16,-4 3 4-16,2 0 1 0,-1-1 4 0,5 0 2 0,-2 1 6 16,2 0 6-16,0-2 2 0,0 2 1 0,-4 0-8 0,4 1 7 15,0-1-7-15,0 1 0 0,0 0 1 0,0-1-2 0,0 3-1 16,0-2-4-16,0 0-3 0,0 2 2 0,0-2-2 0,4 1 6 15,-4 1 0-15,0-1 0 0,0 0 6 0,0 2-9 16,0-1 1-16,0 1-5 0,0 0-1 0,2 0-4 0,-2 1-2 16,0-1 0-16,0 0 0 0,0 2-3 0,0-2 2 15,5 2-2-15,-5-2 2 0,4 1 0 0,-4 1 1 0,0-2 0 16,2 1 2-16,-2 1-1 0,4-2-1 0,-4 1 5 0,2-1-4 16,-2 2-1-16,4-1 0 0,0-1 0 0,-4 2 0 15,2-1 0-15,-2 0 0 0,4-1 0 0,-2 2 0 0,3-2 4 16,-1 2-4-16,-4-2 1 0,2 1-1 0,-2-1 0 0,6 2-9 15,-6-2-45-15,8 0-67 0,-8 0-99 0,2 1-130 0,2-1-158 16,1 0-110-16,-5 0-204 0,6-1-45 0,-6 1 16 16,0 0 38-16,2 0 259 0</inkml:trace>
</inkml:ink>
</file>

<file path=ppt/ink/ink4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27:01.840"/>
    </inkml:context>
    <inkml:brush xml:id="br0">
      <inkml:brushProperty name="width" value="0.05292" units="cm"/>
      <inkml:brushProperty name="height" value="0.05292" units="cm"/>
    </inkml:brush>
  </inkml:definitions>
  <inkml:trace contextRef="#ctx0" brushRef="#br0">14703 12808 123 0,'-4'-1'83'16,"4"-1"17"-16,0 2-3 0,-2-1-15 0,2-1-15 0,0 1-11 15,-4 1-8-15,2-2-4 0,2 2 2 0,0-1 5 0,0 1 1 16,-4-2-2-16,4 2 0 0,0-1-2 0,-4 1 4 0,4 0-1 16,0 0 4-16,0-2-1 0,0 2 1 0,0 0 2 15,0-2 0-15,0 2 0 0,-2 0-1 0,2 0 7 0,0-1 5 16,0 1 3-16,0 0-4 0,0 0-6 0,0-1 1 15,0 1-6-15,0-2-4 0,0 2 0 0,0-1-6 0,0-1-3 16,0 2-6-16,0 0 1 0,0-1-2 0,0 1-2 0,0-2-2 16,0 2 0-16,0-1-2 0,0 1 0 0,0-2 0 15,0 1 0-15,0 1 2 0,0-2 2 0,0 0-1 0,0 1 0 16,0 0 4-16,0-1 3 0,0 2 4 0,2-1-1 0,-2-1 15 16,0-1 3-16,4 2 4 0,-4-1-1 0,4 1 2 0,-4-1-5 15,2-1-4-15,2 2-2 0,-4-1-8 0,2-1-7 16,-2 0-11-16,4 2-4 0,1-1-8 0,-3-1-3 15,-2 2-4-15,6-3-2 0,-6 3 0 0,8 0 1 0,-8-1 2 16,2 1 0-16,4-1 7 0,-6 1 2 0,9-1 7 0,-9 2 2 16,2-1 9-16,6 1 6 0,-6-2 5 0,2 2 4 0,-2-1 13 15,2 1 10-15,1-2 5 0,-3 0 6 0,4 2 6 0,-2 0-3 16,0-1 3-16,-2 1-1 0,4 0-5 0,3 0-5 16,-7-1-10-16,2 1-8 0,0 0-7 0,2-2 1 0,-4 2-1 15,6 0 2-15,-5 0 1 0,3 0 0 0,-2 0-4 0,2 0-8 16,-2 0-6-16,2 0 1 0,-1 0-3 0,1 2-3 15,0-2-6-15,-2 1 1 0,2-1-9 0,0 1-2 0,1 1 0 16,1 0 2-16,-6-1-5 0,6 2 2 0,-2-1 2 0,1 1 2 16,-1 0 1-16,0-2 7 0,2 2 2 0,-1 0 7 0,-1 0 9 15,0 0 5-15,2 0 2 0,-6 0 8 0,4 0 5 16,3 0-8-16,-3 0-7 0,-4 0-7 0,6 0-5 0,-6 0-6 16,7 0-1-16,-7 2-12 0,4-2-2 0,2 1 3 15,-2-1-1-15,-4 1-3 0,7 1-3 0,-3 0-3 0,-4-1-2 16,6 0-3-16,-2 3-2 0,-1-3-6 0,1 4 5 0,0-2-6 15,-2 1 1-15,2 0-2 0,-4 0 0 0,7 2 0 16,-7 0 3-16,6 0 0 0,-6 0-3 0,2 1 0 0,2-1 2 16,-1 0 0-16,-3 0 2 0,2 0 0 0,-2-1 2 0,2 1-2 15,0 0-3-15,-2-2 4 0,-2 2-3 0,4-1 1 0,-2 1 1 16,-2-2 2-16,4 1-8 0,1-1 1 0,-5 1 1 16,0-1 0-16,2 1 0 0,-2-1 4 0,0 1 0 0,4-1-3 15,-4 1 2-15,4-1 3 0,-4 2-5 0,0-1-1 16,0-1 3-16,0 0 1 0,0 1 3 0,0 1-5 0,0-1 0 15,0-1 7-15,-4 0-4 0,4 3-3 0,-4-3 3 0,4 1 0 16,-2-1-3-16,2 1-2 0,-9-1 0 0,9 1 3 0,-2-2-2 16,-2 1-1-16,2-2 0 0,2 1 0 0,-8 0 0 15,8 0 3-15,-6-2-2 0,4 1 4 0,-3-1-7 0,1 1 0 16,2-1 9-16,-4 1-4 0,-2-2 0 0,6 1-1 0,-7-1-2 16,3 0 0-16,0 2 0 0,0-2 4 0,0 0-7 15,-3 0 7-15,-1 0-4 0,4-2 0 0,-5 2 4 0,5 0-4 16,-4 0 4-16,4-1 1 0,-5-1 1 0,5 2 2 0,0-3-2 15,0 2-1-15,-5-1 0 0,5-1-2 0,-4 0-3 0,4 0 0 16,-5 0 0-16,1 0 0 0,4-1-4 0,-9-1 3 16,9 1 1-16,-4-1 0 0,-1-1 0 0,1 0 0 0,2-2-3 15,-2 3 2-15,-1-3-1 0,1 2 2 0,0-1 0 0,-1-1 0 16,3 1 0-16,0-1 0 0,-3 1 0 0,3-1 0 16,0 2-2-16,0-3 1 0,-1 3 1 0,1-1 0 0,0-1 0 15,-3 1 0-15,5-1-7 0,-4 1 4 0,4-2 2 16,-5 1 1-16,5-1 0 0,-4 0-3 0,4 0 1 0,-5-1 2 15,9-1-3-15,-8 1 1 0,4-3 2 0,-3 3-3 0,3-2 5 16,0 0-5-16,0-1 1 0,-3 1 2 0,7-2 0 0,-2 1-2 16,2-1 1-16,-2-1 1 0,0 0 0 0,4 0 0 0,0 0 0 15,-2 0 0-15,2-2 0 0,0 3 2 0,2-3-1 16,-2 1 2-16,0-1-1 0,4 1-2 0,0 1 0 0,-2-2 0 16,2 1-3-16,-2 2-1 0,7-1-15 0,-7 2-23 15,4 1-52-15,2 0-94 0,-6 1-131 0,2 1-168 0,3-1-152 16,-3 2-102-16,-2 0-135 0,6 3 133 0,-6-1 32 0,2 1 39 15,-2 0 97-15,7-1 243 0</inkml:trace>
  <inkml:trace contextRef="#ctx0" brushRef="#br0" timeOffset="2348.14">18019 15922 112 0,'-2'-2'98'0,"-2"1"35"0,2 1 0 0,-2-1-22 16,0-1-16-16,1 2-4 0,3-1-1 0,-4-1-2 0,2 2-3 15,-2-1-3-15,0 1-3 0,4-2-9 0,-2 1-10 16,2 1-3-16,0-2-3 0,-4 1 1 0,4-1 6 0,-4 2 11 16,4-2 7-16,0 1 5 0,0 0 5 0,0-1 5 0,0 2-2 15,0-3 0-15,0 2-4 0,0-1-1 0,0 1-5 16,0-1-5-16,0 1-3 0,4-2-3 0,-4 1 0 0,4-1 5 15,-4 0 15-15,0 2 9 0,2-2-5 0,-2 0-11 0,4 0-2 16,0-1-6-16,-4 2-9 0,2-1-11 0,2-2 0 16,-4 1 1-16,3 0-6 0,-3 0-10 0,8 1-2 0,-8 0-4 15,2-1 1-15,2 0-3 0,-2 2 3 0,2-3-1 0,0 4 7 16,-2-4 2-16,7 2 1 0,-7 0 4 0,2 0 7 16,-2 2 2-16,6-2-4 0,-8 1 4 0,2 1 1 0,4-2 4 15,-1 0-5-15,-1 1 1 0,-2 0-2 0,4 1-4 0,-2 0 1 16,2-1-10-16,-1 1-5 0,-1-1-2 0,2 1 1 15,-4-1-2-15,6 1-3 0,-6-1-9 0,4 1-6 0,-1 1-2 16,1-2-1-16,0 2-3 0,-2 0-5 0,2-2 3 0,-2 2-4 16,3 0-1-16,-3 0 7 0,2 2-1 0,0-2-1 0,-2 0 0 15,3 2 0-15,-3-1-4 0,2 1 5 0,-2-1 4 16,2 1-1-16,0-1 6 0,-1 2-4 0,1-1 0 0,-4 0-1 16,6 2-5-16,-6-1-1 0,4 0-5 0,3 0-1 15,-7 1-2-15,6-1-1 0,-2 0 0 0,-4 2 0 0,6-2 0 16,-5 1 0-16,3 0 2 0,2 1 4 0,-6 0-5 0,6-1-1 15,-1-1-3-15,-5 2 2 0,2-1 1 0,0 1 0 16,2-1 0-16,-4 1 0 0,6-2 0 0,-6 1 0 0,3-1 4 16,-3 1-4-16,6 0 3 0,-6 0-1 0,-2 1-1 0,8-1 1 15,-6-1 4-15,2 2-4 0,-1-1-2 0,1 1 0 0,0 0 0 16,-2 2 0-16,2-1 0 0,-2-2 0 0,6 2 0 16,-8 0 0-16,2 0 0 0,3 2 2 0,-3-1-4 0,2-1 2 15,0 2 0-15,-2-1 0 0,-2 1 0 0,4-1 0 16,0-1 0-16,-4 2 0 0,2-1 4 0,-2 1-7 0,4-1 2 15,-1 2 1-15,-3-3 0 0,4 3 0 0,0-1-3 0,-4-1 7 16,0 0-1-16,2 0-6 0,-2 0 2 0,0 1 1 0,0-2 0 16,4 1 4-16,-4 1-3 0,2-2-1 0,-2 1 0 15,0-1 3-15,0 2 1 0,0-3-1 0,0 2-3 0,0 0 0 16,0-1 0-16,0 0 0 0,0 0 0 0,0 0 0 0,0 0 0 16,0 0 2-16,0 0-1 0,0 0 4 0,0 0 0 15,-2 0-8-15,2-1 7 0,-4 1 0 0,4-2-3 0,0 0 0 16,-2 1-1-16,2 0 0 0,-4-1 0 0,0 1 0 0,4-1 0 15,-3 1 0-15,-1-2 0 0,2 1 0 0,-2 0 0 16,0 0 0-16,2 0 0 0,-2-1 0 0,0 0 0 0,-3 1 0 16,5 0 0-16,-6 0-4 0,6-1 0 0,-4 0 6 0,2 0-2 15,-3 0 0-15,1 0 0 0,-2 0-4 0,6 0 0 0,-6-1 4 16,1-1-2-16,1 2 2 0,0-1 0 0,0-1 4 16,-2 1-3-16,6-2-1 0,-5 1-3 0,-1-1 1 0,2 2 2 15,-4-2-3-15,7 0-4 0,-5 0-7 0,2 0 1 16,-4 0-10-16,8 0 1 0,-9 0-3 0,5-2 4 0,-2 2 3 15,0-1 2-15,-1-1 2 0,3 1 5 0,-4-2 6 0,4 1-1 16,-5-1 3-16,5 2 0 0,0-2 1 0,0 0-3 0,-5-1-2 16,3 2 3-16,2-1 5 0,-5-2-2 0,5 2-1 15,-4 0-6-15,8-1 1 0,-8 1-1 0,3-2-2 0,-3 1 6 16,4-2-3-16,-3 1 3 0,1-1-1 0,0-1-1 0,0 1 1 16,-1-2 3-16,-1-1 0 0,4 2 0 0,0-1 0 15,-1-1 0-15,1 0 0 0,-2 2-3 0,6-4 1 0,-2 2 2 16,0 0 0-16,-3 0 0 0,7 0 0 0,-2 0 0 0,-2 0 0 15,4-1 0-15,-4 2 0 0,4-2 0 0,0 1 4 16,0 0-3-16,0 0-1 0,0 0 0 0,0 0 3 0,0 0-2 16,0 1 0-16,4-1-1 0,-4 2 0 0,4-1 0 0,-4 2 0 15,0-1-3-15,2 0-12 0,-2 2-26 0,5-1-33 0,-3-1-32 16,-2 2-42-16,0-1-61 0,4 1-77 0,0 1-82 16,-4-1-89-16,2 2-17 0,-2-1 15 0,4 1-45 0,0-2 44 15,-4 1-29-15,2 1 21 0,2 0 181 0</inkml:trace>
  <inkml:trace contextRef="#ctx0" brushRef="#br0" timeOffset="32956.25">14784 7134 91 0,'0'-3'87'0,"-4"0"23"0,0 1 10 0,4 1-17 16,0-2-16-16,0 1-14 0,0 1-7 0,-2-1 3 0,2-1-3 15,-4 2-3-15,4-1-4 0,0 1-2 0,0 1 1 0,0-2 2 16,0 1 2-16,0-1-3 0,-2 1 1 0,2-1 0 16,0 2-3-16,0-1 2 0,0-1 11 0,0 2 1 0,0-2-2 15,0 1-5-15,-5 1-9 0,5-1-10 0,0-1-7 16,0 1-1-16,-4-1-4 0,4 1-4 0,0-1-2 0,0 2 0 16,0-1-1-16,0-1-5 0,0 1-1 0,0-1 2 0,0 0-1 15,0 1 5-15,0 0-1 0,0 1 3 0,0-3 6 0,0 1 2 16,0 1 5-16,4-1 1 0,-4 1 6 0,5-2 2 0,-5 1 2 15,2-1 4-15,-2 2-2 0,4-2-2 0,-2 0 8 16,-2 1 14-16,4-1-5 0,0 0-6 0,-2 0-10 0,2 1-9 16,-2 0-8-16,2-1-8 0,1 0-7 0,-3 0-7 15,2-2 0-15,2 2-6 0,-2 2-2 0,-2-2-1 0,6-2-4 16,-5 2 3-16,1 0 1 0,-2 1 0 0,6 0 1 0,-6-1-2 16,6 1 0-16,-1-1 0 0,-5 2 2 0,6-1 4 15,-6-1-1-15,4 3-1 0,2-1 1 0,-6 1 1 0,5-2-1 16,-3 2 0-16,2 0-1 0,-2 0-2 0,2 2-5 0,1-2 2 15,-3 1 1-15,2 1-3 0,0-1 0 0,2 2-1 0,-6-1 0 16,7 1 3-16,-3 0-2 0,0-1 0 0,-2 2 1 16,2 0-2-16,1 1 3 0,-1-1-3 0,0 1 1 0,2-1 3 15,-2 2-4-15,-1 0 0 0,1 2 3 0,0-2-3 16,0 1 4-16,-2 1-3 0,3-1 0 0,-3 2 2 0,-2-1-2 16,2-1-1-16,-2 2 0 0,2-1 2 0,0 1 1 0,-2-2 1 15,-2 2-2-15,0 0-2 0,4 0 6 0,-4-1 1 0,5 1 0 16,-5 0 5-16,0 0 0 0,-5 0 2 0,5-2 4 15,0 2 0-15,-4 0 1 0,4-1 0 0,-2 0 0 0,-2 2 3 16,0-3 10-16,2 1 8 0,-2-1 6 0,-2 1 3 16,1-2 2-16,-1 0-2 0,0-1 0 0,0 0-6 0,0 0-5 15,-5-2-2-15,3 0 3 0,0-2 3 0,-1 0 5 0,1 1 1 16,-2-2 5-16,0 0 4 0,-1 0 5 0,1 0 4 0,0 0-4 16,3-2 4-16,-3 1 2 0,0 0-1 0,3 1 7 15,-3-2 12-15,4 1 7 0,0-2-2 0,0 1-4 0,-1-1-1 16,-1 2-7-16,6-3 0 0,-6 2-2 0,2-1-2 0,3-2-4 15,-5-1-3-15,6 1-5 0,-2-2-9 0,-2 0-10 16,2-1-5-16,2 1-11 0,2-2-8 0,-9 1-5 0,9-1-5 16,-2-1-2-16,-2 2-3 0,4-2-10 0,0 0-30 0,0 2-50 15,0-2-82-15,0 2-104 0,4 0-108 0,-2 1-42 16,-2-1-74-16,4 1-83 0,1-2-14 0,-5 3 68 0,2 0-15 16,-2 0 30-16,4 1 13 0,0 2 59 0</inkml:trace>
  <inkml:trace contextRef="#ctx0" brushRef="#br0" timeOffset="35020.35">18356 4132 116 0,'0'-1'113'0,"0"-2"49"0,0 0-13 16,-2 1-31-16,2-1-15 0,0 1-7 0,-4 0-7 0,4-1-10 15,-4 1-7-15,4-1-8 0,0 0-6 0,0 0-5 16,-2 1-5-16,2 0 1 0,0-1 1 0,0 0 1 0,-5 1 5 16,5-1 9-16,0 0 5 0,0 0 5 0,0 2 10 0,0-1 4 15,0-1 2-15,0 2 3 0,0-1 2 0,0 1-4 16,0-2-3-16,0 3-6 0,0-2-2 0,0 1-4 0,0-1-4 16,0 1-4-16,0-1 15 0,5 1 11 0,-5-1 4 0,0 2-7 15,0-1-3-15,2 1-6 0,-2-2-2 0,0 1 0 0,4 1-6 16,0-2-10-16,-4 1-4 0,2 1-9 0,2-2-5 15,0 1-5-15,-2 1-7 0,2 0 0 0,-1 0 0 0,1-2 3 16,0 2 5-16,-2 0 5 0,4 2-3 0,-2-2-1 16,0 0 4-16,-2 1 4 0,5 1 9 0,1-1 2 0,-6 1 2 15,2 1 6-15,0-2 3 0,2 4 1 0,-3-1 1 0,5-1 0 16,-6 2 10-16,2 1-4 0,-2 0-1 0,6 1-1 0,-6-1 0 16,-2 2 0-16,5 1-3 0,-1 0-2 0,-4 1 0 15,0 1 0-15,2-1 0 0,-2 1-3 0,0-1-3 0,-2 1-7 16,2 1-13-16,0-1-4 0,-9 2-5 0,9-3 1 0,-2-1 2 15,-6 2-1-15,2-2-3 0,4-2-2 0,-6 1-2 16,5-2 1-16,-3 0-5 0,-2-2 4 0,2 1 2 0,-5-2 0 16,5 0-6-16,-4-2-3 0,4 0-6 0,-5-1 0 15,1 0-2-15,0-1-5 0,3-2 1 0,-3-1-3 0,2-1 1 16,-2-1 1-16,-1-1 0 0,1-1-3 0,0-1 2 0,3-1-5 16,1 1-1-16,0 0-5 0,-2 0-6 0,6 0 1 0,2 1-1 15,-5 1 0-15,1-1-3 0,4 1 1 0,4-1-3 0,1 1-21 16,-5 1-39-16,2-2-70 0,6 2-119 0,-6 0-152 15,4 0-179-15,2 2-97 0,-5-1-150 0,1 2 13 0,-2 0 42 16,6 0 73-16,-6 2 61 0,-2-1 243 0</inkml:trace>
  <inkml:trace contextRef="#ctx0" brushRef="#br0" timeOffset="37624.48">14861 11487 203 0,'0'-2'136'0,"2"1"24"0,2-1-33 0,-4 0-30 15,4 0-11-15,-2 0-14 0,-2 1-11 0,4-1-9 16,-2-1-10-16,-2 2-7 0,8-1-6 0,-8-1-6 0,2 1-6 16,5 0-3-16,-7 0-1 0,8-1 0 0,-6 2 0 0,2-1 0 15,0-1 7-15,-2 2-2 0,2-1 7 0,-1 1 2 0,5-1 4 16,-6 1 5-16,2-1 3 0,-2 1-1 0,2-1 7 15,0 2 3-15,-2-1 11 0,3 1 5 0,-1-2 1 0,-2 2 1 16,2 0-5-16,-2-1 1 0,-2 1-3 0,8 0 1 0,-8 0-4 16,2 0-2-16,2 0-1 0,-2 0 0 0,3 0-4 15,-1 1-1-15,-4-1-5 0,2 0 0 0,2 2-2 0,-2-1-2 16,6 1 1-16,-8-2 1 0,2 3-3 0,2-2 0 0,1 2 1 16,-3-1-1-16,2 1 5 0,-2 0 17 0,2 0 3 0,0 0 2 15,-2 1 3-15,-2 1-1 0,6-1 2 0,-6 1-1 16,5 1 2-16,-1-2 0 0,-2 4-2 0,-2-2 0 15,4 1-4-15,-4 1-2 0,2-1 0 0,-2 2-8 0,0 0-6 16,0 0-3-16,0 0-6 0,0 2-3 0,0-1 1 0,0 2 7 16,-2-1 1-16,-2 1 2 0,4 0 3 0,-2 0-2 0,-2-2-2 15,-1 2-1-15,-1-1-3 0,4-1 3 0,-6 1 4 0,6-1 8 16,-4-1 13-16,-3 0 14 0,7 0 7 0,-6-1 21 16,2-2 1-16,0 1-5 0,-1-2-4 0,1-1-4 0,-2 1-2 15,0-4 0-15,-1 2-6 0,3-1-4 0,-4-1-12 16,4-1-6-16,-5 0-11 0,5-1-12 0,0-2-13 0,-9 0-7 15,9-1-9-15,-4 0-2 0,0-2-11 0,1 0 1 16,1-3-2-16,-2 2-2 0,1-4 2 0,1 2-2 0,2-3-2 16,-4 1 2-16,8 0-3 0,-7-1 4 0,3 0-2 0,4 0 2 15,-6 0 2-15,8 0 0 0,-2 1-5 0,-2 1 2 0,4-1-2 16,0 0 0-16,0 4 0 0,0-2 0 0,0 2 0 0,0-1-3 16,4 1-8-16,-4 1-30 0,2 0-56 0,-2 0-74 15,4 1-97-15,0 1-115 0,-4-1-61 0,2 0-85 0,2 3-108 16,-2-1 1-16,-2 0 30 0,4 0 8 0,1 1 8 15,-3 1 64-15,-2-1 199 0</inkml:trace>
  <inkml:trace contextRef="#ctx0" brushRef="#br0" timeOffset="38860.75">18201 11573 210 0,'0'-2'143'0,"0"0"30"16,0-1-27-16,-4 0-9 0,4 2-19 0,0-1-14 0,0-1-11 15,-4 1-8-15,4 1-6 0,0 0-12 0,0-1-11 16,0-1-1-16,0 2-4 0,0-1 6 0,4 1 7 0,-4-1 3 16,4 1 2-16,-4-3-1 0,0 3-2 0,2 0-2 0,2-1-4 15,-4 1 1-15,2-1-1 0,-2-1-3 0,4 2 3 0,1-1-7 16,-3-1-2-16,-2 2 0 0,6-2-2 0,-6 1-5 0,8 1-5 16,-8-1-5-16,2-1-1 0,4 2-7 0,-6-1-1 15,9 1-2-15,-7-1-1 0,-2 1-3 0,8-1 3 0,-6 0-3 16,2 1 6-16,-2 0 6 0,6-1 2 0,-5 2 8 15,1 0 4-15,-2 0 1 0,6 0-3 0,-6 0 2 0,2 2 0 16,0-2-1-16,3 2-3 0,-5 0-3 0,6 0-3 0,-6 1 1 16,4 1-2-16,2-1-5 0,-6 2 6 0,5-1-2 0,-3 1 5 15,2 1-1-15,-2-2 7 0,0 2-7 0,2 2 6 16,-6-3 3-16,3 3 1 0,5 0 5 0,-8-1-1 0,2 2-3 16,-2-1-3-16,0 1-2 0,0-1-6 0,0 3-3 0,0 0-1 15,0-1-3-15,0 1 1 0,0-1-1 0,-2 2-5 16,-2-2 1-16,0 3 2 0,1-3 3 0,-1 1 2 0,2-1 7 15,-6-2 0-15,2 1-1 0,0-2 1 0,-1 0 2 0,-1-2-1 16,2 1 10-16,0-3 4 0,0 0 5 0,-9-2 8 16,9 1 8-16,-4-2 7 0,-1-2-6 0,-1 1-1 0,1-2-4 15,-1-3-12-15,2 2-9 0,-5-5-8 0,7 0-3 0,-2 0-5 16,-5-2-15-16,9 1-2 0,-4-1-12 0,8 1-1 0,-7-1-20 16,7 2-54-16,-2-1-89 0,0 1-131 0,4-1-92 15,0 2-135-15,0-2-164 0,0 3 8 0,4 0-13 0,0-1 26 16,-4 2 22-16,0 2 223 0</inkml:trace>
  <inkml:trace contextRef="#ctx0" brushRef="#br0" timeOffset="40724.32">15334 12508 11 0,'2'-4'182'0,"6"-1"72"0,-6 1-18 0,-2-1-16 15,7 2-35-15,-7 0-21 0,0 0-19 0,4 2-3 0,0-2-6 16,-4-1-13-16,0 3-22 0,0 0-24 0,0-1-14 0,0 2-12 16,0 0-5-16,0 0-1 0,0 0 1 0,0 0-3 15,-4 0-4-15,0 2 2 0,4 0-6 0,-3 2 1 0,-1-1-1 16,2 0 2-16,-2 3 5 0,-2 0 4 0,2 0 3 15,-2 1-2-15,-1 2 1 0,-1 0-5 0,0 0 10 0,0 2 2 16,-1-1-8-16,-1 0-4 0,2 3-8 0,-1-1-10 0,-5 0-9 16,8 1-2-16,-5-1-7 0,1 0-1 0,0 0-4 0,1 2 0 15,-1-4-1-15,4 2-10 0,-2-2-14 0,1 1-30 16,1-4-36-16,0 3-25 0,2-3-12 0,0-1-28 0,-2-1-28 16,6-1-31-16,-2 1-42 0,2-3-16 0,-5 2-4 0,1-3-19 15,4 1 14-15,0-1 17 0,-2 2 35 0</inkml:trace>
  <inkml:trace contextRef="#ctx0" brushRef="#br0" timeOffset="41076.21">15144 12679 156 0,'0'-3'127'0,"2"0"49"0,-2 0-18 16,0 0-18-16,0 2-13 0,4-2-18 0,-4 1-10 0,4 0-9 16,-4 1-7-16,0-2-6 0,0 3-11 0,0-1-4 15,0-1-4-15,0 2 0 0,2-1 1 0,-2-1-3 0,0 2-4 16,0 2-5-16,-2-1-3 0,2 1-1 0,0-1-4 0,0 2 0 16,-4 0-5-16,0 0-2 0,4 2-3 0,-2-1 1 0,-2 2-3 15,4 2-1-15,-2-2 0 0,-3 1 1 0,1 1 1 16,2-1-2-16,2-1-4 0,-4 0-4 0,2 1-5 0,2 0-1 15,0-1 0-15,0-2 6 0,0 0 6 0,0 1 3 16,2 0 6-16,2-1 5 0,-2-1 1 0,7 0 1 0,-3 0-4 16,0-1-7-16,4-1-8 0,1-1-5 0,1 0-4 0,2 0-5 15,-1-1-5-15,1-2-24 0,3-1-30 0,-1 2-46 0,-3 0-53 16,3-1-63-16,-1 0-81 0,-7 2-57 0,7-1-60 0,-5 1-24 16,0 1 63-16</inkml:trace>
  <inkml:trace contextRef="#ctx0" brushRef="#br0" timeOffset="42388.32">18519 15328 120 0,'0'-3'116'0,"0"0"53"0,0 0-13 0,-2 0-29 16,2 0-5-16,0 0-13 0,0 0-8 0,0 0-4 0,0 0-5 16,0-1 3-16,0 1-4 0,0 0-4 0,0 0 3 0,0-2 0 15,0 2-2-15,2 0-3 0,-2-1-2 0,0 1-2 16,0 0-4-16,0 1-4 0,0-1 0 0,0 0 1 0,0 2 5 16,0-1 4-16,4 1 2 0,-4-1 7 0,0 1 4 0,0-1 45 15,0 2 26-15,0 0 12 0,-4 0 2 0,4 2-5 16,0-1-12-16,0 2-8 0,-2 0-12 0,2 0-8 0,-4 3-8 15,0 2-5-15,-2-1-6 0,4 4-3 0,-7 1 1 0,3 1 3 16,4 4-8-16,-8-1-8 0,0 5-14 0,3 0-19 16,-7 2-12-16,8 1-9 0,-5 0-12 0,1-2-3 0,0 1-12 15,1-2-7-15,1-2-7 0,0-1 3 0,0-1-8 0,1-1 0 16,5-2-2-16,-6-1 0 0,6-3 0 0,-6 0-4 0,8-3-8 16,-7 1-11-16,7-2-16 0,0-2-15 0,-2-1-18 15,2 0-12-15,0-1-11 0,0 1-7 0,0-2 6 0,-4 1 10 16,4-2 25-16,0 1 16 0,0 1 15 0,0-1 11 15,0-1 9-15,0 0 1 0,0 2 3 0,4-2 4 0,-4 0 1 16,0 0 1-16,0 0 0 0,0-2 0 0,2 2 0 16,-2 0 0-16,0-1 0 0,0-1-3 0,5 1 5 0,-3-1-1 0,-2 1-1 15,0-1 3-15,4-1-2 0,0 1 1 0,-4 0-1 16,2 0-1-16,-2-1 3 0,4 0-2 0,0 0-3 0,-4 0-1 16,6 0 2-16,-6 0 1 0,3 0-4 0,1 0 4 0,0 2-1 15,-2-2 1-15,-2 0 0 0,6 1 0 0,-6 0 0 16,4 1-3-16,0 0 0 0,-2-1-4 0,3 1 5 0,-3 1 1 15,-2 0-1-15,4-1 0 0,0 1 2 0,-2 0 0 16,-2 1 0-16,0-1 0 0,4 0 0 0,0 0 6 0,-4 1-2 0,2-1 0 16,-2 0-3-16,0 0-1 0,4 2 0 0,-4-2 0 15,3 0 6-15,-3 1 1 0,0-1 1 0,0 0-1 0,0 0-3 16,0 0-6-16,4 0-2 0,-4 0 2 0,0 0 2 16,0-1-1-16,4-1-3 0,-4 1 0 0,0-2 0 0,0 1 3 15,0-1-5-15,0 0-1 0,2 0-12 0,-2-1-32 16,0 1-52-16,0 0-61 0,4-2-79 0,-2 2-96 0,-2 0-111 15,0 0-31-15,4 0-30 0,-4 0-54 0,4 2 14 0,-4-2 9 16,0 1 174-16</inkml:trace>
  <inkml:trace contextRef="#ctx0" brushRef="#br0" timeOffset="43874.32">18519 10852 35 0,'4'2'163'16,"1"-2"62"-16,-5 0-27 0,0 1-28 0,0-1-36 15,0 0-27-15,0 2-15 0,0-2-8 0,0 1-6 0,0 1-7 16,0 0-7-16,0 0-7 0,0 1-5 0,0-1 4 15,-5 1 2-15,5 1 1 0,-4-1 6 0,4 2-4 0,0 1 2 16,0 0-2-16,-2 1-3 0,-2 2 0 0,0 2-1 0,4-1 0 16,-6 2 1-16,4 2 2 0,-2 2 3 0,-1 2 1 15,-1 1 1-15,4 3 2 0,-6 0 2 0,6 2 1 0,-4 1-2 16,2 0 27-16,-1-1 14 0,-1 0-1 0,0-2 1 0,2 1-4 16,-2-1-2-16,2-1 1 0,-3-1-7 0,5 1-11 0,-6-3-14 15,6 0-10-15,-2-2-18 0,0-1-13 0,-3-2-10 16,5 0-10-16,2-1-2 0,-8-3-2 0,8 0-11 0,-2-3-12 15,-2-2-22-15,4 1-21 0,0-2-18 0,0-2-28 16,0 2-16-16,0-1-19 0,-2-2-5 0,2 1 6 0,0-2 13 16,0 1 15-16,0-2 35 0,0-1 16 0,0 2 7 0,0-1 7 15,0-1-1-15,0 0 2 0,2 0-2 0,-2 0 0 0,0 0 2 16,0 2 6-16,0-2 3 0,0-2 5 0,4 2 9 0,-4 0 3 16,2 0 7-16,-2 0 5 0,0 0 2 0,0 0 1 15,0 0 1-15,0 0 3 0,4 2 0 0,-4-2 0 16,0 0 0-16,0-1 5 0,0 3 2 0,4-2 1 0,-4 0 3 15,0 2 4-15,0-1 1 0,0-1 0 0,0 2-2 0,0-3 1 16,0 3-2-16,2 0 2 0,-2-1 4 0,0 1 4 0,0-2 2 16,0 1-4-16,5-1 5 0,-5 2 1 0,2-2 3 0,-2 1 3 15,8-1 2-15,-8 0 0 0,2 2 1 0,6-2 3 16,-6 0-1-16,2 0 0 0,3-1 8 0,-1 2-5 0,0 0-3 16,2-1-10-16,-6 0-2 0,7 0-4 0,-3 2-1 15,-4-3-2-15,6 3 4 0,-6 0 12 0,2 1 13 0,-2-2 15 16,3 2 18-16,-1 0 11 0,-2 0-1 0,-2 0-6 0,0 0-2 15,4 2-1-15,-4 0 6 0,0 0 11 0,-4 0 11 16,4-1 4-16,0 2 2 0,-2-1-6 0,-2 1-4 0,-1-2-7 16,3 1-5-16,-2-2-14 0,2 1-11 0,-6-1-16 0,6-1-18 15,-4-1-10-15,-3 1-10 0,7-4 0 0,-6 1-10 0,2-4-3 16,0 1-2-16,-1-1 3 0,3-1-2 0,2 0 0 16,-6 0-1-16,8 0-3 0,-2 2-22 0,-2-2-33 0,0 1-40 15,4 1-43-15,0-1-58 0,0 2-73 0,0 0-80 16,0 2-100-16,-2-2-48 0,2 3-17 0,-5 0-54 0,5-2 39 15,-2 2 39-15,-2 1 81 0</inkml:trace>
  <inkml:trace contextRef="#ctx0" brushRef="#br0" timeOffset="45492.37">14236 11166 40 0,'-2'-4'149'0,"2"2"45"0,-4-1-27 0,0 0-42 16,4 0-22-16,0 0-20 0,0-1-11 0,-2 2-9 0,2-1-5 15,-4 1-7-15,4-1-6 0,0 0-2 0,0 2 1 16,0-2 12-16,0 1 3 0,0 0-1 0,0 0 6 0,0 2 9 0,4-2 10 16,-4 2 10-16,2 0 2 0,-2 0 4 0,4 0 2 15,0 0 4-15,-2 2-8 0,-2 0-4 0,6 0-10 0,-1 3-4 16,1-2-6-16,0 1-2 0,2 1-7 0,-2 1-3 16,1 1 6-16,3 0 11 0,0 3-4 0,1-2-10 0,1 2-6 15,-2-2-6-15,3 3-8 0,-3-1-11 0,7 0-8 16,-7 2-10-16,7-2-3 0,-3 2-1 0,-2-2-4 0,3 1-3 15,1 1 0-15,-7-1 1 0,1-2-10 0,5 0-12 0,-5-2-29 16,-2 2-33-16,2-2-36 0,-3 0-31 0,1-1 10 0,-2-2-8 16,0 0-6-16,1 1-8 0,-3-2-5 0,0 0-1 15,-2-1 5-15,2-1 5 0,-2 1 23 0,-2-1 20 0,4 0 13 16,0-1 13-16,-4 2 16 0,2-2 15 0,-2 2 14 0,5-2 13 16,-5 1 9-16,4-1 8 0,-4 0 8 0,0 2 9 15,2-2 4-15,2 1 4 0,-4-1 5 0,0 0 3 0,2 0 3 16,-2 0 5-16,0-1 4 0,4 1 0 0,0-2 4 0,-4 2 3 15,0 0 0-15,2 0 4 0,-2-1 4 0,0 1 0 0,4 0 3 16,-2 0 5-16,-2-2 0 0,0 2-6 0,5 0 2 16,-5-2 0-16,4 2 2 0,-4 0 5 0,0 0 0 0,2 0 2 15,-2 0 0-15,4 0-3 0,-2 2-4 0,-2-2-8 0,4 2-6 16,0-2-1-16,-4 1-4 0,2 1-4 0,-2-1 0 16,4 2-5-16,1-1 0 0,-5-1-3 0,2 2 0 0,-2-2-3 15,0 3-2-15,4-3 0 0,-2 2-2 0,-2-1-2 0,0 1 0 16,4-2-4-16,0 1-2 0,-4-1 2 0,0 0 0 15,2-1 0-15,-2 4 2 0,0-4 3 0,0 1 8 0,4 1 3 16,-4-2 2-16,0 1-5 0,0-1-6 0,2 0-4 0,-2 0-9 16,0 2-3-16,0-2-2 0,0 0-1 0,0 1 0 15,0-1 0-15,0 0 0 0,0 0 0 0,5 0-2 0,-5 0-2 16,0 0-7-16,0 0-7 0,4 0-9 0,-4 0-8 16,0 0-1-16,0 0 4 0,0-1-2 0,0 1 3 0,0 0-1 15,0-2 0-15,0 2 3 0,2 0 1 0,-2 0 1 0,0-1 3 16,0 1 2-16,0-2 7 0,0 1 5 0,0 1 4 0,4-2 0 15,-4 0 1-15,0 1 2 0,0 0 1 0,4 1 2 0,-4-2 0 16,0 2 0-16,0-1-1 0,0 1 2 0,0-2-1 16,0 2 0-16,0-1 5 0,2-1 2 0,-2 2-1 0,4-1 2 15,-4 1-2-15,0-2 4 0,0 2 2 0,0 0 2 16,2 0 2-16,-2 0 1 0,0 0 6 0,0 0-1 0,4 0 1 16,-4 2 5-16,5-2 1 0,-5 1 5 0,0 1 7 0,2-1 22 15,-2 1 25-15,0-1 8 0,0 1 7 0,0-1 13 16,4 0-3-16,-4 3-3 0,0-3-5 0,0 2-10 0,0 0-1 15,0-1-4-15,0 1-3 0,0 0-5 0,-4 0-7 0,4 0-4 16,0 1-5-16,0-1-4 0,-2 0-1 0,2-1-4 0,-5 2-1 16,1-1 1-16,4 0-1 0,-2 0-5 0,2-1-3 15,-4 1-2-15,2-2 1 0,-2 2 3 0,0-1-4 0,2-1-4 16,-2 2-8-16,-1-1-13 0,-1-1-7 0,4-1-6 16,-2 2-3-16,0-2-12 0,2 0-35 0,-2 0-64 0,2 0-60 15,-3 0-87-15,1 0-100 0,2-2-117 0,2 2-98 0,-4 0 41 16,0 0-53-16,4 0 10 0,-2 0-6 0,2 0 139 15</inkml:trace>
  <inkml:trace contextRef="#ctx0" brushRef="#br0" timeOffset="46652.54">14183 6825 192 0,'4'-2'166'16,"0"1"28"-16,-4-1-29 0,2 2-25 0,-2-3-36 0,0 3-23 15,0-2-16-15,4 2-10 0,-4 0-5 0,2-1-3 0,-2 1-1 16,0 0-1-16,4 0-1 0,0 1-1 0,-4-1 0 0,0 2-1 15,2-2 7-15,3 2 6 0,-1-1 2 0,-2 1-4 16,-2 1 3-16,6-2-1 0,-2 2-1 0,0 0 0 0,-2 0-4 16,4 2-5-16,3-1-2 0,-3 1-6 0,4 0-1 0,-4 0-4 15,1 3-3-15,3-3-3 0,-4 3-4 0,9 0-3 16,-5-2-4-16,-2 1-1 0,3 1-3 0,3-1-3 0,-6-1 0 16,7 1-4-16,-3 1 0 0,-1 0 2 0,5-2-4 0,-1 1 0 15,-3-1-1-15,2 2 1 0,-1-2-2 0,1 0 2 16,-5 0-2-16,1 0-1 0,0-2-12 0,1 0-14 0,-1 0-22 15,-8 0-25-15,6-2-29 0,-6 1-31 0,5 0-38 0,-3-2-32 16,0 0-23-16,-2 1-44 0,-2-2-29 0,4 0-7 16,-4 2 33-16</inkml:trace>
  <inkml:trace contextRef="#ctx0" brushRef="#br0" timeOffset="46948.35">14557 6994 248 0,'4'-1'187'0,"-4"-1"25"0,0 2-5 0,2-3-34 0,-2 3-35 16,0-1-25-16,0-1-23 0,0 2-20 0,0-1-20 0,0 1-17 16,4 0-6-16,-4-2 0 0,0 2 2 0,2 0 5 15,-2 0 7-15,0 2 7 0,0-2 3 0,4 1 2 0,0 1 2 16,-4-1-3-16,2 2 5 0,-2 0 1 0,5 0 0 0,-5 2 5 16,4-3 0-16,-4 3 5 0,2-2 8 0,2 3 7 15,-4-2 8-15,0 1 8 0,2 0 13 0,-2 1 48 0,0-2 17 16,0 2 1-16,0-1-8 0,-2 1-18 0,2 0-22 0,-4 0-19 15,2 0-22-15,-2 0-13 0,-3 0-17 0,3 0-14 0,-2 0-14 16,0-2-9-16,-2 2-5 0,1-2-6 0,1 1-5 16,0-2-4-16,-2 0-8 0,1 0-22 0,5 0-34 0,-6-1-52 15,2-1-61-15,4 1-66 0,-2-1-78 0,0-1-46 16,2 2 17-16,-3-1-37 0,3-1-48 0,2 0-6 0,-4 0-23 16,0 2 33-16</inkml:trace>
  <inkml:trace contextRef="#ctx0" brushRef="#br0" timeOffset="48400.39">18027 3857 239 0,'0'-1'166'0,"-4"0"25"0,0-1-4 0,2-1-16 16,-2 2-18-16,2-1-18 0,2 1-13 0,-4 1-12 0,0-3 0 15,1 3-5-15,3-2-14 0,0 1-13 0,-4-1-8 16,2 1-7-16,2-1-8 0,0 2-1 0,-4-3-6 0,4 3-5 15,-4-1-4-15,4 1-5 0,0-2-4 0,0 2-2 0,0-1 0 16,0 1 1-16,0 0 6 0,0 0 6 0,0-2 11 16,0 2 5-16,0 0 6 0,4 0 3 0,-4 0 1 0,4 2 12 15,-4-2 1-15,6 1-11 0,-6 1-6 0,3-2-4 16,1 1-14-16,0 2-2 0,-2 0-6 0,4 0-8 0,2 2-4 16,-6-2-2-16,9 1-7 0,-5 2-6 0,2 0-3 0,0 0-3 15,1 0-1-15,-1 2-1 0,2-2 2 0,-1 0-4 0,-1 1 0 16,2-1 3-16,-4 0 1 0,5-1-3 0,-5-1-3 0,4 1-12 15,-1-1-21-15,-3-1-18 0,0 0-21 0,0 0-23 16,0-1-24-16,3-1-11 0,-7 1 16 0,6-1-5 0,-2-1-13 16,-4 1-13-16,2-1-16 0,1 0-13 0,-3-1-3 15,2 1 3-15,-2 0 28 0,-2-1 14 0,4-1 11 0,0 2 9 16,-4-1 3-16,2-1 3 0,-2 1 3 0,0 1 20 0,0-2 14 16,0 1 15-16,0-2 15 0,0 1 15 0,0 0 13 0,0 1 9 15,0 0 8-15,0-1 10 0,0-1 5 0,0 2 4 16,0-2 10-16,0 0 0 0,0 1 2 0,0-2 1 0,0 1 0 15,0 0 4-15,0 0 6 0,0 0 4 0,0 0 4 0,0-1 3 16,4 0 3-16,-4 1 4 0,0 0 1 0,0 0 4 16,2 0 0-16,-2 1 1 0,0 0-4 0,0 0-2 0,0 1-4 15,0-2-6-15,0 3-11 0,0-2 2 0,0 1 14 16,0-1 15-16,0 2 12 0,0 0 7 0,4 2-1 0,-4-2-4 16,0 3-9-16,0-2-11 0,5 2-10 0,-5 0-9 0,0 0-11 15,0 2-6-15,2-2-7 0,-2 1-4 0,0 2-3 0,0-1-3 16,4 1 1-16,0-2-4 0,-4 2-4 0,0-1 0 15,2-1-2-15,2 2 1 0,-4-1 0 0,0-1-1 0,2 1 1 16,-2-1 5-16,0 1 7 0,4-2 11 0,0 1 9 16,-4-1 28-16,0 1 23 0,0 0 18 0,0-1 16 0,3 0 5 15,-3 0-1-15,0 0-4 0,0 1-6 0,-3-1-4 0,3 0 1 16,0 2 0-16,-8-2 12 0,8 0 3 0,-2 1 8 0,-4-1 6 16,2 0 6-16,0 2 19 0,-3-4 8 0,3 2-11 0,-2 0-21 15,4 0-16-15,-6-1-26 0,2 1-30 0,4-2-18 16,-3 1-19-16,1-2-15 0,2 1-33 0,-4 1-79 0,6-1-127 15,-8-1-160-15,8 0-113 0,-2 1-137 0,2-1-145 16,0 0 108-16,-4 2-16 0,4-2 17 0,-5 0 60 0,5 0 245 16</inkml:trace>
</inkml:ink>
</file>

<file path=ppt/ink/ink5.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0:44.984"/>
    </inkml:context>
    <inkml:brush xml:id="br0">
      <inkml:brushProperty name="width" value="0.05292" units="cm"/>
      <inkml:brushProperty name="height" value="0.05292" units="cm"/>
      <inkml:brushProperty name="color" value="#339966"/>
      <inkml:brushProperty name="fitToCurve" value="1"/>
      <inkml:brushProperty name="ignorePressure" value="1"/>
    </inkml:brush>
  </inkml:definitions>
  <inkml:trace contextRef="#ctx0" brushRef="#br0">109 1963 3,'-6'-18'24,"9"2"2,0-4 0,10-1-15,11 2-6,8-1 1,11 1 0,6 1 0,9 7 0,4 2 0,3 7-1,-1 5 0,-3 10-1,-8 1-1,-8 6 0,-11 3-1,-10 4-1,-13-1 1,-12 2-1,-15-5 1,-14 0-1,-12-5 0,-12-4 1,-12-5-2,-4-6 1,-4-8 0,1-6-1,4-1 0,9-4 1,7-2-1,11 2-1,11 3-3,7-2-4,14 7-14,10 8-11,-6-11-1,6 11 1</inkml:trace>
  <inkml:trace contextRef="#ctx0" brushRef="#br0" timeOffset="391">0 1940 8,'0'0'28,"10"-2"0,-10 2 2,0 0-18,11 10-4,-9 0 1,2 7-3,-4 6 0,2 6-2,-2 3 0,2 4-2,0 2-1,0 0-2,2 1-4,-3-6-4,4 1-7,-3-6-11,-2-8-5,3-2 0</inkml:trace>
  <inkml:trace contextRef="#ctx0" brushRef="#br0" timeOffset="609">27 2330 7,'0'0'26,"0"0"1,11 3-10,-11-3-1,17 13-2,-2-4-2,0-6-3,8 3-2,3-5-1,10 1-1,5-3-1,8 0-1,2-3-1,1 0 0,1 0 0,2 0-2,-7-1-1,-3-2-2,-5 4-2,-7-4-4,2 3-7,-9-4-13,-1-4-4,-1-2 1,-3-4 1</inkml:trace>
  <inkml:trace contextRef="#ctx0" brushRef="#br0" timeOffset="875">845 2026 21,'2'-11'30,"-2"11"1,0 0 1,-4 12-19,-2 0-5,3 8-6,-1 2-18,1 8-13,-4-3-2,2 3-1</inkml:trace>
  <inkml:trace contextRef="#ctx0" brushRef="#br0" timeOffset="1344">362 1895 9,'0'0'29,"0"0"1,9-13 2,-9 13-19,7-22-4,0 5 0,-5-10-1,5-3-1,-4-10-3,3-4 0,-5-15 0,4-6-1,-5-10 0,1-1-1,-4-6 0,3 0 2,0 1-2,0 4 1,0 6-1,3 6 0,0 4 0,0 8 0,0 3 0,3 7-1,-3 5 0,-1 5-1,3 10-2,-4 3-4,-1 20-14,15-15-15,-15 15-2,10 5-1,-10-5 1</inkml:trace>
  <inkml:trace contextRef="#ctx0" brushRef="#br0" timeOffset="2000">192 371 19,'18'-14'24,"3"-7"2,7 3-19,12 1 3,5-1-1,6 10 1,-1-1 0,7 11-2,-4 4-1,-3 8-2,-9 9-1,-7 4-2,-13 4 0,-7 3 0,-17 0-1,-11 0 0,-13-4 1,-10-1 0,-15-9-1,-2-3 1,-9-6 0,-1-8 0,7-7-1,2-6-1,10-6-3,9-5-3,19 2-12,8 1-13,13 1-2,9 7 0,7 4 0</inkml:trace>
  <inkml:trace contextRef="#ctx0" brushRef="#br0" timeOffset="4547">138 105 3,'2'-16'27,"-2"16"-1,0 0-7,0 0-5,0 0-3,0 0-3,0 0-4,2 19-1,-4-1-3,2 6 1,0 4-1,0 6 1,-1 1-2,0 5-4,-1-3-7,3-4-12,3-1-3,-5-10-1</inkml:trace>
  <inkml:trace contextRef="#ctx0" brushRef="#br0" timeOffset="4828">107 54 7,'0'0'19,"0"0"1,0 0-15,0 0-2,0 0 1,10-5 0,-10 5 2,14 4 1,-4-7 1,5 6 0,2-7 0,7 4 0,4-8-1,8 3-1,5-2-3,4-1 0,2 2-1,0-1-1,-3 2-1,-1 3 0,-4 3-2,-5 0 0,-7 4-2,-7-1-2,-3 3-3,-4-3-5,-2 2-10,0 1-4,-11-7 2</inkml:trace>
</inkml:ink>
</file>

<file path=ppt/ink/ink5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3T23:31:06.501"/>
    </inkml:context>
    <inkml:brush xml:id="br0">
      <inkml:brushProperty name="width" value="0.05292" units="cm"/>
      <inkml:brushProperty name="height" value="0.05292" units="cm"/>
      <inkml:brushProperty name="color" value="#002060"/>
    </inkml:brush>
  </inkml:definitions>
  <inkml:trace contextRef="#ctx0" brushRef="#br0">26296 6409 4 0,'0'0'45'0,"0"-1"3"0,0 1 1 0,0-2 1 15,-2 2 2-15,2-2 2 0,0 1 1 0,0 1 2 16,0-1 0-16,0 1 6 0,0-2 1 15,0 1 2-15,0 1-2 0,0-2-1 0,0 2-1 16,0-1-7-16,0 1-90 0,0 0-55 16,0 0-35-16,0-2 59 0,0 2 28 0,0 0 19 15,0 0 11-15,0 0 7 0,0 0 9 16,0 0 5-16,0 0 9 0,0 2 4 16,0-2 4-16,0 1 3 0,0 1 2 15,0-1-6-15,0 1-5 0,0-1-6 0,0 2-4 16,0-1-4-16,-4 1 1 0,4 0 1 15,0 0 0-15,-2 0 0 0,2-1 2 16,0 3 7-16,0 0 3 0,0-1-4 16,0 1-6-16,0-1-4 0,-5 2-3 0,5 0-3 15,0 0 5-15,0 0-2 0,-4 0 0 16,4 0-5-16,0 2 1 0,0-1 3 16,0 1 5-16,0-1 7 0,0-1 4 15,0 2-5-15,0 1-2 0,0-2-5 0,0 2-3 16,0 0-2-16,0-1 0 0,0 2 0 15,0-1-1-15,0 0 0 0,0 2-1 16,0-1-2-16,0 1 2 0,0 1 11 16,0 0 10-16,0 1 9 0,0-1-4 0,0 0-7 15,0-1-7-15,0 1-4 0,0 1-2 16,0-1 1-16,4 0-4 0,-4 0 1 0,0 0-2 16,0 0 2-16,5 0-7 0,-5 0 3 15,0 0 1-15,0 0 2 0,0 0 0 16,0-2 0-16,2 1 3 0,-2 0 1 15,4-1-2-15,-4 1-2 0,0-1-3 0,0 1 1 16,0-1-3-16,2 2 4 0,-2-1-2 16,0-1 3-16,4 2-2 0,-4-1-1 15,4-1 4-15,-4 2-2 0,0-1-2 0,2 1-4 16,-2-2 1-16,0 2-2 0,4-1 2 16,-2 1 0-16,-2-2 3 0,0 2 1 15,5 0-3-15,-1 2 1 0,-4-2-1 16,2 1-1-16,-2 2 2 0,8-1 0 0,-8 0 0 15,2 3-2-15,2-2 3 0,-4 2-3 16,2-1-3-16,2-1 3 0,1 0 2 16,-5 2 4-16,2-1-3 0,2 1 0 15,-2-1-2-15,-2-1 11 0,4 2 18 0,0-3 18 16,-4 0 6-16,2 0-12 0,2 1-7 16,-2-2-13-16,-2 1-1 0,0 1-2 0,9-2 2 15,-9 0-3-15,2 3-1 16,-2-3 0-16,4 2-3 0,0 0-3 0,-4-1-2 15,2 1-3-15,2-2-3 0,-4 2-1 16,0 0 0-16,2 2 2 0,-2-2-1 0,4 3 1 16,0-2 0-16,-4 1-2 0,3-2 3 15,1 1-5-15,-4 1 2 0,2-2-2 16,-2 1 0-16,4-1 0 0,-4 2 3 0,4-1 2 16,-4 0 1-16,2 0 0 0,-2 0-3 15,0-1-1-15,4 2-2 0,-4-2 0 16,4 1 0-16,-4 1 2 0,0-2-1 15,0 1-1-15,2 1 0 0,-2-1 0 0,5 1 1 16,-5-1 1-16,0 0-1 0,0 2-1 16,0-2 1-16,0 0 2 0,0 1-1 15,2-1-2-15,-2 1 2 0,0-2-2 16,0 0 2-16,0 0-1 0,0 1 3 0,0-1-2 16,0 0-4-16,0 1 2 0,0 0-2 15,-2 0 2-15,2-1 0 0,0 2 0 16,0-1 2-16,0 1-2 0,0 1 14 0,0 0-7 15,0 0-1-15,0 1-12 0,-5-1 6 16,5 0-3-16,-2 2 5 0,2-1-4 16,0 1 5-16,-4-1-3 0,0-1 0 0,4 0 0 15,0 0 0-15,-2 0 1 0,2 0-1 16,-4 0 2-16,0 0-1 0,4 0 0 16,-2-1-1-16,2 1 1 0,-4-3-1 15,1 3-2-15,3-3 1 0,0 1 3 0,-4 0 0 16,0 0 1-16,4 0-3 0,-2-1-2 15,2 2 2-15,-4-1 2 0,2-1 1 16,2 1-1-16,-4 1-2 0,0 0 0 16,4-1 0-16,-2 1 0 0,-3-1 1 0,1 1-2 15,2-1 1-15,-2 0 2 0,4 2 5 16,-2-2-2-16,2 2-5 0,-4-3 0 0,0 1-1 16,2 2 2-16,2-3 0 0,-4 2 1 15,2-1-4-15,2 1 2 0,-5-1 0 16,1 1 4-16,4-1-3 0,-2 1 2 0,2-1-3 15,-4 1 0-15,2-2 0 0,2 3 0 16,-4-3 0-16,0 3 0 0,4-2 0 16,0 1 4-16,-2-2-2 0,2 1 2 0,-4 0-7 15,-1 0 3-15,5 0 0 0,0-1 5 16,0 0-2-16,-2 0 21 0,2 0 26 16,-4-1 28-16,4 1 6 0,0-2 3 15,0 2-5-15,0-1-6 0,0-1-4 0,0 0 4 16,-2 3 9-16,2-3 8 0,0 1-3 15,0-1-3-15,0 1-2 0,0-1-4 16,0-1-14-16,0 0-14 0,-4 0-16 16,4-2-9-16,0 3-4 0,0-3-3 0,0 1-5 15,0-1-2-15,0 1-4 0,0-1-5 16,0 0-2-16,0 0-2 0,0-1 2 16,-4 0-1-16,4-2-3 0,0 2 2 15,0-3-1-15,0 0 0 0,0 0-2 0,0-3 0 16,0 0-19-16,4-3-68 0,-4-3-159 15,0-1-182-15,4-2-188 0,-4-6-67 0,2-3 69 16,-2-2 167-16</inkml:trace>
  <inkml:trace contextRef="#ctx0" brushRef="#br0" timeOffset="6005.96">26273 6367 21 0,'0'0'84'0,"0"0"7"0,0 0 4 0,4 0 10 15,-4 0 6-15,0 0 10 0,0 0 10 16,0 0 4-16,0 0 4 0,0 0-3 0,0 0 5 16,0 0 4-16,0 0 2 0,0 2-3 0,0-2-2 15,0 1-10-15,0-1-16 0,0 2-13 16,0-2-19-16,0 1-11 0,0-1-16 0,0 2-15 16,0-2-13-16,0 1-1 0,0 1 3 0,0-2-1 15,0 1-2-15,0 1-4 0,0-2-7 16,0 1-2-16,0-1-1 0,0 2-2 0,2-1-2 15,-2 0 0-15,0 1 0 0,4-2 2 16,1 3 0-16,-5-3-1 0,2 2 11 0,2-1 8 16,-2 1 7-16,2-1-6 0,2 1-6 0,-2-2-9 15,-2 1-3-15,7 1-5 0,-3-2 0 16,0 1-3-16,0-1 1 0,3 0-2 0,-3 0 1 16,0 1-1-16,0-1-2 0,4 2 1 0,-3-2 0 15,3 0-2-15,-4 0 1 0,5 0-1 16,-5 2-1-16,4-2 0 0,-2 0-1 0,1 1-77 15,1-1-44-15,0 2-32 0,-4-2 60 16,9 1 38-16,-5-1 24 0,-1 2 11 16,1-2 10-16,0 1 4 0,5 1 2 15,-7-2 8-15,6 0-1 0,-1 1 3 0,1-1-7 16,-1 0-1-16,3 0 3 0,1-1-5 16,-1 1 4-16,1 0 1 0,4-2 6 15,-1 1 0-15,-1-1-1 0,6 1-5 0,-3-1 2 16,1-1 0-16,4 1 1 0,-4 0-4 15,4 0 2-15,-1-1 1 0,1 0-1 16,0 0 1-16,0 0-5 0,0 0 1 16,0 0 1-16,2 0 2 0,-2 0-1 0,4 0 3 15,-5 0-3-15,1-1 2 0,-2 1-2 16,2 0-2-16,4-2 1 0,-4 2-1 16,0 0 4-16,0-1-4 0,-3 1 5 15,3 0-3-15,4 0-1 0,-4 1-4 0,0-1 3 16,0 0 4-16,-2 2 1 0,2-1 4 15,-3 1-5-15,3-2 3 0,-2 1-4 0,2 1 1 16,-2-1-2-16,2-1 0 0,-5 0 0 16,5 2 0-16,-4-2 0 0,0 0 1 15,4 0-2-15,-5 1 1 0,3-2 0 16,2 1 1-16,-8 0 1 0,5 0-2 0,3 0 1 16,-4 1-1-16,-4-1 1 0,8 2-1 15,-3-1-1-15,-1-1-5 0,0 2 6 16,2-1-2-16,-1-1 2 0,3 0 2 15,0 2 2-15,-2-2 0 0,0-2-1 0,2 4-2 16,4-2-1-16,-4 0 0 0,-1 0 0 16,1-2 0-16,-4 2 0 0,4 2-1 0,0-2 1 15,-4 0-1-15,3 1 1 0,-3 1 2 16,0-1 0-16,2 1 0 0,-3-1-1 16,1 1 1-16,2-1-2 0,-2 1-2 15,-5-1 0-15,7 1 1 0,-6 1 0 0,6-2-1 16,-7 1 1-16,7-1 3 0,-6 1-1 15,5-1-1-15,-5 2 0 0,2-1 1 16,-1 1 2-16,-1 0-1 0,2 0-1 0,-1 0-1 16,-3 0 4-16,1 0-3 0,1 1 2 15,-2-1-5-15,-1 2 1 0,1-1-4 16,-5 1 5-16,2 1 0 0,3-2 0 16,-5 1 2-16,3-1 1 0,1 2-2 0,-3-1 2 15,1 1 0-15,-1 0-1 0,-1 0-1 16,3-2-1-16,-3 2-1 0,2-2 1 15,3 1 1-15,-7 1-1 0,7-1 1 16,-7 1-5-16,7-2 0 0,-9 2 1 0,6-1 4 16,-1-1 3-16,1 2-4 0,-1 0 1 15,1-1 0-15,-1-1 1 0,1 1-1 16,-2-1 0-16,3 1-1 0,-3 1 0 0,1-2-2 16,1 0 2-16,-1 1 1 0,1 0 0 15,3-1-1-15,-7 1 0 0,6-2 2 16,-3 1 1-16,1-1-3 0,3 0-2 15,-1 0-1-15,-3 0 2 0,1 0-5 0,3 0 5 16,-1-1-1-16,-3 1 5 0,1 0-2 16,3 0 1-16,-5 0-2 0,3 0-2 15,1 0 0-15,-3 0 4 0,1 0 0 0,3 1 1 16,-7-1-3-16,6 2 1 0,-3-2-1 16,1 1 0-16,-1-1 1 0,-1 2 0 15,3-2 2-15,-3 1-2 0,3 1-1 0,-3-2 0 16,2 0-5-16,-1 1 4 0,1-1 0 15,-1 2 4-15,-1-1 0 0,3-1-1 16,-3 2 0-16,2-2-4 0,-3 1 1 16,5 1-2-16,-5-1 3 0,1 1 0 0,0-2 3 15,3 1-2-15,-3 1 0 0,5-2 11 16,-3 1-5-16,-1-1-4 0,3 0-8 16,1 0 2-16,-3 0 4 0,3 0 0 15,-1 0-1-15,1 0 0 0,-1 0 0 0,1 0 1 16,4 0 0-16,-9 0 0 0,5 0 0 15,-1 0 0-15,3 2-2 0,-3-2 0 16,1 1 1-16,-1 1 2 0,1-2-1 0,-1 1-1 16,-3-1-1-16,3 1 1 0,-1 1 0 15,1-2 0-15,-3 0 0 0,3 2 1 0,-1-2 1 16,1 1-1-16,-5-1-1 0,5 0 1 16,-6 0-1-16,7 2-1 0,-7-2 0 15,-1 0-1-15,5 1 4 0,-2-1-2 0,-1 2 1 16,3-2 0-16,-5 1-3 0,1 1 2 0,0-2 0 15,1 0 1-15,-1 1-2 0,0-1-1 16,-2 0 2-16,3 0 0 0,-1 0 3 16,-4 0-2-16,5 0-1 0,-1 0 0 0,0 0 0 15,-3 0 2-15,3 0-4 0,0 0-4 16,-4 0 2-16,5 0 3 0,-5 0 6 0,4 0-3 16,1 0-2-16,-5 0 0 0,4 0 0 15,1 0 0-15,-3 0 0 0,6 0 3 0,-3 0-2 16,-1 0-1-16,-2 0-2 0,3 0 2 15,-1 0 0-15,0 0 2 0,3 0-4 16,-3 0 0-16,0 0 2 0,1 0 0 0,-1 0 0 16,0 0 0-16,-4 0-3 0,5 0 0 15,-3 0 1-15,0 0 7 0,-1 0-3 0,3 0 2 16,-4 0-3-16,0 0 5 0,1 2-6 16,1-2 1-16,-6 0-2 0,4 0 1 0,-2 0 0 15,0 0 1-15,-2 0 2 0,3 0 0 16,-1 0 0-16,-2 0 0 0,2 0-1 0,-4 0 1 15,2 0 0-15,-2 0-2 0,0 0-4 16,4 0 1-16,0 0 2 0,-4 0-1 16,2 0 0-16,-2 0 1 0,4-2 1 0,-4 2-1 15,2 0 0-15,3-1-1 0,-1 1 1 16,-4-2-2-16,6 1-1 0,-4 1 1 0,-2-2 1 16,8 1 1-16,-6 1-2 0,2-2 1 15,1 1 0-15,1-1-1 0,-4 2-1 16,2-2 3-16,2 1 0 0,0 1 6 0,-1-1-2 15,1-1-1-15,-2 1-1 0,2 1 0 16,-2-2-4-16,2 1 2 0,-1-1 0 0,1 1 0 16,-4 1-3-16,6-2-2 0,-8 2 3 15,6 0-1-15,-6-1 3 0,2 1 0 16,-2-2 0-16,4 2 1 0,1 0-1 0,-5 0 0 16,0 2 2-16,2-2-1 0,-2 1-2 15,0-1-2-15,0 0-1 0,0 2 2 16,0-2 2-16,0 0-2 0,0 3 0 0,0-3 2 15,4 1 4-15,-4 1-4 0,0-1 5 16,0 1-5-16,0 0 0 0,0 0 0 0,0 1 1 16,0 0-1-16,0 0 0 0,0 2 0 15,0-3 3-15,0 3-1 0,4-2 2 0,-4 2-8 16,0-1 2-16,0 2-2 0,0-1 1 16,2 1 1-16,-2-2 2 0,4 2 0 0,-4 0 0 15,0 0 3-15,0 2-2 0,2-2-1 16,-2 1-4-16,0-1 2 0,0 2 3 0,0-1 0 15,4 1 1-15,0 1-2 0,-4-2 2 16,0 2-6-16,3-1 4 0,1 1 0 16,-4 0 3-16,2 0-3 0,-2 0 0 0,4 0 2 15,0 1-1-15,-2 2-1 0,2-1 0 16,-4 1-6-16,4 0 2 0,-4 0 2 0,7 1 8 16,-7 2 0-16,2-1-2 0,2 1 0 15,0 0-4-15,-2 0 0 0,2 1 1 0,-2-1 1 16,-2 2 0-16,8-2 0 0,-8 1-1 15,3 1 1-15,1-1-2 0,-2 0-2 16,-2 1-1-16,4 0 0 0,0-1 2 0,-2 2 2 16,-2-1 2-16,4 1-1 0,0-2-2 15,-4 1-2-15,7-1 2 0,-7 2 0 16,2-1-5-16,-2-1 1 0,4 1 4 0,0-2 7 16,-2 1-3-16,2 1-1 0,-4-1-1 15,2-1 0-15,-2 2 1 0,4-1-1 0,0 1-2 16,-4-1 0-16,2-1 0 0,3 2 0 15,-5-1 0-15,0 1 2 0,2-2-2 0,-2 3 3 16,0-3-2-16,4 3-5 0,0-2 2 16,-4-1 2-16,0 1 4 0,2 1-2 15,-2 0-3-15,0-2 0 0,0 1-1 0,4-1 3 16,-4 0 2-16,4 0 0 0,-4 0-6 16,0 0-1-16,0 0 2 0,2 0 1 0,-2-1 2 15,0 1 1-15,4 0 1 0,-4 0 1 16,0-1-2-16,0 0 3 0,0 1 4 15,0-1 13-15,0-1 13 0,0 1 1 0,0 1-6 16,0-2-8-16,0 2-9 0,0-1 0 0,0 1-4 16,0 1-2-16,0 1-1 0,0-1-1 15,0 2-1-15,0-2 0 0,0 3 1 16,0-1 0-16,0-2-1 0,0 2-2 0,0 0-4 16,-4 0 2-16,4-1 0 0,-2 1 2 15,2-2-1-15,0 2-2 0,-4-1 1 0,4 1 0 16,-4-2 1-16,4 0-2 0,0 0 1 15,-2-3 1-15,2 2 0 0,0 0-1 16,-4-1-2-16,0-1 2 0,4 1 0 0,-2-1 1 16,2 1 0-16,-5-2 2 0,3 1-2 15,2-1-1-15,0 0 0 0,-4 1 0 0,0 0-4 16,4-1 2-16,-2-1 0 0,2 2 6 16,0-1-2-16,-4 0-1 0,2 0-1 0,2 1 0 15,-4-1-1-15,4 2 2 0,-4-1 0 16,4 0 2-16,0 3-3 0,-2-1 0 15,2 0-2-15,0 1 2 0,-5 1 0 0,5-3 2 16,-2 3 3-16,2 0-1 0,0-2 0 16,0 1-5-16,0 1-2 0,0-1 2 0,-4-1-1 15,4 2 2-15,0 1 4 0,-4-3-2 16,4 1-2-16,0 1 0 0,0-1 3 0,-2-1-3 16,2 1 3-16,0 1-3 0,0 0 2 15,0-2-2-15,-4 1 1 0,4-1 1 16,0 0-1-16,-4 2-1 0,4-2-1 0,0 1 1 15,0-1 3-15,0 0-2 0,0-1 2 16,0 2-3-16,0-1-1 0,-2 0-1 0,2 2 5 16,0-3-3-16,0 2-1 0,0 0-2 15,0 1 3-15,0-1 0 0,0 2 1 16,0-1 4-16,0 1-2 0,0 0 0 0,0 0-2 16,0 0-1-16,0-2 0 0,0 2 0 0,0 0 0 15,0-1 0-15,0 1 0 0,0 0-1 16,0-2 1-16,0 1 1 0,0-1-1 15,0 1 2-15,2-1-4 0,-2 1 2 0,0-1-1 16,0 1 1-16,0-2 0 0,0 0 1 16,0 0 2-16,0-1-3 0,0 2 0 0,4-3-3 15,-4 2 3-15,0-1 2 0,4 1 0 16,-4-2-2-16,0 2 3 0,0 0-2 16,0 0 1-16,2 0-2 0,-2 0 9 0,0 0-5 15,0 0-1-15,4 0-8 0,-4 0 1 16,4 0 2-16,-4 0 1 0,0 0 1 0,0-2-2 15,2 3-3-15,-2-3 2 0,5 2 7 16,-5-2 1-16,0 1-3 0,0 0-1 16,0-1 0-16,2 1 2 0,-2-2-3 0,0 1 2 15,0-1-1-15,0 2 0 0,0-2-3 16,4 0 1-16,-4 0 1 0,4 0 1 0,-4-2-1 16,0 2 1-16,0 0 0 0,0 0 1 15,2-1-2-15,-2 1 2 0,0-2-2 16,0 2-3-16,4-1 0 0,-4-1 3 0,0 2 1 15,0-1-1-15,2-2 0 0,-2 1 0 16,0-1 0-16,0 0 1 0,4 0 0 0,-4 0 0 16,4-1-1-16,-4-1-1 0,0 1 1 15,0-1 0-15,0-1 1 0,2 2 2 16,-2-3-3-16,5 3 1 0,-5-2-2 0,0 0 3 16,0 0-2-16,2 0 0 0,-2 0 2 15,0 0 0-15,0-1-2 0,4 1 0 0,-4-2-2 16,4 1 2-16,-4-1 0 0,0-1 3 15,0 0-3-15,0 0 5 0,0 0 1 0,0 0 19 16,0-1 27-16,0-1 29 0,0 2 13 16,0-1-3-16,0-1-11 0,0 1-17 15,0-2-14-15,0 1-13 0,0-1-9 0,0 0-1 16,0 2-5-16,-4-2-1 0,4 0-6 16,-4 0-3-16,4 0-4 0,0 0-1 0,0 0 1 15,-2 0 5-15,2 0 2 0,0 0-3 16,-5 0-1-16,3 0-4 0,2 0-1 0,0 0 1 15,-4 1 0-15,0-1-3 0,4 0 1 16,-2 0-4-16,-2 0 2 0,2 0 0 16,2 0 2-16,-8 0 0 0,8 0 0 0,-2 0-4 15,-5 0 0-15,3 0 16 0,0 0-5 16,-2 0-5-16,2 0-13 0,-2 0 0 0,-1 0 7 16,1 0-3-16,0-1 5 0,-2 1-1 15,6 0-1-15,-5 0 0 0,-3-2 0 0,2 1 0 16,2 1 0-16,-5-2-1 0,3 2-1 15,0-1 0-15,-3 1 0 0,3-2 2 16,-6 2-1-16,3 0 1 0,-1 0-2 0,-3 0 6 16,3 0-1-16,0 0 0 0,-7 0-3 15,2 0 0-15,1 2-3 0,-1-2-1 0,1 0 0 16,-3 1 1-16,1-1 3 0,-1 2 0 16,-2-1 2-16,1 1 0 0,1-1-1 0,-4 2-2 15,3 0-3-15,-3-1-8 0,2 1 6 16,-1 0 3-16,-3 1 9 0,2-1-3 15,0 0-1-15,-2 2-1 0,1-2-1 0,-1 1 0 16,-2 1 0-16,0-2 0 0,4 0 0 16,-4 0 2-16,1-1 0 0,-1 2 3 0,2-3-2 15,-2 2-2-15,-4-1-1 0,4-1 0 16,0 1-2-16,0-1 0 0,3-1-1 16,-3 0 1-16,2 2 0 0,2-2 2 15,0 0-2-15,-1 0 2 0,1-2 0 0,0 2 0 16,3 0-3-16,-3 0 3 0,2-1-1 15,3 1-1-15,-7 0 4 0,6-2 1 16,3 2-2-16,-9 0-2 0,6 0-2 16,3-1 1-16,-5 1-1 0,0 0 2 0,3-2 1 15,-3 2 2-15,0 0 0 0,1-1-2 16,1-1 0-16,-4 1 2 0,3 1 2 16,-3-2-10-16,2 0 4 0,-2 2 1 0,-1-1 7 15,5 0-3-15,-6 1-3 0,7 0 0 16,-7 0-3-16,2 0 0 0,2 0 0 15,-1 0 3-15,-1 0 3 0,0 0-1 16,3 0-2-16,-3 0-2 0,-2 0-1 0,6-2 3 16,-5 1 0-16,1-1 0 0,0 2 0 15,-2-1-2-15,3-1 1 0,-1 2-2 16,0 0 3-16,-4-1 0 0,0-1 0 0,-4 1-1 16,4-1 2-16,3 0 3 0,-3 0 1 15,0 0-7-15,0 1 1 0,-4-1-2 16,4 2 6-16,-2-1 0 0,2-1 0 0,1 1-6 15,-3-1-2-15,2 2 3 0,0 0 3 16,0-1 0-16,-4 1 0 0,4 0 0 16,2 0-3-16,-2-2 1 0,-4 2-2 15,2 0 0-15,3-2 1 0,-5 2 0 0,2 0 2 16,2-1 2-16,-6 1-1 0,6 0 2 16,-6-1-2-16,6 1-1 0,-6 0-1 0,2 1 0 15,2-1 2-15,2 0 0 16,-6 1 2-16,6-1-2 0,-4 2-3 0,2 0-1 15,2-1 1-15,-4 2 1 0,2 0 1 16,2-1-1-16,-4-1-1 0,5 2 2 0,-3-2 0 16,-2 3 2-16,4-3-1 0,-6 2-2 15,6-1-1-15,-6-1 4 0,6 1-1 16,-6 1 3-16,4-2-4 0,-2 2 3 16,4-1-3-16,-2 1 0 0,-2 0 0 0,4-2-1 15,2 2-3-15,0-1 2 0,-1 0 1 16,3 2 2-16,0-3-1 0,-2 1 4 15,7-1-6-15,-5 1 2 0,2-1-2 0,-1-1 3 16,1 2 2-16,0-1-3 0,3-1-1 16,-1 0-2-16,0-1 3 0,3 1 0 15,-1-2-3-15,1 2-1 0,-1 0 5 16,-1-1 3-16,1-1-2 0,1 2-3 0,3-1-1 16,-1 1 1-16,-3-2 2 0,1 1 0 15,3 1-1-15,-1-2 2 0,-3 0-2 16,1 1 3-16,-1 0-5 0,5-1 2 0,-3-1-1 15,-1 2 1-15,3-2 1 0,-3 1 0 16,-1-1 0-16,1 1 2 0,1 0-1 16,-1 0 0-16,3-1-2 0,-3 2-2 15,-1-2 1-15,-1 1-2 0,5 1 0 16,-3-3-4-16,3 2 1 0,-5 0 3 0,1 1 9 16,1-2 2-16,3 1-6 0,-3 1-3 15,1-1-4-15,-1 1 4 0,-1-3 2 16,5 3 1-16,-5 0 0 0,3-1 12 0,-3 1-6 15,5-1-6-15,-5 2-12 0,3-1-3 16,1-1 4-16,-3 1 3 0,1-1 8 16,3 1 8-16,-3-1-4 0,7 2-3 15,-6-1-9-15,1 1 6 0,3-2 2 0,-4 2-2 16,5-1-3-16,-1 1 1 0,2-2 1 16,-1 1 3-16,-1 1-1 0,0 0 0 15,4 0-2-15,-5-2 2 0,5 2 0 16,-2 0 8-16,-1 0-6 0,1-1-1 0,6 1-11 15,-4-2 4-15,-2 2 1 0,6 0 0 16,-7 0-1-16,7 0 3 0,-2 0 2 0,2 0 0 16,-2 0-1-16,0 0 1 0,2 0 0 15,2 0 0-15,-4 0 0 0,2 0-4 16,2 0 4-16,-5 0 1 0,1 2 0 16,4-2-1-16,-2 1 2 0,2-1-2 0,-4 0 0 15,2 2-3-15,2-2 1 0,0 1 1 16,-4-1 1-16,0 2 0 0,4-2 0 0,-2 1 0 15,2 1 1-15,-4-2-1 0,-1 1 1 16,5-1 8-16,-2 2-3 0,-2-1-2 16,4-1-8-16,-2 0 1 0,2 0 1 15,-4 2-3-15,0-2 4 0,4 1 1 0,-2-1 0 16,2 0 0-16,-4 0 0 0,2 2 1 16,2-2-2-16,0 0 1 0,-5 1 1 15,1-1 3-15,4 0-3 0,-2 0 1 0,2 0-4 16,-4 0-3-16,4 0 2 0,-2 0 0 15,2 0 0-15,0 2 3 0,0-2 0 16,0 0 3-16,0 0-3 0,0 0-3 16,-4 0-3-16,4 0 2 0,0 0 3 0,0 0 0 15,-4 0 0-15,4 0-2 0,0 0-1 16,0 0 3-16,0 0 1 0,0 0 2 16,0 0 1-16,0 0-1 0,4 0 0 15,-4 0-1-15,0-2-2 0,4 1 0 0,-4-1-1 16,0 1 5-16,2-1 1 0,-2-1-1 15,4 0 0-15,-4-1-3 0,0 1 1 16,2-2 0-16,-2 1-3 0,4-2-2 16,-4 1 2-16,5-2 4 0,-5 1-1 0,0-2-1 15,0 0 0-15,0 1 0 0,2-2-1 16,-2 0 0-16,0-1 2 0,4-1-1 16,-4 2-4-16,0-1 2 0,0-1 2 0,0-1 1 15,0 0-3-15,0 0-1 0,0 0 0 16,0-1 3-16,0 0-16 0,0 2-52 15,0-1-72-15,0 0-166 0,0 1-186 16,-4 0-222-16,4 3-19 0,0-2 117 0,0 3 222 16</inkml:trace>
  <inkml:trace contextRef="#ctx0" brushRef="#br0" timeOffset="8275.02">26407 12069 97 0,'0'0'123'0,"0"0"7"0,0 0 5 16,-4 1 6-16,4-1-2 0,0 2-5 0,0-1-88 16,0 2-61-16,0-1-38 0,0-1 53 15,-4 2 37-15,4 0 11 0,0 0 5 16,0 0-9-16,0 0 3 0,-2-1-4 15,2 2-6-15,0-1-6 0,0 2-4 16,0-1-1-16,-4 0-4 0,4 3-2 0,0-1-2 16,0 0-2-16,-2 1-3 0,2 2 5 15,0 0-3-15,0 0 3 0,0 3-1 16,0-2 4-16,2 4 1 0,-2-2 1 16,4 1-2-16,-4 3-1 0,0-1-5 0,2 0 4 15,-2 1 9-15,4-1 11 0,0 1 1 16,-4 1 6-16,3-2 4 0,1 2 2 15,-4-1-1-15,2 1-2 0,2-2-5 16,0 1-6-16,-4 1-8 0,2-1-7 0,-2-1-8 16,8 0-3-16,-8 2 0 0,2-3-4 15,3 3-4-15,-5-2-2 0,2 2 0 16,2-1-2-16,0-1 3 0,-2 2-4 0,2-1 2 16,-2 0-1-16,-2 1 0 0,4 1-3 15,0-3 5-15,-2 2 2 0,3 1-2 16,-3-2 2-16,-2 2-3 0,8 2 3 15,-6-2 1-15,-2 1-4 0,4-1 2 0,0 2-1 16,-2-1 4-16,2 1-2 0,-4-2 14 16,3 1 27-16,1 1 8 0,0-2-1 0,-4 1-21 15,2-1-8-15,2 2-4 16,-4-2-8-16,2 0 0 0,-2 0-5 0,4 0-3 16,0 1 2-16,-4-1 0 0,2 0-1 15,-2 2 0-15,0-2-1 0,5 1 1 0,-1-1 0 16,-4 2 0-16,2-2 1 0,2 0 18 15,-4 1 18-15,2 1 13 0,-2-2-6 16,0 1-11-16,4 1-9 0,-4 1-10 16,4-2-3-16,-4 2-3 0,0-1-3 0,2 1-4 15,2-2 1-15,-4 2-4 0,0-2 0 16,0 3 2-16,0-3 1 0,0 1-2 16,2-2 1-16,-2 1 19 0,0 1 19 15,0-2 13-15,0 0-17 0,0 0-13 0,0 0-10 16,0-2-7-16,0 1-2 0,0-1-2 15,-2 1-1-15,2-1 0 0,0 1-1 16,0-1-1-16,0 1-3 0,0-1 2 0,0 2 1 16,0-1 0-16,0-1-2 0,0 1 0 15,-4-1 0-15,4 2 2 0,0 0 1 16,0-1 1-16,-2 1 3 0,2 0-3 0,0 0-2 16,0 0-2-16,0-2-1 0,0 2 2 15,0-1-1-15,-4-1 1 0,4 1 0 16,-4-1 0-16,4 1 2 0,0-1-1 0,0 1 4 15,0-1-2-15,0-1-3 0,-2 0-1 16,2 2-1-16,0-2 4 0,0 0-1 16,-4 0-1-16,4 0 0 0,-2 0-3 15,2 0 0-15,0 1 2 0,0-1 0 0,0 0-1 16,0 0 2-16,0 2 2 0,-4-2-2 16,4 0-1-16,0 1 0 0,-5-1 1 15,5 2 2-15,0-1-3 0,0 1 2 16,0-1-1-16,0 1 4 0,0 1-3 0,-2-2 1 15,2 2-2-15,0 0 5 0,0 0 0 16,0 2-3-16,0-2-3 0,0 0 0 16,0-2-1-16,0 2 4 0,0 0-2 0,0-1 0 15,0 1-1-15,0-3 0 0,0 1 3 16,0 0 0-16,0-2-2 0,0 1-1 16,0 0 0-16,0-1 2 0,2 1-1 15,-2-2 0-15,0 1-1 0,0-1-4 0,0-1 1 16,0 2 3-16,0-3 6 0,0 2-1 15,0-1-3-15,5-1 3 0,-5 2 1 16,0-1-1-16,0-2-6 0,4 1 0 16,-4-1 1-16,0-1 6 0,0 0-2 0,0-1 1 15,0 1 1-15,0-3 1 0,0 1 1 16,0-1 4-16,0-2-4 0,0 3-2 0,0-3-6 16,2 1 2-16,-2-3-1 0,0 2 0 15,0-1 2-15,0 0 1 0,0-2-1 16,0 2-2-16,0-1 0 0,0-1-2 15,0 0-7-15,0 1-43 0,-2-2-83 0,2-2-125 16,0 1-120-16,0-2-118 0,-4-3-78 16,-1-3 33-16,5-1 120 0</inkml:trace>
  <inkml:trace contextRef="#ctx0" brushRef="#br0" timeOffset="14115.58">26364 12106 100 0,'0'3'146'0,"0"-1"8"0,-4-1 13 0,4-1 5 15,-4 2 6-15,4-2-3 0,0 0-12 16,0 1-12-16,0-1-16 0,0 0-18 0,0 1-17 16,0-1-11-16,0 0 5 0,0 0 8 0,4 2 6 15,0-2-2-15,-4 0-6 0,2 0-11 16,2-2-14-16,-2 2-5 0,7-1-7 0,-3 0-10 16,0-1-14-16,0 2-4 0,2-3-9 15,-1 2-3-15,-1-1-11 0,0 1-97 0,9 1-57 16,-9-2-37-16,4 1 74 0,0 1 44 15,-1 0 24-15,1-2 17 0,0 2 10 16,1 0 6-16,-1 0 6 0,2 0 1 16,-1 0 6-16,3 0 1 0,-6 0 6 0,3 0 4 15,5 2 0-15,-1-2-4 0,-5 1-4 16,3 1-2-16,-1-2-5 0,-2 1-4 16,7 2 3-16,-3-1 1 0,-3 1 1 0,5-2-6 15,-5 2 0-15,1 0 2 0,0 0 3 16,3-1 0-16,-3 1 11 0,3 0 33 15,-3 0 35-15,5-1 41 0,-3 2 16 16,3-3-1-16,-1 2-30 0,5 0-37 0,-5 0-22 16,1-1-19-16,2 0-12 0,1 0-8 15,1 0-10-15,-3 1 0 0,7-2 3 16,-6-1 1-16,6 3 0 0,-3-3-4 16,1 2 0-16,2-2-2 0,-2 0 0 0,-3 0-2 15,5-2 5-15,0 1-1 0,2-1 0 16,-4 1-1-16,3-2-1 0,-3-1 1 15,0 2-1-15,4-1-1 0,-2-2 1 16,-1 2 1-16,1 0 3 0,2-1-2 0,-4 1 1 16,4 0 0-16,-5-2-1 0,1 4 2 15,2-2-3-15,-6-1-1 0,5 3-2 16,-1 0 0-16,0-1 2 0,-2 1 0 0,1-1 0 16,-1 2 2-16,0-1-2 0,1-1-2 15,-3 2-1-15,6-1 3 0,-7 1 3 0,1-2-1 16,4 2-2-16,-5-1 2 15,3 1-2-15,0-2 3 0,-1 0-5 0,-3 1 2 16,6 0 0-16,-7-1 2 0,5 2 0 16,-3-1-2-16,-1 1 0 0,4-2-2 0,-1 2-1 15,-1-1 1-15,2 1 1 0,-1-2 2 16,-1 2 1-16,6-1 3 0,-7 1-2 16,7-2-10-16,-6 1 3 0,5-3 4 15,-1 3 11-15,0 0-7 0,0-1 0 0,2-1-4 16,-7 0 0-16,7 0-1 0,-6 2 4 15,5-3-2-15,-5 2-1 0,6 0 0 16,-3-1-6-16,-1 0 1 0,2 0-4 16,-2 2 11-16,1-2 0 0,-1-1 3 0,2 3-5 15,-5 0 0-15,3-2 3 0,2 1 1 16,-3-1-4-16,1 2 1 0,2-1-2 16,-3 1 1-16,-1-1-2 0,6 0 2 0,-7 0-1 15,7 2 0-15,-6-2-2 0,6 1 3 16,-7 1 3-16,3-2-2 0,0 2-1 15,-3 0 0-15,7-1 0 0,-8 1-5 16,1 0 1-16,3 0 1 0,0 0 10 0,-5 0-3 16,1 0-2-16,3-2 0 0,-3 2 1 15,1 0 0-15,-1 0-3 0,-1 0-2 16,1 0-2-16,2 0 4 0,-1 0 0 16,-1 0 0-16,-1 0 0 0,1 0 1 0,-1 0-2 15,5-1 1-15,0 1 0 0,-5-2 3 16,5 1-5-16,-5-1-4 0,3 0 3 15,2 1 1-15,-1-2 7 0,-1 2-2 16,6-1-1-16,-7-1 1 0,7 0 0 0,-2 2-1 16,-2-1 2-16,1-1-3 0,1 2-1 15,0-1-1-15,2 1-3 0,-7-1 2 16,7-1 2-16,-6 2-2 0,5-1 1 0,-1 1 1 16,0 1 1-16,-2-2-1 0,1 1 0 15,-1-1 0-15,-2 0 0 0,5 1 2 16,-5 0-2-16,2-1-2 0,-1 2-2 15,-1-1 4-15,2-1-2 0,-1 2 2 0,-3-1-1 16,4-1 4-16,-5 2-3 0,3-1 0 16,-3 1 0-16,5 0 3 0,-5 0-5 0,5 0 1 15,-4 0 1-15,-1 0 3 0,5 0-3 16,-5 0 3-16,1 0-3 0,2 0 4 16,-3 0 1-16,3 0-1 0,-1 0-4 15,-1 0-1-15,-1 0-2 0,1 0 3 0,4 0 0 16,-5 0-2-16,1 0 1 0,-1 0 1 0,-1 0 0 15,1 0 5-15,1 0-2 0,-5 0 0 16,3 1-7-16,1-1 2 0,-3 0-2 16,1 0 4-16,3 2-1 0,-5-2-1 0,2 0 4 15,-1 0 4-15,1 0-2 0,3 0-3 16,-5 0-4-16,3 0 3 0,-3 0-1 0,0 0-2 16,3 0 0-16,-3 0 0 0,3 1 3 15,-3-1 0-15,3 0-1 0,-3 0-2 16,3 2 0-16,-7-2 0 0,6 1 3 0,-1-1 0 15,1 2 0-15,-3-2 4 0,-3 1 1 16,6 0-2-16,-3-1-3 0,1 2-2 0,-2 0 2 16,1-2 0-16,-1 1 3 0,0-1 1 15,-1 2-4-15,1-2-2 0,0 1 0 16,1-1 2-16,-1 0 3 0,-4 2-4 0,4-1-2 16,1-1 0-16,-3 0 2 0,0 2 13 15,1-2-5-15,-1 1-3 0,2-1-11 0,-4 2 6 16,1-2-4-16,3 0 0 0,-8 1 2 15,8-1 6-15,-1 0 10 0,-3 0-5 0,-4 2-2 16,8-2-15-16,-4 0 6 0,3 0 1 16,-3 0 3-16,0 0 1 0,0 0-3 15,5 0 2-15,-5 0-2 0,2 0 3 0,0 0 0 16,1 0 0-16,-3 0-1 0,0 0-2 16,0 0-1-16,3 0-2 0,-1-2 0 0,0 2 4 15,-2 0 4-15,-4 0 2 0,9-1-5 16,-3 1-1-16,-2 0-3 0,-4 0 1 15,6 0 0-15,-1 0-2 0,-5 0 3 0,6 0 2 16,-2-2 2-16,-2 2-3 0,3 0-3 16,-1 0 6-16,-2 0-3 0,2-1 1 0,-4 1-1 15,6-2 2-15,-1 2 0 0,-5 0-2 16,6 0-6-16,-6-1 0 0,6 1 3 16,-1-2 6-16,-5 2 1 0,2-1 1 0,2 1-2 15,-2-2-1-15,-2 1-1 0,6 1 0 0,-8-2-2 16,7 0-2-16,-5 2 1 0,-2 0 3 15,4-1 0-15,0 1 2 0,-4 0-1 16,2-1-3-16,-2 1 1 0,0 0-1 0,4 0 0 16,-4 0-1-16,0 0 1 0,0 1-1 15,0-1 0-15,0 0 2 0,0 1 0 0,0-1 1 16,0 2-2-16,0 0 1 0,0-2 0 16,0 1 1-16,0 1-1 0,-4-1 0 0,4 1-1 15,0-1 0-15,0 2-5 0,0 0 5 16,0-1 1-16,-2 0 1 0,2 2 1 15,0-1-1-15,0 0-1 0,0 0 0 0,-4 0-1 16,4 1 1-16,-4 1-2 0,4-1 5 16,0 1-3-16,0-1 0 0,-2 1 3 0,2-1-1 15,0 2 0-15,-5 0-2 0,3 0-2 16,2 0 1-16,0 0 0 0,-4 0 3 16,0 2-1-16,4-2-1 0,0 1-1 0,-2 0-1 15,2 0-1-15,0 0 3 0,-4 2 0 16,4-1 1-16,-2-1 1 0,2 2 0 0,-4-1-2 15,0 1-1-15,4 0-3 0,-2 1 3 16,2-1-1-16,0 0 5 0,-5 2-2 16,3-1-1-16,2 0-1 0,0 3 1 0,-4-1 0 15,4-2-1-15,0 2 2 0,0 2 2 16,0-2-1-16,0 1 0 0,0 1-2 0,0-1-2 16,0 1 2-16,0-1 0 0,0 2 2 15,4 0-3-15,-4 0 0 0,0 0 1 16,0-1 0-16,2 1 0 0,3-1 0 0,-5 2 0 15,0-1 0-15,2 0 0 0,-2 0 2 16,0-1 3-16,4 3-3 0,-4-2-2 0,4 0-2 16,-4 2-2-16,0-2 2 0,2-1 1 15,-2 2 0-15,4-1 1 0,-4 0-3 0,0 0 3 16,2-1-1-16,-2 2 1 0,0-1-1 16,4 0 1-16,0 0-2 0,-4 1 1 15,0-1 2-15,2 2 1 0,-2-1 0 0,5-1 2 16,-5 2-2-16,0 1 2 0,2-4-3 15,-2 3 0-15,0 1-2 0,0-3 0 0,0 2 2 16,0-1-1-16,0 1 0 0,0-2-3 16,4-1 3-16,-4 3-1 0,0-2 1 15,0 0 1-15,4 0 1 0,-4 0-2 0,0 0-2 16,0 0 2-16,0 2 2 0,0-2-1 0,0 0-1 16,0 1 2-16,0-1-2 0,0 0 2 15,0 2-4-15,0-2 2 0,0 1 0 16,0 0-1-16,0 0 0 0,0 0-2 0,0 1 2 15,0-1-2-15,0 1-1 0,0 1 3 16,0-2 2-16,0 1 3 0,0 0-2 0,0 1 0 16,0-1 1-16,0 1-1 0,0 0 0 15,-4 0-1-15,4 0 1 0,0 0-2 0,0 0 1 16,0 0 1-16,0-1-2 0,-4 1-3 16,4 0-2-16,0 0 2 0,0 0 1 15,0-2 2-15,0 2-1 0,0-1 0 0,0 0-1 16,0 1 1-16,-2-1 1 0,2 1 1 15,0-1 3-15,0 1-1 0,-5-2-1 0,5 2 0 16,-2 0-4-16,2-1 0 0,0 1 3 16,0 0 2-16,-4 0-1 0,4 1-6 15,-4-1-1-15,4 2 5 0,0-2 2 0,0 1 1 16,-2-1-3-16,2 0-2 0,0-1 4 16,-4 0 2-16,4 0-2 0,0 0-3 0,-2-1 1 15,2-1 0-15,0 0-2 0,0 0-1 16,0 0 1-16,0 0 1 0,-4-1-1 15,4 1 2-15,0-2 0 0,0 2-2 0,-4-1 0 16,4-1 2-16,0 2 2 0,0-1 0 16,0-1 1-16,0 1-6 0,0-1 1 15,0 1 1-15,0-1 0 0,-2 0 1 0,2 1 0 16,0 0 0-16,0-2-2 0,0 1 3 0,0-1-2 16,0 0 3-16,0 2-1 0,0-1 4 15,0 1-4-15,0-1-1 0,0-1 0 0,0 3 2 16,0-1 0-16,0-1-1 0,0 2-2 15,0-1-1-15,0 1 2 0,-5-1 0 0,5 0 2 16,0 0-1-16,0-1-1 0,0 2-3 16,0-3 3-16,0 2 0 0,0-1 2 15,0-1 0-15,0 2 2 0,0-3-4 0,5 2-1 16,-5-1-1-16,0 1 1 0,0-1 1 16,0 0-2-16,0 0 0 0,0 0 0 15,0 0 2-15,0 0 0 0,2-1 2 0,-2 1 2 16,0-2-3-16,0 2-1 0,0-1 0 15,0 1 0-15,0-2 0 0,0-1-2 0,0 2 2 16,0-1 0-16,4 1 2 0,-4-1-2 16,0-1-3-16,0 2 12 0,4-2-4 0,-4 1-2 15,0 1-13-15,0-1 6 0,2 1 2 16,-2-1-1-16,0-1 6 0,4 3-1 0,-4-1 2 16,0-1-5-16,0 2 2 0,0-1-1 15,0 1 2-15,0-2-2 0,2 2 1 16,-2-2-1-16,0 3 0 0,0-3-1 0,0 2-1 15,0-1 5-15,0-1-4 0,0 1 2 16,0 1 0-16,4-2 5 0,-4 2-2 0,0 0-2 16,0-1-2-16,4-1-3 0,-4 2 1 15,0-1 2-15,0-1 2 0,0 2-2 16,0-2-2-16,2 1 1 0,-2 0 1 0,5-1 0 16,-5-1 0-16,0 2-1 0,0-2-2 15,0 1 0-15,2-1 3 0,-2 0-3 0,0 0 3 16,0 0 0-16,4-1 2 0,-4-1-4 15,4-1 2-15,-4 2 0 0,0-2 3 16,0-2-3-16,0 0 0 0,0 1 0 0,0 0 2 16,2-2 0-16,-2 0 1 0,0-1 0 15,0 0 0-15,0 0 17 0,0-2-4 16,0 1-1-16,0-1-15 0,0 0 7 0,-2 0 1 16,2 0 4-16,0-1 2 0,0-1 1 15,0 2 0-15,-4-3-3 0,4 2-1 0,-4-1 2 16,4 1 0-16,-2-2 7 0,2 1-2 15,-5-1-3-15,3 2-7 0,-2-3 2 0,0 3 5 16,2-2 1-16,-2 0-5 0,2 2-3 16,-6-2-5-16,6 1-3 0,-5 1 4 0,-1-2 0 15,2 1-4-15,0-1 0 0,-1 2-1 16,-1-1 1-16,0 1-3 0,-2 1 3 16,3-3 0-16,-3 3 0 0,0-2 3 0,-1 2-2 15,-1 0-1-15,2-1 0 0,-1 1 0 16,-3 0-1-16,-3 1-2 0,5-1 6 0,-5 0 2 15,1 2-2-15,-1-2-1 0,1 3-2 16,-5-3 1-16,0 1 0 0,3 1-1 0,1-1-5 16,-3 1 3-16,-1-1-1 0,2 1 3 15,-1 1-1-15,-3-2 1 0,2 1 1 16,1 1 1-16,1-2-2 0,-6 1-2 0,7-1 2 16,-7 1-6-16,2-1 1 0,0 2 0 15,-2-3 5-15,7 2 0 0,-7-1 1 0,2 1-2 16,-4-1-2-16,5 1 0 0,-5-1 5 15,0-1 2-15,0 2-2 0,0-1-2 0,-2 1-2 16,2-1-2-16,-4-1 5 0,7 3 2 16,-3-1-3-16,0-1 0 0,0 1-3 15,0 1 0-15,0-1 3 0,4 0-1 16,-3 1 1-16,-1 0-3 0,4 0 3 0,-2 0-2 16,-2 0 1-16,5 0 1 0,-1 0-1 15,0 0 0-15,-2 0-1 0,-2-1 1 16,5 1-1-16,-1 0 0 0,0-2 0 15,-4 1 4-15,3-1-2 0,-3 1 4 0,2-1-1 16,-2 2 0-16,0-1-3 0,0-1 0 16,4 2 0-16,-3-1 1 0,-1-1 0 15,-4 2-1-15,8 0-1 0,-4 0-1 16,4-1 0-16,-3-1 0 0,3 2-1 0,-4-1 5 16,2-1 0-16,0 1 0 0,0-1-2 15,3-1 1-15,-1 2 1 0,-2-2-2 16,2-2-2-16,1 2 1 0,-1 0 1 0,2-1 0 15,-1 1-1-15,1-2-1 0,0 1 0 16,3-1-1-16,-3 1 0 0,-2-1 0 16,3 2 6-16,-1-1 0 0,2-1 1 15,-1 0-2-15,-1 1-1 0,2 1-1 0,-1-1-2 16,3-1 2-16,-4-1 1 0,5 2-1 16,-5-1 0-16,5-1-2 0,-3 2 0 15,3-1 0-15,-5-1 4 0,4 0 1 0,-3 0-1 16,3 2-2-16,-4-2-1 0,5 1 0 15,-3-1-2-15,3 2-1 0,-9-1 1 16,8-1 2-16,-1 2 0 0,1-1 0 16,-3 1 1-16,-1 1 0 0,0-2 0 0,3 1 0 15,-5-1-1-15,2 1-2 0,-1-1-4 16,-3 1 7-16,-2-1 4 0,4-1 6 0,-4 2-5 16,0-1-5-16,1 1 0 15,3 1-2-15,-4-3 2 0,0 3-1 0,0-2-2 16,2 1 4-16,1 1 1 0,-3-2-4 15,0 2 0-15,2-1 0 0,0 1-3 16,-2-2 0-16,0 2 5 0,3 0 3 0,-3-2-6 16,0 2 1-16,0-1-1 0,0 1 6 15,0 0-3-15,-2 0-1 0,2 0 2 16,1 0 2-16,-5 0 1 0,2 0-2 0,2 0-3 16,-4 1 1-16,2 1 0 0,2-2 2 15,-4 2-5-15,4-1-2 0,2 1 2 16,-2-1 5-16,1 1-1 0,1-2 4 15,0 3-3-15,0-3 2 0,7 1-5 0,-7 1 5 16,2-2-1-16,2 1-1 0,-1-1-10 16,1 0 7-16,2 0-2 0,3 0 3 15,-5 0-1-15,0 0 1 0,5-1 0 16,-1 1-2-16,-3-2-2 0,3 2-3 0,1-1 6 16,-1 0 1-16,5-1 5 0,-3 0-5 15,-1 1 1-15,-1 1-4 0,5-2 3 0,-3 1 4 16,-1 1-2-16,-1-2 2 0,5 2-4 15,-3 0-2-15,3 0 2 0,-3-2 1 16,3 2 1-16,0-1-3 0,-7 1-1 16,7 0 0-16,-1 0 0 0,-1 0 1 0,1 0 1 15,3 0 0-15,-7 0 1 0,3 0 0 16,4 0-1-16,-3 0 0 0,1 0-1 16,1 1 5-16,-3-1-2 0,2 2-2 0,-3-2-4 15,7 0 3-15,-7 2 0 0,5-2 2 16,-2 1-2-16,1 1 1 0,-1-1 2 15,2-1-2-15,-1 2 0 0,-3-2-3 16,6 2 3-16,-3-1 0 0,1-1 1 0,0 1-1 16,-1-1-1-16,1 0-2 0,2 0 6 15,-3 2-2-15,-3-2 0 0,8 0-2 16,-5 0 0-16,1 0-2 0,2 0 3 16,-1 0 4-16,-1 0 2 0,4 0-4 0,-5 0-3 15,9 0 1-15,-8 0-2 0,4 0-1 16,0 0 2-16,-3 0 0 0,7 0 2 15,-6 0 0-15,6 0 1 0,-2 0-4 0,2 0 0 16,-2 0-2-16,0 0 1 0,1 0 3 16,3 0 13-16,-4 0-7 0,2 0-5 15,2 0-13-15,0 0 4 0,-4 0 3 16,4 0 1-16,-4 0 4 0,4 0 0 0,0 0 2 16,0 1-4-16,0-1 0 0,0 0-1 15,-2 0 3-15,2 1-2 0,0-1 3 16,0 0-1-16,0 0 3 0,0 0-3 15,0 0-2-15,0 2 1 0,0-2 1 0,0 0 2 16,0 0-1-16,0 0-3 0,0 0 2 16,0 0-1-16,2 0 2 0,-2 0 1 15,0 0 1-15,0 0-3 0,0 0 0 16,0 0-2-16,-2 0 1 0,2 0 1 0,0 0 1 16,0 0 3-16,0 0-3 0,0 0 0 15,0 0-1-15,0 0-1 0,0 0-4 0,0 0 4 16,0-2-2-16,0 2 3 0,0-1-2 15,0 1 1-15,0-1-1 0,0-1 1 16,0 1 1-16,0-2 0 0,0 1 0 16,0-1 0-16,0 0 0 0,2 0-2 0,-2-1 2 15,0 1-2-15,0-2 2 0,0 2-1 16,0-3 2-16,0 2 1 0,0-1 0 16,0-1-1-16,0 0-2 0,0-1-1 0,0-1-1 15,0 1 2-15,0-3 1 0,0 2 2 16,0-3 2-16,-2 2-1 0,2 0-2 15,0-1-1-15,0 0 0 0,0 2 0 16,-4-3 0-16,4 2 10 0,-4-1-3 0,4-1-4 16,0 1-13-16,0-2 4 0,-2 1 2 15,2-1 1-15,-5 2 2 0,5-1 1 16,0-1 0-16,-2 2 1 0,2 1 0 16,-4-2-2-16,4 2-3 0,-4 0-3 0,4 2-23 15,0-1-47-15,-2 1-114 0,2-1-162 16,0 2-156-16,0-1-119 0,-4 0-10 15,4 0 86-15,-2 1 162 0</inkml:trace>
  <inkml:trace contextRef="#ctx0" brushRef="#br0" timeOffset="15715.75">26631 5254 60 0,'0'0'66'15,"-4"0"56"-15,4 0 21 0,-5 0-8 16,3 0-17-16,2 0-14 0,-6 0-7 0,6 0-6 16,-8 0 0-16,6 0 5 0,-4 2 9 15,-3-2 17-15,7 1 22 0,-6 1 35 16,2-1 26-16,0 0 13 0,-1 1-9 15,1 1-21-15,-2-1-21 0,0-1-27 0,-1 1-24 16,-1 1-25-16,2 0-22 0,0-1-21 16,-1 3-14-16,-1-2-11 0,2 2-5 0,-1-2-3 15,-1 1-3-15,4 1-1 16,-4 1-4-16,3-2-4 0,-1 2-3 0,6-1 3 16,-6 1-2-16,6-1 0 0,-2 2-1 15,1-1-2-15,3 1 1 0,0-1-1 0,0 2 2 16,3-1 0-16,1-1 5 0,-2 0 2 15,2 2-2-15,0-2 0 0,2 0-1 16,0 0-2-16,1-2-2 0,1 1 0 16,0-1 6-16,0-1-2 0,1 0-2 0,1-1 0 15,4-2 4-15,-3 1-9 0,-3-2-44 16,2 1-88-16,5 0-113 0,-5-2-105 16,-2 1-72-16,3-1-60 0,-5-1-45 0,4 0 35 15,5-1 103-15</inkml:trace>
  <inkml:trace contextRef="#ctx0" brushRef="#br0" timeOffset="16094.38">26796 5188 105 0,'0'0'174'0,"0"2"11"0,4-1 4 15,-4 1 3-15,0 2-6 0,0 1-4 16,4-1-11-16,-4 2-5 0,0 2 2 0,0-1 4 15,2 1-11-15,3-1-21 0,-3 2-34 16,-2 0-30-16,4 0-26 0,0 0-17 16,-2 2-12-16,2-2-8 0,-2 0-12 15,2 0 1-15,0 0 1 0,-2 0 8 16,5-2-2-16,-3 2-4 0,0-1 1 0,-2-2-3 16,2 1 6-16,0 1-11 0,-2-2-54 15,2-2-94-15,-4 2-102 0,3-1-77 16,-3-2-75-16,0 0-62 0,4-3 26 0,-4 0 97 15</inkml:trace>
  <inkml:trace contextRef="#ctx0" brushRef="#br0" timeOffset="16349.82">26796 5233 18 0,'0'-1'215'0,"-2"2"14"0,-2 1-15 16,0 1-21-16,2 1-23 0,-2 1-22 15,1 1-19-15,-5 1-26 0,6 2-24 16,-4 1-27-16,2 1-16 0,0-1-12 16,2 3-9-16,-7-1-7 0,7-1-3 0,-2 2-15 15,2-3-50-15,-6 1-78 0,6-2-98 16,2 0-85-16,-6 0-44 0,6-2 36 15</inkml:trace>
  <inkml:trace contextRef="#ctx0" brushRef="#br0" timeOffset="16550.4">26703 5415 58 0,'4'-4'244'0,"2"3"7"16,-1 0-5-16,1-1-2 0,-4 1 7 15,2 1 14-15,2-2-17 0,-2 1-44 0,2-1-56 16,1 1-53-16,-3-1-38 0,2 2-19 16,0-1-14-16,2-1-9 0,-1 0-54 15,-5 1-104-15,6 0-133 0,2-1-120 16,-3 1-90-16,-5-2 8 0,6 0 90 0</inkml:trace>
  <inkml:trace contextRef="#ctx0" brushRef="#br0" timeOffset="17050.94">27028 5266 146 0,'2'-3'244'0,"2"1"14"15,-4 1-13-15,-4 1-23 0,2 0-18 0,2 0-13 16,-9 0-22-16,9 3-35 0,-6-1-37 15,2-1-33-15,-2 2-23 0,4-1-17 16,-2 1-10-16,-1 0-5 0,3-1-4 16,-4 0-3-16,6 1-4 0,-4-1-3 0,0-1 1 15,4 1 6-15,0-1 5 0,0 1-1 16,4-2 0-16,0 0-2 0,-4 1-2 16,6-1 3-16,-4 0-4 0,7 2-2 0,-7-2-2 15,4 0 1-15,2 0 0 0,-2 1 0 16,1-1 0-16,-1 3 2 0,2-2 2 15,0 1 2-15,1 0 2 0,-3 1 20 0,0 0 29 16,0 0 38-16,3 0 30 0,-7-1 30 16,2 3 29-16,-2 0 8 0,2-1-6 15,-4 0-29-15,0 1-22 0,0 1-42 16,-4 0-32-16,2 0-31 0,2-1-10 0,-6 1-10 16,-3-2 2-16,3 2-2 0,0-1 0 15,0-1-6-15,-3-1 1 0,7 0 3 16,-4 0-2-16,-2-1-1 0,2-1-3 0,4 1-3 15,-7-2-15-15,9-2-33 0,-2 1-56 16,2-2-90-16,0-1-118 0,0 3-99 16,0-3-50-16,2 1-11 0,2 0-5 0,1-2 17 15,1 2 78-15</inkml:trace>
  <inkml:trace contextRef="#ctx0" brushRef="#br0" timeOffset="17282.87">27181 5268 12 0,'2'-2'191'0,"-2"1"-7"16,4-1-15-16,0 2-19 0,-4 0-16 16,2 2-13-16,-2-1-4 0,4 1-4 0,-4 1-2 15,0 1-10-15,0 0-13 0,0 3-18 16,0-1-17-16,0 1-18 0,0 1-11 15,0-1-10-15,0 1-7 0,0 1 0 16,2-2-1-16,-2 1-2 0,0-1-1 0,4 1-3 16,0-2-38-16,-4 0-65 0,0 0-89 15,3-3-87-15,1 0-78 0,-4-2-12 16,0-1 63-16</inkml:trace>
  <inkml:trace contextRef="#ctx0" brushRef="#br0" timeOffset="17551.14">27207 5274 60 0,'0'-5'254'16,"0"2"10"-16,7-2-13 0,-7 1-13 16,2 1-5-16,2 0 16 0,0 0 21 15,-2-2 19-15,6 3-4 0,-1-1-30 0,-5-2-47 16,6 2-53-16,-2 0-46 0,0-1-40 15,0 1-25-15,1 0-18 0,3 0-8 16,-2 0-7-16,-2 1-6 0,1-1-10 16,-1 0-52-16,-2 2-107 0,2-2-146 0,-2 3-106 15,-2-2-64-15,3 1-32 0,-1 1-5 16,-4 0 69-16,0 0 127 0</inkml:trace>
  <inkml:trace contextRef="#ctx0" brushRef="#br0" timeOffset="17730.44">27257 5283 148 0,'2'1'167'16,"2"-1"-35"-16,0 2-34 0,-2-2-31 0,5 0-23 15,1 0-16-15,-6 0-12 0,6 1-8 16,-2-1-2-16,-3 2-6 0,5-2-29 15,-2 1-60-15,-6 1-98 0,2 1-48 16</inkml:trace>
  <inkml:trace contextRef="#ctx0" brushRef="#br0" timeOffset="17951.47">27247 5403 76 0,'4'1'241'0,"-4"1"16"16,0-1-10-16,6 2-21 0,-6-2-9 16,2 1 15-16,2-2 22 0,0 2-9 15,-2-2-48-15,5 0-60 0,-3 0-58 16,2 0-31-16,-2 0-17 0,2 0-15 0,-2 0-82 16,3 1-125-16,-3-1-147 0,2-1-111 15,-4 1-64-15,6-2 41 0,-6-1 116 16</inkml:trace>
  <inkml:trace contextRef="#ctx0" brushRef="#br0" timeOffset="18520.38">27464 5336 198 0,'0'0'222'16,"0"2"-13"-16,0-2-33 0,2 0-29 0,-2 0-18 15,0 0 1-15,0 0 11 0,0 0 12 16,4 0 2-16,0-2-19 0,-4 1-29 15,2-2-34-15,2 2-25 0,-2-4-17 16,-2 2-9-16,9 0-5 0,-7-3 8 0,-2 2 12 16,4-1 11-16,0-1-3 0,-2 2-8 15,2-2 0-15,-2 0 16 0,-2 0 15 16,4 0 15-16,1 0 15 0,-5 1 20 16,0 1 19-16,0-2 16 0,2 3-7 0,-2-1-15 15,4 0-35-15,-4 1-27 0,0 2-24 16,0-1-20-16,0 1-7 0,0-1-6 15,0 2-3-15,0 2 1 0,0-2 3 0,0 1 5 16,0 2-3-16,-4 0 2 0,4 1-4 16,0 1 4-16,0 1 1 0,-2 0 1 15,2 0-5-15,0 2 0 0,0-1 1 16,0 1-3-16,0 2 6 0,-5-1-2 0,5 0 0 16,0 2-2-16,0-1-3 0,-4 2-2 15,4-1-1-15,0-1-2 0,0-1 0 16,4 0-4-16,-4 2-4 0,0-4 0 15,0 2 2-15,5-1 3 0,-5-3-18 0,0 0-45 16,0 0-70-16,2-2-158 0,2-2-196 16,-4 1-210-16,0-2-69 0,0 0 95 0,0-2 192 15,0 1 185-15</inkml:trace>
  <inkml:trace contextRef="#ctx0" brushRef="#br0" timeOffset="20988.03">26777 11380 105 0,'0'-3'180'16,"0"2"16"-16,0-2-68 0,0 1-37 15,0 0-22-15,0 0 60 0,-4 2 44 16,0-2 50-16,4 1 65 0,-2-1 69 0,-2 2 33 15,2 0-23-15,-6-1-54 0,6 1-63 16,-7 0-59-16,7 0-50 0,-4 1-38 0,-2-1-29 16,6 2-23-16,-4-2-19 0,-5 1-11 15,5 1-7-15,-2 0-5 0,2 2-4 16,-1-3-3-16,1 4 5 0,-2-1 1 0,2 0-4 16,-5 1-8-16,9 0 3 0,-6 1 8 15,2 0 6-15,4 0 3 0,-7 0-4 16,7 1-1-16,-2-1 1 0,2 2 4 15,-2-1-1-15,0 2-1 0,4-1 1 0,4 1 4 16,0 0-2-16,-4-2-1 0,6 2 2 16,-4-1-3-16,7-1-3 0,-7 1-5 15,8-1 1-15,-4-1-1 0,9-1 0 16,-5-1-1-16,-2-1 1 0,3 0-3 0,3 0-2 16,-1-2-4-16,1 1-16 0,-6-2-39 15,7 0-59-15,-3-2-50 0,3 1-54 16,-5 0-112-16,0-1-138 0,-1-1-117 15,5 0-48-15,-4-3 26 0,-1 2 100 0,1-2 155 16</inkml:trace>
  <inkml:trace contextRef="#ctx0" brushRef="#br0" timeOffset="21308.39">27061 11284 69 0,'2'-3'198'0,"2"2"6"0,0-2-4 0,-4-1-10 16,2 3-1-16,2 0 16 0,-4 2 38 16,2 0 52-16,-2 3 38 0,0-1 0 15,9 1-33-15,-9 1-54 0,2 2-52 16,2 1-54-16,-4-1-45 0,2 2-31 0,2-1-23 15,0 2-19-15,-2-2-8 0,-2 2-6 16,6-1-2-16,-2 0 0 0,1 0-4 0,-3 0 0 16,-2 0-4-16,8-1 2 0,-6-1-18 15,2 0-40-15,-2 0-89 0,2-3-140 16,0 1-140-16,-4-1-106 0,3-2-46 0,1-1 1 16,-4 1 83-16,0-2 139 0</inkml:trace>
  <inkml:trace contextRef="#ctx0" brushRef="#br0" timeOffset="21555.16">27088 11338 237 0,'-9'-3'274'16,"9"2"10"-16,-2-1 21 0,-4 2 14 15,2 2-14-15,0 1-50 0,2 1-67 16,-7 1-61-16,7 1-47 0,-4 3-29 15,-2-1-20-15,6 2-9 0,-4 0-9 0,-3 1-4 16,3 1-6-16,0-1-22 0,0 2-76 16,2-1-106-16,-3-2-114 0,3 1-81 0,-2-2-63 15,2-2 10-15,2-1 76 0</inkml:trace>
  <inkml:trace contextRef="#ctx0" brushRef="#br0" timeOffset="21721.99">26976 11476 35 0,'8'-4'256'0,"-2"-1"26"16,1 4 10-16,-3-3 5 0,2 2 11 0,0 0 20 15,0 1-5-15,3-1-49 0,-3-1-73 16,4 3-77-16,-4-3-47 0,1 3-30 16,-1-1-43-16,4-1-105 0,-4 1-155 0,3-1-156 15,-3 1-129-15,4-2-32 0,-8 1 71 16,4 1 151-16</inkml:trace>
  <inkml:trace contextRef="#ctx0" brushRef="#br0" timeOffset="22189.09">27276 11325 44 0,'8'-3'271'16,"-8"0"-7"-16,2 0 2 0,-2 3-4 15,0-2-25-15,0 4-52 0,0-2-60 0,0 1-44 16,-2 2-32-16,2 2-14 0,-8-2 0 16,8 1 10-16,-7 2 19 0,5 0 8 15,-2-2 12-15,0 3-7 0,2-1-7 16,-2-2-27-16,2 2-17 0,2-3-9 0,0 3-5 16,-4-3-1-16,4 0 2 0,4-2-1 15,-4 3-4-15,2-4-1 0,2 1-3 16,-2-1-3-16,6 0-2 0,-1 2 0 15,-1-2-1-15,0 0 1 0,2 0 1 0,1 1 1 16,-1-1 0-16,0 2-3 0,0-1 1 16,3 1 2-16,-5-1 26 0,0 1 38 15,0 0 57-15,-2 3 34 0,3-2 17 0,-3 2-10 16,-4-1-18-16,2 2-24 0,-2-1-17 16,0 1-25-16,-2 0-22 0,2-2-23 15,-4 2-4-15,-1 0-2 0,3 0 2 16,-4 0-1-16,-2-1-6 0,6 1-7 0,-2-2-6 15,2 1-1-15,-7-2-5 0,7 1-1 16,-2-2-6-16,0 1-8 0,2-2-31 16,2-1-46-16,0-1-87 0,-4-1-150 15,4 1-149-15,0-1-110 0,4-2-31 0,-4 1 27 16,2-2 97-16,-2 1 144 0</inkml:trace>
  <inkml:trace contextRef="#ctx0" brushRef="#br0" timeOffset="22440.37">27404 11377 38 0,'6'-6'260'0,"0"-1"2"0,-2 1 8 15,3 0 7-15,-3 0-2 0,-2 1-24 16,6-1-39-16,-6 1-20 0,2 3 14 16,-2 0 37-16,2-1 13 0,1 3-19 0,-5 2-43 15,2-1-36-15,-2 3-40 0,0 1-30 16,0 3-24-16,0 1-18 0,0 0-15 15,0 3-6-15,0-2-7 0,-2 2-4 16,2-2-3-16,0 1-3 0,0 0-3 0,0-1-7 16,0 1 0-16,2-1 1 0,2-1 2 15,-4-1-32-15,0-1-52 0,2-1-85 16,-2-1-91-16,4-2-108 0,0 1-74 0,-4-2-29 16,0-2-3-16,2 0-4 0,2-4 32 15,-4 2 86-15</inkml:trace>
  <inkml:trace contextRef="#ctx0" brushRef="#br0" timeOffset="22689.43">27480 11391 323 0,'0'-5'363'0,"0"1"27"16,0-1 14-16,0 2-4 0,0-2-30 0,0 3-44 16,2-3-45-16,3 2-46 0,-1-1-48 15,-2-1-47-15,6-1-38 0,-2 2-28 16,-4-1-20-16,9 0-16 0,-5 1-16 0,2-2-5 15,0 3-5-15,3-2-5 0,-3 1-1 16,0 0-9-16,7-1 0 0,-9 2-4 16,4 0-7-16,1-1-35 0,-5 2-62 15,4-1-112-15,-8 0-141 0,6 2-125 0,-6 1-75 16,-2-2-37-16,5 1 40 0,-5 1 113 16,0 0 155-16</inkml:trace>
  <inkml:trace contextRef="#ctx0" brushRef="#br0" timeOffset="22923.32">27501 11416 171 0,'0'5'234'0,"0"-3"13"0,0 2-18 15,6-1-18-15,-6-2-13 0,2 1-5 16,7-1-12-16,-3-1-13 0,-4 2-26 15,6-2-28-15,0-2-34 0,1 2-29 0,-3 0-21 16,0-1-14-16,0-1-27 0,2 2-60 16,-1-1-80-16,-5 1-75 0,2 0-59 15,0 0-64-15,-2 0-66 0,-2 0 17 16,0 0 87-16</inkml:trace>
  <inkml:trace contextRef="#ctx0" brushRef="#br0" timeOffset="23123.6">27542 11506 63 0,'0'5'268'16,"0"-2"19"-16,0 0 5 0,0 0-3 15,4 0-8-15,1-2-10 0,-3 2 2 16,-2-1 2-16,8-1-12 0,-6 1-35 0,2-2-54 16,2 1-53-16,-2-1-44 0,3 0-32 15,-1 0-23-15,0 0-53 0,2 0-135 16,-1-1-199-16,-5 1-208 0,6-2-113 0,-2-1 54 15,0 0 158-15,0 0 186 0</inkml:trace>
  <inkml:trace contextRef="#ctx0" brushRef="#br0" timeOffset="23857.47">27801 11323 210 0,'0'-1'249'0,"-4"-1"-28"16,-1 1-29-16,5-1-31 0,-2 1-16 0,2-1-5 16,0 0 12-16,0 0 16 0,2-1 21 15,-2 1 15-15,5-1 9 0,-1 0-8 16,-2 0-14-16,4 1-28 0,2 0-21 0,-6-1-24 15,7 1-22-15,-3 1-20 0,-4-1-14 16,6 2-17-16,-2-1-13 0,-4 1-12 16,7 1-6-16,-7 1-6 0,2-1 0 15,0 2-1-15,-2 1-1 0,2 1-3 0,-4 1 1 16,0 0-3-16,0 2 1 0,0 1 5 16,-4-2-1-16,2 2-4 0,-2 2-6 15,0-2-1-15,2 1 5 0,-7 1 1 16,7-1 3-16,-4-1-6 0,2 0-3 0,0 0 1 15,2 0 6-15,2-1 0 0,-4 1-2 16,2-2 8-16,2 0 16 0,0 1 14 16,2-2 4-16,2 2-1 0,-4-2-2 15,2-2-4-15,6 2-9 0,-6-1-7 0,2-1-5 16,3-1-5-16,-3 0-3 0,2 0-1 16,0 0-4-16,0-3-8 0,3 0-27 0,-3 0-50 15,0-1-119-15,0-1-174 0,0 1-169 16,-2-2-130-16,3 0 1 0,1 0 100 15,-6 0 176-15</inkml:trace>
  <inkml:trace contextRef="#ctx0" brushRef="#br0" timeOffset="34468.57">26331 9297 35 0,'0'0'39'0,"0"0"1"16,0 0 4-16,0 0 5 0,0 0-1 0,0 0-2 16,0-2-7-16,0 2 0 0,0 0 10 0,0 0 7 15,0-1 10-15,0-1 2 0,0 2-1 0,0-1-6 16,0 1-9-16,0-2-9 0,0 2-5 15,0-1-7-15,0 1-3 0,0-2-4 0,0 2-6 16,0-1-5-16,0 1 4 0,0 0 2 16,0-2 6-16,2 2-4 0,-2 0-1 0,0-1-2 15,0 1 3-15,4 0 0 0,-4 0 8 0,0-2 6 16,0 2 1-16,0 0-4 0,0 0-10 16,0 0-5-16,0 2-1 0,0-2 0 0,2 0-3 15,-2 0 1-15,0 0-3 0,0 0-3 16,4 0 0-16,-4 0-3 0,5 0 2 0,-5 1-1 15,0-1 0-15,0 0 10 0,2 0 16 0,-2 2 10 16,4-2 5-16,-4 0-8 0,2 0-2 16,-2 0 0-16,4 0-4 0,-4 1-6 0,4-1-7 15,-4 0-4-15,2 0-3 0,-2 0-4 16,4 0 0-16,-2 0-1 0,2 0 3 0,1 0 10 16,-3 0 8-16,-2-1 4 0,4 1-2 0,0 0 4 15,-2 0 7-15,2 0-1 0,-2 0 0 16,2-2-5-16,0 2 0 0,3 0-1 0,-7 0-6 15,2-1-3-15,6 1-6 0,-6 0-2 0,2 0-6 16,0-2-2-16,-2 2-5 0,3 0 0 16,-3 0-3-16,6 0 2 0,-6 0-2 0,2 0-2 15,-2 0 1-15,6 0 1 0,-6 0-2 16,3 0 2-16,-3 0 1 0,6 0 10 0,-6 0 11 16,6 0 7-16,-2 0-1 0,-3 0-8 0,5 0-7 15,-6 0-6-15,2 0-1 0,2 0-3 16,-2 0 0-16,-2 0 0 0,7 0-4 0,-3 0 0 15,-4 0 2-15,6 0 2 0,-6 2 2 16,2-2 18-16,3 0 16 0,-3 0 16 0,2 1-7 16,-4-1-9-16,6 2-7 0,-1-2-4 0,-3 0 0 15,2 0 1-15,0 0-4 0,0 0-7 16,-2 0-2-16,3 0-4 0,-1-2-3 0,0 2-2 16,2 0-1-16,-6 0-3 0,7 0 0 15,-3-1-2-15,-4 1-1 0,6 0-1 0,-2 0 2 16,-4 0-3-16,7 0 5 0,-7 0-3 0,6 0 1 15,-2 0-1-15,-4 0-1 0,7 0 8 16,-3 0 6-16,-4 0 6 0,6 0 0 0,-6-2-5 16,4 2-3-16,-2 0-7 0,1 0-1 15,1 0-2-15,-2 0-2 0,2-1-1 0,-4 1 0 16,6 0 0-16,-5 0 3 0,1 0-1 0,2 0 0 16,-2 0 0-16,2 0 5 0,-2 0-4 15,3-2 0-15,-1 2-6 0,-2 0 2 16,2 0 0-16,0-1 0 0,0 1-3 0,1-2 2 15,1 2 2-15,-2-1 2 0,0 1 11 0,1-2 26 16,3 0 22-16,-4 1 8 0,4-2-16 0,1 2-16 16,-5-2-13-16,8 0-7 0,-3 0-7 15,1-1 1-15,3 0-4 0,-7 1-2 0,6-3 1 16,-1 1 3-16,3 0 2 0,-1-3-5 16,1 2 0-16,-3-1 0 0,1 1-3 0,3-1 1 15,-5 0-4-15,3 3 0 0,-3-3 1 0,2 2 2 16,-5-1-1-16,5-1-1 0,-1 2-1 15,1-3 0-15,-4 3 0 0,3 0-1 0,1-3 1 16,-5 4 0-16,5-2-2 0,-2 0 2 16,-1 0 0-16,3 0 0 0,-5 0 0 0,5 0 0 15,-4 0 1-15,3 0-1 0,1 0 1 0,-6 0-1 16,3 0 1-16,3 0-2 0,-3-1 1 16,-3 0 0-16,2 1 0 0,1 0-1 0,-1 0 2 15,0 0 0-15,1-1 2 0,-3 1-3 16,2 0 0-16,1 0 0 0,-1 0 0 0,0 0 2 15,1-1 1-15,-3 2-5 0,2-1 2 0,0-1 0 16,-3 2 3-16,7-1-2 0,-4-1-1 16,-1 2 1-16,1 0 1 0,0-1-1 0,5 0 0 15,-7 0-1-15,2 0 2 0,1 1-2 16,-5 0 1-16,8-1-1 0,-3-1 0 0,-3 3 0 16,2-2 0-16,1 2-1 0,-1-2 1 0,0 1 1 15,1-1 1-15,-3 1-2 0,2 0 2 0,-1-1 0 16,-1 0 0-16,6 0 1 0,-7 1-3 15,3-1 3-15,0 1 0 0,-4 0-2 0,5-1-3 16,-1-1 0-16,-4 3 2 0,5-2 2 16,-5 0-2-16,4 0 2 0,-4 2-2 0,5-4 2 15,-5 4-2-15,0-4 2 0,4 2 14 0,-3-1 14 16,3 1 15-16,-4 0-8 0,5-2-11 16,-5 2-9-16,4-2-4 0,-2 1-7 15,1 1-6-15,-1-1 3 0,0-1 1 0,0 1-1 16,-1-1 3-16,3 1-3 0,-4-1-1 0,4 1-1 15,-7-1-1-15,7 1 2 0,-4-1 2 0,4 1-2 16,-1-1-3-16,-3 2 0 0,4-1 1 16,-4-1-1-16,1 2 1 0,3-1 1 0,-8 1 1 15,8-1-2-15,-1 0 0 0,-3 1 0 16,0 0 0-16,0 0-1 0,0 0 0 0,3 0 1 16,-3 2 0-16,0-1 2 0,0-1-2 0,3 1 0 15,-3 1 0-15,-4-2 0 0,6 2-4 16,-2-1 0-16,1 1 4 0,-1-1 7 0,2 1-4 15,-2-1 0-15,-4 1-6 0,7-1 3 0,-3 2 2 16,0-3 2-16,0 3-2 0,0-1-1 16,3-2 0-16,-7 1-2 0,6 1-2 0,-2-1 3 15,0 1 0-15,5-1 2 0,-9 1-1 16,6-1-1-16,-2 1 0 0,5-1 1 0,-9 1 0 16,6 1 1-16,-2-2-1 0,4 1-4 0,-3-1 3 15,-1 1 0-15,0-1 3 0,2 1-1 16,-1-1-2-16,-1 1 0 0,0 1 0 0,0-2-2 15,2 1 4-15,-6-1-4 0,9 1 2 16,-5-1-1-16,2 1 1 0,-2-1 0 0,-3 1-2 16,5-1 2-16,-2 2 0 0,0-3 2 0,0 2-1 15,3-1-1-15,-3 1 0 0,0-1 0 16,0-1-1-16,0 2 1 0,3-2 0 0,-3 0-2 16,4 0 2-16,-8 1 2 0,9-2-2 15,-5 1-2-15,4 0 2 0,-4-1 2 0,5 0-1 16,-1 1-1-16,-4-1-3 0,5 1 3 0,-5 0 0 15,8-2 0-15,-8 2 0 0,5-2 0 16,-1 3 0-16,0-3 0 0,-3 2-1 0,3-1 1 16,-2-1 0-16,3 2 1 0,-1-1 1 15,0-1-1-15,1 1-2 0,-1 1 1 0,0-2 0 16,-1 1 0-16,1-1-2 0,4-1 2 0,-5 2 0 16,1-2 0-16,0 1 0 0,1 0 2 15,-1 0-1-15,2 0 1 0,-1-1 0 0,3 2-4 16,-6-2 2-16,7 1-2 0,-5 0 4 15,3 1-2-15,1 0 0 0,-1-1 0 0,1 1 0 16,-6-1 2-16,7 1-1 0,1 1 2 0,-5-2-1 16,5 1 0-16,-5 1-1 0,5-2 0 15,-4 2-2-15,3-2 0 0,-3 1-1 0,1 1 0 16,5-1 2-16,-5 1 0 0,-1-2 0 16,3 2 0-16,-3-1 0 0,5 1-3 0,-3 0 3 15,-2 0 1-15,3 0 3 0,1 0-3 0,-3 0-2 16,1 0-1-16,-1 0 2 0,1 0 2 15,-1 0 0-15,-1 1-2 0,2-1-1 0,-1 0-2 16,1 0 1-16,-1 2 1 0,3-2 2 16,-1 1 1-16,-3 0-2 0,3 0 2 0,-3 0-4 15,2-1 2-15,3 2-2 0,-7-1 2 0,7 1 2 16,-5-1-2-16,5 1 2 0,-3-2-2 16,3 1 1-16,-1 1-2 0,1 0 1 0,-1-1-2 15,1 2 5-15,-5-2-2 0,5 0 2 16,-1 1-2-16,1 0 1 0,2 1-1 0,-3 0-1 15,1-2 0-15,-5 1 0 0,5 1 0 0,-1-2-1 16,-1 2 1-16,1-1 1 0,1 1-2 16,-5 0-5-16,3-2 0 0,1 2 5 0,1 0 4 15,-5 0 0-15,3-1-2 0,1 1 0 16,1 0-1-16,-5 0 0 0,2-1 0 0,3 0 3 0,-5 1-3 16,5 0 0-16,-3-1-1 0,3 0 2 15,-5 2 1-15,3-1-1 0,-3 0-1 16,3 0 0-16,-3-2-1 0,3 2 1 0,-7 2 2 15,6-2 1-15,-1-2-2 0,1 2-5 0,-3 2 3 16,5-2 1-16,-8-1 2 0,3 2 3 16,3-1-4-16,-1 1-1 0,1-1 3 0,-4 0-3 15,3 0-1-15,-1 1-2 0,3 0 0 16,-3-1 0-16,2 0 3 0,-3 1 3 0,5-1-2 16,-5 0 2-16,1 0-1 0,0 2 0 0,3-2-2 15,-3 0 0-15,3 1 0 0,-3-1 0 16,3 0-1-16,1 1-2 0,-5 0 3 0,5-1 0 15,-8 0 0-15,11 1 0 0,-11 1-1 0,9-2-1 16,-3 1 1-16,-3-1 1 0,1 1 1 0,2 1 2 16,-1 0 0-16,1-2-2 0,-1 1-1 0,-1-1 0 15,3 2-1-15,-3-1 1 0,2-1-1 16,-1 0-1-16,1 2 2 0,-1-2 0 0,1 1 2 16,-6 1 0-16,9-2 0 0,-7 1-1 0,5-1-1 15,-3 1 0-15,3 0-1 0,-7 0 1 0,6-1 0 16,-1 2 2-16,1-1 3 0,-3 1-4 0,1-1-1 15,-2-1 0-15,3 1-1 0,1 1-2 16,-3 0 0-16,-1-1 2 0,-2 1 2 0,7-1 4 16,-5 1-4-16,0-1 0 0,-1 1-1 0,5-1 3 15,-4 1-6-15,-1-1 3 0,1 2-1 0,0-1 2 16,1 1 2-16,-1-2-1 0,0 2-2 0,-1 0 0 16,1 0-1-16,0 0-5 0,1 0 0 15,-1 0 4-15,0 0 5 0,-3 0 3 0,3 0-5 16,-4 0-1-16,0 2 5 0,0-1-1 0,5-1 1 15,-5 0-16-15,2 0 4 0,3 2 3 16,-5-1 8-16,0-1-2 0,0 2-1 0,0-2 0 16,3 1 2-16,-3-1-3 0,4 2-3 0,-8-2 2 15,7 1 0-15,-3 1-1 0,0-2 0 0,0 1 1 16,0 1 1-16,3-2 1 0,-7 1 1 16,6-1-2-16,-6 1 0 0,4 1 0 0,-2 0 0 15,0-1 0-15,3 1 0 0,-5-1 0 0,6-1 0 16,-8 2 0-16,6 1 2 0,-2-3-1 0,-2 3 0 15,3-3 0-15,-3 1-1 0,2 0-1 0,0 1 0 16,2 0 0-16,-6-1-1 0,2 1 5 16,6-1-2-16,-8 1 2 0,7-2-5 0,-5 1 2 15,-2 1-1-15,8-1 1 0,-8-1 0 0,2 2-1 16,2-1-5-16,0 0 3 0,-2 1 1 0,3-2 6 16,-3 3 0-16,-2-3-65 0,8 2-35 15,-8-1-23-15,2 1 48 0,2-1 26 16,-2 1 18-16,-2-2 11 0,4 3 9 0,0-3-3 15,-4 1 4-15,2 0 3 0,3 1 3 16,-3 0 0-16,-2-1-2 0,8-1 2 0,-8 2 0 16,2-1 0-16,2-1 3 0,0 2 1 15,-4-2 0-15,2 1-4 0,2-1-2 16,-4 2 1-16,3-2 2 0,-3 1-1 0,4-1-1 16,-4 2 1-16,4-2-1 0,-4 0-1 15,0 0 1-15,0 1-3 0,2 1 2 0,-2-2 2 16,0 0 5-16,0 1-1 0,4-1 2 15,-4 0-2-15,0 0-3 0,0 1-8 0,0-1 5 16,0 0 1-16,0 2 2 0,0-2-1 16,0 0 2-16,0 0 0 0,0 0 0 15,0 2-2-15,0-2 3 0,0 0-3 0,0 1-7 16,-4-1-41-16,4 0-129 0,-2 0-208 16,2 0-244-16,-8 0-107 0,5 0 71 0,-1 0 197 15,-2-1 181-15</inkml:trace>
  <inkml:trace contextRef="#ctx0" brushRef="#br0" timeOffset="44278.47">25924 9241 109 0,'0'2'144'16,"0"-1"-6"-16,0-1-4 0,0 2-1 15,0-2 2-15,0 0 2 0,0 0 0 0,0-2-4 16,0 2-9-16,0 0-1 0,0-1-3 15,0 1 0-15,0 0 4 0,-4 1-3 0,4-1 0 16,0 0-9-16,0 0-10 0,-2 0-15 0,2 0-13 16,0 0-17-16,0 0-9 0,0 0-8 15,0 0-2-15,0 0 2 0,0-1-1 0,0 1 0 16,0-2-5-16,0 1-9 0,0-1-6 16,0-1-4-16,0 1-2 0,2 0-3 0,-2-1-1 15,4-2 3-15,-4 1 1 0,2-2 2 0,-2 1 1 16,4-1 3-16,0 0 1 0,-4 0 4 15,2 0 0-15,2-2-66 0,-2 1-41 16,2 0-18-16,1-1 53 0,-3 2 35 0,2-2 15 16,0 3 13-16,-2-1 2 0,2 0-4 15,-4 1-3-15,2 1 1 0,-2-1-6 16,4 1-2-16,-4 0-1 0,5 2 0 16,-5-1-4-16,2 1 0 0,-2-1 1 15,4 2-7-15,-4-1 2 0,0-1-2 0,0 3 8 16,0-2-2-16,0 1 2 0,2 1-1 15,-2-1 2-15,0 1-1 0,0 1 0 0,4-1 0 16,-4 1 0-16,4 3 2 0,-4-1 5 16,0 1-2-16,2 1 0 0,-2-1-6 15,0 2-1-15,4 2 4 0,-2-1-1 16,-2 2 1-16,0 0 1 0,4 2 3 0,-4-1-2 16,5 1 6-16,-5-1-4 0,0 0 1 15,0 3-11-15,0-3 3 0,0 2 1 16,0-1 1-16,0-1 0 0,-5-1 3 0,5 1-1 15,-4 0 2-15,4-3-2 0,0 2 1 16,-2-3-2-16,-2 1 2 0,4 0-1 16,-2-1 2-16,-2-1-2 0,0 0-1 15,2 0-1-15,-4-2-1 0,1 1 0 0,1-3-4 16,-2 1-1-16,4 0 2 0,-6-2-1 16,6-2-1-16,-7 0 2 0,3 1-4 15,4-2 2-15,-6 0-6 0,6-1 3 0,-2-1-1 16,2 2 1-16,-7-1 5 0,9-1-5 15,-2 2 2-15,-2-2-8 0,2 1 4 16,2 1 3-16,-4-1 0 0,0 1 3 16,4 0 2-16,-2 0 0 0,2 0 1 0,0 0 1 15,0 0-2-15,-4 1 1 0,4-1 1 16,0 2 0-16,-5-3 0 0,5 3-1 16,0 0-1-16,0-1 2 0,0 1 0 15,0 1-1-15,0-2 2 0,0 1-1 0,0-1-2 16,0 1-1-16,0-1 0 0,0 1 0 15,0-1 2-15,0 2-3 0,0-2 0 16,0 2 0-16,0 0 2 0,5-1-2 0,-5 1 2 16,4-1 2-16,-4 1 1 0,0 0 0 15,2 0-1-15,-2-2 0 0,4 2 0 16,0 0 0-16,-4-1 4 0,6 1 0 16,-6 0 0-16,2 0 5 0,7-2 0 0,-7 1 24 15,2-1 14-15,-2 2 21 0,6-1-17 16,-6-1-17-16,2 1-18 0,-2-1-7 0,7 0-2 15,-7 1-2-15,6 0-1 0,-8 1-2 16,6-2 2-16,-4 1-25 0,-2 1-83 16,9 0-147-16,-9 0-150 0,2 0-109 15,2-2-55-15,-2 1 42 0,-2-1 118 16</inkml:trace>
  <inkml:trace contextRef="#ctx0" brushRef="#br0" timeOffset="44942.35">26141 9306 38 0,'2'-2'107'16,"-2"1"-4"-16,4-1-3 0,-4 1-3 15,2 1-7-15,-2-2-2 0,0 2-5 0,4-1-3 16,0 1-5-16,-4-2-2 0,2 2-9 16,-2 0-5-16,5 0-9 0,-1-1-9 15,-4 1-10-15,2 0-8 0,2 0-6 16,-4 1-6-16,2-1-2 0,-2 2 3 0,8-1 10 15,-8 1 6-15,6-1-3 0,-6 2-7 16,2 0-3-16,3 0-3 0,-1 2 2 16,-4-1 8-16,2-1 13 0,-2 1 14 0,4 1 8 15,-4 0 9-15,2-2 5 0,-2 2 4 16,0-1 3-16,0 0-4 0,0 1-12 16,0-1-13-16,-2 1-14 0,-2-1-8 15,4 1-11-15,-2-1-1 0,-2-1-4 0,-1 2-2 16,3-2 0-16,-4 0-3 0,2 0 2 15,-2-2-2-15,2 1-4 0,-2-2 0 16,1 0-2-16,-1-2 2 0,2 1-4 0,2-2 0 16,-4-2-3-16,2 0 1 0,0 0 0 15,1 0-2-15,3-1-1 0,-4 0 2 16,4 0-5-16,-2 0-52 0,2 1-84 16,2 0-127-16,-2 0-133 0,4-3-63 0,-4 4 41 15,0 0 123-15</inkml:trace>
  <inkml:trace contextRef="#ctx0" brushRef="#br0" timeOffset="46540.5">26403 7393 204 0,'0'0'230'0,"0"0"8"0,0 0 0 0,0 2-8 16,0-2-2-16,0 0 0 0,0 0 5 16,0 0 2-16,0 0-3 0,0 1-21 0,4-1-21 15,-4-1-21-15,0 1-13 0,3-2-8 16,1 1-5-16,-4 1-21 0,2-2-29 0,-2 2-33 15,4-1-23-15,0 1-15 0,-4-2-6 0,2 2-6 16,2 0-2-16,0-1-3 0,-2 1 0 16,3 0-42-16,-3-2-58 0,6 2-97 0,-6 0-100 15,2-1-108-15,-2-1-79 0,6 2-38 16,-6 2-7-16,3-2 33 0,1-2 92 0</inkml:trace>
  <inkml:trace contextRef="#ctx0" brushRef="#br0" timeOffset="46714.68">26598 7354 120 0,'6'-1'122'0,"-4"1"-21"15,6 0-16-15,-6 0-20 0,2-2-11 0,-2 2-17 16,7 0-13-16,-7-1-14 0,2 1 0 16,2 0-5-16,-2 0-12 0,-2-2-38 0,7 2-51 15,-3 0-49-15,-4 0-23 0</inkml:trace>
  <inkml:trace contextRef="#ctx0" brushRef="#br0" timeOffset="46859.54">26804 7339 69 0,'7'0'124'0,"-5"0"0"16,6 0-1-16,-6 1-10 0,2-1-13 0,-2 0-27 15,6 2-24-15,-6-2-24 0,3 2-6 0,-3-1-8 16,6-1-4-16,-6 2-23 0,2-1-46 15,0-1-67-15,2 2-50 0,-3-2-27 0,5 0 3 16</inkml:trace>
  <inkml:trace contextRef="#ctx0" brushRef="#br0" timeOffset="47048.06">27019 7347 70 0,'9'1'134'16,"-3"1"4"-16,-4-1-4 0,6-1-8 0,-2 2-6 15,-4-2-11-15,7 1-23 0,-7 1-24 0,6-2-20 16,-2 0-13-16,-4 0-8 0,7 1-12 0,-3 0-13 16,-4-1-49-16,6 2-79 0,-2-2-95 15,0 0-61-15,1 0 14 0</inkml:trace>
  <inkml:trace contextRef="#ctx0" brushRef="#br0" timeOffset="47247.83">27267 7362 62 0,'2'1'165'16,"3"1"-3"-16,-3-1-20 0,2-1-27 15,0 2-27-15,-2-2-29 0,-2 1-19 0,8-1-13 16,-8 2-12-16,2-1-4 0,2 1-3 0,-1-2-3 16,1 1-1-16,0-1-1 0,-2 0-6 15,2 0-29-15,-2 0-41 0,6 0-45 0,-6 0-25 16,7-1-4-16,-3-1 10 0,-4 1 20 15,6-1 25-15</inkml:trace>
  <inkml:trace contextRef="#ctx0" brushRef="#br0" timeOffset="50284.67">27410 7354 16 0,'4'0'81'0,"2"-1"26"0,-4 1 41 0,7-2 41 16,-3 1 7-16,0 1-23 0,0 0-14 0,3 0 16 16,-1 0 23-16,0 0 5 0,0 0-28 0,1 0-42 15,1 0-46-15,-2-2-28 0,7 2-23 16,-5 0-10-16,-2-1-10 0,7-1-6 0,-3 2-6 15,3-1 3-15,-3-1-2 0,3 0 1 0,-3 1-3 16,2 0-1-16,3-2-2 0,-7 3 1 16,7-3-2-16,-5 3 1 0,3-2-2 0,-7 1 2 15,6-1 0-15,-1 1 1 0,-3-1-1 16,0 0 1-16,1 1-3 0,-1 0 2 0,-2 1 0 16,3-2 2-16,-5 1-1 0,2 1 1 0,-2-2-2 15,1 1-2-15,-1 1 1 0,-2-2-1 16,0 2-2-16,2-1 0 0,-4 1 1 0,3 0 3 15,-1 0 0-15,-2 0 0 0,-2 0-1 16,4 1 1-16,0-1 0 0,-4 2 1 0,2-2-1 16,2 1 2-16,-4-1-4 0,2 0-9 0,-2 2-23 15,4-2-25-15,1-2-24 0,-3 2-21 16,2-1-17-16,-2-1 6 0,2-1 19 0,0 0 20 16,-2 1 12-16,4 0 8 0,-2-1 10 15,1 1 14-15,-3 1 11 0,2-1 5 0,0 2 7 16,2-1 4-16,-4 1 1 0,6 0 1 0,-5 0 3 15,1 1 0-15,-2 1 0 0,6-1 0 16,-6 1 0-16,6-1 0 0,-6 1 1 0,5-1 5 16,-3 2-2-16,2-1 9 0,0-1 7 15,2 1 13-15,-1 1 14 0,-5-2 4 0,6 1 4 16,2 1-11-16,-4-2-13 0,1 0-9 0,3 1-9 16,-4-2-3-16,5 2-3 0,-1-2-3 15,0 0-1-15,-1 0-3 0,1-2 0 0,0 2 0 16,1 0 0-16,-1 0-2 0,0 0-2 15,-2 0 3-15,3 0 0 0,-1 0-2 0,0 0 3 16,1 2 0-16,-1-1 1 0,-4-1 1 0,5 2 0 16,-5-1-2-16,4 1 3 0,-4-1-3 15,1 1 0-15,-1-1-3 0,2 1 2 0,-2-1-3 16,0 0-2-16,1 1-3 0,1 0-2 0,-2-1 3 16,-4 1 3-16,6-1 4 0,-1 2 1 15,-5-1 0-15,6 1-5 0,-6-1-16 0,6 2-18 16,-1-1-20-16,-5-2-10 0,6 2-1 0,-2-1 10 15,0 1 15-15,0 0 9 0,1-2 5 16,1 0 5-16,-6 1 9 0,6-2 7 0,-1 2 3 16,-1-1 2-16,0-1-1 0,0 2 4 15,2-1 2-15,-6-1 3 0,9 2 4 0,-5-2 16 16,-2 1 22-16,2-1 13 0,1 2 8 0,1-1 4 16,-2 1 6-16,-4-1 10 0,6 0 13 15,-6 1 6-15,7-2-1 0,-3 2-14 0,0-1-27 16,0 2-20-16,0-3-15 0,3 2-8 15,-7-1-8-15,4-1-3 0,2 0-5 0,3 0-2 16,-5-1-17-16,0 1-34 0,4-2-52 0,-3-1-36 16,-1 2-22-16,4-3-6 0,-4 3 3 15,5 0 5-15,-5-2 5 0,2 1 10 0,-2 1 17 16,5-1 25-16,-9 2 29 0,6-1 23 0,0 1 17 16,-4 0 10-16,3 0 9 0,-3 0 3 15,2 0 6-15,-2 0-4 0,-2 1 2 0,4-1 3 16,-6 2 24-16,9-2 27 0,-7 0 30 15,-2 0 21-15,8 1 7 0,-8-1 11 0,6 2 10 16,-4-2 26-16,-2 3 16 0,8-2 10 16,-8 0-12-16,3 1-19 0,1 0-33 0,-2-1-34 15,-2 2-27-15,8-1-20 0,-6-1-12 0,-2 1-8 16,8-1-5-16,-1 1-12 0,-5-2-36 16,6 0-63-16,-2 0-68 0,-4-2-42 0,8 2-16 15,-3-1-3-15,1-1 10 0,-2 1 15 16,4 1 31-16,-3 0 30 0,3-2 38 0,-4 2 35 15,0-1 26-15,5-1 18 0,-5 2 9 0,4 0 8 16,-4 0 5-16,3 0 5 0,-3 0 11 16,0 0 17-16,0 2 21 0,3-2 23 0,-3 0 23 15,-4 1 20-15,6-1 15 0,-6 2 13 16,2-2 0-16,3 1-3 0,-3 1-8 0,-2-1-12 16,2 1-20-16,0-1-23 0,-2 2-26 0,2-3-16 15,-2 3-14-15,7-1-7 0,-3-1-6 16,-4 1-5-16,6-2-3 0,-2 0-6 0,-4 0-16 15,9 0-22-15,-3 0-21 0,0-2-7 0,1 1 5 16,-1-1 12-16,0-1 12 0,0 3 12 16,3-3 10-16,-3 3 8 0,0-1 4 0,0-1 6 15,-1 2 1-15,-1 0-1 0,0-1 2 16,2 1-2-16,-1 1 3 0,-1-1 4 0,-2 0 1 16,2 2 8-16,0-2 15 0,-2 1 19 0,3-1 9 15,-5 1 5-15,6 1-8 0,-6-2-11 16,6 3-14-16,-6-3-8 0,5 2-8 0,-3-1-4 15,2-1-3-15,0 0-3 0,2 0-14 16,-1 0-25-16,-1-1-35 0,0-1-27 0,4-1-12 16,-4 1 4-16,5 1 18 0,-5-2 16 0,4 2 23 15,1-2 13-15,-5 1 12 0,4 1 10 16,-4-1 7-16,5 1 2 0,-1 1 1 0,-4-2 2 16,5 2 0-16,-5 0 2 0,4-2-5 15,-4 2 3-15,3 0 4 0,1-1 22 0,-4 1 20 16,0 0 19-16,5 0 12 0,-9 0 4 0,8 0 7 15,-4 0 1-15,3 1-5 0,-3-1-15 16,0 0-16-16,0 2-16 0,2-2-13 0,-1 0-8 16,3 0-5-16,-8 2-4 0,6-2 2 15,-1 0-2-15,3-2-1 0,-4 2 1 0,0-2-4 16,0 2 0-16,1-1-4 0,3 0-9 0,0-2-22 16,-3 1-18-16,3 1-8 0,-4-2 7 15,4 1 17-15,1-1 12 0,-5 1 10 0,4 1 4 16,-3 0 4-16,3-1 4 0,-4 1-1 15,4 1 2-15,-1-2 2 0,-1 1 0 0,0 1-2 16,-2 0 0-16,1 0-1 0,3 0 4 0,-8 0 1 16,6 0 2-16,-2 0-1 0,1 0 0 0,-1 0 12 15,-2 1 17-15,2 1 11 0,-2-2-3 16,3 1-10-16,-3 1-5 0,2-1-11 0,-2-1-3 16,2 3-6-16,-4-1 2 0,7-1-5 15,-3 1 3-15,0-1-4 0,0 1 0 0,0-1-2 16,3 1 2-16,-7-1-1 0,8 1 1 0,-4-1-1 15,2 0-1-15,-1-1-3 0,3 2 0 16,-8-2 4-16,8 2 0 0,-3-2-3 0,1 0-12 16,0 0-8-16,0-2-10 0,1 2-5 15,-1-2 4-15,-2 2 8 0,5-1 9 0,-9 1 9 16,6-1 1-16,-2 1 2 0,0-2 1 0,0 2 0 16,-1 0 4-16,1-1-1 0,-2 1 1 15,-2 0 1-15,6 1 1 0,-6-1 0 0,2 2 2 16,-1-2 8-16,5 0 17 0,-6 1 21 15,2 0 16-15,-2 1 10 0,2 0 6 0,0-1 5 16,3-1-7-16,-3 3-14 0,2-3-16 0,-4 2-15 16,6-1-12-16,-6-1-10 0,4 2-4 15,3-2-3-15,-3 0-4 0,0-2-2 0,0 2-4 16,3-1-9-16,-1-1-11 0,0 2-2 16,0-3 5-16,3 3 10 0,-3-1 3 0,0-1 1 15,3 0 3-15,-5 1 3 0,4 0 2 0,-4 1 1 16,5-3-2-16,-1 3 0 0,-4-2-1 15,5 1 1-15,-5-1 0 0,4 1 2 0,-4-1 0 16,5 2-1-16,-3-3-1 0,-2 3-5 16,4-2 1-16,-3 2 0 0,-5-1 8 0,6 1 0 15,2 0 1-15,-3-1-1 0,-5 1-2 0,6-2-2 16,0 1 0-16,0 1 7 0,-1-2-4 16,3 1 0-16,-4-1-8 0,4 1 4 0,-3-1-2 15,3 1 0-15,-4-1 2 0,5-1 1 0,-1 1 0 16,-4 1 0-16,4 0-4 0,-3-1 2 15,3 1 1-15,-4 1 0 0,0-2 3 0,5 2-2 16,-5 0 0-16,4-1-2 0,-4 1 1 0,3 0 2 16,1-2 1-16,-4 2 0 0,0-1 1 0,5-1-3 15,-5 2 0-15,4-3-3 0,-8 1 1 16,9 1-11-16,-3 0-13 0,-2-1-13 0,5 1 5 16,-5-1 6-16,-4 1 9 0,8-1 8 0,-4 2 3 15,3-1 2-15,-3 1 2 0,0-2 1 0,0 2 3 16,2 0-2-16,-1 0 3 0,-5 0 0 0,6 0 1 15,-2 0 0-15,-2 0-1 0,3 0-3 0,-5 0 1 16,6 0-2-16,-2 0 4 0,-4 0-1 16,6 0 2-16,-6 0-1 0,3 0 1 0,-3 0-1 15,6 0-1-15,-6 0-2 0,6 0 2 0,-6 0-2 16,2 2 2-16,-1-2 0 0,1 1-2 16,0-1 2-16,2 0 0 0,-4 2-6 0,6-2-17 15,-6 0-16-15,7 0-10 0,-3 0 1 0,-4 0 8 16,6-2 7-16,-2 2 10 0,-4-1 10 15,7-1 4-15,-3 2 2 0,-4-3 9 0,6 3 0 16,-6-2-2-16,3 2-6 0,-1-1 3 0,2 1 2 16,-4-1 2-16,-2 1 2 0,8 0-2 0,-6-2 1 15,2 2-1-15,-4 0-1 0,2 0 2 16,3 0-2-16,-1 0 0 0,-4 0 0 0,2 0 0 16,2 0 0-16,-4 2 0 0,2-2 3 0,-2 0 0 15,4 1-1-15,0-1-2 0,-4 1-2 0,2 1 1 16,-2-2-1-16,4 2 3 0,1-1-1 0,-3-1 2 15,2 2-2-15,-2-1 2 0,2-1-2 16,0 2 0-16,2-1 3 0,-4-1-1 0,3 2-1 16,-1-2-1-16,-2 0 0 0,6 0 0 0,-2 0 0 15,-4 0-1-15,7 0 0 0,-3 0 1 0,-4 0-1 16,6 0 1-16,-6 0-3 0,4 0 3 0,3 0 0 16,-7 0 0-16,2 0 2 0,2 0 0 15,-2 0 0-15,-2 0-5 0,6 0 0 0,-1 0 3 16,-5 0 3-16,2 0-1 0,0 0-1 0,-2 0 1 15,6 0 1-15,-6 0-1 0,3-2-2 16,-3 2 0-16,2 0 0 0,0 0-2 0,-2 0 2 16,2 0-3-16,-2 0 1 0,2 0 2 0,0 2-2 15,3-2 2-15,-7 0 1 0,2 1 0 16,6 1-1-16,-8-2 0 0,2 1 0 0,2-1 2 16,0 1 1-16,-2-1-1 0,2 2-1 0,-1-2 0 15,1 2 1-15,0-2-2 0,-2 0 0 0,2 0-2 16,-2 0 2-16,6 0-1 0,-6 0 1 0,3 0 0 15,-3-2-1-15,2 2-1 0,0 0-3 16,-2 0 4-16,2 2-2 0,0-2 4 0,-2 0-1 0,2 0 1 16,-4 0-1-16,3 0 1 0,1 0 0 15,0 0-3-15,-4 0 2 0,2 0 1 0,2 0 2 16,-2 0 0-16,-2-2-1 0,4 2-1 0,0 0 0 16,-4 0-1-16,2 0 12 0,3 0 9 15,-1 0 10-15,-2 0-4 0,2 2 0 0,-2-2-6 16,2 0-9-16,0 1-6 0,2-1 0 0,-4 0 1 15,3 0 1-15,1 2 5 0,0-2 15 0,2 1 10 16,-6-1 3-16,7 0-4 0,-1 0-5 0,0 2-3 16,-2-2 0-16,1 0 6 0,-1 0-1 0,2 1-1 15,0-1-7-15,1 0 0 0,-3 2-4 16,0-2-6-16,0 0-3 0,0 0-7 0,3 1 0 16,-3-1-2-16,0 0-1 0,0 2-1 0,2-2 1 15,-1 0-1-15,-5 1-1 0,6-1 7 0,-2 1 11 16,-2-1 17-16,3 0 12 0,-5 2 16 0,2-2 8 15,0 0 3-15,-2 0-5 0,2 0-5 16,-2 0-7-16,2 2-2 0,0-2 0 0,-4 0 1 16,3 0-2-16,1 0-2 0,-2 0-5 0,2 0 1 15,0 0-2-15,-4 0 6 0,2 0 6 16,2 0 8-16,0 0 7 0,-2 0 3 0,3 0-7 16,-5 0-9-16,2 0-9 0,-2 0 4 0,0 0 2 15,4 0-4-15,0 0-8 0,-4 0-8 0,0 0-9 16,2 0-7-16,-2-2-8 0,4 2-4 15,-4-2-7-15,2 2 0 0,-2-2-4 0,0 0-6 16,4 1-35-16,0-1-54 0,-4 1-60 0,0-2-53 16,0 0-64-16,0-2-86 0,0 2-76 0,0 0-71 15,-4 2-57-15,0-1 35 0,2-1 113 16</inkml:trace>
  <inkml:trace contextRef="#ctx0" brushRef="#br0" timeOffset="52120.47">25667 7465 4 0,'0'2'161'0,"0"-1"10"0,-4 1-5 0,4-1-8 15,0-1-18-15,-4 0-17 0,4 0-15 0,0 0-11 16,0 0-8-16,0-1-9 0,0 1-1 0,0-2 1 15,0 1 3-15,0-2 2 0,4 1-8 16,-4-2-12-16,4-1-8 0,-4 1-2 16,3-1-2-16,-3-1 3 0,6 0-6 0,-6-1-4 15,8 1-3-15,-6 0-1 0,2-2-1 0,0 0-1 16,3 0 0-16,-5 0-6 0,2-1-2 0,0 0-6 16,2 2-5-16,-4-1-4 0,2-1-4 15,0 2-3-15,-2 1-4 0,3 0-2 0,-3 0-1 16,-2 1-3-16,8 0-4 0,-8 1 1 0,2 0-2 15,-2 1 1-15,8 0 2 0,-8 1-2 16,2-1 2-16,2 3 0 0,-4-2 6 0,3 2-2 16,1 2-2-16,0 0 0 0,-2 1 1 15,2 1 2-15,-2 1 0 0,6 0 0 0,-6 3 1 16,-2 0 3-16,9 1 0 0,-3 0-5 16,-6 1 3-16,2 2-2 0,6-1 1 0,-6 2-3 15,2-1 1-15,-2 0 2 0,-2 0-1 0,5 1-117 16,-5 0-71-16,4-1-43 0,-4 0 92 15,0 0 56-15,0 0 35 0,-4-2 16 16,4-1 11-16,-5 2 11 0,5-4 4 16,-2 1-2-16,2-1 5 0,-4 1 0 15,2-2 3-15,-2-2 0 0,0 1-1 0,2-2-1 16,-4 0-1-16,2 0 3 0,-1-2-1 16,-1 1-2-16,0-2 0 0,0-2 0 15,-2 1 0-15,-1-2 0 0,1 0 0 0,2 0 0 16,0-2-3-16,-1 1 0 0,-1-2 6 15,6-1-2-15,-4 0 1 0,-2 1-8 16,6-1-1-16,-3-2 4 0,3 3 0 0,-2-2 1 16,0 2 2-16,4 0-1 0,0-1-1 15,0 2 2-15,0-1 6 0,0 2 7 16,0-1 6-16,0 1-5 0,4-1-1 16,0 2-6-16,-4 0-4 0,2 0 0 0,3 0 0 15,-3 2-2-15,6-1 4 0,-6-1 0 16,4 3-23-16,2-1-72 0,-6 1-144 15,5-2-170-15,1 0-43 0,2 0 71 16</inkml:trace>
  <inkml:trace contextRef="#ctx0" brushRef="#br0" timeOffset="52720.65">26133 7464 10 0,'-3'-2'196'0,"-3"-1"-4"0,2 2 4 0,0-1-8 16,2 0-25-16,-6 1-30 0,6 0-27 0,-3 1-14 15,3-2-10-15,-2 2-13 0,0 0-7 16,2 0-4-16,-4 2 3 0,6-1 7 15,-8 2-93-15,8 0-58 0,-2 2-42 0,2 1 72 16,-5-2 42-16,3 2 23 0,2 0 8 16,0 0-1-16,2 0 6 0,-2 2 5 15,5-1 4-15,-5 1-8 0,2 0-7 16,2 2-5-16,0 0-2 0,-2-1-2 0,2 2 0 16,-2-1-2-16,2 2-1 0,0-1-2 15,-2-1 10-15,-2 0 21 0,7 1 18 16,-7 0 4-16,4-2 4 0,0 1 6 0,-4-1 11 15,2 0 15-15,-2-1 13 0,0 0 7 16,0 0-8-16,4 0-9 0,-4-2-15 16,0 0-18-16,-4 0-16 0,4-2-14 15,0 1-9-15,0-1-7 0,0-1-9 0,-2 0-12 16,-2-1-57-16,0-1-104 0,2 1-126 16,-3-2-94-16,3-2-70 0,-2 1-50 15,0-2 40-15,2 0 107 0</inkml:trace>
  <inkml:trace contextRef="#ctx0" brushRef="#br0" timeOffset="53046.68">26013 7635 103 0,'0'-2'176'16,"4"1"0"-16,-4 1 3 0,4-2-2 0,-4 2 5 15,2-1 12-15,2 1 26 0,-2 0 29 16,2-2 19-16,0 2 9 0,3-1-7 16,-5-1-25-16,6 2-28 0,-2-2-48 0,-2 2-45 15,3-1-47-15,-1 1-30 0,0-1-17 16,0 1-11-16,2-2-2 0,-6 2-9 15,5 0-2-15,1-1-4 0,-6 1-2 0,6 0 1 16,-6 0 3-16,2-2 4 0,3 2-2 16,-3-1-6-16,2 1 2 0,-4-2-11 15,6 1-58-15,-6-2-167 0,3 1-224 16,-1-2-240-16,2-1-40 0,-4 1 107 0,2-2 219 16</inkml:trace>
  <inkml:trace contextRef="#ctx0" brushRef="#br0" timeOffset="55156.54">26366 9255 70 0,'0'1'92'0,"0"-1"4"16,0 0 6-16,-2 0 2 0,2 0 7 0,0 0-3 15,0 0-4-15,0 0-4 0,-4 0-5 16,4 0-6-16,-4 2-2 0,4-2-1 0,0 1-4 16,0-1 0-16,-2 0 3 0,2 0 2 15,0 2 6-15,0-1 2 0,0-1 8 0,0 2 2 16,0-2 4-16,0 0-3 0,0 1 6 0,0 1 0 15,0-2-2-15,0 0-6 0,0 1-7 16,0-2-10-16,0 1-17 0,0-2-16 0,2-1-16 16,-2 0-12-16,0 0-12 0,4-2-4 0,0 0-4 15,-4 0-2-15,2-3 1 0,2 3 1 16,-2-3-1-16,7-1 0 0,-7 0-2 0,2-1 3 16,2-1 14-16,-2-1 10 0,2 0 6 0,1-1-32 15,-1-1-15-15,4-1-8 0,-2 1 35 16,-1 0 15-16,-1 0 9 0,4 1-5 15,-8 1-5-15,6 1-12 0,-1 0-9 16,-1 1-7-16,0 0 1 0,2 2-3 16,-2-1 0-16,-3 2 2 0,7 1 0 0,-4-1-2 15,2 2-1-15,3 0 4 0,-3 2 1 16,2 0-2-16,1 0-12 0,-1 0 9 16,2 2 2-16,3-1 27 0,-3-1 13 0,3 0 16 15,1-2-3-15,1 0-5 0,-5-3-11 16,5 1-7-16,-1-1-8 0,1-3-6 15,-1 1-3-15,3-2-4 0,-7-2 0 16,1 1-2-16,5-2-2 0,-9 0 9 0,5 0 11 16,-4 0 10-16,-1-1-2 0,-1-1-6 15,-6-1-3-15,6 0-3 0,-6 0-5 16,2-1-4-16,-4-1-2 0,0 1 6 16,0-1 6-16,0 2 24 0,0 2 6 0,0 1 4 15,-4 0-12-15,4 1-3 0,-2 4-9 16,2-1-14-16,0 2-13 0,0 0-9 15,0 2-6-15,0 1 0 0,0-1 2 0,0 3 1 16,0 0-21-16,2-1-57 0,2 2-78 16,-4 0-143-16,3 2-197 0,1-2-227 15,0 1-94-15,-4 1 100 0,0-1 209 16,0-1 202-16</inkml:trace>
  <inkml:trace contextRef="#ctx0" brushRef="#br0" timeOffset="56691.41">26887 7899 114 0,'0'3'115'0,"0"-2"-7"0,0 2-8 0,-4-3-2 15,4 2-3-15,0-2-2 0,0 0-2 0,-2 0-1 16,2 0 2-16,0 0 9 0,0 0 10 15,0 0 7-15,0 0 12 0,0 0 6 0,0 1 5 16,0-1 1-16,0 3-1 0,0-1 0 16,0-1-9-16,0 1-16 0,0-2-30 0,0 0-25 15,0-2-17-15,0-1-13 0,0 0-8 16,2 0-7-16,2 0-3 0,-4-1-2 0,2-1 0 16,-2-1 0-16,8 0 6 0,-8-1 5 0,2-3 4 15,5 2-4-15,1-2-4 0,-6 0-4 16,6 0 0-16,-6-2-5 0,5-2-1 0,1 2-2 15,-6-3 2-15,4 3-2 0,2-1 1 0,-6 1 2 16,7 0 4-16,-7 0-2 0,2 1-2 16,2 2-7-16,-2 0 0 0,-2 2-2 0,2-1-4 15,-2 2 3-15,-2 0-4 0,5 2 5 0,-1-1-1 16,-2 2 1-16,-2 3 1 0,4-1-2 16,-2 2 0-16,-2-1 0 0,4 3 3 0,0 0 2 15,-4 2-1-15,2-1-3 0,2 1 0 16,1 1 0-16,-3 0 0 0,2 1 0 0,-2 1 2 15,2-1-2-15,0 2-2 0,-2 2 2 0,2-2 0 16,-2 1 0-16,3 1 0 0,-1 1 0 16,-4-1 2-16,2 2-2 0,-2 0 2 0,4-1-2 15,0 0 3-15,-4 0-1 0,0 0 0 16,0 0 0-16,2 0-1 0,-2-1 1 0,0-1 0 16,0 1 1-16,0-1 0 0,0-2 1 0,0 1-2 15,-2 0-2-15,2-2 1 0,0-1-1 16,-4 1 0-16,0 0 1 0,4-1 1 0,-2-2-1 15,2 1-1-15,-9-1-4 0,9 1-6 16,-2-2-11-16,-4 0-5 0,2-1-2 0,0 0-1 16,-2 0 0-16,4-1-2 0,-7 1 3 0,3-2 3 15,0 0 1-15,2-2 1 0,-2 1-5 0,-1-1-4 16,1-1 0-16,-2-1 8 0,6 1 7 16,-4-3 6-16,-3 0 4 0,7 0 3 0,-6-3 2 15,6 1 0-15,-4-1 1 0,-2 2 0 16,5-1-1-16,3 2 2 0,-6-1 0 0,6 2 0 15,-4-1-1-15,0 0 1 0,4 2 1 0,-2-1-1 16,2 1 0-16,0 0-3 0,-4 2 2 16,0-1-4-16,4 1-1 0,0-1 1 0,0 2 2 15,0-1 1-15,0 2 2 0,0-1 0 0,4 1 3 16,0-2 10-16,-4 2 11 0,2 0 10 16,-2 0 3-16,8 0 5 0,-6 0 6 0,2 0 6 15,-1 0-1-15,5 0 0 0,-2-2-1 16,-4 2 8-16,6-1 7 0,-1 0 7 0,-1-2 3 15,0 0 1-15,2 1-8 0,-2-1-15 0,-4 0-18 16,7 0-15-16,-3 2-8 0,-4-2-6 16,6 0-4-16,-6 1-3 0,7-1-6 0,-7 2-40 15,2-2-68-15,2 1-127 0,-2 1-149 16,2-2-163-16,-4 3-117 0,3-2 38 0,-1 1 134 16,-2-2 194-16</inkml:trace>
  <inkml:trace contextRef="#ctx0" brushRef="#br0" timeOffset="57308.49">27220 7818 55 0,'0'0'57'0,"0"1"-4"0,0-1-1 0,0 0 2 15,0 0-3-15,0 0-2 0,0 0 0 0,0-1 1 16,0 1 2-16,0 0 4 0,0 0-1 16,0-2 6-16,4 2 2 0,-4 0 5 0,0 0 4 15,0-1-2-15,0 1-2 0,0 0-5 0,0-2-6 16,0 2-9-16,0 0-12 0,0-1-13 15,0 1-6-15,0 0-8 0,0-2-1 0,0 2-4 16,0 0-2-16,0 0 4 0,0-2-2 16,0 2-4-16,0 0-2 0,0 0 0 0,0 0 1 15,0 0-2-15,0 0 3 0,0 0-2 0,0 0 1 16,0 0-19-16,0 0-39 0,0 0-71 16,0 2-89-16,0-2-94 0,-4 2-11 0</inkml:trace>
  <inkml:trace contextRef="#ctx0" brushRef="#br0" timeOffset="59498.39">27243 7914 7 0,'0'0'33'0,"0"0"-2"0,0 0 15 0,0 0 2 16,0 0 14-16,0 0 1 0,0 0-7 0,0 0-4 15,0-2-10-15,4 2-5 0,-4-1-3 16,0-1-6-16,4 2 0 0,-4-1-4 0,0-1-5 16,0 1 3-16,0-1 4 0,2 2 12 0,2-1-2 15,-4-2 2-15,0 1-2 0,2 1-2 16,-2-1-1-16,0 1-2 0,4-1 3 0,-4 2 1 15,4-1 2-15,-4-1 3 0,2 2-2 16,-2-1-2-16,0 1-2 0,5-2 1 0,-3 2 3 16,-2 0 4-16,4 0 0 0,0 2-7 0,-4-1-11 15,2 1-8-15,-2-1-7 0,4 2-2 16,0 0 6-16,-4 0 10 0,2 0 13 0,2 2 12 16,-4-1 6-16,3-1-2 0,-3 2-5 15,0-1-2-15,0 2-4 0,4-1-4 0,-4-1-6 16,0 1-3-16,0 1-5 0,-4-2-2 0,4 0 0 15,0 1 8-15,0 0 11 0,-3-1 3 0,3-1 1 16,-4 2-5-16,2-2-3 0,2 0-3 16,-4 0 0-16,0-2 5 0,2 1 10 0,2 1 7 15,-8-3 4-15,8 1 0 0,-7-1-5 16,7-1-9-16,-2 1-13 0,-2-3-13 0,0 1-4 16,2-1-6-16,2 0-4 0,-4-1-3 0,2-1-2 15,2 1-2-15,0-1 0 0,0-1-2 16,0 0 1-16,0 2-2 0,0-4-10 0,0 2-37 15,6 0-75-15,-6 0-94 0,2-1-92 16,-2 2-87-16,4 1-88 0,0-1 11 0,-2 1 95 16</inkml:trace>
  <inkml:trace contextRef="#ctx0" brushRef="#br0" timeOffset="60628.71">27096 8263 28 0,'0'-3'77'16,"0"0"5"-16,0 0 4 0,0-1 3 0,4 1-4 16,-4-2-2-16,0 2-4 0,4-1-2 0,-4-1-1 15,0 2-1-15,0-2-4 0,2 3-3 16,-2-3-5-16,0 2 4 0,4-1 0 0,-2-1 4 16,-2 1-5-16,4 1-2 0,1-2-6 15,-5 2-8-15,2 0-11 0,-2 0-11 0,0 0-5 16,4 0-3-16,0 2 6 0,-4-1 13 0,2 1 18 15,2-1 10-15,-2 2 6 0,-2 0-4 16,8 0-8-16,-8 2 0 0,7-1-3 0,-5 1 0 16,-2-1-5-16,8 2-1 0,-6 1-9 15,2 0-7-15,0 0-14 0,3 1-6 0,-5 0-6 16,-2 2-1-16,8-1-3 0,-6 1 0 0,2 1-3 16,-2-1 0-16,2 2-2 0,0-1 1 15,-1 1 1-15,1 0-1 0,-4 0 2 0,2 1-1 16,-2-1 0-16,0 0 0 0,4 0-1 15,-4 2-1-15,0-4 0 0,0 2 2 0,0 0-2 16,-4 0 3-16,4-1-1 0,0-1 0 0,-2 1-1 16,2-1 1-16,-4 1-3 0,1-2 1 15,-1-2 1-15,0 2 1 0,2-1-2 0,2-1 1 16,-4-1-1-16,2 2-1 0,-6-4 0 16,8 2 0-16,-2-1 0 0,-5-1-1 0,3-1-1 15,0 0 2-15,2-1 0 0,-6 1 0 0,6-2-2 16,-2-1-2-16,1 0-2 0,-5-2 2 15,6 3 0-15,-4-3 2 0,2-1-3 0,0 1-1 16,2 0-4-16,-7-1-3 0,7-1 0 16,-2 2 4-16,2 0 4 0,-2-1 2 0,0 0 1 15,2 2 0-15,2-1 0 0,-6 1 2 0,6-1 0 16,-5 1 0-16,1 1-1 0,4 0-1 16,0 0 1-16,-2-1-1 0,2 3 0 0,0 0-3 15,0-1 2-15,0 1-1 0,-4-1-1 16,4 1 3-16,0 1 2 0,0-2 2 0,0 2-1 15,4 0 2-15,-4-1-3 0,0 1 1 0,2 0 3 16,-2-2 20-16,4 2 22 0,1 0 20 16,-3-1 9-16,2 1-6 0,-2-2-4 0,2 0-7 15,0 1-1-15,-2 0-3 0,4-2-7 16,3 1-12-16,-7-1-12 0,6 2-9 0,-6-2-5 16,2 1-4-16,-2-1-2 0,6 2-5 0,-1-2-18 15,-5 0-58-15,2 1-109 0,0-1-144 16,-2 0-143-16,2 2-121 0,0-1 17 0,-4-1 115 15,0 2 181-15</inkml:trace>
  <inkml:trace contextRef="#ctx0" brushRef="#br0" timeOffset="61060.18">27061 8095 32 0,'-4'0'158'15,"4"-1"-2"-15,-5-1-12 0,5 0-17 16,0 2-22-16,0-1-16 0,0 1-4 0,-2-1 5 16,2 1 19-16,0 0 21 0,0 1 13 15,0-1 8-15,2 0 8 0,-2 1 1 0,0-1 4 16,0 0-3-16,5 2-3 0,-5-2-14 0,0 0-16 16,0 2-17-16,0-2-12 0,4 0-7 15,-4 1-5-15,0-1-5 0,0 0-7 0,0 0-9 16,0 2-14-16,0-1-10 0,2-1-2 15,-2 2-1-15,0-2 5 0,0 1-2 0,4 1-2 16,-4 1-4-16,4-2-6 0,-4 2-10 0,2-1-5 16,2 1-7-16,-4 0-2 0,2 0 1 15,-2-2-3-15,4 2-1 0,1 0-2 0,-5-1-26 16,2-1-70-16,2 1-144 0,-2-1-231 16,-2-1-267-16,4 2-59 0,0-2 128 0,-4 1 260 15</inkml:trace>
  <inkml:trace contextRef="#ctx0" brushRef="#br0" timeOffset="61804.2">27371 8328 10 0,'0'-2'113'0,"0"1"0"15,2 1-14-15,-2-2-11 0,0 2-6 0,0-1 2 16,4 1-1-16,-2 0-81 0,-2 0-53 16,4 1-35-16,0 1 54 0,-4 1 24 15,2 0 8-15,-2-1 5 0,0 2 1 0,4 0-10 16,-4 1 2-16,5-2 7 0,-5 3 19 16,0-2 6-16,0 1 4 0,0-1 1 15,0 0 4-15,-5 1 4 0,5 0-3 0,-4-2-6 16,4 1-9-16,0-1-1 0,-2-1-2 15,2-1 1-15,-4 2-2 0,0-3 0 16,4 0 2-16,-2-1-1 0,-2-1-5 16,4 1-7-16,0-3-4 0,-2 2-1 0,2-3-5 15,0 1-2-15,0-1-3 0,0 1-5 16,0-1-30-16,2-1-63 0,-2 3-91 16,4-2-77-16,-4 1 0 0</inkml:trace>
  <inkml:trace contextRef="#ctx0" brushRef="#br0" timeOffset="62997.65">27207 8778 36 0,'0'0'127'0,"0"0"-3"16,-4 0-6-16,4-2-3 0,0 2-8 0,4-1-11 15,-4-1-8-15,0 1-10 0,0-1-2 16,0 1-6-16,0-3-3 0,0 2-2 0,3-1 4 16,1 0 0-16,-4-2-4 0,0 1-11 0,0 1-6 15,0-3-2-15,2 3-5 0,-2-2-4 16,0 0-3-16,4 1-2 0,-4 0-4 0,0-1-4 16,4 0-7-16,-4 3-2 0,0-3 1 15,0 2 2-15,2 0 3 0,-2 0 2 0,0 0 0 16,0 0 5-16,4 2 12 0,-4-2 9 0,4 1 7 15,-4-1 3-15,0 2 1 0,2-1 4 16,3 1 4-16,-5-1 3 0,0 1 1 0,2 1-4 16,-2-2-6-16,4 2-10 0,0-1-7 15,-2 1-5-15,2 0-6 0,-4 0-7 0,2 0-8 16,2 1-5-16,0 1-4 0,-2-2 0 0,-2 1-4 16,5 2 0-16,-3-1-2 0,2-1-1 15,0 2 0-15,-2 0-1 0,-2 2 0 0,8-3-1 16,-8 3 0-16,2 0-1 0,2 1 0 15,-1-2-1-15,-3 2 2 0,4 0 1 0,0 0 0 16,-4 0-2-16,2 0 0 0,2 0 0 0,-4 0 1 16,0 2-1-16,2-3 2 0,-2 2-4 15,4 0 2-15,-4-1 0 0,4 2 3 0,-4-2-3 16,0 1 2-16,2 1-2 0,-2-1 1 16,0 1 0-16,0-1-1 0,0 1 1 0,0-1 1 15,0 0-1-15,-2 0 2 0,2 0-2 0,0-1 0 16,0 0 0-16,-4 0 1 0,4 0-1 15,-4-1-1-15,4 1 0 0,0-3 5 0,-2 1-2 16,2-1 0-16,-4 0-3 0,2 0 2 16,2 2-1-16,-4-4-1 0,0 1 0 0,1-1 0 15,3 0 0-15,-4 1 5 0,2 0-4 0,-2-2 0 16,0 0-4-16,2-2-1 0,-6 0 2 16,8 1-1-16,-7 0 3 0,5-2-1 0,-2 0 1 15,0 0-2-15,2 0-1 0,-2-1 0 16,2 0 2-16,-6 0-1 0,8-1-1 0,-2 2 0 15,-3-2 0-15,3 3 0 0,2-3-7 0,-8 2-6 16,8-1-6-16,-2-1 0 0,-2 2 7 16,0-1 5-16,4-1 3 0,0 2 5 0,-2-1-2 15,2-1 2-15,0 2 1 0,0-1 1 16,0 0-3-16,0 2-1 0,0-1 1 0,0 0 2 16,0 0-1-16,0 1 1 0,0-1-1 0,0 2 2 15,0-1-2-15,0 0-1 0,0 2 3 16,0-1 0-16,0 1 0 0,2 0 0 0,-2-1 0 15,0 1 2-15,0 0-2 0,4 0 1 0,0 0 3 16,-4-2 3-16,0 2 9 0,2 0 16 16,-2-1 12-16,4 1 3 0,0-2-1 0,3 2-5 15,-5-3-7-15,2 2-9 0,0-1-10 16,2 1-5-16,-4-1-7 0,6 0-2 0,-6 0 1 16,3 0 0-16,1 1 0 0,-2-1-4 15,-2 1 0-15,6-1-20 0,-2-1-43 0,-3 3-82 16,1-3-113-16,0 1-120 0,-2 1-132 0,2 0-66 15,-4-2 50-15,0 0 147 0</inkml:trace>
  <inkml:trace contextRef="#ctx0" brushRef="#br0" timeOffset="63536.78">27164 8533 136 0,'2'2'195'0,"-2"-2"11"15,0 0-3-15,4 0-13 0,0 0-18 0,-4 0-11 16,0 1-5-16,0-1-2 0,0 2-1 15,2-1-5-15,-2 0-8 0,0-1-13 0,5 2-8 16,-5 0-16-16,0-1-14 0,0 2-14 16,-5-1-19-16,5-1-14 0,0 1-14 0,0-2-10 15,-2 1-6-15,2 1-1 0,0-2-4 0,0 1-4 16,0 0-7-16,0 1-2 0,0-2 4 16,0 2-2-16,0-2 2 0,0 1 1 15,0 1 4-15,0-1 0 0,0-1 6 0,0 3 0 16,0-3 11-16,0 2-1 0,0-1 4 0,0-1-2 15,0 2 6-15,0-2-2 0,0 1-5 0,0-1-7 16,0 1-6-16,0-1-3 0,2 0-4 16,-2 0-10-16,0-1-45 0,5 1-93 0,-5-1-127 15,2 1-123-15,-2 0-91 0,0 0-45 16,0 1 52-16,4-1 118 0</inkml:trace>
  <inkml:trace contextRef="#ctx0" brushRef="#br0" timeOffset="63865.25">27276 8563 125 0,'0'0'236'0,"4"0"14"0,-4-1 6 16,4 1 6-16,-4 0 4 0,0 0 4 15,0 1-4-15,0-1-6 0,0 2-23 0,0-2-20 16,2-2-23-16,-2 1 0 0,0-1 25 0,0 2 44 16,0 2 27-16,4-1-11 0,-4 1-38 15,0-1-43-15,0 1-33 0,4-1-33 0,-4 1-31 16,0-1-31-16,0 1-25 0,0-2-13 16,0 1-12-16,0 0-5 0,2 1-8 0,-2 1-1 15,0-3-3-15,4 2-26 0,-4-2-97 0,0 0-167 16,0 0-159-16,3-2-150 0,-3 2-131 0,0-1-147 15,0 1 50-15,0-2 176 0,0 0 252 16</inkml:trace>
  <inkml:trace contextRef="#ctx0" brushRef="#br0" timeOffset="64750.42">27487 8794 209 0,'0'0'213'0,"0"0"-26"16,0-1-22-16,0 1-17 0,0-2-9 15,0 1-11-15,4-1 2 0,-4 1 7 0,2-1 15 16,-2 0 15-16,4 0 11 0,0 0-5 16,-4 1-13-16,6-1-23 0,-6 1-19 0,2 1-16 15,2 0-16-15,1 0-10 0,-3 1-9 0,2 1-11 16,-2 1-9-16,-2-1-12 0,4 2-9 15,0-1-9-15,-4 1-3 0,2 1-6 0,-2-1 5 16,0-1 5-16,0 2 10 0,4-1 1 16,-4-1-1-16,0 2-4 0,-4-1-5 0,4-1-3 15,0 0-4-15,0 0 1 0,-2 0-6 0,2-2-1 16,-4 1-5-16,4 0 2 0,-4-1-3 16,2-1 1-16,2 0-1 0,-4-1 3 0,2-3-3 15,2 2-1-15,-9-1-3 0,9-2 1 16,0 1-3-16,-2-1 1 0,2-1-8 0,0 2-18 15,-4-2-36-15,4 0-68 0,0 1-117 0,0-1-148 16,0 0-169-16,0 2-66 0,0-1 62 16,4 1 167-16</inkml:trace>
  <inkml:trace contextRef="#ctx0" brushRef="#br0" timeOffset="67402.3">31497 7342 21 0,'0'2'70'0,"0"-1"-1"0,0-1 0 16,0 2 1-16,0-1 2 0,0-1 4 0,0 0 2 15,0 0-5-15,0 0-8 0,0 0-8 0,0 0-3 16,0 0-3-16,0 0 1 0,0 0-2 0,0 0 0 16,0 0-83-16,0 0-50 0,0-1-27 15,0 1 72-15,0-2 43 0,0 2 25 0,0 0 13 16,-4 0 6-16,4 0 10 0,0 0 7 15,0 0 9-15,0 0 9 0,-2 2 4 16,2-1 4-16,0-1 4 0,0 0 5 0,-5 2 5 16,5-2 1-16,-2 0 5 0,2 0 4 15,0 0 5-15,0 0-1 0,0 0 2 0,-4 0-6 16,4 0-12-16,-4-2-20 0,4 2-19 16,0 0-18-16,0 0-11 0,-2-1-8 15,2 1-2-15,-4-2 1 0,0 2-9 0,4-1-12 16,-2 1 0-16,2-2 8 0,-7 0 4 15,7 1-2-15,-8 1 5 0,8-1 12 16,-2-2 4-16,-4 1-6 0,2 1-11 0,0-1-3 16,2 1 5-16,-5-1 9 0,3-1 3 15,0 0 2-15,-2 2-3 0,2-2 6 0,-2 0 0 16,-1-2-9-16,1 2-6 0,0-1-2 16,-2-1 1-16,6 1-8 0,-7-1-7 0,1 0-4 15,0 0 0-15,2-1-2 0,-5-2 2 16,3 2-2-16,0 0-2 0,-3 0 2 0,3-1-1 15,0 1-4-15,0 0 1 0,-3-2 1 16,-3 2 1-16,3 0 1 0,-1 0 1 0,2 0-2 16,-1 0 0-16,-1 2 4 0,2-1-1 15,-1 1 0-15,-1-1-9 0,2 2 2 16,-5-1 2-16,7 2 1 0,-3-2-2 0,-3 2 0 16,4-1 2-16,-3 2-3 0,1-2 3 15,2 1 0-15,-5 1 0 0,3-1 1 0,-3 1 0 16,3-1 2-16,-3 2-1 0,3-1-3 15,0 1-1-15,-5 0-1 0,7 1 4 16,-7-1 1-16,3 0 0 0,1 2-3 0,-3-1 0 16,1 1-1-16,-1-2 3 0,3 3 4 15,-1-2-1-15,1 1 0 0,-3-1-6 0,1 0 0 16,3 1 2-16,-2 1-2 0,-3-1 5 16,5-1-1-16,-3 1 0 0,3-1-1 0,-1 1 0 15,-5-1 0-15,1 1 1 0,1-1 1 16,3 2 1-16,-3-3-2 0,-1 3-1 15,1-3-1-15,-1 2 1 0,1-2 1 16,-1 0 0-16,-2 0 0 0,3 0-1 0,3-2 0 16,-1-1 1-16,2 1 0 0,-1 0 2 15,3-1-6-15,-5 0 2 0,3 0-1 16,2-2 1-16,-1 2 1 0,1-1 0 16,0-1 0-16,1 1-2 0,1-1 3 0,0 1-1 15,0-1-3-15,-1 2 1 0,1-3 1 16,6 3 1-16,-6-1 1 0,6 1-2 0,-5-2-5 15,-1 2-31-15,8-1-102 0,-2 1-186 16,-2 0-195-16,2 0-161 0,-2 0 10 16,0-2 113-16,2 4 198 0</inkml:trace>
  <inkml:trace contextRef="#ctx0" brushRef="#br0" timeOffset="70138.42">29097 6515 70 0,'-4'0'157'0,"4"2"10"15,0-2 2-15,0 0-4 0,-2 0-12 16,2 0-13-16,0 0-1 0,0 0-2 0,0 0 8 15,0 0 3-15,-5 0 4 0,5 0-3 0,0 0 0 16,0 0-10-16,0 0-11 0,0 0-15 16,0 0-16-16,0 0-18 0,5 0-16 0,-5-2-22 15,0 1-10-15,0 0-8 0,2-1-6 16,-2 1-3-16,0-2-8 0,4 0-2 0,0 0-2 16,-2-2 1-16,2 2-3 0,-2-1 0 0,2 1 3 15,0-2-3-15,-1 1 2 0,1 1-2 16,-2-2 0-16,2 2-2 0,0-2-1 0,-2 3 3 15,2-3 0-15,0 2-3 0,-2 0 3 16,3 0 0-16,-5 0-2 0,2 0 2 0,2 2-3 16,0-2 1-16,-4 1-3 0,2 1 3 0,2-1 0 15,-2 2 0-15,-2 0 2 0,4 0 0 16,0 0 2-16,-4 2-1 0,2-1 0 0,3 2 1 16,-3 2-1-16,-2-1 3 0,4 1-3 15,0 2 0-15,-4 1 1 0,2-1-1 0,2 2 1 16,0 0 1-16,-4 2 0 0,0-1 1 0,2 1-3 15,-2 1 2-15,0 0-1 0,0 1-1 16,0-1 0-16,0 0-2 0,0 2 1 0,-2-1 1 16,2-1 2-16,0 0-2 0,-4 0 1 15,0-1 0-15,4-1 2 0,-2 1-4 0,2-4 0 16,-4 2 0-16,4-1 3 0,-4-1-2 0,2-1-1 16,2 0 0-16,-5 0 0 0,3-1 2 15,2 1-2-15,-8-2-2 0,8-1-7 0,-2 2-13 16,-2-2-17-16,2-2-7 0,-2 2 6 15,0-1 10-15,2-2 9 0,-3 0 6 0,3 0-1 16,-6 0-1-16,6-2-9 0,-2 1-8 0,0-2-12 16,2 0-13-16,-5-2-8 0,3 2 4 15,0-1 12-15,2-2 12 0,-2 1 11 0,2-1 9 16,-6 0 7-16,8 0 5 0,-2 0 1 16,-3 0 2-16,1 0 2 0,2 0 2 0,-2 2-2 15,2-2 1-15,2 0-1 0,-4 1 1 0,0-1 0 16,4 2 0-16,-2-1 0 0,2 1 1 15,-4-1-1-15,4 1 2 0,-2 1 0 0,2-2 1 16,0 2-2-16,-5 0 1 0,5 0 2 16,-4 0 1-16,4 0 2 0,0 1 0 0,0 0 2 15,0 0 0-15,0 1-2 0,0-1 6 0,0 1-4 16,0 1-2-16,0-2-2 0,0 1 9 16,0-1 10-16,0 1 8 0,0-1-2 0,4 1-2 15,-4-1-2-15,5 2 3 0,-5-2 6 16,2 1 5-16,2 0-2 0,-2 1-1 0,-2-2-4 15,8 1 0-15,-8 1 6 0,2 0 4 0,4-2-1 16,-6 2-2-16,9 0-5 0,-7 0-2 16,2 0-2-16,0 0-3 0,2 0 0 0,-4 0-7 15,2 0-6-15,0 0-6 0,3 2-2 16,-5-2-3-16,6 0 2 0,-6 0-2 0,2 0 3 16,0 0-5-16,3 0 2 0,-5 0 0 0,2 0 1 15,0 0-3-15,2-2 1 0,-4 2-2 16,6-1-13-16,-6 1-52 0,5-2-115 0,-3-1-152 15,0 3-163-15,-2-3-107 0,6 3 29 16,-6-2 131-16</inkml:trace>
  <inkml:trace contextRef="#ctx0" brushRef="#br0" timeOffset="70705.31">29430 6667 28 0,'0'0'150'15,"-2"-2"9"-15,2 0 8 0,0 0 1 0,-5 1-2 16,5-2-2-16,-4 1-3 0,4 2-6 0,-2-3-17 16,-2 3-26-16,2-1-23 0,2 1-22 15,-8-2-17-15,8 2-11 0,-2 0-11 0,2 0-11 16,-9 0-6-16,9 0-5 0,-2 0 2 15,-2 2 1-15,2-1 11 0,-2-1 12 0,0 3 10 16,2-1 7-16,2 1-1 0,-6 0-5 0,6-1-6 16,-5 3-4-16,1-2 1 0,2 2-3 15,2 1-3-15,-4 0-6 0,4 0-2 0,-4 0 3 16,4 1 7-16,0-1 4 0,-2 0-4 16,2 2-5-16,0-1-5 0,0-1-3 0,0 2-6 15,0-1-1-15,0 1-4 0,0-2-2 0,0 1 1 16,0 1-1-16,2 1 1 0,-2-3 0 15,0 1-2-15,0 0 1 0,0 1-2 0,4-2 0 16,-4 0 0-16,4 0-1 0,-4 0 1 16,0 0-1-16,0-1 1 0,2-2 1 0,-2 1-2 15,0 1-1-15,0-4-14 0,0 2-34 0,4 0-57 16,1-1-181-16,-5-1-132 0,0-1-96 16,0 0 41-16,0 0 74 0,0-1 101 15</inkml:trace>
  <inkml:trace contextRef="#ctx0" brushRef="#br0" timeOffset="70918.52">29324 6814 125 0,'0'-1'169'0,"0"-1"-3"0,2 1 1 0,2 1 1 16,-2 0-2-16,-2-2-6 0,5 2-9 15,-1-1-15-15,-2 1-12 0,2 0-26 16,2-2-27-16,-2 2-21 0,-2-1-19 16,7-1-9-16,-3 1-15 0,-4-1-10 0,2 2-42 15,0-2-73-15,2 1-103 0,-4 1-101 16,3-1-74-16,-1-2 12 0,-4 3 88 16</inkml:trace>
  <inkml:trace contextRef="#ctx0" brushRef="#br0" timeOffset="72214.25">29169 7002 40 0,'4'-3'76'0,"0"1"-3"0,-4-1 1 16,0 0-4-16,2 2-7 0,3-2-7 15,-5 1-12-15,2 1-11 0,-2-1-9 16,4 1-3-16,-4-1-6 0,4 1 1 0,-4-1 6 15,0 1 15-15,2 1 9 0,-2-2 8 16,4 2-2-16,0 0 4 0,-2-1 2 16,2 1 3-16,-4 0-2 0,3 1-2 15,-3-1 0-15,8 2-6 0,-8-1-5 0,2 1-5 16,2 1-7-16,-4 0-9 0,2-2-4 16,2 4-7-16,0-2-5 0,-4 1-3 0,2 1-2 15,-2-1 2-15,9 2-4 0,-9-1 1 16,2 0-3-16,2 3 1 0,-2 0 1 15,-2-2-1-15,4 1-1 0,0 1 1 16,-4-1-2-16,0 1 2 0,2-1 2 0,2 1-1 16,-4-1 1-16,0-1 0 0,0 2 2 15,0-4-2-15,2 2 3 0,-2-1-2 16,0-1 0-16,0 1 1 0,-2-2-2 16,2 0 1-16,0 0-2 0,0-2 5 0,0 2-2 15,-4-1-2-15,4-1-5 0,-2 1 2 16,2-1-2-16,0-1 1 0,0 1 0 15,-4-1-1-15,0 2 2 0,4-2-1 16,0 0 2-16,0 0 3 0,-2-2-2 0,2 2-2 16,0 0 0-16,0 0-1 0,0 0 1 15,-4 0 1-15,4 0-1 0,0 0 0 16,0 0-1-16,0 0-4 0,-2 0 3 0,2 0-1 16,0 0 5-16,0 0-4 0,0 0 4 15,0 0 0-15,0 0-1 0,0 2 1 16,0-2-1-16,0 0 0 0,0 2-3 15,-4-2 0-15,4 1 2 0,-5 1 2 0,5-1-1 16,0 1-1-16,-2 1 1 0,2-2-1 16,0 1 1-16,-4-1 0 0,0 0-1 15,4 1 0-15,0 1-3 0,0-1 0 16,-2-1 3-16,2 1 6 0,0-2 4 0,0 1 9 16,-4 1 4-16,2-1 2 0,2 1-2 15,0-1-1-15,-4 0-8 0,0 1-3 16,4-2 0-16,-3 2 3 0,3-2-4 0,-4 1-4 15,2-1-4-15,-2-1 0 0,0 1 0 16,2-2 0-16,2 0-2 0,-8 1 0 16,6 0 0-16,-3-2 0 0,3-2 0 0,-2 2 0 15,0-3 0-15,2 2-4 0,-4-1 0 16,2-3 1-16,0 3 2 0,2-3-1 16,2 2 0-16,-5-1-1 0,3-1 2 15,2 2 2-15,-4-1 1 0,4 1-2 0,-4 0-3 16,4-2 0-16,0 2-3 0,0 0 5 15,0 0 1-15,0 2 0 0,0-1 0 16,4-1 0-16,-4 2-1 0,0 1-1 0,0-2 0 16,4 2-1-16,-4 0 0 0,0 0-2 15,0 2 1-15,0-1 2 0,2-1 2 16,-2 2-2-16,5-1 2 0,-5 0 0 16,0 2 0-16,0-1 2 0,2 1 0 0,-2-1-2 15,0 1 4-15,0-2-2 0,0 2-2 16,4 0 1-16,-4-1-2 0,0 1 1 15,0 0-3-15,0 0 0 0,4 0 3 0,-4 0 0 16,0 0 0-16,0 0 0 0,0 0 0 16,0 1 1-16,0-1 2 0,0 0-4 15,0 2-1-15,2-2 1 0,-2 0 1 16,0 0 3-16,0 0-1 0,4 0-2 0,-4 0-1 16,0 0 1-16,0 0-3 0,0 0 2 15,0 0-15-15,0 0-55 0,0 0-121 16,2 0-184-16,-2-2-61 0,0 1 53 15</inkml:trace>
  <inkml:trace contextRef="#ctx0" brushRef="#br0" timeOffset="72652.3">29167 7096 58 0,'2'0'143'16,"-2"0"6"-16,4 0 12 0,0 0 12 0,-4 0 8 16,0 0 5-16,7 0 2 0,-7 0-8 15,2 0-6-15,2 0-12 0,0 0-4 16,-2 0 2-16,6 0 7 0,-2 0-1 16,-3-1-14-16,5 1-18 0,-6 0-29 0,4 0-24 15,-2-2-22-15,0 2-20 0,-2-1-13 16,7 1-12-16,-7 0-6 0,2 0 1 15,-2-2-3-15,6 2-2 0,-8 0-5 16,6 0 0-16,-4 0-16 0,-2 0-62 0,5-1-113 16,-1 1-136-16,-4 0-114 0,0-2-83 15,2 1-21-15,2-1 69 0,-4-1 137 16</inkml:trace>
  <inkml:trace contextRef="#ctx0" brushRef="#br0" timeOffset="73008.37">29161 6912 168 0,'0'-2'240'0,"0"2"7"0,-4 0-14 15,4 0-19-15,-4 0-9 0,4 0 10 0,0 0 29 16,0 0 7-16,4 0-28 0,-4 0-60 16,4 0-54-16,-4 0-44 0,0 0-23 15,0 0-15-15,0 0-8 0,0 0-9 16,0 2-3-16,0-2-14 0,2 1-62 0,-2-1-131 15,4 0-158-15,-4 0-157 0,0 0-51 16,2 0 63-16,-2-1 151 0</inkml:trace>
  <inkml:trace contextRef="#ctx0" brushRef="#br0" timeOffset="73708.84">29521 7099 26 0,'0'0'253'0,"-5"-2"28"0,5 1 8 0,-2 0-17 15,2-1-43-15,-4 1-53 0,0-1-44 16,4 2-31-16,-2-1-23 0,2 1-23 16,-4-2-16-16,0 2-18 0,4 0-12 0,-2 2-3 15,2-2-4-15,-4 3-1 0,1-2 1 16,3 2-2-16,-4 0 0 0,0 2 0 16,4-1 1-16,0 1-4 0,-2-1 2 15,2 2 1-15,0-1 4 0,0 2 4 0,0-1-2 16,0 0 1-16,0 0-7 0,0 2 5 15,0-1 4-15,0-1 6 0,2 2-3 16,-2-1-5-16,0-1 0 0,0 2-3 16,4-1 1-16,-4 1-3 0,4-1 2 0,-4 1 1 15,0-2-3-15,0 0 0 0,3 0-2 16,-3 0 3-16,4-2-4 0,-4 0-1 16,0 1-3-16,0-2-18 0,0 0-58 0,0-1-102 15,0-1-131-15,0-1-116 0,0 0-23 16,0-1 72-16</inkml:trace>
  <inkml:trace contextRef="#ctx0" brushRef="#br0" timeOffset="73921.28">29456 7213 58 0,'5'-3'253'0,"-5"2"3"15,2-1-17-15,-2 1-27 0,4-1-18 0,0 1-17 16,-2-1-26-16,2 1-37 0,-2-1-35 16,6 1-32-16,-5-2-20 0,1 1-17 15,-2 0-45-15,6 1-79 0,-6 0-111 16,2-2-120-16,0 1-68 0,-2 1 26 0,3-1 100 16</inkml:trace>
  <inkml:trace contextRef="#ctx0" brushRef="#br0" timeOffset="75077">29144 7565 60 0,'0'-1'100'0,"-4"0"3"0,4 1 0 16,0-2 6-16,0 1-6 0,0-2-4 15,0 1-6-15,0-1-3 0,0 0-8 0,0-1-3 16,0-1-5-16,0 1-9 0,4-3-10 16,-4 3-5-16,0-3-5 0,0 1-3 0,0-2-2 15,2 2 0-15,-2-3-2 0,5 2-5 16,-5-1-2-16,2 2-2 0,-2 0-1 16,8 0 5-16,-8 0 6 0,2 0 6 15,2 2 5-15,-2-1 4 0,2 2-3 0,0 0 1 16,3 0-1-16,-5 2 13 0,2-1 10 15,0 1 5-15,-2 1 0 0,6 0-9 16,-2 1-9-16,-3 1-5 0,5 1 1 16,-2 1 8-16,-4 1 0 0,2-1-7 0,0 1-9 15,-2 1-15-15,7 0-11 0,-7 1-8 16,2-1-3-16,-2 2-3 0,2 1-3 16,0-2-1-16,-4 1-1 0,2 1-1 0,-2 0 0 15,4-2-4-15,-4 2 2 0,0 0-1 16,0-1 4-16,0-1-3 0,0-1 1 15,2 2-4-15,-2-2 5 0,0 0-6 16,0 0 2-16,0-2 0 0,0 2 5 0,-2-1 0 16,2-1 1-16,0 1 2 0,0-2-1 15,0 1-2-15,0-1 1 0,-4 2 0 16,2-2-2-16,2 0-3 0,0-2 0 16,-8 0-1-16,8 1 1 0,-2 0-1 0,-2-2 1 15,2 0-1-15,-2 0 1 0,-1-2-2 16,3 2 1-16,-6-2-1 0,6 0-1 15,-4-1 2-15,-2 0 1 0,5 0 0 0,-1-2 1 16,-2 2-1-16,2-1 0 0,2-1 0 16,-6 1 3-16,6-1-3 0,-3 1 0 15,3 1 0-15,-2-2 4 0,0 2-2 16,4-2-2-16,-2 3-3 0,2-1-1 0,-4 0 2 16,2 1-1-16,2-1-2 0,0 2-2 15,0-1-5-15,-4 0 4 0,4 2 2 16,0-1 3-16,0 0 3 0,4 1 3 0,-4 0 17 15,2 0 18-15,2 0 14 0,-2 0 2 16,2 0 7-16,0 0-3 0,3 0-11 16,-5-2-16-16,6 1-14 0,-6 1-5 0,6-3-4 15,-2 1-4-15,-3 1-3 0,5-1-5 16,-2-1-44-16,-4 0-116 0,6 0-170 16,-6 0-157-16,3 0-115 0,-1-1-8 15,-2-1 94-15,2 1 165 0</inkml:trace>
  <inkml:trace contextRef="#ctx0" brushRef="#br0" timeOffset="75536.14">29113 7258 89 0,'0'-1'199'0,"-4"1"13"16,4 0 6-16,0 0 2 0,0 0 4 0,0 0-1 15,0 0 16-15,0 0 5 0,0 0 9 16,0 0 13-16,0 0-10 0,0 1-22 0,0 1-35 16,0 1-23-16,0-2-29 0,0 2-36 15,0 2-33-15,4-2-19 0,-4 0-10 16,4 1-7-16,-4 1-17 0,3-1-9 15,1-1-4-15,-4 0-2 0,0 2-3 0,2-4-3 16,-2 2-3-16,0 0-8 0,4 0-36 16,0-1-60-16,-4-2-157 0,2 0-189 15,-2 0-189-15,0 0-91 0,4-2 62 16,0-1 148-16,-4 2 194 0</inkml:trace>
  <inkml:trace contextRef="#ctx0" brushRef="#br0" timeOffset="75810.95">29196 7283 268 0,'0'0'324'0,"4"2"38"16,0 0 49-16,-4-2 50 0,2 1 9 0,2-1-43 15,-4 3-94-15,3-3-92 16,-3 2-84-16,4-2-53 0,0 1-38 0,-2 1-25 15,2-2-19-15,-4 0-11 0,2 1-5 16,-2-1-7-16,8 0-35 0,-8-1-87 0,2 1-176 16,-2 0-176-16,0 0-138 0,5 0-50 15,-1-2 50-15,-4 1 119 0,2 1 172 16</inkml:trace>
  <inkml:trace contextRef="#ctx0" brushRef="#br0" timeOffset="76611.78">29467 7515 18 0,'0'-2'178'15,"-4"-1"-12"-15,4 1-18 0,0 1-19 16,-2 0-17-16,2-1-16 0,0 2-16 16,-5-1-11-16,1 1-6 0,4 1 2 15,-2-1 2-15,2 0 1 0,-4 2-4 0,2-1-5 16,2 0-3-16,0 1 4 0,0 0-2 15,-4 1 0-15,4 0 1 0,0 0 2 16,0 1-3-16,0 0-9 0,0 1-12 16,4 0-9-16,-4 1-6 0,0 0-6 0,0 1-5 15,2 0-7-15,2 0 3 0,-4 0 27 16,0 1 26-16,2 1 16 0,-2-2-12 16,4 2-14-16,1 0 0 0,-3-1 5 0,-2 1 5 15,4-2-6-15,0 1-7 0,-2 1 3 16,2-3 0-16,-4 3 3 0,2-2 0 15,-2-1-1-15,0 0 8 0,4 2 11 0,0-2 20 16,-4-1 2-16,0 0-1 0,0 0-9 16,0 1-13-16,0-2-19 0,0-1-15 15,-4 2-12-15,4-2-6 0,-4-2-12 16,4 1-3-16,0-1-15 0,0-1-31 0,-2 0-78 16,2-1-133-16,-4 1-137 0,2-2-95 15,-2 1-42-15,0-2-14 0,2 0 47 16,2-2 103-16</inkml:trace>
  <inkml:trace contextRef="#ctx0" brushRef="#br0" timeOffset="76922.08">29428 7614 135 0,'0'0'187'0,"0"-2"5"16,0 2 11-16,0 0 16 0,0 0 27 16,0 0 32-16,2 0 39 0,2 0 15 15,-4 0-8-15,0 0-35 0,2 0-45 0,-2 0-47 16,4 0-41-16,0-1-35 0,-4-1-26 15,2 2-28-15,2-1-23 0,-2 1-15 16,2-2-8-16,1 0-11 0,-3 1-2 16,6 1-5-16,-6-1-1 0,2-2-4 0,2 1-34 15,-2-1-82-15,3 0-221 0,-5 0-252 16,2 0-209-16,0 1 40 0,-2 0 169 16,6-3 232-16</inkml:trace>
  <inkml:trace contextRef="#ctx0" brushRef="#br0" timeOffset="84486.22">26304 10474 125 0,'0'0'212'0,"0"-1"15"0,0-3 0 15,0 3-2-15,0 0-2 0,0 1 8 0,0 0 7 16,0 0-2-16,0 1-9 0,0-1-19 0,0 1-25 16,0-2-29-16,0 1-25 0,0-1-26 15,0-1-18-15,0 1-12 0,0-1-9 0,0 1 0 16,0-1-1-16,0 2 0 0,0-1-7 0,0-1-10 15,0 2-2-15,0 0-3 0,2 0 12 16,-2 3-1-16,-2-1 0 0,2 1-10 0,0 0-9 16,0-1-7-16,0 3-9 0,-4 0-10 0,4 1-3 15,0 0-1-15,-4 1 5 0,4 0-1 16,0 1 0-16,-2 0-3 0,2 1-1 0,0 0-6 16,-4 0 3-16,4 0 0 0,-2 1 3 15,2-1 1-15,0 2-2 0,0-2-1 0,0 1 0 16,0 1 1-16,0-1-2 0,0-1 0 0,0 2-3 15,2-3 2-15,-2 3 2 0,4-3 0 16,-4 1 3-16,2 0-2 0,-2-2-2 0,4 1-4 16,0-1-2-16,-4-1 3 0,2 0 6 15,2-2 1-15,-2 1-2 0,7 1-2 0,-7-3 0 16,2 2 2-16,2-2 0 0,-2-2 2 0,-2 2-5 16,7-1-4-16,-3-1-7 0,-4-1-28 15,6 0-47-15,-6 0-62 0,2 0-51 0,-2-3-74 16,7 2-94-16,-7-1-98 0,-2 1-82 15,4-1-45-15,0 1 55 0,-4-2 132 0</inkml:trace>
  <inkml:trace contextRef="#ctx0" brushRef="#br0" timeOffset="84804.06">26236 10668 215 0,'0'0'190'16,"-2"0"-49"-16,2 0-37 0,0 0 29 0,0 0 5 16,0 1-5-16,0-2 6 0,0 1 20 15,0 0 25-15,0 0 20 0,0-2 13 16,0 2 5-16,2-1-10 0,-2-1-23 15,8 1-40-15,-8-1-40 0,6 1-37 0,-4-3-27 16,3 2-13-16,1 0-12 0,2-1-5 16,-2 0-6-16,-4 0-2 0,7 2-7 15,-3-3-16-15,0 2-81 0,0-1-134 0,0 1-136 16,-1 2-85-16,1-1-41 0,2-1-15 16,-6 1 57-16,2-1 115 0</inkml:trace>
  <inkml:trace contextRef="#ctx0" brushRef="#br0" timeOffset="85253.42">26496 10639 38 0,'4'0'93'0,"3"2"3"0,-1-2-1 16,0 1-1-16,-2 1-5 0,2-1 1 15,-1 2-1-15,-1 0-3 0,2-1-7 16,-4 2-11-16,2-1-5 0,0 2-6 16,-2-1 4-16,2 1 2 0,-4-1 2 0,0 2 3 15,0-1 1-15,0 0-1 0,0 0 11 16,0 0 10-16,-4-1 12 0,2 0 7 15,2 1 7-15,0-2 7 0,-4 0 16 16,0 0 3-16,4-1-1 0,-2-1-14 0,2 0-7 16,-6-1-9-16,6-1-18 0,-4 0-15 15,-1-2-18-15,3-2-18 0,2 1-15 16,-4-2-12-16,0 1-7 0,4-2-2 0,0 1-5 16,0 1-3-16,0-1-2 0,0 0-3 15,0 2-36-15,0 1-110 0,4-2-171 16,0 4-175-16,-4-2-131 0,2-1 22 15,7 2 109-15,-7 2 187 0</inkml:trace>
  <inkml:trace contextRef="#ctx0" brushRef="#br0" timeOffset="86822.53">31453 10590 20 0,'4'-2'43'15,"-4"2"3"-15,3-3 0 0,1 3 2 0,-4-1-7 16,0-1-6-16,2 0-4 0,-2 1 2 16,0 0 10-16,0-1 8 0,0-1 9 0,0 2 7 15,0-1 6-15,0 1 4 0,0-1 14 16,0 1 10-16,0-3 14 0,0 3 13 15,0 0 19-15,0-1 27 0,0 1 35 0,0-1 31 16,0 2 37-16,0-1 8 0,0 1-9 16,0-2-31-16,0 2-40 0,0-1-40 0,0-1-51 15,0 2-32-15,0 0-24 0,0-1-9 16,0 1-9-16,0 0-7 0,0 0-7 0,0-2-8 16,0 2-9-16,0 2 1 0,0-2 4 15,0 1 9-15,0 2 1 0,0 0 2 16,0 2-7-16,-2-1-1 0,2 2-4 0,0 0-5 15,0 0-5-15,0 2 0 0,-4-1 0 16,4 1 2-16,0-1-6 0,0 2 4 0,-3-1-4 16,3 0 2-16,0 0-2 0,0 1 3 15,3-1-1-15,-3 1 2 0,4-2-3 0,-4 1 1 16,0-1-2-16,2-1-2 0,-2 2 4 16,4-3 0-16,0 3 0 0,-4-2 0 15,2 0 1-15,2 0-2 0,0-1 0 0,-2 1-1 16,3 0 2-16,-3-2 0 0,2 1-1 15,0-2 0-15,-2-1 0 0,2 2 5 0,-2-3-6 16,2 2-2-16,0-3-4 0,-2 2 0 16,3-2-13-16,-3 0-19 0,2 0-21 0,0 0-20 15,-2-2-18-15,2 1-10 0,0-1-33 16,-4 2-59-16,2-1-103 0,-2-1-92 16,0 0-55-16,0 1-8 0,0-2-18 0,0 2 7 15,0-2 61-15,-2 0 114 0</inkml:trace>
  <inkml:trace contextRef="#ctx0" brushRef="#br0" timeOffset="87100.35">31420 10702 174 0,'-4'-1'208'0,"2"-1"12"0,2 2-6 0,-4-1-9 16,4 1-13-16,0-2-1 0,0 2 4 15,0-2 19-15,0 2 22 0,4-1 18 16,-4 0-3-16,2 1-22 0,2-2-42 0,0 2-42 16,-4-1-45-16,7 1-34 0,-5 0-25 15,2 0-13-15,0-2-8 0,2 2-8 16,-4 0-5-16,6 0-5 0,-1 0 2 0,-5 0-3 16,6 0-6-16,-2-1-39 0,0 1-77 15,1 0-132-15,1 1-109 0,-6-1-61 0,4 0 6 16,2 0 20-16,-1 2 17 0,-1-2 7 15,0 0 37-15,2 1 67 0</inkml:trace>
  <inkml:trace contextRef="#ctx0" brushRef="#br0" timeOffset="87856.7">31774 10699 15 0,'0'-1'200'15,"0"-1"6"-15,-4 2-2 0,2-2-18 0,2 2-15 16,-5-1-16-16,1 1-9 0,4-1-10 16,-2 1-16-16,2 0-17 0,-4 0-15 0,2 0-8 15,2 0-12-15,-4 0-8 0,0 1-7 16,2-1-3-16,-2 1 0 0,-1 1 2 0,3 0 6 15,-2-1 5-15,2 2-3 0,2 0-8 16,-8 0-12-16,8 0-17 0,-2 2-6 16,2-2-2-16,-4 1 1 0,4 1 4 0,0-1 19 15,-2 2 22-15,2 0 18 0,2 0 14 16,-2 0 7-16,4 0 1 0,-4 1-4 0,2 1 3 16,-2 0-4-16,8-1-15 0,-8 2-27 15,6 0-17-15,-6 0-7 0,2-1-4 0,3 2-7 16,-1-1-9-16,-2 0-5 0,2 0 0 15,0-1 4-15,-4 0-2 0,2 0 3 16,2 0 1-16,-4-1 9 0,0 1 4 0,2-2-2 16,-2 1-6-16,0-1-4 0,0-1-2 15,0 1-2-15,0-2-1 0,0 1-1 16,-2-2-3-16,2 1-1 0,0-1-3 0,-4-1-1 16,2-1-5-16,-2 1-20 0,0-1-34 15,4-2-61-15,-2-1-95 0,-2 1-122 0,-1-1-89 16,3 1-36-16,-2-1 3 0,2-1-10 15,-2 0 15-15,0 0 68 0</inkml:trace>
  <inkml:trace contextRef="#ctx0" brushRef="#br0" timeOffset="88106.52">31681 10854 190 0,'0'-2'193'15,"0"-1"-13"-15,0 3-11 0,0-1 3 0,0 1 16 16,0-2 28-16,2 2 33 0,2-2 41 16,-4 2 32-16,4-1 8 0,-4 1-29 0,6-1-51 15,-4 1-51-15,2-2-46 0,3 1-40 16,-3 1-29-16,2-2-26 0,0 1-20 16,0-1-16-16,3 1-10 0,-7-1-4 0,6 1-7 15,-2-2-6-15,-4 1-17 0,7 1-43 16,-3-2-124-16,-4 1-204 0,2 1-238 0,0-1-144 15,-2-1 58-15,2 2 179 0,-4-1 210 16</inkml:trace>
  <inkml:trace contextRef="#ctx0" brushRef="#br0" timeOffset="98167.25">26529 14617 29 0,'0'0'78'16,"0"0"0"-16,0 0-2 0,0 0-1 16,0-1-3-16,5 1 1 0,-5 0-2 0,0 0-5 15,0-2-2-15,0 2-4 0,0 0-2 16,0-1 1-16,0 1-2 0,0-2-1 15,0 2-7-15,0-2 0 0,0 2-8 0,0-1-2 16,0 0-5-16,0-1-3 0,0 1 0 16,0-1-5-16,0 1 4 0,0-1 10 15,0 1 9-15,0-1-1 0,0 1-2 16,0-2-5-16,4 1-6 0,-4-1 0 0,0 0-4 16,0 2-4-16,0-2 6 0,0 0 6 15,2 0 6-15,-2-2-3 0,4 2 1 16,-4 0 4-16,2-1 0 0,-2-1-2 15,4 2-3-15,0-1-4 0,-4 1-4 0,0-2-4 16,2 0-4-16,2 3-2 0,-4-3-5 16,2 1-3-16,3 1-2 0,-1-2-3 15,-4 1 1-15,2-1-2 0,2 1 4 16,-2 1 8-16,2-2 13 0,0-1 4 0,-2 2-3 16,3-1-6-16,-1-1-6 0,2 2-4 15,-6-2-4-15,2 1-1 0,6-1-2 16,-6 0-4-16,2 0-1 0,-2 0-5 0,7 0 0 15,-7 2 1-15,2-4-2 0,2 4 0 16,-2-4 0-16,-2 2-1 0,7 0-1 16,-3-2 0-16,-4 3 0 0,6-1 0 15,-6-2 1-15,4 2 0 0,-1-1-1 0,1 0-1 16,2 0 3-16,-2 0-2 0,-4-1 0 16,7 1 0-16,-1-1 2 0,0-1 1 0,-2-1 2 15,5 1 4-15,-9-2 13 0,8 1 8 16,-4 1 1-16,5-2-5 0,-1 2-4 15,-4-1-7-15,4-1-2 0,1 2-6 16,-1 0 2-16,-4-1-2 0,5 1 2 0,-1 0 9 16,0 0 5-16,-4 0 13 0,5 0-5 15,-3 0-2-15,2 1-11 0,1-1-6 16,-1 1 0-16,0 0-3 0,1 0 1 0,-3 1-2 16,2-1 1-16,5-1 8 0,-5 3 2 15,-2-1 2-15,3-1-4 0,3 1-7 16,-8 0-3-16,5 2-1 0,-1-1-1 0,-2-1 2 15,3 2-3-15,-3-1 1 0,0-1-1 16,1 3 2-16,-1 0-3 0,2-1 1 16,-4 1 3-16,5-1-2 0,-3 1 1 15,0-1-7-15,3 1 2 0,-1-1-1 0,-4 1 0 16,4-1 2-16,1-1 4 0,-1 2 7 16,0-1 9-16,-1 1 5 0,1-3-4 15,0 3-4-15,1 0-6 0,-1-2-6 16,0 1-1-16,-1 1-3 0,1-1-1 0,4 1 1 15,-3-1-2-15,-3 1 0 0,2-1 0 16,-1 1-1-16,-1 1-2 0,6-1 2 16,-3 0 0-16,-3 1 0 0,2 0 12 0,1 0 18 15,-1 0 11-15,2 0-3 0,-1 0-12 16,3 0-10-16,-1 0-4 0,1 0-4 16,3 0-3-16,-1 0-1 0,1 0-2 15,-5 0-2-15,9 0 4 0,-1 0-2 0,-3 0 3 16,0 0 0-16,1 0-1 0,-1 0-2 15,3 0-2-15,-3 0 0 0,-1-1 0 16,1 0 0-16,4 3 0 0,-5-2 0 0,-1 2 1 16,1-1-1-16,1-1-1 0,-1 2 1 15,-3 1-4-15,3-3 4 0,-1 3 0 16,1-2 1-16,-5 0-2 0,5 2 0 0,-8 0 1 16,7 0-1-16,-3 0 0 0,3 2 1 15,-5-2 2-15,0 2-3 0,-1-2-2 16,5 1-1-16,-4-1 6 0,-1 2 2 15,1-2-3-15,4 1 0 0,-3 1 0 0,-5-1 3 16,4-1-2-16,1 3-1 0,-3-3-1 16,6 2-2-16,-3-1 1 0,-5 0 1 15,4 1-2-15,1 0 4 0,1 1-2 16,-2-2 1-16,1 1 0 0,1-1-1 0,3 1-5 16,-7-1 4-16,6 2 2 0,-1-2 5 15,1 1-2-15,-1 0 10 0,1-1 11 0,3 1 6 16,-5-2-8-16,2 1-10 0,3 1-6 15,0-2-2-15,-5 0 1 0,2 1-3 16,3-1 2-16,-5 0-1 0,3 0 0 16,1 2-3-16,-3-2-1 0,1 0-2 0,-1 1 3 15,-1-1 1-15,3 0 1 0,-3 0-5 16,2 2 2-16,-1-2 3 0,3 0 2 16,-1 0-3-16,-5 0 0 0,7 0-1 0,-7 0 1 15,2-2-1-15,1 2 1 0,1-1 0 16,-3 1 2-16,-1-2-2 0,2 1-2 15,-1 1 1-15,-1-2 1 0,-2 1 0 16,3 1 0-16,-3-2-4 0,0 1 2 0,0 1-2 16,1-2 2-16,-1 2 0 0,-2-2-1 15,0 2-1-15,1 0 0 0,1-1 4 16,-2 1-1-16,0-1 2 0,-2-1 0 16,3 2-1-16,-5 0-4 0,6-1 2 0,-6 1 1 15,6-2 5-15,-8 2 0 0,6 0 4 16,-6 0 9-16,3-1-3 0,-3 1 3 15,4 0-4-15,0 0-3 0,-4 0-6 0,2 0-3 16,2 0 2-16,-4-2-3 0,0 2-1 16,0 0 1-16,2 0 0 0,-2 0-1 15,0 0 8-15,0-1-4 0,4 1 0 16,-4 0-10-16,4 0 2 0,-4 0 2 0,0-2-1 16,0 2 1-16,0 0 5 0,0 0 6 15,2 0-2-15,-2 0-5 0,0 0-9 16,0 0 2-16,0 0 3 0,0 0 1 15,0 0 0-15,0 0 1 0,0 0-1 0,0 0-1 16,0 0-1-16,0 0 2 0,0 0 0 16,0 0-1-16,0 0-1 0,0 0 4 0,0 0-1 15,0 0 1-15,5 0-4 16,-5-1 1-16,0 1-3 0,0 0 1 0,0 0 2 16,0 0 2-16,0 0 2 0,0 0-3 15,0 0 2-15,0 0-4 0,0 0 2 0,0 0 0 16,0 0 1-16,0 0 3 0,0 0-1 15,0 0 1-15,0 0-1 0,0 0 0 16,0 0-3-16,0 0 0 0,0 0-3 16,0 0 2-16,0 0-3 0,0 0 1 0,0 0 1 15,0 0 2-15,0 0-1 0,0 0 1 16,0 0-3-16,0 0 2 0,4 0 1 16,-4 0 0-16,0 0 0 0,0 0 0 0,0 0 0 15,0-2 0-15,0 2 1 0,0 0-2 16,2-2 1-16,-2 2 0 0,4 0 2 15,-4 0 1-15,0-1-1 0,0 1-4 16,2 0 1-16,-2 0-2 0,0-1 2 0,4 1 1 16,0 0 0-16,-4-2 2 0,0 2 1 15,2 0-1-15,2 0-4 0,-4-1 1 16,0 1 2-16,2-2-9 0,-2 2 12 16,0 0 2-16,5-1 8 0,-1 1-14 0,-4 0 0 15,0-2-1-15,2 2 2 0,-2 0 0 16,4 0 3-16,-4-1-1 0,0 1-6 15,0 0-8-15,0 0-2 0,0 0 6 16,0-2 7-16,0 2-36 0,0 0-64 0,0-1-157 16,0 1-204-16,-4 0-205 0,2-2-98 15,2 0 82-15,0 1 174 0,-4-2 198 16</inkml:trace>
  <inkml:trace contextRef="#ctx0" brushRef="#br0" timeOffset="102972.3">28840 13827 24 0,'0'0'53'0,"3"-2"-7"15,-3 1-2-15,0 1-4 0,4-2-2 16,0 2 2-16,-4-1-9 0,0-1-4 16,2 2-9-16,2-1 0 0,-4-1 1 0,2 2-1 15,-2-1 0-15,4-1-1 0,0 2 0 16,-4-1 4-16,2-1 8 0,-2 1 6 15,5 1 8-15,-1-2-2 0,-4 2-1 16,2-1 0-16,2-1 0 0,-4 0 3 0,2 2-1 16,-2-1-3-16,8 0-6 0,-8-1-1 15,2 1 6-15,2-1 6 0,-2 1 4 16,-2 1 1-16,5-2 4 0,-1 1 2 0,2-1 0 16,-6 1 3-16,2-3 0 0,2 3-2 15,0 0-2-15,-2-1-1 0,2 1-4 16,1-1-2-16,1 1-8 0,-4-1-2 15,-2 1-2-15,8-1 2 0,-6 1 5 0,2 1 8 16,-2-4 14-16,7 3 10 0,-7 0 2 16,2-1-2-16,2 1-8 0,-2-2-3 0,-2 1-2 15,7 1 7-15,-3-2-1 16,-4 0-6-16,6 1-13 0,-6 1-7 0,2-2-13 16,-2 1-4-16,7-1-5 0,-7 2-5 15,2-2-4-15,0 1 0 0,2 1-6 0,-4-3 6 16,2 3 12-16,1 0 16 0,-3-1 12 15,2 1-1-15,-2-1-5 0,2 1-10 16,0-2-7-16,-2 1-5 0,2 1-1 16,-2-3-1-16,2 3-7 0,1-2-3 0,-3 2-3 15,2-2-3-15,0 1-1 0,2 1-2 16,-6-2-4-16,2 1 0 0,2 0-2 16,0 1 7-16,-4-2-2 0,7 3 3 0,-7-3-3 15,2 3 3-15,-2-1 7 0,4-1 12 16,0 1 17-16,-2-2 2 0,-2 1-4 15,4 0-11-15,0 0-9 0,-2 0-6 16,3-1-6-16,-5 2 0 0,2-2-4 0,-2 1 1 16,8-1 1-16,-8 2-2 0,2-3-7 15,2 2 3-15,-4 0 3 0,2-1 6 16,-2 2-5-16,4-1-2 0,0 1 2 16,-2-1 1-16,3-1 1 0,-5 1-3 0,2 1 2 15,-2 0 0-15,4-1-2 0,0-1 0 16,-4 2-3-16,2-1 3 0,-2 1 1 15,0 1 1-15,0-2-4 0,4 1 0 0,-4 1 2 16,4-2 1-16,-4 0-2 0,0 2-3 16,0 0 10-16,0-1-1 0,0 1 0 15,0 0-10-15,2 0 0 0,-2 0 0 16,0-1 1-16,0 1 3 0,0 0 1 0,0 0-2 16,0 0-29-16,0 0-99 0,0 0-178 15,-2 1-187-15,2-1-144 0,-4 1-15 16,0-1 97-16,4 2 173 0</inkml:trace>
  <inkml:trace contextRef="#ctx0" brushRef="#br0" timeOffset="104542.45">29204 12988 78 0,'0'0'197'0,"0"0"-1"0,0-1 0 15,0 1-2-15,0 1-4 0,0-1-5 16,0 0-7-16,0 2-14 0,-4-2-8 0,4 1-6 16,0 1-6-16,-4-1-13 0,4 2-16 15,0-2-22-15,0 3-22 0,0 0-23 16,0 1-14-16,-2 0-13 0,2 2-4 15,0 0-5-15,0-1 0 0,0 3 2 0,0-1-3 16,0 1-5-16,0-2-8 0,0 2 0 16,2 0-28-16,-2 2-82 0,0-4-114 15,0 4-100-15,0-4-63 0,0 1-28 0,0-1-17 16,0 1 55-16,0-2 94 0</inkml:trace>
  <inkml:trace contextRef="#ctx0" brushRef="#br0" timeOffset="105053.64">29227 13616 89 0,'0'8'156'0,"0"-2"-3"0,2 0-17 16,-2 0-26-16,0 0-28 0,0 0-31 15,0 0-17-15,0 0-16 0,0-1-7 16,4 1-19-16,-4-2-43 0,4-1-75 16,-4 2-74-16,0-3-40 0</inkml:trace>
  <inkml:trace contextRef="#ctx0" brushRef="#br0" timeOffset="105241.33">29254 13782 167 0,'0'6'183'0,"0"0"-2"16,-4 0-2-16,4 0-14 0,-2 1-34 16,2-1-39-16,0 2-34 0,-4-2-21 15,-1 1-13-15,5-1-13 0,0 0-27 16,0 0-59-16,0-1-90 0,-2 1-93 0,2-3-54 15,0 0 23-15</inkml:trace>
  <inkml:trace contextRef="#ctx0" brushRef="#br0" timeOffset="105741.57">29239 13920 214 0,'0'3'226'15,"0"1"-2"-15,0 1-5 0,-2-1 5 0,2 1 16 16,0 1 9-16,0-2-4 0,-4 2-41 15,0-1-51-15,4 1-54 0,0-2-37 16,-2 2-23-16,2 0-17 0,0 0-10 16,0-1-8-16,0 1-42 0,-4-2-75 0,4 2-88 15,0-1-51-15,0-1-2 0,4 1 23 16,-4-3 24-16,0 2 15 0,2 0 27 16,-2-1 35-16,0 0 44 0,4 0 36 0,0 0 18 15,-4 0 13-15,0-1 6 0,0 1 4 16,2 0 5-16,-2-2 8 0,0 2-1 15,0-1 4-15,0 0 2 0,0 0 18 0,0 1 22 16,5 0 21-16,-5 0 6 0,0 0 12 16,0 1-12-16,0 0-11 0,0 2-26 15,0-2-13-15,0 0-17 0,0 1-4 0,0 1-2 16,0 0 1-16,4 0-1 0,-4 0 1 16,0 2-8-16,0-2-1 0,0 0-9 15,2 1-11-15,-2-2-17 0,4 1-9 16,-4-2-8-16,0 0 8 0,2 1 10 0,-2 0 14 15,0-2 11-15,4 1 7 0,0-1 4 16,-4 0 5-16,0 2 0 0,0-1 0 16,0-1 0-16,0 1 6 0,0 1 10 15,2 0 21-15,-2-1 29 0,0 0 25 0,0 3 15 16,-2-1 1-16,2-1-10 0,0 2-24 16,0-1-22-16,0 1-20 0,0-1-12 0,0 0-12 15,0 0-4-15,0 0-4 16,-4 0-30-16,4-1-65 0,0-1-96 0,0 1-95 15,0-1-46-15,0-1 31 0</inkml:trace>
  <inkml:trace contextRef="#ctx0" brushRef="#br0" timeOffset="106108.45">29256 14386 35 0,'0'6'207'0,"0"-1"-2"15,-2 0-15-15,2 2-22 0,-4-1-35 16,4 1-36-16,-2-2-34 0,2 1-24 15,-4 1-15-15,-1-2-12 0,5 2-3 0,0-1-5 16,0-1-15-16,0 1-28 0,0 0-40 16,0-2-34-16,0 2-18 0,0-1 3 15,5-1 12-15,-5 1 13 0,4-1 9 16,-4-1 9-16,0 2 13 0,0-1 11 0,2-1 21 16,-2 0 15-16,0 2 11 0,0-2 5 15,4 1 8-15,-4 1 5 0,0-1 16 16,0 1 28-16,0 0 38 0,0 0 31 15,0 1 25-15,-4 0 15 0,4 2 10 0,0-2 13 16,-2 1 28-16,2 1 44 0,0-1 55 16,0 1 33-16,-4-1-1 0,4 0-45 15,-5 1-71-15,5 0-70 0,0-1-56 16,0 1-39-16,0-1-20 0,0-1-18 0,0 0-23 16,0-1-80-16,5-1-147 0,-5 1-163 15,4-2-102-15,-4 0-28 0,0-2 21 16,2 2 50-16,-2-2 89 0,4 3 98 0</inkml:trace>
  <inkml:trace contextRef="#ctx0" brushRef="#br0" timeOffset="106876.06">29264 14745 145 0,'0'6'244'0,"0"-2"15"0,0 4 2 16,-4-1-3-16,4-1 9 0,-4 0 7 16,4 0-8-16,0 1-37 0,0 0-61 15,0-1-61-15,0 0-42 0,0 0-26 16,0 0-19-16,0 0-16 0,0-2-36 0,0 2-83 15,0 0-52-15,4 0-24 0,-4-1 28 16,0 1 6-16,4 1 9 0,-4-1 13 0,0 0 19 16,0 0 22-16,0 2 19 0,2-4 25 15,-2 3 16-15,0 0 14 0,0-1 8 16,4 1 6-16,-4-1 1 0,0 0 3 16,0 0 2-16,0 2 2 0,0-1-1 0,0-1 3 15,0 2-2-15,0-2 5 0,0 0 10 16,0 1 11-16,0-1 6 0,0 2 0 15,0-1-8-15,0-1-10 0,0 2-7 16,0-1-6-16,0 2 4 0,0 0 13 0,0 0 12 16,0 0 6-16,0 2-10 0,0-1-6 15,0 1-9-15,0-1 0 0,0 2-5 16,0-1-4-16,0-1 1 0,0 4-3 0,0-4-18 16,2 2-35-16,-2 0-22 0,0 0-7 15,0-1 2-15,5-1-1 0,-1-1 13 16,-4 2 23-16,0-2 15 0,2 0 13 15,2 0 2-15,-4-2 6 0,0 1 2 0,2-1-1 16,-2 1 3-16,0-1 0 0,4-1 4 16,0 2-2-16,-4-1 1 0,0-1-1 15,2 2 3-15,-2-1 1 0,0 1 1 0,5-1-2 16,-1 2-1-16,-4-1 1 0,0 2 4 16,2-1 12-16,2 2 11 0,-4-1 15 15,0-1 12-15,0 2 10 0,2-2 0 0,-2 1-4 16,0-1-11-16,4 0-5 0,0 0-6 15,-4 0-6-15,0 0-1 0,2-1 15 16,2-1 25-16,-4 1 32 0,2-1 30 16,-2 1 4-16,5-1 21 0,-1 0 32 0,-4 1 40 15,0-2 0-15,2 2-22 0,-2-1-30 16,0-1-40-16,0 0-41 0,0 2-34 16,0-2-21-16,0 0-15 0,0 0-11 15,0 0-6-15,0-2-5 0,0 2-5 0,0 0 2 16,0-2-3-16,0 3 0 0,0-3 2 15,0 1-2-15,0-1-1 0,0 1-1 16,0 1-1-16,0-2 2 0,0 0 3 0,0 0-1 16,0 2-2-16,0-3-1 0,0 1 0 15,0 1 2-15,0-2-1 0,0 1 2 0,0 1-2 16,0-3 2-16,0 3-4 16,0-2 0-16,0 2 1 0,0-2-2 0,0 0 1 15,0-1 0-15,0 0-13 0,0 0-18 16,4-2-50-16,-4 0-121 0,0-2-174 0,2 0-160 15,-2-2-110-15,0 0 11 0,0-2 99 16,0-1 168-16</inkml:trace>
  <inkml:trace contextRef="#ctx0" brushRef="#br0" timeOffset="110546.39">29210 13638 51 0,'0'-2'54'0,"0"0"1"15,0 2 1-15,0-1-1 0,0 1-7 0,0-1-10 16,0 1-16-16,0 0-5 0,0-2-5 0,0 2 7 16,0 0-9-16,0 0 0 0,0-1 0 15,-4 1 6-15,4-2 1 0,0 2 9 0,0 0 4 16,0 0 8-16,0 0 5 0,0 0 4 16,0 0 0-16,0 0 7 0,0 0 2 0,0-1 5 15,0 1-1-15,0-2-5 0,0 2-11 0,0-1-9 16,0 1-8-16,0-2-11 0,0 1-3 15,4-1-6-15,-4 0 0 0,0 2-1 0,0-1-4 16,0 0-4-16,0-1 1 0,3 1 1 16,-3-1 0-16,0 1 1 0,0-1-2 0,4 1 1 15,-4-1 6-15,4 1 6 0,-4-1 8 0,0 0 0 16,0 1 4-16,2-2-2 0,2 2 1 16,-4-2-1-16,0 1-2 0,2 1 0 0,-2-2 0 15,4 0 2-15,0-1 0 0,-4 2-1 16,2-1-4-16,-2 0 3 0,5-2 4 0,-1 2 1 15,-4 0-5-15,2-1-5 0,2 1-4 0,-2 0-5 16,-2 0-85-16,4-1-60 0,0 3-34 16,-4 0 69-16,2-1 47 0,2-1 39 15,-4 3 22-15,2-1 14 0,-2-1 7 0,0 1 4 16,5-1 1-16,-1 1-4 0,-4-3-5 16,2 3 0-16,2 0-7 0,-2-1-2 15,-2-1-9-15,4 2 4 0,0-1-3 16,-4 1-2-16,2-2-4 0,3 1 2 0,-1-1 0 15,-4 1 0-15,2 1 0 0,2-2-2 16,-2 2 2-16,-2-1 0 0,4 1 0 16,0-2 2-16,-4 1-2 0,2 1 0 15,2-3 2-15,-2 3-2 0,-2 0 3 0,5-2-2 16,-1 1 1-16,-4-1-2 0,2 2 0 16,2-2-2-16,-2-1 0 0,2 2 0 15,0 0 0-15,-2-1 6 0,-2 0-2 16,4 2 1-16,1-2-3 0,-3-1 0 0,2 2 0 15,-2 0 7-15,-2-1 10 0,8 0 5 16,-8 0 0-16,6 2-4 0,-6-2 0 16,2-1-2-16,3 2-1 0,-1-1-5 0,-2 0 0 15,2 0-4-15,0 0 3 0,-2-1-3 16,2 2-2-16,-2-1 1 0,2 0-1 16,1 0 0-16,-3-2-2 0,2 2 7 15,-2 0 7-15,2 0 1 0,0 0-3 0,2-1-6 16,-6 0 1-16,2 2-5 0,7-1-1 15,-7-2 1-15,-2 2-4 0,8 0 5 0,-6 0-3 16,2 0-2-16,-2-1 0 16,6 1 1-16,-5 0-1 0,1-2 0 0,-2 2 0 15,2 0 1-15,0-1 1 0,-2 1-1 16,6-2-1-16,-6 1 1 0,5 1-1 0,-3-2-2 16,0 1 0-16,2 0 2 0,-4 0 0 15,6 1 0-15,-6-1 0 0,3 1 2 16,1-2-1-16,-2 2 1 0,-2 0-2 15,6-1 0-15,-6 1 0 0,2 0 0 0,-1-1 1 16,5 0-2-16,-2 1 2 0,-4-1-2 16,2-1 1-16,0 2-1 0,3-1-1 15,-5-1 2-15,6 1-2 0,-2-1 4 16,-2 2-4-16,5-3 2 0,-1 3 0 0,-2-1 5 16,-4-1-5-16,6 1 0 0,-1-1-2 15,-1 1 1-15,0-1 1 0,2 2 1 16,-2-1 1-16,1-1-2 0,-1 0 0 0,0 1-1 15,2 0-1-15,-2-1 0 0,1 0 0 16,-1 1 2-16,2 0 1 0,0 1 0 16,1-3 2-16,-3 3-3 0,4-2-1 0,-8 1-2 15,9-1 3-15,-5 0 1 0,4 1 2 16,-4-2-4-16,5 2 1 0,-3-1 0 16,-2 1 0-16,4-1-2 0,-3 1 1 0,-1-1 0 15,0 1-1-15,2-1 2 0,1 1 0 16,-1 1 0-16,-2-2 0 0,4 1 2 15,-3-1-2-15,-1 1-2 0,0-1-1 16,4 2 3-16,-3-3 5 0,1 3-3 0,0-3 1 16,0 2-2-16,1-1 0 0,-1 1-1 15,2-2 0-15,-1 0-1 0,-1 0-1 16,0 1 0-16,2-1 2 0,-1 2 0 16,-1-2-1-16,2 1 0 0,-4 1-1 0,5-1 2 15,-5 1-1-15,4-1 1 0,-1 2 0 16,-1-3 1-16,0 3-2 0,0-2 2 15,1 1 1-15,1 0 2 0,-4-1-2 0,5 0-1 16,-5 1-1-16,4 0 0 0,-4 1 0 16,5-3-1-16,-9 2 4 0,8 0 2 15,-4 0-3-15,3-1-5 0,-1 0-3 16,0 3 3-16,0-1 1 0,1-2 2 0,-3 2 0 16,4 0-1-16,-4-1 1 0,5 1 0 15,-5 0 0-15,0 0 0 0,4-2 1 16,-3 2-1-16,7 0 0 0,-8-1 0 15,5-1 0-15,-1 2 0 0,0-2 0 0,-1 3 2 16,5-1 0-16,-4-2-2 0,1 2 0 16,-3 0 0-16,6 0 1 0,-1-1 0 0,1-1 0 15,-3 2-1-15,1-2-2 0,0 1 2 16,3 1 0-16,-5-1 0 0,3 1 1 16,1-2-1-16,-6 2 1 0,7-1-1 0,-5 1 4 15,3 0-3-15,-3-2-1 0,0 2-2 16,1 0-2-16,-1 0 4 0,-2 2 6 0,3-2 8 15,-1 1 3-15,-4 1-2 0,4-3-6 16,-3 3-1-16,3 0-2 0,-4-1-3 16,4 2-1-16,-3-1 0 0,3-1-1 0,-2 2 0 15,1-1-1-15,-1-1 3 0,0 2-2 16,0-1 2-16,-1 1-1 0,3-2 3 0,-4 1 12 16,4 1 2-16,-3-2 2 0,-1 2-7 15,0-2-2-15,2 2 1 0,3 0-6 0,-5 0-1 16,-4-1-1-16,8 1-2 0,-4 0-1 15,3-1 1-15,-3 1-1 0,-4 0-1 16,6 0-1-16,-2 0-1 0,1 0 1 0,-3 0 0 16,2 0 0-16,0 0 0 0,0 0 4 0,3 0 1 15,-7 0-1-15,6 0-6 0,-6 1 0 16,4-1 1-16,-2 0 1 0,3 0 0 16,-1 1 0-16,-2-1 1 0,2 0 1 0,-2 0 0 15,-2 2-2-15,7-2-2 0,-7 0 0 16,6 2 2-16,-2-2 4 0,-4 1-1 0,6-1-1 15,-5 0 1-15,3 2 2 0,2-2 4 16,-6 0 14-16,6 0 10 0,-6 1-1 16,5-1-6-16,-3 0-7 0,2 2-6 0,0-1-5 15,-2-1-2-15,2 2 1 0,-1-2-4 16,1 0 3-16,-2 1-2 0,2-1 0 0,0 2-4 16,-2-1 5-16,3-1-5 0,-3 1 1 15,2-1 1-15,-4 2 3 0,6 0 0 16,-1-2-1-16,-1 1-1 0,0-1 8 0,-2 2 17 15,2-2 20-15,1 1 0 0,-3-1-7 16,2 2-15-16,-2-1-10 0,2-1-2 0,-2 2-5 16,-2-1 2-16,7-1-3 0,-3 2-1 15,-4-2-3-15,6 1 2 0,-2 0-2 16,-4 1 0-16,7 0-3 0,-7-2 2 0,4 3-3 16,-2-2 0-16,0 1 21 0,2-1 23 15,-1 1 29-15,1-1 1 0,-4 2-3 0,6-3-8 16,-6 2-9-16,4-1-9 0,-1 0-10 15,-1 1-6-15,2 0-10 0,-2-2-5 16,2 3-4-16,-4-2-2 0,2 1 0 0,3-1-3 16,-3 2-2-16,-2-1 2 0,6-1 1 15,-6 2 3-15,2-1 12 0,-2-1 10 0,7 1 6 16,-7-1-9-16,2 2-2 0,0-1-2 16,2-1 2-16,-6 1-1 0,2-1-4 0,6 0-6 15,-8 3-5-15,7-3-1 0,-5 1-1 16,-2-1 3-16,4-1 5 0,0 2 4 15,-2-1 5-15,2 1 1 0,-4-1-1 0,4 1-1 16,-2-1-5-16,3 0-3 0,-5-1-7 0,2 4 0 16,-2-4-3-16,4 1-2 0,-4 1-4 15,4-1 0-15,-4 1 2 0,2-1 1 16,-2-1-3-16,4 2 5 0,-4-1-2 0,2-1 0 16,-2 2-1-16,0-2-2 0,4 0 0 15,-4 1 0-15,4-1 0 0,-4 0 0 0,0 0 0 16,3 2 0-16,1-2 0 0,-4 0 0 15,0 1 2-15,2-1-2 0,-2 0 0 16,0 1 0-16,4-1 0 0,0 0 2 0,-4 0-1 16,0 0-1-16,0 0 0 0,0 2-5 15,0-2 7-15,0 2 10 0,2-2 10 0,-2 0 2 16,0 0-4-16,0 1-1 0,0-1-9 16,0 0-2-16,0 2-5 0,0-2 1 15,0 0-6-15,0 0 1 0,0 0 0 0,0 0 3 16,0 0 3-16,0 0-4 0,0 0 0 15,0 0 3-15,0 0 1 0,0 1 2 0,0-1 2 16,0 0 1-16,0 0 1 0,0 0 0 16,0 2 0-16,0-2 1 0,0 0-1 0,0 1 1 15,0-1-4-15,0 0-2 0,0 0-5 16,0 0 5-16,0 0-4 0,0 0 3 16,0 0-4-16,0 0 1 0,0 0-2 0,0 0 2 15,0 0 2-15,0 0-4 0,0 0 0 16,0 0-2-16,0 0 2 0,0 0 0 0,0 0 0 15,0 0-1-15,0 0 2 0,0 0 1 16,0 0 0-16,4 0-4 0,-4 0 0 16,0 0 2-16,0 0 2 0,0 0-2 0,4 0 0 15,-4 0 0-15,0 0 0 0,0 0 0 16,0 0 0-16,0 0 4 0,0 0 1 0,0 0-2 16,0 0-4-16,0 0-3 0,0 0 1 15,0 0 3-15,0 0-1 0,0 0 1 16,0 0 0-16,0 0 0 0,0 0-1 0,0 0 1 15,0 0 1-15,0 0-1 0,0 0-5 16,0 0 3-16,0 0 4 0,0 0 3 0,0 0-4 16,0 0-5-16,0 0-19 0,0 0-42 15,0 0-182-15,0-1-254 0,0-1-285 16,-8 1-18-16,8 1 156 0,-2-2 252 0</inkml:trace>
  <inkml:trace contextRef="#ctx0" brushRef="#br0" timeOffset="122125.24">25767 12570 18 0,'0'0'65'15,"0"0"-4"-15,0 0-2 0,4 0-6 16,-4 0-3-16,0 0 0 0,0-2-1 0,0 0 1 15,0 2-1-15,0-1-1 0,0 1-2 16,2-1-3-16,-2-1-5 0,0 1-9 16,4-1-4-16,-4 1-7 0,0-2-3 0,2 0-4 15,-2-1-1-15,0 0 0 0,4 0-4 16,0-2 0-16,-4 0-4 0,2-2 1 16,3 2-3-16,-1-3 0 0,-2-1 1 15,2-1 3-15,-2 0-2 0,6 0 8 0,-6-3-5 16,2 2 8-16,-2-1 4 0,7-1 11 15,-7 2-1-15,-2 2 5 0,6-2 5 0,-6 1 2 16,8 2 1-16,-8 0-7 0,2 3-7 16,-2-1-10-16,4 1-7 0,-4 0-7 15,5 1 1-15,-5 2-5 0,0 0 2 16,0 2-1-16,2 1 1 0,-2 1 0 0,4 2 3 16,-4 2-1-16,0 0 2 0,0 5 1 15,0-2-1-15,0 5 2 0,2-1 0 16,-2 1 2-16,0 2-4 0,0 0 0 15,4 2-4-15,-4-1 2 0,0 1 1 0,0 1 0 16,4 0-3-16,-4 0 2 0,0-1 0 16,-4 1 0-16,4-1 0 0,0-2 2 15,0 0 0-15,-4-1-1 0,4-1-1 16,0-1-1-16,-2 0 1 0,2-1 4 0,0-2-1 16,-4-2 0-16,2 0-1 0,2 1 0 15,0-2 0-15,-5 0-1 0,1-1 0 0,2-2-3 16,-2-2 2-16,0 1-1 0,-2-1 3 15,4-2-3-15,-2-1 0 0,-3-1-2 16,1 0 0-16,-2-2-3 0,6 0 3 16,-4-1-3-16,-3-2 3 0,3 1 1 0,0-1 0 15,0 1 0-15,2-1-1 0,-3 2 1 16,3 0 1-16,2 0-2 0,-2 0-1 16,0 2 6-16,2-1 9 0,-2 1 3 0,0 1-3 15,4-1-5-15,-2 2-4 0,-3 0 0 16,5-1-1-16,0 2-2 0,0-1 14 15,0 2 7-15,0 0 11 0,0 0 8 16,5 0 9-16,-5 0 19 0,2 0 25 0,-2 0 36 16,8 2 26-16,-6-2 23 0,2 1 18 15,0-1 8-15,2 0-9 0,-3 0-25 16,5 0-37-16,-2-1-38 0,-4 1-34 16,6-2-27-16,-1 1-10 0,-1-1-11 0,0-1-3 15,2 2-6-15,-2-3-6 0,1 2-74 16,-1-1-174-16,-2 1-226 0,2-1-226 15,0 2-4-15,-2-2 120 0,1 1 228 16</inkml:trace>
  <inkml:trace contextRef="#ctx0" brushRef="#br0" timeOffset="124827.95">26562 15973 63 0,'0'-3'228'0,"5"0"2"0,-5 0-5 15,0 2-10-15,0-2 1 0,0 1 2 16,0 0 5-16,0 1-4 0,0 0-11 0,0-1-21 16,4 1-17-16,-4-1-14 0,0 2-16 15,0-1-21-15,0 1-25 0,0 0-27 16,0 0-21-16,0 0-19 0,-4 1-7 0,4 1-4 15,0 1-4-15,-5 1 1 0,5-1-5 16,-2 2-5-16,2 1-2 0,-4 3-5 0,2-2 6 16,2 4-1-16,0-1 7 0,-4 2-5 15,0 0 0-15,4 2 1 0,0-1-1 16,-2 1 2-16,2 0 0 0,0 2-2 0,-4-1-3 16,4 0-2-16,0-2 1 0,-2 2 2 15,2-1 1-15,0-1-1 0,0 1-2 16,2-2-1-16,-2 1 0 0,0-1 3 0,4-1 0 15,-4-1-1-15,2 1 0 0,-2-2 0 16,8-2 2-16,-6 2 0 0,2-1 0 0,-2-2 0 16,7 0-2-16,-7-3 1 0,4 1 3 15,2-1-1-15,-1-1 3 0,-1-2-5 16,0 0-2-16,2 0-6 0,-2-2-38 0,1 1-84 16,-1-2-145-16,-2 1-126 0,-2-1-109 15,6-2-58-15,-6 1 23 0,-2 0 110 0</inkml:trace>
  <inkml:trace contextRef="#ctx0" brushRef="#br0" timeOffset="125184.82">26484 16186 159 0,'0'-1'212'0,"0"1"-4"0,0 0-25 0,0 0-15 16,0 0-9-16,0 0 11 0,0 0 18 16,0-2 22-16,2 2 17 0,-2-2 10 0,4 1 0 15,0 0-10-15,-4-1-18 0,6 1-17 16,-3-1-25-16,1 1-27 0,0-2-31 0,2 1-35 15,-4 1-22-15,2-3-16 0,2 3-15 16,3-2-12-16,-7 2-6 0,4-2-1 0,2 1-2 16,-6 1 1-16,4-2-4 0,3 1-3 15,-7 0 1-15,4 1-3 0,4-2-31 16,-1 2-102-16,-7-1-182 0,4 2-183 0,2-1-135 16,-6-1-30-16,2 1 83 0,3-2 155 15</inkml:trace>
  <inkml:trace contextRef="#ctx0" brushRef="#br0" timeOffset="126964.9">26821 16297 21 0,'6'-2'154'16,"-4"1"1"-16,2 0 0 0,0-1 0 16,-2-1-2-16,5 2-18 0,-3 1-32 0,0-2-37 15,-2 2-23-15,6 0-6 0,-2 0 5 0,-3 2 6 16,1-1 2-16,0 2 4 0,2 0 10 16,-6 0-1-16,2 2-11 0,2-1-10 15,0-1-7-15,-4 1-5 0,2 1-2 0,-2 0 6 16,0-1 10-16,0-1 6 0,0 2 1 15,0-2-7-15,-2 0-6 0,2 0-8 0,-4-2-4 16,0 2-8-16,2-3-6 0,2 0-4 16,-4 0-3-16,2 0-2 0,-6-1-1 15,8-1-1-15,-3-1-1 0,-1 0 0 0,2 0-2 16,-2-3-2-16,0 2-1 0,4-2-1 16,-2-1-4-16,2 2-3 0,0 0-33 0,-4-1-61 15,4 2-78-15,0-1-74 0,0 1-78 16,0-1-61-16,0 1 21 0,0-1 89 15</inkml:trace>
  <inkml:trace contextRef="#ctx0" brushRef="#br0" timeOffset="132669.34">29374 13735 109 0,'2'0'151'0,"-2"0"5"0,0 0 5 16,0 0 10-16,4 0 4 0,0 0 0 15,-2 0 0-15,2 0 4 0,-2 2 7 0,3-2 5 16,1 1 0-16,-2 1-1 0,2-1-13 16,0 4-29-16,3-2-36 0,-3 3-21 15,-4-2-11-15,6 3-14 0,-2 3-17 16,0-2-17-16,-1 5-12 0,1-1-8 0,-2 1-5 16,2 1 2-16,-4 1-3 0,2 0 11 15,0 0 22-15,3 3 21 0,-7-2 10 16,6 2-2-16,-2 0-10 0,2 2-4 15,0-2-2-15,1 1-3 0,3-2-3 0,0 1-7 16,1 0 3-16,-1-2-2 0,2 1 0 16,3-1-7-16,-3-1 0 0,1 0-3 0,5-1-5 15,-5 1-4-15,-1-2-5 0,7 0 5 16,-7 0 5-16,0-1 1 0,3-2 0 16,-3 1-5-16,3-1-9 0,-5-1-3 15,-2 0 5-15,3-1-1 0,-3-1-5 0,0 0-11 16,3 0 1-16,-1-3 3 0,0-1-2 15,1 1 0-15,-5-2-7 0,4 0-6 16,0-2-31-16,-3 0-45 0,3-2-62 16,-4 0-112-16,5 1-172 0,-9-2-176 0,6 0-137 15,-2-1 54-15,-4-3 141 0,2 3 216 16</inkml:trace>
  <inkml:trace contextRef="#ctx0" brushRef="#br0" timeOffset="133503.07">29494 13762 95 0,'2'0'216'0,"-2"-1"7"0,0 1 5 15,0 0 8-15,0 0 12 0,4 0 11 0,-4-2 13 16,4 2 1-16,-4 0-5 0,0 0-21 15,0-1-31-15,0 1-35 0,0 0-36 16,0 0-28-16,0 0-19 0,0 0-15 16,0 0-21-16,0 0-16 0,0 1-20 0,0-1-6 15,-8 2-6-15,8-1-6 0,-2 1-6 16,-5-1-2-16,-1 0 1 0,6 3 0 16,-4-3 3-16,-2 2 4 0,1 0-4 0,1-1 0 15,0 1-9-15,-2-2 5 0,0 0 1 16,-1 1 0-16,3-2-2 0,-4 2 1 15,8-2 0-15,-7 0 0 0,3-2 1 16,4 2 2-16,-6 0 0 0,6-2-4 0,-4 2-1 16,1 0 2-16,1 0 1 0,2-1 2 15,-2 1-1-15,0 0-1 0,4 0-2 16,-2 0 5-16,2 0-6 0,-4 0 0 0,4 0-9 16,0 0 3-16,0 0 4 0,-2 1 0 15,2 1 2-15,2 0 4 0,-2 1-2 16,0 0 11-16,4 0 5 0,-2 1 3 0,2 1 3 15,0-1 2-15,-2 2 4 16,7 0-4-16,-7 0-1 0,2 0-3 0,-2 0-1 16,6 2-4-16,-6-1-1 0,2 1 0 15,-2-1-4-15,7 0-3 0,-9 3-6 0,2-3 2 16,2 1 6-16,0-2-1 0,-4 1-4 16,2-1-8-16,2 0-4 0,-2 0-14 15,7-1-54-15,-7-1-150 0,4-1-246 16,2 0-255-16,-2 0-94 0,-4-2 113 0,9 3 220 15,-3-1 191-15</inkml:trace>
  <inkml:trace contextRef="#ctx0" brushRef="#br0" timeOffset="134504.41">30147 14412 24 0,'0'-5'172'16,"0"2"-7"-16,0 1-18 0,0 0-12 15,0 0-8-15,0-1 1 0,0 2 2 0,-4-1 6 16,4 1 10-16,0 1 14 0,0-3 18 15,0 3 20-15,0-2 16 0,0 2 6 16,0-2-4-16,0 2-13 0,0 0-16 0,0-1-22 16,0 1-25-16,0 0-22 0,0 0-25 15,0-1-16-15,0 1-16 0,0 0-10 16,0-2-8-16,0 2-6 0,0 0-9 16,0 0-6-16,0 0-6 0,0 0-4 0,0 0 7 15,0 2 6-15,0-1 7 0,0 0 0 16,0 3-1-16,0 0-4 0,0-1-9 15,0 3-2-15,4-1-4 0,-4 1 0 16,0 1-4-16,0 1 1 0,4-1-3 0,-4 0-3 16,0 3 2-16,0-2-2 0,2 0 1 15,-2 0-3-15,4 1 2 0,-4-3-1 16,0 1 4-16,2 1 3 0,-2-4-2 16,0 2 2-16,4-1 4 0,1-1 20 0,-3-1 17 15,2 0 13-15,-2-1-2 0,-2-2-12 16,8 0-14-16,-6-2-3 0,2 1-6 15,-2-2 5-15,7-3 3 0,-7 1 4 16,2-1-2-16,2-1-5 0,-2 0 0 0,-2-1-3 16,2-2-2-16,1 2-3 0,1-2 1 15,-4 2-2-15,-2-3 2 0,4 2-7 0,0 2-2 16,-4-2-10-16,2 1-5 0,2 1 0 16,-4 1-4-16,2-2 0 0,-2 4-9 15,0-2-8-15,0 1-51 0,4 0-87 16,-4 1-91-16,0 1-115 0,0 2-171 0,0-1-203 15,0 1-116-15,0-1 89 0,0 2 200 16,0 0 221-16</inkml:trace>
  <inkml:trace contextRef="#ctx0" brushRef="#br0" timeOffset="134860.41">30327 14356 102 0,'4'-1'256'0,"-4"1"-6"16,0 0-9-16,0 1-7 0,2-1-10 15,-2 3-15-15,4-1-11 0,-4 2 6 16,0-1 3-16,0 2-8 0,0-1-17 0,-4 2-24 16,4 0-19-16,0 0-17 0,0 1-20 15,-2 1-29-15,2 0-22 0,0 1-21 16,0-2-12-16,0 2-12 0,0 0 1 16,0 0 1-16,0 0-2 0,0-2 2 0,2 3-5 15,-2-3 1-15,4 1-19 0,-4-1-67 16,2-1-132-16,-2 0-146 0,4 0-107 15,0-3-67-15,-4 0-24 0,7-2 61 0,-7 1 126 16</inkml:trace>
  <inkml:trace contextRef="#ctx0" brushRef="#br0" timeOffset="135271.84">30500 14362 87 0,'2'-4'217'0,"3"1"5"0,-1 0-17 16,-2 1-19-16,2-1-6 0,-4 1 17 0,4 1 42 16,-2 1 57-16,2 0 29 0,-4 1-6 15,2 1-27-15,-2 0-49 0,0 1-52 0,4 1-54 16,-4-1-29-16,5 3-18 0,-5 0-15 15,2 0-14-15,-2 1-8 0,4 1-3 16,-4 0-1-16,2 1-5 0,2-2-5 0,0 2-11 16,-4 0-9-16,2 0-5 0,2 0-4 15,-2-2-3-15,3 3-3 0,-1-2-1 0,-2 2-6 16,2-3 3-16,0 1 1 0,-2-1 4 16,2 1-1-16,-2-2-2 0,-2 0-1 0,4-1 2 15,1 0-1-15,-3 0-2 0,-2-1-1 16,4-1-4-16,-4 0 4 0,0 0-14 15,2-1-33-15,-2-1-51 0,0-1-58 0,0 0-114 16,0 0-151-16,0-1-138 0,0-1-68 16,0-1-7-16,-2 1 85 0,2-2 140 0</inkml:trace>
  <inkml:trace contextRef="#ctx0" brushRef="#br0" timeOffset="135520.84">30546 14383 42 0,'-2'0'257'0,"2"0"44"0,-4 0 32 16,2 1 17-16,2 1-9 0,-9 0-40 0,9 2-51 16,-2-1-49-16,-2 0-38 0,2 3-42 15,-2-1-37-15,-2 1-29 0,-3 1-31 16,7-1-13-16,-4 2-6 0,2-1 10 0,-2 2 0 15,2-2-4-15,-3 3-7 0,1-2-13 16,2 2-66-16,-2-3-122 0,0 2-145 16,-3-1-113-16,7-1-75 0,-4 1 10 0,-2-4 84 15,6 0 140-15</inkml:trace>
  <inkml:trace contextRef="#ctx0" brushRef="#br0" timeOffset="135739">30409 14548 74 0,'5'-3'287'16,"-1"2"32"-16,2-2 17 0,0 0 11 16,0-1 5-16,0 3-3 0,3-2-20 0,-3 0-41 15,0 2-46-15,0-2-47 0,3 1-40 16,-1-1-41-16,0 2-36 0,0-1-23 0,1-1-21 16,1 0-13-16,-4 2-11 0,5-1-4 15,-5-1-5-15,4 0-10 0,-2 0-44 16,1 0-106-16,1 0-187 0,-4 0-166 0,0 2-119 15,1-4-21-15,-1 0 75 0,2 3 150 16</inkml:trace>
  <inkml:trace contextRef="#ctx0" brushRef="#br0" timeOffset="136484.44">30184 14824 225 0,'0'-1'286'0,"0"-1"6"0,0 2-16 0,0 0-29 15,0 0-19-15,0 0-5 0,0 0 23 16,0 0 24-16,0 2 5 0,0 1-22 15,0 1-34-15,0-1-35 0,0 2-37 16,0 1-36-16,0 1-34 0,0-1-20 0,0 2-13 16,0-1-8-16,0 2-8 0,2 0-1 15,-2-1-7-15,4 2-8 0,-4-2-14 16,0 1 3-16,2 0 2 0,-2-2-2 0,4 2-2 16,1-1-2-16,-5-1 8 0,2 1-5 15,-2-2-14-15,4-2-52 0,-4 1-78 16,4 1-167-16,-4-3-170 0,0 0-145 15,0-2-57-15,0-1 61 0,0 0 134 0,0 0 180 16</inkml:trace>
  <inkml:trace contextRef="#ctx0" brushRef="#br0" timeOffset="136807">30174 14872 153 0,'2'-7'238'0,"6"1"8"16,-2 1-2-16,-4-1 11 0,7 3 13 0,-7-1 36 16,8-1 34-16,-4 2 16 0,3 2-31 15,-3-1-58-15,4 1-67 0,-4 1-53 16,-4 0-42-16,7 1-28 0,-3 2-17 0,0 0-12 16,-2 0-8-16,-2 2-8 0,6-2 1 15,-8 1-3-15,3 1-3 0,1-2-5 16,-4 2-8-16,0-1-2 0,-4 0-5 15,1 1 0-15,3-2 0 0,-8 0 2 0,6-2-3 16,-2 2-7-16,2-2-2 0,-6 1-3 16,6-2-4-16,-7 0-20 0,7 0-32 15,-2-2-56-15,2 1-117 0,-2-2-159 16,0 3-139-16,4-3-91 0,0 0-13 0,0-1 83 16,0 0 151-16</inkml:trace>
  <inkml:trace contextRef="#ctx0" brushRef="#br0" timeOffset="137184.28">30354 14830 89 0,'6'-1'242'0,"0"1"8"0,4 0-16 15,-3 0-41-15,3 1-32 0,-4 1-20 16,2 0 6-16,3 2 1 0,-5 0 0 0,0 1-10 15,0-1 1-15,0 2-3 0,-1 1-1 16,-1-2-9-16,2 1-6 0,-6 0 0 0,2 0 5 16,2 2-4-16,0-2-1 0,-4 1-13 15,0-2-12-15,0 2-15 0,-4-2-18 16,0 1-8-16,4 0-6 0,-2-2 0 0,-2 0-7 16,2 0 4-16,-7-1 1 0,7 0 4 15,-4-3 0-15,2 1 4 0,0-2-2 16,-2 1-8-16,4-3-7 0,-7 0-13 0,7-1-4 15,-2 0-12-15,0-2-7 0,2 2-2 16,2-4 0-16,0 2-2 0,0-2 1 16,0 3-5-16,2-3-2 0,-2 2-3 15,8-1-14-15,-8 1-40 0,7-1-74 0,-3 2-158 16,-2 0-181-16,2 1-162 0,-2 0-84 16,6 3 59-16,-6-2 142 0,2 2 198 15</inkml:trace>
  <inkml:trace contextRef="#ctx0" brushRef="#br0" timeOffset="137506.97">30589 14800 84 0,'4'0'236'16,"1"0"17"-16,-5 2-3 0,2-1-7 16,-2 2-7-16,4 0-2 0,-4 0 2 0,0 2-2 15,0-2-7-15,0 3-24 0,0 0-24 16,0 0-28-16,0 1-32 0,0 0-36 0,0 1-27 16,0 0-21-16,-4-1-7 0,2 2-13 15,2-1-5-15,0-1-4 0,-5 1-3 16,1-1-17-16,4-1-64 0,0 1-125 0,-2 0-138 15,2-3-113-15,-4 2-64 0,4-1-28 16,-2-2 63-16,2 1 124 0</inkml:trace>
  <inkml:trace contextRef="#ctx0" brushRef="#br0" timeOffset="137810.46">30709 14829 26 0,'4'-5'270'0,"0"1"21"16,-2 1 26-16,3 1 12 0,-3-1 3 0,2 0-14 15,0 2-20-15,-4-1-20 0,2 2-25 16,-2 0-39-16,4 2-44 0,-4-1-49 15,4 2-41-15,-4 3-30 0,-4 0-17 0,4 0-11 16,-4 2-7-16,4 1-6 0,-2 0-2 0,2 0-3 16,-4 0-3-16,0-2 0 0,2 2-5 15,2-1-19-15,-5-1-58 0,3 1-107 16,-2-2-148-16,0 0-117 0,2-2-70 0,-2 1-14 16,2-2 18-16,2-2 89 0,-4 2 125 15</inkml:trace>
  <inkml:trace contextRef="#ctx0" brushRef="#br0" timeOffset="138075.1">30703 14892 125 0,'4'-4'258'0,"-2"3"31"0,-2 0 29 16,8-1 31-16,-6 2 30 0,3 0 19 16,-3 0-13-16,2 3-41 0,0-2-69 0,-2 1-67 15,6 1-57-15,-6 2-40 0,2-2-28 16,-1 1-26-16,1 0-19 0,0 1-13 15,2 1-5-15,-4-1-11 0,6-1-2 0,-6 1-4 16,7-2 0-16,-3 1-3 0,-4-1 0 16,6 0-5-16,-2 0-8 0,-4 0-36 0,7-1-50 15,-3-1-98-15,-4 1-143 0,-2-1-144 16,4-1-94-16,0 0-34 0,-4 0 35 16,0-1 99-16,2-2 150 0</inkml:trace>
  <inkml:trace contextRef="#ctx0" brushRef="#br0" timeOffset="138286.47">30850 14859 84 0,'0'-5'294'0,"0"2"12"0,0 0 1 16,0 0 2-16,0 3-5 0,0-1 11 0,0 1 5 16,0 1-7-16,0 1-26 0,-2 2-35 15,2-1-45-15,0 2-45 0,0 1-49 16,-4-1-33-16,4 2-24 0,-5 0-14 0,5 1-13 15,-2-1-8-15,2 2-13 0,-4-1-3 16,0-1-5-16,4 1 0 0,-2-1-7 0,2 0-25 16,0 0-46-16,-4-1-115 0,4-2-169 15,-2 1-167-15,2-1-114 0,0-2-31 16,0 1 80-16,0-3 149 0</inkml:trace>
  <inkml:trace contextRef="#ctx0" brushRef="#br0" timeOffset="138575.37">30908 14823 78 0,'2'-3'281'0,"2"0"-7"0,-4 0 1 16,2 1 28-16,-2 1 30 0,4-1 26 0,0 1 0 15,-4-1-20-15,6 2-42 0,-6-1-52 16,2 1-50-16,7-2-40 0,-7 1-32 15,2 1-22-15,2-2-23 0,0 1-15 0,3-1-18 16,-3 0-13-16,0 1-13 0,0 0-7 0,0-1-4 16,3-1-6-16,-3 2-3 0,4 1-5 15,-8-3-4-15,6 1-28 0,-1 1-50 16,-1-3-89-16,-2 3-140 0,-2-2-162 0,2 2-135 16,-4-1-65-16,4-1 46 0,-4 0 122 15,0 2 175-15</inkml:trace>
  <inkml:trace contextRef="#ctx0" brushRef="#br0" timeOffset="138756.37">31003 14794 60 0,'-2'6'241'0,"-3"0"14"0,1 3 8 0,2-1 2 16,-2 1 16-16,2-2 18 0,-2 2 17 16,0 0-10-16,4 0-35 0,-2-1-65 15,-2 1-61-15,2 0-53 0,2 0-36 0,-5-2-23 16,1 1-12-16,4-1 4 0,0-1-10 15,-2 0-15-15,2 0-65 0,0-2-109 0,-4 1-154 16,4 0-140-16,0-4-121 0,-2 1-7 16,2-2 89-16,0 0 171 0</inkml:trace>
  <inkml:trace contextRef="#ctx0" brushRef="#br0" timeOffset="145448.67">31431 15960 164 0,'0'-2'181'15,"0"-1"9"-15,0 2 1 0,0 1-11 16,0-2-5-16,0 2-12 0,0-1-4 0,0-1 1 15,0 1 10-15,0 1 9 0,0-3 10 16,0 1 3-16,0 1-1 0,0-1-8 16,0 0-16-16,0 2-20 0,0-1-22 0,0 1-16 15,0 0-9-15,0 0-11 0,0 0-8 16,0 0-9-16,0 0-10 0,0 0-10 0,0 0-6 16,0 0-4-16,0 0 0 0,0 1 0 15,0 1-2-15,0 0-6 0,0-1-4 0,0 2-7 16,0 2 5-16,0-1-8 0,0 2-7 15,0 0-15-15,-5 2 5 0,5 1 4 16,-2-2 3-16,2 4-3 0,0-1-6 0,-4 2 3 16,4 0-3-16,0 2 2 0,-6-1-2 0,6 1 2 15,-4 1-1-15,0-2 0 0,4 2-3 16,-2-1-3-16,2-1 2 0,-4-1 2 16,1 0 2-16,3 0-2 0,0 0 0 0,0 0 1 15,0-1 3-15,0-1-1 0,0-1 1 0,0 0-1 16,3 0-3-16,1-1 2 0,-4-1 2 15,2-1 2-15,-2 0-1 0,8 0-5 0,-6-1 0 16,2-1 0-16,0 1-3 0,-2-2-5 16,3-2-4-16,-3 1-18 0,6-1-42 0,-6-1-59 15,4 0-70-15,-6 0-128 0,8 0-141 0,-8-1-109 16,3-2-40-16,1 0 15 0,-4 0 87 16,0-2 140-16</inkml:trace>
  <inkml:trace contextRef="#ctx0" brushRef="#br0" timeOffset="145664.84">31373 16186 131 0,'-2'0'223'0,"2"-3"-7"16,0 3-15-16,0-2-1 0,-5 1-2 15,10 0 7-15,-5 1 6 0,0-2 13 0,2 2 10 16,-2-1 6-16,4 1-16 0,0 0-27 15,-2 0-40-15,2-2-49 0,-2 2-39 0,6 0-28 16,-5 0-12-16,3 0-14 0,-2 2-6 16,2-2-6-16,-2 0-44 0,2 0-105 0,-1 1-144 15,1-1-112-15,0 2-52 0,-2-1-6 0,-2-1-1 16,6 0 42-16,-1 1 86 0</inkml:trace>
  <inkml:trace contextRef="#ctx0" brushRef="#br0" timeOffset="146182.43">31697 16191 91 0,'0'-2'213'16,"0"1"9"-16,0-1 0 0,0-1-9 16,0 3-19-16,-4-2-19 0,2 1-14 0,2 0-6 15,0-1 9-15,0 1 15 0,-4 1 13 0,4-2-2 16,0 2-24-16,0-1-35 0,-4 1-36 16,4 0-28-16,-2 0-21 0,2 0-11 0,0 0-5 15,0 1 4-15,0 1 5 0,-4-1 3 0,4 1 9 16,0 0 1-16,-5 0 3 0,5 3 0 15,0-2 1-15,-2 0-1 0,2 1-4 16,0 2-5-16,-4-1-10 0,2 1-6 0,2-1-10 16,0 2-7-16,-4 0-5 0,4-1-2 15,-4 2-2-15,4-1-3 0,0 1 7 0,0 1 5 16,0 0 8-16,0-2-5 0,0 4-2 0,0-2-5 16,0 0-4-16,4 0 1 0,0 0 1 15,-4 0-1-15,2 0-3 0,-2 0-3 0,4-2 1 16,-4 1 1-16,2 1-1 0,-2-3-5 0,5 2 1 15,-5-2 0-15,4-1 9 0,-4 1 6 16,0-1-3-16,0-1-2 0,0 1-7 0,0-1 0 16,0-1-6-16,-4 0-23 0,4 0-37 15,-5-2-100-15,3 1-155 0,2-2-155 0,-6 2-95 16,2-4-35-16,0 2 25 0,2-3 95 16,-4 0 150-16</inkml:trace>
  <inkml:trace contextRef="#ctx0" brushRef="#br0" timeOffset="146374.6">31623 16353 151 0,'4'-2'223'0,"-2"-1"13"0,-2 2-1 0,4-1-3 16,0 1-4-16,-2-1 3 0,2 1-7 15,1-1-11-15,1 1-30 0,-4 1-40 0,6-2-46 16,-2-1-34-16,-4 1-23 0,7 1-19 0,-3 0-17 15,-2-1-51-15,2 1-110 0,-4-1-148 16,7 1-159-16,-7-2-77 0,2 0 39 16,-4 1 132-16</inkml:trace>
  <inkml:trace contextRef="#ctx0" brushRef="#br0" timeOffset="147651.7">29434 15876 153 0,'0'-3'218'16,"2"3"-11"-16,2-2-28 0,0 1-33 16,2 1-38-16,-4 0-33 0,7 1-24 0,-7 1-19 15,6 2-12-15,-2 0-10 0,0 3-6 16,1-1 2-16,-3 1 0 0,2 2 1 15,-2 0 15-15,-2 2 18 0,-2 1 15 16,4 0-4-16,-4 0-6 0,0-1-3 0,0 3 2 16,-4-2 12-16,4 2 11 0,-2-2 3 15,2 0 0-15,0 0-8 0,-4 0-5 0,0 0-8 16,4-2-4-16,-2 2 8 0,2-1 18 16,0-1 18-16,2 1 4 0,-2-1 4 0,4 1 2 15,0-4-3-15,-2 2-17 0,2-1-22 16,2-1-18-16,1 1-14 0,1-2-9 0,-2 0-4 15,-4-2-7-15,8 2-2 0,-3-1-4 16,1-1-12-16,-2-1-77 0,0 2-144 16,1-2-156-16,-3 0-132 0,0-1-43 0,2 2 58 15,-4-1 137-15</inkml:trace>
  <inkml:trace contextRef="#ctx0" brushRef="#br0" timeOffset="148418.56">29297 16305 62 0,'0'-3'199'16,"0"1"2"-16,0 1-12 0,2-1-14 0,-2 0-13 15,0 2-12-15,0-1-14 0,0 1-18 16,0-1-12-16,0 1-11 0,0 0-2 16,0-2-8-16,0 2-10 0,0 0-21 0,0 0-18 15,0 0-17-15,0 0-5 0,0 0 12 16,0 2 20-16,0-1 23 0,0 0 7 0,0 1-2 16,0 0-15-16,0 1-17 0,0 1-13 15,0-1-11-15,0 1-6 0,0 1-4 16,0 0 0-16,0 1 1 0,0 0-1 0,0 0 6 15,0 1 10-15,0-1 5 0,0 2-1 16,0-1-3-16,0 1-9 0,-2-1-3 0,2 2-6 16,0 0-3-16,0 2-4 0,0-2 2 15,-4 1 1-15,0 1-2 0,4-1 1 16,0 0 2-16,0 1 0 0,-2 0 2 0,2-2-5 16,0 0-10-16,0-2 0 0,0 1 4 0,0-1 13 15,0-1-1-15,2 0-3 0,-2-1 2 16,4-2-4-16,0 1-1 0,-2-2 2 15,3 1 1-15,-1-2-4 0,2-1-7 0,-4 0-38 16,2 0-71-16,0-1-102 0,2-1-98 16,-4 1-80-16,3-2-70 0,-1 0 2 0,-2-2 74 15</inkml:trace>
  <inkml:trace contextRef="#ctx0" brushRef="#br0" timeOffset="148842.19">29264 16420 33 0,'0'0'192'0,"0"0"7"16,0 0-5-16,0-1-1 0,0 1-4 15,0-2 4-15,2 1 4 0,-2 1-2 0,4-2-3 16,-4 1 6-16,2 1 14 0,3-2 12 16,-1 2-11-16,-2 0-29 0,2-1-44 0,-2 1-46 15,6 0-34-15,-6-2-21 0,7 2-11 16,-3 0-12-16,-4 0-5 0,6 0-2 16,-6 0-7-16,4 2 2 0,3-2-8 0,-7 0-49 15,4 1-135-15,-2-1-185 0,2 2-158 16,-2-2-105-16,3 1 34 0,-3-1 116 0,-2 2 183 15</inkml:trace>
  <inkml:trace contextRef="#ctx0" brushRef="#br0" timeOffset="149386.54">29467 16453 10 0,'0'0'152'0,"4"0"-12"0,-4-1-10 0,0 1-4 16,0 0 9-16,2 0 19 0,-2 0 15 15,4 0 6-15,-4 1 5 0,0 1 3 0,0-1-2 16,2 1-10-16,-2-1-11 0,0 2-25 15,0 0-23-15,4 0-27 0,0 0-18 0,-4 2-14 16,0-1-17-16,3 1-14 0,1-1-7 16,-4 1-5-16,2 0-3 0,2 0-3 15,0 1 0-15,-4-1 1 0,2-1 9 0,-2 1 17 16,4-1 15-16,0 1 9 0,-4-2 8 16,2-1 5-16,-2 2 7 0,5-1 12 0,-5-2 6 15,2 1-2-15,-2-1-13 0,4 1-15 16,0-2-13-16,-2-2-7 0,2 1-8 0,-4-1-4 15,2 1-9-15,-2-2-2 0,8-1-3 16,-8 0-1-16,2 1-3 0,3-1 2 0,-5-1-1 16,0 1 0-16,2-1-6 0,-2 1-1 15,4-1-5-15,0 2-4 0,-4-3 1 16,0 3 1-16,2-1 0 0,-2-1-2 0,0 1-1 16,4 1 1-16,-4-2 13 0,4 1-20 15,-4-1 2-15,2 2-13 0,-2-1 17 0,4 1-11 16,-4 0-37-16,3-2-79 0,-3 2-153 15,4 0-152-15,-4 2-124 0,4-1-37 16,-4-1 6-16,0 2 91 0,2-1 133 0</inkml:trace>
  <inkml:trace contextRef="#ctx0" brushRef="#br0" timeOffset="150521.01">29694 16447 60 0,'0'0'108'0,"0"0"3"16,0 0-4-16,0-2-3 0,0 2 0 0,0 0-3 15,0 0-3-15,0 0 1 0,0 0-7 16,0 0-5-16,0 0-6 0,0 0-7 0,0 2-6 16,0-2-7-16,0 0-9 0,0 0-1 15,0 2-9-15,0-2-8 0,0 0-8 0,0 0 2 16,0 0-5-16,0 0 1 0,0 0-8 15,0 1 0-15,0-1 0 0,0 2 2 0,0-2 8 16,0 0 6-16,0 1 7 0,0-1 2 16,0 2 3-16,0-1-2 0,0 1-6 0,0 1-6 15,0-2 6-15,0 2-3 0,2 0-2 16,-2 2-12-16,0-2-3 0,0 1-3 16,0-1 1-16,0 2 5 0,0-1 7 0,0 1 8 15,4 1 1-15,-4-2 7 0,0 2 4 16,0 0 0-16,0 0-11 0,0 0-10 0,0 0-7 15,0 0-6-15,0 2-3 0,0-3-2 16,2 0-4-16,-2 1 1 0,0 0-2 16,0-1 0-16,0-1 9 0,0 1-3 0,0-1-2 15,0 2-12-15,0-1 3 0,5-2 0 16,-5 1 1-16,0 0 1 0,0 1-2 0,0-2 2 16,0 2-5-16,4-2 1 0,-4 1 2 15,0-1 3-15,0-1-3 0,0 1-4 16,0-2 0-16,0 1-6 0,0-1-34 0,0 1-60 15,2-2-64-15,-2 0-49 0,0-2-32 16,4 1-27-16,-4-1-23 0,0-1-20 0,0 0-3 16,0 0 34-16</inkml:trace>
  <inkml:trace contextRef="#ctx0" brushRef="#br0" timeOffset="150854.4">29700 16467 33 0,'2'-5'118'0,"-2"1"4"15,9-1 10-15,-7 1 2 0,2 0 7 0,-2 2 0 16,6-1-3-16,-6 0-4 0,7 1 12 16,-3 1 4-16,-4 1 5 0,6 0-5 0,-2 0 2 15,5 0-1-15,-9 1-3 0,6 1-21 16,-2-1-26-16,-4 1-23 0,7 1-13 0,-7-1-5 15,2 0 3-15,-2 1 1 0,2 0-2 16,0 0-8-16,-4-1-19 0,2 1-9 0,2-2-9 16,-4 2-1-16,-4-1-4 0,4 1-4 15,-2 0-6-15,-2-2 3 0,0 2-1 16,2-1 0-16,-4-1-1 0,1 2-3 0,1-1-4 16,-2-1-3-16,4 1-7 0,-6-1-24 15,6-1-56-15,-7 2-73 0,7-2-65 0,-4 1-40 16,6 1-27-16,-8-2-18 0,8 0-26 15,0 0-26-15,0 0 2 0,0 0 58 16</inkml:trace>
  <inkml:trace contextRef="#ctx0" brushRef="#br0" timeOffset="151354.75">29891 16499 107 0,'0'0'176'15,"2"2"-15"-15,-2-2-22 0,0 2-25 16,4-1-23-16,0-1-12 0,-4 2-4 0,0-2 4 16,0 1 9-16,2-1 12 0,-2 2 7 15,4-2-2-15,-4-2-8 0,2 1-23 16,-2 1-18-16,0-2-18 0,4-1-12 0,0 0-3 15,-1 0 2-15,1 0 2 0,-4-1 4 0,2 1 1 16,-2-2 2-16,8 1 5 0,-8-2 3 16,2 1 4-16,-2 1 9 0,4-1 5 15,0 1 14-15,-4-1 17 0,0 1 19 0,2-1 14 16,-2 2 14-16,5 0 2 0,-5 0-6 16,0 0-24-16,0 1-23 0,0 1-25 0,0 0-15 15,0 1-13-15,0 0-5 0,0 1-6 16,0 0 5-16,0 3 5 0,0-1 7 15,0 0-1-15,0 1 0 0,0 2-12 0,-5-1-3 16,5 1-12-16,0-2-1 0,0 2-5 16,0 0-4-16,0 0 3 0,0-2-3 0,0 3 4 15,5-1-4-15,-5-1-1 0,0 0-3 16,0 1 0-16,0-1-10 0,0-2-37 16,2 1-110-16,-2-1-175 0,0 0-173 0,0 0-126 15,0-1-31-15,0-2 80 0,0 0 154 16</inkml:trace>
  <inkml:trace contextRef="#ctx0" brushRef="#br0" timeOffset="157962.24">29326 13518 23 0,'4'-2'68'0,"-4"-1"4"0,0 3 1 15,0-1 3-15,2-2 1 0,-2 1-77 16,0-1-52-16,5 1-29 0,-5 0 51 16,4-1 38-16,-4 0 19 0,2 0 13 0,-2 0 11 15,4-1 10-15,-2 2 11 0,-2-1 4 16,4 0 9-16,-4 1 1 0,4-1 1 0,-4 2-5 15,2-1-3-15,-2 0-10 16,0 1-11-16,0 1-3 0,4-1-6 0,-4 1-5 16,0-2-5-16,5 2-3 0,-5 0 4 15,0 0-4-15,0-1 5 0,0 1 1 0,0 0 3 16,-5 1 2-16,5-1 1 0,0 0-6 16,-4 2-1-16,4-1-6 0,0 2-2 15,-2 0-3-15,2 0-2 0,-8 0-1 16,8 2-2-16,-6-1-7 0,4 2-4 0,-7-1-4 15,7 2-1-15,-4 1 2 0,-2-1 3 16,2 2 15-16,-5 0 7 0,9-1 4 16,-8 1-4-16,4 0-7 0,-5 1-9 0,1-1-5 15,4 0-5-15,-9 2-1 0,9-2-6 16,0 0 0-16,-8 1-4 0,7-1 1 16,-3 0 0-16,0 0 1 0,3 0 1 15,-3-2 1-15,4 3 0 0,-4-3 1 0,3 1-3 16,-3-1 2-16,4 1 7 0,0-1 22 15,-1-1 19-15,-3 0 17 0,4 0-5 16,-2-1-6-16,6-1 2 0,-7 1 7 16,3-1 6-16,4-1-1 0,-2 2-1 0,0-3-2 15,2 2-3-15,-2-3-4 0,2 1-1 16,-3-1-6-16,1 2-7 0,4-1-7 16,-2-1-9-16,2 1-6 0,0-2-4 0,-4 1-2 15,4-1-7-15,0-1-5 0,0 1-3 16,4-2-2-16,-4 1 2 0,2-1-3 15,-2-1-1-15,9 0 2 0,-3-2-1 16,-4 3 4-16,6-3 7 0,-2 1 7 0,5-4 8 16,-1 2-3-16,-4-1-1 0,4-1-1 15,-1-1-1-15,1 1-4 0,0-2-1 16,5 1 2-16,-7-1-1 0,2-1-4 16,5 1-1-16,-5-1-5 0,-1 1-2 0,1-1-1 15,0 2 0-15,-4 0-4 0,9 0 2 16,-9 2 1-16,0-1 1 0,0 2-4 0,3 0-4 15,-3 0 1-15,0 0 1 16,-2 0 1-16,-2 3 4 0,7-1-2 0,-3-1-2 16,-4 2-3-16,-2 0 2 0,8 0 2 15,-8 0 2-15,6 2 0 0,-6-2 1 0,2 1-6 16,-2 0 1-16,5 1 2 0,-1 0 0 16,-4 1 0-16,0-2 4 0,0 2-3 15,0 0-4-15,0 0 1 0,0 2 2 16,0-1 1-16,-9 0 3 0,9 4-2 0,-2-2-1 15,-4 2 2-15,2-1 0 0,-2 2-2 16,0 0-2-16,-3 0-2 0,-1 2 0 16,2-1 3-16,-1 1 0 0,-3 2 2 0,2-1-1 15,-3 2 3-15,-1-1-3 0,1 1 1 16,-1-1-5-16,2 0 3 0,-3 3-1 16,-1-5-2-16,7 3 2 0,-5-2-1 0,4 0 4 15,-1-2-2-15,3 1-3 0,-2 0 1 16,1-2-3-16,3 0 2 0,0-2 0 15,0 1 2-15,2-2 1 0,2 0 0 16,-3 1 0-16,1-2-3 0,2 1 3 0,2-2 2 16,0 1-2-16,-4-1-6 0,4-1 4 15,4 0 2-15,-4 0 6 0,2-3 0 16,2 2-2-16,1-1 1 0,1-2-3 0,0 1 1 16,0-2 0-16,4-1-2 0,-3-1-9 15,7-1-2-15,-4 1 6 0,-1-3 6 16,5 2 2-16,-1-2-1 0,1 0 3 15,-2 0-3-15,3-1 1 0,-3 1-2 0,3-2 10 16,1 1 2-16,-5-1 0 0,5 2-3 16,-8-1-1-16,7 1-3 0,-5 1-3 15,3-2-2-15,-3 2-4 0,0 2 1 16,1-2 1-16,-3 0 3 0,2 1 2 0,-1 1-4 16,-1-1-2-16,2 2-1 0,-4-1 2 15,5 1 0-15,-3 0 0 0,0-2 0 16,1 4 0-16,-1-2 5 0,0 1-5 0,-2 1 4 15,0-3-3-15,1 5-1 0,1-3-3 16,-6 2 1-16,4-1 0 0,-2 1 1 16,0-1 4-16,3 3-1 0,-7-2-2 0,2 0 0 15,6 2 0-15,-8-1 0 0,2 1 2 16,2-2 0-16,0 1 0 0,-4 0-1 16,2 1-1-16,3 0 0 0,-5-1 0 0,2 1-4 15,-2-1-1-15,4 1 3 0,0-1 2 16,-4 2 4-16,0-1-4 0,2-1 4 15,2 1-2-15,-4-1 3 0,0 0-2 16,0 2 2-16,2-1-3 0,-2 1-1 0,0-1-2 16,0 1 1-16,0-2 5 0,4 2-4 15,-4-1 1-15,0-1-1 0,4 2 5 16,-4 0 4-16,0-1 2 0,0 1-3 16,0 0-6-16,0-2-3 0,0 2 0 0,0 0 2 15,0 0-13-15,0 0 5 0,-4 2 3 16,0-2 11-16,4 1-4 0,0 1-5 15,-2-1 1-15,-2 2-2 0,2-2 1 16,-6 3 1-16,6 0 2 0,-3-1-3 0,-1 2-2 16,2-1 0-16,-2 2 4 0,0 0 1 15,-1 2-1-15,-3-1-1 0,4 1 1 16,-4 1-1-16,1 0 0 0,1 0 0 0,-2 1 3 16,-5 1 2-16,7-3-2 0,-2 5-3 15,-7-1-2-15,7 0 0 0,-7 0-2 0,3 0 1 16,1 1 5-16,-1-1 0 0,-3 2-2 15,5-1-3-15,-5-1 2 0,3 2 1 16,-3-1 2-16,5 1 0 0,-2-2 2 16,-3-1-3-16,5 2-2 0,-3-3-1 0,3 2-2 15,-1-1 6-15,3-1 0 0,-4-1 0 16,3 0-1-16,-1 0-2 0,1 0-4 16,1-1 2-16,0 1 2 0,4-2-3 15,-5 2 7-15,5-3-1 0,-4 2-2 0,8-1 0 16,-9 1 0-16,5-2 1 0,-2 1-1 15,2-1 1-15,-5 0 3 0,9 0-3 16,-4 0-2-16,-2 0-2 0,2 0 2 16,-1-1 0-16,1 1 0 0,-2-2 1 0,6 2-2 15,-4-1-2-15,1-1 1 0,1-1 1 16,2 2 4-16,-6-3-1 0,8 2-1 0,-2 0 0 16,-2-1 0-16,2-1 3 0,-2 1-2 15,-1-1-1-15,5 0 4 0,-2 1-2 16,2-1 0-16,-4 1 1 0,2-2-2 15,2 2-2-15,-4-1 4 0,0-1-2 0,4 2-1 16,-2-1-4-16,2 1 1 0,-4-2 8 16,2 2-8-16,2-1 0 0,-4-1-1 15,-1 2 6-15,5-1 0 0,-2-1 3 16,2 0-5-16,0 1-1 0,0 0-4 0,-4-2 3 16,4 1 10-16,0 1-3 0,-4-2-4 15,4 0-9-15,0 0 3 0,0 0 4 16,4 0-5-16,-4-2 0 0,4 1 2 0,-4-1 7 15,2 0-1-15,-2 1-2 0,5-2-2 16,-1 0 2-16,2 0-3 0,-4-1 5 16,6-1-1-16,-2 1 0 0,-4-2 0 15,9 0 11-15,-5-2-3 0,4 2-5 0,1-3-9 16,-1 2 0-16,0-1 1 0,1-1 0 16,1 0 4-16,-2 0 3 0,1 0-2 15,1 0 2-15,-1 0 0 0,-1-1-5 16,2 1 2-16,-1-2 2 0,3 1-1 0,-6-1-6 15,3 0 2-15,-1 1-2 0,4 0 5 16,-5-1 1-16,1-1 2 0,5 2-3 16,-5-1-4-16,-2 0 1 0,2 3 1 0,5-3 2 15,-5 1 5-15,-1 1-4 0,1 0-2 16,0-2-1-16,1 4 1 0,-1-3 2 16,0 3-1-16,-2 0-3 0,3-1 3 0,-5 1 3 15,4-1 0-15,-1 1-3 0,-1-1 1 16,0 1 1-16,-2 1-2 0,1-2 0 15,-1 1-3-15,0 1 7 0,2-2-3 16,-2 2 0-16,1-1-2 0,-1 1 0 0,-2-2-9 16,2 2 2-16,0 0 2 0,3 0 11 15,-7 0-1-15,6 0-1 0,-2 0-2 16,-4 2 0-16,7-3-8 0,-3 2 1 0,-4 0 2 16,6 1 13-16,-2-2-3 0,-4 1 1 15,2 2-5-15,1-1 2 0,-3 0-1 16,-2 2 2-16,4-1-5 0,0 1 3 15,-4-1-4-15,2 2 2 0,2-1-2 0,-4 1 1 16,0-2 0-16,2 3 2 0,-2-2 0 16,0 0 0-16,0 2 3 0,0-1-4 0,0 1-1 15,0-1 0-15,0-1-1 16,0 2 1-16,0-1 1 0,0-1-1 0,0 2-1 16,0 0-4-16,0-1 5 0,0 1-2 15,0 0-1-15,0 0-2 0,0 1-1 0,-2-1 4 16,2 2 0-16,0-1 0 0,-4 1 0 15,2 0 1-15,-2 0 1 0,0 1 1 16,2 0 1-16,-7 0-1 0,7 2 0 0,-2-1-8 16,-2 1 2-16,2-1 1 0,-2 2 11 15,-1-2-5-15,1 3 1 0,0-1-1 16,-2-1-2-16,-3 3 1 0,5 1-1 16,-4-1 0-16,2-1 0 0,-3 2 1 0,-3 0 3 15,3 2-4-15,3-2 2 0,-6 1 2 16,1 2-2-16,3-1-3 0,-7-1 1 15,3 1-3-15,2 1 2 0,-3-2-2 16,-1 2-1-16,3-2 6 0,-1 1-1 0,-3-1 0 16,9 1-2-16,-9-2 1 0,7 2-1 15,-4-2-1-15,1 0 2 0,3 0 0 16,-1-2-1-16,1 2 1 0,0-1 0 16,2-1 1-16,-3 1 1 0,5-1-2 0,-4-1-2 15,1 0 1-15,1 0 1 0,0 0-1 16,6-1-4-16,-4 1 7 0,-3-2-4 0,3 1 4 15,4-1-4-15,-6 1 1 16,6-2 4-16,-7 0-2 0,7 0 7 0,-2-1-7 16,2 2 0-16,-2-1-2 0,0-2 0 15,4 1-1-15,-2-1-8 0,2-1-22 0,0 0-51 16,-4 0-165-16,4 0-239 0,0-1-281 16,-2-1-45-16,2-2 134 0,0 0 251 15</inkml:trace>
  <inkml:trace contextRef="#ctx0" brushRef="#br0" timeOffset="159129.7">28679 13120 48 0,'0'-1'69'0,"8"-1"20"15,-8-1 20-15,7 2 23 0,-5-3 21 0,2 2 16 16,2-1 2-16,-2 1-8 0,7-1-14 15,-9 0-16-15,8 2-16 0,-4-1-17 16,5 0-15-16,-1 2-10 0,0 2-8 16,1 0-5-16,-1 1 0 0,-2 0-2 0,2 1-4 15,5 2 8-15,-5 2 4 0,-1-1 6 16,-1 2 1-16,0 2-4 0,0-1-1 16,3 2-5-16,-5 2-8 0,-4-1-6 0,6 1-4 15,-2 0 3-15,-4 3 12 0,7 0 5 16,-7-1 4-16,2 1-1 0,2-1-1 15,-2 1-2-15,-2-1-12 0,7 1-5 16,-3-2 0-16,0 1-1 0,4 1-9 0,-3-2-4 16,3 0 3-16,0-2 2 0,3 1-1 15,-3-2-3-15,2-2-3 0,-1-1 0 16,5 0-8-16,-1-3-3 0,-5 0-7 0,2 0-5 16,-1-2-7-16,-1 1-2 0,0-2-2 15,-1 0-3-15,-1 0 3 0,2 0-3 16,-3-2 1-16,-5 3-3 0,6-3-4 0,-2 1-30 15,-4-2-84-15,2 1-206 0,0-2-230 16,-4 1-186-16,0-2 9 0,0-1 137 0,0 1 193 16</inkml:trace>
  <inkml:trace contextRef="#ctx0" brushRef="#br0" timeOffset="159731.18">29153 13408 186 0,'0'1'264'0,"0"-1"9"0,0 0-16 15,-2 0-28-15,2 2-28 0,0-2-21 16,0 0-13-16,0 2-11 0,0-2-11 0,0 1-11 15,0 1-3-15,0-1-11 0,0 1-16 16,0-1-30-16,2 2-18 0,-2 1-18 16,0 0-10-16,4 0-10 0,0 1-5 0,-4 1-3 15,2 0-4-15,2 1-8 0,-2 0 5 16,-2 1 0-16,4 1 6 0,0 0-4 16,-2 0-2-16,3 0-1 0,-5 0-1 15,2 0 4-15,-2 0 1 0,4-1 13 0,-4 1 28 16,4-2 32-16,-4 1 19 0,0-1-9 15,0 1-1-15,0-2-7 0,-4 1-2 0,0-2-12 16,2 1-14-16,-3 0-8 0,3-2-2 16,-6 1 3-16,0-1 4 0,0 1 14 15,-1-3 4-15,-1 2 4 0,-4-1-16 16,3 0-14-16,3-2-16 0,-7 1-11 0,5-1-5 16,0 2-4-16,2-2-6 0,-3-1-2 15,5 2-16-15,-2-2-62 0,-3 2-159 16,9-2-316-16,-4 1-299 0,2-1-63 15,0 2 198-15,-2-4 280 0</inkml:trace>
  <inkml:trace contextRef="#ctx0" brushRef="#br0" timeOffset="164234.54">27197 12346 90 0,'0'0'118'0,"0"2"-6"15,0-2-5-15,0 0 0 0,0 0 3 0,0 0 7 16,0 0 9-16,0 0 8 0,0-2 15 0,0 1 14 15,0 1 16-15,-4 0 6 0,4 0-4 16,0 1-14-16,-2-1-17 0,2 2-22 16,0-2-28-16,0 1-26 0,-4 1-24 0,0-1-18 15,4-1-12-15,-2 2-8 0,-3-1-2 0,3 2-4 16,-6-1-2-16,2 1-4 0,0 1 2 0,-1-1 1 16,-1 2-1-16,0-2-1 0,0 1-1 15,1 1 1-15,-3-1 0 0,4 1 3 16,0-1-3-16,-5-1-1 0,5 2-1 0,0-2-1 15,-2 1 0-15,2-3 0 0,1 3-1 0,3-1-2 16,-4-2 3-16,6 2-2 0,-8-1 3 0,8-1 1 16,0 2 1-16,0-3 1 0,4 2 10 15,0-1 9-15,-2 1 7 0,4-1-5 0,-1 1-8 16,1-1-4-16,2 1 1 0,0-1-4 16,1 2 0-16,-3-1-115 0,4 1-66 15,-8-1-43-15,8 2 88 0,-3-1 71 0,1 0 73 16,-2 1 73-16,-4-1 53 0,6 0 20 15,-5 0-9-15,1 0-32 0,-4 0-32 16,0 2-32-16,0-3-19 0,0 2-14 16,0-1-11-16,-4-2-2 0,1 4-5 0,-5-4 1 15,6 2-3-15,-4-1 1 0,2 1-4 16,-2-2 1-16,1 1-2 0,-1-1 2 0,2-1 0 16,2 2-6-16,-2-1-19 0,0-1-80 15,2 2-140-15,2-1-157 0,0-1-146 16,0 0-54-16,0-1 58 0,0-1 149 15</inkml:trace>
  <inkml:trace contextRef="#ctx0" brushRef="#br0" timeOffset="164968.47">27243 12402 18 0,'0'0'111'0,"0"1"-3"0,0-1-7 15,0 2-16-15,0-2-18 0,0 0-22 16,0 0-15-16,0 1-14 0,0-1-3 16,0 0-5-16,0 0-5 0,0 0-2 15,0 0-1-15,0 0 2 0,0 0-1 0,0 2-1 16,0-2 1-16,0 1 0 0,0-1-1 15,0 0 0-15,0 2 2 0,0-2-2 16,0 0 0-16,0 1-1 0,0-1 2 16,0 0 3-16,4 0 0 0,-4 0 0 0,0 0-6 15,0 0 0-15,0 0 4 0,0 0-2 16,0 0 1-16,0 0 0 0,4 0 1 0,-4-1 14 16,0 1 17-16,0 0 22 0,0 0 2 15,0 0 0-15,0 1-3 0,0-1 0 16,0 0 0-16,0 2-4 0,0-2-7 15,0 0-3-15,0 1-5 0,0-1-2 0,0 0-2 16,0 0-3-16,0 1-2 0,0-1 7 16,0 2 15-16,0 0 16 0,0-2 12 15,0 1 14-15,0 1 14 0,0-1 7 16,0 2-5-16,0 0-13 0,0 0-6 0,0 2-10 16,2 1 0-16,-2 0-5 0,0-1-5 15,0 3-9-15,4 1-17 0,-4 0-13 16,0 0-7-16,0 2-7 0,0-1-4 0,0 1-2 15,0-1-3-15,0 2 2 0,0-1-6 16,0-1 1-16,0-1 0 0,0 1-1 16,0 0 2-16,0-1 1 0,0-2 2 15,0 1-3-15,0-3 0 0,0 2 0 0,0-1-3 16,0-2-7-16,-4-1-44 0,4 0-89 16,0 0-117-16,0-3-93 0,-2 0-57 15,2 0-32-15,0-1 11 0,0-2 73 16</inkml:trace>
  <inkml:trace contextRef="#ctx0" brushRef="#br0" timeOffset="165264.73">27280 12427 145 0,'4'-4'170'15,"-2"-1"11"-15,6 2 7 0,-2 2 8 16,-6 1 0-16,3 0-3 0,5 0-10 16,-6 1-3-16,2-1-6 0,-2 1 5 0,2 3 7 15,0-3 4-15,-2 1-14 0,-2 1-27 16,0 0-32-16,5 1-31 0,-10-1-28 16,5 2-20-16,0-2-14 0,-2 1-9 0,-2-1-6 15,0 0 0-15,2 2-4 0,-4-2 1 16,2-2 0-16,0 2-5 0,1 0-1 15,-1-1-7-15,2-1-35 0,-2 0-85 0,0 1-132 16,2 0-120-16,2-1-75 0,-4-1-41 16,0 0-3-16,4-1 68 0,0-3 115 15</inkml:trace>
  <inkml:trace contextRef="#ctx0" brushRef="#br0" timeOffset="165770.04">27389 12433 52 0,'4'0'93'0,"3"0"-1"16,-3 0 2-16,2 0 5 0,-2 0 12 0,2-1 11 15,1 1 6-15,-1 0 9 0,-2-2 5 16,2 2 5-16,0-3-3 0,3 2-7 16,-3-2-17-16,-4 1-18 0,6-1-20 0,-6 0-9 15,4 0-7-15,-1 0-5 0,-1-1-5 16,-2 1-7-16,2-1-7 0,0 2-10 16,-4-3-9-16,0 2-8 0,0 0-10 15,0 0-3-15,0 1-4 0,0 0 0 0,-4 2-1 16,0 0-1-16,2 0 3 0,2 0 0 15,-9 1 0-15,7 0-1 0,-2 3 0 16,2-1 4-16,-6-2 8 0,6 2 11 16,2 0 9-16,-6 0 1 0,1 0-2 0,1 2 6 15,4-2 5-15,-2 1 7 0,2-1-4 16,-4 2-9-16,2-2-12 0,2 1-4 16,0 1-12-16,0-2 1 0,0 1 0 0,0-1 4 15,2 0-1-15,2 0-2 0,-4 0-1 16,2 0-5-16,-2 0-37 0,9-1-97 15,-9 1-134-15,2-2-133 0,2 1-101 16,-2-1-16-16,2-1 72 0,0 0 143 0</inkml:trace>
  <inkml:trace contextRef="#ctx0" brushRef="#br0" timeOffset="166168.47">27673 12391 11 0,'4'-3'162'0,"0"2"-18"0,-2-1-14 16,2 1-4-16,-4 1 3 0,0 0 12 15,-4 0 10-15,4 1 10 0,-2 1 4 0,2-1 6 16,-8 2 4-16,5 0-8 0,3-1-11 15,-6 0-19-15,2 2-22 0,0-1-18 16,2 0-20-16,-2 0-17 0,0 0-10 16,-3-1-6-16,7 2-4 0,-2-1-3 0,-2 1 7 15,0-1 3-15,2 2 8 0,2-2 4 16,-4 1 3-16,2 1-11 0,2-2-13 16,0 0-18-16,0 1-7 0,-4-1-4 15,4 0 7-15,0 0-7 0,0 0-3 0,0 0-1 16,4 0 2-16,-4 0 0 0,0-1-1 15,2-1 2-15,2 2-3 0,-2-3-2 16,2 2 2-16,0-1-3 0,3-1 0 16,-5 0-5-16,6 0-11 0,-6 0-68 0,6-1-137 15,-2 1-163-15,-3-2-118 0,5-1-57 16,-2 2 12-16,-4-4 91 0,6 1 139 0</inkml:trace>
  <inkml:trace contextRef="#ctx0" brushRef="#br0" timeOffset="166437.37">27809 12379 73 0,'0'1'228'0,"4"1"-9"15,-4 1-26-15,0 2-25 0,0-1-20 16,0 0-21-16,0 1-24 0,0 1-30 0,0 0-21 15,0 0-19-15,0 0-6 0,0 0-9 16,0 0-6-16,4-1-3 0,-4-1-4 16,0 1-3-16,2-1-18 0,-2 1-55 15,9-1-104-15,-9-2-132 0,2-2-70 0,2 0 28 16</inkml:trace>
  <inkml:trace contextRef="#ctx0" brushRef="#br0" timeOffset="166571.44">27888 12343 10 0,'2'-2'38'0,"2"1"-11"16,-4 1-11-16,2 0-41 0</inkml:trace>
  <inkml:trace contextRef="#ctx0" brushRef="#br0" timeOffset="166937.57">28059 12246 12 0,'0'-3'203'0,"-2"0"-10"16,2 1-26-16,-4-1-19 0,2 2-10 16,2 1 1-16,-8 0 14 0,8 0 30 0,-3 0 48 15,3 1 43-15,0 2 23 0,-4-1-8 16,2 2-31-16,2 0-45 0,-4 3-40 16,0-1-42-16,4 1-36 0,-2 1-26 15,2 1-22-15,0-2-9 0,-4 2-10 0,4 0-13 16,-4 0-5-16,4 2-7 0,0-2 0 15,0 0 0-15,0 1-1 0,0-1 1 16,0 2 0-16,0-2 6 0,0 0-4 16,0 0-2-16,4-2-8 0,-4 1 0 0,0-1 4 15,0 1-15-15,4-2-41 0,-4-2-116 16,0 1-186-16,0-1-176 0,0-1-127 16,-4 0 10-16,4-1 104 0,-4-2 171 15</inkml:trace>
  <inkml:trace contextRef="#ctx0" brushRef="#br0" timeOffset="167152.66">27981 12424 94 0,'0'-1'294'0,"0"-1"30"16,2 1 3-16,-2 1 0 0,0-2 1 0,8 0 1 15,-8 1-18-15,2 0-42 0,2 1-62 16,-2-2-63-16,2 2-52 0,0 0-30 0,3 2-23 15,-5-2-14-15,2 1-11 16,2 0-7-16,-2 1-37 0,0 0-106 0,-2-1-164 16,2 2-138-16,-1-1-67 0,1-1-12 15,0-1 16-15,-2 0 78 0,2 0 118 0</inkml:trace>
  <inkml:trace contextRef="#ctx0" brushRef="#br0" timeOffset="167338.25">28107 12396 127 0,'0'2'282'0,"4"0"9"0,-4 3-9 16,0-2-18-16,0 1-21 0,0-1-33 0,0 2-43 15,0-1-46-15,0 2-41 0,0-1-30 16,2 1-18-16,-2-2-12 0,0 2-12 16,4-2-42-16,-4 1-92 0,2 0-131 15,-2-1-142-15,4-2-81 0,0-1 27 0,-2-1 116 16</inkml:trace>
  <inkml:trace contextRef="#ctx0" brushRef="#br0" timeOffset="167784.34">28351 12385 48 0,'2'-1'246'0,"-2"-1"2"0,0 2-15 15,0 2-17-15,-2-1 4 0,-3 1 14 16,3 1 33-16,-6 1 20 0,6-1 7 0,-6 2-19 16,6-1-30-16,-5 2-39 0,-1 0-32 15,6 0-31-15,-4 0-28 0,-2 0-22 16,8 0-17-16,-2 2-12 0,-7-3-16 0,9 2-14 16,-2-1-7-16,2-1 8 0,0 2 6 15,2-3 2-15,-2 2-3 0,4-1-5 0,1-2-4 16,-3 1-7-16,2 1-5 0,2-2-6 15,0 0-2-15,2 0-3 0,-1-2-3 16,-1 1-1-16,0-2-1 0,4 0-19 16,1-2-61-16,-1 1-94 0,0-2-225 0,-3 0-232 15,3 0-222-15,-8-2 50 0,6 1 174 16,-1 1 244-16</inkml:trace>
  <inkml:trace contextRef="#ctx0" brushRef="#br0" timeOffset="171942.41">27166 12874 48 0,'0'2'154'15,"-2"-2"13"-15,2 0 4 0,0 0 1 0,0 0 8 16,0 0 7-16,0 0 15 0,-4 1 2 0,4-1 11 16,0 2 8-16,-4-1 7 0,4 1-7 15,0-1-16-15,0-1-22 0,0 0-11 0,0 0 2 16,0 0 12-16,0 0 17 0,0 0 3 16,0 0-20-16,0 0-29 0,0 1-25 0,-2-1-24 15,2 0-14-15,0 2-12 0,0-2-8 0,0 2-15 16,0-2-17-16,0 0-15 0,0-2-6 15,0 0-9-15,0 1-5 0,0 0-7 0,0-2 0 16,2-2-2-16,-2 2 2 0,0-2 1 16,4 3 0-16,-4-3 1 0,4-1-2 0,-4 1-1 15,2 1-5-15,-2-2 1 0,4 2 0 0,0-2 1 16,-4 1-3-16,2 1 0 0,3-1 1 16,-5 0 0-16,0 3 0 0,2-3-4 0,-2 2-3 15,0 2 2-15,4-2-2 0,-4 1 1 16,4 0 3-16,-4 1 1 0,0 1 3 0,0 0 2 15,0 0 2-15,2 1 3 0,-2 3-3 0,4-1 2 16,-4 1-1-16,0 1 6 0,0 1-2 16,2 0-1-16,-2 0-1 0,0 3 0 0,0-2 0 15,4 4-3-15,-4-1 1 0,0 1 2 16,4-1 1-16,-4 1 0 0,0-1-4 0,0 2 1 16,0-1-2-16,0-1 2 0,0 2 0 0,-4-3 3 15,4 2-2-15,0-1 2 0,0-1-3 16,-4-1 2-16,4-1-1 0,0 1 3 0,0-4 2 15,-2 2-1-15,2-1-1 0,0 1-5 16,-4-2 4-16,2 1-2 0,2-2 1 0,-4-2-4 16,0 2-2-16,2-1-3 0,-3-1-4 0,3 1-1 15,-2-2 3-15,0 0 0 0,-2-2-3 16,2 1-3-16,2-1-5 0,-5-1 1 0,3 0 0 16,0 0 6-16,2-2 1 0,-4 1 5 0,2 0-3 15,0-1 2-15,2 0 4 0,-3 1 0 16,1 0 2-16,2 1-4 0,-2-2 0 0,4 1 0 15,-2 1 1-15,2-2 0 0,0 4 0 0,-4-2 0 16,4 0-1-16,0 0 1 0,-4 1-1 16,4-1-5-16,0 3 1 0,0-3 2 0,0 2 0 15,4-1 6-15,-4 1 0 0,4-1 0 16,-4 1 0-16,0 1 0 0,2-2 4 0,-2 0 0 16,4 2 0-16,-2-1 1 0,2 0 2 0,1-1 3 15,-3 2 0-15,2-1 2 0,0-1-2 16,2-1 0-16,-4 2-1 0,6-2-2 0,-5-1 0 15,1 3-3-15,-2-2-4 0,6-1 0 0,-6 1 2 16,2 1 0-16,0-1-2 0,-2 1-2 16,3 0-3-16,-3 0 0 0,2 1-5 0,0-1 0 15,-4 1-57-15,2-1-143 0,2 1-165 16,-2-1-192-16,-2 1-145 0,4-1-134 0,0 2 70 16,-4-2 178-16,3 2 235 0</inkml:trace>
  <inkml:trace contextRef="#ctx0" brushRef="#br0" timeOffset="172346.47">27327 13068 119 0,'2'0'154'0,"-2"0"-15"0,5 0-18 15,-1 1 54-15,-4-1 34 0,0 2 22 16,0-2 18-16,2 0 6 0,-2 1-1 16,4-1-9-16,-4 0-3 0,0 0-7 0,0 1-21 15,0 1-47-15,0 1-42 0,0 0-44 16,0 0-19-16,-4 2-24 0,2-1-14 16,-2 1-5-16,-1-1-7 0,3 2-5 15,-2 0-10-15,0 0-47 0,2 0-155 0,-4-1-218 16,2-1-224-16,0 1-72 0,1-2 89 15,-1-2 186-15</inkml:trace>
  <inkml:trace contextRef="#ctx0" brushRef="#br0" timeOffset="173244.4">27497 12847 179 0,'-4'1'233'0,"4"3"-5"0,0-1-14 16,-2 1-18-16,2 1-13 0,0-3-14 16,-4 2-12-16,4-1-20 0,-5-2-21 15,5 2-29-15,0-1-20 0,0-1 4 0,0-1 24 16,0 2 28-16,5-2 9 0,-5-2-22 16,4 2-24-16,-4-1-19 0,2-1-8 15,-2-1-3-15,4 2-3 0,0-4 2 0,-2 2 3 16,2-1-1-16,-2-1-3 0,7 1-11 15,-7-2-7-15,2 1-2 0,-2 1-3 16,2-1 1-16,0 1-13 0,-2-1-6 16,-2 2-4-16,4 0-2 0,-2 0 2 0,2 2-2 15,-4-3-8-15,5 3-5 0,-5 1 3 16,2-1 3-16,-2 2-2 0,0-1 11 16,0 3 9-16,4 0 10 0,-4 2 4 15,0-1-1-15,4 3-10 0,-4 0-8 0,0 2-6 16,0-2-4-16,0 2 2 0,2 2-2 15,2-2 1-15,-4 1-1 0,0-1 1 0,0 2-1 16,0-1-1-16,2 1-2 0,-2-1-3 16,0 2 3-16,0-1 1 0,4-1 2 15,-4-1 3-15,4 0-4 0,-4 0 0 16,0 0-7-16,0-1 2 0,0-1 3 0,-4-1 3 16,4 2 0-16,-4-2-1 0,4 0 0 15,-2-2-2-15,2 1 3 0,-4-1-2 16,2 1 2-16,-2-3-1 0,0 2-1 15,2-1-1-15,-3-2-1 0,1 1-2 0,-2-2 5 16,4 0-2-16,-6-2-2 0,6 1-1 16,-4-1-2-16,1-3 3 0,1 3 1 15,2-3 2-15,-4-1-1 0,2 0 0 16,0-1-2-16,2 1-1 0,-2-2 3 0,-1 2-1 16,5-1 0-16,-2 1 0 0,2 0 1 15,0 0 1-15,-4 1 0 0,4 2-2 16,0-1-1-16,-2 1-1 0,2-2 0 0,0 2-2 15,2 2-1-15,-2-2 4 0,0 1 0 16,4 1 2-16,-4 1 0 0,2 0 0 16,-2 0 2-16,5 0-1 0,-1 1 0 15,-2-1-1-15,2 2 1 0,0-1 0 0,-2-1-2 16,2 2 2-16,-2-2 0 0,7 0 2 16,-7 0-1-16,2-2-16 0,2 1-101 15,-2-1-207-15,-2-1-231 0,4 0-176 16,-2 0 33-16,1-3 137 0,-3 2 210 0</inkml:trace>
  <inkml:trace contextRef="#ctx0" brushRef="#br0" timeOffset="173746.47">27518 12706 89 0,'0'0'167'15,"0"-1"11"-15,0 1 0 0,0 0-3 16,0-2-6-16,0 2-6 0,0 0-6 0,0 0 1 16,2 0-1-16,-2 0 5 0,4 0 8 15,-4 2 6-15,0-2 2 0,0 1-2 16,0 2-4-16,2-1-18 0,-2-1-23 0,0 2-22 15,0-2-20-15,0 3-18 0,0-3-21 16,0 1-13-16,0-1-7 0,0 1-8 16,0-1-4-16,0-1-2 0,0 0-4 15,0 0 0-15,4 0-8 0,-4 0 1 0,0 0-5 16,0-1 2-16,4-1-1 0,-4 1 1 16,0-2-12-16,2-1 4 0,-2 3 2 15,0 0 9-15,4-1 0 0,-4 1-5 16,2-1 0-16,-2 2 0 0,0-1-4 0,4 1-14 15,-4 0-135-15,5 0-241 0,-5 1-310 16,0-1-84-16,0 0 117 0,0 0 247 16</inkml:trace>
  <inkml:trace contextRef="#ctx0" brushRef="#br0" timeOffset="174736.55">27749 13059 14 0,'0'1'242'15,"0"2"15"-15,0 0 1 0,0 0 0 16,0 1-13-16,0 1-25 0,-2-2-40 0,2 2-45 16,0-1-44-16,-4 1-31 0,2-1-23 15,-2 2-12-15,-1-2-10 0,5 3-6 16,-2-3-5-16,-2 2-33 0,2-1-77 0,2 1-108 15,-4-3-115-15,4 1-90 0,-4-1-10 16,4 0 70-16</inkml:trace>
  <inkml:trace contextRef="#ctx0" brushRef="#br0" timeOffset="175713.81">27931 12898 46 0,'0'0'81'0,"-4"0"4"0,4 2 4 15,0-2 4-15,0 1 6 0,0-1 10 0,0 0 2 16,-4 2-3-16,4-2-6 0,0 1-7 15,0-1-11-15,0 0-11 0,4-1-6 16,-4 1-5-16,4-2-2 0,-4-1-3 16,0 0 2-16,2-1 6 0,2-3 8 0,-2 3 5 15,2-2 3-15,0 0 14 0,-1 0 17 16,1-1 21-16,-2-1 9 0,6 1 0 16,-6 1-7-16,2-2-10 0,0 1-15 15,3-1-15-15,-5 1-20 0,2 1-16 0,0-1-15 16,2 3-12-16,-6-2-14 0,2 3-8 15,-2-2-4-15,4 3-2 0,0 0 10 16,-4 1 13-16,0 1 17 0,2 1 4 0,-2 1-3 16,0-1-9-16,0 4-12 0,0-1-13 15,0 1-2-15,0 0-4 0,0 3 6 16,0 0-8-16,0 1 11 0,0 0-7 16,0 1-1-16,5 1-12 0,-5-1 5 0,0 2-1 15,0 0 2-15,0 0 0 0,0-1 4 16,0 1-4-16,0 0 1 0,0 0-2 15,0-2 1-15,0 0 1 0,0 1-2 0,0 0 1 16,0-2-1-16,0-1 3 0,0 0 3 16,0 0-1-16,0-2-3 0,-5 0 0 15,5 0-1-15,-2 0 0 0,2-2 0 0,-8-1 1 16,8 0-1-16,-2 2 2 0,-2-4 0 16,2 1 0-16,-6-1-3 0,6-1 0 15,-3 0 1-15,3-1 1 0,-6-1 1 16,6 1-2-16,-2-2-2 0,0-2-5 0,2 2 1 15,-5-1 2-15,-1-1 8 0,6-1-1 16,-2 2-1-16,2-3-2 0,-2 3 2 16,0 0-1-16,2-1-1 0,2 0-3 0,-5 3-1 15,1-3 2-15,4 1 3 0,0 1 0 16,-2 0-2-16,2 0-1 0,0 0-1 16,0 1 1-16,0-1 0 0,0 2-2 15,0-1 3-15,2 1-1 0,-2 1-1 0,0-2 4 16,4 2 3-16,1 0 0 0,-5-1-1 15,2 1-2-15,2 0 12 0,0 0 9 16,-2 0 13-16,2 0-9 0,-2 0-7 16,6 0-7-16,-5 0-7 0,1 0 0 0,-2-2-5 15,6 0-4-15,-6 1-23 0,2 0-91 16,0-1-198-16,3 1-223 0,-7-2-175 0,2 0 10 16,2-2 126-16,-4 2 193 0</inkml:trace>
  <inkml:trace contextRef="#ctx0" brushRef="#br0" timeOffset="176206.34">27927 12670 68 0,'0'0'233'0,"0"0"19"16,0 2 15-16,0-2 15 0,0 1 27 16,0-1 33-16,0 0 16 0,0 0-14 15,0 2-48-15,0-2-54 0,0 0-56 0,0 1-43 16,0-1-40-16,0 0-31 0,0 0-20 15,0 2-20-15,0-2-10 0,0 0-9 16,0 1-2-16,0-1 0 0,0 1-2 16,0 3 4-16,4-3-2 0,-4 1-3 0,0-1-8 15,0 2 2-15,0-1 3 0,2 1 2 16,2-2-3-16,-4 0-1 0,2 1 2 16,-2 0-26-16,4-1-81 0,0-1-230 0,-4 2-266 15,3-2-217-15,1-2 48 0,-4 2 178 16,2 0 230-16</inkml:trace>
  <inkml:trace contextRef="#ctx0" brushRef="#br0" timeOffset="176531.03">28034 12688 83 0,'0'0'301'15,"2"0"48"-15,2 2 39 0,-4-2 51 16,3 0 30-16,-3 1-17 0,0-1-65 0,4 0-85 16,0 0-66-16,-4 2-47 0,0-2-33 15,2 1-30-15,-2-1-32 0,4 0-26 0,-4 0-36 16,0 2-9-16,0-2-5 0,2 0 6 15,-2 0-9-15,0 1-6 0,4-1-2 16,-4 1-1-16,4-1-9 0,-4 0-51 16,2 0-104-16,-2 2-270 0,0-4-339 15,0 2-177-15,0 0 107 0,0 0 282 0,0-1 218 16</inkml:trace>
</inkml:ink>
</file>

<file path=ppt/ink/ink5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3T23:44:57.587"/>
    </inkml:context>
    <inkml:brush xml:id="br0">
      <inkml:brushProperty name="width" value="0.05292" units="cm"/>
      <inkml:brushProperty name="height" value="0.05292" units="cm"/>
      <inkml:brushProperty name="color" value="#002060"/>
    </inkml:brush>
  </inkml:definitions>
  <inkml:trace contextRef="#ctx0" brushRef="#br0">9436 9594 26 0,'0'1'69'0,"0"-1"-6"15,0 0-5-15,0 0-2 0,0 2-2 16,0-2-4-16,0 0-3 0,5 0-2 16,-5 0 5-16,0 0 1 0,0 0 10 15,0 0 13-15,2 0 9 0,-2 0 5 0,0 0-1 16,0 0-5-16,4-2-7 0,0 2-9 16,-4-1-12-16,0-1-11 0,2 1-9 15,-2-3-6-15,4 3-1 0,-2-2-1 16,2 0 1-16,0 0-3 0,-2 0 0 0,-2-2-5 15,7 0 2-15,-7 0-4 0,4 1 1 16,2-2-4-16,-2 0-1 0,0-2-6 16,-2 2 1-16,2 0-1 0,-1-1 9 0,5-1 5 15,-8 1 4-15,2-1 2 0,2 1 2 16,-2-1 7-16,2 2 10 0,0 0 5 16,-4 0 2-16,2 0 2 0,-2 0 13 15,5 2 17-15,-1-1 15 0,-4 1 1 0,2-1-5 16,-2 1-10-16,0 1-11 0,4-1-5 15,-4 2-6-15,2-1-7 0,-2 0-9 16,0 0-11-16,0 1-12 0,0 1-12 16,0-1-7-16,0 0-6 0,0 2-2 0,0 0 0 15,0 0-1-15,0 0 1 0,0 0 2 16,0 2 2-16,0 1 0 0,0-1-1 16,0 2-1-16,0-1 0 0,0 1-1 15,-2 1 0-15,2 0 1 0,-4 1-1 0,4 0 1 16,0 0 0-16,0 0 1 0,-2 1 1 15,2-1 0-15,0 2 0 0,0-1 2 16,0 1-3-16,-4-1-6 0,4 1 3 0,0-1 0 16,-5-1 6-16,5 2-2 0,0-2-1 15,0 1 1-15,0-1-1 0,0 0 2 16,0-1 0-16,0-1 6 0,0 1-5 0,0-1-7 16,0-1-32-16,0 0-77 0,0 0-124 15,0 0-129-15,0-1-94 0,0-1-67 16,0-1 20-16,0 0 92 0</inkml:trace>
  <inkml:trace contextRef="#ctx0" brushRef="#br0" timeOffset="566.9">9707 9324 107 0,'2'0'109'0,"-2"1"5"16,9-1 3-16,-9 1 6 0,2 1-8 0,2 1-3 16,-2 0-6-16,-2 0-1 0,8 2-6 15,-6-1-5-15,-2 1-3 0,6-1-6 16,-2 2-2-16,1 0 5 0,-3 0 2 15,6 2 3-15,-6-1-4 0,2 1-1 0,-2 1-5 16,6 0 5-16,-5 1 7 0,-3 1 0 16,6-1-10-16,-2 1 0 0,0 1 9 15,-4-2 5-15,2 2 5 0,-2 0-4 16,0 0-1-16,0 0-10 0,0 0-14 0,0 0-17 16,0 0-16-16,0 0-15 0,-2 1-8 15,2 0-10-15,-4-1-1 0,0 0-6 16,-2-2-1-16,3 2 0 0,-1-1 2 0,-2-1 3 15,2-1-3-15,2 0-4 0,-6 0-22 16,1-2-89-16,1 1-161 0,0 0-160 16,-2-2-104-16,2-3-34 0,-1 0 29 0,1-2 99 15,0 1 138-15</inkml:trace>
  <inkml:trace contextRef="#ctx0" brushRef="#br0" timeOffset="1101.24">9339 9369 33 0,'0'-2'187'0,"0"1"-17"0,-2-2-27 16,2 3-14-16,0-2-11 0,-4 2-9 15,4 0-18-15,0 0-21 0,-2 0-13 0,2 2 1 16,-4-2 12-16,0 1 11 0,4 1 2 16,-2-1-5-16,-2 2-11 0,-1-1-12 15,-1 1-10-15,4 1-13 0,-2 0-7 16,0 3-11-16,-2-1-1 0,4 1 3 0,-7 1 14 16,3 0 15-16,2 3 5 0,-2 0 2 15,4 1-7-15,-7 0 3 0,3 1 7 0,0 1 12 16,0 1 7-16,2-2-9 15,-3 2-11-15,3 1-15 0,-2 0-11 0,2-1-9 16,-2 1-3-16,4-1-9 0,2 0 0 16,-4 1-4-16,-1-2-2 0,5 0 5 0,0-3-2 15,5 2 1-15,-1-3-10 0,-2 1-61 16,4-1-120-16,-2-2-163 0,2-1-146 16,3-1-39-16,-1-1 71 0,0-1 149 0</inkml:trace>
  <inkml:trace contextRef="#ctx0" brushRef="#br0" timeOffset="2203.35">9616 10459 42 0,'-2'-3'243'0,"-2"2"16"0,0 1 0 15,2-2-9-15,-2 2-16 0,4-2-25 16,-2 2-26-16,2-1-18 0,0 0-7 0,0-2 11 15,0 1 12-15,0-1-3 0,0 0-14 16,2 2-23-16,2-2-27 0,-2 1-19 0,6 0-14 16,-6 1-13-16,4 0-8 0,3 1-7 15,-7 0-7-15,4 0-7 0,2 0-11 16,-2 0-10-16,-1 1-10 0,1 0 5 16,-4 3 12-16,6-3 13 0,-6 4 2 0,-2-1-4 15,4 1-8-15,-2 1-6 0,-2 0-8 16,0 0-4-16,-2 1-2 0,-2 2-4 0,2 0 4 15,-6 0-3-15,6 0-1 0,-4 0-1 16,-3 2-2-16,3-2-1 0,2 0 0 16,-2 1 0-16,4-1 1 0,-7 0-2 15,7-1 0-15,-2 1 9 0,2-1-2 0,-2 0-2 16,0 0-11-16,4-1 2 0,0-1 3 16,0 1 4-16,0-2 4 0,4 1 3 15,0-1 0-15,-2-1 5 0,2 1 7 0,3-2 12 16,-3 0-5-16,-2 0-6 0,4-2-16 15,2 1-1-15,-2-1-4 0,1-1 3 16,-1 2-2-16,2-2-6 0,-2-2-4 0,5 2-21 16,-5-1-45-16,0-2-103 0,0 1-199 15,3-1-197-15,-3 0-163 0,0-1 21 16,0-1 123-16,0 1 193 0</inkml:trace>
  <inkml:trace contextRef="#ctx0" brushRef="#br0" timeOffset="2568.61">9897 10416 82 0,'2'-4'209'0,"5"2"0"15,-3 0-1-15,2 2-4 0,-2 0 2 16,0 2 8-16,2 0 32 0,1 2 34 16,-1 0 20-16,-2 1-11 0,2 0-29 15,-2 5-42-15,-2-1-36 0,7 1-42 0,-9 0-35 16,2 1-24-16,2 3-14 0,-2-1-13 16,-2 1-19-16,0-1-12 0,0 1-5 15,0 0-4-15,-2 2-2 0,-2-1-1 0,4-2-10 16,-2 0 4-16,-7 3-1 0,7-3 3 15,-6-1-2-15,2 2-4 0,-4-2 0 16,3-2-14-16,5 1-39 0,-8-2-91 16,0 0-173-16,-1-2-174 0,1 1-127 0,0-4-39 15,-3 1 59-15,3-2 125 0,-3-2 169 16</inkml:trace>
  <inkml:trace contextRef="#ctx0" brushRef="#br0" timeOffset="2969.77">9457 10359 58 0,'-6'-4'178'0,"2"0"0"16,-2 1-11-16,-1 2-13 0,-1-1-5 0,2 2-8 16,0 0-10-16,-1 2-13 0,-1-1-15 15,0 2-10-15,0 1-6 0,1 0 1 0,1 2-3 16,0 0 0-16,-2-1 6 0,0 5 5 16,-1-2 12-16,3 3 9 0,4 1 19 15,-6 0 15-15,-3 3 9 0,9 0-6 16,-4 2-17-16,2 1-25 0,-2 0-25 0,2 0-18 15,2 1-20-15,2 1-13 0,-5-1-13 16,1-1-6-16,4 0-8 0,0 0-2 16,4 0-4-16,1 0-2 0,-5-2 1 15,2 1-5-15,4-2-33 0,2-1-120 0,-6 1-199 16,4-3-201-16,3 0-146 0,-7-2 38 16,6-1 139-16,-2 2 205 0</inkml:trace>
  <inkml:trace contextRef="#ctx0" brushRef="#br0" timeOffset="4137.65">9786 11674 203 0,'0'0'254'0,"-2"0"10"0,-2 2-2 16,1-1-1-16,3-1 13 0,-4 0 18 15,0-1 11-15,4 1-1 0,-2 0-26 0,2 0-41 16,-4 0-45-16,4 0-49 0,0 1-38 15,0-1-35-15,0-1-21 0,0 1-20 16,0-2-1-16,0 1-13 0,4-1 2 0,-2 1-12 16,2-2 8-16,0 1-4 0,3-1-2 15,-1 2-3-15,-2-1-1 0,2 2 2 16,0 0-5-16,1 2 0 0,1-1 2 0,-6 1-1 16,4 2 2-16,-2 1 3 0,0-1 0 15,-2 2 3-15,-2-2-3 0,0 3-2 16,0-1-1-16,0-1 0 0,0 2 1 15,0-1-2-15,-2-1 0 0,2 0-5 0,0 1 2 16,0-1-1-16,0 1 4 0,0-2-2 16,0 1 2-16,0-1 2 0,2 2-2 15,-2-1 0-15,7 1-2 0,-3-1 1 16,0 2 1-16,-2-3 1 0,6 2-1 0,-8 0-1 16,2 0-2-16,5 0 3 0,-7 0 4 15,4 0 5-15,-4 2-5 0,0-2 0 16,-4 1-3-16,2 0 3 0,-3 1-1 0,-1 0-2 15,0 1 3-15,-4-3-2 0,-1-1 4 16,1 2-4-16,0-1 9 0,1-2-5 16,1 0-2-16,-2 0-11 0,4-3-2 15,-1 2-1-15,3-3 5 0,-2 0-11 16,6 0-30-16,0-1-73 0,0-1-132 0,4 1-151 16,-2 1-109-16,2-4-46 0,0 3-15 15,3 0 51-15,-1-2 112 0</inkml:trace>
  <inkml:trace contextRef="#ctx0" brushRef="#br0" timeOffset="4638.03">10073 11612 120 0,'0'-2'197'0,"6"0"-7"0,-6 1-27 16,4-1-28-16,1 1-12 0,-5-1 6 16,0 2 14-16,2 2 16 0,2-2 12 15,-2 1 7-15,2 1 14 0,0 1 8 16,-2-1 7-16,2 3-9 0,-2 0-17 0,2 1-13 16,1 0-23-16,-3 3-22 0,6 0-33 15,-8 1-17-15,2 2-11 0,4 0-18 0,-6 2-7 16,8 1-1-16,-8 0 10 0,3 0-1 15,-3 0-15-15,0 1-3 0,0 1-5 16,0-1 3-16,0 1-2 0,-3-1-1 16,-1 4-3-16,0-4-10 0,-2 2-3 0,0-2-4 15,0 0 3-15,-3-1-2 0,3-2 0 16,-4 1-8-16,4-4-32 0,-5-1-63 16,3 0-152-16,-2-2-190 0,-5 0-172 15,5-3-98-15,2-1 53 0,-11-1 137 0,7-2 192 16</inkml:trace>
  <inkml:trace contextRef="#ctx0" brushRef="#br0" timeOffset="5005.11">9649 11537 38 0,'-6'-5'179'0,"0"0"10"16,0 2-14-16,-3 2-20 0,3-1-25 16,0 2-16-16,-4 2-16 0,4 1-7 15,-1 1-1-15,-3 1 10 0,0 1 19 16,-1 3 31-16,1 0 21 0,2 1 11 0,-1 1-2 15,-1 2-3-15,2 1-8 0,-3 4-2 16,5 0-14-16,-2 1-18 0,-2 2-28 16,3 0-30-16,5 2-28 0,-2-1-18 15,0-1-10-15,2 2-7 0,2-1-6 0,0-1 0 16,2 0-3-16,2-1-2 0,2-2-2 16,1-1-6-16,-3 1-21 0,6-2-94 15,-4-1-177-15,5-2-199 0,-5 0-141 0,4 0-5 16,-4-1 101-16,5-3 165 0</inkml:trace>
  <inkml:trace contextRef="#ctx0" brushRef="#br0" timeOffset="5872.88">10071 12790 20 0,'2'-3'244'0,"-2"0"38"16,4 2 13-16,-2-1 9 0,-2 1 7 16,0-2 5-16,4 1-6 0,1 0-17 15,-5 1-22-15,0 1-32 0,0-1-35 16,0 1-38-16,0 1-36 0,0 0-33 0,0 1-34 15,-5 1-19-15,1 2-8 0,2 1-12 16,-4 0-10-16,2 1-9 0,-2 2 0 16,-3 0-3-16,3 1-2 0,-4 4 0 0,4-2 4 15,-1 0-1-15,-3 0-4 0,6 0-1 16,-4-1-1-16,-1-1 2 0,7 0-3 16,-2 0 1-16,2-2-2 0,-6 2 5 15,8-3 0-15,0 1 0 0,0-2-1 0,4 0 1 16,0-2 3-16,-2 1 0 0,2-2-4 15,3 0-3-15,-1-2 3 0,0 1 2 16,2-2-2-16,-2 1-2 0,1-1-3 16,3-1 2-16,-4 1-12 0,0-2-20 0,3 1-34 15,1-1-36-15,-8-1-60 0,4 2-75 16,3-2-80-16,-7 1-51 0,2-1-7 0,2-1 23 16,-2-1 28-16,-2 1 29 15,4-3 25-15,-2 3 33 0,1 0 26 0,-3-1 26 16</inkml:trace>
  <inkml:trace contextRef="#ctx0" brushRef="#br0" timeOffset="6098.62">10174 12883 151 0,'2'-4'171'0,"-2"-1"12"16,5 4 12-16,-3-2 8 0,-2 3 19 0,4-2 41 16,-4 2 50-16,4 0 28 0,-4 2-20 15,0 1-53-15,0 1-54 0,-4 2-48 16,4 2-34-16,-4 1-28 0,4 0-20 0,-2 1-20 15,-3 1-22-15,3 0-15 0,2 2-11 16,-4 0-5-16,0-2-5 0,4 1-3 16,-2 0-3-16,2-2-3 0,-4 1-1 0,4-2-18 15,-4 0-40-15,4-2-100 0,0-1-144 16,0 0-134-16,0 0-78 0,4-3-27 16,-4-1 6-16,4-1 74 0,-2-1 124 15</inkml:trace>
  <inkml:trace contextRef="#ctx0" brushRef="#br0" timeOffset="6506.69">10350 12691 36 0,'4'-4'198'0,"2"-1"-3"15,-4 1-11-15,7 2-4 0,-7 1 1 0,4 1 8 16,-2 1 7-16,2 2 12 0,-2 2 14 16,1-1 13-16,-3 2 2 0,2 3-7 15,-2 0-20-15,2 3-22 0,0 0-34 16,-4 3-29-16,0 2-31 0,0 1-17 0,0 1-7 15,-4-1-7-15,0 2-17 0,2-1-9 16,-4 1-13-16,1-1-6 0,-1-1-10 0,-2 0-4 16,0 2-2-16,-7-1-1 0,5-1 0 15,2-1 1-15,-7-1-2 0,3 1-7 16,-3-5-31-16,5 0-72 0,-7 0-151 16,5-2-173-16,-2-1-128 0,-3-3-55 0,1-2 19 15,-1 1 92-15,0-2 146 0</inkml:trace>
  <inkml:trace contextRef="#ctx0" brushRef="#br0" timeOffset="6873.66">9829 12729 84 0,'-2'-9'157'16,"-2"1"10"-16,2 1 37 0,-6 0 23 16,6 3-9-16,-5 0-29 0,-1 1-29 0,6 1-22 15,-6 1-12-15,-1 1-3 0,1 0 9 16,2 1 16-16,-4 2 18 0,-1 0-2 16,5 3-15-16,-4 0-24 0,2 2-19 15,-3-1-11-15,5 4-3 0,-4 1-2 0,-1 0-4 16,5 3-11-16,-2 1-15 0,2 2-13 15,4 0-4-15,-7 2-6 0,7-1-7 16,-2 2-8-16,4 0-9 0,0 0-7 0,0-2-2 16,6 3-2-16,-6-4 0 0,9 1 4 15,-3-1 1-15,0-2-7 0,0 1 2 16,9-2 0-16,-9-1-2 0,4-3-3 16,1 0-47-16,-3-2-147 0,2 0-221 0,-4-1-205 15,5-1-102-15,-1-2 69 0,-4-1 160 16,5 0 195-16</inkml:trace>
  <inkml:trace contextRef="#ctx0" brushRef="#br0" timeOffset="7841.65">9887 14080 126 0,'0'-4'279'16,"0"1"31"-16,2 0 46 0,-2-1 47 0,0 2 18 16,0-1-29-16,0 1-71 0,0 1-81 15,0-1-64-15,0 1-41 0,0-1-21 16,0 2-23-16,0 0-22 0,0 0-19 0,-2 2-12 15,2-1-7-15,-4 1-4 0,4 1-4 16,0 0-6-16,-2-1-2 0,2 3-5 16,0-2-5-16,-4 0-5 0,4 2 2 15,0-3 0-15,0 2 1 0,4 0 2 0,-4-2-1 16,2 1 3-16,4-2-4 0,2 1-1 16,-1-1-4-16,-1-1-2 0,0 1 4 15,4 1-2-15,1 0 1 0,-5-1-2 16,4 2 3-16,1 0-2 0,-5 0 2 0,4 0-1 15,-4 2 2-15,0-1 1 0,5-1 1 16,-5 3 1-16,-2-2 3 0,0 3 1 16,-2-1 12-16,7-1 16 0,-9 2 14 15,0-1 1-15,0-1-3 0,0 2-10 0,0-1-9 16,-5 1-6-16,1-1-8 0,2 0-5 16,-6 1-3-16,6 0-2 0,-4-3 1 15,-3 2-2-15,3 0 0 0,4-1-2 0,-6-1-2 16,2 0-1-16,0 1-1 0,-1-2-7 15,-1 0-11-15,2-1-36 0,4-1-41 16,-6-1-57-16,1-1-103 0,1 1-144 16,0-2-130-16,-2 1-57 0,6-2-8 0,-5 0 48 15,3-2 103-15,0-1 144 0</inkml:trace>
  <inkml:trace contextRef="#ctx0" brushRef="#br0" timeOffset="8094.66">9839 14066 114 0,'0'-1'234'16,"0"-2"-1"-16,0 0-14 0,5 2-17 15,-5-1-11-15,0 1-2 0,2-1 3 16,-2 1 6-16,4-2-1 0,0 1 3 0,-2 1 3 15,2-1-13-15,2 1-32 0,-1-1-44 16,5-1-40-16,-8 2-27 0,4-2-19 16,4 0-12-16,-3 1-10 0,3-1-3 15,-2 0-23-15,1 2-82 0,-1-2-141 0,0 0-144 16,0 0-95-16,3-1-49 0,-5 0 16 16,0 1 89-16,0-1 138 0</inkml:trace>
  <inkml:trace contextRef="#ctx0" brushRef="#br0" timeOffset="8509.01">10174 13849 16 0,'0'0'126'16,"2"0"15"-16,5 0 14 0,-7 0 5 16,8 2-2-16,-6-1-10 0,4 2 2 0,-2 0 9 15,3 2 22-15,-3 1 14 0,2 0 11 16,-2 0 4-16,-2 1 5 0,6 2-2 16,-6 2-10-16,5-1-20 0,-3 2-27 0,0 2-27 15,-2-1-23-15,-2 2-20 0,4 3-16 16,-2 0-11-16,-2 1-5 0,4 3-8 15,-4-3-13-15,0 2-12 0,-4 0 1 0,4 0 1 16,-2 0-1-16,-2 0-7 0,4-1-6 16,-2-1-3-16,-6-1-1 0,6 0-2 15,-5 0 0-15,-1-3-4 0,6 0-3 16,-8 0 1-16,3-3-8 0,-1 0-37 0,0-2-74 16,0 0-153-16,-1-3-166 0,-1-1-137 15,-4-1-66-15,3-1 28 0,-1-4 106 16,-3 0 170-16</inkml:trace>
  <inkml:trace contextRef="#ctx0" brushRef="#br0" timeOffset="8908.56">9720 13855 47 0,'-2'-7'199'0,"-7"-1"39"0,7 1 22 16,-4 1-4-16,-2 1-17 0,6 1-15 15,-7-1 2-15,3 4 7 0,-4-1 8 0,4 1-14 16,-5 2-28-16,5 2-38 0,-4 0-27 15,-1 2-20-15,3 2-13 0,-6 4-12 16,3-1-8-16,-1 4-7 0,2 0-11 16,-3 3-12-16,3 3-19 0,0-1-8 0,3 4-12 15,-3 1-5-15,4 0-4 0,-2-1 3 16,1 0 2-16,5 1-4 0,-2-1-1 16,4-1 0-16,0-1-1 0,4 0-2 15,-4-1-2-15,6-1-8 0,1-1-41 0,-1-2-123 16,4 1-216-16,-4 0-221 0,5-2-134 15,3 0 60-15,-6-4 164 0,3 3 205 0</inkml:trace>
  <inkml:trace contextRef="#ctx0" brushRef="#br0" timeOffset="9843.52">10046 15256 75 0,'0'-3'174'0,"0"0"4"16,4-2-15-16,-2 1-17 0,3 1-13 16,1-1-16-16,-2 1-16 0,2-2-15 15,0 2-2-15,3 2 3 0,-7-1 16 16,4 2 18-16,2 0 13 0,0 2 11 0,1-1 7 16,-7 3 5-16,6 1 4 0,-6 0 9 15,2 1 6-15,-2 0-3 0,-2 1-9 16,4 2-13-16,-4-1-16 0,-4-1-19 15,4 1-24-15,-2-1-20 0,-2 2-12 0,2-3-5 16,-6 0-3-16,1-2-2 0,1 0-5 16,0-1-10-16,-4-2 4 0,-1-1 2 15,1-1-1-15,0-2-8 0,4-2-8 16,-5 1-7-16,5-2 0 0,-4-1-2 0,8 0-9 16,-7 0-6-16,3-2 0 0,2-2-1 15,2 1-4-15,-2-3-3 0,4 2 4 16,0-1 1-16,4-1 1 0,-2 2-1 0,2-3 1 15,0 4-3-15,-2-2-4 0,7 1 2 16,-7 1 0-16,4-1-6 0,2 2-9 16,-6 0-34-16,4 2-48 0,3-1-86 15,-3 2-135-15,0 0-146 0,0 2-109 0,-2-1-51 16,3 2 17-16,-1 0 92 0,2-1 151 16</inkml:trace>
  <inkml:trace contextRef="#ctx0" brushRef="#br0" timeOffset="10243.78">10311 14984 20 0,'2'0'183'0,"4"0"37"0,-2 2 8 16,0 0 2-16,-2 1-9 0,3 0-6 15,-1 1-2-15,-2 0 16 0,4 3 40 16,2 0 29-16,-6 2-2 0,4 2-40 0,-1-2-47 16,-1 4-43-16,-2-1-35 0,2 2-32 15,-2 1-19-15,2 1-13 0,-4 1-7 16,0-1-15-16,0 2-2 0,0 0-4 15,-4 0 7-15,2 2-10 0,-2-2-10 0,2 0-13 16,-7 0 0-16,3 0-2 0,4-2-4 16,-6 1-2-16,2-2-5 0,-5-2-4 15,9 1 0-15,-8-2-3 0,4-2-11 0,-5-2-35 16,5 1-45-16,-4-4-73 0,0 0-124 16,-1 0-149-16,1-2-114 0,0-2-56 15,1-1 4-15,-5-1 77 0,1-2 142 0</inkml:trace>
  <inkml:trace contextRef="#ctx0" brushRef="#br0" timeOffset="10711.12">9829 14872 184 0,'-2'-7'233'16,"-4"1"29"-16,2 3 1 0,-2-1-14 0,-1 3-16 15,-1-2 3-15,6 3 12 0,-8 2 21 16,3 0-10-16,-3 2-28 0,0 2-41 15,-1 0-25-15,1 1-28 0,-2 2-24 0,1 0-25 16,-1 2-23-16,2 1-19 0,-5-1-15 16,5 3-11-16,2 0-4 0,-3-1-7 15,1 2 0-15,4 2-6 0,-5 1 2 0,5 0 1 16,-2 0-3-16,6 1 1 0,-2 1-4 16,2-1-1-16,2 2 0 0,0 0-1 15,0-1 4-15,2 1-1 0,2 1 0 16,2-1-1-16,0 0 5 0,0-1 1 0,3-1 3 15,-1-1-5-15,2 0-1 0,1-1-3 16,-1-2-3-16,-4 0-1 0,9-2-3 16,-5-1-19-16,-2-1-56 0,3-2-174 15,-5 0-225-15,4 0-250 0,0-3-33 0,-3-2 124 16,1-1 231-16</inkml:trace>
</inkml:ink>
</file>

<file path=ppt/ink/ink5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3T23:44:57.587"/>
    </inkml:context>
    <inkml:brush xml:id="br0">
      <inkml:brushProperty name="width" value="0.05292" units="cm"/>
      <inkml:brushProperty name="height" value="0.05292" units="cm"/>
      <inkml:brushProperty name="color" value="#002060"/>
    </inkml:brush>
  </inkml:definitions>
  <inkml:trace contextRef="#ctx0" brushRef="#br0">9436 9594 26 0,'0'1'69'0,"0"-1"-6"15,0 0-5-15,0 0-2 0,0 2-2 16,0-2-4-16,0 0-3 0,5 0-2 16,-5 0 5-16,0 0 1 0,0 0 10 15,0 0 13-15,2 0 9 0,-2 0 5 0,0 0-1 16,0 0-5-16,4-2-7 0,0 2-9 16,-4-1-12-16,0-1-11 0,2 1-9 15,-2-3-6-15,4 3-1 0,-2-2-1 16,2 0 1-16,0 0-3 0,-2 0 0 0,-2-2-5 15,7 0 2-15,-7 0-4 0,4 1 1 16,2-2-4-16,-2 0-1 0,0-2-6 16,-2 2 1-16,2 0-1 0,-1-1 9 0,5-1 5 15,-8 1 4-15,2-1 2 0,2 1 2 16,-2-1 7-16,2 2 10 0,0 0 5 16,-4 0 2-16,2 0 2 0,-2 0 13 15,5 2 17-15,-1-1 15 0,-4 1 1 0,2-1-5 16,-2 1-10-16,0 1-11 0,4-1-5 15,-4 2-6-15,2-1-7 0,-2 0-9 16,0 0-11-16,0 1-12 0,0 1-12 16,0-1-7-16,0 0-6 0,0 2-2 0,0 0 0 15,0 0-1-15,0 0 1 0,0 0 2 16,0 2 2-16,0 1 0 0,0-1-1 16,0 2-1-16,0-1 0 0,0 1-1 15,-2 1 0-15,2 0 1 0,-4 1-1 0,4 0 1 16,0 0 0-16,0 0 1 0,-2 1 1 15,2-1 0-15,0 2 0 0,0-1 2 16,0 1-3-16,-4-1-6 0,4 1 3 0,0-1 0 16,-5-1 6-16,5 2-2 0,0-2-1 15,0 1 1-15,0-1-1 0,0 0 2 16,0-1 0-16,0-1 6 0,0 1-5 0,0-1-7 16,0-1-32-16,0 0-77 0,0 0-124 15,0 0-129-15,0-1-94 0,0-1-67 16,0-1 20-16,0 0 92 0</inkml:trace>
  <inkml:trace contextRef="#ctx0" brushRef="#br0" timeOffset="566.9">9707 9324 107 0,'2'0'109'0,"-2"1"5"16,9-1 3-16,-9 1 6 0,2 1-8 0,2 1-3 16,-2 0-6-16,-2 0-1 0,8 2-6 15,-6-1-5-15,-2 1-3 0,6-1-6 16,-2 2-2-16,1 0 5 0,-3 0 2 15,6 2 3-15,-6-1-4 0,2 1-1 0,-2 1-5 16,6 0 5-16,-5 1 7 0,-3 1 0 16,6-1-10-16,-2 1 0 0,0 1 9 15,-4-2 5-15,2 2 5 0,-2 0-4 16,0 0-1-16,0 0-10 0,0 0-14 0,0 0-17 16,0 0-16-16,0 0-15 0,-2 1-8 15,2 0-10-15,-4-1-1 0,0 0-6 16,-2-2-1-16,3 2 0 0,-1-1 2 0,-2-1 3 15,2-1-3-15,2 0-4 0,-6 0-22 16,1-2-89-16,1 1-161 0,0 0-160 16,-2-2-104-16,2-3-34 0,-1 0 29 0,1-2 99 15,0 1 138-15</inkml:trace>
  <inkml:trace contextRef="#ctx0" brushRef="#br0" timeOffset="1101.24">9339 9369 33 0,'0'-2'187'0,"0"1"-17"0,-2-2-27 16,2 3-14-16,0-2-11 0,-4 2-9 15,4 0-18-15,0 0-21 0,-2 0-13 0,2 2 1 16,-4-2 12-16,0 1 11 0,4 1 2 16,-2-1-5-16,-2 2-11 0,-1-1-12 15,-1 1-10-15,4 1-13 0,-2 0-7 16,0 3-11-16,-2-1-1 0,4 1 3 0,-7 1 14 16,3 0 15-16,2 3 5 0,-2 0 2 15,4 1-7-15,-7 0 3 0,3 1 7 0,0 1 12 16,0 1 7-16,2-2-9 15,-3 2-11-15,3 1-15 0,-2 0-11 0,2-1-9 16,-2 1-3-16,4-1-9 0,2 0 0 16,-4 1-4-16,-1-2-2 0,5 0 5 0,0-3-2 15,5 2 1-15,-1-3-10 0,-2 1-61 16,4-1-120-16,-2-2-163 0,2-1-146 16,3-1-39-16,-1-1 71 0,0-1 149 0</inkml:trace>
  <inkml:trace contextRef="#ctx0" brushRef="#br0" timeOffset="2203.35">9616 10459 42 0,'-2'-3'243'0,"-2"2"16"0,0 1 0 15,2-2-9-15,-2 2-16 0,4-2-25 16,-2 2-26-16,2-1-18 0,0 0-7 0,0-2 11 15,0 1 12-15,0-1-3 0,0 0-14 16,2 2-23-16,2-2-27 0,-2 1-19 0,6 0-14 16,-6 1-13-16,4 0-8 0,3 1-7 15,-7 0-7-15,4 0-7 0,2 0-11 16,-2 0-10-16,-1 1-10 0,1 0 5 16,-4 3 12-16,6-3 13 0,-6 4 2 0,-2-1-4 15,4 1-8-15,-2 1-6 0,-2 0-8 16,0 0-4-16,-2 1-2 0,-2 2-4 0,2 0 4 15,-6 0-3-15,6 0-1 0,-4 0-1 16,-3 2-2-16,3-2-1 0,2 0 0 16,-2 1 0-16,4-1 1 0,-7 0-2 15,7-1 0-15,-2 1 9 0,2-1-2 0,-2 0-2 16,0 0-11-16,4-1 2 0,0-1 3 16,0 1 4-16,0-2 4 0,4 1 3 15,0-1 0-15,-2-1 5 0,2 1 7 0,3-2 12 16,-3 0-5-16,-2 0-6 0,4-2-16 15,2 1-1-15,-2-1-4 0,1-1 3 16,-1 2-2-16,2-2-6 0,-2-2-4 0,5 2-21 16,-5-1-45-16,0-2-103 0,0 1-199 15,3-1-197-15,-3 0-163 0,0-1 21 16,0-1 123-16,0 1 193 0</inkml:trace>
  <inkml:trace contextRef="#ctx0" brushRef="#br0" timeOffset="2568.61">9897 10416 82 0,'2'-4'209'0,"5"2"0"15,-3 0-1-15,2 2-4 0,-2 0 2 16,0 2 8-16,2 0 32 0,1 2 34 16,-1 0 20-16,-2 1-11 0,2 0-29 15,-2 5-42-15,-2-1-36 0,7 1-42 0,-9 0-35 16,2 1-24-16,2 3-14 0,-2-1-13 16,-2 1-19-16,0-1-12 0,0 1-5 15,0 0-4-15,-2 2-2 0,-2-1-1 0,4-2-10 16,-2 0 4-16,-7 3-1 0,7-3 3 15,-6-1-2-15,2 2-4 0,-4-2 0 16,3-2-14-16,5 1-39 0,-8-2-91 16,0 0-173-16,-1-2-174 0,1 1-127 0,0-4-39 15,-3 1 59-15,3-2 125 0,-3-2 169 16</inkml:trace>
  <inkml:trace contextRef="#ctx0" brushRef="#br0" timeOffset="2969.77">9457 10359 58 0,'-6'-4'178'0,"2"0"0"16,-2 1-11-16,-1 2-13 0,-1-1-5 0,2 2-8 16,0 0-10-16,-1 2-13 0,-1-1-15 15,0 2-10-15,0 1-6 0,1 0 1 0,1 2-3 16,0 0 0-16,-2-1 6 0,0 5 5 16,-1-2 12-16,3 3 9 0,4 1 19 15,-6 0 15-15,-3 3 9 0,9 0-6 16,-4 2-17-16,2 1-25 0,-2 0-25 0,2 0-18 15,2 1-20-15,2 1-13 0,-5-1-13 16,1-1-6-16,4 0-8 0,0 0-2 16,4 0-4-16,1 0-2 0,-5-2 1 15,2 1-5-15,4-2-33 0,2-1-120 0,-6 1-199 16,4-3-201-16,3 0-146 0,-7-2 38 16,6-1 139-16,-2 2 205 0</inkml:trace>
  <inkml:trace contextRef="#ctx0" brushRef="#br0" timeOffset="4137.65">9786 11674 203 0,'0'0'254'0,"-2"0"10"0,-2 2-2 16,1-1-1-16,3-1 13 0,-4 0 18 15,0-1 11-15,4 1-1 0,-2 0-26 0,2 0-41 16,-4 0-45-16,4 0-49 0,0 1-38 15,0-1-35-15,0-1-21 0,0 1-20 16,0-2-1-16,0 1-13 0,4-1 2 0,-2 1-12 16,2-2 8-16,0 1-4 0,3-1-2 15,-1 2-3-15,-2-1-1 0,2 2 2 16,0 0-5-16,1 2 0 0,1-1 2 0,-6 1-1 16,4 2 2-16,-2 1 3 0,0-1 0 15,-2 2 3-15,-2-2-3 0,0 3-2 16,0-1-1-16,0-1 0 0,0 2 1 15,0-1-2-15,-2-1 0 0,2 0-5 0,0 1 2 16,0-1-1-16,0 1 4 0,0-2-2 16,0 1 2-16,0-1 2 0,2 2-2 15,-2-1 0-15,7 1-2 0,-3-1 1 16,0 2 1-16,-2-3 1 0,6 2-1 0,-8 0-1 16,2 0-2-16,5 0 3 0,-7 0 4 15,4 0 5-15,-4 2-5 0,0-2 0 16,-4 1-3-16,2 0 3 0,-3 1-1 0,-1 0-2 15,0 1 3-15,-4-3-2 0,-1-1 4 16,1 2-4-16,0-1 9 0,1-2-5 16,1 0-2-16,-2 0-11 0,4-3-2 15,-1 2-1-15,3-3 5 0,-2 0-11 16,6 0-30-16,0-1-73 0,0-1-132 0,4 1-151 16,-2 1-109-16,2-4-46 0,0 3-15 15,3 0 51-15,-1-2 112 0</inkml:trace>
  <inkml:trace contextRef="#ctx0" brushRef="#br0" timeOffset="4638.03">10073 11612 120 0,'0'-2'197'0,"6"0"-7"0,-6 1-27 16,4-1-28-16,1 1-12 0,-5-1 6 16,0 2 14-16,2 2 16 0,2-2 12 15,-2 1 7-15,2 1 14 0,0 1 8 16,-2-1 7-16,2 3-9 0,-2 0-17 0,2 1-13 16,1 0-23-16,-3 3-22 0,6 0-33 15,-8 1-17-15,2 2-11 0,4 0-18 0,-6 2-7 16,8 1-1-16,-8 0 10 0,3 0-1 15,-3 0-15-15,0 1-3 0,0 1-5 16,0-1 3-16,0 1-2 0,-3-1-1 16,-1 4-3-16,0-4-10 0,-2 2-3 0,0-2-4 15,0 0 3-15,-3-1-2 0,3-2 0 16,-4 1-8-16,4-4-32 0,-5-1-63 16,3 0-152-16,-2-2-190 0,-5 0-172 15,5-3-98-15,2-1 53 0,-11-1 137 0,7-2 192 16</inkml:trace>
  <inkml:trace contextRef="#ctx0" brushRef="#br0" timeOffset="5005.11">9649 11537 38 0,'-6'-5'179'0,"0"0"10"16,0 2-14-16,-3 2-20 0,3-1-25 16,0 2-16-16,-4 2-16 0,4 1-7 15,-1 1-1-15,-3 1 10 0,0 1 19 16,-1 3 31-16,1 0 21 0,2 1 11 0,-1 1-2 15,-1 2-3-15,2 1-8 0,-3 4-2 16,5 0-14-16,-2 1-18 0,-2 2-28 16,3 0-30-16,5 2-28 0,-2-1-18 15,0-1-10-15,2 2-7 0,2-1-6 0,0-1 0 16,2 0-3-16,2-1-2 0,2-2-2 16,1-1-6-16,-3 1-21 0,6-2-94 15,-4-1-177-15,5-2-199 0,-5 0-141 0,4 0-5 16,-4-1 101-16,5-3 165 0</inkml:trace>
  <inkml:trace contextRef="#ctx0" brushRef="#br0" timeOffset="5872.88">10071 12790 20 0,'2'-3'244'0,"-2"0"38"16,4 2 13-16,-2-1 9 0,-2 1 7 16,0-2 5-16,4 1-6 0,1 0-17 15,-5 1-22-15,0 1-32 0,0-1-35 16,0 1-38-16,0 1-36 0,0 0-33 0,0 1-34 15,-5 1-19-15,1 2-8 0,2 1-12 16,-4 0-10-16,2 1-9 0,-2 2 0 16,-3 0-3-16,3 1-2 0,-4 4 0 0,4-2 4 15,-1 0-1-15,-3 0-4 0,6 0-1 16,-4-1-1-16,-1-1 2 0,7 0-3 16,-2 0 1-16,2-2-2 0,-6 2 5 15,8-3 0-15,0 1 0 0,0-2-1 0,4 0 1 16,0-2 3-16,-2 1 0 0,2-2-4 15,3 0-3-15,-1-2 3 0,0 1 2 16,2-2-2-16,-2 1-2 0,1-1-3 16,3-1 2-16,-4 1-12 0,0-2-20 0,3 1-34 15,1-1-36-15,-8-1-60 0,4 2-75 16,3-2-80-16,-7 1-51 0,2-1-7 0,2-1 23 16,-2-1 28-16,-2 1 29 15,4-3 25-15,-2 3 33 0,1 0 26 0,-3-1 26 16</inkml:trace>
  <inkml:trace contextRef="#ctx0" brushRef="#br0" timeOffset="6098.62">10174 12883 151 0,'2'-4'171'0,"-2"-1"12"16,5 4 12-16,-3-2 8 0,-2 3 19 0,4-2 41 16,-4 2 50-16,4 0 28 0,-4 2-20 15,0 1-53-15,0 1-54 0,-4 2-48 16,4 2-34-16,-4 1-28 0,4 0-20 0,-2 1-20 15,-3 1-22-15,3 0-15 0,2 2-11 16,-4 0-5-16,0-2-5 0,4 1-3 16,-2 0-3-16,2-2-3 0,-4 1-1 0,4-2-18 15,-4 0-40-15,4-2-100 0,0-1-144 16,0 0-134-16,0 0-78 0,4-3-27 16,-4-1 6-16,4-1 74 0,-2-1 124 15</inkml:trace>
  <inkml:trace contextRef="#ctx0" brushRef="#br0" timeOffset="6506.69">10350 12691 36 0,'4'-4'198'0,"2"-1"-3"15,-4 1-11-15,7 2-4 0,-7 1 1 0,4 1 8 16,-2 1 7-16,2 2 12 0,-2 2 14 16,1-1 13-16,-3 2 2 0,2 3-7 15,-2 0-20-15,2 3-22 0,0 0-34 16,-4 3-29-16,0 2-31 0,0 1-17 0,0 1-7 15,-4-1-7-15,0 2-17 0,2-1-9 16,-4 1-13-16,1-1-6 0,-1-1-10 0,-2 0-4 16,0 2-2-16,-7-1-1 0,5-1 0 15,2-1 1-15,-7-1-2 0,3 1-7 16,-3-5-31-16,5 0-72 0,-7 0-151 16,5-2-173-16,-2-1-128 0,-3-3-55 0,1-2 19 15,-1 1 92-15,0-2 146 0</inkml:trace>
  <inkml:trace contextRef="#ctx0" brushRef="#br0" timeOffset="6873.66">9829 12729 84 0,'-2'-9'157'16,"-2"1"10"-16,2 1 37 0,-6 0 23 16,6 3-9-16,-5 0-29 0,-1 1-29 0,6 1-22 15,-6 1-12-15,-1 1-3 0,1 0 9 16,2 1 16-16,-4 2 18 0,-1 0-2 16,5 3-15-16,-4 0-24 0,2 2-19 15,-3-1-11-15,5 4-3 0,-4 1-2 0,-1 0-4 16,5 3-11-16,-2 1-15 0,2 2-13 15,4 0-4-15,-7 2-6 0,7-1-7 16,-2 2-8-16,4 0-9 0,0 0-7 0,0-2-2 16,6 3-2-16,-6-4 0 0,9 1 4 15,-3-1 1-15,0-2-7 0,0 1 2 16,9-2 0-16,-9-1-2 0,4-3-3 16,1 0-47-16,-3-2-147 0,2 0-221 0,-4-1-205 15,5-1-102-15,-1-2 69 0,-4-1 160 16,5 0 195-16</inkml:trace>
  <inkml:trace contextRef="#ctx0" brushRef="#br0" timeOffset="7841.65">9887 14080 126 0,'0'-4'279'16,"0"1"31"-16,2 0 46 0,-2-1 47 0,0 2 18 16,0-1-29-16,0 1-71 0,0 1-81 15,0-1-64-15,0 1-41 0,0-1-21 16,0 2-23-16,0 0-22 0,0 0-19 0,-2 2-12 15,2-1-7-15,-4 1-4 0,4 1-4 16,0 0-6-16,-2-1-2 0,2 3-5 16,0-2-5-16,-4 0-5 0,4 2 2 15,0-3 0-15,0 2 1 0,4 0 2 0,-4-2-1 16,2 1 3-16,4-2-4 0,2 1-1 16,-1-1-4-16,-1-1-2 0,0 1 4 15,4 1-2-15,1 0 1 0,-5-1-2 16,4 2 3-16,1 0-2 0,-5 0 2 0,4 0-1 15,-4 2 2-15,0-1 1 0,5-1 1 16,-5 3 1-16,-2-2 3 0,0 3 1 16,-2-1 12-16,7-1 16 0,-9 2 14 15,0-1 1-15,0-1-3 0,0 2-10 0,0-1-9 16,-5 1-6-16,1-1-8 0,2 0-5 16,-6 1-3-16,6 0-2 0,-4-3 1 15,-3 2-2-15,3 0 0 0,4-1-2 0,-6-1-2 16,2 0-1-16,0 1-1 0,-1-2-7 15,-1 0-11-15,2-1-36 0,4-1-41 16,-6-1-57-16,1-1-103 0,1 1-144 16,0-2-130-16,-2 1-57 0,6-2-8 0,-5 0 48 15,3-2 103-15,0-1 144 0</inkml:trace>
  <inkml:trace contextRef="#ctx0" brushRef="#br0" timeOffset="8094.66">9839 14066 114 0,'0'-1'234'16,"0"-2"-1"-16,0 0-14 0,5 2-17 15,-5-1-11-15,0 1-2 0,2-1 3 16,-2 1 6-16,4-2-1 0,0 1 3 0,-2 1 3 15,2-1-13-15,2 1-32 0,-1-1-44 16,5-1-40-16,-8 2-27 0,4-2-19 16,4 0-12-16,-3 1-10 0,3-1-3 15,-2 0-23-15,1 2-82 0,-1-2-141 0,0 0-144 16,0 0-95-16,3-1-49 0,-5 0 16 16,0 1 89-16,0-1 138 0</inkml:trace>
  <inkml:trace contextRef="#ctx0" brushRef="#br0" timeOffset="8509.01">10174 13849 16 0,'0'0'126'16,"2"0"15"-16,5 0 14 0,-7 0 5 16,8 2-2-16,-6-1-10 0,4 2 2 0,-2 0 9 15,3 2 22-15,-3 1 14 0,2 0 11 16,-2 0 4-16,-2 1 5 0,6 2-2 16,-6 2-10-16,5-1-20 0,-3 2-27 0,0 2-27 15,-2-1-23-15,-2 2-20 0,4 3-16 16,-2 0-11-16,-2 1-5 0,4 3-8 15,-4-3-13-15,0 2-12 0,-4 0 1 0,4 0 1 16,-2 0-1-16,-2 0-7 0,4-1-6 16,-2-1-3-16,-6-1-1 0,6 0-2 15,-5 0 0-15,-1-3-4 0,6 0-3 16,-8 0 1-16,3-3-8 0,-1 0-37 0,0-2-74 16,0 0-153-16,-1-3-166 0,-1-1-137 15,-4-1-66-15,3-1 28 0,-1-4 106 16,-3 0 170-16</inkml:trace>
  <inkml:trace contextRef="#ctx0" brushRef="#br0" timeOffset="8908.56">9720 13855 47 0,'-2'-7'199'0,"-7"-1"39"0,7 1 22 16,-4 1-4-16,-2 1-17 0,6 1-15 15,-7-1 2-15,3 4 7 0,-4-1 8 0,4 1-14 16,-5 2-28-16,5 2-38 0,-4 0-27 15,-1 2-20-15,3 2-13 0,-6 4-12 16,3-1-8-16,-1 4-7 0,2 0-11 16,-3 3-12-16,3 3-19 0,0-1-8 0,3 4-12 15,-3 1-5-15,4 0-4 0,-2-1 3 16,1 0 2-16,5 1-4 0,-2-1-1 16,4-1 0-16,0-1-1 0,4 0-2 15,-4-1-2-15,6-1-8 0,1-1-41 0,-1-2-123 16,4 1-216-16,-4 0-221 0,5-2-134 15,3 0 60-15,-6-4 164 0,3 3 205 0</inkml:trace>
  <inkml:trace contextRef="#ctx0" brushRef="#br0" timeOffset="9843.52">10046 15256 75 0,'0'-3'174'0,"0"0"4"16,4-2-15-16,-2 1-17 0,3 1-13 16,1-1-16-16,-2 1-16 0,2-2-15 15,0 2-2-15,3 2 3 0,-7-1 16 16,4 2 18-16,2 0 13 0,0 2 11 0,1-1 7 16,-7 3 5-16,6 1 4 0,-6 0 9 15,2 1 6-15,-2 0-3 0,-2 1-9 16,4 2-13-16,-4-1-16 0,-4-1-19 15,4 1-24-15,-2-1-20 0,-2 2-12 0,2-3-5 16,-6 0-3-16,1-2-2 0,1 0-5 16,0-1-10-16,-4-2 4 0,-1-1 2 15,1-1-1-15,0-2-8 0,4-2-8 16,-5 1-7-16,5-2 0 0,-4-1-2 0,8 0-9 16,-7 0-6-16,3-2 0 0,2-2-1 15,2 1-4-15,-2-3-3 0,4 2 4 16,0-1 1-16,4-1 1 0,-2 2-1 0,2-3 1 15,0 4-3-15,-2-2-4 0,7 1 2 16,-7 1 0-16,4-1-6 0,2 2-9 16,-6 0-34-16,4 2-48 0,3-1-86 15,-3 2-135-15,0 0-146 0,0 2-109 0,-2-1-51 16,3 2 17-16,-1 0 92 0,2-1 151 16</inkml:trace>
  <inkml:trace contextRef="#ctx0" brushRef="#br0" timeOffset="10243.78">10311 14984 20 0,'2'0'183'0,"4"0"37"0,-2 2 8 16,0 0 2-16,-2 1-9 0,3 0-6 15,-1 1-2-15,-2 0 16 0,4 3 40 16,2 0 29-16,-6 2-2 0,4 2-40 0,-1-2-47 16,-1 4-43-16,-2-1-35 0,2 2-32 15,-2 1-19-15,2 1-13 0,-4 1-7 16,0-1-15-16,0 2-2 0,0 0-4 15,-4 0 7-15,2 2-10 0,-2-2-10 0,2 0-13 16,-7 0 0-16,3 0-2 0,4-2-4 16,-6 1-2-16,2-2-5 0,-5-2-4 15,9 1 0-15,-8-2-3 0,4-2-11 0,-5-2-35 16,5 1-45-16,-4-4-73 0,0 0-124 16,-1 0-149-16,1-2-114 0,0-2-56 15,1-1 4-15,-5-1 77 0,1-2 142 0</inkml:trace>
  <inkml:trace contextRef="#ctx0" brushRef="#br0" timeOffset="10711.12">9829 14872 184 0,'-2'-7'233'16,"-4"1"29"-16,2 3 1 0,-2-1-14 0,-1 3-16 15,-1-2 3-15,6 3 12 0,-8 2 21 16,3 0-10-16,-3 2-28 0,0 2-41 15,-1 0-25-15,1 1-28 0,-2 2-24 0,1 0-25 16,-1 2-23-16,2 1-19 0,-5-1-15 16,5 3-11-16,2 0-4 0,-3-1-7 15,1 2 0-15,4 2-6 0,-5 1 2 0,5 0 1 16,-2 0-3-16,6 1 1 0,-2 1-4 16,2-1-1-16,2 2 0 0,0 0-1 15,0-1 4-15,2 1-1 0,2 1 0 16,2-1-1-16,0 0 5 0,0-1 1 0,3-1 3 15,-1-1-5-15,2 0-1 0,1-1-3 16,-1-2-3-16,-4 0-1 0,9-2-3 16,-5-1-19-16,-2-1-56 0,3-2-174 15,-5 0-225-15,4 0-250 0,0-3-33 0,-3-2 124 16,1-1 231-16</inkml:trace>
</inkml:ink>
</file>

<file path=ppt/ink/ink5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3T23:44:57.587"/>
    </inkml:context>
    <inkml:brush xml:id="br0">
      <inkml:brushProperty name="width" value="0.05292" units="cm"/>
      <inkml:brushProperty name="height" value="0.05292" units="cm"/>
      <inkml:brushProperty name="color" value="#002060"/>
    </inkml:brush>
  </inkml:definitions>
  <inkml:trace contextRef="#ctx0" brushRef="#br0">9436 9594 26 0,'0'1'69'0,"0"-1"-6"15,0 0-5-15,0 0-2 0,0 2-2 16,0-2-4-16,0 0-3 0,5 0-2 16,-5 0 5-16,0 0 1 0,0 0 10 15,0 0 13-15,2 0 9 0,-2 0 5 0,0 0-1 16,0 0-5-16,4-2-7 0,0 2-9 16,-4-1-12-16,0-1-11 0,2 1-9 15,-2-3-6-15,4 3-1 0,-2-2-1 16,2 0 1-16,0 0-3 0,-2 0 0 0,-2-2-5 15,7 0 2-15,-7 0-4 0,4 1 1 16,2-2-4-16,-2 0-1 0,0-2-6 16,-2 2 1-16,2 0-1 0,-1-1 9 0,5-1 5 15,-8 1 4-15,2-1 2 0,2 1 2 16,-2-1 7-16,2 2 10 0,0 0 5 16,-4 0 2-16,2 0 2 0,-2 0 13 15,5 2 17-15,-1-1 15 0,-4 1 1 0,2-1-5 16,-2 1-10-16,0 1-11 0,4-1-5 15,-4 2-6-15,2-1-7 0,-2 0-9 16,0 0-11-16,0 1-12 0,0 1-12 16,0-1-7-16,0 0-6 0,0 2-2 0,0 0 0 15,0 0-1-15,0 0 1 0,0 0 2 16,0 2 2-16,0 1 0 0,0-1-1 16,0 2-1-16,0-1 0 0,0 1-1 15,-2 1 0-15,2 0 1 0,-4 1-1 0,4 0 1 16,0 0 0-16,0 0 1 0,-2 1 1 15,2-1 0-15,0 2 0 0,0-1 2 16,0 1-3-16,-4-1-6 0,4 1 3 0,0-1 0 16,-5-1 6-16,5 2-2 0,0-2-1 15,0 1 1-15,0-1-1 0,0 0 2 16,0-1 0-16,0-1 6 0,0 1-5 0,0-1-7 16,0-1-32-16,0 0-77 0,0 0-124 15,0 0-129-15,0-1-94 0,0-1-67 16,0-1 20-16,0 0 92 0</inkml:trace>
  <inkml:trace contextRef="#ctx0" brushRef="#br0" timeOffset="566.9">9707 9324 107 0,'2'0'109'0,"-2"1"5"16,9-1 3-16,-9 1 6 0,2 1-8 0,2 1-3 16,-2 0-6-16,-2 0-1 0,8 2-6 15,-6-1-5-15,-2 1-3 0,6-1-6 16,-2 2-2-16,1 0 5 0,-3 0 2 15,6 2 3-15,-6-1-4 0,2 1-1 0,-2 1-5 16,6 0 5-16,-5 1 7 0,-3 1 0 16,6-1-10-16,-2 1 0 0,0 1 9 15,-4-2 5-15,2 2 5 0,-2 0-4 16,0 0-1-16,0 0-10 0,0 0-14 0,0 0-17 16,0 0-16-16,0 0-15 0,-2 1-8 15,2 0-10-15,-4-1-1 0,0 0-6 16,-2-2-1-16,3 2 0 0,-1-1 2 0,-2-1 3 15,2-1-3-15,2 0-4 0,-6 0-22 16,1-2-89-16,1 1-161 0,0 0-160 16,-2-2-104-16,2-3-34 0,-1 0 29 0,1-2 99 15,0 1 138-15</inkml:trace>
  <inkml:trace contextRef="#ctx0" brushRef="#br0" timeOffset="1101.24">9339 9369 33 0,'0'-2'187'0,"0"1"-17"0,-2-2-27 16,2 3-14-16,0-2-11 0,-4 2-9 15,4 0-18-15,0 0-21 0,-2 0-13 0,2 2 1 16,-4-2 12-16,0 1 11 0,4 1 2 16,-2-1-5-16,-2 2-11 0,-1-1-12 15,-1 1-10-15,4 1-13 0,-2 0-7 16,0 3-11-16,-2-1-1 0,4 1 3 0,-7 1 14 16,3 0 15-16,2 3 5 0,-2 0 2 15,4 1-7-15,-7 0 3 0,3 1 7 0,0 1 12 16,0 1 7-16,2-2-9 15,-3 2-11-15,3 1-15 0,-2 0-11 0,2-1-9 16,-2 1-3-16,4-1-9 0,2 0 0 16,-4 1-4-16,-1-2-2 0,5 0 5 0,0-3-2 15,5 2 1-15,-1-3-10 0,-2 1-61 16,4-1-120-16,-2-2-163 0,2-1-146 16,3-1-39-16,-1-1 71 0,0-1 149 0</inkml:trace>
  <inkml:trace contextRef="#ctx0" brushRef="#br0" timeOffset="2203.35">9616 10459 42 0,'-2'-3'243'0,"-2"2"16"0,0 1 0 15,2-2-9-15,-2 2-16 0,4-2-25 16,-2 2-26-16,2-1-18 0,0 0-7 0,0-2 11 15,0 1 12-15,0-1-3 0,0 0-14 16,2 2-23-16,2-2-27 0,-2 1-19 0,6 0-14 16,-6 1-13-16,4 0-8 0,3 1-7 15,-7 0-7-15,4 0-7 0,2 0-11 16,-2 0-10-16,-1 1-10 0,1 0 5 16,-4 3 12-16,6-3 13 0,-6 4 2 0,-2-1-4 15,4 1-8-15,-2 1-6 0,-2 0-8 16,0 0-4-16,-2 1-2 0,-2 2-4 0,2 0 4 15,-6 0-3-15,6 0-1 0,-4 0-1 16,-3 2-2-16,3-2-1 0,2 0 0 16,-2 1 0-16,4-1 1 0,-7 0-2 15,7-1 0-15,-2 1 9 0,2-1-2 0,-2 0-2 16,0 0-11-16,4-1 2 0,0-1 3 16,0 1 4-16,0-2 4 0,4 1 3 15,0-1 0-15,-2-1 5 0,2 1 7 0,3-2 12 16,-3 0-5-16,-2 0-6 0,4-2-16 15,2 1-1-15,-2-1-4 0,1-1 3 16,-1 2-2-16,2-2-6 0,-2-2-4 0,5 2-21 16,-5-1-45-16,0-2-103 0,0 1-199 15,3-1-197-15,-3 0-163 0,0-1 21 16,0-1 123-16,0 1 193 0</inkml:trace>
  <inkml:trace contextRef="#ctx0" brushRef="#br0" timeOffset="2568.61">9897 10416 82 0,'2'-4'209'0,"5"2"0"15,-3 0-1-15,2 2-4 0,-2 0 2 16,0 2 8-16,2 0 32 0,1 2 34 16,-1 0 20-16,-2 1-11 0,2 0-29 15,-2 5-42-15,-2-1-36 0,7 1-42 0,-9 0-35 16,2 1-24-16,2 3-14 0,-2-1-13 16,-2 1-19-16,0-1-12 0,0 1-5 15,0 0-4-15,-2 2-2 0,-2-1-1 0,4-2-10 16,-2 0 4-16,-7 3-1 0,7-3 3 15,-6-1-2-15,2 2-4 0,-4-2 0 16,3-2-14-16,5 1-39 0,-8-2-91 16,0 0-173-16,-1-2-174 0,1 1-127 0,0-4-39 15,-3 1 59-15,3-2 125 0,-3-2 169 16</inkml:trace>
  <inkml:trace contextRef="#ctx0" brushRef="#br0" timeOffset="2969.77">9457 10359 58 0,'-6'-4'178'0,"2"0"0"16,-2 1-11-16,-1 2-13 0,-1-1-5 0,2 2-8 16,0 0-10-16,-1 2-13 0,-1-1-15 15,0 2-10-15,0 1-6 0,1 0 1 0,1 2-3 16,0 0 0-16,-2-1 6 0,0 5 5 16,-1-2 12-16,3 3 9 0,4 1 19 15,-6 0 15-15,-3 3 9 0,9 0-6 16,-4 2-17-16,2 1-25 0,-2 0-25 0,2 0-18 15,2 1-20-15,2 1-13 0,-5-1-13 16,1-1-6-16,4 0-8 0,0 0-2 16,4 0-4-16,1 0-2 0,-5-2 1 15,2 1-5-15,4-2-33 0,2-1-120 0,-6 1-199 16,4-3-201-16,3 0-146 0,-7-2 38 16,6-1 139-16,-2 2 205 0</inkml:trace>
  <inkml:trace contextRef="#ctx0" brushRef="#br0" timeOffset="4137.65">9786 11674 203 0,'0'0'254'0,"-2"0"10"0,-2 2-2 16,1-1-1-16,3-1 13 0,-4 0 18 15,0-1 11-15,4 1-1 0,-2 0-26 0,2 0-41 16,-4 0-45-16,4 0-49 0,0 1-38 15,0-1-35-15,0-1-21 0,0 1-20 16,0-2-1-16,0 1-13 0,4-1 2 0,-2 1-12 16,2-2 8-16,0 1-4 0,3-1-2 15,-1 2-3-15,-2-1-1 0,2 2 2 16,0 0-5-16,1 2 0 0,1-1 2 0,-6 1-1 16,4 2 2-16,-2 1 3 0,0-1 0 15,-2 2 3-15,-2-2-3 0,0 3-2 16,0-1-1-16,0-1 0 0,0 2 1 15,0-1-2-15,-2-1 0 0,2 0-5 0,0 1 2 16,0-1-1-16,0 1 4 0,0-2-2 16,0 1 2-16,0-1 2 0,2 2-2 15,-2-1 0-15,7 1-2 0,-3-1 1 16,0 2 1-16,-2-3 1 0,6 2-1 0,-8 0-1 16,2 0-2-16,5 0 3 0,-7 0 4 15,4 0 5-15,-4 2-5 0,0-2 0 16,-4 1-3-16,2 0 3 0,-3 1-1 0,-1 0-2 15,0 1 3-15,-4-3-2 0,-1-1 4 16,1 2-4-16,0-1 9 0,1-2-5 16,1 0-2-16,-2 0-11 0,4-3-2 15,-1 2-1-15,3-3 5 0,-2 0-11 16,6 0-30-16,0-1-73 0,0-1-132 0,4 1-151 16,-2 1-109-16,2-4-46 0,0 3-15 15,3 0 51-15,-1-2 112 0</inkml:trace>
  <inkml:trace contextRef="#ctx0" brushRef="#br0" timeOffset="4638.03">10073 11612 120 0,'0'-2'197'0,"6"0"-7"0,-6 1-27 16,4-1-28-16,1 1-12 0,-5-1 6 16,0 2 14-16,2 2 16 0,2-2 12 15,-2 1 7-15,2 1 14 0,0 1 8 16,-2-1 7-16,2 3-9 0,-2 0-17 0,2 1-13 16,1 0-23-16,-3 3-22 0,6 0-33 15,-8 1-17-15,2 2-11 0,4 0-18 0,-6 2-7 16,8 1-1-16,-8 0 10 0,3 0-1 15,-3 0-15-15,0 1-3 0,0 1-5 16,0-1 3-16,0 1-2 0,-3-1-1 16,-1 4-3-16,0-4-10 0,-2 2-3 0,0-2-4 15,0 0 3-15,-3-1-2 0,3-2 0 16,-4 1-8-16,4-4-32 0,-5-1-63 16,3 0-152-16,-2-2-190 0,-5 0-172 15,5-3-98-15,2-1 53 0,-11-1 137 0,7-2 192 16</inkml:trace>
  <inkml:trace contextRef="#ctx0" brushRef="#br0" timeOffset="5005.11">9649 11537 38 0,'-6'-5'179'0,"0"0"10"16,0 2-14-16,-3 2-20 0,3-1-25 16,0 2-16-16,-4 2-16 0,4 1-7 15,-1 1-1-15,-3 1 10 0,0 1 19 16,-1 3 31-16,1 0 21 0,2 1 11 0,-1 1-2 15,-1 2-3-15,2 1-8 0,-3 4-2 16,5 0-14-16,-2 1-18 0,-2 2-28 16,3 0-30-16,5 2-28 0,-2-1-18 15,0-1-10-15,2 2-7 0,2-1-6 0,0-1 0 16,2 0-3-16,2-1-2 0,2-2-2 16,1-1-6-16,-3 1-21 0,6-2-94 15,-4-1-177-15,5-2-199 0,-5 0-141 0,4 0-5 16,-4-1 101-16,5-3 165 0</inkml:trace>
  <inkml:trace contextRef="#ctx0" brushRef="#br0" timeOffset="5872.88">10071 12790 20 0,'2'-3'244'0,"-2"0"38"16,4 2 13-16,-2-1 9 0,-2 1 7 16,0-2 5-16,4 1-6 0,1 0-17 15,-5 1-22-15,0 1-32 0,0-1-35 16,0 1-38-16,0 1-36 0,0 0-33 0,0 1-34 15,-5 1-19-15,1 2-8 0,2 1-12 16,-4 0-10-16,2 1-9 0,-2 2 0 16,-3 0-3-16,3 1-2 0,-4 4 0 0,4-2 4 15,-1 0-1-15,-3 0-4 0,6 0-1 16,-4-1-1-16,-1-1 2 0,7 0-3 16,-2 0 1-16,2-2-2 0,-6 2 5 15,8-3 0-15,0 1 0 0,0-2-1 0,4 0 1 16,0-2 3-16,-2 1 0 0,2-2-4 15,3 0-3-15,-1-2 3 0,0 1 2 16,2-2-2-16,-2 1-2 0,1-1-3 16,3-1 2-16,-4 1-12 0,0-2-20 0,3 1-34 15,1-1-36-15,-8-1-60 0,4 2-75 16,3-2-80-16,-7 1-51 0,2-1-7 0,2-1 23 16,-2-1 28-16,-2 1 29 15,4-3 25-15,-2 3 33 0,1 0 26 0,-3-1 26 16</inkml:trace>
  <inkml:trace contextRef="#ctx0" brushRef="#br0" timeOffset="6098.62">10174 12883 151 0,'2'-4'171'0,"-2"-1"12"16,5 4 12-16,-3-2 8 0,-2 3 19 0,4-2 41 16,-4 2 50-16,4 0 28 0,-4 2-20 15,0 1-53-15,0 1-54 0,-4 2-48 16,4 2-34-16,-4 1-28 0,4 0-20 0,-2 1-20 15,-3 1-22-15,3 0-15 0,2 2-11 16,-4 0-5-16,0-2-5 0,4 1-3 16,-2 0-3-16,2-2-3 0,-4 1-1 0,4-2-18 15,-4 0-40-15,4-2-100 0,0-1-144 16,0 0-134-16,0 0-78 0,4-3-27 16,-4-1 6-16,4-1 74 0,-2-1 124 15</inkml:trace>
  <inkml:trace contextRef="#ctx0" brushRef="#br0" timeOffset="6506.69">10350 12691 36 0,'4'-4'198'0,"2"-1"-3"15,-4 1-11-15,7 2-4 0,-7 1 1 0,4 1 8 16,-2 1 7-16,2 2 12 0,-2 2 14 16,1-1 13-16,-3 2 2 0,2 3-7 15,-2 0-20-15,2 3-22 0,0 0-34 16,-4 3-29-16,0 2-31 0,0 1-17 0,0 1-7 15,-4-1-7-15,0 2-17 0,2-1-9 16,-4 1-13-16,1-1-6 0,-1-1-10 0,-2 0-4 16,0 2-2-16,-7-1-1 0,5-1 0 15,2-1 1-15,-7-1-2 0,3 1-7 16,-3-5-31-16,5 0-72 0,-7 0-151 16,5-2-173-16,-2-1-128 0,-3-3-55 0,1-2 19 15,-1 1 92-15,0-2 146 0</inkml:trace>
  <inkml:trace contextRef="#ctx0" brushRef="#br0" timeOffset="6873.66">9829 12729 84 0,'-2'-9'157'16,"-2"1"10"-16,2 1 37 0,-6 0 23 16,6 3-9-16,-5 0-29 0,-1 1-29 0,6 1-22 15,-6 1-12-15,-1 1-3 0,1 0 9 16,2 1 16-16,-4 2 18 0,-1 0-2 16,5 3-15-16,-4 0-24 0,2 2-19 15,-3-1-11-15,5 4-3 0,-4 1-2 0,-1 0-4 16,5 3-11-16,-2 1-15 0,2 2-13 15,4 0-4-15,-7 2-6 0,7-1-7 16,-2 2-8-16,4 0-9 0,0 0-7 0,0-2-2 16,6 3-2-16,-6-4 0 0,9 1 4 15,-3-1 1-15,0-2-7 0,0 1 2 16,9-2 0-16,-9-1-2 0,4-3-3 16,1 0-47-16,-3-2-147 0,2 0-221 0,-4-1-205 15,5-1-102-15,-1-2 69 0,-4-1 160 16,5 0 195-16</inkml:trace>
  <inkml:trace contextRef="#ctx0" brushRef="#br0" timeOffset="7841.65">9887 14080 126 0,'0'-4'279'16,"0"1"31"-16,2 0 46 0,-2-1 47 0,0 2 18 16,0-1-29-16,0 1-71 0,0 1-81 15,0-1-64-15,0 1-41 0,0-1-21 16,0 2-23-16,0 0-22 0,0 0-19 0,-2 2-12 15,2-1-7-15,-4 1-4 0,4 1-4 16,0 0-6-16,-2-1-2 0,2 3-5 16,0-2-5-16,-4 0-5 0,4 2 2 15,0-3 0-15,0 2 1 0,4 0 2 0,-4-2-1 16,2 1 3-16,4-2-4 0,2 1-1 16,-1-1-4-16,-1-1-2 0,0 1 4 15,4 1-2-15,1 0 1 0,-5-1-2 16,4 2 3-16,1 0-2 0,-5 0 2 0,4 0-1 15,-4 2 2-15,0-1 1 0,5-1 1 16,-5 3 1-16,-2-2 3 0,0 3 1 16,-2-1 12-16,7-1 16 0,-9 2 14 15,0-1 1-15,0-1-3 0,0 2-10 0,0-1-9 16,-5 1-6-16,1-1-8 0,2 0-5 16,-6 1-3-16,6 0-2 0,-4-3 1 15,-3 2-2-15,3 0 0 0,4-1-2 0,-6-1-2 16,2 0-1-16,0 1-1 0,-1-2-7 15,-1 0-11-15,2-1-36 0,4-1-41 16,-6-1-57-16,1-1-103 0,1 1-144 16,0-2-130-16,-2 1-57 0,6-2-8 0,-5 0 48 15,3-2 103-15,0-1 144 0</inkml:trace>
  <inkml:trace contextRef="#ctx0" brushRef="#br0" timeOffset="8094.66">9839 14066 114 0,'0'-1'234'16,"0"-2"-1"-16,0 0-14 0,5 2-17 15,-5-1-11-15,0 1-2 0,2-1 3 16,-2 1 6-16,4-2-1 0,0 1 3 0,-2 1 3 15,2-1-13-15,2 1-32 0,-1-1-44 16,5-1-40-16,-8 2-27 0,4-2-19 16,4 0-12-16,-3 1-10 0,3-1-3 15,-2 0-23-15,1 2-82 0,-1-2-141 0,0 0-144 16,0 0-95-16,3-1-49 0,-5 0 16 16,0 1 89-16,0-1 138 0</inkml:trace>
  <inkml:trace contextRef="#ctx0" brushRef="#br0" timeOffset="8509.01">10174 13849 16 0,'0'0'126'16,"2"0"15"-16,5 0 14 0,-7 0 5 16,8 2-2-16,-6-1-10 0,4 2 2 0,-2 0 9 15,3 2 22-15,-3 1 14 0,2 0 11 16,-2 0 4-16,-2 1 5 0,6 2-2 16,-6 2-10-16,5-1-20 0,-3 2-27 0,0 2-27 15,-2-1-23-15,-2 2-20 0,4 3-16 16,-2 0-11-16,-2 1-5 0,4 3-8 15,-4-3-13-15,0 2-12 0,-4 0 1 0,4 0 1 16,-2 0-1-16,-2 0-7 0,4-1-6 16,-2-1-3-16,-6-1-1 0,6 0-2 15,-5 0 0-15,-1-3-4 0,6 0-3 16,-8 0 1-16,3-3-8 0,-1 0-37 0,0-2-74 16,0 0-153-16,-1-3-166 0,-1-1-137 15,-4-1-66-15,3-1 28 0,-1-4 106 16,-3 0 170-16</inkml:trace>
  <inkml:trace contextRef="#ctx0" brushRef="#br0" timeOffset="8908.56">9720 13855 47 0,'-2'-7'199'0,"-7"-1"39"0,7 1 22 16,-4 1-4-16,-2 1-17 0,6 1-15 15,-7-1 2-15,3 4 7 0,-4-1 8 0,4 1-14 16,-5 2-28-16,5 2-38 0,-4 0-27 15,-1 2-20-15,3 2-13 0,-6 4-12 16,3-1-8-16,-1 4-7 0,2 0-11 16,-3 3-12-16,3 3-19 0,0-1-8 0,3 4-12 15,-3 1-5-15,4 0-4 0,-2-1 3 16,1 0 2-16,5 1-4 0,-2-1-1 16,4-1 0-16,0-1-1 0,4 0-2 15,-4-1-2-15,6-1-8 0,1-1-41 0,-1-2-123 16,4 1-216-16,-4 0-221 0,5-2-134 15,3 0 60-15,-6-4 164 0,3 3 205 0</inkml:trace>
  <inkml:trace contextRef="#ctx0" brushRef="#br0" timeOffset="9843.52">10046 15256 75 0,'0'-3'174'0,"0"0"4"16,4-2-15-16,-2 1-17 0,3 1-13 16,1-1-16-16,-2 1-16 0,2-2-15 15,0 2-2-15,3 2 3 0,-7-1 16 16,4 2 18-16,2 0 13 0,0 2 11 0,1-1 7 16,-7 3 5-16,6 1 4 0,-6 0 9 15,2 1 6-15,-2 0-3 0,-2 1-9 16,4 2-13-16,-4-1-16 0,-4-1-19 15,4 1-24-15,-2-1-20 0,-2 2-12 0,2-3-5 16,-6 0-3-16,1-2-2 0,1 0-5 16,0-1-10-16,-4-2 4 0,-1-1 2 15,1-1-1-15,0-2-8 0,4-2-8 16,-5 1-7-16,5-2 0 0,-4-1-2 0,8 0-9 16,-7 0-6-16,3-2 0 0,2-2-1 15,2 1-4-15,-2-3-3 0,4 2 4 16,0-1 1-16,4-1 1 0,-2 2-1 0,2-3 1 15,0 4-3-15,-2-2-4 0,7 1 2 16,-7 1 0-16,4-1-6 0,2 2-9 16,-6 0-34-16,4 2-48 0,3-1-86 15,-3 2-135-15,0 0-146 0,0 2-109 0,-2-1-51 16,3 2 17-16,-1 0 92 0,2-1 151 16</inkml:trace>
  <inkml:trace contextRef="#ctx0" brushRef="#br0" timeOffset="10243.78">10311 14984 20 0,'2'0'183'0,"4"0"37"0,-2 2 8 16,0 0 2-16,-2 1-9 0,3 0-6 15,-1 1-2-15,-2 0 16 0,4 3 40 16,2 0 29-16,-6 2-2 0,4 2-40 0,-1-2-47 16,-1 4-43-16,-2-1-35 0,2 2-32 15,-2 1-19-15,2 1-13 0,-4 1-7 16,0-1-15-16,0 2-2 0,0 0-4 15,-4 0 7-15,2 2-10 0,-2-2-10 0,2 0-13 16,-7 0 0-16,3 0-2 0,4-2-4 16,-6 1-2-16,2-2-5 0,-5-2-4 15,9 1 0-15,-8-2-3 0,4-2-11 0,-5-2-35 16,5 1-45-16,-4-4-73 0,0 0-124 16,-1 0-149-16,1-2-114 0,0-2-56 15,1-1 4-15,-5-1 77 0,1-2 142 0</inkml:trace>
  <inkml:trace contextRef="#ctx0" brushRef="#br0" timeOffset="10711.12">9829 14872 184 0,'-2'-7'233'16,"-4"1"29"-16,2 3 1 0,-2-1-14 0,-1 3-16 15,-1-2 3-15,6 3 12 0,-8 2 21 16,3 0-10-16,-3 2-28 0,0 2-41 15,-1 0-25-15,1 1-28 0,-2 2-24 0,1 0-25 16,-1 2-23-16,2 1-19 0,-5-1-15 16,5 3-11-16,2 0-4 0,-3-1-7 15,1 2 0-15,4 2-6 0,-5 1 2 0,5 0 1 16,-2 0-3-16,6 1 1 0,-2 1-4 16,2-1-1-16,2 2 0 0,0 0-1 15,0-1 4-15,2 1-1 0,2 1 0 16,2-1-1-16,0 0 5 0,0-1 1 0,3-1 3 15,-1-1-5-15,2 0-1 0,1-1-3 16,-1-2-3-16,-4 0-1 0,9-2-3 16,-5-1-19-16,-2-1-56 0,3-2-174 15,-5 0-225-15,4 0-250 0,0-3-33 0,-3-2 124 16,1-1 231-16</inkml:trace>
</inkml:ink>
</file>

<file path=ppt/ink/ink5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33:27.224"/>
    </inkml:context>
    <inkml:brush xml:id="br0">
      <inkml:brushProperty name="width" value="0.05292" units="cm"/>
      <inkml:brushProperty name="height" value="0.05292" units="cm"/>
    </inkml:brush>
  </inkml:definitions>
  <inkml:trace contextRef="#ctx0" brushRef="#br0">12504 11410 14 0,'-8'2'136'0,"6"-1"36"0,-2 1-5 16,1-1-31-16,-1 1-16 0,0-1-8 0,-2 1-8 15,6-2-4-15,-2 1-5 0,-2 0-1 0,0 1-4 0,2 0 1 16,2-2 3-16,-5 1 5 0,1-1-2 0,2 2-3 0,-2-2-1 16,4 0-1-16,-2 0 2 0,2 1 5 0,-4-1 5 0,0 0 4 15,4 0 4-15,0 0 2 0,-2 0 1 0,-2 0 48 16,4 0 17-16,0 2 10 0,-2-2 0 0,2 0-13 0,0 1-9 15,0-1-13-15,-5 0-9 0,5 0-18 0,-4 0-16 0,4 0-19 16,0 0-17-16,0 0-15 0,0 0-20 0,0 0-16 16,0 0-12-16,0 0-6 0,0 0-1 0,0 0-7 0,0 0 3 15,0 0-4-15,0 0 4 0,4-1 1 0,1 1 0 16,-5 0 4-16,2-2 1 0,4 2-4 0,-2 0 5 0,0 0-2 16,2-1-1-16,-4 1 0 0,7-2 2 0,1 2 1 0,-4-1 4 15,4-1-3-15,-3 0 1 0,3 1-2 0,0 0 0 0,-1-1 4 16,5 1-6-16,-2-1-1 0,3 1-4 0,-5-1 2 15,3 1-3-15,-1-1 3 0,-2 1-3 0,5 1 3 0,-3-2-2 16,3 0-2-16,-3 1 5 0,3 0-5 0,-3-1 0 16,0 1 0-16,-1-1 3 0,5-1-2 0,-5 2-1 0,3-2 0 15,3 1 0-15,-7 0 0 0,-2 1 0 0,7 0 0 0,-5-1-4 16,-2 1 7-16,3-1-2 0,-1 2-1 0,-4 0 0 16,5 0 0-16,-5 0 0 0,2 0 4 0,2 0-6 0,-3 2 1 15,-5-1 1-15,8 1 0 0,-4-1 0 0,2 0 4 0,-5 3-4 16,3-1 0-16,2 1 0 0,-2-1-3 0,0 1-1 0,1 1 2 15,1 1 2-15,-6-1-3 0,4 2 2 0,2-1-4 16,-1 2-2-16,-1 1-3 0,-2 0 1 0,2 0-1 0,0 1-1 16,1 2-1-16,-3 0-1 0,2 0 2 0,0 3-4 15,2 0-1-15,-6 0-2 0,7 3-12 0,-7 0-1 0,4 2 5 16,2 1 9-16,0 1-5 0,1 2 1 0,-7 0-2 0,4 2 2 16,4-1 3-16,-1 1 3 0,-3-1 4 0,0 1-1 0,0-1 3 15,0-1 1-15,3 2-2 0,-3-2 7 0,0 0 1 0,0 0 0 16,5-1-4-16,-5 2 0 0,4-1-5 0,-4 0-3 15,5 0-7-15,-3 0-2 0,0 0 2 0,1-1 3 0,-1 2 7 16,0-3 2-16,0 2 1 0,1 2 5 0,-7-2 2 16,6 0 1-16,-2-2 0 0,-4 1 0 0,6-1 0 0,-5-1 3 15,3-1 1-15,-2 1 1 0,0-3 1 0,-2 0 1 0,-2-2 0 16,4 1 1-16,0-3 0 0,-4 2 0 0,0-3-3 0,2 2 0 16,-2-3-3-16,0 2-1 0,5-2 1 0,-3-1-2 15,-2 0 2-15,0 1 0 0,0-1-1 0,0-1-1 0,4 1 3 16,-4-2-1-16,0 0 5 0,0 0 1 0,0 0 6 0,0-2 3 15,0 1 2-15,0-1 2 0,0-1 2 0,0 0-4 16,-4 1 0-16,4-2-5 0,0 1 0 0,0-1-3 0,-2 1-2 16,2-2-3-16,-5 1-2 0,5-1 0 0,0 1 1 0,-2 1 4 15,2-2-4-15,-4-1 8 0,0 2 2 0,4-1 6 16,-2-1 7-16,2 0 0 0,-4 0 3 0,0 0 0 0,2 0-2 16,-2 0 7-16,1-1 3 0,-5-1 0 0,2 2-6 0,4-3-2 15,-8 2-1-15,1-1 0 0,1-1-6 0,-6 0-3 0,3 0-5 16,-5 0-3-16,-1 0-6 0,1 0 0 0,-1 0 2 15,1 0-4-15,-5 2 1 0,4-2 0 0,-1 1-5 0,-3 0 7 16,5 3-3-16,-5-1 0 0,4 0 0 0,-3 1 1 16,3 0 2-16,1 1 0 0,3 0 6 0,-3-1-3 0,1 0 0 15,-1 1 3-15,3 0-5 0,-1-1 2 0,1 1 0 0,1-3 3 16,2 2-4-16,-5 0 4 0,5-1 0 0,-3 0 5 0,3 0-7 16,-2 0-2-16,1 0-2 0,5-1-2 0,-8 1 2 0,7-2 1 15,1 2 1-15,-4-1 1 0,4-1-1 0,-3 0-10 16,7 1 0-16,-4 0 3 0,2-2-5 0,0 3 2 0,2-3 0 15,-2 1 0-15,2-1 0 0,-2 0 0 0,-1 2 0 16,3-2-4-16,2 0 2 0,-4 0 2 0,0-2 0 0,2 2-4 16,-2 0 3-16,4 0 1 0,-2-1-4 0,2 1 4 0,-4-2 0 15,0 1-4-15,4 1-2 0,0-2 6 0,-3 2 2 16,-1-2-1-16,4 1-1 0,0 1 3 0,-2-3-4 0,2 2-4 16,0-1 5-16,-4 1 2 0,0-2 2 0,4 1-5 0,0-1-1 15,-2 0 2-15,2 0-3 0,-4-1-1 0,4-1 2 0,-4 0-4 16,2-2-11-16,-3 1-7 0,5-3-4 0,-2-1-2 15,-6-2-11-15,6-1-5 0,-2-1-13 0,-2 0-7 0,-1-2-12 16,3 1-12-16,-6-3 0 0,8 0 6 0,-6-1-2 16,-1 0-7-16,1 0-8 0,0-1-2 0,0-1-3 0,-1 0 14 15,-1-1 5-15,0-4 6 0,-1 2 16 0,1-3 16 0,-2-1 15 16,-3-1 9-16,-1-2 3 0,-1-1 2 0,5-3-3 0,-3 1-9 16,-1-3-23-16,3 1-28 0,-1 0-38 0,3-2-39 15,3 4-38-15,0 1-24 0,2 1 24 0,0 2-1 0,1 3-8 16,3 2-8-16,-2 2-7 0,0 2-6 0,4 2 1 0,0 1-55 15,0 4-31-15,4 1 1 0,-4 5 51 0</inkml:trace>
  <inkml:trace contextRef="#ctx0" brushRef="#br0" timeOffset="1675.26">12523 13639 191 0,'0'0'180'0,"-2"0"38"15,2 2-12-15,-5-2-36 0,5 1-37 0,0-1-28 0,-2 2-18 16,2-2-10-16,0 1-9 0,0 1-9 0,-4-1-8 15,4 1-4-15,0-1-1 0,0 0 2 0,0-1 1 0,0 4 9 16,4-3 7-16,-4 1 2 0,0 1 2 0,2-2-1 16,3 2 2-16,-3 0 1 0,6 0-3 0,-6 0-2 0,4 0-8 15,2 0-5-15,-6 0-8 0,9 0-6 0,-1 0-6 0,-4-2-3 16,9 3-6-16,-7-1-7 0,2-2 0 0,5 1-5 16,-3-1-3-16,3 2-2 0,-7-3-2 0,11 3 0 0,-3-3-2 15,-3 1-1-15,3 1-2 0,1-2 2 0,-3 2 0 0,3-1-2 16,-1 1 0-16,1-1 0 0,-1 1 0 0,-3-1 0 0,3 1 0 15,1-1 0-15,-7 1 0 0,5 0 4 0,-3 0-1 16,-2 0 2-16,1 1 1 0,-1 0 3 0,0 0 3 0,-1 0 4 16,-1 0 7-16,-2 0 10 0,4 1 10 0,-3 1 8 15,-1-1-2-15,0 0-3 0,2 3-6 0,-2 0-6 0,5 1-8 16,-9-1-3-16,4 4-4 0,4-2-3 0,-1 3-4 0,-3-2-10 16,4 4 3-16,-8-1-1 0,9 0-3 0,-5 4 2 0,4 0-3 15,-4-1 1-15,5 4 2 0,-1-1-1 0,-4 2-2 0,5 1 0 16,-5 3 0-16,4-1 0 0,0 2 0 0,-3 3 0 15,3-2 0-15,-4 2 0 0,0-1 2 0,5-1-4 0,-3 0 2 16,-6-1 0-16,4-1 0 0,3-1 0 0,-7 2 2 16,4-2-4-16,-2-2 2 0,0 2 0 0,2-1 0 0,-4 1-2 15,7-2 4-15,-7 2 0 0,2 2-2 0,0-2 0 0,-2 1 0 16,4 1-2-16,-2-1 2 0,0 2 0 0,3 2-2 16,-5 1 1-16,6-2-3 0,-6 2-2 0,6 0 4 0,-1 0-3 15,-5-1 0-15,6-1 0 0,-2 1-5 0,0-2-1 0,0-2-1 16,-1 1 3-16,1-1-2 0,0-1 7 0,-2-1 0 15,0-2 1-15,-2 0 2 0,5 0 2 0,-7-3-1 0,4 0 0 16,0 0 0-16,-4-2 0 0,0-1 3 0,2 0 1 0,-2 0-1 16,0 0-6-16,0 0 2 0,0-2 1 0,0 3 0 15,0-1 0-15,0 0 3 0,0 0-2 0,0 1-1 0,0-2 0 16,0-1 0-16,0 1 0 0,-2-1 1 0,2-1 1 0,0 0-2 16,-4-1 0-16,0-1 3 0,4 0-2 0,-3 0 0 0,-1 0-1 15,2-1 0-15,-2 0 0 0,0-1 0 0,2 1 0 16,-6-2-3-16,6 2 1 0,-5-1 6 0,-1 1-3 0,2 0-1 15,4 0 0-15,-8-2 0 0,3 1 3 0,-3 1 0 16,2-2-2-16,-1 1-1 0,-1-1 0 0,0 1-2 0,-1-1 2 16,1 1 2-16,0-1-2 0,2 0-2 0,-7 0 2 0,5 0 0 15,-1 1 0-15,3-2 0 0,-6 1 0 0,3-1 0 0,3 2 0 16,-2-3 0-16,-1 2 0 0,1 0 0 0,0-1 2 0,-1 0-2 16,1 0 0-16,2-1 0 0,-1-1 0 0,1 1 0 15,-6-1-2-15,8-1 4 0,-5 0-2 0,1 0 6 0,0-1 3 16,3 1 4-16,-3 0-5 0,4-2 6 0,-5 1-4 15,1-1-3-15,4-1 3 0,-4 2 3 0,3-1-1 0,1-1 5 16,0 0 6-16,-2 1-2 0,2-1-6 0,3 0 0 0,-5 0-5 16,2-1-4-16,4 1 2 0,-6-1-5 0,6-1 0 15,-5 1 1-15,-1-2-3 0,6 0 1 0,-6-2-3 0,2 1 1 16,3-1 3-16,-5-1-2 0,0 0-1 0,0 0-3 0,6-1 2 16,-9-1-1-16,5 1 0 0,-2-3 2 0,2 2 0 0,-1-2-2 15,1 2-10-15,0-3-6 0,-2 1-4 0,6-2-1 16,-9 0-3-16,5-2-1 0,-2 1-5 0,2-2 2 0,-5-2-5 15,5-2-4-15,-4-2-2 0,4-2-2 0,-7-2-2 16,3-1 10-16,-5 1 4 0,5-2-4 0,-2 3 6 0,-1 0 10 16,-1 0 7-16,1 1 5 0,-1 2 2 0,4 0 3 0,-3 5-2 15,3-1 1-15,-3 1 0 0,3 1 1 0,4 1 0 0,-9 1 0 16,9 1 1-16,0 0 1 0,-2 1-3 0,2-1 3 0,-1 0 0 16,1 0-2-16,0-1 1 0,-2-1 1 0,6-1 0 15,-7-2 1-15,3-1 1 0,4-3 2 0,-6-1 5 0,2-2-2 16,4-3 1-16,-3-4 4 0,1-1-1 0,4 2-1 15,-2-3-1-15,-2 2-6 0,4-1 0 0,0 2 0 0,0 0-1 16,0 0-1-16,0 2-1 0,0 1 0 0,0 0 0 0,4 0-8 16,-4 1-8-16,2 2-2 0,-2-1 1 0,0-1-4 15,0 2 0-15,4 0 2 0,-4 0 0 0,0 2 5 0,0-1 1 16,0 1 1-16,0 1 2 0,0 0 2 0,0 1-4 0,0 4-2 16,0-1-1-16,5 2-1 0,-5 2 2 0,0-1 0 0,0 1 3 15,0 1 4-15,2 0 4 0,-2 0-1 0,4 0 3 16,-2 1 1-16,-2-1-4 0,4 2 1 0,0-1-4 0,-4 0 4 15,2 1-5-15,-2 1-3 0,0 0-7 0,4 2-8 16,-4-1-9-16,2 1-8 0,-2-1-7 0,0 2-7 0,0 0-9 16,0 1-10-16,0 1-20 0,0 0-27 0,0 1-34 0,0-2-28 15,0 2-22-15,0 0-33 0,0 0-44 0,-2 0-22 0,2 2 5 16</inkml:trace>
</inkml:ink>
</file>

<file path=ppt/ink/ink5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0:39:20.065"/>
    </inkml:context>
    <inkml:brush xml:id="br0">
      <inkml:brushProperty name="width" value="0.05292" units="cm"/>
      <inkml:brushProperty name="height" value="0.05292" units="cm"/>
    </inkml:brush>
  </inkml:definitions>
  <inkml:trace contextRef="#ctx0" brushRef="#br0">10606 6361 129 0,'0'-3'110'0,"0"0"56"0,-2 0 4 0,2 0-10 16,0 0-6-16,0 2-20 0,0-2-17 0,0 0-13 15,0 1-8-15,0-1-10 0,0 2-9 0,-4-3 12 0,4 3 0 16,0 0 4-16,0-1 1 0,-4 1 4 0,4-2-2 15,0 1 2-15,0 1 2 0,0-1 1 0,0 1 1 0,0-1 4 16,0 0 4-16,0 1 21 0,0 0 24 0,0 1-4 16,0-2-22-16,0 1-23 0,0 1-26 0,0-2-25 0,0 2-14 15,0-1-15-15,0 1-9 0,0 0-5 0,0-2-9 0,0 2-2 16,0-1 2-16,0 1-3 0,0 0 3 0,0 0-1 0,0 0-1 16,0 0-1-16,0 1 0 0,0 1 5 0,0-2 0 15,0 3-1-15,0-2 2 0,0 2 2 0,0 2-1 0,0-2 4 16,0 1-1-16,0 1-2 0,0 1 0 0,0 0-3 15,0 0-4-15,0 1 3 0,0 1-3 0,0 1 0 0,0 0 1 16,0-1-1-16,4 3-1 0,-4 0-3 0,0 1 3 0,0-2 0 16,4 2 0-16,-4 2 0 0,0-2 0 0,0 1 0 0,0 2 2 15,2-1-1-15,-2 1-1 0,0 1 0 0,5 1 0 16,-3-1 0-16,-2 2 0 0,0 0 0 0,4 3 0 0,0-1 0 16,-4 1 0-16,2 0 2 0,-2 0 0 0,0 0 1 0,4 0-5 15,-4 1 2-15,2-1 0 0,-2 0 3 0,0 2 1 16,0-2-3-16,0 0-1 0,4 0 0 0,-4 0 2 0,0-1 1 15,0 2 2-15,0 0 2 0,0-1 3 0,0 2-4 0,0 1-4 16,0-2 3-16,0 4 0 0,0-2 0 0,0 1 4 16,0 2 2-16,-4 2 3 0,4 2 8 0,0 2-2 0,-2 2 2 15,2-1 4-15,-4-1 7 0,2 2 3 0,2-1-4 0,-4 1 9 16,0-2 13-16,2-1 5 0,-3 2 8 0,3-1 0 0,-2 0 3 16,0 1-3-16,2 0 5 0,-2 0-2 0,0 2-13 15,2 0-11-15,-2 1-4 0,1 2 1 0,3 2-1 0,-8-2-4 16,6 1 1-16,-2-2 1 0,2-1-6 0,-2 2 3 15,0-1-8-15,-3-1-2 0,3-1 2 0,4 3 10 0,-6 0 5 16,4 0 3-16,2 0 6 0,-8 3 7 0,6 0 8 0,-2 0 7 16,2 0-7-16,-3-1-8 0,1 1 7 0,4-2 8 0,-2-1-8 15,-2 0-9-15,2 0-9 0,2 0-7 0,-4 0-1 16,4 0-7-16,-4 2-6 0,4-2-8 0,0 4 2 0,0 1 3 16,0 1-4-16,-2-2-4 0,2 2-1 0,0 0-4 0,-4-1-1 15,4 1-1-15,-5-3 0 0,5 1-1 0,0 2-2 16,-2-1-1-16,-2-1 0 0,4 2-2 0,-2 0 5 0,-2 3 0 15,0 0-2-15,4-1 0 0,-2 1-3 0,-2-2 3 0,2 1 0 16,2-2-2-16,-5-1 0 0,1 2-3 0,4-3 2 16,-2 2 0-16,-2 0-1 0,4 1-1 0,-2 1 0 0,2 1-1 15,-4 2 6-15,4-2-3 0,-4-2 2 0,4-1-4 0,0 0-2 16,-2 0 3-16,2-1 0 0,-4-1-3 0,-1-1 0 0,5 0-4 16,0 2 10-16,-2 1-4 0,-2 4 2 0,4-2-4 15,-2 2 0-15,2-1 0 0,0 0 0 0,-4-1 0 0,0-2 0 16,4-1 0-16,0 0 5 0,-2 1-3 0,2-2-2 15,0 1 3-15,0 1-3 0,0-2 4 0,0 3-2 0,2-1-2 16,-2-2 3-16,0 1 3 0,4-2-2 0,0-2 5 0,-4 0-4 16,2 0 2-16,2-3 1 0,-2-1 0 0,3 1 3 15,-1-2-4-15,-2 0-5 0,2-1 2 0,0 2-4 0,-2 0 5 16,4 0 0-16,3 2 3 0,-7-2-6 0,4 0 6 0,-2 0-3 16,0-2 1-16,2 1-1 0,-4-4 1 0,7 2-4 15,-7-3 3-15,6 0 2 0,-6-2-2 0,2 1 0 0,-2-2-3 16,7 0 5-16,-7 0 2 0,2-1-5 0,-2-1-3 0,2 1 2 15,0-1 5-15,-2-1-5 0,-2 2-2 0,4-2-1 16,-2 0 3-16,2 0 1 0,-4-1-6 0,5 0 2 0,-3-2 0 16,-2-1 0-16,4-2 2 0,0 0-6 0,-4-3-6 0,0 0-9 15,2-2-13-15,-2-2-10 0,0-1-21 0,4-2-23 0,-2-1-31 16,-2-1-37-16,0-1-43 0,0-2-70 0,0 0-97 16,0-2-82-16,0-1-82 0,0 0-109 0,0 0-19 0,0-3 69 15,0 0 20-15,-2-3 70 0,-2-1 8 0,4-5 63 16</inkml:trace>
  <inkml:trace contextRef="#ctx0" brushRef="#br0" timeOffset="2108.64">10493 6283 70 0,'4'-1'85'0,"-4"-1"13"0,4-1 12 0,-4 2-10 15,0-1-16-15,2 0-11 0,-2 1-9 0,0 1 4 16,0-1 1-16,4 1 4 0,-4-2-4 0,0 1 2 0,2 1-7 15,-2 0-4-15,0-2-3 0,0 2-7 0,0-1-2 16,0 1 0-16,0 0-2 0,0 0 2 0,0-2-2 0,4 2 5 16,-4 0 8-16,0-1 3 0,0 1-2 0,0 0-2 0,0 0-3 15,5 0-6-15,-5 0-3 0,0 0-6 0,0 0-4 0,0 0 0 16,0 0-5-16,0 0-4 0,0 0 1 0,2 0 2 0,-2 0-3 16,0 0-1-16,0 1-2 0,4-1-1 0,-4 0 4 15,2 2 0-15,-2-2 2 0,4 1 0 0,0 1 1 16,-2-2 3-16,-2 1-6 0,6-1 4 0,-6 2-1 0,4-2-2 0,3 1-2 15,1-1 3-15,-6 1-3 0,2 1-3 0,2-2-1 16,1 3 0-16,-1-3-1 0,2 3 3 0,-2-3 1 0,0 2 11 16,9-1 4-16,-9 1-2 0,4-1 1 0,3 1 3 0,-3-2-3 15,3 1 0-15,1-1-1 0,-2 0-2 0,5 2 0 16,-1-2-4-16,1 0 1 0,2 0 0 0,-1 0-1 0,5-2-2 16,-2 2 1-16,6 0 2 0,-5-1 0 0,9 1 0 15,-4-2-1-15,2 1-1 0,4 1 1 0,-2-2 6 0,2 1-5 16,-2 1 6-16,2-2-5 0,-4 2-1 0,4-1 2 0,-2-1-3 15,-2 1 3-15,2-1 6 0,-2 2 2 0,2-2-1 16,-2 1-2-16,-2 1 4 0,6-1 4 0,-2-2-3 0,-2 1 3 16,6-1-9-16,-2 0-4 0,-4 2-8 0,4-4-2 0,9 4 0 15,-9-2-6-15,4 0-1 0,-2 0 1 0,6 0-6 0,-5-1 1 16,1 2 3-16,-4 0-2 0,8-1 5 0,-6 0-3 16,-2 0-1-16,5 2 3 0,3-1-1 0,-6-1 1 0,2 2-4 15,3-1-1-15,1 1 4 0,-2-1-4 0,0 1-1 0,5 1-1 16,-3-3 0-16,3 3 0 0,-5-2 2 0,0 1 5 15,-2-1-5-15,3-1 7 0,-3 1 2 0,4 1 0 0,-6 0 7 16,7-1-4-16,-7 1-8 0,2-1 2 0,0 1-3 0,3-1-5 16,1 1-5-16,2-1-1 0,-3 2 0 0,3-1-4 0,-4-1-2 15,5 0 0-15,-1 1 0 0,0 1 0 0,-3-1 3 16,3 1-2-16,-6-2 0 0,7 2-1 0,-5 0 0 0,2 0 0 16,-1 0 0-16,1 0 0 0,0 0 0 0,1 2 0 15,1-2 0-15,0 0 0 0,1 1 0 0,-1-1 0 0,-3 0 0 16,3 0 0-16,-4 0 0 0,3-1 3 0,1 1-2 0,-8 0-1 15,7 0 0-15,-3-2 0 0,0 1 0 0,2 1 0 0,-1-2 0 16,1 1 0-16,0 1 0 0,1-2 0 0,1 2 0 0,-4-1 0 16,5 1 0-16,-5-2 0 0,2 2 0 0,-1 0 4 15,-3 0-2-15,0 0-2 0,-2 0-4 0,2 0 6 0,1 0 0 16,-1 2 4-16,-4-2 0 0,2 0-4 0,2 0 1 16,0 0-1-16,3 0-1 0,-3 1-1 0,2-1 0 0,3 0 0 15,-7 2 0-15,6-2 2 0,-2 0 0 0,3-2-2 16,-7 2 4-16,6-1-2 0,-6 1-2 0,7 0 0 0,-7 0 0 15,2 1-4-15,0-1 3 0,0 0 5 0,-1 2-3 0,5-2 5 16,-6 1-4-16,2 1 2 0,5-1-2 0,-7 1-2 0,6-1 7 16,-6 2-1-16,2 0-4 0,1-1 2 0,-1-1-3 0,-2 2 0 15,-2-1-1-15,4 1 3 0,-4-1-5 0,0 0 1 16,3 1 4-16,-3-1 2 0,0-1-3 0,4 1-7 0,-4 1 5 16,2-2 0-16,2 1 0 0,-4-1 0 0,9 1 4 15,-7-2-1-15,-2 1-8 0,4-1 3 0,0 2 6 0,-4-1-3 16,1 1-6-16,-1-1 5 0,0 1 0 0,2-2 0 0,-6 1 4 15,2 1-3-15,-2 1 1 0,2-3 0 0,-2 1-1 0,2 2-4 16,-4-2 2-16,-3 1 1 0,7 1 0 0,0-1 0 16,-2-1-4-16,2 2 6 0,-2-1-1 0,2-1 1 0,-6 1 0 15,6-1-1-15,-2 2-1 0,-2-1 0 0,0-1 0 0,0 1 0 16,4-1 2-16,-9 1-3 0,1 1 0 0,4-3 1 16,-4 1 0-16,2 1 0 0,-7-1 2 0,3-1-3 0,-1 1 0 15,-1-1 1-15,0 2 2 0,-3-2 0 0,1 2-2 16,-1-1 0-16,1-1 0 0,-5 2 0 0,3-2-3 0,-3 1 2 15,3-1 1-15,-7 0-3 0,6 2-2 0,-3-2 0 0,1 1-3 16,-2 1-5-16,-3-2-7 0,7 0-4 0,-8 1-4 0,5 1-8 16,-1-2-9-16,-4 1-3 0,0-1-10 0,1 2-18 15,-1-1-27-15,4-1-40 0,-2 0-52 0,-6 0-60 0,5 2-78 16,1-2-87-16,-6 0 2 0,2 1 13 0,-2-1-33 16,2 0 17-16,0 2 36 0,-2-1 12 0,-2-1-9 0</inkml:trace>
  <inkml:trace contextRef="#ctx0" brushRef="#br0" timeOffset="3231.99">17986 6288 40 0,'4'-3'153'0,"-4"1"52"15,4 1-22-15,-4-2-27 0,0 1-23 0,2-1-26 16,-2 1-18-16,4 0-17 0,-4 0-11 0,0 1-14 0,0-2-10 15,0 1-7-15,0 1-5 0,0-1-4 0,0 1-2 0,0-1 0 16,0 2 1-16,0-2 7 0,0 2-1 0,0-1 4 0,0 1 2 16,0 0-1-16,0 1 2 0,0-1 6 0,3 2 5 15,-3-2 5-15,0 2-2 0,0-1-3 0,0 1-5 0,0 1-6 16,0-2-1-16,0 2-3 0,4 0-1 0,-4 0 2 16,4 0 0-16,-4 2 6 0,0-2 1 0,0 1-2 0,2 2 0 15,-2-1 1-15,0 1 2 0,0-1 0 0,0 2 0 0,4 0 3 16,-4 1 4-16,0 1 3 0,2-2 0 0,-2 4 3 0,0-2 2 15,0 1 1-15,0 2 0 0,0-1 4 0,0 2 23 0,0-1 0 16,0 2-9-16,0 1-12 0,0 0-5 0,0 0-4 16,0 0-7-16,0-1-6 0,4 3 0 0,-4 0-5 0,4 1-1 15,-4 0-3-15,0 0-2 0,2 3-2 0,3-2-1 16,-1 2-1-16,-4 0 1 0,6 0 4 0,-6 0 1 0,2 0-2 16,2 0-3-16,0-1 6 0,-2 1-1 0,-2-2 1 0,6 1 3 15,-6-1 4-15,5 1-1 0,-1 1 0 0,-2-3 5 16,2 1 0-16,-2-1-1 0,-2 2 0 0,8 0 3 0,-6 0-2 15,-2 1 2-15,9 0 0 0,-7 0 0 0,2 2 4 0,-2-1 2 16,2 2-1-16,0 0-1 0,-2 2-5 0,4 2 5 16,-6 1-5-16,9-1 0 0,-9 2 5 0,2-1 1 0,-2 0 0 15,4 2 3-15,-2-3 2 0,-2 2-4 0,0 0-3 16,0-1-1-16,0-1 0 0,4 0-7 0,-4 1 2 0,0-2-4 0,0 2-7 16,0-1-9-16,4 1-1 0,-4-1 1 0,0 1-4 15,0 2-3-15,0-1 0 0,0 2-1 0,0-1-1 0,0 1-1 16,0-1 6-16,2 2-1 0,-2-2 5 0,0 1-4 0,0-2 3 15,0 1 3-15,0 0 9 0,-2 0-4 0,2 1 5 16,0-1-1-16,0-1-3 0,0 2-10 0,0 1 5 0,-4-2 1 16,0 2-5-16,4 3-6 0,-2 0-3 0,-2 0 1 15,4 2-2-15,-2-2 2 0,2 1-1 0,-4-1 3 0,-1 0-1 16,5-1 1-16,-6-1 2 0,6-1 5 0,0 2 4 0,-2-2 7 16,2 1 0-16,-4-1-8 0,0 0 11 0,2 2 8 0,2-1 2 15,-4 2-5-15,2 2-6 0,2 1-9 0,-4 0 0 16,-1-2-10-16,5 1 2 0,0-2-4 0,0 0-2 0,-2 0 1 15,2 0-8-15,0-2 5 0,0 1-3 0,2-2-2 0,-2 1-3 16,0-1 0-16,0 2 4 0,5-1 4 0,-1 0-7 16,-4 4 0-16,0-1-3 0,0 1 3 0,2-1 0 0,-2 3 4 15,4-4-4-15,-4-1-1 0,0 2 4 0,0-1-4 0,0 0 1 16,-4-2-1-16,4 2 0 0,-2 0 0 0,2-1 0 16,0 2 0-16,0 1 0 0,-4 1 0 0,4 0 0 0,-5 1-3 15,5-1 5-15,0-1-1 0,0-2-4 0,0 0 3 0,0 0 0 16,0-2 0-16,0-1-4 0,5 2 2 0,-5-2 2 0,4-2 4 15,-4 0-4-15,0 3 0 0,2-1 0 0,2-2 0 16,-4 4 0-16,2-2-3 0,-2 3 2 0,0 0 1 0,0 0 4 16,0 1-4-16,4-1 0 0,-4 0-3 0,0-3 2 15,0 1 1-15,4 0 4 0,-4 0-4 0,0-2 0 0,-4 1 0 16,4-2 0-16,0 1 0 0,0-1 0 0,0 1 0 0,0-1-3 16,4 2 2-16,-4-2 1 0,0 4 0 0,0-2 0 0,0-1 0 15,0 0 0-15,0-1 4 0,0-1-4 0,0 0 0 16,0-2 4-16,0 1-4 0,0-2 1 0,-4 1 3 0,4-1-4 15,0 0 0-15,-4-2 0 0,4 1 7 0,0 1 4 0,0-1 2 16,0-1-3-16,0 0-2 0,-2 1-1 0,2 1 7 16,0 2-3-16,0-2-5 0,0 1 4 0,0-1-7 0,0 0 1 15,0 0 2-15,0-1-4 0,-4-1 1 0,4-1 0 16,0-1-1-16,0-2-2 0,0-1 8 0,0 0 8 0,-2-2-1 16,2 0-1-16,0-1 6 0,0-2 2 0,0 0 2 0,0 0 2 15,0-2-5-15,0 1-4 0,0-1-4 0,0-1-3 0,0 0-3 16,0 0 2-16,0-1-3 0,0-1-3 0,0-1-2 0,0 0 2 15,0 0-2-15,0-1-4 0,0-1 3 0,0-1-5 16,0 0 4-16,0 0-6 0,0-1-11 0,0-1-9 0,0-1-10 16,0 0-7-16,0 2-18 0,0-4-19 0,0 2-26 15,0-2-34-15,0 3-63 0,-4-3-94 0,4 1-124 0,0-1-76 16,0-1-89-16,-5 0-122 0,5 0 57 0,0-1 29 0,-2-1 80 16,2-1 45-16,-8 0 21 0,8-1 144 0</inkml:trace>
  <inkml:trace contextRef="#ctx0" brushRef="#br0" timeOffset="5067.92">10280 13042 191 0,'4'-4'108'0,"-2"2"36"0,-2-1-16 15,4 0-24-15,0 2-4 0,-4-2-8 0,2 1-1 0,-2 1-5 16,4-2-1-16,-1 1-5 0,-3 0-6 0,8 1-2 16,-8 1-1-16,2-1-4 0,4-1 7 0,-2 2 4 0,0 0 5 15,3 0 2-15,-3 0 3 0,2 0 8 0,0 0 4 0,0 2-7 16,0-1-9-16,5-1-8 0,-1 1-5 0,0 1-7 16,1 0-8-16,1-1-2 0,3 1-6 0,-3-1-8 0,3 1-1 15,1-1-4-15,1 1 0 0,1-2 9 0,-1 1 1 0,3-1 4 16,-3 0 4-16,6-1 3 0,-3 1 2 0,3-2 2 0,2 2 0 15,2 0 0-15,0-1-1 0,-5 1 2 0,7 0-5 16,-2 0 1-16,6 1-1 0,0-1 1 0,3 3 1 0,-1-3 1 16,2 3 8-16,0-2-1 0,0 1 8 0,-2 0 5 15,7 1 7-15,-7 0-2 0,-2-2-2 0,4 1-5 0,5-1-3 16,-7 2-3-16,2-1-7 0,0-2-1 0,2 1 1 0,1 1 2 16,-3-2 8-16,6 0 1 0,1 1-10 0,3-1-3 0,-1 0-13 15,-3 2 5-15,7-2-2 0,-7 0-6 0,9 0-2 16,-9 1-10-16,3 1-3 0,3-2-3 0,-1 1 1 0,-3-1-3 15,7 0 2-15,-2 2 2 0,3-2 0 0,-3 0 7 0,4 0 1 16,-5 0 2-16,5-2-1 0,-4 2 1 0,-1-1-2 16,1-1 0-16,0 1 2 0,1-2 0 0,-1 1-8 0,-1-1 0 15,5 0-5-15,0-1-7 0,-2 1-8 0,5-2-1 16,-1 2-1-16,2 0-2 0,2 0 0 0,-8 0 2 0,8 0-1 16,-7-2 2-16,5 4-7 0,-2-2 6 0,0 2 0 0,2-2 1 15,-2 0-2-15,4 1 5 0,-3 1 0 0,-1-3 2 0,4 3-1 16,-2 0 2-16,-6-1-1 0,6-1 0 0,-3 2-2 0,3-1 2 15,-6-1-1-15,6 0-3 0,-2 0-2 0,4 0-6 16,-2 0-3-16,-3 0 2 0,3 0 6 0,-2 0-7 0,0-2-2 16,-2 4 0-16,-1-2 4 0,1 0 1 0,0 2-4 15,-2-2 0-15,1 1 3 0,5 1 0 0,-6-1-1 0,2 2-3 16,3 2 3-16,-7-2-2 0,4 1 7 0,-9 1-6 0,5 1 2 16,2-2-4-16,-9 2 9 0,2 0-8 0,3-2 4 0,-5 4 6 15,1-2-5-15,-1 0 3 0,1 0 2 0,-3-1-7 0,2 1-1 16,1 0-1-16,-1 0 2 0,-1 0-3 0,1-2-1 15,-8 2 7-15,2-1-4 0,5 1-2 0,-9-2-1 0,2 0 0 16,2 1 0-16,-4 0 3 0,0-2-3 0,0 1-2 16,5 1 4-16,-5-2-4 0,0 0 1 0,4 1 4 0,-4-1-3 15,0 0-2-15,2 0 1 0,-2 0 4 0,-4 0-3 0,2 0 0 16,-2 0 0-16,-2 2 5 0,4-2-4 0,-8 0-1 0,4-2 0 16,-1 2 0-16,-3 0-3 0,0 0 6 0,2-1-3 15,-7 1 4-15,7 0-7 0,-6 0 3 0,1 0 0 0,1 0-4 16,-2-2 7-16,1 2-6 0,1-1 2 0,-4 1 1 0,1 0 0 15,3 0 0-15,0 0 0 0,-3 0 0 0,3 0 0 16,0 0 4-16,-3 0-4 0,7 0 0 0,-6 0-3 0,-3 0 2 16,9 0 1-16,-7 0 0 0,-1 0 0 0,8-2 0 15,-9 2 4-15,5 0-4 0,-4-2 0 0,-1 2 0 0,1 0 0 16,-1 0 0-16,1-1-3 0,-5 1 2 0,5 0 1 0,-1 0 4 16,1 0-7-16,1 0 2 0,-1 1 1 0,-1-1 0 0,-3 0 4 15,3 2-4-15,-1-2 0 0,1 0 0 0,-3 2 0 16,1-2 0-16,3 0-3 0,-5 0 6 0,3 1-3 0,1-1 0 15,-3 0 0-15,-1 0 0 0,2 0 0 0,-1 0 0 0,1 0 0 16,-1 0 0-16,-3 0-3 0,5 0 2 0,-7 2 1 16,6-2 4-16,-1 0-4 0,-3 0 0 0,4 0-3 0,-5 1 6 15,1-1-3-15,-2 0 0 0,1 0-3 0,1 2 6 16,-4-2-3-16,4 1 4 0,-3-1-3 0,1 0-1 0,2 0 0 16,-4 2-3-16,-3-2 6 0,5 0 1 0,-6 0-9 0,4 0 6 15,2 1-1-15,-6-1 0 0,7 0 0 0,-7 0 8 0,4 0-3 16,-2 2-1-16,0-2 6 0,-2 0-4 0,2 0-4 0,-2 0 2 15,3 0 3-15,-1 0 3 0,-2 0 2 0,-2 0 3 16,4 0 3-16,-2 0-2 0,-2 0 7 0,4 0-4 0,0 0 5 16,-4 0 2-16,2 0 2 0,-2 0-2 0,0 1 1 15,0-1 3-15,5 0 1 0,-5 0-5 0,4 0 4 0,-4 0-1 16,0 0 1-16,0 0 0 0,0 0-1 0,0 0 1 0,0 0-2 16,0 0-10-16,2 0-5 0,-2 0 1 0,0 0-2 0,0 0-5 15,4 0-5-15,-4 0-1 0,0 0-4 0,0 0 2 16,0 0 1-16,0 0-3 0,0 0-6 0,0 0-4 0,0 0-8 15,0 0-6-15,0-1-17 0,0 1-21 0,0 0-37 0,0 0-56 16,0 0-97-16,0 0-167 0,0 0-219 0,-4-2-134 16,4 2-144-16,-2 0 42 0,-2 0 103 0,-1 0 112 0,-1 0 42 15,2 0 229-15</inkml:trace>
  <inkml:trace contextRef="#ctx0" brushRef="#br0" timeOffset="7239.8">10561 13512 60 0,'0'-3'85'0,"0"0"11"0,0-1 8 0,2 3-11 0,-2-2-13 16,0 0-12-16,0 2-7 0,0-1-3 0,0 1 8 0,0-2 8 16,0 1 3-16,0 0 1 0,0 1 0 0,0 0-1 15,0-1-2-15,4 1 0 0,-4-1 2 0,0 1 3 0,0-1 6 16,0 2 15-16,0-1 0 0,0-1-1 0,0 2-3 0,2-1-3 15,-2-1-3-15,0 0-4 0,0 2-11 0,0-1-7 16,0 1-12-16,0 0-7 0,0-1-7 0,0 1-5 0,0 0-3 16,0-2-3-16,0 2 2 0,0 0-1 0,0 0 0 15,0-1 2-15,0 1 6 0,0 0 17 0,0 0 15 0,0 0 10 16,0 0 7-16,0 0 6 0,0 1 14 0,0-1 8 0,0 2 10 16,0-1-6-16,0 2-3 0,0-1-16 0,0 1-7 0,0 0-8 15,0 1-12-15,0-1-9 0,0 2-13 0,0-1-7 16,-2 1-7-16,2 0-3 0,0 2-6 0,0 0 0 0,0-1-1 15,-4 3-4-15,4 0-4 0,0 0-1 0,0 1-1 0,-2 1-1 16,2 0-1-16,0 2-1 0,0-1-1 0,-4 0-3 16,4 0-1-16,-4 2-2 0,4-2-4 0,0 1 2 0,0 2-5 15,0-1 0-15,-2-1-3 0,2-1 3 0,0 2-2 16,0-4 0-16,0 1-1 0,0-3 0 0,0 2 0 0,0-2-3 16,2 0 2-16,-2 0-1 0,0-2 0 0,4 0 2 0,0-2 0 15,-4 1 3-15,2-2-3 0,-2 1 0 0,4-1 0 0,-2-1 0 16,2 1 0-16,0-2-6 0,-1 1-7 0,3-1-12 15,-2 0-6-15,0-1-12 0,-2 0-14 0,2 0-15 0,0 0-16 16,-2 0-21-16,5 0-25 0,-7-1-26 0,8 1-34 16,-8-1-29-16,2-1-36 0,2 1-32 0,-2-1 38 0,-2-1 19 15,4 2-3-15,0-2-5 0,-4 0-4 0,0 1 17 0,0-1 21 16,0 0 7-16,0 0 24 0,0 0 35 0,-4 0 45 0,0 0 26 16,4 0 16-16,0 0-15 0,-2 0-64 0,-2 0-8 0,2 0-8 15</inkml:trace>
  <inkml:trace contextRef="#ctx0" brushRef="#br0" timeOffset="7491.81">10520 13722 153 0,'-2'-2'96'0,"-7"-1"51"0,9 2-6 15,-6-2-18-15,4 1 1 0,2 0-2 0,-4 1-1 16,0-2-6-16,2 2-2 0,2-1-1 0,-4-1 1 0,4 2 20 0,-5-1 9 16,5 1 6-16,-2-1 7 0,2 0 11 0,-4 1 8 15,4 0 10-15,0-1 31 0,0 1 68 0,0-1 26 0,0 1 4 16,0-1-5-16,0 2-22 0,0-1-22 0,0-1-8 15,4 1-1-15,-4-1-23 0,2 0-28 0,-2 1-31 0,5 0-30 16,-1-1-29-16,-4 1-32 0,2-1-25 0,2 1-18 16,0-1-14-16,-2-1-5 0,4 0-14 0,3 0-32 0,-3 0-44 15,0-1-61-15,0 1-66 0,0-2-79 0,5 0-82 0,-1 1-43 16,-4 0-36-16,5-1-51 0,-5 2-49 0,2 0 60 0,2 0 62 16,-8 2 11-16,5-1 33 0,1 1 40 0,-6 1 12 0,4-2 20 15,2 2 9-15</inkml:trace>
  <inkml:trace contextRef="#ctx0" brushRef="#br0" timeOffset="7955.61">10803 13821 41 0,'0'1'138'0,"4"1"53"0,-2 1-7 0,-2-3-21 0,4 1-14 0,-4 1-22 15,0-2-18-15,4 1-11 0,-2-1-6 0,-2 0-6 16,0 0-7-16,4 0-3 0,1 0 4 0,-5 0 3 0,2 0-4 15,2 0 1-15,-2-1-7 0,2 1-6 0,0 0-7 16,-2 0 0-16,-2-2-4 0,6 2 2 0,-1 0 6 0,-1 0 4 16,-2 0 6-16,2 2-1 0,0-2 1 0,-2 1-3 0,-2 1-2 15,4-1 12-15,-2 2 26 0,-2 0 9 0,4 2 7 16,1-2 9-16,-5 1 0 0,0-1 8 0,0 3 11 0,-5-1 7 16,5-1 15-16,-4 2 14 0,4-1 7 0,-2 1 11 0,-2-2 27 15,2 2 14-15,-2-3 11 0,0 2-5 0,2-2-31 0,-2-2-51 16,-1 2-50-16,-1-1-40 0,4-1-33 0,2-1-15 15,-8 0-12-15,6 0-14 0,-2-3-10 0,2 0-10 0,-3 0-25 16,1-1-34-16,4-1-47 0,-2 1-60 0,2-2-81 16,0 0-112-16,0-2-80 0,0 2-82 0,2-2-96 0,-2 1-41 15,4 1 69-15,1 0 8 0,-5 2 30 0,2-1 18 0,2 1 172 16</inkml:trace>
  <inkml:trace contextRef="#ctx0" brushRef="#br0" timeOffset="9536.67">18106 13504 15 0,'4'-3'133'16,"-4"0"34"-16,0 0-3 0,0 0-34 0,0 0-27 0,0 0-14 15,0 1-13-15,0 0-9 0,0 0-9 0,0-1-5 16,0 2-3-16,4-2-5 0,-4 1-6 0,0 1-2 0,0-1 1 16,0 0 0-16,0 1 4 0,0-2 6 0,0 3 4 15,0-1 2-15,0-1 9 0,0 2 13 0,0-1 6 0,0-1-2 16,0 2 3-16,0-1-2 0,0 1 4 0,0 0-1 0,0 0 2 16,0-2 3-16,0 2 2 0,0-1 0 0,0 1-1 0,0 0-4 15,0 0 0-15,0 0 29 0,0 0 6 0,0 0-1 16,0 0 4-16,0 0-1 0,0 1 1 0,0-1-3 0,-4 2-1 15,4-2-3-15,0 0-4 0,0 1-5 0,0 1-1 0,0-1-3 16,0 1-12-16,-4-1-5 0,4 2-5 0,0-2-8 16,0 3-13-16,0-1-1 0,0 0 3 0,-2 1 1 0,2-1 2 15,0 2-5-15,0-1-1 0,-4 2 1 0,4 0-5 0,-2 2 0 16,2-1-1-16,-4 1 0 0,-1 2 0 0,3 1 4 0,2-1 3 16,-8 2 5-16,6 0-3 0,-2 0 4 0,2 2-1 15,2-1 0-15,-9 0-9 0,9 1-3 0,-2 1-11 0,-2-1-13 16,4-2-7-16,0 1-9 0,-2-2-4 0,2 1-1 0,0 0-2 15,0-3-6-15,0 1-1 0,2-1-1 0,-2 0 0 16,0-1 0-16,4-1 0 0,-2 1 0 0,-2-3 0 0,5 2 2 16,-1-1-1-16,-2-2 1 0,2 1-2 0,-2-1 0 15,-2-1 0-15,8 2-3 0,-6-2-8 0,-2-1-23 0,9 0-21 16,-9 1-29-16,6-1-39 0,-4-1-38 0,-2 1-42 0,8-1-51 16,-6-1-41-16,-2 0-2 0,6 0-14 0,-1 0-22 0,-1-1-15 15,-2-1-16-15,-2 2 24 0,4-1 57 0,-2-2 14 0,-2 1-4 16,4-1-6-16,0 0 25 0,-4 0 17 0,2 0 18 15,-2 0 40-15,0 0 40 0,0 0-8 0,0 0-62 0,0 0 6 16</inkml:trace>
  <inkml:trace contextRef="#ctx0" brushRef="#br0" timeOffset="9772.54">18013 13680 230 0,'-2'-3'191'16,"-2"1"32"-16,0-1 12 0,1 2-28 0,-1-1-26 0,2-1-29 15,2 2-4-15,-4-1 0 0,0 1 0 0,4-2-6 16,-2 1-6-16,2 1 0 0,0 1-7 0,0-2 0 0,0 0 1 16,0 1 28-16,0 0 45 0,2-1 11 0,-2 1 6 15,4-1-7-15,0 2-17 0,2-1-27 0,-3-1-27 0,1 2-28 16,2-1-28-16,0 1-22 0,2-3-22 0,3 3-17 0,-5-2-12 16,4 0-21-16,-4 2-41 0,5-1-57 0,-5 1-72 0,4 0-75 15,1-1-80-15,-5 1-71 0,4 0 12 0,-8 0 35 0,9 1-12 16,-5-1-14-16,0 0 27 0,2 1-31 0,-6-1 22 15,7 2 46-15</inkml:trace>
  <inkml:trace contextRef="#ctx0" brushRef="#br0" timeOffset="10762.5">18443 13717 122 0,'0'0'133'0,"4"-1"63"0,-2 1-15 0,-2 0-6 15,4 0-15-15,0-2-17 0,-4 2-16 0,0 0-15 16,0-1-15-16,2 1-9 0,-2-2-1 0,0 2-7 0,0 0-4 15,0-2-6-15,0 2 2 0,0 0-2 0,0 0 3 0,0-1 3 16,0 1 4-16,0 0 2 0,0 0-1 0,0-1 3 16,0 1-2-16,0 0 0 0,-2 0-2 0,2 0 3 0,0 0 20 15,0 0 6-15,0 1-6 0,0-1-11 0,0 0-4 0,-4 1-11 16,4-1-15-16,-4 2-9 0,4-2 1 0,0 2-8 16,0-2-6-16,-2 1-6 0,2 1 0 0,-4-1-4 0,4 1-2 15,0-2-3-15,0 1-2 0,-2 1 1 0,2-1-5 0,0-1 4 16,0 2-5-16,0-1 2 0,-4 0 0 0,4-1-1 0,-4 2 4 15,4-2 1-15,0 2 0 0,0-2-5 0,0 1-3 16,0 1 3-16,-3-2-6 0,3 1 3 0,0 1 1 0,0-2 4 16,0 0-3-16,-4 1-4 0,4-1-2 0,0 0 2 15,0 0-4-15,0 2 3 0,0-2-2 0,0 0 5 0,0 1 2 16,0-1-4-16,0 0 4 0,0 0 0 0,0 0 6 0,0 0 3 16,0 0 3-16,0 2 3 0,0-2 2 0,0 0 6 0,0 1 3 15,0-1-4-15,0 0 1 0,0 0-5 0,0 2-7 16,0-2-3-16,0 0-5 0,0 1-2 0,0-1-5 0,0 0-1 15,0 0-6-15,0 2-5 0,0-2 4 0,0 0-2 0,0 0 5 16,0 1 0-16,0-1 7 0,0 0 9 0,0 2 4 16,0-2 1-16,0 1 10 0,0 1 10 0,0-2 7 0,0 1 8 15,0-1 1-15,0 2-2 0,0-1-2 0,0-1-5 16,0 2-9-16,0-1 0 0,0 2-3 0,0-2-10 0,0 1 3 0,0 1-2 16,0 0-3-16,0 0-2 0,0 0-4 0,0 0-8 15,0 0-7-15,0 2 2 0,4-1 0 0,-4-1 2 0,0 1 3 16,3 3 12-16,-3-3 10 0,0 1 4 0,0 1-1 15,4 0 7-15,-4 1 3 0,4-1 1 0,-4 2-3 0,0-1-4 16,2 1-9-16,-2-1-7 0,0 1-7 0,0 1-4 0,0 0 3 16,0-2 1-16,4 3 2 0,-4 0-8 0,0-2 2 15,-4 3-9-15,4 0 3 0,0-1-2 0,0-1 0 0,0 0-3 16,-2 2 2-16,2-1-3 0,-4-1 1 0,0 0 1 0,4 2-5 16,-3-4-1-16,3 1-3 0,-4 1 0 0,2-2-6 0,2-1 2 15,0 0-3-15,-4 0-8 0,0-1-10 0,4-1-15 16,-2-1-19-16,2 2-28 0,-4-3-50 0,0 2-51 0,4-1-49 15,-2 0-52-15,-3-2-63 0,5 1-27 0,-2-2-7 16,-2 0-22-16,0 0-18 0,2-2-5 0,-2 1 70 0,2-1 65 16,-2 1 30-16,0-2 24 0,1-2 25 0,-3 2 29 0,2-1 39 15,-2-1 29-15,2 0 20 0,0 1 20 0,-3 0 12 16,5 1 15-16,-2-2 14 0,0-1 13 0,-2 2 10 0,6-1 9 0,-2 1 6 16,-2-1 7-16,0-1 2 0,4 2 5 0,0-3 6 15,0 3 4-15,-2 0 8 0,2-2 9 0,0 1 9 0,0-1 3 16,0 2 2-16,2-1 6 0,-2 1 9 0,0-1 8 15,0 1 19-15,4 1 21 0,0-2 14 0,-4 2 15 0,2 0 17 16,2 0 15-16,-2 0 15 0,2 0 27 0,0 2 106 16,-2-3 47-16,5 3 27 0,-3 0 15 0,0-1 7 0,-2 1 27 15,6-1-48-15,-6 2-95 0,2-1-89 0,3-1-68 0,-3 1-58 16,-2 1-36-16,4-3-20 0,2 3-26 0,-6-2-33 0,5 0-62 16,1 1-87-16,-6-2-113 0,6 2-137 0,-2-2-119 15,-3 0-64-15,5 0-87 0,-6-1 7 0,4 3 89 0,2-3 23 16,-6 1 59-16,-2 1 34 0,9-1 70 0</inkml:trace>
  <inkml:trace contextRef="#ctx0" brushRef="#br0" timeOffset="12426.5">10294 11628 193 0,'-4'2'143'16,"0"0"48"-16,4 0-1 0,-2-1 1 0,-2 1-21 16,4-1-15-16,-4-1-9 0,4 2-3 0,0-1 20 0,-2-1 3 15,-3 2 0-15,5-2 1 0,0 1-1 0,-2-1 2 0,2 0 4 16,0 0 60-16,0 2 28 0,0-2-2 0,-4 0-11 16,4 0-13-16,0 0-9 0,0 0-8 0,0 0-4 0,0 0 6 15,0 0 14-15,0 0-9 0,0 0-10 0,0 0-15 0,0 0-13 16,0 1-24-16,4-1-32 0,-4 1-26 0,0-1-19 0,2 0-14 15,-2 0-10-15,7 0-8 0,-7 2-5 0,4-2-6 16,2 0-5-16,2 2-3 0,-6-2-4 0,5 0 1 0,1 0-5 16,-2 1 0-16,4-1-5 0,-3 0-6 0,3 0-4 15,0 2-5-15,-2-2 3 0,3 0-2 0,-1 0-5 0,-4 1-2 16,5-1 5-16,-5 0 0 0,4 0-5 0,-4 0 4 0,3 2-2 16,-7-2 2-16,6 0 4 0,-6 1-3 0,2-1 4 0,-2 0-6 15,7 0 2-15,-9 0 3 0,2 0-6 0,-2 0 2 0,4 0-8 16,-4 0 2-16,-4 0-2 0,4 0-2 0,-2 0-1 15,2 0 1-15,-9 0-2 0,7 0 1 0,-4 0 1 0,-2 0 4 16,6-1 2-16,-9 1 0 0,5-2 0 0,-8 2 0 16,3 0 0-16,5 0 2 0,-4 0 4 0,-1 0 2 0,3 0 0 15,0 0 6-15,2 0-2 0,0 0-6 0,1 0-1 0,3 0 2 16,-6 0 8-16,8 0 0 0,-2 0 2 0,-2 0 4 0,4 0 1 16,0 0 0-16,0 0-5 0,4 0-5 0,-2 0-1 15,2-1-1-15,0 1-3 0,3-2-6 0,-1-1-2 0,0 1-10 16,4-2-23-16,1 1-32 0,1-1-36 0,2-3-64 0,-1 2-109 15,3-3-150-15,-1 2-187 0,-3-1-136 0,5-2-138 16,-3 1-31-16,-1 1 66 0,-3-1 61 0,5 1 140 0,-7 1 292 16</inkml:trace>
  <inkml:trace contextRef="#ctx0" brushRef="#br0" timeOffset="14078.75">18114 7390 223 0,'0'-1'155'0,"0"-1"34"15,0-1-4-15,2 2-16 0,-2-1-26 0,0 0-21 16,0 1-8-16,0 1-8 0,0-1 1 0,0-1 4 0,0 1-7 16,0 1-6-16,4-3-11 0,-4 3 2 0,0-2-3 15,2 2 1-15,-2-1 3 0,0 1-5 0,0-2 2 0,5 2 6 16,-1-1 3-16,-4 1 4 0,0 0 47 0,2 0 45 0,-2 0 29 16,4 0 8-16,-2 0 8 0,-2 1-2 0,4-1-12 0,0 0-6 15,-4 2-9-15,2-2 8 0,2 1 6 0,1 1-4 16,-5-1-17-16,2 1-13 0,2-1-16 0,-2 1-18 0,2-1-22 15,0-1-28-15,-2 1-20 0,4 1-16 0,-1 0-8 0,-1-1-8 16,-2 1-6-16,6-1-4 0,-2-1-3 0,-4 2-2 16,2-1-4-16,3 1-3 0,-3-2 1 0,2 1-5 0,0 1 0 15,-2-2-1-15,-2 1-6 0,7-1-4 0,-7 1-2 16,6 1 0-16,-6-2-4 0,2 0 0 0,-2 0 3 0,-2 2-1 0,4-2 4 16,0 0-4-16,-4 1 9 0,3-1-4 0,-3 0-5 15,0 0-8-15,0 0-2 0,0 0-1 0,0 0-4 0,0 0 2 16,0-1 2-16,0 1 0 0,-3 0-2 0,3-2-2 0,-8 2-5 15,8 0 6-15,-2 0-6 0,-4-2-2 0,2 2 4 16,0 0-7-16,2 0 3 0,-7 0 8 0,3 0-2 0,4 0 1 16,-6 0-1-16,2 0 6 0,-1 0-3 0,1 0 1 15,2 0 4-15,-2 0-5 0,2 0 4 0,-2 0 0 0,1 0 0 16,-1 0-1-16,4 0 1 0,-2 0 1 0,0-1-2 0,2 1-1 16,-2 0 6-16,4 0 0 0,-2 0 4 0,2 0-1 0,0 0 4 15,0 0 1-15,0 0 2 0,0 0-1 0,0 0 10 0,2 1-4 16,-2-1-5-16,6 0 7 0,-6 2-1 0,8-2-6 15,-6 2-3-15,2-1 0 0,3-1-4 0,-3 3 0 0,2-1-6 16,0-1-11-16,0 1-25 0,3-1-38 0,-7 1-67 16,4-2-124-16,2 1-203 0,-6 0-250 0,4 1-185 0,-2-2-192 15,1 0 100-15,-3 0 87 0,-2 0 105 0,4 0 332 0</inkml:trace>
  <inkml:trace contextRef="#ctx0" brushRef="#br0" timeOffset="20812.62">10431 11614 16 0,'-4'-2'62'0,"-1"2"15"0,5-1-5 0,-2 1-3 0,-2-1-5 16,4 1-4-16,0 0-10 0,-2 0-6 0,2 0-1 0,0 0-5 15,-4 0 0-15,0 0 0 0,4 0-7 0,0 0-1 16,0 0 3-16,-2 0-1 0,2 0-3 0,0 0-1 0,0 0-1 15,-4 0-7-15,4 0 0 0,0 0 0 0,0 0 0 0,0-2-1 16,0 2-3-16,0 0 1 0,-2 0 4 0,2 0-2 16,0 0 3-16,0 0 1 0,0 0 0 0,0 0 3 0,0 0 0 15,0 0 4-15,0 0 0 0,-5 0 1 0,5 0 1 0,0 0-2 16,0 0-1-16,0 0-4 0,0 0 0 0,0 0 0 0,0 0-1 16,0 0-4-16,0 0-1 0,0 0-3 0,0 0-1 15,0 0-2-15,0 0-2 0,0 0 1 0,0 0 1 0,0 0-1 16,0 0 2-16,0 0 0 0,0 0 0 0,0 0 4 15,0 0 3-15,0 0 2 0,0 0 5 0,0 0 5 0,5 0 2 16,-5 0 4-16,0 0 4 0,0 0 0 0,0-1 0 16,0 1 3-16,0 0-4 0,2-2 0 0,-2 2-6 0,0-1-4 15,0-1-2-15,4 2-3 0,-2-3-3 0,-2 3-1 0,0-1-4 16,4-1-1-16,0 1-1 0,-4-1 0 0,2 1-5 0,-2-1 0 16,4 1-3-16,-2-1-2 0,-2 1-1 0,5-1 1 0,-1-1 1 15,-2 2 0-15,2-1 3 0,0 1 3 0,-2-3-2 16,-2 3 2-16,6 0 1 0,-2-2 2 0,1 1 1 0,-3-1 1 15,2 0 0-15,-2 2 2 0,2-3 1 0,0 2 0 16,-2-1 3-16,4 0-2 0,-1-2 0 0,-1 4-2 0,2-3-1 16,-2 0-5-16,-2 1-3 0,4 0-1 0,3 0-5 0,-7-1-2 15,4 1-2-15,-2 0 3 0,0 0 0 0,2 0-2 0,-4 0-3 16,7 0 1-16,-7-1 2 0,6 2 1 0,-2-3-1 16,0 2 3-16,1-1 2 0,-1 0 3 0,2 0 0 0,-6 1 4 15,6-3 3-15,-1 1 1 0,3 1 1 0,-8-2-8 0,8 2 3 16,-4-2-2-16,5 0 1 0,-5 1-3 0,2-3-3 15,1 4 1-15,-1-3-4 0,0 0 2 0,0 3-2 0,3-2 2 16,-5 0-2-16,4 2 0 0,-8-1 1 0,9-1-3 16,-5 1 3-16,0 1-1 0,2 0 1 0,3-1 3 0,-9 1 7 15,8 0 1-15,-4 0 3 0,0 0 3 0,3-2 6 0,-1 1 1 16,-4 1 2-16,6-1-3 0,-3 1 0 0,3-2-1 0,-4 0-5 16,5 0-4-16,-5 1 3 0,4-1-6 0,0 0-3 0,1-2-1 15,-1 1-1-15,-2 1-1 0,3-1-4 0,-1-1-4 16,0 2-2-16,1-1 0 0,1-1 0 0,-2 1 2 0,5-1-2 15,-7 1 0-15,2-1 6 0,5 2-4 0,-5-2-1 16,-1 1 2-16,1 0 1 0,4-1 1 0,-3 2 4 0,-3-2 1 16,2 1 0-16,5 0 1 0,-7-1 0 0,2 1 4 0,-1 1-2 15,-1-2-7-15,2 1 1 0,5 0 2 0,-9 0-1 0,0 1-6 16,9-1-1-16,-9 1 4 0,4 0-3 0,-2-2 0 16,1 2 0-16,1-1-3 0,-2 1 1 0,1-2 2 0,-1 2-2 15,2 0-2-15,0 0 2 0,-3-2 2 0,3 3 1 16,0-1-2-16,-3-2 7 0,7 2 4 0,-8 0-1 0,5-2 1 15,-1 1-3-15,-2 0 4 0,2 1 1 0,1-2-5 0,-5 0-3 16,4 1 0-16,5 1 5 0,-7-1-1 0,2-1-6 16,-3 1-2-16,3-1-2 0,0 2 0 0,1-2 3 0,-1 3-1 15,0-1-1-15,1-1-1 0,-5 2 0 0,4-1 0 0,-2 0 0 16,1 0 0-16,-1 1 0 0,2-1 3 0,1 1-2 0,-5 1-5 16,4 0 7-16,1-2-2 0,-1 1-1 0,-4-1 0 15,9 2 0-15,-9-3 0 0,4 3 0 0,-2-2 0 0,3 0 0 16,-1 0 0-16,5 0 0 0,-7-1 0 0,2 1 0 15,5-2 0-15,-3 2 0 0,2-1 0 0,-1-1 0 0,1 1 0 16,-1-1 0-16,-1 1 0 0,-2 1-4 0,5-2 4 0,-3 0 0 16,3 3 0-16,-7-3 0 0,2 3 0 0,1-2 0 0,-5 1 0 15,4 1 0-15,5 0 0 0,-9 0 3 0,4-1 0 0,-4 2-2 16,1-2-1-16,3 0 0 0,-4 1 0 0,0-1 0 16,5 0 0-16,-3 2 0 0,0-2 0 0,1-2 0 0,-1 2 0 15,2-1 3-15,1-1-2 0,3-1-3 0,-6 0 1 16,3 0 4-16,3-1-2 0,-2-1-1 0,3 1 0 0,-3-1 0 15,1-1 0-15,5 0 0 0,-5 2 0 0,-1-2 0 16,5 0 0-16,-3 0 0 0,-1 1 0 0,3 1 0 0,-1-1 0 16,-3 2 0-16,-2 0 0 0,5 0-3 0,1 2 2 0,-5-2 4 15,-3 3-5-15,6-2-1 0,-3 1 1 0,-3 2 2 0,2-2 0 16,1 2 0-16,-1-1-2 0,0 0 0 0,1 1 2 0,-1 0 0 16,-2 0 0-16,1-1-3 0,-1 2 5 0,2-2-4 15,0 0 4-15,1 0-4 0,-1-2-1 0,0 2 3 0,3-1 0 16,1-1 0-16,-5 0 0 0,7 1 3 0,-6-2-1 15,7 0-1-15,-3-2-4 0,3 3-3 0,-5-3-7 0,5 2-1 16,0-2-7-16,-3 3-3 0,-2-2-2 0,3 2-4 0,-3-2-4 16,3 2-1-16,-3 0-1 0,-2-1 2 0,3 2 7 0,-3-1 5 15,1 1 4-15,-5-1 7 0,4 1 2 0,0-1 0 16,-3 2 4-16,3-1 0 0,-4-1 0 0,4 2 3 0,-3-1 2 16,1 1 0-16,0-2 0 0,0 1 0 0,1 0 0 0,-1 0 0 15,2-2 3-15,-3 2-1 0,3-4-2 0,-2 2 0 16,3-1 0-16,3-1 0 0,-2-2 0 0,5 1 0 0,-3-2 0 15,3 1 0-15,2-1 0 0,-3-1 3 0,5 2-2 16,1-1 0-16,-1 0 4 0,0 1-4 0,-3 1 2 0,3 2-1 16,-4-2 0-16,3 1 1 0,1 1-1 0,-4-1-1 0,-1 1 2 15,3-1-3-15,-5 2 0 0,3 0 0 0,-5 0 0 0,5 0 3 16,-3 0-2-16,-2 2 2 0,3-1 0 0,-5 1 0 0,3-2-3 16,-1 1 5-16,-2 1 4 0,5-1 0 0,-5 0 1 15,3 0 9-15,-1-2-3 0,-2 3 3 0,5-2 0 16,-3 0 1-16,3 0-1 0,-3 0-3 0,3 0-4 0,-3 2 3 15,0-2 1-15,3 0-1 0,-3 0 0 0,5 0-4 0,-3 1 2 16,-1-1-2-16,3 0 1 0,1 0 3 0,1 0-3 0,-1 0 1 16,-1 2-1-16,1-2-1 0,-5 0 0 0,5 0-2 0,-1 1-6 15,-1-1 2-15,-3 0 0 0,5 0-4 0,-1 1 1 16,-5 0-5-16,5 0 4 0,-1 1 1 0,1-1-2 0,-5-1 0 16,5 0 0-16,-8 1 0 0,7 1 0 0,-3-2 0 15,-1 2 0-15,3-1 0 0,3-1 0 0,-7 0 0 0,2 0 0 16,1 0 0-16,1 1 0 0,-1 1 0 0,1-2 0 0,-2 0 0 15,3 2 0-15,-3-1 0 0,3-1 0 0,-7 1 3 0,7 1-3 16,-3 0 0-16,2-1 6 0,-1 1 1 0,1-1 0 16,-1 1 5-16,1-1-3 0,3 1 5 0,-5 1-2 0,3-2 2 15,1 1-1-15,-3-1-2 0,3 1 2 0,1-1 1 0,-3 2-3 16,3-1 1-16,-1-1 0 0,1 1 2 0,-1-1 2 16,1 2-1-16,3-1-1 0,-3-1-2 0,-5 2 0 0,5-1 0 15,4 1-1-15,-5-2 1 0,1 1-2 0,-1 1 0 16,5 0-4-16,-9 0 1 0,5-2-3 0,-1 2 0 0,1 0 4 15,-1-1-2-15,3 1 0 0,-2-2 2 0,-1 2-1 0,1 0 2 16,-5 0 3-16,5-2-2 0,-1 3 2 0,1-1-4 0,-1-2 4 16,1 4 2-16,-3-4-1 0,3 2-2 0,-5 2 2 15,5-2-4-15,-3 0-2 0,-1 1 0 0,3-1-5 0,3 0 4 16,-3 1 2-16,-3 0-1 0,3-1 0 0,1 0 2 0,-1 0 2 16,1 1 1-16,3-1 5 0,1 0-1 0,-4 0 0 15,1-1-3-15,7-1 5 0,-6 1 1 0,1-1 0 0,3-1 2 16,-2 2-1-16,1-1 7 0,-5-1 5 0,8 2-1 0,-7-2-4 15,-1 0-2-15,4 0 2 0,-1 0-5 0,-7 0-7 16,7 0 3-16,-3 0-1 0,-1-1-3 0,-3 3-5 0,3-2-2 16,3 0 0-16,-2 0-2 0,-1 2 0 0,-4-2-3 0,5 0-2 15,0 1 2-15,-3 0 5 0,3 0 3 0,-1 0 4 0,3 1 9 16,-1-1 7-16,-1 1 7 0,-1-1 5 0,3 1 8 16,-2 1 4-16,3-2 4 0,1 2-2 0,-3-1-1 0,7-1 0 15,-6 2-7-15,2-1-1 0,-1-1-2 0,3 2 3 16,-2-1-5-16,1-1-1 0,-1 2-5 0,2-1-8 0,-3-1-3 15,-1 1-4-15,6-1-8 0,-7 1-3 0,3-1-1 0,0 1-5 16,-5-1-4-16,3 0-1 0,2 1 0 0,-1 0 3 0,-7-1-3 16,7 2-1-16,1-1 0 0,-4-1 1 0,-1 2-5 0,1 0 3 15,-1-1 2-15,1 2 0 0,-1-1 0 0,1 0 0 16,-5 0 0-16,5 0 0 0,1 1 0 0,-5 0 0 0,3 0 5 16,-3 1-4-16,5-1-1 0,-5 1 6 0,3-1 6 15,-1 1 6-15,1 0-2 0,1-1 6 0,-1 2-1 0,1-3-2 16,-1 1-1-16,1 1-4 0,-1-1-2 0,1 1 2 0,0-1 2 15,-1-1-1-15,1 2-4 0,-1-2 0 0,1 1-5 0,-1 1-1 16,1-1-2-16,3-1-2 0,-3 2 5 0,-1-2-4 0,1 1 3 16,4-1-3-16,-5 2-2 0,5-2 0 0,-9 1 0 15,5 0 0-15,-1 0 0 0,1-1 0 0,-1-1 0 0,1 2 0 16,2-1 0-16,-7 1 0 0,0-1 0 0,7 2 0 16,-2-2 2-16,-5 0 0 0,0 0-2 0,7 0 0 0,-7 0 0 15,1 0 0-15,5 1 0 0,-5-1 0 0,-1 2 0 16,3-2 0-16,-3 0 0 0,5 1 0 0,-1-1-2 0,-1 2 1 15,-3-3 1-15,5 3 3 0,-1-2-3 0,3 2 0 0,-7-1 0 16,5-1 0-16,-5 2 4 0,7-2-3 0,-7 0-1 0,0 0-3 16,7 1 1-16,-11 0 2 0,9 0 4 0,-7 0-3 0,5 1-1 15,1-2 0-15,-5 1-3 0,5-1-5 0,-8 0-4 16,11 2-5-16,-7-2-3 0,5 0-2 0,-3 0-6 16,3 0-2-16,-1 0-10 0,1 1 8 0,-5-2 1 0,5 2 3 15,-1-1 2-15,-1 2 9 0,-3-1 1 0,5-1 6 0,-3 2 4 16,-1-1 0-16,1 1 5 0,-6-1 1 0,7 0-4 0,-5 3 1 15,3-3 3-15,-3 1 0 0,0-1 0 0,1 1 5 16,-1 1-4-16,-2-2-1 0,3 1-8 0,-1-1 0 0,0 1-6 16,1-1 5-16,-1 1-6 0,-2-1-5 0,3 2-8 0,-1-1-7 15,0-1-7-15,1 2-2 0,-1 0 3 0,-4-1 7 16,4 1 6-16,-1 0 6 0,-1 0 10 0,2 0 5 0,-4-1 4 16,1 2-4-16,-1-1 1 0,0 1 8 0,2-1 2 0,-1 2-10 15,-1-1 5-15,0-1 0 0,2 0 1 0,-6 2-3 16,4-1 5-16,3-1-1 0,-3 2 1 0,0-1 0 0,0-1-2 15,3 0 0-15,-3 0 0 0,-4 2 4 0,8-4-7 0,-4 2 0 16,3 0 2-16,-3 0-3 0,4 0-4 0,-4-1 2 0,5-1 0 16,-1 2-3-16,-4-1 1 0,5-1-5 0,-1 1-5 15,-4-1-8-15,5 1-7 0,-3-1 3 0,2 1-3 0,0-1-5 16,1 1 2-16,-1-1 7 0,0 1 6 0,-1-1 6 0,1 2 1 16,-2 0 4-16,1-2 5 0,1 3 4 0,-4-1 2 15,2 0 1-15,1 1 0 0,-1-1 0 0,-6 0 0 0,6 1 0 16,-2 1 0-16,1-2 3 0,-1 2-5 0,-2-2 1 0,2 1 4 15,-2-1 5-15,-2 2 5 0,5-3 4 0,1 3 6 0,-6 0 1 16,2-2 0-16,0 1 4 0,-2 1-1 0,5-2-1 16,-3 1-2-16,0-1-2 0,-2 1-8 0,2 0-6 0,-2 0-6 15,6 1 3-15,-6-1-4 0,3 1-1 0,-1-2 0 16,2 1 0-16,-4 1 4 0,2-1-3 0,0 1-1 0,-2-1 0 16,2 0 0-16,-2 0 0 0,7 2 7 0,-7-3-4 0,-2 3 1 15,6-2 14-15,-6 1 15 0,4-1 11 0,0 1 3 16,-4-1 0-16,2 2-18 0,-2-1-13 0,0-1-4 0,4 2-11 15,-4 0-21-15,0-2-26 0,0 1-47 0,0 0-71 0,-4 1-95 16,4-2-96-16,0 1-136 0,-2-1-169 0,-2 1 10 0,0 1-16 16,-2-2 35-16,4 1-1 0,-2-1 230 0</inkml:trace>
  <inkml:trace contextRef="#ctx0" brushRef="#br0" timeOffset="22704.07">9600 11560 51 0,'-2'2'170'0,"2"-1"82"0,-4 2-4 0,-1-3-20 0,5 2-37 16,-2-1-35-16,2 1-23 0,0-2-1 0,0 1 9 15,-4-1 0-15,4 1 0 0,-4-1-6 0,4 0-5 0,0 2-5 16,0-2-4-16,0 0 3 0,0 0 4 0,0 0 45 16,0 0 15-16,0-2 5 0,0 2 3 0,0-1 2 0,0 1 2 15,0-1-3-15,0 1-9 0,0-2-12 0,0 1-17 0,0-1-13 16,0 1 0-16,0-1-16 0,4 1-8 0,-4-2-17 0,4 1-12 15,-4-1-18-15,0 0-15 0,2 0-12 0,-2 0-8 16,0 0-7-16,5 0-3 0,-1-1-6 0,-4 1-6 0,2-2-3 16,2 1 1-16,-2-2-1 0,6 0-3 0,-8 0-1 0,2-1-2 15,4 0 2-15,-1 0-2 0,-1 1 2 0,-2 0-2 16,4 0-2-16,-2 0-1 0,-4 0-8 0,6 1 2 0,-6 1 4 16,9-2-11-16,-9 3 6 0,2 0-1 0,-2 0-5 0,4-2 3 15,-4 2 1-15,2 0 3 0,-2 2-7 0,4-2 1 16,0 1 5-16,-4-1 0 0,2 3 3 0,-2-1 4 0,4 1-4 15,-2 0-7-15,-2 0 4 0,5 1 5 0,-5 1-2 0,4 2 0 16,-4-1-1-16,2 1 1 0,-2 3-2 0,4 0 3 0,0 1-2 16,-4 2 5-16,2 1 0 0,-2 2-3 0,4 1 0 15,-2 2 5-15,2-1 2 0,1 2 3 0,-5 1 2 0,0 1 3 16,2-1 2-16,-2 0-4 0,0 0 3 0,0 0-3 16,0-3 2-16,0 2-3 0,-2-4 1 0,2-1-10 0,0 0 3 15,-5-1-6-15,1-2 1 0,4 0-4 0,-2-2 0 0,-2 0 0 16,4 0 0-16,-2-1 5 0,2-2-3 0,-4 1 1 0,0-2-3 15,2 1 2-15,2-2-2 0,-9 1-3 0,9-1-2 16,-6 0-3-16,4 0-4 0,-2-1-2 0,0-1-6 0,-2 2-1 16,4-2-7-16,-7 0-1 0,3-2-11 0,2 1-7 0,-2-1 1 15,0 0 8-15,-1 0 7 0,1 0 12 0,-2-1 6 16,2 0 5-16,4 0-1 0,-7 0 2 0,7 0 2 0,-6 0 1 16,2 0 2-16,4 0 2 0,-2 0-4 0,-1 0 2 0,3-1 2 15,-2 1 0-15,2 0 0 0,-2-2 0 0,0 4 0 0,4-2 6 16,-6 0 3-16,6 0 0 0,-2 0 5 0,2 1-1 15,0-1 3-15,-4 0-2 0,4 2 6 0,-5-3-4 0,5 2 9 16,0-1-4-16,0-2-3 0,0 4 0 0,0-2 3 0,0-1 2 16,0 0 5-16,0 1-2 0,0 2 3 0,0-2-8 15,0 0 5-15,5 1 2 0,-5 0-2 0,4 0 3 0,-4 0 3 16,2-1 7-16,-2 2-1 0,4-1 2 0,-2 1-1 16,2-1 1-16,0 1-2 0,-2-1-6 0,4 1-5 0,-1-1-1 15,1 1-4-15,-2-1-2 0,-2 1-2 0,6 1 0 0,-6-2-5 16,7 2-3-16,-3-1 2 0,-4 1-9 0,6-2-2 0,-6 2 0 15,4 0-5-15,3 0-3 0,-7-1-16 0,4 1-21 16,-2-2-47-16,2 2-69 0,-2 0-84 0,1 0-107 0,1-1-120 16,-4 1-48-16,2 0-54 0,0 0-76 0,-2-2 38 0,2 2 57 15,-2 0 23-15,3-1 81 0,-1 1 18 0,-2 0 30 16</inkml:trace>
  <inkml:trace contextRef="#ctx0" brushRef="#br0" timeOffset="23213.86">9871 11766 162 0,'0'1'132'0,"0"1"56"16,2-1-12-16,-2-1 6 0,0 2-20 0,0-2-22 0,0 1-13 15,0-1-11-15,4 0-8 0,-4 0 9 0,4 0-6 16,-4-1 0-16,0 1-12 0,0-2-5 0,2 2-2 0,-2-1 0 15,0-1-2-15,4 1-5 0,-2 1-4 0,-2-2-5 0,4 0 0 16,0 1-3-16,-2 0 15 0,-2 1 52 0,7 0 15 0,-7 0 6 16,4 0-4-16,0 0-5 0,-2 1-8 0,2 0-14 15,0 1-9-15,-4 0-10 0,2-1 0 0,2 2-3 0,-4 0 0 16,3 0 6-16,-3-1-10 0,4 0-5 0,-4 3 2 0,4-2-4 16,-4 0-5-16,0 2-18 0,0-3-7 0,0 2-3 15,-4 0-4-15,4-1 6 0,-4 0 1 0,4 0 0 0,0 0 6 16,-3-1 9-16,-1 1 5 0,4-3 2 0,-2 1-6 0,-2-1-11 15,0 0-22-15,2 0-18 0,-2-1-10 0,0-2-12 0,4-1-2 16,-7 0-3-16,5 0-4 0,2-2-6 0,-4 0-23 16,0 0-42-16,4 0-60 0,-2 0-76 0,2-2-103 0,0 2-117 15,-4 0-87-15,4 0-135 0,0 0-96 0,0 2 35 16,0-1 10-16,0 2 29 0,0 0 163 0</inkml:trace>
  <inkml:trace contextRef="#ctx0" brushRef="#br0" timeOffset="25362.62">10362 7246 174 0,'5'-1'166'0,"-1"-2"57"15,-4 1 5-15,0 1-19 0,0-1-32 0,2 1-33 0,-2-1-21 16,0 1-11-16,0-1-5 0,4 0-12 0,-4 1-5 0,0 0 1 15,2 1 5-15,-2-2 7 0,0 2 4 0,0-1 6 0,4 1 3 16,0-2 1-16,-4 1 2 0,2 1 31 0,-2 0 23 16,4 0 9-16,1-2 13 0,-3 2 29 0,2 0 45 0,-2-1 33 15,6 1 11-15,-6 0 38 0,4 0 23 0,3 0-24 16,-3 0-56-16,0 1-63 0,4-1-51 0,-3 0-36 0,7 2-26 16,-8-2-20-16,7 0-12 0,-3 0-10 0,0 1-7 0,1 1-10 15,-1-2-1-15,-2 1-3 0,3-1 0 0,-1 0 1 16,4 2-2-16,-5-2 0 0,1 0-2 0,-2 0 3 0,1 0 0 15,1 0-8-15,-4 0 0 0,4 0-5 0,-3 0-1 0,3 0-5 16,-2-2-8-16,-2 2-8 0,1-1-3 0,-1-1-4 0,0 1-6 16,2-1-4-16,-6 1-16 0,3-1-27 0,-1 2-34 15,-2-1-38-15,4-1-38 0,-6 1-50 0,8-1-101 0,-8 2-149 16,2-1-176-16,-2 1-152 0,0-2-46 0,0 1-89 16,-2 1 178-16,2 0 52 0,-4 0 85 0,0 0 62 0,-2 1 122 15</inkml:trace>
  <inkml:trace contextRef="#ctx0" brushRef="#br0" timeOffset="26354.59">9484 7366 126 0,'-4'0'139'0,"0"0"66"15,4 0-11-15,-2 0 3 0,-3 0-22 0,5 0-18 16,-2 2-16-16,-2-2-6 0,0 0 6 0,4 0-2 0,0 1-11 15,-2-1-10-15,-2 0-8 0,4 0-5 0,0 0 0 0,-2 0-1 16,2 0 1-16,0 0-4 0,0 0-1 0,0 0 23 0,0 0 17 16,-4 0 4-16,4 0-3 0,0 0-6 0,0 0-10 15,-4 0-5-15,4 0-3 0,0 0-7 0,0-1-5 0,0 1-10 16,0 0-8-16,0 0-7 0,0-2-11 0,0 2-9 0,0 0-10 16,0-1-7-16,0-1-7 0,4 1-9 0,-4-1-3 15,4 0-6-15,-4 0-4 0,0-1-4 0,0 1-4 0,2-1 1 16,-2 0 1-16,4 0-3 0,-2-1 2 0,-2-1-5 0,4 1-1 15,0-3 2-15,-2 2 0 0,5-3 0 0,-3 1-3 0,2-2 0 16,-2-1 0-16,2 0 0 0,1 0 0 0,1-2 0 16,-6 0 2-16,8 0 2 0,-4 0-3 0,3-2 0 0,-1 2-4 15,0-1 5-15,-2 1-4 0,1 1-1 0,-1 1-2 16,-2 2 2-16,2-1-4 0,-2 3 0 0,-2 0 2 0,3 2-2 16,-1 1-1-16,-4 0-3 0,2 0 1 0,-2 1 0 0,4-1 2 15,-4 3 2-15,2-1 1 0,-2 1 3 0,0 0 0 16,4 0-5-16,-4 1 0 0,4-1-1 0,-4 3-1 0,0-1 2 15,0 1 1-15,0 0 1 0,0 0 2 0,0 1 1 0,0 2 2 16,0-1 0-16,2 2 0 0,-2-1 0 0,0 3 5 0,0 2 3 16,0-1-2-16,0 1 9 0,0 0 2 0,0 3 2 15,-2 1 6-15,2 2 8 0,0-1 6 0,-8 1 7 0,8-1 9 16,-6 2 15-16,4-1 14 0,-2-1 10 0,-1-1 5 0,3-1-6 16,-6-2-13-16,2 0-9 0,4-2-15 0,-2-1-10 15,-1-2-11-15,3 0-10 0,-2-1-11 0,2-2-6 0,2-1 0 16,-4 0-7-16,0-1 4 0,4-1-5 0,-2 1-1 0,-2-2-7 15,2 0 1-15,2 0 6 0,-9 0 1 0,9-2-5 0,-2-1 4 16,-2 0 1-16,0 0-3 0,-2-1-5 0,4-1 2 16,-2-3 1-16,-3 1-4 0,3-2 6 0,2-1 2 0,-6 0-2 15,6 2 2-15,-2-1-3 0,0 1-1 0,4 1 3 16,-7-1 2-16,7 2-4 0,0 0 4 0,-2 0-7 0,2 2 4 16,0-1 2-16,0 1 1 0,0 0 0 0,0 2-7 0,0-3 5 15,0 2 5-15,2 0-6 0,-2-1 6 0,0 0-6 16,0 2 2-16,5-1-2 0,-3 0-1 0,-2 1 1 0,0-1 3 15,4 2 0-15,-4-1 0 0,4-1 0 0,-2 2 0 0,-2 1 0 16,4-2-3-16,0 1-5 0,-4-1-21 0,2 1-28 0,2 1-26 16,-1-2-30-16,1 2-25 0,0-1-23 0,-2 1-13 15,-2-2-33-15,6 2-46 0,-2 0-63 0,0 0-81 0,-2-1-80 16,7 1 58-16,-7 0-25 0,4-2-28 0,-2 2 46 0,0 0 2 16,-2 0 10-16,4 0 130 0</inkml:trace>
  <inkml:trace contextRef="#ctx0" brushRef="#br0" timeOffset="26962">9897 7411 7 0,'0'-1'175'0,"2"-1"78"16,-2 1 2-16,5-1-3 0,-5-1-31 0,2 3-21 16,-2-1-6-16,0-1 12 0,0 0-3 0,0 1-8 0,0 0-21 15,0-2-23-15,0 1-18 0,0-1-15 0,0 2 33 16,0-2-11-16,0-1-15 0,-2 2-19 0,2-1-15 0,-5 0-8 16,5 0-7-16,-2 0-3 0,2 1-3 0,-4-1-10 0,0 1-2 15,4 0-11-15,-2 0-3 0,-2 1-3 0,2 1 0 0,2-2-7 16,-4 1 0-16,0 1-4 0,2 0-3 0,-3 0 5 15,3 0-4-15,2 1 4 0,-8 1-4 0,8-1 0 0,-2 1 0 16,2 0 4-16,-4 2-1 0,0 0 1 0,2-1-6 0,-3 2-1 16,5-1-3-16,-2 2-3 0,2 0 4 0,0 0 2 15,-4 2 5-15,0-2 1 0,4 1 3 0,0 2 4 0,0 0-1 16,0 0-2-16,-2 0 7 0,2 2 0 0,0-3 5 16,0 2 5-16,0 0-1 0,0-1-4 0,2 0-1 0,-2 0-4 15,0 0-11-15,0 0-12 0,0 0-6 0,0-3-1 0,0 2-8 16,0-1-3-16,4-1 0 0,-4-1 1 0,0 0-3 0,0 0-18 15,0 0-16-15,4-2-27 0,-4 1-25 0,0-1-25 16,0 0-22-16,0 0-34 0,0 0-50 0,0 0-63 0,0-1-69 16,0-1-62-16,0 1 3 0,0-1 58 0,0-1 9 0,0 0-2 15,0 0 24-15,0-1 35 0,-4-1 31 0,0 1 35 16,4 1-9-16,0-3 10 0</inkml:trace>
  <inkml:trace contextRef="#ctx0" brushRef="#br0" timeOffset="27186.73">9794 7551 144 0,'0'-4'134'0,"0"2"58"16,2-1-9-16,-2 0 6 0,0 1-15 0,0-1-17 15,0 0-13-15,0 1-9 0,0 0 3 0,4 0-2 0,0 1-7 16,-4-2-12-16,0 1-4 0,2 1-3 0,-2-1-10 0,7 2-6 16,-7-1-4-16,4-1-7 0,0 1-12 0,-2-1-15 15,4 0-16-15,-2 2-12 0,0-1-8 0,3 0-9 0,-5 1-8 16,6 0-6-16,-6 0-14 0,6-2-23 0,-1 2-28 0,-1 0-27 15,-2-1-24-15,2 1-19 0,-4 0-22 0,6 0-22 16,-6 0-24-16,5-2-9 0,-3 2-13 0,0 0-10 0,-2-1-6 16,2 1 23-16,0 0-3 0,-4 0 36 0</inkml:trace>
  <inkml:trace contextRef="#ctx0" brushRef="#br0" timeOffset="27864.73">9436 7302 51 0,'-2'0'97'16,"2"0"22"-16,-4 0 22 0,0-2-12 0,4 2-18 16,-2 0-2-16,2 0-2 0,-4-1-2 0,0 1 1 0,4 0-3 15,0 0 0-15,0 0-3 0,-2 0-1 0,2 0 13 0,0 0 8 16,0 0-1-16,0 0-4 0,0 0-3 0,0 0-1 0,0 0-6 15,0 0-7-15,0 0-7 0,2 0-3 0,-2 0-3 0,0 0-2 16,0 0 16-16,4 0 14 0,0 0 2 0,-4 0-6 16,2 0-2-16,-2 0-8 0,4 0-7 0,0 0-8 0,-2 0-8 15,3-2-11-15,-3 2-8 0,6 0-10 0,-6 0-8 16,2 0-14-16,-2 2-4 0,6-2-2 0,-1 0-5 0,-5 0-1 16,8 1-2-16,-2-1-2 0,-6 2-2 0,9-2 0 0,-5 0 1 15,0 0-4-15,2 1 5 0,3-1-2 0,-9 0 3 16,4 0 4-16,2 0 8 0,-2 0 1 0,1 0-2 0,-3 0 2 15,2-1 2-15,-4 1 6 0,6 0 0 0,-6 0-5 0,7-2-1 16,-7 2-1-16,2-1-2 0,-2 1-4 0,2 0 2 0,0 0-6 16,-2-2-4-16,-2 1-2 0,4 1-6 0,-2 0 0 15,3 0 0-15,-5-2 0 0,4 2-12 0,-4 0-18 0,2-1-42 16,-2 1-54-16,0 0-76 0,4 0-92 0,-4 0-127 16,2 0-38-16,-2-2-44 0,0 2-54 0,0 0-5 0,0 0 22 15,-2-1 179-15</inkml:trace>
  <inkml:trace contextRef="#ctx0" brushRef="#br0" timeOffset="37618.61">18143 7431 84 0,'4'0'100'0,"-4"0"18"0,2 1-3 0,-2-1-23 15,4 0-20-15,1 1-14 0,-5-1-7 0,2 0-1 16,-2 2 1-16,0-2-2 0,4 2-4 0,-2-1-7 0,-2-1-3 16,0 2-2-16,0-1 4 0,4-1 2 0,-4 2 3 15,0-1 0-15,0 1-6 0,0-1 0 0,0 1 0 0,0 1 1 16,0-2 3-16,-4 0 3 0,4 1 5 0,0 1 5 0,-2 0 6 16,-2-1 15-16,4-1 0 0,-2 2 2 0,2-1 0 0,0-1-2 15,-9 2-6-15,9-1-6 0,-2-1-1 0,2 1-4 16,-4-1-3-16,0 1 0 0,4-2-6 0,-2 1-4 0,-2-1-9 15,4 2-10-15,0-2-5 0,-2 0-8 0,2-2 0 0,0 2-2 16,0-1-2-16,0-1 0 0,0 1 2 0,0-1 2 16,0 1 0-16,0-1 0 0,0-1-1 0,0 2 3 0,2-1-2 15,-2 1-1-15,0 1-1 0,0-2-2 0,4 1 0 16,-2 1 2-16,-2-2 1 0,0 2-2 0,4 0 0 0,0 2-2 16,-4-2 1-16,2 1-2 0,-2 1 0 0,4 1 2 0,-4-2-2 15,5 2 1-15,-5 0 2 0,0 0 9 0,0 0 5 0,0 2 3 16,0-3 8-16,0 3 15 0,0-2 14 0,0 2 3 0,0-2 7 15,-5-1 0-15,1 2 0 0,4-1-9 0,0-2-4 16,-2 2-7-16,2-1-10 0,0-1-15 0,-4 1-8 0,4-2-7 16,-4 0-2-16,4 0-1 0,0-3-4 0,0 1-3 15,-2 1-1-15,2-2 1 0,0 0 3 0,0-1 1 0,0 2 2 16,0-3 7-16,0 2 0 0,0-1 1 0,0-1 0 0,0 2-2 16,2 0-2-16,-2 0-4 0,0 0-6 0,0 0 4 0,0 1 3 15,0 0 3-15,4 0 8 0,0 1 5 0,-4 1 3 16,0 0 4-16,2 0 1 0,-2 1 6 0,0 1 6 0,0-1-3 15,4 2 0-15,-4 0 0 0,0 0-3 0,0 0 2 0,0 0 1 16,0 1 5-16,0 0 6 0,-4 0-1 0,4-1-7 16,0 2-6-16,0-3-9 0,0 2-3 0,-2-3-9 0,2 2-5 15,0-1-1-15,0 1-7 0,0-2-7 0,0 1-17 16,0-2-25-16,-4 1-35 0,4-1-49 0,0 0-79 0,0-1-104 16,-4-1-125-16,4 1-53 0,0-1-13 0,0-1-51 0,-2 2 23 15,2-1 13-15,-4 1 104 0</inkml:trace>
  <inkml:trace contextRef="#ctx0" brushRef="#br0" timeOffset="38746.68">18137 7557 174 0,'-4'0'102'0,"2"-2"51"0,2 1-11 0,-4-1-19 0,-1 2 2 16,5-1-11-16,-2-1-12 0,-2 2-13 0,4-2-10 16,0 2-8-16,-2-1-9 0,2 0-7 0,0 1-6 0,0-3 2 15,0 3 1-15,0-2 4 0,0 1 8 0,0 1-3 16,0-2 2-16,0 2 3 0,0 0 2 0,2-1-2 0,-2 1 2 16,4 1 2-16,-2-1-4 0,3 2 0 0,-1-2 0 0,-2 3-5 15,-2 0-1-15,4-1 8 0,-2 2 5 0,2 0 3 0,0 1 8 16,-4 2 32-16,2-1 16 0,-2 2 5 0,0-2 5 0,0 1-2 15,0 1-6-15,0-1-5 0,-2 1-14 0,-2-3-8 16,0 3-10-16,4-3-3 0,-6 0-2 0,4 0 1 0,2 0-6 16,-9-2-11-16,9 0-9 0,-2-1-8 0,-2 0-8 15,4-2-10-15,-2 0-6 0,2 0-1 0,-4-2-2 0,0 1-2 16,4 0 0-16,-2-2-5 0,2 0 1 0,0-2-1 0,0 2-3 16,0-1-3-16,0-2-1 0,0-2 2 0,0 4-4 0,0-4 2 15,0 2-4-15,2 0-4 0,-2 0 0 0,0 2 1 16,4-3-1-16,0 5 0 0,-4-4 6 0,2 3 4 0,2 0-5 15,-2-1 8-15,-2 2 8 0,5-1 5 0,-1 1 0 16,-2 1 5-16,-2-1 7 0,6 2 5 0,-6-1-3 0,8-1 1 16,-8 2 2-16,2 0 1 0,-2 2 10 0,9-1 12 0,-9-1 10 15,0 2 12-15,2-2 4 0,-2 1 6 0,0 1-15 0,0-1-13 16,0 1-16-16,0-1-13 0,0 0-10 0,0 1-12 0,0-2 2 16,0 2-4-16,-2-2-2 0,2 1-4 0,0-1-7 15,0 0-6-15,0 0-2 0,-5-1-3 0,5 1-3 0,-4-2 0 16,4 0 4-16,0 0 1 0,0-1-7 0,0-2 4 15,0 2-7-15,0-2 2 0,0 1-1 0,0 0 4 0,0-1-1 16,0 0-3-16,4 3-1 0,-4-3 3 0,5 1-3 0,-5 2 2 16,0-1 3-16,2 0 0 0,-2 1 0 0,0 2 0 15,4-1 3-15,-4 0-3 0,2 2-3 0,-2 0-5 0,0-1-34 16,0 2-59-16,0 1-106 0,0 0-143 0,0-1-166 0,0 2-119 16,-6 1-94-16,4-1-100 0,-3 1 143 0,-1-1 33 0,-2 2 97 15,2-1 61-15,0 1 67 0</inkml:trace>
  <inkml:trace contextRef="#ctx0" brushRef="#br0" timeOffset="41370.03">10441 11628 133 0,'0'0'77'15,"-8"1"21"-15,8 0 2 0,-2-1-15 0,2 2-17 0,-4 0-11 16,-1-2-9-16,5 0-4 0,-2 3 0 0,-2-3 5 0,4 1 4 16,-2 1-4-16,2-1 0 0,0 1 0 0,0-1-1 0,-4-1-1 15,4 2 1-15,-4-2-1 0,4 1 3 0,0 0 3 16,0-1 5-16,0 2 7 0,0-2 7 0,0 0 17 0,0 2 10 15,0-2 13-15,0 0 3 0,0 0 7 0,0 0 6 16,0 0 2-16,4 0 0 0,-4 0-3 0,0 0-7 0,0 0 5 16,4 0 20-16,-4 0 3 0,0 0-10 0,0 0-12 0,0 0-7 15,0 0-12-15,2 0 0 0,-2-2-11 0,4 2-5 0,-4 0-5 16,2-2 0-16,3 2-5 0,-1 0-6 0,-2 0-2 16,2-1-8-16,0 1-7 0,-2-1-8 0,4 1-10 0,3 0-10 15,-7-2-7-15,8 2-8 0,-4-1-2 0,5-1-3 0,-5 1-4 16,4-1-1-16,5 1-1 0,-7-1-3 0,2 1-1 15,5-1 0-15,-3 0 0 0,2 1 2 0,3 0 0 0,-5-1-2 16,5 1 5-16,-3-1 4 0,3 2-2 0,2-1 1 0,-3-1 0 16,5 2 3-16,-1-1-2 0,-1-1-1 0,6 2-1 15,-2-1 7-15,-1-3 5 0,5 2 13 0,4-1-6 0,-2-2-4 16,4 1 15-16,2-2 18 0,-6 0-4 0,2 0-10 0,-2-1-17 16,-2 2-3-16,-4-1-7 0,2 1-10 0,-7 1-2 0,-1-1-2 15,-1 2 0-15,-1 0 0 0,-5 2 0 0,-2-1 0 16,3 2 0-16,-3-2 0 0,-6 2 0 0,4 0 0 0,-2 0 0 15,1 0 0-15,-3 0 3 0,2 0-5 0,-2 0 5 16,-2 0-2-16,4 0-1 0,0 0 3 0,-4 0 1 0,2 0-2 16,-2 0 2-16,0 0-3 0,4 0 0 0,-2 0-4 15,-2 0-5-15,0 0-25 0,0 0-28 0,4 0-43 0,-4-1-36 16,0 1-49-16,5-1-69 0,-5 1-73 0,0-2-77 0,0 2-68 16,0-1 74-16,0-1-2 0,0 2-25 0,-5-1 38 0,5-1 24 15,-4 2 29-15,4-1 15 0</inkml:trace>
  <inkml:trace contextRef="#ctx0" brushRef="#br0" timeOffset="41966.13">10757 11107 108 0,'0'-4'116'0,"-4"-1"50"0,4 2-4 0,-4-1-22 16,4 0-2-16,0 2-15 0,-2-1-15 0,2 0-15 0,-4 1-16 15,4-1-6-15,0 2-5 0,0-1 3 0,0 0 1 0,0 2 13 16,0-1 5-16,0 0 6 0,0 1 5 0,0 0 6 0,0 0 8 16,0 1-1-16,4 0 2 0,-2 1-1 0,-2 0 4 15,4-1-1-15,-4 2 23 0,4-1 44 0,-2 1 22 0,-2 0 9 16,9-1 3-16,-9 2-6 0,2 0-6 0,4-1-7 15,2 3-12-15,-6-1-20 0,4 1-26 0,3 0-7 0,-7 0-26 16,4 1-25-16,4 2-14 0,-1 0-12 0,-3 1-11 0,4 3-7 16,-4 0-9-16,5 1-1 0,-5 2-3 0,0 1 0 0,4 1 0 15,-3 1 6-15,3 1 11 0,-4 0 8 0,0 0 22 0,-2 3 23 16,1-2 16-16,-3 1 20 0,2-1 4 0,-4 0-15 16,0 0-23-16,-4 0-17 0,4 0-18 0,-2 0-11 0,-3-1-8 15,1-1-1-15,-2 2-8 0,4-1-10 0,-2-1-2 16,0-1-9-16,-2-1-1 0,4-1-2 0,2-3-7 0,-9 0-1 15,9-3-2-15,-2-1 0 0,-2 0 0 0,4-3 0 0,0 0-13 16,0-1-18-16,-2-1-22 0,2-1-36 0,0 0-46 16,0-1-72-16,0-1-103 0,0 1-135 0,0-1-95 0,0-1-53 15,-4 0-64-15,4-1 13 0,-4-1 107 0,4 1 19 0,0-1 71 16,0-1 41-16,0 0 16 0,0 0 27 0</inkml:trace>
  <inkml:trace contextRef="#ctx0" brushRef="#br0" timeOffset="43616.17">17684 7468 199 0,'-8'2'153'0,"8"-1"42"0,-2-1-6 0,2 1-13 15,-6-1-19-15,6 0-17 0,0 2-8 0,-4-2-6 16,-1 0 10-16,5 0-2 0,-2 2-2 0,2-2-4 0,0 1-2 15,-4-1-4-15,4 0-3 0,-4 0-2 0,4 0-5 16,0 0-4-16,0 0 24 0,0 0 18 0,-2 0 4 0,2 0 5 16,0 0 10-16,0 0 17 0,0 0 9 0,0 0 3 0,0 0-1 15,0 2-2-15,0-2-3 0,0 0 8 0,2 0 7 16,-2 0-11-16,0 1-8 0,4-1-15 0,-4 0-18 0,4 0-11 16,-4 2-16-16,2-2-18 0,-2 0-16 0,9 0-21 0,-9 1-14 15,6-1-13-15,-4 2-5 0,2-2-3 0,0 1-2 0,-2 1-4 16,4-2-5-16,3 1 1 0,-7-1 0 0,4 1 1 15,2-1-3-15,3 2-1 0,-5-2-6 0,4 2-1 0,-2-1-1 16,3-1-4-16,3 0 1 0,-3 2 1 0,1-2 0 16,0 1-1-16,3-1 5 0,-3 0 0 0,5 0-2 0,-3 0-1 15,3-1-1-15,-1 1 3 0,1-2 4 0,-1 2 6 0,1-1 2 16,-1-1-10-16,1 0 2 0,0 1 3 0,-1 0-8 0,3-2 3 16,-3 1-5-16,-3 1 5 0,-1-1 0 0,-2 2-7 0,5-1-2 15,-5-1 3-15,-2 2-7 0,1 0 0 0,-7 0 2 16,4-1-1-16,2 1 3 0,-6 0-6 0,2 0 8 0,1 0-3 15,-5 0 2-15,2 0-3 0,2 0 1 0,-4 0 1 16,2 0-1-16,-2 0-7 0,4 0-2 0,-4 0-1 0,4 0 0 16,-4 0-3-16,0 0-15 0,0 0-19 0,2 0-20 0,-2 0-19 15,0 0-16-15,0 0-26 0,0 0-45 0,0-2-70 16,0 2-118-16,0 0-153 0,0 0-154 0,0-2-53 0,0 2-95 16,0 0 78-16,-2 0 89 0,-2 0 71 0,0 0 51 0,2 2 59 15,-4-2 96-15</inkml:trace>
  <inkml:trace contextRef="#ctx0" brushRef="#br0" timeOffset="44186.55">17893 7263 182 0,'0'-3'137'0,"4"1"37"0,-4 1-23 0,2-1-20 15,-2-1-20-15,0 3-20 0,0-1-11 0,0-1-5 0,0 0-4 16,0 2-4-16,0 0-5 0,-2 0-6 0,-2 2-13 0,4 0-4 16,-2-1-3-16,-6 2 1 0,6-1 5 0,-7 2 6 0,3 2 6 15,0 0 5-15,-4 2 8 0,-1 1 7 0,3 0 4 16,-2 3 7-16,-5-1 6 0,5 3 3 0,-3 1 4 0,3 0-2 15,-2 0 3-15,1 1-5 0,1 1 6 0,4 0 26 16,-9-2 19-16,9 1 12 0,-4 1 4 0,4-2 1 0,-1 1-6 16,1-1-11-16,-2 0-8 0,6 2-9 0,-2-4-19 0,2 2-19 15,-7-1-16-15,9-1-13 0,0 1-15 0,-2-1 0 0,2 1-2 16,0-1 6-16,2-1 10 0,-2 2 10 0,5-1 4 16,-1-1-4-16,-2 2 34 0,2-1 44 0,-2-1 25 0,6 2-4 15,-6-2-18-15,4 0-17 0,3 0-7 0,-3 0-14 0,-4-2-29 16,6 1-26-16,-2-3-21 0,1 0-16 0,-1 0 1 15,2-1-22-15,-6-1-46 0,4 0-80 0,3 0-121 0,-7-1-157 16,4-2-146-16,-2 0-121 0,0 0-170 0,-2-2 91 0,7-1 22 16,-9 2 57-16,2-2 84 0,-2 0 241 0</inkml:trace>
  <inkml:trace contextRef="#ctx0" brushRef="#br0" timeOffset="67306.17">9846 11119 233 0,'0'0'142'0,"0"0"22"0,0 0-31 15,0-1-12-15,-2 1-17 0,2-2-18 0,-5 2-12 0,5-1-6 16,0-1-2-16,0 2-4 0,0-1-3 0,0-1 1 0,0 1 3 16,0-1 0-16,0 0 6 0,0 0 1 0,5 0 2 15,-5 1-1-15,2-2 2 0,-2 0-1 0,4 0 5 0,0-1 0 16,-4 2-2-16,2-3-3 0,-2 2-3 0,8-1-6 15,-6-2-4-15,-2 1-3 0,7 1-1 0,-3-1-1 0,0-1 0 16,2 0-1-16,-4 0 0 0,6 1 4 0,-6 0 15 0,5-1 5 16,1 1 0-16,-6-1-5 0,6 2 3 0,-2-2 2 0,1 1-4 15,-1 1 0-15,0-1 1 0,2 1-2 0,-1-1 0 0,-1 1 9 16,0 1-1-16,4-2 4 0,-4 1-1 0,5 0 2 16,-5 0-1-16,4 1 0 0,1 0 2 0,-1-1 0 0,0 0 0 15,3 0-6-15,-3 0-9 0,5-1-4 0,-3 0 0 16,0 1-2-16,7 1 3 0,-3-3 1 0,1 3 1 0,-5-1-4 15,9-1 0-15,-2 2-4 0,-1-1-1 0,1 1-2 0,2-1 1 16,-1 2 1-16,-3-1-5 0,1 0 0 0,-1 1-4 0,4 1-5 16,-5-1-4-16,1 1-6 0,-1 1-5 0,1-2-1 15,-1 2-5-15,-1 2-6 0,-3-2-4 0,5 0 0 0,-1 1-1 16,-1 1 0-16,1 1-3 0,-3-2 2 0,3 4-3 0,1-3 0 16,1 2-1-16,-1 0 4 0,-1-1-4 0,1 2 4 15,2 1-3-15,-3 1 3 0,3-1-3 0,-1 2 0 0,-1-1-1 16,-1 0-1-16,1 1 9 0,-1 0 3 0,1 1 8 15,2-2 6-15,-7 1 1 0,0-1 1 0,7 2 3 0,-11-1-7 16,9 1-6-16,-3-2-4 0,-1 2-2 0,-3 0-7 0,7 2 1 16,-3-1-1-16,-4 3 2 0,7 0-8 0,-9-1 1 0,7 1-4 15,-3 1 2-15,2 1-5 0,-1-2 1 0,1 4 2 16,-1-3-6-16,-3 2-1 0,0 0 5 0,3-1-4 0,-3 2 2 16,1-1 1-16,-1 2-2 0,0-2 0 0,-4 2 0 0,5 0 3 15,-9 0 0-15,4 2-3 0,2-1 0 0,-2 3 5 16,-1-3-2-16,1 2-2 0,-4-1 2 0,2 1 0 0,0 0-3 15,-4 0 0-15,2-2-5 0,-2 3 9 0,4 3 0 16,-4-3-3-16,0 2 3 0,0-1 3 0,0 1-4 0,0 0 1 16,-4-2-2-16,4 1 4 0,-2-3-2 0,2 3-1 0,-4-2 6 15,0 0-4-15,2 0-5 0,-2-1-2 0,2-1 2 0,-7 1-3 16,7-1 5-16,-6 1 3 0,2-1-7 0,4-1 4 0,-9 2 3 16,5-2-7-16,-8 1 1 0,3-1 5 0,-1 0-3 15,-2 2-5-15,5-2 3 0,-7 0 1 0,-3 0 0 0,3 0-4 16,-1 0 7-16,0-2 1 0,1 4 0 0,-3-2-2 15,1 0-1-15,1 0-1 0,-1 0 0 0,1 0 0 0,-4-3 0 16,1 0 0-16,3 0 3 0,-1-2-3 0,-3-1 0 0,0 0 0 16,3-1 0-16,-1-1 0 0,-4-1 0 0,5 0 0 0,-3-1 0 15,-2-1 0-15,-2-1 5 0,7 0-3 0,-7 0-2 0,2-1 0 16,-4-3 0-16,5 2 3 0,-1-3 0 0,-4 1 7 16,-4-2 2-16,2-2 3 0,2 1-1 0,-6-3-2 0,6 0-4 15,-4 0-3-15,2-2 0 0,-2-2 0 0,5-2-1 16,-3-1-2-16,2-2 3 0,0-2-7 0,0-2 0 0,0-1 7 15,4-1-1-15,1-4-3 0,-5 1 3 0,2-4-3 0,2 1-1 16,0-1 0-16,-1-2 0 0,5 1 0 0,-2-2 6 16,1-1 1-16,3 0-2 0,1-1 1 0,-1-1-2 0,5 0 5 15,-3-2 3-15,7 0 3 0,0-1-1 0,6-1 2 0,-3-3-1 16,5 2 0-16,0-2 3 0,0 0 2 0,7 1-5 0,1 1-2 16,-6 1 0-16,4 3-8 0,2 1 3 0,-5 2-1 15,3 3-5-15,2 0 1 0,-6 3-4 0,6 1 3 0,-6 3-4 16,3-1-13-16,-3 1-9 0,2 1-24 0,0 1-31 15,-4 3-57-15,2 0-87 0,-2 1-118 0,0 1-134 0,4 0-144 16,-4 3-91-16,2 0-149 0,-2-1 72 0,0 3 49 0,0 1 60 16,4 0 62-16,0-1 265 0</inkml:trace>
  <inkml:trace contextRef="#ctx0" brushRef="#br0" timeOffset="69131.39">17134 7397 131 0,'2'-2'113'0,"-2"-1"39"0,5 0-17 0,-5 0-23 0,0-2-16 16,2 1-4-16,-2 1-6 0,4-2-7 0,0 1-2 0,-2-1-1 16,2 1-2-16,2-2 3 0,1 0 1 0,-1 0 3 0,2-2 8 15,2 0 14-15,3 0 6 0,-1-2-3 0,-2 2 5 16,7-5 2-16,0 3 0 0,-1-2 1 0,5 0-5 0,-5 0-4 16,7 0-5-16,-4 0-10 0,-1 0 10 0,3 1 10 0,-5 3-3 15,1-2-8-15,-1 2-10 0,-1 0-14 0,2 1-10 16,-5 1-8-16,0 0-11 0,3 0-10 0,-3 0-8 0,-1 1 0 15,3 0-5-15,-2 1-3 0,3 0 2 0,-7-1 9 0,7 2 8 16,-3 0 8-16,2-1 10 0,-1 1 8 0,3 0 19 0,-1-2 16 16,-3 2 13-16,5 2 16 0,-1-2 7 0,1 0 7 15,-1 0-1-15,5 1 8 0,-4-1-1 0,3 0-7 0,1 3-3 16,-2-1-4-16,3-2-10 0,-1 1-14 0,2 1-14 0,2-1-11 16,-3 2-12-16,1-1-9 0,2-1-15 0,-7 2-9 15,7 0-2-15,-6 0-6 0,6 2-7 0,-3-2 1 16,1 1-5-16,-2 1-2 0,2-1 0 0,-3 1 1 0,3 2-2 15,-2-1-2-15,-3 0-1 0,7 2 0 0,-8 1-1 0,1-2-4 16,3 2-1-16,-1 0 1 0,-3 0-1 0,2 2 3 0,-1-1-5 16,-1 2 0-16,-1 0-1 0,1 0 2 0,-5-1-6 0,5 2 2 15,-1-1 0-15,-1 2-1 0,-3-1 5 0,5 1-7 16,-3-1 2-16,-1 2 5 0,3 0 0 0,-1 0 1 0,1 0 0 16,-6 2 0-16,3-3 0 0,1 5-4 0,-5-1 2 15,5-2 0-15,-4 2-3 0,3 1 4 0,-3 0 0 0,1-1 1 16,-1 1-7-16,-2-1 1 0,0 2 2 0,1-1-4 0,-1 1 1 15,-2-1-2-15,0 1 0 0,1-1-1 0,1 1 67 16,-6-1-70-16,2 1-10 0,-2-1-2 0,2 2 7 0,0-1 2 16,-4 1 5-16,0-2 0 0,0 2 1 0,0 0 3 0,0 2-2 15,-4-2-1-15,0 0 7 0,2 1-2 0,-2-1 1 0,2 2-4 16,-6 1-2-16,1 0 7 0,1-1-1 0,0 2-2 16,-2-1 6-16,-1 1-7 0,-1-1 1 0,4 0-3 0,-4-1 2 15,-5 1 0-15,5-3-3 0,-3 1 0 0,1 1 0 0,2-2 3 16,-7 0-3-16,3 0 5 0,1-2-1 0,-1 1-1 15,1-2 2-15,-1-2-3 0,-3 3 7 0,5-2-6 0,-3 0 5 16,-1-1-7-16,-1 1 7 0,1-1-7 0,-1-1 8 0,-1 0-3 16,-1 0-4-16,3 0-2 0,-3 0 3 0,-2 0 3 0,1-2-6 15,1 1-1-15,-2-1 2 0,1 0 0 0,-3 0-1 16,0-1 0-16,-2 0 0 0,3-1 4 0,-5-1-4 0,4 1 8 16,-4-2-3-16,0 1-2 0,-2-2 1 0,-2-1-3 15,2 1 2-15,-4-2-2 0,2-1 1 0,2 0 1 0,-2 0-3 16,0-2 0-16,2-2 0 0,-2 2 0 0,7-2 0 0,-7 1 0 15,2 0 5-15,2-2-3 0,0 0-2 0,-4 0 0 16,4-2 0-16,-2 1 0 0,2-2 0 0,-4-2 3 0,4 1 5 16,3-1 0-16,-8 0-5 0,4 0-1 0,1-3 5 0,0 2-2 15,-4-3 2-15,4 2-5 0,4-2-2 0,0-2 3 0,3 2-3 16,-1-1 2-16,3-2-2 0,1 1 0 0,0-1-4 16,3 2 4-16,2-4 0 0,-3 2-4 0,5-2 1 0,1-1 3 15,1-1 0-15,0 0 0 0,0-2-3 0,1-3-1 16,3 1 6-16,-2-3-4 0,4 0 6 0,2-2 6 0,-4 0 2 15,4-1-7-15,0 0-1 0,4-4 2 0,-2 1-2 0,-2-1-2 16,6 0 2-16,-2 0-3 0,1 1-1 0,-3 1 0 0,6 0 0 16,-8-1 0-16,6 2 0 0,-4 0-4 0,2 2 4 0,0 1 0 15,-1 1-7-15,1 0-6 0,-2 4-1 0,-2 1-10 16,8 0-7-16,-8 3-10 0,2 2-29 0,2-1-54 0,0 5-77 16,-2 0-110-16,3 1-138 0,-3 3-154 0,-2-1-75 15,8 3-119-15,-8 0 31 0,2 0 55 0,2 1 78 0,-2 1 27 16,2 1 141-16</inkml:trace>
  <inkml:trace contextRef="#ctx0" brushRef="#br0" timeOffset="77904.34">11346 10986 60 0,'0'-2'85'0,"0"-1"9"0,-2 2 9 0,2-1-13 16,0 1-20-16,0-1-13 0,0 1-11 0,0-1-3 16,-4 1-6-16,4-1-5 0,0 2 3 0,0-1 1 0,-4 1 2 15,4-2-1-15,0 2-3 0,0-1 1 0,0-1-4 0,0 2 0 16,0-1 2-16,0-1-1 0,4 2 1 0,-4-1 3 0,0 1 0 16,0-2 3-16,4 2 4 0,-4-2 3 0,0 1 0 0,0 0 1 15,0 1 3-15,2-2-2 0,-2 1-3 0,0-1 5 16,0 1 1-16,0-1-1 0,5 2-1 0,-3-3-3 0,-2 3-3 15,0-1-5-15,0-1-2 0,4 0-4 0,0 1-5 16,-4 0-2-16,0 1-1 0,2-2-1 0,-2 1-2 0,0-1-1 16,4 1-1-16,-2-1 0 0,-2 1-3 0,4-1 3 0,0 1-2 15,-4-3-1-15,2 3 2 0,3-2-2 0,-3 2-1 16,2-2-1-16,0 1-1 0,-4-1-2 0,2 0-2 0,2 0-2 16,0 2-2-16,-2-2 3 0,-2 0-4 0,7 1 1 0,-7-1-2 15,8 0 1-15,-8 2 2 0,2-1-2 0,2-1-1 0,-2 2 2 16,-2-1-1-16,8-1 2 0,-8 0 2 0,2 2 0 15,3-1-1-15,-3 1 5 0,2-3-3 0,0 3 3 0,-2 0 1 16,2-2-1-16,0 1 1 0,-2-1 1 0,5 2-2 16,-3-2 0-16,0-1 1 0,-2 3 0 0,4-3 0 0,2 2 0 15,-6-2-5-15,7 1 2 0,-7 0-2 0,4-2-1 0,2 2-5 16,-2 0 2-16,-4-1 2 0,7 1 0 0,-3-1-5 0,0 2-1 16,-2-1 0-16,2 0 1 0,-1 0-2 0,1 0 1 15,-4 1 1-15,6-1 1 0,-2 2 2 0,-4-2 1 0,7 1 1 16,-7-1 2-16,6 2 0 0,-2-2 2 0,0-1 3 15,1 3-2-15,-1-2 2 0,2 0-1 0,-2 0 1 0,5-1-1 16,-1 1 2-16,-4-2-2 0,5 1-2 0,-5 1-2 0,4-2 2 16,-2 0 1-16,3 3-2 0,-3-3-1 0,0 2-2 0,0-1 5 15,1 0-3-15,1 0-3 0,-2 1 3 0,1 0 0 0,-1-1 0 16,0 0 1-16,0 2 3 0,-1-3-1 0,3 2 0 16,-8 0 0-16,6 0 2 0,-2 0-4 0,1 2 1 0,-1-2 5 15,0 0-1-15,2 1 0 0,-6-1 4 0,7 0 1 16,-7 2 0-16,4-3 2 0,2 2-2 0,-6 0 5 0,4-1-1 15,3 0 1-15,-3 0 5 0,0 2 3 0,0-3 2 0,3 2 3 16,-7-3 3-16,8 2 1 0,-4 0 3 0,0 0 3 16,3-1 7-16,1 1-2 0,-4-2 2 0,5 2 1 0,-5-2-2 15,4 1 0-15,-8 0 0 0,9 1-6 0,-5-2-5 0,4 0-1 16,-4 3-5-16,3-3-1 0,-3 2-3 0,4-1-5 0,-8 0 0 16,4 2-1-16,3-1-2 0,-3 0 0 0,0-2-2 15,0 4 2-15,2-3 2 0,-5 2-2 0,3-1 0 0,-2 0 0 16,2 1 0-16,-2-1-3 0,2 2 4 0,-1-3-1 15,1 2 0-15,-2-1 2 0,2 1 4 0,0-1 1 0,0 0 4 16,1 0 0-16,1 0 1 0,-6-1 5 0,8 2 0 0,-3-2 0 16,1 1 1-16,0-2 4 0,0 2 1 0,3-1-2 0,-5-1-4 15,4 2-3-15,-2-2 0 0,1 3 2 0,-1-3-4 16,2 1 6-16,1-1 1 0,-1 1 2 0,0-1 0 0,1 1 1 16,1-1-1-16,-2 0-3 0,1 0-1 0,-1 0-1 0,-2 1-7 15,3-2-2-15,-1 1-8 0,5 1 2 0,-7-1-3 16,0 1-1-16,0-1-4 0,3 2 1 0,-3-1 4 0,0 0 4 15,0 0-3-15,1 1 5 0,-1-1 7 0,-2 1 2 16,0 0 2-16,1-1-3 0,1 2 3 0,0-1 0 0,0 0-1 16,-1-2-7-16,3 2 1 0,-8 0-3 0,8-1-1 0,-3-1-10 15,3 2 1-15,-4-2-2 0,4 1-5 0,1 0-2 0,-1-2-5 16,-4 1 0-16,9-1 3 0,-9 2-2 0,4-2-2 0,1 1-1 16,-3-1-2-16,0 2-1 0,0-3 0 0,1 3 3 15,-1 0-2-15,0-2-1 0,3 1 3 0,-5 1 0 0,4-1-3 16,-4 1 0-16,5-1 0 0,-9 1 0 0,8-1 0 15,-4 1 2-15,3-1 3 0,-1 1-4 0,0-1-1 0,-2-1 0 16,5 1 0-16,-5 0 4 0,4-1 1 0,0-1-4 0,-3 3 0 16,3-2-4-16,0-2 3 0,-1 1 0 0,1 1 2 0,0-1-1 15,-3 1-1-15,7 0 0 0,-8-1 0 0,5 2 0 0,-1 0 0 16,-4-1 0-16,4 2 0 0,-3-2 0 0,3 1 0 16,-8 0 0-16,8 1 0 0,-3 0 4 0,1-1-3 15,-2 1-1-15,4 1 0 0,-3-2 7 0,-1-1-4 0,4 2 1 16,-4-1-4-16,5-1 0 0,-5 0 0 0,8 0 0 0,-8 0 0 15,5-1 0-15,-1 1 0 0,-2-2 0 0,7 1 0 0,-5-1 0 16,3 1 0-16,1-2 0 0,-6 1 0 0,7 0 0 16,-3 1-2-16,-1-2 0 0,3 2 2 0,-2-2 0 0,3 0 0 15,-7 1 0-15,9 0 8 0,-7 0-6 0,5-2-5 0,-3 2 2 16,2-2 5-16,-5 2-3 0,5-2 2 0,-1 0-3 16,-3 3 2-16,4-4-2 0,-1 2-4 0,1 0 4 0,-6 0 0 15,7 0 2-15,-3 0 0 0,3 0-2 0,-3-1 0 16,3 1 0-16,1 0 2 0,-3-2 6 0,1 2 3 0,3 0-5 15,-5-2 2-15,3 3 2 0,1-1-1 0,1-2-6 0,-1 2 2 16,1-1 1-16,3 0-1 0,-3 2 3 0,-1-2-5 0,3 2-3 16,-2-1 4-16,-1 0-3 0,5 0 3 0,-5 0-3 0,1 1 2 15,-1 1 6-15,1-2-7 0,-1 1 6 0,1 2-5 16,2-3 5-16,-3 3-3 0,1-1 0 0,-5 1 4 0,5-2-7 16,-3 2 7-16,3-2-1 0,-5 3-5 0,2-1 5 15,3-1 2-15,-7 0-1 0,7 1 4 0,-9-1-2 0,9 1-8 16,-7-2 6-16,5 2 0 0,-3-1-3 0,2-1 3 0,-5 1-3 15,5 1 2-15,-4-2-1 0,3 1 2 0,1-1-2 0,-3-1-5 16,-3 2 2-16,6-2 0 0,-1 1-2 0,1-1 1 16,-1 0-1-16,1-1-2 0,3-1 0 0,-5 1 0 0,3-1 0 15,1-1 0-15,1 1-3 0,-5 0 2 0,5 0 1 0,-1-1 0 16,5 0 0-16,-5 1 3 0,5 0-5 0,-9 0 1 16,5 2 1-16,-1-1 3 0,1 1-2 0,0 1-4 0,-3-1 2 15,-2 1 4-15,5 1-2 0,-3 0-1 0,-1-1 4 16,1 1-4-16,-1 0 2 0,1 0-2 0,-1 1 0 0,1-1 0 15,-2-1 0-15,1 1 2 0,1-2 0 0,-1 1-2 0,1 1 0 16,-1-1-3-16,1 0 2 0,3 0 1 0,-5-2 0 0,5 3 0 16,-1-2 0-16,1 2 0 0,-3-1 0 0,-2 0 0 0,5 1 0 15,0 0 0-15,-7 1 0 0,6-2 0 0,-1 2 0 16,-5 0 0-16,7 0 0 0,-9-1 0 0,6 1 0 0,-1 0 0 16,1-2 0-16,-1 2 0 0,1 0 2 0,-1-2 0 15,1 1-2-15,3 0 3 0,-1-1-1 0,-3 1-2 0,3-3 0 16,1 0-3-16,-1 1 1 0,5-1 2 0,0-1 0 0,-5 1 0 15,3-1 0-15,-1 1 0 0,1-1 0 0,-3-1-3 16,5 2 3-16,-4 1 1 0,-1-2 1 0,1 2-2 0,-1 0-3 16,-1 0 2-16,1 0 3 0,-3 1 0 0,1 0-2 0,-1 0 0 15,1 1 3-15,-6-1-4 0,9-1 4 0,-7 2-6 0,5-2 1 16,-3 1 7-16,-2 1-5 0,3-1 0 0,-3 1-3 16,5-1 1-16,-5 1-1 0,2-3 6 0,-1 5-6 0,-1-3 4 15,0 1-2-15,-1 1 0 0,1 0 1 0,0-1 2 16,1 2 0-16,-1 0-2 0,0-1 0 0,-1 2 0 0,1-2 0 15,-4 1-3-15,4 0 2 0,1 1 1 0,-1 0 0 0,0-1-3 16,1 2 1-16,-3-1 2 0,2-2 0 0,1 3 3 0,3-2-1 16,-6 0 0-16,7 0 0 0,-5 0-2 0,3 1 0 0,1-1 0 15,-2 1 0-15,3-1 0 0,-7-1 0 0,3 2 0 16,3-1-3-16,-6 1 2 0,3-1 1 0,-1 1 2 0,4-1 0 16,-5 2-2-16,1-3 0 0,-2 3 0 0,1-1 0 15,-1 1 3-15,0 1-1 0,0-1-2 0,-1 0-3 0,-1 0 6 16,-2 0-3-16,2 2 0 0,0-2-3 0,-2 1 1 0,3-1 2 15,-3 2 0-15,-2-1 0 0,4 1 0 0,2-3 0 16,-6 3-3-16,7 0 3 0,-7-2 1 0,4 1 1 0,-2 1-2 16,2-1 0-16,-2-1 3 0,3 2-1 0,-1-3-2 0,0 3-3 15,2 0 1-15,-6-2 2 0,9 0 5 0,-5 0-8 16,2 1 1-16,-2-1 2 0,1 0 0 0,-1 0 0 0,2 2 5 16,-2-2-5-16,0 0-3 0,1 0 1 0,-1 1 7 0,2-1-5 15,-2 1 0-15,5 0 0 0,-9-1 0 0,6 0 0 16,-2 1 0-16,0-1 0 0,1 0 0 0,-1 1 0 0,2 1 4 15,-6-2-3-15,4 2-1 0,3-2 0 0,-7 1-2 0,6-1 1 16,-2 0 1-16,0 0 0 0,1 2 0 0,-1-2 0 0,2 0 0 16,2 1-5-16,-3-1 3 0,-1 0 2 0,0 0 0 15,0 1 0-15,4 0 0 0,-3-1 0 0,1 0 0 0,-2 1 0 16,0-1 5-16,1 0-8 0,1 1 1 0,-2 0 7 16,0 0-5-16,0 1 0 0,3-1 0 0,-7 1 0 0,4-1 4 15,-2 1-3-15,2-1-1 0,-2-1 0 0,3 1 0 0,-3 1 0 16,-2 0 0-16,4-1 0 0,2 1 0 0,-6-2 0 0,7 3 0 15,-7-2-2-15,4-1 1 0,-2 3 1 0,2-1 0 16,-2-1 0-16,3 0 0 0,-3 1 0 0,2 0-5 0,-4-1 3 16,6 1 2-16,-6-1 0 0,7 1 0 0,-7-1 0 0,4 1 0 15,2-1 5-15,-6 1-5 0,4-1 0 0,3 1-3 16,-7-1 1-16,6 0 7 0,-2 1-5 0,-4 0-3 0,7-1 1 16,-7 1 2-16,4-2 0 0,2 1 5 0,-2 1-8 15,0-1 1-15,1 1 2 0,1-1 5 0,-6 0-8 0,4 1 1 16,-2 0 2-16,0-1 0 0,-1 2 0 0,3-1 0 0,-2 1 0 15,0-2 5-15,-2 1-1 0,-2 1-3 0,4 0-1 0,0-2-2 16,-4 2 1-16,2 0 1 0,-2 0 0 0,5 0 0 0,-5 0 0 16,0-1 0-16,0 1-5 0,0 0 0 0,0 0 5 15,0 0-4-15,0 0-4 0,0 0 5 0,0 0 1 0,0 0-4 16,0 0 3-16,0 1 3 0,0-1-4 0,-5 0 4 16,3 2-5-16,2-2 8 0,0 1-2 0,-8-1-1 0,8 2 2 15,-2-1 0-15,-2 1-5 0,0-1 2 0,-2 0 1 0,3 1 0 16,-1 1 0-16,-6 0 0 0,8-1 0 0,-8 2 0 0,1-1 0 15,1 0 0-15,-6 3 0 0,3-3 0 0,3 2 0 16,-6 0 0-16,1 0 2 0,-1 0 0 0,1-2-2 0,-1 2 0 16,3-1 0-16,-1 0 0 0,0 1 0 0,1-1 4 0,-3-1-3 15,3 2-1-15,3-2 0 0,-6 1 0 0,3 0-4 16,-1 0 8-16,-2 0-4 0,5 1 0 0,-1-2-4 0,-5 1 4 16,3-1 0-16,-2 2 0 0,5-1 0 0,-5 1 0 0,1-1 0 15,-1 1 4-15,2-1-4 0,-3 1 0 0,-1-3 0 16,3 3 0-16,-1-2 0 0,1 2 0 0,-1-1 0 0,-3-1 0 15,9 2 0-15,-11-1-4 0,7-1 8 0,0 2-4 0,-7-3 0 16,2 3 0-16,5 0 0 0,0-2 0 0,-7 1-4 0,3-1 4 16,3 2 0-16,-3-1 4 0,1 1-4 0,-1-1 0 15,-1-1 0-15,1 3-7 0,-3-1 9 0,0-1-2 0,3 1-3 16,-1 1 2-16,-1-2 1 0,1 0 0 0,1 1-4 16,-1 0-4-16,-2 1-1 0,3-2-4 0,-1 1 3 0,1-1 2 15,3 1-1-15,-3-1 3 0,1 1 0 0,-1-1 4 0,3 1-2 16,-1-1 3-16,-3 1-3 0,5-1 0 0,-2 1 2 0,1-1 2 15,-1 1-3-15,-3 1 1 0,5-2-5 0,-1 0 2 16,-1 1 3-16,1 0 5 0,-1-1 1 0,2 0-4 0,-3 1 0 16,5 1 0-16,-3-1 0 0,3-1-2 0,-2 1-3 0,1 1-2 15,-3-2 0-15,6 1-1 0,-3-1-6 0,-3 1-2 16,3 1-4-16,3-2 0 0,-6 2 4 0,3-1 1 0,1 0 3 16,-2 2 8-16,-1-1-4 0,3-1 6 0,-5 2-3 0,5-1 7 15,-2 0-5-15,1 1 1 0,-1-1 2 0,-3 0 0 16,5 0 5-16,2 0-4 0,-7 0-1 0,5 0 0 0,0 0 0 15,1-1 0-15,-5 1 0 0,8-2 0 0,0 2 0 0,-9-1 0 16,9-1 0-16,-4 1 3 0,3-1-2 0,-3 1 0 0,0-3-1 16,4 3 0-16,-5 0 0 0,1-1 0 0,2 0 0 15,-3 3 0-15,-3-3 0 0,3 2 0 0,3 0 0 0,-6 0 0 16,3 0 0-16,-1 0 0 0,2 0 3 0,-3-1-3 16,3 0 0-16,-5 2 0 0,5-3 0 0,2 2 0 0,-7-1 5 15,5-1-4-15,0 1 3 0,1 0-6 0,1 0 2 0,0 1 0 16,-2-1 0-16,-5-1 0 0,5 2 3 0,1-1-2 0,-5 1-1 15,2-2 0-15,1 2-3 0,-3 0 2 0,1 0 1 0,1 0 0 16,-2 2 0-16,1-2 0 0,-3 1 0 0,1-1 0 16,3 0 0-16,-5 2 0 0,3-2 0 0,1 0 0 0,-1 0 0 15,-3 0 0-15,7 0 0 0,-7 1 0 0,7-2-4 16,-6 2 2-16,3-1-2 0,-1 0 3 0,5 0 1 0,-7 0 3 16,1 0-3-16,5 0 0 0,-2 0 0 0,-3 2 0 0,7-2 0 15,-2 1 0-15,-5-1 0 0,3 0 0 0,1 2 0 16,-1-3 5-16,2 3-4 0,-5-2-1 0,5 1 0 0,2 1 0 15,-3 0 0-15,-3-1-4 0,1 1 4 0,-1-1 0 0,6-1 0 16,-3 3 0-16,-3-1 0 0,3 1 4 0,-1-2-8 0,0 2 4 16,-3 0 0-16,3 2-6 0,-3-1 4 0,3 1 4 15,-5-1-1-15,3 1-1 0,2-1-3 0,-3-1 5 0,3 2 2 16,-3-3-7-16,3 3 3 0,-1-4 0 0,3 3 0 16,-7-1 0-16,3-2 0 0,4 1-3 0,-1-1 2 0,3 1 4 15,-6-2-2-15,3 1 2 0,3-1-3 0,-6 0 0 0,3 0-3 16,-1 2 3-16,-3-2 0 0,5 1 0 0,-2-1 0 0,-1 0 0 15,-1 2 3-15,1-2-3 0,-1 1 0 0,-3 1 0 16,5-1 0-16,-3 1 0 0,-1 1-3 0,-1-2 3 0,5 1 0 16,-3 0 0-16,3-1 0 0,-2 0 0 0,5-1 3 15,-1 2-3-15,-4-2 0 0,3 0 0 0,3 0 0 0,-2 0 0 16,-1 0 0-16,1 0 5 0,0 0-4 0,-1-1-1 0,3 2 7 16,-2-1 4-16,-5-1 1 0,5 3-1 0,2-2-2 0,-7 2 2 15,3-1-5-15,-3 2 3 0,-1 0 1 0,3 0-3 16,-1 0 1-16,1 0-1 0,-1 0 2 0,-3 1-4 0,7-2-2 15,-2 1 4-15,-1-1-2 0,3 1-2 0,-5-4-2 0,5 3-1 16,-2 0 0-16,1-1 0 0,1-1 0 0,0 1 0 16,-3 1 0-16,3-2 3 0,-2 2-3 0,-3-2-2 0,5 1 1 15,-3 1 1-15,1-1 0 0,-3 2 0 0,3 0 0 16,-4 2 0-16,1-2-4 0,-1 1 4 0,-1 1 0 0,5 1 0 16,-7-2 0-16,2 2 0 0,5-3 0 0,0 2 0 0,-3-2 0 15,3 1 0-15,-3-1 0 0,5 0 3 0,0-2-2 0,1 1-1 16,-1 0 0-16,0-1 0 0,-1 1 0 0,1-3 0 0,4 2 0 15,-4 0 0-15,3-1-4 0,-3 0 10 0,4 0-5 16,0 0-1-16,-5 0 0 0,5 0 0 0,-8-1 0 0,7 1-2 16,-3 0 1-16,0 0 1 0,-1 0 0 0,3 1-4 15,-2-1 7-15,-1 0-2 0,1 2-1 0,0-1 0 0,-1-1 0 16,3 0 0-16,-6 1 0 0,3 0 0 0,1 0 0 0,2 1 0 16,-3-2 0-16,1 0 0 0,0 1-4 0,-1-1-1 0,1 0 1 15,2 0-5-15,0 0 0 0,-1 0 0 0,-1 2 3 16,0-4 0-16,-1 4 1 0,1-2 3 0,0 0 1 0,1 0-2 15,-1 0-6-15,0 0 7 0,3 0-2 0,-7-1-1 0,4 2 0 16,1-1 1-16,-1 1-3 0,-4-1 3 0,3 2 3 16,-1-1 0-16,-3 1 1 0,7-1-3 0,-6 2-2 0,3-1 3 15,-1-1-1-15,-3 1-5 0,7 1-1 0,-6-2-5 16,1 2 4-16,-1 0-1 0,3 0 1 0,3 0 0 0,-6 0 0 16,3 0-1-16,1-1-1 0,2 1-2 0,-7-2-5 0,5 2-1 15,2 0 6-15,-3-1 5 0,3-1-3 0,0 1 7 0,-3-1-1 16,5-1 1-16,-4 1-4 0,2 0 0 0,-1-1-5 0,1-1-3 15,0 3-2-15,0-2 2 0,-1 2-5 0,1-2-2 16,-2 0 2-16,4-1 9 0,-5 3-2 0,5-2 1 0,-4 2 1 16,3-2-4-16,-3 0-2 0,4 1 0 0,-4-1-2 15,3 0-2-15,-3 0-1 0,4 0-1 0,0 0 1 0,-5 0-2 16,5 0-3-16,-2-1-3 0,0-1 1 0,-1 2 1 0,1 0 6 16,0 0 7-16,-3-1 3 0,5 1 8 0,0-2 0 0,-4 2 3 15,3-1 2-15,1 1-4 0,-2-2-1 0,0 1 7 16,-1-1-1-16,1 1 0 0,0 1 0 0,2-4-6 0,0 3 3 15,-1 0 3-15,-1-2 0 0,2 1 3 0,0 1-6 0,2-2 3 16,-3 0 0-16,1 1 0 0,2-2 0 0,-2 0 0 16,2 2 0-16,-3 0-3 0,5-1-8 0,-6 0 0 0,2-1 5 15,4 2-3-15,-6-1-1 0,1 0 0 0,5 0 6 16,-6 0 0-16,6 0-2 0,-6 1 6 0,2 0 2 0,3-1 5 0,-5 0-4 16,2 0-1-16,4 0-2 0,-2-2 0 0,0 2 0 15,-3-1-4-15,3-1 3 0,4 2 1 0,-6-1 0 0,6-1 0 16,-2 2 0-16,2-1 0 0,-4-2 0 0,0 2 0 0,4-2 0 15,-2 2 0-15,-2 0-3 0,4-2 5 0,-2 1-2 16,2-1 0-16,0 2-3 0,-5-2 2 0,1 1 1 0,4 1 0 16,-2-1 0-16,-2 1 0 0,4-1 0 0,-2 1-4 15,2-1 4-15,-4 2-1 0,0-1 4 0,2 1 2 0,-3-2-4 16,1 2-1-16,4-1 0 0,-6-1 0 0,6 2 0 0,-2-1 0 16,2 0 0-16,-4 0 4 0,0 0 0 0,4-1 2 0,-2-1-2 15,-2 3 5-15,4-3 4 0,0 2 7 0,-2-2 11 16,2 0 2-16,0 0 5 0,0 0-5 0,2 0-2 0,-2-2-5 15,0 2-3-15,0-1-6 0,4-1-4 0,-2 1-5 16,-2-1-6-16,4 0-2 0,0 1 0 0,-2 0 0 0,2-2 0 16,-2 1 0-16,2 1 0 0,1-1 0 0,-3 1 4 0,2-2-3 15,0 1 0-15,2-1-4 0,-4 0 2 0,7 0-6 0,-3 0 4 16,4 0-2-16,-4-1 1 0,0 0-5 0,9-1 8 16,-7-1-4-16,7-1 0 0,-3 0 6 0,5 1-1 0,-3-3 0 15,3 0-2-15,-1 0 1 0,1 0-3 0,-1-1 3 0,1 1 1 16,-1-2-3-16,1 2 0 0,-1-1 3 0,1 2 0 15,-3-2 0-15,3 2 0 0,-5 0 0 0,5 1 0 0,-3 0 0 16,-1-2 0-16,1 3 0 0,-1-2 0 0,1 2 0 16,-2 0 0-16,3-1 0 0,1-1 0 0,-3 1 0 0,1-1 4 15,3 1-2-15,-1-2-6 0,1 0 6 0,-1-2 0 0,3 1-2 16,2-2 0-16,1-1 0 0,3-1 0 0,-6 0 0 0,8 1 0 16,-2-1 0-16,-7 2 0 0,3 0 0 0,0 0 0 0,-3 2 0 15,3 0 0-15,-1 0 0 0,-3 2 0 0,-5 0 3 16,5 0-2-16,-3 1-4 0,-1 2 2 0,-3-1 1 0,0 0 0 15,1 2 0-15,-3-1 0 0,2 1 0 0,1-1 0 16,-5 1 0-16,4 1 0 0,-3-2 4 0,3 0-3 0,-4 3-1 16,4-4 0-16,-1 1 0 0,-1-1 2 0,2 2-1 0,1-4-1 15,-1 4 0-15,0-4 0 0,3 1 0 0,-3-1 0 16,0 1 0-16,3-1 5 0,-3-1-3 0,5 2-7 0,-7-1 2 16,2 1 2-16,5-1 0 0,-5 1 1 0,-2 1 0 0,3-1 0 15,-1 2 0-15,0-3 0 0,1 3 0 0,-1-2 0 0,-4 1 0 16,4 0 2-16,-1 0-1 0,1 0-1 0,-2 0 0 15,1-1 0-15,1 1 5 0,4-2-3 0,-5 1-2 0,1-1 0 16,4-1 0-16,-1 0 5 0,1 0 8 0,3-1 1 16,-1-1 7-16,1 0 0 0,4 1 3 0,-3 0-7 0,3-2-1 15,0 1-3-15,-3 1-3 0,3-2-2 0,0 1-6 0,-5 2-1 16,1-1-1-16,-5 2 6 0,5-1-4 0,-1 0-2 0,-6 2 0 16,7-1 0-16,-3 1 0 0,-5-2 0 0,1 1 4 0,0 0-1 15,5 1-3-15,-7-2-5 0,0 2 2 0,3-2-5 16,-3 0-2-16,2 0 4 0,1 0-3 0,-1-2 2 0,0 1 0 15,1-1 0-15,-3 1 4 0,2-1 2 0,5-1-1 16,-7 2 4-16,2-1 2 0,5-1-7 0,-5 1 2 0,3 1-1 16,-3-1 1-16,2 3 0 0,-1-2 1 0,-1 2 3 0,0 0-2 15,1 1-4-15,-1-2 2 0,-2 1 1 0,7 2 0 16,-5-1-3-16,0-1 2 0,-1 1 1 0,5-1 0 0,-4 2 3 16,3-3-5-16,1 2 7 0,-5-1-6 0,7 1 0 0,-1-2 1 15,-3 0 3-15,2 1 2 0,-1-1-3 0,3-1-9 0,1 0 5 16,-3 0 1-16,-1 1 1 0,3 0 3 0,-1 0-5 15,-3 0 4-15,3 2-1 0,-5-2 6 0,-2 1 3 0,7 1 9 16,-5 1 11-16,-2-2 5 0,3 2 12 0,-1 0 5 16,4 0-2-16,-5 0-2 0,-1 0-7 0,2 0-3 0,-1 1-2 15,1-2-8-15,4 1-1 0,-5 0-10 0,5-1 4 0,-3-1-4 16,1 1-1-16,2-2-5 0,-5 1 0 0,5-1-1 0,-1 1-6 16,1 0 3-16,-2-2 4 0,3 2 1 0,-3-3-1 15,3 2 3-15,1-1-4 0,-5-1 3 0,5 2 2 0,-3 0-4 16,1 0 1-16,-2 0 1 0,1 1-2 0,3 0-1 15,-5 0-3-15,5 1 5 0,-1-1-4 0,-3 0-2 0,3 3 3 16,1-3-3-16,-3 1-2 0,3 1 3 0,-1-2 1 0,1 2-2 16,-4-1-4-16,5 0 2 0,0-1-4 0,-3 0 1 0,3 2-1 15,-5-1 8-15,4-1-3 0,1 1-3 0,2-1-2 0,-7 1 0 16,5-1 0-16,-3-1 0 0,3 2 0 0,-1-1 0 16,1 1 0-16,-5-1 3 0,3 2-1 0,1-1-2 0,1-1 0 15,-5 1 0-15,2-1 0 0,3 2 0 0,-5 0 0 16,3 0 0-16,-3-1 0 0,1 1 4 0,1 0 1 0,-1 0-2 15,1 0-3-15,-2 1 2 0,3-1-1 0,-5 1-1 0,-2 0-3 16,3 0 2-16,3-1 4 0,-8 2 2 0,5-1-4 16,-1 1-1-16,-2-1 3 0,3-1-1 0,-1 2-2 0,0-2 0 15,1-1-2-15,-1 2 1 0,-2 0 1 0,7-3 3 0,-5 3-3 16,3-1 0-16,1-1 0 0,-6 2 0 0,7-3-2 0,-5 2 1 16,3 0 1-16,1 0 0 0,-4 0 0 0,-1 2 0 15,1-2 0-15,4 1 0 0,-5 0 0 0,1 1 0 0,-2 0 0 16,1-1 0-16,1 2 0 0,0 0 0 0,-4 0 0 15,5-1 0-15,-5 2 0 0,4-1 0 0,1-1 0 0,-5 1 0 16,4 0 0-16,-4-2 0 0,5 2 0 0,-1 0 0 0,-4 0 0 16,5-1 3-16,-5 1 0 0,8-2-4 0,-8 1 2 0,1 0 1 15,7 0-5-15,-8 0 1 0,5-1 2 0,-1 0 0 16,-4 0 0-16,5 0 0 0,-3 1 0 0,0-1 3 0,0 1-1 16,1 1-2-16,1-2 0 0,-4 2 0 0,4 0 7 0,-7-1-1 15,7 1-1-15,-4 0-2 0,2 0 0 0,1 0 1 16,-1-1-3-16,-2 2-1 0,4-1 5 0,-3-2-4 0,3 2-1 15,-4-2 6-15,0 3 1 0,5-3-10 0,-5 2 3 0,0-1 4 16,4-1-3-16,-3 2-4 0,1-1-2 0,2 1 4 16,-4-2 0-16,1 2 1 0,-1 0 0 0,0 0 0 0,2 0 0 15,3 0 0-15,-5 0-2 0,-4 2 1 0,6-1-3 0,-6-1-1 16,4 2 4-16,-1-1-1 0,-1 1 2 0,-2-1 0 0,4 1 4 16,2-1-4-16,-6 1 0 0,2-1 0 0,1 2 5 15,-3-1-1-15,4-1 0 0,2 0-5 0,-6 1 0 0,2 0 1 16,3-1 4-16,-3 1-3 0,2-1-5 0,-2 1 3 15,2-1 5-15,-4-1-7 0,7 2 2 0,-7-1 1 0,4 1-2 16,2-1 1-16,-6 1 1 0,4 1 0 0,3-3 0 0,-7 3 0 16,6-2 0-16,-6 1 0 0,4-1-4 0,2 1 6 15,-5-1-2-15,3 2 3 0,-2-1 1 0,0-1-1 0,-2 1 1 16,4-1-3-16,-6 2-1 0,9-2 0 0,-7 1 0 0,2 1 3 16,0-1-2-16,-2-1 1 0,2 1-2 0,-2 1 0 0,2-2 0 15,0 1 0-15,-1-1 0 0,-3 1-3 0,6-1 2 16,-6 1 1-16,8-1 0 0,-8 2-4 0,2-2 1 0,6 1 3 15,-8 0 0-15,2-1 0 0,3 1 0 0,-3-1 0 16,2 1 0-16,0 1 0 0,-4-2 0 0,2 1 0 0,2-1 4 16,-2 2-6-16,-2-1 0 0,8 1 2 0,-8-2 4 0,2 2 0 15,-2-2 1-15,5 2-4 0,-5-1-1 0,2 0 0 0,-2 1 5 16,0-2-3-16,4 2-2 0,0-1 3 0,-4 1-2 0,0-2 7 16,2 1-6-16,-2 1 1 0,0-2-1 0,4 2 5 15,0-1-1-15,-4 1-2 0,0-2-2 0,2 1-2 0,-2-1 0 16,4 2 5-16,-1-3 0 0,-3 3-5 0,4-1 2 15,0-1-2-15,-4 1 2 0,2-1 0 0,-2 1-2 0,4 1 4 16,-2-2-2-16,-2 2-2 0,0-1 0 0,4-1 0 0,0 2 0 16,-4-1 3-16,0 1 1 0,2-2 2 0,-2 2-2 0,0 0-2 15,5-1-1-15,-5 1-1 0,4-2-3 0,-4 2-6 0,0-2-1 16,0 2-5-16,2-1-8 0,-2 0-1 0,4 1-3 16,-4-2-13-16,0 2-12 0,2-1-26 0,-2 1-46 15,0-2-64-15,4 2-93 0,0-1-126 0,-4-1-145 0,0 1-51 16,2-1-91-16,-2-1-38 0,0 1 108 0,0 1 44 0,0 0 146 15,4-1 48-15,-4 1-2 0,-4-1 28 0</inkml:trace>
  <inkml:trace contextRef="#ctx0" brushRef="#br0" timeOffset="79070.03">16574 8113 97 0,'0'-1'78'0,"2"-1"12"0,-2 0 8 0,4 0-6 16,-2-1-8-16,-2 1-5 0,0 1-5 0,5-2 4 0,-1 0 9 16,-4-1 10-16,2 2 8 0,-2-1-2 0,4 0-7 0,-2 0-4 15,-2 0 2-15,0-1 9 0,4 2 18 0,0 0 20 16,-4-1 16-16,0 0 20 0,0 0 20 0,2 2 23 0,-2-1 86 15,0-1 113-15,0 1 63 0,0 1 38 0,0 0 45 16,0-1-10-16,0 1-104 0,0-1-114 0,0 1-94 0,0-1-69 16,0 2-46-16,0-3-29 0,0 3-19 0,0-1-17 0,0-1-15 15,0 2-12-15,0-2-11 0,0 2-10 0,0 0-3 0,0 0-8 16,0-1-2-16,0 1-2 0,0 0 0 0,0 1 3 0,0-1 5 16,0 2 1-16,0 0 1 0,0-1-1 0,0 2 6 15,-2 2-1-15,2-2 1 0,0 1 0 0,0 1 0 0,0 1-5 16,0 0 5-16,0 0 3 0,-4 0-3 0,4 2 2 15,0 0-2-15,-4 0-5 0,4 1 4 0,0-2 1 0,0 2-7 16,0-1 1-16,0 0 2 0,0 0 2 0,0 0-2 0,4-1-1 16,-4 1 1-16,0-1-2 0,0-1 6 0,4 0-2 0,-4 0-1 15,0-1-5-15,0 1 2 0,0-2 1 0,0-1-1 16,0 2 1-16,0-1 0 0,0-1 4 0,0 0 8 0,0 0 5 16,0-2-2-16,2 1-4 0,-2 1-6 0,0-3-4 15,0 2-4-15,0-2 2 0,0 0-7 0,0-2 2 0,0 1-1 16,0-3-3-16,0 2-3 0,4-1 2 0,-4-2 1 0,0 1 3 15,0-2-5-15,5 0 1 0,-5-3 1 0,0 1 0 16,0-1 0-16,0-1 0 0,0 1 0 0,0-2 0 0,0 2 0 16,0 0 0-16,0 2 0 0,0-1 3 0,0 1 2 0,-5 2-1 15,5-1 5-15,0 2 4 0,0-1 1 0,-4 2-4 0,4-2 5 16,0 3-4-16,0-1-4 0,0 1-5 0,0-1-4 16,0 2 4-16,0-1-2 0,0 2 7 0,0-1 3 0,0 1-3 15,0 1-3-15,0-1 6 0,0 3 0 0,0-1-1 16,0 1-6-16,0 0-3 0,0 1 0 0,0-1 5 0,0 3-3 15,0-1-9-15,4 1-15 0,-4 1-22 0,0 0-32 0,0 1-45 16,5 0-55-16,-5-1-96 0,0 2-189 0,-5 0-253 0,5-1-262 16,-4 0-139-16,4 2 45 0,-2-2 164 0,-2 2 130 0,-2-1 171 15,0 1 261-15</inkml:trace>
  <inkml:trace contextRef="#ctx0" brushRef="#br0" timeOffset="80509.98">11580 10737 145 0,'0'-3'138'0,"-4"-1"56"0,4 3-11 16,0-2 2-16,0 0-18 0,0 0-15 0,-2 2-11 0,2-1-7 16,0-1 7-16,0 1-1 0,-4 0-2 0,4 0-7 0,0-1-9 15,0 2-9-15,0-1-6 0,0 1-3 0,0-1-5 0,0 1 2 16,0-1 0-16,0 0 36 0,0 2 22 0,0-1 2 16,0 0 6-16,0 1-2 0,0-2-9 0,0 1 3 0,0 1 11 15,4 0 20-15,-4-2 12 0,0 2 7 0,2 2 20 0,-2-2 17 16,0 1 8-16,4 1-9 0,0 0-26 0,-4 2-29 15,2-3-36-15,-2 4-34 0,4-1-26 0,-2 0-26 0,-2 3-10 16,9 0-3-16,-9 1-8 0,2 1-1 0,2 0-11 0,0 0 1 16,-2-1-8-16,-2 3-3 0,4-2 1 0,-2 0-1 0,2 0-6 15,1 0-3-15,-5-1 0 0,2-2-6 0,2 0 2 16,-2 0-2-16,-2-2 0 0,0-1 3 0,4 2 0 0,0-2 9 16,-4-2-1-16,0 2-5 0,2-2 7 0,-2 1-5 15,0 0-9-15,4-2-2 0,-4-2 1 0,2 0-8 0,-2 0 7 16,0-1-5-16,4 0-9 0,-4-3 6 0,0 1 0 0,5-2 1 15,-5 1-7-15,0-3-6 0,-5-2 0 0,5 1-2 0,-4-3 4 16,4 2 0-16,-2-3 7 0,-2 1-3 0,2-2 1 16,-2 1 4-16,-2-2 0 0,2 1 2 0,2 0-3 0,-7 3 3 15,7 0 2-15,-2 1-1 0,2 4-1 0,2-1 0 0,-4 2-3 16,0 2-1-16,4 1-2 0,0-2 3 0,-2 4-6 16,2-1 5-16,0 0 0 0,0 2 4 0,0 0 5 0,0 0 8 15,0 4 1-15,0-3-3 0,0 4 0 0,0-2 5 16,2 2 3-16,-2 3-6 0,0 0 5 0,4 1 2 0,0 1-4 15,-2 2-4-15,-2 0-2 0,6 2 4 0,-2-1 0 0,1 1 2 16,-3-1-5-16,2 2 4 0,2 0-5 0,-2-1 1 0,-2-1-2 16,2 1 5-16,-2-1 1 0,2-2 2 0,1 1 2 0,-5-2-3 15,2-1-3-15,-2 0-5 0,4-1-2 0,0-3-2 16,-4 2 6-16,0-3 3 0,2-1 0 0,-2 0 3 0,0 0-1 16,0-1-4-16,0 1-1 0,0-3-4 0,4 1-4 15,-4-1 0-15,0 0-2 0,0-1 4 0,-4-2-2 0,4 1-2 16,0-2-8-16,0-1-3 0,-2 1-4 0,2-3-6 0,-8 0-2 15,8-2 0-15,-2 0 0 0,-7-2-2 0,7 0 1 16,-2-1 3-16,2 1 3 0,-6 1 5 0,6-1 4 0,-2 2-2 16,2 2 1-16,-3-1 0 0,1 2-1 0,4 2-8 0,0-1-8 15,-2 1-9-15,2 2 8 0,-4-1 2 0,4 2 3 0,0-1 0 16,0 2-1-16,0 0 2 0,0 2-6 0,4-1-21 16,-4 1-54-16,2 1-94 0,-2 0-129 0,0 0-159 0,4 1-177 15,1 1-73-15,-5-1-123 0,2 0 75 0,-2 1 64 16,0 1 111-16,4-1 48 0,-4 1 105 0</inkml:trace>
  <inkml:trace contextRef="#ctx0" brushRef="#br0" timeOffset="97806.31">9252 9871 278 0,'5'-4'198'0,"-1"1"8"0,-4-2-25 15,2 2-48-15,-2-2-34 0,6 3-12 0,-6-1 1 16,4 0 5-16,0 1 0 0,2-1 8 0,-1 0 15 0,-3 1 7 16,4 2 9-16,2 0 10 0,0 0 15 0,1 2 18 0,1 1 18 15,-2 0 55-15,3 3 77 0,3 3 42 0,-2 2 33 16,5 1 9-16,-3 1 18 0,3 5-8 0,0 0-69 0,-1 3-85 15,1 2-70-15,-5 1-53 0,2-1-37 0,-1 3-27 16,1 0-15-16,-7 1-17 0,-1 0-6 0,0 1 0 0,2 1-8 16,-6-1-1-16,2 2-1 0,-2 0 4 0,-2 1-1 0,5 0-3 15,-5-1-8-15,4-2-1 0,-4 1-3 0,2-4 2 0,-2-2-5 16,6-1 2-16,2-1-6 0,-6-1 0 0,7-2-1 0,-1-4-7 16,2 2 1-16,1-4 0 0,1-2 6 0,-2-1-5 15,1-1 2-15,3-1-2 0,-1-1-8 0,1-1 3 0,-6-3-10 16,3 3-18-16,3-2-13 0,-6-1-21 0,3-1-28 15,-1 1-39-15,4-1-78 0,-11-1-99 0,7 2-127 0,-4-2-134 16,2 0-68-16,-6 0-129 0,5-2-3 0,-7 2 55 0,8-1 75 16,-8-1 58-16,0-1 100 0</inkml:trace>
  <inkml:trace contextRef="#ctx0" brushRef="#br0" timeOffset="98184.05">9767 10317 120 0,'2'-5'266'0,"2"1"77"0,0 1-28 0,-4-1-81 0,3 2-68 15,-3 0-21-15,4 1-6 0,-2-1 2 0,-2 2 4 0,4 0-8 16,-4 2-5-16,4-2-9 0,-2 3-7 0,-2-1-7 0,4 2-13 16,0 0 3-16,-2 1-2 0,5 0-20 0,-3 3-19 15,2 2-16-15,0 3-11 0,4 0-10 0,1 2-6 0,-1 1-5 16,1 2-1-16,-1 0-4 0,2 1 0 0,-1-1-3 15,-1 1 3-15,0-2 6 0,-1 1 16 0,1-3 20 0,-4 0 32 16,2-2 36-16,-6-1 29 0,3-3 22 0,-1 2 34 0,-4-2 34 16,2-2 12-16,-2 0 8 0,0 1 21 0,0-3 7 0,0 0-9 15,-2 0-31-15,2-2-36 0,-4 2-34 0,-1-2-33 16,3-1-26-16,-6 0-19 0,2 1-13 0,0-3-14 0,-5 2-9 16,1-2 0-16,0 0-12 0,1-2-6 0,-5-1-2 0,-3-1-6 15,5 1-7-15,-5-3-5 0,1-1 2 0,-1 2-9 16,-1-1-2-16,1-1-4 0,9 2-5 0,-11 0-4 0,11 1-16 15,-2-1-12-15,4 1-32 0,-5 2-48 0,5-1-98 0,2 0-170 16,0 0-253-16,2 2-227 0,-2-1-216 0,-1 0 16 16,5 0 73-16,-2 2 147 0,-2-2 381 0</inkml:trace>
  <inkml:trace contextRef="#ctx0" brushRef="#br0" timeOffset="99450.42">19526 6403 138 0,'-2'0'99'15,"-8"1"33"-15,3 1-16 0,-3 0-26 0,0-1-21 16,-1 1-11-16,1-1 2 0,-2 2 32 0,-3 0-4 0,-1 0-2 15,3 0-4-15,-3 2-6 0,1-2-15 0,-1 3-3 16,-1-2-4-16,5 2 1 0,-3 2 1 0,-1-1 10 0,3 1 18 16,-1-1 11-16,-3 4 5 0,5-1 6 0,-3 1 1 0,3 1-2 15,0 0-1-15,-3 0-3 0,3 1-4 0,1 0-7 0,1 1-8 16,0 0-7-16,-1-3-12 0,5 3 3 0,0-3-10 0,2 0-12 16,2-1-13-16,-6-2-8 0,8 0-3 0,-2 0-5 15,2-3-2-15,0 2-4 0,2-3-3 0,-2 1-1 0,0-1 2 16,8 1-5-16,-8-2-2 0,2 0 0 0,2 0 4 15,-2-1-7-15,6 3 0 0,-8-2 2 0,2 0 1 0,3 0 3 16,-3 0 14-16,2 2 16 0,-4-1 18 0,4 1 9 0,-4 1 10 16,-4 1-2-16,0 1 2 0,4 1 8 0,-7 1 6 0,1 2 6 15,0 0 1-15,-4 3-2 0,-1 0 1 0,1 0 0 0,-2 3-5 16,1-3-8-16,-1 0-11 0,2 2-7 0,-5-4-14 16,9 1-10-16,-4-3-13 0,-1 0-7 0,9-2-3 0,-8 0-3 15,6-1-3-15,-2-1 1 0,1-2-6 0,-1 1-1 16,6-2 0-16,-2 1 0 0,-2-2 0 0,0 0-2 0,4 0-7 15,-2-2-8-15,-2 2-7 0,4-1-12 0,0-1-16 16,-2 1-18-16,2-1-27 0,0 1-36 0,-5-1-59 0,5 1-88 16,-4-1-103-16,4-1-11 0,0 0 2 0,0 0-28 0,0 0 0 15,0-1 0-15,0 1 13 0,-2-2 39 0</inkml:trace>
  <inkml:trace contextRef="#ctx0" brushRef="#br0" timeOffset="99854.88">18949 7044 32 0,'0'0'191'0,"4"0"76"0,1 0-16 0,-5-2-31 0,2 2-41 15,2 0-29-15,-2 0-10 0,-2-2 2 0,4 2 6 16,0 0-4-16,-4-1-7 0,2 1-8 0,2 0-6 0,-2 0-4 16,3-1-5-16,-1 1 1 0,-2 0-4 0,-2-2 30 15,8 1 15-15,-2 1-1 0,-4-2-8 0,7 1-14 0,-7-1-11 16,4 1-12-16,2-1-18 0,0-1-12 0,1 0-15 0,1 2-8 15,-4-2-15-15,4 0-9 0,-7 1-10 0,3 1-11 0,2-1-3 16,-6 1 1-16,6-1-2 0,-6 0 3 0,3 2 7 16,-3-1 9-16,-2 1-1 0,4 0-1 0,-4 0-1 0,0 0-8 15,0 1-2-15,-4 1-2 0,4 0-2 0,-2-1 2 0,-5 2-3 16,3 0-3-16,-2 0 1 0,-2 0 0 0,2 2-2 16,-5-1 2-16,5 1 1 0,-4-1 3 0,-1 1 6 0,5-1 4 15,-4 1 10-15,2-1 12 0,-1-1 19 0,7 2 15 16,-4-2 17-16,-2 0 34 0,6-2 24 0,-7 1 13 0,9-1-5 15,-2 1-15-15,-2-1-21 0,4-1-15 0,-2 0-8 0,2 0 4 16,0-1-1-16,0-1 2 0,0-1-4 0,2 0-9 0,-2 0-1 16,4-3-9-16,-2 2-7 0,3-1-18 0,-1-1-15 0,-2 0-14 15,2 0-11-15,0 2-15 0,-4-3-40 0,2 5-77 16,2-3-152-16,-4 1-280 0,2 1-377 0,-2-1-356 0,0 2 64 16,-2 0 115-16,2 1 427 0</inkml:trace>
  <inkml:trace contextRef="#ctx0" brushRef="#br0" timeOffset="108078.35">10458 11569 11 0,'-9'2'124'16,"9"0"20"-16,-2 0-2 0,-2 0-32 0,4-1-28 15,-2 1-25-15,2-2-12 0,-4 1-1 0,0-1 3 0,4 2 0 16,0-1 1-16,-2-1-1 0,2 2-2 0,0-2 2 16,0 1 0-16,-4-1-3 0,4 0 2 0,-5 2-4 0,5-2 1 15,0 0 0-15,0 0-1 0,0 1 0 0,0-1 1 0,0 2 3 16,-2-2 7-16,2 0 7 0,0 0 2 0,0 1 2 0,0-1-4 16,0 0 5-16,0 0-1 0,0 0 3 0,0 0 0 0,0 0 3 15,0 0-3-15,0 0-1 0,0 0-2 0,0 0-2 16,0 0-5-16,0 0-5 0,0 0-1 0,0 0-7 15,0 0-4-15,0 0-2 0,0 0-3 0,0 0 4 0,0 0-1 16,0 0 13-16,0 0 11 0,2 0 6 0,-2 0 6 0,0 0 18 16,0 0 12-16,5 0 8 0,-1 0 12 0,-4 0-1 0,2 0-4 15,2 2-3-15,0-2 0 0,-2 0-2 0,-2 0-6 16,6 0-3-16,-2 0-6 0,1 0-5 0,-3 0-4 0,4 0-5 16,-2-2-2-16,2 2-2 0,-2 0 13 0,-2-1 0 0,7 1 5 15,-7-2-3-15,6 1 2 0,-2 1-1 0,-4-2-8 16,7 2-3-16,-3-1-4 0,0-1-6 0,0 1 4 0,0-1-7 15,-2 1-11-15,3-1-12 0,1-1-7 0,-2 1-5 0,4 0-10 16,-7 0-4-16,3-1-2 0,2 0-8 0,2 0-4 16,-8-2 4-16,9 3-3 0,-5-3-4 0,4 2 2 0,-4-1 0 15,5-1-4-15,-5 1 2 0,2-1-5 0,1 1 3 0,-1-1-1 16,0 1 5-16,0 1-4 0,-1-2-3 0,-1 2 2 0,0 0 2 16,4 0-1-16,-4 0-1 0,3 0 2 0,-3 0 2 15,0 0-2-15,0 0 2 0,3 0-5 0,-3 0-2 0,0 0 2 16,0-1 6-16,0 1-7 0,5-1 2 0,-5 0-2 15,2 1-2-15,3 0 3 0,-5-1-2 0,4-1 0 0,-4 1-1 16,1 1 4-16,-1-2-3 0,4 2-1 0,-4-2 7 0,3 3-2 16,-1-1-3-16,0-2 3 0,-2 2 0 0,0 0 3 0,1 0-2 15,1 0-1-15,0 0 1 0,0 0-1 0,-1 0-4 16,-1 0 3-16,0-1 1 0,2 1 3 0,1 0-7 0,-1-2 1 16,-2 2-2-16,4-1 4 0,-3-1-6 0,3-1 1 0,-4 2 1 15,0-1 0-15,9 1-3 0,-9-1 2 0,4-1 0 16,-3 2 3-16,-1-1 4 0,4 1-2 0,-4-1-2 0,1 1-4 15,3-1 4-15,-4 1 6 0,2-1-3 0,-1 1 0 0,-1-1-4 16,0 2-1-16,2-1 5 0,-2 1-4 0,-4-2-1 16,7 2 4-16,-3-1 0 0,0-1-2 0,-2 2-2 0,2-1 0 15,-1-1 0-15,1 2 0 0,-4-1 0 0,6-1 0 0,-6 1 0 16,4-1 3-16,-1 1 0 0,1-1-3 0,-2 1 0 0,0-1 3 16,2-1 0-16,0-1-1 0,-1 2-2 0,1-2 5 15,0 1-3-15,0-2-2 0,-2 4-5 0,2-4 1 0,1 2 4 16,-3 0 2-16,2 0 3 0,-2 0-3 0,2 0 1 15,-2 0-5-15,-1 0-3 0,3 0 8 0,-2-1-2 0,2 2-1 16,-2-1 3-16,0 0-2 0,-2 0 0 0,5 2-1 0,-3-3 0 16,0 2 0-16,-2-1-3 0,4 0 2 0,-2 0-4 0,0 1 3 15,-2-1 7-15,5 1-9 0,-3 0 3 0,0 0 1 16,-2-1 0-16,6 2 0 0,-6-2 0 0,5 1 0 0,-3-1 0 16,0 2 5-16,-2-2-4 0,4 0-6 0,2 1 1 0,-6-1 4 15,3 0-4-15,1 0-4 0,0 0-2 0,-2 0-6 16,0 1-2-16,2 0-2 0,-3-1-3 0,5-1-2 0,-6 2 7 15,2 0 1-15,-2 1 2 0,6-2 1 0,-8 1-1 0,2 1 2 16,3-1-1-16,-1 0 4 0,-2 3-8 0,-2-3 2 16,6 2 5-16,-6-1-1 0,4 0 3 0,0 0-1 0,-4 1 0 15,2 0 3-15,2-1-2 0,-2 0-3 0,-2 2-6 0,5-1-12 16,-1 0 0-16,-4 0-14 0,0 1-6 0,2-1-10 0,-2 0-13 16,4 0-18-16,-4 0-21 0,2 0-18 0,-2 0-16 15,0 0-13-15,4 0-14 0,-4-1 3 0,4 2 12 16,-4-1 9-16,0 0 19 0,0-1 18 0,0 0 19 0,0 2 14 15,2-1 12-15,-2 1 7 0,0-1 9 0,0 0 7 0,0 2 8 16,0-3 10-16,0 2 10 0,4 0 5 0,-4 1 8 0,0-2-1 16,0 1 2-16,5 1 5 0,-5-1 1 0,0 1 7 0,0-1 9 15,0 1 5-15,0-1 7 0,0 2 4 0,0-1 1 16,0 1 6-16,0-2 3 0,0 1 4 0,0 1-1 0,0-2 3 16,0 2 1-16,0 0-2 0,0 0-6 0,0-1-1 15,0 1-2-15,0 0-2 0,0 0-1 0,0 0-6 0,0 0-4 16,0 0-2-16,0 0-2 0,0 1-4 0,0-1-1 15,0 0-5-15,0 2 1 0,0-2 1 0,0 1 1 0,0 1-4 0,-5-1 1 16,5 1-1-16,-4-1 3 0,4 1 5 0,0-1 0 16,0 2 4-16,0 0 1 0,-2-1 4 0,2 1-5 0,0-1-1 15,-4 2 4-15,4-1 0 0,-4 0-2 0,4 0-2 0,-2 1 0 16,-2-1 4-16,4 2 0 0,-2-1 1 0,2-1-4 16,-4 1 3-16,-1 0 8 0,5 0-2 0,-2 1 4 0,2-1 0 15,-4 1 1-15,4-1-1 0,-2 1 2 0,2-2-9 16,-4 2 7-16,0-1-4 0,4 0-5 0,-2 1 0 0,-2-1-5 15,4 1 1-15,-2-1 0 0,2 1-3 0,-9-1 0 0,9 1-3 16,-2-1 5-16,2-1-4 0,-4 2-5 0,0-1-3 0,2 1 1 16,-2-1-3-16,2 1 0 0,2 0-2 0,-8 0-4 15,8 0 2-15,-7-1 2 0,5 2-3 0,-2-1-4 0,0 1 5 16,2-1 3-16,-2 0-10 0,-2 1 4 0,1 0 0 0,3 2-1 16,-6-2 0-16,6 0 1 0,-4 1 1 0,2-1-4 15,-2 1 3-15,1 1-4 0,-1 0 0 0,2-2 0 0,-2 1 0 16,0 0 4-16,-1 1-1 0,3 0 2 0,-2-1-3 0,0 1 4 15,-2-1-4-15,1 2 0 0,5-1 3 0,-6-1 1 0,2-1-1 16,2 1-5-16,-2 0 4 0,-1-1-5 0,1 1 2 16,0-1 1-16,2 0-2 0,-2 0 4 0,-3 0-3 0,3 0-1 15,4 0 0-15,-6 0 0 0,2 0 0 0,4-1 0 0,-7 1 3 16,3-2 2-16,0 2-6 0,0 0 0 0,-3 0 1 16,3-1 0-16,0 1 0 0,-4 0 0 0,8 0-3 0,-7-2 1 15,3 2 2-15,-4 0 0 0,8 0-4 0,-9-2 2 0,5 3 2 16,-2-1 0-16,2-2 0 0,0 2 0 0,-1-1 5 15,-1 1-2-15,2-2-1 0,0 2-1 0,-1-1-1 0,1 1-3 16,-2-2-5-16,0 1-3 0,-1-1-1 0,3 1 1 0,-4 1-2 16,4-2-1-16,-5 1-6 0,5-1 4 0,-4 0 1 0,-1 1 0 15,5 0 7-15,-4-1-3 0,4 0 2 0,-5 1 0 16,5 0 6-16,0-1-1 0,-2 0-5 0,-1 0 2 0,1 0-2 16,2 1 3-16,4-1-3 0,-6 1 4 0,1-2-4 15,1 1-4-15,0-1-1 0,2 0-9 0,-2 0 0 0,2 0-4 16,-3 0-9-16,3 0-3 0,-2 0-7 0,0 0-6 15,0 0-9-15,-3 0 1 0,3-1-3 0,4 1 2 0,-6 0 3 16,0 0 3-16,-1 0 3 0,3-2 4 0,0 2 2 0,0-1-1 16,-3 1 1-16,3 0 3 0,0-2 1 0,0 2 9 0,0-1 8 15,-3 0 3-15,3 0 1 0,0 0 3 0,0-1 4 16,-3 1 8-16,3-1-4 0,4 2 0 0,-6-3 5 0,2 2-3 16,0-1 4-16,-1 1-1 0,-1-1 4 0,2 1 0 0,4-2 1 15,-9 3 0-15,5-3 0 0,-2 1 0 0,6 1 0 0,-6-1 3 16,1 1 0-16,1-1 4 0,0-1-3 0,0 3 1 15,-2-3 1-15,6 2-1 0,-5-1 2 0,3 1-2 0,0-2 2 16,-2 1-5-16,2 0-1 0,2-1-17 0,-2 0-43 0,1 2-64 16,-1-2-91-16,0 0-133 0,4 0-157 0,-2-2-90 15,-2 2-13-15,4-1-24 0,0-2 5 0,0 2 91 0</inkml:trace>
  <inkml:trace contextRef="#ctx0" brushRef="#br0" timeOffset="111612.98">16686 8140 137 0,'0'0'102'16,"0"2"37"-16,0-2-20 0,-2 1-29 0,2-1-21 16,-4 0-15-16,4 0 1 0,0 0-4 0,0 0-6 0,-2 0-2 15,2-1-5-15,0 1-3 0,0 0-4 0,0-2-3 16,0 1 5-16,0 1 0 0,-5-2 3 0,5 1 3 0,0-1 1 15,0 1 2-15,0-1 1 0,0 1 3 0,5-1 1 0,-5 2 4 16,0-2 1-16,0 1 2 0,0 0 10 0,0-2-1 0,0 1-8 16,0 1 0-16,2-1-5 0,-2 1-1 0,0-1-2 0,0-1-3 15,0 1-5-15,0 0-4 0,0 0-9 0,0 1-2 16,4-2-6-16,-4 1-1 0,2-1-2 0,-2 2-1 0,0-3-1 16,4 2-3-16,0-1 3 0,-4 1-1 0,2-1 0 15,2 0 1-15,-2 0-3 0,2-1 4 0,1 1 3 0,-3-2 2 16,6 1 1-16,-6-1 3 0,4-1 3 0,2 0 1 0,-1 0 5 15,-1 2 1-15,0-2 3 0,2-2 2 0,-1 2 0 0,3 0-4 16,-4-2-1-16,0 3 0 0,0-3-2 0,5 2-1 16,-5-1 1-16,4-1 7 0,-3 2 13 0,3-1 6 0,0-1 10 15,1 2 4-15,-1 0 10 0,0-2 8 0,-4 3-3 16,5-3-9-16,-3 2-2 0,2 0-7 0,-1 2-5 0,-1-2-5 16,2 1-9-16,-4 1-5 0,5-1-4 0,-5 1-6 0,2-1-3 15,3 1-6-15,-9-1 1 0,4 1-3 0,4 0-1 16,-4 0 1-16,3 0-1 0,-7 1 0 0,8-2 0 0,-4 1 0 15,3 1 1-15,-3-3-4 0,0 3 1 0,0-2 3 0,0 1-4 16,5-1 7-16,-3 1 21 0,0-1 24 0,3 1 20 0,3-2 3 16,-4 1 1-16,3-2 1 0,-1 1-10 0,-1 0 0 15,5 0-9-15,-1 0 179 0,-3 1-196 0,2-1-48 0,-1 2 5 16,1-2 2-16,-1 1 5 0,-1 0 11 0,3 0-4 16,-3 0 2-16,-2 1 3 0,5-1 4 0,-7 2 2 0,2-1-2 15,1 1-7-15,-5-2-3 0,4 2 1 0,1 2-2 0,-5-2 2 16,4 0-2-16,-4 1-1 0,3 1-3 0,-1-1 0 0,0 1 1 15,-6-1-4-15,4 1-8 0,3-1 1 0,-3 2-1 0,-2-2-1 16,2 2-6-16,0-1-3 0,1 1 3 0,-3-1-2 16,2 1-1-16,0 0 1 0,0-2 1 0,3 1-3 0,-7 1 4 15,6 0 1-15,-2-2 4 0,4 2 2 0,-7-1 5 16,3 1-3-16,4-2 3 0,-2 2 0 0,-1-1-3 0,3-1 4 16,-8 2-5-16,8-1 5 0,1-1-7 0,-1 2 1 0,0-2-6 15,-4 1 1-15,5 0 1 0,-3 1-7 0,2-3 4 16,-1 3-4-16,-1-2 1 0,2 1-3 0,5-1 4 0,-7-1 0 15,2 2 3-15,-1-1-3 0,-1 0 1 0,2 1-1 0,1 0 4 16,-1-2 0-16,0 1 1 0,-8 1-6 0,9-1 2 0,-5 2 4 16,4-3 0-16,-4 3 0 0,3-1 0 0,-3-1-1 15,0 2-1-15,0-2 4 0,3 2-1 0,-1-1 3 0,0 1 0 16,-2-1-3-16,5 1 3 0,-1-2 4 0,-4 1-2 16,4 1-5-16,-1-2 8 0,1 2-7 0,0-1-1 0,1 1-1 15,-1 0 4-15,0 0-5 0,-1-2 0 0,1 2-7 0,4-1-1 16,-3 1 5-16,-5 0 3 0,4 0-3 0,1-2-7 0,-5 2 1 15,4 0 6-15,-4 0-3 0,1-1-2 0,-1-1-1 16,0 2 0-16,2 0-5 0,-1 0 5 0,-1-1-4 0,0 1 4 16,2 0-5-16,-6-2 7 0,2 2 3 0,3 0-5 0,-3 0 8 15,-2 0-2-15,4 0-5 0,-2 0 4 0,0 0 3 16,-2 0 0-16,7 0 3 0,-7 0-1 0,2 0-4 0,-2-2 7 16,6 2 1-16,-6 0-3 0,2 0 0 0,-2-1 1 0,7 1 4 15,-7-1-5-15,6 1 4 0,-6-2-6 0,4 1 0 16,-2 1-4-16,1-2-4 0,1 2 4 0,-4 0-5 0,6-1 0 15,-6 1 0-15,2 0 0 0,-2 0 5 0,2-2-7 0,1 2 0 16,-3 0 7-16,-2 0-5 0,4-1 6 0,0 1-3 16,-4 0-2-16,2 0-1 0,2 0 0 0,-4 0 0 0,0 0 0 15,2 0 0-15,-2 0 0 0,0 0 4 0,4 0-3 16,-4 0-1-16,4 0 0 0,-4 0 3 0,0 0 2 0,0 0-4 16,3 0-1-16,-3 0 5 0,0 0-3 0,0 0 1 0,0 0 1 15,0 0 1-15,0 0 0 0,0 0 4 0,4 0 0 0,-4 0 4 16,0 0 5-16,0 0-2 0,0 0-4 0,0 0-1 0,0 0 2 15,0 0-1-15,-4 0-6 0,4 0 0 0,0 0-7 16,0 0-4-16,0-2 1 0,-3 2 5 0,3 0 0 0,-4 0-1 16,0 0 0-16,2 0 0 0,2 0-4 0,-6 0 4 15,2 0-4-15,0 0-4 0,2 0 0 0,-7 0-2 0,3 0 4 16,4 0-3-16,-6 0-2 0,6 0 2 0,-4 0-1 0,-3 0 0 16,3 0 0-16,0 0 2 0,0 2 3 0,-5-2-3 0,5 0 2 15,-4 1 1-15,-1-1-2 0,5 0-1 0,-4 0 3 16,4 2-4-16,-9-2-1 0,9 0 4 0,-4 0-2 0,-1 1-2 15,1-1-1-15,2 0-2 0,-7 2-1 0,9-2 6 0,-4 1-2 16,-1 1 1-16,1-2-2 0,2 1 5 0,-3 0 4 16,-3-1-2-16,4 2-4 0,1-2 2 0,1 2-3 0,0-1 3 15,-2-1 0-15,3 3 1 0,-3-3-3 0,0 2-1 16,3-1-4-16,-3 1 5 0,0-2-1 0,-1 1 2 0,1 1 5 16,0-1-5-16,4 1-2 0,-5-1-2 0,3 0 8 0,-2 1 1 15,-1 0 0-15,1-1 0 0,0 2 2 0,-1-1 0 0,1-1 0 16,2 1-4-16,-3-1 3 0,1 1-3 0,0-1 3 0,-1 2-2 15,1-1 1-15,2 1 2 0,-7-2 0 0,5 1-3 16,2-1 1-16,-1 1 2 0,-1 1 0 0,2-1 0 0,-3 0-3 16,1 0 1-16,0 1 2 0,-1-2 0 0,5 2 0 15,-4-1-3-15,0 1 2 0,3-2 0 0,-3 2-3 0,0-1 4 16,4-1 0-16,-5 2 3 0,5 0-2 0,-4-1-1 0,3 1 0 16,-3 0 0-16,4 0 0 0,-4-2-4 0,3 2 4 0,-3 0 3 15,0 0-10-15,3-1 10 0,-3 1 0 0,0-1-5 16,2 2 2-16,-1-3 0 0,1 2 3 0,-2 0-2 0,1-1-9 15,1 1 6-15,-2-1 2 0,-1 2-3 0,1-1 1 0,0 0 2 16,-1 0 0-16,3 0 0 0,0-1 0 0,0 2 0 16,-1-1 0-16,-1 0-4 0,2 0 4 0,0 0-4 0,-1 0-1 15,1 0 0-15,2 0 0 0,-5 0 0 0,5 0 1 16,-4 0 1-16,8 0-6 0,-8-1 5 0,3 2-2 0,-1-1 4 16,6 0-1-16,-6 0 3 0,2 0-4 0,-1-1 2 0,1 2 2 15,0-1 0-15,2 0 0 0,-2 0-3 0,-1 0 0 0,3-1 3 16,0 0 0-16,-2 1 0 0,2 0-2 0,-2-1 0 0,3 1 1 15,-5 0 1-15,6 0 0 0,-2 0 0 0,2 0 0 16,-6 0 4-16,6 0-3 0,-7 0-1 0,7 0 0 0,-2-1 0 16,2 3 0-16,-6-2 0 0,2 0 3 0,4 0 0 15,-3 0-3-15,1 0-4 0,2 0 2 0,-4 0 2 0,-2 2 4 16,6-2-2-16,-2-1-6 0,-3 3 2 0,3-2 2 0,2 2 0 16,-6-2 0-16,2 1 0 0,4-1 4 0,-3 2-2 0,-1-1-2 15,2-1 0-15,0 1 0 0,-2 1 0 0,4-2 0 0,-2 0 0 16,-1 0-4-16,-1 0 2 0,4 0 2 0,-2 0 0 15,0 2-2-15,2-2 0 0,-2 0-2 0,2 1 3 0,-7-1 1 16,7 0 4-16,-2 2-4 0,0-2 0 0,-2 1 0 16,6-1 0-16,-2 2 0 0,-2-1 0 0,0 1 0 0,-3-3 0 15,7 3 0-15,-2-2 0 0,-6 0 0 0,8 2 4 16,-2-3-3-16,-6 2-1 0,8 0 0 0,-7-1 0 0,5 2 0 16,-2-3 0-16,0 3 0 0,-2-2 0 0,4 0 0 0,-2 2 0 15,0-3 0-15,1 3 3 0,-1-2 3 0,2 2-5 0,-6-2-1 16,6 0 0-16,-2 1 0 0,0-1 0 0,2 0 0 0,-3 0 4 15,3 2 1-15,-2-3-3 0,0 2 1 0,2-1-2 16,-2 0 0-16,2 0-1 0,2 0 0 0,-4-1 0 0,0 0 0 16,4 0 3-16,-2 1-5 0,2-2 1 0,-5 1 1 15,3 1 0-15,2-2 0 0,-4 1 0 0,4-1 0 0,-4 0 3 16,4 1-2-16,0 1-1 0,-2-1 0 0,2-1 0 0,-4 1 0 16,4-1 0-16,-4 1 0 0,4-1 0 0,0-1 4 0,0 2-2 15,-2-2 3-15,2 1-2 0,-4 1 1 0,4-2 1 16,0 1-4-16,0-1 8 0,0 0-8 0,0 1 1 0,0-1-2 15,0-1 0-15,0 1-4 0,0 0 2 0,0-1 0 16,4-1 1-16,-2 1-3 0,-2-2-1 0,4 1 0 0,0 1 3 16,-4-1 1-16,2-1 1 0,2 0 0 0,0 0 0 0,-2 0 0 15,3-1-2-15,-3-1 0 0,2 2-1 0,2-1-2 16,-2 1-3-16,-2-2 2 0,6-1-4 0,-6 2 1 0,5-1 0 16,-3-1-2-16,0 1 2 0,2 0-1 0,-2 0-1 0,2 1 2 15,-3-1 2-15,1 1 2 0,2-1 3 0,-2-1-7 0,-2 1 2 16,6 0-3-16,-6 0 4 0,5-1 4 0,1 0-6 15,-2 0-2-15,0 0-4 0,1 0-5 0,1 0-3 0,-2-1-1 16,0 1-4-16,0-2 1 0,3 0-1 0,-1 3 4 0,0-3-3 16,-2 1 7-16,1 1 4 0,-1-2 2 0,0 2 9 15,2 0-4-15,3 0 7 0,-9 2-8 0,8-2 9 0,-4 1 0 16,0-1-2-16,3 2 1 0,-3-2 4 0,4 1 2 0,-4 0-8 16,1 0 2-16,3-1-1 0,0-1 1 0,1 2 3 0,-1 0-4 15,-2-1 4-15,3 0-2 0,3 0-2 0,-4 0-2 16,-1-1-8-16,5 1-1 0,-1 0-6 0,1 0-6 0,-2 0-7 15,3 0-3-15,-7 0 4 0,7 0-2 0,-5 1 0 16,2 1 8-16,3-2-1 0,-7 3 0 0,2-2 7 0,5 1-2 16,-5-1-2-16,-2 1 1 0,3 1 4 0,3-2 1 0,-3 2 3 15,-3-1 5-15,2-1 0 0,5 1-1 0,-5-1 6 16,2 1 4-16,1-1-4 0,-3 1-2 0,5-1 5 0,-3 1 1 16,3-1 0-16,-3 1 0 0,0-1-7 0,3 0 6 0,-3 1 2 15,-1 0-2-15,5-1 0 0,-1 2 1 0,-5-1 0 0,2 1 0 16,-1 0 0-16,1 0-7 0,-2 0 4 0,-3-1 2 15,3 3 1-15,0 0 3 0,-4-1 2 0,5 1-3 0,-5-1-2 16,2 1 0-16,-2-1 0 0,5 1 0 0,-9-1 0 16,8 1-5-16,-4-1 5 0,3 2 0 0,-3-2 0 0,4 1 0 15,-4 0 4-15,5-1-1 0,-5 1-2 0,4-2 1 0,-4 1-5 16,1 1 2-16,7-1 1 0,-6-1 2 0,3 0-3 0,-1 1 0 16,0 1 3-16,3-2 6 0,-3 0 5 0,5 2 7 0,-3-2 6 15,2 1 10-15,-1-1 4 0,1 1-1 0,-1 0 0 16,-1 0-2-16,3 1 1 0,-3-2 6 0,5 0-3 0,-3 0-1 15,-2 1-3-15,5-1-9 0,-3 0-4 0,-1-1-5 16,1 1-8-16,3 0 1 0,-7-1-2 0,3 2-6 0,-3-1-3 16,0 0-1-16,1 1 0 0,-3-1 0 0,0 2 0 0,-6-1-7 15,4 2-13-15,3-1-15 0,-7-1-28 0,-2 2-47 16,4-2-84-16,0 2-119 0,-4-1-154 0,2 0-130 0,2 1-177 16,-4-2 3-16,0 2 35 0,0-1 93 0,-4 1 49 0,4-2 148 15</inkml:trace>
  <inkml:trace contextRef="#ctx0" brushRef="#br0" timeOffset="117818.07">10199 11479 55 0,'-2'-1'78'0,"-2"1"7"0,2 0 1 0,2 0-6 0,-4-2-10 15,0 2-13-15,4 0-10 0,0 0-3 0,-2-1-6 16,-3 1-2-16,5 0 1 0,0-2 2 0,-2 2 4 0,2 0 0 16,0 0 0-16,0 0 2 0,-4-1 2 0,4 1 0 0,-4-2 0 15,4 2-1-15,0 0 4 0,0 0 26 0,0-1 3 16,-2 1-6-16,2-2-9 0,0 2-6 0,0-1-3 0,0 1 2 16,0-2 0-16,0 2-2 0,-4-2 1 0,4 2 1 0,0 0-4 15,0 0 1-15,0-1-3 0,-4 1-4 0,4-1-3 0,0 1-4 16,0-2 0-16,0 2-4 0,0 0-5 0,0 0-6 15,0-1 1-15,-2 1-5 0,2-2-4 0,0 2-2 0,0-1-1 16,0-1 0-16,0 2-4 0,0-1 2 0,0-1-1 16,0 1 1-16,0 1 3 0,0-2 0 0,0 1 3 0,2-2 2 15,-2 1 2-15,0 1 2 0,0-1 5 0,0-1-2 0,4 2-1 16,0-2 2-16,-4 1 0 0,0-1-3 0,2 0-2 0,-2 0 2 16,4 2-5-16,0-2 0 0,-4 0 9 0,2 0-3 15,-2-1-2-15,5 2-3 0,-3-1-1 0,-2 0-3 0,8-2 6 16,-8 4-5-16,2-3 1 0,2 2-4 0,-2-3 0 15,-2 2 3-15,8 2 2 0,-8-2 0 0,3-1 3 0,1 2 1 16,-2 0 2-16,2-1 0 0,0 0 3 0,-2 2 1 0,2-2 5 16,0 1 0-16,-2 1 3 0,3-3 5 0,-3 2 3 0,6 0-2 15,-8 1 3-15,2-2 0 0,2 1 2 0,-2-1-6 16,6 2-1-16,-6-1-1 0,3-1 0 0,-3 2-6 0,2-1-2 16,2 1-3-16,-2-1-4 0,0-1-2 0,-2 2 1 0,5-1-4 15,-3 1-3-15,0-1-1 0,-2 0 1 0,4 0 0 16,2 0 1-16,-6 1 0 0,3-1-5 0,-1 2-1 0,2-1-3 15,-4-1-1-15,6 1-1 0,-6-1-1 0,2 1-2 16,-2-1 4-16,7 0-3 0,-7 2 1 0,4-1-5 0,-2 0 3 0,0 1 1 16,-2-2 4-16,7 1 6 0,-7 1-3 0,2-2 4 15,-2 2 3-15,6 0 1 0,-6 0 4 0,4 0 1 0,-1 0-3 16,-1 0 5-16,2 0 0 0,-2 0 0 0,-2 0-3 0,4 0-1 16,3 0-2-16,-7 2-5 0,4-2 1 0,-2 0-5 15,0 0 3-15,2 1-6 0,-4 1 4 0,7-2-1 0,-7 1 1 16,6 0 2-16,-6 1-1 0,2 0 2 0,-2-1 2 15,7 1 0-15,-7-1 0 0,2 2 4 0,-2-1-1 0,6-1 3 16,-6 1 9-16,2 0 2 0,-2 2 2 0,2-3 1 0,1 1-3 16,-3 1-5-16,6 0 0 0,-8 0 4 0,2-2-1 0,2 2 5 15,-2 0 0-15,6 0 1 0,-8 0 0 0,3 0-3 16,1 0-5-16,-2 0-1 0,2 0-5 0,0 0-3 0,-2 2-7 16,-2-2 1-16,4 0-2 0,0 1-3 0,-2-1-3 0,3 0 2 15,-3 2 0-15,-2-1-4 0,8-1 2 0,-8 2-1 16,2-1 3-16,-2 1-1 0,4-1 0 0,-2-1-3 0,2 3 0 15,0-1 4-15,-4-1-2 0,0 1 6 0,2-1-5 16,-2 1-3-16,5 1 1 0,-3-2 3 0,-2 1-5 0,4-1 0 16,-4 0-2-16,4 1-1 0,-4 1-2 0,0-1-1 0,2 1 6 15,-2-2 3-15,0 2-6 0,4-2 1 0,0 3-2 0,-4-3-2 16,0 2 4-16,0 0-3 0,0 0 2 0,2 0-2 0,-2-2 4 16,0 3 3-16,0-1-6 0,0-1-1 0,0 2 3 15,0 0-2-15,0-3-2 0,0 4 3 0,0-2-5 0,0 0 2 16,0 0 3-16,0 0-2 0,0 0-1 0,0 0 0 15,0 2 0-15,0-3 0 0,0 2 2 0,0 0-1 0,0 1-1 16,-2-1 5-16,2 1 0 0,0-1-4 0,-4 2-1 0,4-1 0 16,-4-1 0-16,4 2 3 0,-2 0 2 0,-2-2-3 0,0 3 1 15,4-3-1-15,-2 1-2 0,-3-1 4 0,3 0-3 16,2 0-1-16,-8 0 6 0,8-1-2 0,-6 0-3 0,6-1-1 16,-2 0 0-16,-2 2 0 0,0-3 0 0,2 2 2 0,-3-1 4 15,3 1-4-15,-6-2-2 0,6 2 2 0,-2-1-1 16,0 1 4-16,-2-2 2 0,3 2 4 0,-1-1 4 0,-2-1 4 15,2 1 6-15,2 1 12 0,-2-3-3 0,0 1 5 0,-3-1-2 16,3 0-5-16,2 0-9 0,-2 0-5 0,2 0-1 16,-6 0-6-16,6-1-7 0,-2-1 5 0,2 2-6 0,-7-1-3 15,3-2 0-15,4 2 0 0,-6-2 0 0,6 2 4 0,-2-2-4 16,-3 2 0-16,3-2-6 0,-2 0 5 0,2 1 4 0,-2-1-3 16,4 0 0-16,-7 0 0 0,3 0 4 0,4 0-6 15,-6 0 8-15,6 0-4 0,-7 0-2 0,3 0 0 16,4 0 4-16,-6 0-1 0,2-1 0 0,4 1 1 0,-7-2 1 15,7 0-1-15,-6 0-5 0,2 0 0 0,4-1 1 0,-7 0 0 16,3 0 0-16,4-1 0 0,-6 0 0 0,2 0 0 0,4 0 0 16,-7-1 0-16,7 0 0 0,-6 1 0 0,2 0 0 0,4-1 0 15,-2 0 0-15,0 0-3 0,-3 0 1 0,5-1-2 16,2 0-1-16,-8 0 2 0,8 0-3 0,-6-1 0 0,2-1-1 16,4 2-2-16,-2-1-12 0,-3-1-2 0,3 1 2 15,-2-2 0-15,0 0 5 0,2 1 4 0,-2-1 1 0,4 2 0 16,-2-1 5-16,2 1-3 0,-4 1 0 0,0 0-1 0,4-2-4 15,-2 2 4-15,-3 2 1 0,5-2 2 0,0 1-4 16,0-1 6-16,-2 2 3 0,2-2-3 0,0 1 0 0,0-1 1 16,0 1 2-16,0 0 4 0,0 0-1 0,-4-1-1 0,4 0 0 15,0 0 0-15,0 2 0 0,0-2 0 0,0 0-3 0,0 0 3 16,0 0 0-16,0 0 0 0,0 0 0 0,0-1 0 16,4 3-4-16,-4-2 2 0,0 0 2 0,0 2-3 0,0-2-1 15,0 1 2-15,0-1 2 0,2 2 0 0,-2-2 0 16,0 1 0-16,5-1-7 0,-3 2-16 0,-2-2-21 0,8 1-31 15,-8-1-50-15,2-1-53 0,2 0-61 0,-2 2-59 0,6-3-25 16,-6 2-55-16,-2 0-62 0,7 0-64 0,-7 0 43 0,4 2 28 16,0-1-32-16,-2 1 23 0,-2-1-2 0,0 2 28 0,0 0 72 15</inkml:trace>
  <inkml:trace contextRef="#ctx0" brushRef="#br0" timeOffset="118564.19">10493 11565 175 0,'0'3'178'0,"0"0"50"0,0-1 2 15,0 2-34-15,-2-3-36 0,2 1-29 0,0-1-14 16,0 1-11-16,0-1 0 0,0-1-10 0,-4 2-9 0,4-2-6 16,0 1-5-16,0-1 0 0,0 0 0 0,0 0 1 0,0 0 2 15,0 0 0-15,0 0-1 0,4 0-3 0,-4 0 3 0,0 0 5 16,0 0 6-16,0 0 54 0,0 2 26 0,0-2 19 16,0 3 5-16,2-3 3 0,-2 3 2 0,0-2-4 0,0 1-2 15,0 1-2-15,0 0-7 0,0 0 4 0,0-2 12 16,0 3-2-16,0 0-12 0,0-3-6 0,-2 2-16 0,2 2-22 0,0-2-24 15,-4-2-26-15,4 2-19 0,-5-1-17 0,5 1-15 16,-2-2-10-16,-2 1-8 0,4-1-7 0,-2-1-10 0,2 0 0 16,-8-1-3-16,8-1 1 0,-2 1-4 0,-2-2 0 0,4-1 1 15,-2 2 0-15,2-1 0 0,0-2 0 0,-5 2 0 16,5-2-3-16,0 1-2 0,0 1 4 0,0 0 1 0,0-1 0 16,0 1 0-16,5 0 0 0,-5 0 6 0,0 1 6 15,2-1 5-15,-2 2 10 0,4-1 4 0,-2 2 10 0,-2-1 8 16,4 2 2-16,0-1 2 0,-4 2-1 0,0 1-5 0,2 0-5 15,-2 0 2-15,0 3-4 0,0-2-2 0,0 4-6 0,0-1 0 16,-2 1-6-16,2-1 0 0,0 1-7 0,-4-2 0 16,0 1 0-16,4-1 1 0,-2-1 1 0,2-2-1 0,-4 1-7 15,4-2-2-15,0-1-5 0,-2-1-3 0,2 0-2 0,0-1-1 16,-5-2 0-16,5-2 0 0,0-1 0 0,0 0 0 16,0-1 4-16,0-2 4 0,5-2 4 0,-5 2 5 0,0-1 6 15,2 1 2-15,-2 1 0 0,0 1-7 0,4 2-9 16,-4-1-6-16,2 3 1 0,-2 0 4 0,0 0 3 0,0 2-2 15,4 1 0-15,-4 0-2 0,4 0-5 0,-4 1-28 0,0 1-55 16,0 1-93-16,0 0-171 0,0-1-303 0,0 3-386 0,0-2-305 16,0 2 93-16,0-2 119 0,0 1 421 0,0-1 326 0</inkml:trace>
  <inkml:trace contextRef="#ctx0" brushRef="#br0" timeOffset="120404.5">18182 7351 105 0,'-6'0'116'15,"6"-1"46"-15,-2 1-11 0,-6-2-27 0,8 2-2 0,-6-1 3 16,6-1 2-16,-2 1-4 0,-3-1-3 0,1 2-10 0,4-2-5 16,-2 1 4-16,2 0 6 0,-4 1 0 0,0-2-3 0,4 1-4 15,-2 1-8-15,-2-2-9 0,4 1-5 0,0-1-6 16,0 2-1-16,0-1 4 0,0-1 3 0,0-1 7 0,0 1 48 16,0 1 31-16,0-2 21 0,0 2 19 0,0-2 7 15,0 1 15-15,0-1 2 0,4 0 2 0,-2 0-6 0,-2 2 15 16,0-2 1-16,4 1-8 0,0-1-27 0,-4 2-29 0,2-1-36 15,-2-1-29-15,4 2-18 0,1-1-18 0,-3 0-19 0,2 1-5 16,-2 0-9-16,6 1-8 0,-6 0-1 0,2-2-8 16,-2 2 2-16,7 2-3 0,-7-2-3 0,2 1-1 0,0 0-2 15,2 1-2-15,-4 1-1 0,7 0-3 0,-7-1-2 0,4 1-3 16,-2 0-3-16,0 1 2 0,2-1-4 0,-4 2 1 16,7-1 3-16,-7 1-2 0,2-1 2 0,2 2-4 0,-2 0 0 15,-2 0 4-15,6 0-2 0,-5 0-2 0,3 2 2 16,-2-2 3-16,2 1-1 0,-2-1 2 0,0 2-2 0,3-1 2 15,-5 1-2-15,2-1 6 0,0 1-4 0,-2-1 2 0,4 2 6 16,-2-1-6-16,0 1 0 0,-4-2 2 0,2 1-5 0,3-1 5 16,-3 2 0-16,-2-2-3 0,4 3-2 0,-4-3-4 0,4 1-1 15,-4 1 2-15,0-4-2 0,0 3-3 0,0 0 2 16,0-1-1-16,0 1 2 0,0-1 4 0,0 1-2 0,0-2-3 16,0 1 2-16,0 1-2 0,0-2 2 0,0 1-1 15,-4 1-1-15,4-3 1 0,-4 3 1 0,4-2-1 0,0 0 0 16,-2 2-3-16,-3-2-2 0,3 1-1 0,2-2 2 0,-8 2 2 15,6-2-1-15,-2 1 1 0,2 0 2 0,-6-1 0 16,1 0 6-16,1 1-4 0,0-1 6 0,-2-1-2 0,-1 1 1 16,1-1 0-16,0-1-1 0,0 0-1 0,-3 0 0 0,3-1-7 15,-6-1 2-15,3-1-1 0,3 2-9 0,-2-2 7 16,-1-2-2-16,1 1-6 0,0-1 4 0,-1 0-5 0,1 0 8 16,2-3-7-16,-7 1 1 0,9-1 3 0,-4 1-2 0,-1-2-4 15,1-2 7-15,4 1-7 0,-5 1 1 0,5-2 2 16,-4 1 0-16,8-1-5 0,-4-1 4 0,-3 2 1 0,7-1-3 15,-2 1 2-15,0-1 0 0,-2 1-7 0,6-1 6 0,0 2-2 16,-2-1 3-16,2-1 1 0,0 2-8 0,0 0 3 0,2 0 3 16,-2 0 2-16,0 0 0 0,6 0 0 0,-6 0 0 15,4-1 0-15,0 2-3 0,-2-2 2 0,7 1 1 0,-7 1 0 16,2-1-4-16,-2 2-8 0,6 1-12 0,-6-2-11 16,2 1-15-16,-2 0-18 0,7 2-20 0,-7-1-29 0,2 0-32 15,-2 1-54-15,6-1-82 0,-6 0-113 0,7 1-151 0,-9 1-128 16,6 0-54-16,-4 1-73 0,2-2 105 0,0 2 77 0,-2-1 64 15,2 1 31-15,-2 0 59 0,3 1 119 0</inkml:trace>
  <inkml:trace contextRef="#ctx0" brushRef="#br0" timeOffset="120818.28">18226 7528 133 0,'0'3'135'0,"0"0"61"16,0-1-7-16,0 1 3 0,-2-2-16 0,2 1-19 15,0 1-17-15,0-2-15 0,0-1-9 0,-4 1-7 0,4 1-9 16,0 0-8-16,0-1-6 0,0-1-1 0,0 2 9 16,0-1 7-16,0-1 15 0,0 2 9 0,0-2 16 0,4 1 21 15,-4 1 68-15,0-1 34 0,0 1 12 0,2 0 3 0,-2 0-1 16,0 1-11-16,0 0 0 0,0 0 18 0,0 0-3 0,0 0-18 15,0 0-34-15,0 2-42 0,0-2-38 0,-2 1-34 16,-2 1-28-16,4-3-22 0,-2 3-10 0,-3-2-11 0,1 0-8 16,2 0-3-16,2 0-3 0,-6-2-7 0,6 1-7 0,-4 1-5 15,0-3-8-15,4 0-4 0,-2 0-2 0,2 0 2 16,0-1-3-16,0-1-4 0,0-1 3 0,0 0 4 0,0 0 0 16,0 0-7-16,2-1 5 0,-2 0 1 0,4 2-2 0,0-3-1 15,-4 2-8-15,0 0 3 0,2 0-2 0,2 2 4 16,-4-1 4-16,0 0 4 0,2 2 8 0,-2 0 4 0,0 0-2 15,0 0-4-15,4 0-2 0,-4 2 3 0,0 0-8 0,-4 1-34 16,4-2-63-16,0 2-116 0,0-1-167 0,0 1-237 0,-2-2-184 16,2 1-224-16,0-1 85 0,-4 0 51 0,2 1 106 15,2 0 329-15</inkml:trace>
</inkml:ink>
</file>

<file path=ppt/ink/ink5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1:03:26.062"/>
    </inkml:context>
    <inkml:brush xml:id="br0">
      <inkml:brushProperty name="width" value="0.05292" units="cm"/>
      <inkml:brushProperty name="height" value="0.05292" units="cm"/>
    </inkml:brush>
  </inkml:definitions>
  <inkml:trace contextRef="#ctx0" brushRef="#br0">17701 9630 187 0,'0'-4'119'0,"0"2"34"0,0-1-17 0,0 1-29 0,0-1-6 15,0 2-10-15,-4-2-11 0,4 1-4 0,0 0-5 16,0 1-1-16,0 0-6 0,-5-1-4 0,5 1-4 0,0-1-3 16,0 2-3-16,0-1-2 0,0-1 10 0,0 1 4 15,0-1 3-15,0 2 2 0,0-1 9 0,0-1 15 0,0 2 8 16,0 0 0-16,0 0-3 0,0-1-7 0,0 1-8 0,0 0-9 16,0 0-4-16,0-2-5 0,0 2-8 0,0 0-8 0,0-2-8 15,0 2 0-15,0 0 6 0,0 0 4 0,0 2 10 0,0-2 9 16,0 2 11-16,0-1 7 0,0 2-1 0,0 0 3 15,0 2-3-15,0 0-1 0,0 2-3 0,5 0 1 0,-5 2 1 16,4 3 1-16,-4 2 1 0,0 1 3 0,2 1 0 16,-2 4-5-16,4 1-11 0,-2 3-14 0,-2-1-1 0,4 5-5 15,0-1-3-15,-2-2-1 0,-2 4-5 0,4-4-7 0,1 2-8 16,-5-2-4-16,2 1-7 0,2 0-3 0,-4-3-4 16,0 3-1-16,2-3-1 0,-2-1-7 0,0 1 0 0,4-4-1 15,0 0 4-15,-4-2-4 0,0 0 5 0,0-4-7 0,2 1 4 16,-2-4-4-16,0-1 1 0,0 0-2 0,4-1-1 15,-4-4 1-15,2 2-10 0,-2-3-6 0,0 0-9 0,0-1-6 16,0-1-5-16,0 1-14 0,0-1-16 0,0-1-24 16,5-3-23-16,-5 2-21 0,0-2-24 0,0 0-25 0,0-2-23 15,0-1-26-15,0 0-26 0,0 0 24 0,-5-3 35 0,5 0 10 16,0 2-4-16,0-4-10 0,0 1-12 0,-2-1 4 0,2 0 15 16,-4 1 6-16,4 1-12 0,0-1-2 0,-2 1 27 0,2-2 3 15,0 2 23-15,-4-1 9 0</inkml:trace>
  <inkml:trace contextRef="#ctx0" brushRef="#br0" timeOffset="1143.05">17697 9612 111 0,'0'-8'107'0,"4"2"40"0,-4 2-12 15,0-1-18-15,2 1-21 0,-2 1 0 0,0 0-6 0,0 0-3 16,0 0 0-16,0-1-6 0,0 3-5 0,0 0-2 15,0-2-7-15,0 1 0 0,0 2-5 0,0-3 6 0,0 3 4 16,0 0 2-16,0-1 4 0,0 1 1 0,0 1 3 0,0-1 4 16,-2 2 0-16,2-1 4 0,0 2 0 0,-4-1-2 0,-1 2 3 15,5-1-3-15,-6 3 0 0,6-1-6 0,-2 1 27 16,-6 1 8-16,6-1 0 0,-2 2-4 0,-2 1-8 0,1-2-11 16,-1 2-11-16,2-2-4 0,-2 1-8 0,4 0-1 0,-6-2-7 15,5 0-7-15,-1 0-9 0,2-2 0 0,2-1-9 16,-4 0-8-16,0 0-11 0,4 0-4 0,0-1-7 0,-2-2-2 15,2 1-10-15,0-1 2 0,0-1 0 0,0-1 0 16,0 1 2-16,0-2 0 0,0 0 0 0,0-1 3 0,0 0-3 16,2 1 0-16,-2-3-3 0,0 2 3 0,4-2 0 0,0 0-2 15,-4 0-3-15,2 1 4 0,-2-1 1 0,4 2 0 0,-1-1 0 16,-3 2 0-16,4-1-2 0,0 1-2 0,-4-2 3 0,2 2 0 16,-2 0-3-16,4 0 3 0,-2 0 0 0,-2 0 0 15,4 0 1-15,0 2 0 0,-2-2 0 0,-2 1 0 0,5 0-3 16,-1 1-2-16,-4 1 4 0,2-1 1 0,2 1 0 15,-2 0 3-15,2 0 1 0,0 0-1 0,-2 1 0 0,-2 0 4 16,6 1 1-16,-1 0 0 0,-1 1-2 0,-2 0-2 0,4 1 0 16,-2-1-3-16,0 1 3 0,2 1-4 0,-1 1 0 15,1-1 3-15,-4-1-4 0,6 2 1 0,-6-1 0 0,4-1 0 16,3 1-3-16,-7-2 1 0,4 1 5 0,-2-1-3 0,0 0 0 16,-2-2 0-16,7 3 0 0,-9-1 0 0,2-2 0 0,2 2 0 15,-2 0 0-15,2-1 0 0,0-1 0 0,-2 1 3 16,-2-1 3-16,4 0-1 0,-2 1 3 0,-2 0 1 0,0-1 8 15,5 1 1-15,-1-2 5 0,-4 1-1 0,0-1-8 16,0 2 5-16,0-2-5 0,2 0-2 0,-2 1 1 0,0-1-2 16,0 0 2-16,0 0-4 0,0 2-1 0,0-2 1 0,-2 0-4 15,2 0 0-15,0 1-4 0,0 1-1 0,0-2 2 0,-4 1 3 16,-1-1-3-16,5 1 3 0,0 1 2 0,-2 0 3 0,-2-1 1 16,4 1 2-16,-2-1-2 0,-2 1 1 0,0-1 0 15,2 1 1-15,-2 1-1 0,2-2 3 0,-3 0-2 0,1 3-1 16,2-3 3-16,-6 1-2 0,6-1-1 0,-2 1 5 15,-2-1 2-15,1 1-2 0,-1-2-6 0,4 1 1 0,-6 1-3 16,6-2 5-16,-2 1-2 0,2-1 0 0,-7 1 0 0,7-1-2 16,2 0-1-16,-8 0-1 0,8 2-3 0,-6-2 0 15,6 0-1-15,-2 0 0 0,2 0-3 0,-4 0-1 0,-1 0 0 16,5 0 0-16,0 0 0 0,-2 2 0 0,-2-2 0 0,4 0 0 16,0 0-2-16,0 0 0 0,-2 0 2 0,2 0 0 0,0 0 0 15,0 0 0-15,0 0 0 0,0 0 0 0,-4 0 0 16,4 0 4-16,0 0-4 0,0 0 0 0,-4 0 4 0,4 0-3 15,0 0 4-15,0 0-3 0,0 0-1 0,0 0-1 16,0 0 0-16,0 0 0 0,-2 0 3 0,2 0 0 0,0 0-2 16,0 0-1-16,0 0 0 0,0 0 0 0,-4 0 0 0,4 0 0 15,-2 0-2-15,2 0 2 0,0 0 0 0,0 0-3 0,0 0-1 16,0 0 0-16,0 0-5 0,0 0-2 0,-4 0-7 0,4 0-4 16,0 0-3-16,0 0 1 0,0 0 0 0,0 0 0 15,0 0 0-15,0 0 2 0,4 0 1 0,-4 0-5 0,0 0-1 16,0 0-3-16,0 0-6 0,0 0-7 0,0 0-4 15,2 0-8-15,-2 0-7 0,4 0-10 0,-4 0-9 0,0 0-3 16,0 0-8-16,0 0 2 0,2 0-1 0,-2 0 2 0,0-2-2 16,0 2-3-16,0 0-8 0,0-2-4 0,4 2-2 0,-4-1 0 15,0 0 15-15,0 1 22 0,4-3 9 0,-4 3 8 16,0-2 6-16,0-1 6 0,0 2 8 0,0-1 7 0,0 1 2 16,0 1 3-16,0-4 3 0,0 3 1 0,0 0 3 0,0 1 3 15,0-2 4-15,0 1 1 0,0-1 2 0,0 1 0 16,0-1 0-16,0 2 1 0,0-1 0 0,0-1 0 0,0 2 4 15,0-1-1-15,2-1-1 0,-2 2 1 0,0-2 0 16,0 2 1-16,0-1 0 0,0 0 0 0,0 1-2 0,0 0 5 16,0 0 1-16,4-2 0 0,-4 2 3 0,0-1 1 0,0 1 1 15,0 0 0-15,0 0-1 0,0 0-2 0,0 1-1 0,0-1-1 16,0 2-3-16,0-2 0 0,-4 1-1 0,4-1-4 16,0 1-10-16,0-1-11 0,0 2-19 0,-2-2-31 0,2 0-31 15,0 0-31-15,0 0-35 0,0 0-30 0,-4-2-16 16,4 2-61-16,-4-1-59 0,4 1-8 0,0-1 63 0</inkml:trace>
  <inkml:trace contextRef="#ctx0" brushRef="#br0" timeOffset="7130.19">16308 9742 199 0,'0'-1'123'0,"0"-3"26"0,0 2-25 15,0-1-31-15,0 0-7 0,0 0-4 0,0 1-3 0,0-1-2 16,0 1-6-16,0 0-8 0,0 0-6 0,0-1-3 0,0 2-3 16,0-2-2-16,0 1-2 0,0-1 1 0,0 1 1 15,0 1 2-15,0 0 7 0,0-2 3 0,0 1 4 0,0 1 1 16,0-1 5-16,0 1 2 0,0-1 3 0,0 1-1 15,0-1 7-15,0 0 14 0,0 2 7 0,0-1-11 0,0 1-14 16,0-1-9-16,0 1-11 0,0 0-11 0,0-2-6 0,0 2 4 16,0 0 4-16,0 2 3 0,0-2-3 0,0 2 0 0,0 0-2 15,0 3-4-15,0-1-8 0,-5 2-1 0,5 0-7 16,0 3-2-16,0 2-3 0,0 0 2 0,-4 3-3 0,4 1-3 16,0 2-2-16,0 2 0 0,0-1-4 0,0 3 2 0,0-3 1 15,0 2-2-15,0-1-4 0,0-1-3 0,0 0 1 16,0-1 1-16,0-1-1 0,0-1-1 0,0-1-5 0,0-1-1 15,0-1 4-15,0-1-3 0,0-2 0 0,0-2-5 16,0 1-9-16,0-2-21 0,0-2-23 0,0 1-19 0,0-2-12 16,0-1-16-16,0 0-18 0,0 1-6 0,0-1 9 0,0-2-3 15,0 0-2-15,0-2-2 0,0 1-3 0,0-3-4 0,0 3-4 16,0-2-6-16,-2 0-7 0,2-1 18 0,0-1 5 16,0-1 2-16,-4 0-3 0,2 0-6 0,2 0-20 0,0-1 3 15,-4 1-1-15,0-3 1 0,2 1 28 0,2 1 3 16</inkml:trace>
  <inkml:trace contextRef="#ctx0" brushRef="#br0" timeOffset="7553.45">16264 9732 156 0,'2'-11'126'0,"-2"1"39"0,4 0-21 16,-2 2-33-16,-2-2-10 0,0 5-11 0,5-3-9 0,-5 4-6 16,4-2-3-16,-4 1-4 0,0 2-3 0,0-1-4 15,0 0-2-15,0 3-3 0,0-2 3 0,0 2 8 0,0-1 7 16,0 1 4-16,0 1-2 0,0 0-2 0,-4 1-7 0,-1 1-6 15,5 1-5-15,-2-1-3 0,-2 3-2 0,2 3-5 16,-6-3 1-16,2 5-5 0,-1 0-2 0,1 1-2 0,0 1-2 16,-4 0 0-16,1 0-3 0,1 1-2 0,0-1-2 0,0-1-1 15,-1-1-4-15,7 1-1 0,-6-4-1 0,2 1-3 0,4-2-6 16,-2-2-5-16,-1-1-4 0,5 0-3 0,0 0-1 16,-2-1-2-16,2-1-1 0,0-1 3 0,0 0 2 0,0 0-4 15,0 0 2-15,2-1 0 0,-2-1-1 0,5 1 0 16,-1-2 1-16,-4-1 0 0,2 2 0 0,4-3 0 0,-2-1 0 15,0 1 0-15,2 0 0 0,1 0-2 0,-1-1 1 0,2 2 1 16,-6-1-1-16,4-1 2 0,3 1-1 0,-3 1 0 0,4 1 0 16,-8 0 0-16,7 0 0 0,-7 0 0 0,4 2-1 15,2-1 1-15,-2 0 1 0,1 1-1 0,-3 0 0 0,2 1 3 16,0-2 2-16,0 2 2 0,-2-1 3 0,3 1-2 0,-1 0 2 16,-2 0 0-16,2 1 2 0,-2 1-2 0,-2-2 0 15,7 1 0-15,-7 0-1 0,6 1-3 0,-8 0-1 0,2-1 1 16,4 2-2-16,-2-1-2 0,0-1-4 0,-1 1-18 0,-3 1-27 15,6-2-31-15,-6 1-33 0,4-1-42 0,0 0-50 0,-2 1-60 16,-2 0-47-16,4-2-49 0,0 1-62 0,-4-1 8 16</inkml:trace>
  <inkml:trace contextRef="#ctx0" brushRef="#br0" timeOffset="9056.92">18736 9612 208 0,'0'-2'144'0,"0"-1"30"0,-2 0-21 0,2 2-6 15,0-1-16-15,0-1-15 0,0 2-11 0,0-2-7 0,0 1-8 16,0 1-8-16,0-1-9 0,0 0 4 0,0 1-9 15,0 0-7-15,0-1-4 0,0 1-6 0,0 1-2 0,0-2 3 16,0 2 1-16,0-1 3 0,0 1 2 0,0 0 1 0,0-2 2 16,0 2 1-16,0 0 2 0,2 2-4 0,-2-2-4 0,5 1-1 15,-5-1-1-15,2 2 1 0,-2 1 2 0,0-2-2 0,4 2 7 16,0 0 13-16,-4 0-5 0,2 2-10 0,-2-1-3 16,4 2-12-16,-2 0-8 0,2 2-2 0,0 1-12 0,-4 1 0 15,2 1-7-15,5 1-3 0,-3 0-4 0,0 0-2 16,-2 1 2-16,6 1-3 0,-2-1-2 0,1 4-3 0,-1-2 4 15,0-1-4-15,2 3-1 0,3 0 0 0,-3-1 0 0,0-1 2 16,0 2 2-16,3-1-3 0,-1 1 3 0,0-2-1 0,1 0-2 16,-1 1 5-16,-2-1 9 0,1 0 2 0,1 0 6 15,-4 0 4-15,-4 0 3 0,7-1 10 0,-3-1 4 0,-4 1 11 16,6-1-7-16,-6-1-11 0,2-1-3 0,-2-1-6 0,3 1-11 16,-1-2-6-16,-2-2-3 0,-2-1 1 0,8 0-6 15,-8 0-2-15,2-1-1 0,2-3 0 0,-4 2-12 0,2-1-14 16,-2-2-26-16,9 2-28 0,-9-3-31 0,2 2-32 0,-2-2-42 15,4 0-43-15,-2 0 21 0,-2-2-8 0,4 1-24 16,0-1-35-16,-4-1-28 0,0 0 1 0,2 0-38 0,-2-1-6 16,-2-1 24-16</inkml:trace>
  <inkml:trace contextRef="#ctx0" brushRef="#br0" timeOffset="9821.14">18827 9594 139 0,'0'-3'95'15,"0"-2"32"-15,2 2-14 0,-2 0-29 0,0 0-24 0,0 2-16 16,0-2-10-16,0-1-2 0,0 2 2 0,5 0 4 16,-5-1 0-16,0 0-1 0,4 2 0 0,-4-2 3 0,0 1 2 15,0 0 3-15,2 0 2 0,-2 0 1 0,4 1-4 16,-4-1 3-16,0-1-2 0,0 3 2 0,2-1 4 0,-2-1 0 15,0 1 4-15,0-1 10 0,0 2 12 0,0-2 9 0,0 2 12 16,0 0 10-16,0 0 8 0,4-1 5 0,-4 1 1 0,0 0 4 16,0 0 2-16,0 0 1 0,0 0 16 0,0 0 28 15,0 0 8-15,0 1-9 0,0-1-10 0,0 0-19 0,-4 0-15 16,4 2-21-16,0-2-23 0,0 0-18 0,-2 0-12 16,2 2-12-16,-4-2-13 0,2 0-5 0,-2 0-9 0,-1-2-5 15,3 2 0-15,-6 0-5 0,2 0 3 0,4-2-4 16,-9 2 0-16,5 0 0 0,-4-1 6 0,0 0-1 0,-1 1 2 15,1-2-3-15,-2 1 2 0,1-1 2 0,1 1 4 0,-3-1 0 16,3 2 2-16,4-1 4 0,-4-1 3 0,3 2 8 0,-1 0 5 16,2-1 1-16,0 1-6 0,2 0 1 0,1-2-6 0,-5 2-6 15,6 0-10-15,-2 0-2 0,2 0-9 0,-2 0-1 16,0 0-3-16,4 0 0 0,-2 0-2 0,2 0 5 0,-5 0-1 16,5 0 1-16,0 0 0 0,0 0 0 0,-4 2 3 15,4-2 3-15,0 0-1 0,4 1 5 0,-4-1-2 0,0 2 0 16,5-1-3-16,-5 2 2 0,0-1-2 0,0-1 0 0,2 1 2 15,-2 0 0-15,0 2-3 0,0-1 1 0,4 0 3 0,0 0-6 16,-4 1-1-16,0-1 4 0,2 2-4 0,-2-1 6 16,4 1-5-16,-4-3 1 0,0 5-2 0,0-3 1 0,0 1 0 15,0-1 1-15,0 2 4 0,2-1-8 0,-2-1 1 0,0 0 0 16,0 1 0-16,0 0 0 0,0-1 0 0,0 0 0 16,0 0 0-16,0 0 0 0,0-1 0 0,0 0 0 0,0 0 0 15,0 0-2-15,0 0 0 0,0 0 2 0,0-1 0 0,4 1 0 16,-4 0 0-16,0-2 3 0,0 0-6 0,4 3 9 0,-4-3-3 15,0 2-6-15,0-1-7 0,0 1-22 0,0-2-43 16,0 2-59-16,0-1-70 0,3-1-87 0,-3 0-93 0,0 1-99 16,0 0 25-16,0-1-49 0,0 1-69 0,0-2-39 0,0 1 91 15</inkml:trace>
  <inkml:trace contextRef="#ctx0" brushRef="#br0" timeOffset="25430.78">19896 7938 87 0,'-2'0'80'0,"-2"0"11"0,0 0 14 16,2 0-13-16,-3 0-18 0,5 0-16 0,-2 0-8 16,2 0-8-16,-8 1-1 0,8-1 12 0,-2 0 4 0,-2 1 2 15,4 1 1-15,-2-2-3 0,-2 3-2 0,0-1-2 0,4-1 3 16,-2 2 2-16,2-1-2 0,-5 1-4 0,3-1-3 0,-2 3-8 15,0-2-3-15,4 0-2 0,-2 2-4 0,2-2-1 16,-8 1 1-16,8 1 0 0,-2-2-2 0,2 1 0 0,-4 0 1 16,4 1-2-16,-3 0 1 0,3-1 6 0,0 0 1 15,-4 1 0-15,4 0 4 0,-4-1 1 0,4 2 5 0,0-1 2 16,0 1 6-16,0-1 5 0,0 2 4 0,0 0 2 0,0 0 6 16,0 3 1-16,0-2 6 0,0 3-1 0,0 1 1 0,4 0 8 15,0 2 38-15,-4 1 18 0,0 0 15 0,3 3 5 0,1 0 4 16,-2 1 1-16,-2 2 0 0,8 0-5 0,-6 2-8 15,2 1-12-15,0 0-7 0,3 1-4 0,-5 2-7 0,2 0 5 16,0 2-1-16,-2-1-10 0,2 2-11 0,-2-1-7 16,2 1 1-16,0-2-13 0,-4-1-6 0,0 0-7 0,0-1-11 15,-4-2-11-15,0 1-5 0,2-2-11 0,-2-2 0 0,2 1-10 16,-6-2-5-16,6-1-1 0,-5-1-5 0,-1-2-10 16,2 0 1-16,0-3 0 0,-1 1-1 0,-1-2-2 0,6-3 4 15,-4 0-6-15,2-2-3 0,0-1 3 0,-3 0-1 0,3 0-8 16,2-3 4-16,-2 2-6 0,2-2-1 0,2-1 0 0,-8 2-9 15,8-3 4-15,-2 2-2 0,-2 0-1 0,4-1 4 16,0 1 1-16,-2 0 4 0,2 1 4 0,0-1 2 0,0 2-2 16,0-1 1-16,0 2 3 0,0 0 0 0,0 0 0 15,2 3 5-15,-2-1-9 0,6 2 3 0,-2 4 1 0,0-2 5 16,-2 4-4-16,4 1-6 0,3 1 4 0,-3 1 1 0,0 4 5 16,0 1-1-16,2 0-3 0,-1 1 6 0,-5 2-4 0,6 0 4 15,-6 2-9-15,-2-1 6 0,0 2 1 0,0-1-7 0,0 1 5 16,0 0-2-16,-2 1-1 0,2 2 6 0,-8 0 6 15,6 3 9-15,-2 0-1 0,1 3 4 0,-5 1 4 0,6 3 8 16,-4-1 12-16,2-2 5 0,0 2 2 0,2-3-5 16,2-3 0-16,-5-1 2 0,5-4-6 0,5-1 4 0,-5-1-7 15,2-3-9-15,2 0-7 0,0-2-1 0,2-3-6 0,-4 0-5 16,6-3 8-16,-1 0 4 0,-1-3-4 0,0 0-7 0,2-3-7 16,-1 0-6-16,-1-3-1 0,0 0-5 0,0-3-9 15,2 0-24-15,-6 0-5 0,5-1-11 0,1-1-14 0,-6-1-27 16,2 0-35-16,0-1-37 0,-2-1-37 0,3-1-42 0,-5 2-57 15,2-2-84-15,2 0-32 0,0 0-81 0,-4-2-101 16,0 1-22-16,2-1 55 0,-2-1-19 0,0 2-8 0,0-3 42 16,0 3 175-16</inkml:trace>
  <inkml:trace contextRef="#ctx0" brushRef="#br0" timeOffset="26470.66">20359 8181 78 0,'-2'-3'114'0,"2"0"44"0,0 1 2 15,0-1-22-15,-4 2-12 0,4-1-8 0,0-1-12 0,0 2-6 16,0-2-7-16,0 1-3 0,0 1-2 0,0-1-1 15,0 1 0-15,0-1 10 0,4-1-1 0,-4 1 3 0,2 1 0 16,-2 0 1-16,0 1 2 0,4-3 0 0,0 3-1 16,-4-2 2-16,2 1 2 0,-2 1 3 0,5 0 12 0,-1 0 39 15,-2 0 23-15,2 1 20 0,-4 1 18 0,2-1 5 0,6 1-1 16,-8 0-8-16,2 2-13 0,4 0-21 0,-1 2-18 16,-1 0-2-16,2 2-22 0,-4-1-27 0,6 2-25 0,-2 1-22 15,-1 1-14-15,1 1-14 0,0-1-13 0,0 1-10 0,0-1-3 16,3 0-9-16,-7 0 3 0,6-1 1 0,-2 1 0 0,-4-2-6 15,7-2 1-15,-7 1-2 0,4-1-7 0,-2-1-22 16,0-1-28-16,-2-1-30 0,4 0-37 0,-1-2-40 0,-1 1-35 16,-2-1-23-16,2-1-37 0,0-1-41 0,2 2-45 15,-6-2-47-15,2-2-10 0,7 2 52 0,-9-1-3 0,2-1-26 16,2-1 19-16,-2 1-5 0,-2 0 3 0,0-1 25 0</inkml:trace>
  <inkml:trace contextRef="#ctx0" brushRef="#br0" timeOffset="26750.92">20560 8161 148 0,'0'-4'139'0,"0"-1"59"0,0 0-6 16,0 1 5-16,0 1-20 0,0 0-19 0,0 0-12 0,0 0-7 15,0 0 16-15,0 0-3 0,0 2 0 0,0-2-4 0,0 1-5 16,0 1-3-16,0 1-4 0,-2 0-3 0,2 0 6 0,0 1 21 15,-5 1-4-15,1 1-11 0,4-1-8 0,-2 2-12 16,-2 0-5-16,2 2-7 0,-6 1-4 0,2 1 0 0,-1 1 4 16,-3 0 1-16,4 1-4 0,-9 1-11 0,7 1-21 0,-2-1-17 15,-5 1-20-15,5-1-14 0,2 0-7 0,-7 0-9 16,5-1-19-16,-1-1-36 0,3 0-47 0,-2-2-65 0,0 1-85 16,3-2-110-16,-1 0-131 0,0 0-35 0,0-1-27 0,5-2-46 15,-3-1-19-15,-2 2 79 0,6-1 214 0</inkml:trace>
  <inkml:trace contextRef="#ctx0" brushRef="#br0" timeOffset="27920.95">20456 7975 15 0,'-2'-1'178'0,"2"-1"99"0,-4 1 24 0,0 1 2 15,4-2-23-15,0 1 11 0,-2 1 10 0,2-2 3 0,0 2-2 16,0-1 77-16,-4-1 51 0,4 2-11 0,-2 0-31 16,2 0-50-16,0-1-29 0,0 1-36 0,0 0-49 0,0-2-61 15,0 2-47-15,-5 0-41 0,5-2-23 0,0 2-22 0,0 0-27 16,0 0-51-16,0-1-78 0,0 1-97 0,0-1-113 0,0 1-80 15,5 0-106-15,-5 0-145 0,0-2-3 0,0 1-2 16,0 1-4-16,0 0 26 0,0 0 213 0</inkml:trace>
  <inkml:trace contextRef="#ctx0" brushRef="#br0" timeOffset="28595.55">20402 8689 196 0,'0'-3'144'0,"5"0"55"0,-5 0 8 16,0 0 5-16,4 0-14 0,-4 2-5 0,0-2 7 0,0 1 23 16,0 1 5-16,0-1-4 0,0 1-7 0,0-1-17 15,0 1 27-15,2-1 13 0,-2 1-12 0,0 1-12 0,0-2-17 16,0 2-4-16,0-1-5 0,0 1-8 0,0 0-3 0,0 0-12 16,4 0-4-16,-4 0-12 0,0 1-10 0,0 1-8 0,2-1-5 15,-2 2-16-15,0-1-23 0,4 1-25 0,-4 0-22 0,4 0-10 16,-4 1-12-16,2-1-7 0,-2 2-2 0,4 0-3 15,1 0-7-15,-3 1-10 0,2 0-30 0,-2 0-42 0,2 0-51 16,0 0-56-16,-2 0-65 0,2-1-45 0,-2-1-43 16,7 1-48-16,-9-1-58 0,2 1-46 0,2-2 89 0,0 0 43 15,-2 0 8-15,2-1 18 0,-2 0 45 0,-2 0 12 0,4-1 7 16,1-1 33-16,-5 2 24 0,6-2 47 0</inkml:trace>
  <inkml:trace contextRef="#ctx0" brushRef="#br0" timeOffset="28919.27">20537 8703 60 0,'4'-3'108'16,"-4"-2"35"-16,0 0 17 0,2 3-14 0,-2-1-6 0,4 0-3 16,-4 0-10-16,0 0-11 0,0 0-7 0,0 0-8 0,0 1-8 15,0 1-3-15,2-1 0 0,-2 1-2 0,0-1-1 16,0 2-4-16,0-1 3 0,0 1-4 0,0 0 7 0,0 0 5 16,0 1 6-16,4 1-2 0,-4-1-5 0,0 2-4 0,0 0 2 15,5 2 20-15,-5-1 36 0,0 2 19 0,0 0 7 0,0 2 7 16,0 0 6-16,0 3 9 0,0 1 3 0,0 0 4 15,0 2 1-15,0 1-7 0,0 1 12 0,0-1 1 0,0 1-17 16,-5 3-21-16,1-4-21 0,4 1-15 0,-2 1-15 16,2-2-5-16,-4-1-11 0,2 0-2 0,-6 0-9 0,6-2-8 15,-2 0-14-15,-1-2-7 0,-1 1-9 0,4-4-6 0,-6 2-14 16,6-1-6-16,-4-1-8 0,-3-1-6 0,7-1-5 0,-4-1-14 16,-2-1-19-16,6-1-20 0,-7 1-27 0,3-3-24 15,4 0-37-15,-6-3-56 0,2 1-72 0,-1-1-75 0,1 0-73 16,-2-2-22-16,2 0-29 0,0-1-44 0,-1-1-40 0,1 0 73 15,-2 1 44-15,6 0-4 0,-4 0 29 0,2 0-6 16,-1 2 21-16,3-2 48 0</inkml:trace>
  <inkml:trace contextRef="#ctx0" brushRef="#br0" timeOffset="29250.78">20487 8527 24 0,'0'-3'161'0,"0"-1"73"0,0 1 2 0,0 0 7 15,0 1-27-15,0-1-22 0,0 0-15 0,2 2 12 16,-2-3-5-16,0 3 0 0,0 0-9 0,0-1-9 0,0 1-3 16,0 1 2-16,0-2 62 0,0 1 16 0,0 1-1 15,4-2-16-15,-4 2-28 0,0 0-36 0,0 0-43 0,5-1-37 16,-5 1-30-16,0 0-22 0,0 0-36 0,0 0-61 0,0 0-82 16,0 0-103-16,0 0-117 0,0 0-119 0,2 0 24 0,-2 0-56 15,0 0-37-15,0 0-22 0,0 0 91 0</inkml:trace>
  <inkml:trace contextRef="#ctx0" brushRef="#br0" timeOffset="30188.75">20520 9223 196 0,'0'-1'156'0,"-4"-1"49"0,4-1-1 16,-2 2-4-16,2-2-21 0,-4 1-15 0,0 1-9 16,4-1 15-16,0 1 0 0,-2-1-9 0,2 2-12 0,0-1-14 15,-4-1-15-15,4 1-15 0,-2-1-11 0,2 1-13 0,0 1-9 16,0-2 4-16,0 0 23 0,0 2 12 0,0 0 12 0,0 0 14 15,0 0 20-15,0 0 19 0,0 0 19 0,2 0 6 16,-2 0-1-16,4 2-8 0,-4-2-5 0,2 2 6 0,2-1 20 16,0-1 0-16,-2 2-24 0,2-1-29 0,3 1-36 0,-3-1-34 15,-2-1-26-15,6 2-18 0,-2-1-18 0,0 1-12 16,1 1-4-16,-3 0-2 0,2-2-2 0,0 2-1 0,-2 0 1 16,2 2 0-16,-1-2-1 0,-3 1-2 0,6 1 3 0,-8-1 1 15,2 1-5-15,2 1 0 0,-4 1 2 0,0-1-2 16,-4 2-2-16,2 1 5 0,2-2-1 0,-8 2 0 0,6 0-4 15,-7 2 7-15,3-1 6 0,-4 1 2 0,4-1 5 0,-1 1 0 16,1-1 2-16,-4-1-3 0,4 0-7 0,-3 0 0 16,3 0-3-16,4-1-7 0,-6-1 1 0,6-1-1 0,-2 0-2 15,2 0-1-15,2-1 2 0,-5-1-2 0,5 1 5 0,0-3-3 16,0 3 6-16,5-2-7 0,-5 0 2 0,0-1 4 16,2 1-6-16,2-2 6 0,-2 0-2 0,6 1-2 0,-6 0-1 15,4-1 1-15,3 1-3 0,-7-2-1 0,8 0-7 0,-4 0-9 16,3 0-24-16,-1 0-39 0,0-2-46 0,-2 1-68 0,5-1-63 15,-9 0-76-15,6 2-58 0,-2-2-24 0,0 0-49 16,-2 1-66-16,-1-1 0 0,3-1 62 0,-2 0-5 0,0 0 18 16,-4 0 11-16,2-1 36 0,-2 1 53 0</inkml:trace>
  <inkml:trace contextRef="#ctx0" brushRef="#br0" timeOffset="30434.86">20582 9073 70 0,'-2'-4'218'0,"2"0"88"0,0 2 40 16,0-1-35-16,0 0-19 0,-4 1-2 0,4-1-4 16,0 2-3-16,0-2 8 0,0 1 96 0,0 0 10 0,0 1-27 15,0 0-42-15,0-2-49 0,0 3-45 0,0-2-24 0,0 1-40 16,0-1-46-16,0 2-43 0,0-1-24 0,0-1-21 0,0 2-31 15,0-1-70-15,0-1-97 0,0 2-120 0,4-2-93 16,-4 2-127-16,0 0-145 0,0 0 17 0,0-1 5 0,2 1-10 16,-2 1 12-16,0-1 150 0</inkml:trace>
  <inkml:trace contextRef="#ctx0" brushRef="#br0" timeOffset="31384.84">20607 9933 65 0,'-4'1'198'0,"2"-1"79"0,-2 2 7 0,0-2-34 16,4 1-44-16,-2-1-34 0,2 2 6 0,-5-2-2 0,1 1-7 16,4-1-6-16,-2 2-15 0,-2-2-11 0,4 0-13 15,-2 0-8-15,2 1 4 0,0-1 26 0,0 0 10 0,0 0 3 16,-4 0 10-16,4 0 22 0,0 0 14 0,0 0 15 0,0-1 8 16,0 1 3-16,0-2-3 0,0 1 18 0,4-1-14 0,-4 1-26 15,0-2-34-15,0 0-38 0,2-1-32 0,-2 0-28 0,4 0-20 16,-2-1-17-16,-2-1-14 0,4 0-4 0,1-3-7 15,-3 2-4-15,6-2-7 0,-8 0 1 0,6-2-2 0,-4 1 4 16,6-1 0-16,-5-1-2 0,1 1-1 0,-2 3-4 16,6-2 1-16,-6 2 2 0,2-2-6 0,0 3 0 0,-2 1-6 15,3 1 0-15,-5 1 3 0,2 1 4 0,-2 0 2 0,4 0 2 16,-4 2-1-16,4-1 6 0,-4 2-6 0,0 3 8 0,2-1-2 16,-2 2-1-16,4 1 0 0,-4 2-1 0,2 2-2 15,-2 3 0-15,0 3 0 0,0 2 0 0,0 0-6 0,0 3-4 16,4 1-3-16,-4-1-7 0,0-1-3 0,-4 1-5 0,4-2-1 15,0 0 1-15,0-2 3 0,-2-1 7 0,2-1 5 16,-4-1 5-16,4-1 5 0,-2-1 2 0,2-2-1 0,-4-2-7 16,0 1-9-16,2-4-16 0,2 2-23 0,-5-3-23 15,3 2-16-15,-2-3-16 0,0 0-13 0,4 0-2 0,-2-2 4 16,-2 0 9-16,0-2 21 0,-2 0 16 0,3 0 7 0,-1-1 4 16,0-2 4-16,-2-1 10 0,4 0 10 0,-6-1 8 0,1-2 10 15,1 0 2-15,2-1 8 0,-2 2 3 0,2-2 6 0,-2 3 1 16,4-2 2-16,-3 3 6 0,1 0 6 0,4 0-2 15,-2 2 1-15,2-1-1 0,-4 1 6 0,4 1 5 0,0 1 13 16,0-1 10-16,4 0 9 0,-4 2 9 0,0-1 2 16,2 1-1-16,-2-1 2 0,9 2 5 0,-9-1 2 0,2 1-10 15,4-2-10-15,-2 2-13 0,0 0-9 0,-2 0-4 0,4-1-10 16,-2 1-3-16,3-2-8 0,-3 2-31 0,0 0-58 16,2 0-76-16,-4-1-63 0,6 1-92 0,-5-2-109 0,3 0-120 15,-2 1 0-15,0 0 18 0,-2-2-10 0,6 1 28 0,-8 1 33 16,2-2 70-16</inkml:trace>
  <inkml:trace contextRef="#ctx0" brushRef="#br0" timeOffset="31785.15">20657 9654 253 0,'-4'-2'194'0,"4"-1"53"0,0 2 18 0,-2-1-21 16,2 0-21-16,0 1 16 0,-5 0 8 0,5 1 4 15,-2-2 1-15,2 1-12 0,0 1 53 0,0-2 0 0,-4 2-30 16,4-1-37-16,0-1-33 0,-4 2-33 0,4-1-37 0,0 1-29 16,0-2-31-16,0 2-18 0,0 0-20 0,0 0-4 0,0-1-15 15,0 1-28-15,0-2-47 0,0 2-60 0,0 0-72 0,0 0-79 16,4 0-94-16,-4 0-70 0,0 0 23 0,0 0-49 15,4 0-33-15,-4 0-39 0,0 0 42 0,0 0 174 0</inkml:trace>
  <inkml:trace contextRef="#ctx0" brushRef="#br0" timeOffset="32392.49">20903 10062 161 0,'0'-3'167'15,"0"1"64"-15,0-1 8 0,0 2-19 0,0-1-34 0,0-1-25 16,0 2-12-16,0-1 12 0,0 2 1 0,0-1-4 15,0 1-7-15,0 0-11 0,0 0-11 0,0 0-9 0,0 1-7 16,0-1-10-16,4 2 25 0,0-1-6 0,-4 1-17 16,0-1-20-16,2 1-19 0,2 1-17 0,-4 0-16 0,2-2-11 15,2 2-11-15,1 0 2 0,-5 0-4 0,2-1-14 0,2 1-18 16,-2-1-24-16,-2 2-25 0,4-1-29 0,0-2-27 16,-4 2-24-16,2 0 15 0,-2 0-9 0,4-2-20 0,-2 3-24 15,-2-3-24-15,4 1-33 0,-4-1-2 0,5 1-6 0,-5-2-17 16,0 1 3-16,2-1-2 0,-2 0 54 0</inkml:trace>
  <inkml:trace contextRef="#ctx0" brushRef="#br0" timeOffset="32564.82">20971 10039 203 0,'0'-4'190'16,"0"1"65"-16,0 0 25 0,0 0-33 0,-4 1-33 0,4 1 0 16,-4-3 4-16,4 4 9 0,-2-1 6 0,2 1 6 0,-5 1 29 15,1 1 59-15,4 0-4 0,-6 1-34 0,6 0-50 0,-2 0-51 16,-6 1-55-16,2 2-43 0,4 0-31 0,-7-1-19 15,7 2-27-15,-4 1-52 0,-2-1-68 0,-3 1-82 16,5 1-93-16,0-2-99 0,0 1-92 0,0-1 41 0,-5-1-37 16,3 2-34-16,2-2-19 0,4 0 30 0,-7-2 126 0</inkml:trace>
  <inkml:trace contextRef="#ctx0" brushRef="#br0" timeOffset="33271.11">20566 10497 57 0,'0'3'184'0,"-2"-2"86"0,-2 2 6 0,4-2-28 0,-2 1-44 0,2 0-38 16,0-1-15-16,-5 1-11 0,5-1-13 0,-4-1-19 15,4 0-16-15,0 2-18 0,0-2-12 0,0-2-14 0,0 2-9 16,0-1-5-16,4-1-3 0,1 1-2 0,-5-3-3 0,0 2-3 15,2 0-2-15,-2-2 2 0,4-1 3 0,-2 0 2 16,2 0 5-16,0-1 3 0,-2-2 5 0,2 1 3 0,-2-3-2 16,2 3 2-16,1-2 2 0,-3 2 17 0,2-2 6 0,0 0 2 15,-2 1-5-15,2-1-6 0,-2 2-11 0,2-1-5 16,0 2-6-16,-4 0-10 0,3 0-8 0,1 1-3 0,-4 1 2 16,2 1 0-16,-2 0 7 0,4 0 9 0,0 0 13 0,-4 1 16 15,2 1 6-15,2 1 8 0,0 0-4 0,-4 1-10 0,2 1-8 16,3 0-12-16,-3 2-4 0,-2-1-9 0,4 3-6 15,0 2-9-15,-2 1-6 0,-2 1-1 0,6 1-3 0,-6 2-1 16,4 1-4-16,0 1 3 0,-4 0 2 0,2 0-5 16,-2 0 1-16,0 0-5 0,0 0 0 0,5-2 2 0,-5 2-2 15,0-3 1-15,0 1 2 0,0 0 0 0,-5-3 0 0,5-1 3 16,0 0 0-16,0 0 1 0,0-3 2 0,0 0-4 16,-2 0 5-16,2-1-3 0,0-3-3 0,0 2-1 0,0-1 0 15,-4-2-4-15,4 2-2 0,-4-3 0 0,4 2 2 0,-2-2 0 16,-2 0 0-16,4-2-2 0,-2 1-3 0,-2-2 2 0,0 0-1 15,2-2 0-15,-5-1-1 0,3 0 2 0,-2 0-2 16,2 0 5-16,0-1 1 0,-2 1 1 0,3-2 1 0,-5 2-3 16,8 0 1-16,-2 0-4 0,-2 2 2 0,2-1 3 0,2 2 0 15,0 0 1-15,0 0-3 0,-4 0 2 0,4 0 5 16,0 2-1-16,0-3-2 0,0 2 0 0,4-1 0 0,-4 1 0 16,0-1-5-16,2 2-27 0,2-2-51 0,-4-1-69 0,2 3-75 15,-2-2-77-15,8 0-20 0,-8 0-1 0,3 0-36 0,-3 0-45 16,4 0 9-16,-2-1-20 0,-2 2 21 0,4-1 78 15</inkml:trace>
  <inkml:trace contextRef="#ctx0" brushRef="#br0" timeOffset="33500.17">20661 10216 20 0,'0'-3'243'16,"0"2"119"-16,0-1 25 0,0 1-61 0,0-1-40 0,0 1-46 16,0-1-34-16,0 2-23 0,-4 0-19 0,4 0-25 15,0 0-29-15,0 0-32 0,0 2-12 0,0-2-15 0,0 0-13 16,0 0-19-16,0 1-35 0,4-1-50 0,-4 0-27 0,2 0-47 16,-2 0-60-16,4 0-62 0,-2 0-66 0,-2 0-22 0,4 0-44 15,0 2-8-15,-4-2 45 0</inkml:trace>
  <inkml:trace contextRef="#ctx0" brushRef="#br0" timeOffset="33788.56">20919 10516 248 0,'0'3'228'0,"0"2"66"16,0-3-9-16,0 2-44 0,0-1-39 0,0 0-13 15,0 0-16-15,0 0-17 0,4-1-21 0,-4 2-19 0,5-1-19 16,-5 0-15-16,0 0-18 0,2 0-11 0,-2-1-19 0,4 2-7 16,-2-1-10-16,-2 0-5 0,4 0-5 0,0 0-1 0,-2-1-4 15,-2 2-10-15,6-1-16 0,-6 0-23 0,4 0-28 0,1 0-31 16,-3 0-36-16,-2-2-33 0,4 2-35 0,0-1-36 15,-4-1-4-15,2 2-30 0,2-3-27 0,-4 2-9 0,0-1 50 16</inkml:trace>
  <inkml:trace contextRef="#ctx0" brushRef="#br0" timeOffset="33995.54">21006 10552 239 0,'0'-3'229'0,"0"0"78"15,0 1 1-15,-2 1-33 0,2 1-8 0,0 0-14 0,0 0-12 16,-4 1-11-16,0 1-13 0,4 1 9 0,0 0 32 0,-2 0-9 15,-2 2-21-15,4-1-9 0,-3 1-16 0,3 1-4 16,-8-1-8-16,8 2-3 0,-2 0-12 0,-2 0 8 0,2 0-16 16,-2 0-22-16,0 2-28 0,2-1-24 0,-3 1-31 15,1 0-21-15,-2 0-15 0,4-2-32 0,-2 2-48 0,0-1-75 16,-2-1-105-16,4 1-95 0,-7-2-71 0,7 0-100 0,-2 0-104 16,2-2 37-16,-6 1 25 0,6-1-1 0,2 1 12 0,-9-2 38 15,7 0 117-15</inkml:trace>
  <inkml:trace contextRef="#ctx0" brushRef="#br0" timeOffset="34698.58">20677 10854 230 0,'0'1'207'0,"-8"2"62"15,8-1 18-15,-6-1-33 0,6 0-32 0,-2 1-8 0,2 0-13 16,-4-1-15-16,0 2-18 0,4-3-16 0,-2 2-17 0,2-1-10 16,0 1-2-16,0-1 29 0,-5 1 10 0,5-1 1 0,0 0-2 15,0-1 7-15,0 2 0 0,0-2-2 0,0 0-15 0,5 0-19 16,-5 0-18-16,0-2-29 0,2 2-15 0,-2-2-15 15,0 0-11-15,4-1-8 0,0 0-5 0,-4 0-5 0,2-2-3 16,2 0-5-16,-2 0-4 0,2-3-7 0,0 3 1 16,-2-3-6-16,3-1 1 0,-3 0-1 0,2 0 1 0,0 0-4 15,-2 0 0-15,2-1 3 0,0 1 0 0,-2 0-2 0,2 0-3 16,-1 0 2-16,-3 1-3 0,8 2 2 0,-8-1-2 16,0 2 0-16,2 1-1 0,-2-1 2 0,4 2 6 0,-4 0 10 15,2 0 12-15,-2 1 8 0,0 1 15 0,0 0 1 0,4 1-9 16,0 1-8-16,-4 0-6 0,0 1-12 0,2 1-6 15,-2 2 2-15,0-1-8 0,0 2 0 0,5 0 2 0,-5 2 1 16,4 1-4-16,-4 1 3 0,0 1-3 0,2 0 2 0,-2 0-1 16,4 1-2-16,-4 0 0 0,0 0 0 0,0 0-6 15,0-1 1-15,0 2 3 0,0-1-2 0,0 0-1 0,0 0-3 16,0-1 4-16,0-1-2 0,0 0-3 0,0 0-5 0,0-3-7 16,0 1 4-16,0-1-2 0,0-3 0 0,0 3-4 0,0-3-6 15,-4-1-8-15,4 2-2 0,0-2-1 0,-2 0 11 16,2-2 3-16,-4-1 5 0,-1 2 8 0,5-2 3 0,-2 0 4 15,-2-2-1-15,0 1 4 0,2-2 2 0,-2 0 1 0,2 0-3 16,-6-2 0-16,5 1 1 0,-3-3 0 0,2 2 1 16,-2-3-3-16,2 2 3 0,-2 0-1 0,1 0-2 0,3 1-1 15,-2 1 4-15,0 0 1 0,2-1 0 0,-2 2 0 0,4 0 6 16,0 2 4-16,-2-2 9 0,2 1 11 0,0-1 6 16,0 2 11-16,0-1 5 0,0 2 7 0,2-1 0 0,-2-1-3 15,0 2-8-15,4 0-2 0,-2-1-4 0,2 1-4 0,0 0-9 16,-2 0-3-16,3 0-6 0,-3 0-41 0,6-2 31 15,-6 2-16-15,6 0-51 0,-2-2-64 0,1 1-71 0,-1 0-55 16,0-1-77-16,2 1-93 0,-6-1-98 0,7-1-2 0,-3 0 36 16,-4 2-12-16,6-3 46 0,-6 2-2 0,2 0 38 15,-2 1 87-15</inkml:trace>
  <inkml:trace contextRef="#ctx0" brushRef="#br0" timeOffset="34920.07">20713 10605 49 0,'-3'-4'211'0,"3"3"87"0,0 0 14 0,-4-2-50 0,4 1-60 16,-2 1-34-16,2-1-6 0,0 1-14 0,-4 1-14 15,4 0-18-15,-4 0-27 0,4 0-23 0,0 0-21 0,0 0-15 16,0 1-13-16,4-1-13 0,-4 2-28 0,4-1-42 15,-4-1-52-15,2 2-56 0,-2-2-64 0,4 1-29 0,-4 1-59 16,3-2-53-16,-3 1 3 0</inkml:trace>
  <inkml:trace contextRef="#ctx0" brushRef="#br0" timeOffset="35703.48">20994 10926 15 0,'-4'0'174'0,"4"0"81"15,-3 1-2-15,3-1-17 0,-4 0-36 0,0 0-31 0,4 2-21 16,-2-2 10-16,2 0 8 0,-4 0-2 0,2 1-3 0,2-1-10 16,0 0-10-16,-4 0-7 0,4 0-5 0,-4 0 14 0,4 0 37 15,0 0 5-15,0 0 3 0,0 0-1 0,-2 0 4 16,2 0 5-16,0 0 4 0,0 0-1 0,0 0 1 0,0 0 0 15,0 2 24-15,0-2-2 0,0 0-6 0,0 1-20 16,0-1-31-16,0 0-24 0,0 0-24 0,0 0-20 0,2 0-23 16,-2 0-11-16,0 0-17 0,0 0-10 0,0 0-9 0,4 0-10 15,-4 0 0-15,4 2-8 0,-4-2-3 0,2 0 0 0,-2 0-5 16,4 1-1-16,-4-1 4 0,0 0-3 0,2 0 0 16,-2 0-1-16,0 0 0 0,4 0 3 0,0 0-3 0,-4 0 0 15,0 0 5-15,3 0 0 0,-3 1-4 0,0-1-1 0,4 0 0 16,-2 0 0-16,-2 0 0 0,4-1 0 0,0 1 0 15,-4 0 0-15,2-1 0 0,-2 1 0 0,4 0 0 0,0 0 0 16,-4 0 0-16,0 0-3 0,2 0 2 0,-2 0-3 16,5 0 3-16,-5 0 1 0,2 0 4 0,-2 1 0 0,0-1 0 15,0 0 4-15,0 1 2 0,4-1-6 0,-4 2-3 0,0 0 2 16,4-1-2-16,-4-1 0 0,0 3 2 0,0-1 2 0,0-1-3 16,0 2-2-16,0-1 0 0,0 0 0 0,-4 2 5 0,0-1 2 15,4 1-5-15,0-1 1 0,-2 0-2 0,2 2-2 16,-5-1 2-16,3-1 0 0,2 2-1 0,-8 0 3 0,8 0 2 15,-2 0 3-15,-2-1 2 0,0 2 0 0,2-1 0 0,-2-1 0 16,4 1-1-16,-3-1-4 0,3 1-2 0,-4-1 1 16,0-1 3-16,4 1-3 0,-2 0 1 0,2 0 4 0,0-1 4 15,0 0 1-15,0 2 4 0,0-3 2 0,0 2-1 0,0-3 0 16,0 2 1-16,2 0 0 0,-2-1 0 0,0 1 0 16,4-2 0-16,0 0-2 0,-4 1-4 0,3 0 5 0,1-2-3 15,-2 1-1-15,2-1 1 0,0 2-4 0,-2-2-6 0,2 0 0 16,0 0-3-16,3 0 1 0,-5-2-7 0,2 2 7 15,0 0-6-15,-2-1-20 0,2 1-24 0,-2-2-24 0,2 0-37 16,0 2-44-16,-2-1-90 0,3 0-105 0,-3-1-127 0,-2 1-107 16,8-1-60-16,-8 1-105 0,2-1 29 0,-2-1 38 15,0 2 21-15,0-3 32 0,4 2 152 0</inkml:trace>
  <inkml:trace contextRef="#ctx0" brushRef="#br0" timeOffset="36329.74">21097 8274 58 0,'0'-5'24'15,"-4"1"-12"-15,4-1-22 0,0 1-23 0</inkml:trace>
  <inkml:trace contextRef="#ctx0" brushRef="#br0" timeOffset="37052.68">21093 8128 41 0,'0'-6'69'0,"4"0"16"0,-4 2-1 15,2-2 2-15,-2 3-13 0,0-2-12 0,0 1-10 0,0 0-8 16,0 0-6-16,0 1-1 0,0 0-8 0,4 0-5 0,-4 0-5 16,0-1-4-16,0 1 3 0,4 0-5 0,-4 1-3 15,0-2-5-15,0 1 5 0,0-1-2 0,0 2 5 0,0-1 4 16,2 0 3-16,-2 0 4 0,0 0 8 0,0-1 32 0,5 0 15 16,-5 0-3-16,2-1-5 0,-2 2-9 0,0-1-4 0,0-1-2 15,4 2-1-15,-4-1 3 0,0 0-3 0,4 2 4 16,-4-1-2-16,0 0-4 0,2 1-1 0,-2-1 0 0,0 0 7 15,4 2 6-15,0-1 3 0,-4 1 7 0,6-1 4 16,-3 1 3-16,-3 1-2 0,8-2-2 0,-6 2-2 0,2-1 0 16,2 1-4-16,-2 1-3 0,3-1-6 0,-1 2 0 0,0-1 13 15,2 1-3-15,0 1-2 0,1 1-3 0,-1 1 2 0,0 2-6 16,3 1-1-16,-3 1-6 0,2 3 1 0,-4 0 5 0,5 2 3 16,-3 2 5-16,0 0 10 0,1 4 12 0,-3-1 16 15,-4 4 9-15,2 2 7 0,0 1 6 0,-2 2 2 0,-2 4 0 16,0 1-3-16,-2 1-5 0,2 4 14 0,-4 1-2 15,0 3-4-15,2 3 1 0,-4 1 6 0,-3 2-6 0,7 0-13 16,-4-1-24-16,2 1-26 0,0 0-20 0,2-2-10 16,-2 1-13-16,-1-2-9 0,5 1-1 0,5 2-5 0,-1 0-2 15,-2 3-2-15,6-1 0 0,-2-1-2 0,0-2 3 0,5-4-2 16,-1-1 0-16,7-3 4 0,-5-3-1 0,2-3 0 0,5-1-1 16,-2-2 5-16,7-2-2 0,-7-2-3 0,2-2 1 0,5-3 1 15,-5 0-1-15,-2-2-4 0,3-1-1 0,-3-1-2 16,-3-4 1-16,3 1-4 0,-9-4 8 0,6-1-5 0,-3-1 1 15,-5-3 1-15,-2 0 3 0,2 0-3 0,-4-4-2 16,-2 2-2-16,5-3-11 0,-5 2-17 0,0-2-12 0,0 0-4 16,-5 1-7-16,5-1-14 0,0 2-14 0,-6-2-5 0,4 2 8 15,-2 2 20-15,0 0 18 0,-2 2 6 0,-5 3 12 0,5 2 2 16,-4 2 5-16,4 2 9 0,-1 3 2 0,1 2 1 16,-2 2 0-16,2 4-4 0,0-1 2 0,1 2-1 0,3 0 1 15,-2 2 2-15,0-1 0 0,4 2-3 0,0-1-5 0,4-1-3 16,-4 2 6-16,4-2-7 0,-4 4-13 0,2 0-22 15,3 1-23-15,-1 0-19 0,-2 0-11 0,2 1-13 0,-2-1-5 16,2 0-1-16,0-1 16 0,-4-1 11 0,2-1 12 0,2 0 20 16,-4-2 18-16,2-2 12 0,-2 0 14 0,0-2 24 15,0-2 27-15,0 1 25 0,0-2 33 0,0-2 35 0,0-2 65 16,-2-1 31-16,2-1 7 0,-4-1-14 0,2-2-29 0,2-2-27 16,-8-1-34-16,8 0-32 0,-2-3-34 0,-2 2-20 15,2-4-11-15,2 1-19 0,-4-1-29 0,-1-1-23 0,3-1-34 16,2 1-35-16,-4-2-57 0,0 1-66 0,2-2-84 15,-2 1-92-15,4-1-33 0,-2 2-81 0,-6-2-99 0,8 0 30 16,-3-2 36-16,-3 2-5 0,-2-1 16 0,6 1 43 0,-2-2 125 16</inkml:trace>
  <inkml:trace contextRef="#ctx0" brushRef="#br0" timeOffset="37899.21">19836 10066 280 0,'0'-3'199'0,"4"0"15"16,-4 2-15-16,4-2-38 0,-4 1-28 0,2 1-12 15,-2-1-9-15,5 2 0 0,-3 0 6 0,-2 0 2 0,8 2-3 16,-8-1-4-16,2 2-1 0,4 0 1 0,-2 3-2 15,2 2-2-15,-1 1-3 0,5 2 0 0,-8 2 5 0,6 3 35 16,1 4 5-16,-1 1-5 0,-6 2-9 0,4 3-5 0,2 3 2 16,-6-1 2-16,-2 3 10 0,5 0 6 0,-3 0 16 0,-2 0 7 15,0-2 1-15,0 1 0 0,0-3 8 0,0 0-15 16,0-3-21-16,0 0-17 0,0-1-29 0,0-1-14 0,4-3-12 16,0-1-16-16,-4 0-17 0,2-1-16 0,2-2-2 0,2 0-2 15,1-1-10-15,1-1 0 0,-2 1-3 0,4-2 0 16,3 0 2-16,-3 1-6 0,2-1-2 0,3-1 5 0,-3 1 0 15,5 0 1-15,-3-2 3 0,-1 1-2 0,3-1 0 16,-1-1-1-16,1 2 6 0,-3-2 7 0,1 0 3 0,-1 0 1 16,1-2-2-16,-6 2 0 0,3-1 0 0,-1-1 1 0,0 1-3 15,-3-1 0-15,-1 1-2 0,2-2-4 0,-2 0-6 0,-2 0 0 16,3 0-7-16,-5-2-3 0,2 2-8 0,0-1-18 0,-4-1-33 16,2-1-43-16,-2 0-51 0,4-1-60 0,-2 0-58 15,-2 0-76-15,0 0-44 0,4-1-63 0,0-1-90 0,-4-1-88 16,0-1 84-16,2-1-18 0,-2 0 6 0,0-1-9 15,5-1 98-15</inkml:trace>
  <inkml:trace contextRef="#ctx0" brushRef="#br0" timeOffset="40163.82">24094 9304 298 0,'-10'4'281'0,"2"0"78"15,-1 0-51-15,-1-1-58 0,0-1-34 0,4-1-33 0,-5 1-12 16,5-1 4-16,-2-1 5 0,0 1-5 0,3-1-3 16,-1 0 12-16,2 0-28 0,2 0-39 0,-6 0-30 0,8-1-19 15,-2 0-9-15,2-1-3 0,-4 1 6 0,4-4 6 0,4 2 3 16,-4 0 1-16,2-1 4 0,6-2 10 0,-2 1 13 15,5-2 16-15,-3 1 20 0,8-2 28 0,3 1 21 0,-3 1 42 16,7 1 35-16,4 0 16 0,0 1-28 0,6 3-39 0,0-1-40 16,0 2-37-16,4 2-33 0,1-1-22 0,-5 3-22 15,2 1-19-15,6 0-9 0,-8 1-10 0,4 1-6 0,-3 1-7 16,-6 1 0-16,6 0-2 0,-8 1-11 0,5 1-6 0,-8-1-5 16,0-1-3-16,-7 2-3 0,5-2 7 0,-6 1 5 0,-7 1 5 15,0-1 5-15,-6-1 0 0,2 2-2 0,-8-3 0 16,2 3 1-16,-6-2-2 0,2 2 0 0,-7-3 5 0,-1 3-3 15,-3-2 4-15,-1 2 2 0,-7-1 0 0,2-1 0 16,-8-1 3-16,6-1-2 0,-10-2-3 0,2-1 3 0,0-1 1 16,-4 0 5-16,2-3 0 0,-7 0 5 0,3-3 0 0,0 0 4 15,-3 0-10-15,3-3 3 0,6 0-5 0,0 0 3 0,0-1-6 16,2-1 5-16,4 1-2 0,0-1-4 0,4 2 2 16,3 0-3-16,1-1-1 0,3 1-4 0,1 1-3 0,3 1-21 15,3-1-39-15,3 1-65 0,4 1-105 0,-6 0-122 16,8 0-118-16,0 0-51 0,0 0-58 0,0-1-71 0,4 3 56 15,0 0 57-15,-2-1 6 0,2 1 12 0,-2-1 6 0,7 2 130 16</inkml:trace>
  <inkml:trace contextRef="#ctx0" brushRef="#br0" timeOffset="40436.82">24024 9417 47 0,'0'-5'209'0,"2"2"87"0,-2 0 9 0,0 2-53 16,0-3-59-16,4 3-40 0,-4 0-4 0,0 1 2 0,0 1-3 15,0 0 0-15,-4 3 1 0,4 0-6 0,0 2-12 0,0 2-9 16,-2-1-6-16,2 5 25 0,0 0 10 0,-4 3-5 16,0 0-7-16,2 3-15 0,2 2-12 0,-6-1-21 0,1 4-20 15,1-1-12-15,2 0-13 0,-2 3-15 0,2-1-7 16,-6 0-12-16,6 0-2 0,2-2-12 0,-4 2-35 0,-1-3-48 15,5 0-60-15,0-3-70 0,0-1-64 0,0-4-16 0,0-1 2 16,5-1-30-16,-1-2-34 0,-2-2 13 0,-2 0-4 16,8-2-3-16,-6 1 18 0,2-3 67 0</inkml:trace>
  <inkml:trace contextRef="#ctx0" brushRef="#br0" timeOffset="40652.94">24086 9901 246 0,'8'-1'221'15,"1"-1"52"-15,1 2-15 0,-4-1-39 0,4 1-39 0,-3 0-9 16,3 1 7-16,5 1 1 0,-5-1-1 0,-2 1-6 15,2 1-5-15,5 0-6 0,-3 1 7 0,3 1 43 0,-3-1 10 0,3 0 4 16,1 1-2-16,1 1-5 0,-1-1-8 0,1 1-13 16,-1 0-14-16,1-2-18 0,4 0-8 0,-5 1 1 0,1-2-11 15,1 0-13-15,-1 0-18 0,-1-1-25 0,3-1-19 0,0 1-25 16,-3-2-15-16,1 0-8 0,3-2-10 0,1 1-2 16,-5-2-15-16,3-2-27 0,0 1-44 0,3-4-54 0,-5-1-65 15,4-1-75-15,1-3-36 0,-5 0-76 0,4 0-88 16,-5-2-95-16,1-1 50 0,-5 0 21 0,3 1-3 0,-7 0 27 15,2-1 14-15,-4 2 53 0</inkml:trace>
  <inkml:trace contextRef="#ctx0" brushRef="#br0" timeOffset="40878.84">24907 9531 54 0,'0'-5'274'0,"0"-1"135"0,-4 3 24 15,4-1-21-15,0 1-31 0,-2 1-46 0,2 1-37 0,-5-1 58 16,3 2 25-16,2-1-7 0,-4 2-20 0,0-1-25 15,2 2-24-15,2 1 18 0,-8 0-19 0,8 1-43 0,-2 1-47 16,-2 2-43-16,4 1-34 0,-3 1-22 0,3 1-17 0,-4 2-17 16,0 2-14-16,4 2-9 0,-2 1-7 0,2 1-16 0,0 0-6 15,-4 1-10-15,2 2-6 0,2 2-1 0,0-2-7 0,-8 1-24 16,8-1-38-16,-2 0-56 0,2-3-80 0,0-2-105 16,-5-3-118-16,5-3-131 0,-4-1-64 0,4-1-119 0,0-2-40 15,-2-3 80-15,-2 0 38 0,4-2 34 0,-2 0 99 16</inkml:trace>
  <inkml:trace contextRef="#ctx0" brushRef="#br0" timeOffset="41317.38">24514 9193 47 0,'-8'5'216'0,"8"-1"84"0,-2 2 16 16,-2-3-50-16,4 2-61 0,-3-1-37 0,-1-1-20 0,0 2-15 15,4-2-10-15,-2-1-13 0,2 0-12 0,0 1-14 16,-4 0-4-16,2-1-1 0,2-1 9 0,0 1 9 0,0-2 0 15,0 0 2-15,2 0 27 0,2-2 4 0,-4-1-8 0,2-1-9 16,6-2-4-16,-5-2-4 0,3-2 4 0,2-2 13 16,2-3 7-16,-1-3 10 0,5-2 8 0,-2-2 0 0,3-3-2 15,1 2-10-15,-5-3-19 0,1 0-16 0,3 1-9 0,-7-2-17 16,6 0-17-16,-3 0-18 0,-3-1-10 0,0-1-8 0,3-1-9 16,-5 0-4-16,-4-1-5 0,6-2 5 0,-6 0 1 15,2-2 0-15,-2 1-4 0,-2-1-4 0,0 2-1 0,5 2-20 16,-5 2-27-16,4 3-18 0,-4 3-55 0,0 3-31 15,0 2-44-15,0 3-43 0,0 2-38 0,0 2-35 0,0 4-46 16,0 1-36-16,0 1 55 0,0 2-4 0,0 0-16 0,0 2 9 16,0-1 12-16,0 1-3 0,-4-1 30 0,4 2 42 0</inkml:trace>
  <inkml:trace contextRef="#ctx0" brushRef="#br0" timeOffset="42031.15">24704 8379 220 0,'2'0'152'0,"-2"1"37"0,4-1-4 0,-4 0-14 0,0 0-29 16,0 2-24-16,2-2-19 0,-2 0-12 0,0 0-7 0,0 0-4 16,5 0 4-16,-1 0-3 0,-4 0 0 0,2 0-3 15,-2 0 4-15,4 0 0 0,0 1-4 0,2-1-5 0,-4 0-4 16,7 0-2-16,-3 0-3 0,0 0-1 0,4 0 3 0,3 0 5 16,1 0 5-16,3-1 8 0,1 1 5 0,7-2 41 15,2 2 17-15,2-3 4 0,2 2-9 0,2-1-5 0,-4-1-13 16,8 0-7-16,0 0-7 0,1 2-9 0,-5-2-12 15,2 0-7-15,0 0-14 0,0-1-9 0,2 2-10 0,0-3-14 16,-1 2-8-16,5-1-7 0,2-1-3 0,1-2-3 0,-1 1-1 16,3-2-4-16,-3 1-3 0,1-2 1 0,3 0-2 0,-10-1 0 15,-2 0-6-15,3 1-11 0,-7 0-10 0,-2 0-10 0,-7 0-8 16,3 0 1-16,-6 2 0 0,-5-1 9 0,3 1 10 16,-7 1 8-16,-4 0 4 0,5 0 2 0,-9 0 8 0,2 0 1 15,0 1 1-15,-4 1 0 0,0-1 0 0,2-1 0 16,-2 3 0-16,0-1 0 0,0-1 0 0,-2 1 0 0,2-1 0 15,0 2 0-15,-4-1 0 0,4 1-4 0,-4-2 4 0,4 2-2 16,-2 1-6-16,2 0-3 0,0-1-1 0,-5 0-7 0,5 1-3 16,-4 1-6-16,4-1-3 0,0-1-1 0,0 3 3 15,-2-2 6-15,2 1 7 0,-4 0 5 0,4 1 6 0,0-2 0 16,0 1-2-16,0 1 8 0,0 0 7 0,0 0 11 0,0 0 10 16,0 1 10-16,0-1 10 0,0 2-2 0,0-1 6 15,0 0 5-15,0 1-3 0,0 0-8 0,0-1-7 0,0 2-5 16,0-1-7-16,0 1-10 0,0 0-4 0,0-1 0 15,0 3-4-15,4-2-1 0,-4 2-4 0,2-1-2 0,2 1-1 16,1 1 1-16,-3 0 2 0,6 1-2 0,-2 2 5 0,0 0 2 16,5 0 2-16,-1 2 1 0,2-1 3 0,3 2 1 0,1 1 8 15,1 1 4-15,-1 0 4 0,3 1 10 0,2 0 11 0,-1 0 9 16,-1 1 9-16,6 1 7 0,-9-1 11 0,5 1 4 16,-2-1 7-16,-3-1 9 0,5 3 10 0,0 0 19 0,-5 2 1 15,3-1-9-15,1-1-21 0,1 3-21 0,-2-1-22 16,1-2-14-16,1 1-16 0,-2-1-7 0,-3-1-4 0,5-1-9 15,-1-1-3-15,-1-1 0 0,0-1 5 0,-3-1 1 0,3 0-1 16,-3-2-2-16,-1 0 0 0,1 0-1 0,-3-2 0 0,-3-1 0 16,5 1-2-16,-9-2 2 0,0 0 9 0,0-2 3 15,0 1 1-15,3-1 6 0,-7 1-2 0,2-1 2 0,0 1-3 16,-4-2-5-16,2 0-9 0,2 0-3 0,-4-1-2 16,0 0-2-16,2 1-3 0,-2-3 0 0,0 3-5 0,0-1-14 15,4-1-26-15,-4-1-42 0,4 2-69 0,-4-2-113 0,0 0-171 16,0 0-205-16,3-2-136 0,-3 1-217 0,0-2 107 15,4 1-6-15,-4-3 104 0,-4 3 335 0</inkml:trace>
  <inkml:trace contextRef="#ctx0" brushRef="#br0" timeOffset="43121.86">26294 10050 145 0,'-6'6'188'0,"1"-2"-1"0,1-1-33 15,4 0-14-15,-2 0-26 0,2-1-20 0,0-1-14 0,-4 1-7 16,4-2-4-16,0 1 4 0,-2-1-2 0,2 0-3 16,0 0 1-16,0 0 6 0,0-1 8 0,0-1-1 0,0 1 0 15,2-1 1-15,-2-1-3 0,4 0-2 0,-4 0-3 0,0-1-1 16,2-1-4-16,-2-1 2 0,4 0 0 0,1-1-2 15,-5 1-6-15,2-3-6 0,2 0-7 0,-4-3-4 0,2 0-2 16,-2-2 23-16,8-2 7 0,-6-4 11 0,2-1 2 0,-2-1-12 16,7-2-6-16,-7-5-15 0,6 1-16 0,-2-6-7 0,0 3-13 15,1-2-5-15,-1 0 2 0,2 0-1 0,0 0 6 16,3 0 4-16,-3 2 0 0,4-1-1 0,1 2 1 0,1 0 1 16,-1 0 8-16,3 2 3 0,-1-1 7 0,1 1 8 15,1-1 7-15,-1 4 2 0,1-1 5 0,-1 2-2 0,1 2-2 16,-1 0 1-16,-1 2 3 0,1 2 1 0,-3 1 1 0,1 2-4 15,3 2-3-15,-7-1-4 0,7 2-8 0,-5 0-9 0,3 2-5 16,1-1-3-16,-4 1-5 0,3 1 1 0,1 0 2 16,-3 1 8-16,1 0 9 0,3 1-1 0,-1 1-1 0,-3-1 0 15,1 1 3-15,3 1 5 0,-1 1 8 0,-3-1 8 0,3 1-3 16,-1-1-3-16,1 2-5 0,1 2-10 0,-1-3-7 16,-3 2-8-16,3 0-5 0,1 1-2 0,-1-1-5 0,3 1-4 15,-2-1-3-15,-1 2-4 0,1-1 1 0,-1-1-8 0,3 1 0 16,-1-1 3-16,1 0 0 0,2 0 2 0,-1 0 5 15,-3 1-4-15,1-1 6 0,7 1 6 0,-2-2-4 0,-6 1-5 16,3 1 3-16,-1-1-4 0,-3 0 0 0,1 0 1 0,-1 2 1 16,-1-2 0-16,-3 1-2 0,3-1 2 0,-3 2-1 0,3-1-1 15,-5 1 2-15,-2 1 8 0,3-1 6 0,-1 2 6 16,2-1 3-16,-1 1 6 0,-1 0 6 0,4 0 4 0,-5 1 6 16,5 0 8-16,-1 2-1 0,1-1-2 0,-2 1-3 15,5-1-3-15,-3 2-1 0,3-2-1 0,-5 3-7 0,5-1-2 16,-1-2-1-16,1 2-3 0,2-1 0 0,-3-1-9 0,3-1 2 15,-3 0-2-15,5-2 6 0,0 1 2 0,-3-2-5 0,7-2 6 16,-2 1-2-16,4 0-3 0,-5-4 2 0,1 1 1 0,4-1-1 16,4-1 5-16,-4 0 0 0,0-1 5 0,0-1-3 15,-3 1 9-15,1-1 0 0,2-1 4 0,0 1 0 0,-2 0 0 16,2-1 5-16,0-2 4 0,-1 0 1 0,5 1-2 16,-4-2-6-16,-2-2-2 0,6 1-29 0,-4-3-30 0,2-1 0 15,-2 1 0-15,4-2 0 0,-2-3 0 0,2-2 0 16,-2-1 0-16,2-1 0 0,-2-4 0 0,4 1 0 0,-2-4 0 15,2 2 0-15,4-1 0 0,-4-1 0 0,4 2 0 0,-2 1 0 16,1 3 0-16,-3 2 0 0,-4 1 0 0,-3 3 0 0,1 4 0 16,-6 1 0-16,-2 2 0 0,-3 2 0 0,-1 4 0 15,-5-1 0-15,-4 3 0 0,0 1 0 0,-2 1 0 0,-4 2 0 16,0-1-70-16,-4 2-328 0,-2 0-141 0,2 0-202 0,-2 2-244 16,0-1-109-16,-9 1-71 0,7 1 162 0,-9-1 95 15,-1 2 213-15,1 0 317 0</inkml:trace>
  <inkml:trace contextRef="#ctx0" brushRef="#br0" timeOffset="43934.25">26827 8826 193 0,'-4'0'132'0,"2"1"48"0,-6-1-11 16,8 2-2-16,-2-1-24 0,-5-1-27 0,7 2-27 0,-4-2-23 15,0 0-19-15,4 1-19 0,-2-1-16 0,2 2-24 0,-4-2-26 16,4 0-28-16,-4-2-29 0,4 2-46 0,0-1-49 0,0 1-32 16,0-2-20-16</inkml:trace>
  <inkml:trace contextRef="#ctx0" brushRef="#br0" timeOffset="44716.94">27071 8728 151 0,'2'-3'110'0,"2"2"63"0,-2-2-2 0,7 1-1 15,-9-1-11-15,6 2-22 0,-6-1-19 0,2 1-17 0,2-1-6 16,0 0-2-16,-2 1 13 0,-2 0 9 0,4 1 5 16,-2-2 0-16,-2 2 4 0,0-1 4 0,4 1 4 0,1 0 9 15,-5-2 6-15,0 2 17 0,0 0 65 0,0-1 20 16,0 1 3-16,0 0-9 0,0 0-15 0,0 1-15 0,0-1-17 15,-5 0-16-15,1 2-14 0,2-2 10 0,-2 0-19 0,2 0-18 16,-2 1-28-16,-2-1-25 0,2 0-26 0,-3 0-15 0,1 0-15 16,-4-1-14-16,4 1-7 0,-5 0 0 0,-3-2-6 0,6 2 2 15,-7-1-1-15,3-1-2 0,-3 2 1 0,3-3-2 16,-5 2-1-16,7-1 5 0,-7-1-1 0,3 2-2 0,-3-2 8 16,7 0 11-16,-2 0 9 0,-1 1 9 0,3-1 8 0,0 2-1 15,3-1-7-15,-3 1-3 0,4-1-4 0,-2 1-9 16,1-1-4-16,5 2-6 0,-6-1-6 0,6 1-8 0,-2 0 1 15,0 0 0-15,2 0 3 0,2 1-5 0,-7-1 1 0,7 2 1 16,-4-1 0-16,0 2 3 0,4 0-3 0,0-1 4 16,-2 1-1-16,2 0 0 0,0 1 4 0,0 0-1 0,-4 0 0 15,4 0-1-15,-2 1 7 0,2-2-1 0,0 1-4 0,-4 2-2 16,0-1 4-16,4-1-3 0,0 2 3 0,-2 0-3 16,2 0-1-16,-5 2 1 0,1-1-2 0,4 0 1 0,-2 1-4 15,-2 1-1-15,2 0 0 0,2 0 5 0,-4 0-1 16,0 1-3-16,2 0 1 0,2 0-2 0,-4-1 3 0,2 1 2 15,-3 0-4-15,1-2-1 0,2 2 0 0,-2-2 7 0,2 0-5 16,2 0 3-16,-8-3 0 0,8 2 3 0,-2-1-5 0,2-2-2 16,0-1 1-16,-4 2 2 0,4-1 2 0,-5-1 3 0,5 1-7 15,0 0 5-15,0-1 7 0,0 1-8 0,0-1 3 16,0 0 5-16,0 0 1 0,5 0 0 0,-5 0 0 0,4 0-1 16,-4 0 4-16,0 0 6 0,2 0 2 0,-2 0 7 15,4 0 2-15,0 0 0 0,-2 0 6 0,2 0 3 0,-4-1 1 16,2 0-4-16,2 2 4 0,1-1-5 0,1-2-2 0,-4 2-6 15,2 0-5-15,0-1-9 0,2-1-1 0,0 0-2 0,1 1-9 16,1 0-14-16,-2-1-35 0,4-1-48 0,-3 0-65 0,3 0-104 16,0 0-129-16,-1 0-134 0,-1-1-78 0,0-1-44 15,2 2-64-15,-3-2 73 0,1 2 85 0,2-1 35 16,-4 1 47-16,-3-1 26 0,5 1 63 0</inkml:trace>
  <inkml:trace contextRef="#ctx0" brushRef="#br0" timeOffset="45062.78">26837 9076 35 0,'0'2'181'0,"0"1"90"15,0-2-2-15,-4 0-22 0,4 1-35 0,0 1-24 0,0 0 1 16,0-1 8-16,4-1-6 0,-4 2-5 0,0 0-9 0,2 0-8 16,-2-1-11-16,5 1 34 0,-3 0 17 0,2 0-1 15,0 0-8-15,-2-1 0 0,6 2-4 0,-2-1 5 0,1 0-11 16,3 0-8-16,-4 0-11 0,5 0 0 0,-1-1 5 16,2 0-7-16,3 1-13 0,-3-1-14 0,3-1-19 0,1 1-28 15,-3-2-26-15,-1 0-23 0,2 0-14 0,-1 0-12 0,-3 0-9 16,1 0-8-16,-1 0-11 0,0 0-35 0,-4 0-48 0,1 0-61 15,-1 0-67-15,-2 1-74 0,0-1-38 0,-2 0-55 16,2 0-93-16,-2 0-114 0,2 0 41 0,-4 0 8 0,5 0 2 16,-5 0 6-16,0 0 45 0,0-1 131 0</inkml:trace>
  <inkml:trace contextRef="#ctx0" brushRef="#br0" timeOffset="45580.88">27362 8871 129 0,'0'-2'129'15,"0"1"67"-15,0-1-11 0,0 1-9 0,0-1-30 0,0 2-29 16,0-1-20-16,0-1-10 0,-2 2-5 0,2-2 0 0,0 2-3 16,0-1 1-16,0 0-3 0,-4 1-9 0,4 0-5 0,0 0 8 15,0-2 9-15,0 2 11 0,0 2 6 0,-2-2 4 16,2 0 1-16,0 2 5 0,0-2 6 0,0 2 6 0,0 1 30 16,0-1 46-16,0-1 13 0,0 2 3 0,0-1-5 15,0 1-12-15,0-2-16 0,-4 0-13 0,4 3-17 0,0-3-17 16,0 2-16-16,-4-1-16 0,4-1-12 0,0 1-1 0,0-1-4 15,0 1-6-15,0-2 1 0,0 1 1 0,0 0-3 0,0-1 5 16,0 2 2-16,0-2 7 0,0 2 7 0,0-2 3 16,0 0 0-16,0 0 1 0,0 1-4 0,0-1-4 0,0 0-1 15,0 0-5-15,0 2-3 0,0-2-5 0,0 0-12 16,0 1-8-16,0-1-2 0,0 0-10 0,0 0-11 0,0 0-6 16,0 0-11-16,0 0-3 0,0 0-5 0,0 0-6 0,0 0-13 15,0 0-27-15,0 0-40 0,0 0-46 0,0 0-68 0,0 0-93 16,0-1-103-16,0 1-88 0,0 0-18 0,-2-2-9 15,2 2-4-15,0 0 5 0,-4 0 106 0,2-1 68 0,2 1 35 16,-9 0 21-16,9 0 20 0,-2 0 39 0,-2 0 13 0,0 0 10 16,2 1 19-16,2-1 34 0,-6 0 16 0,2 2 4 15,0-2 6-15,1 1 15 0,-3-1 7 0,-2 0 0 0</inkml:trace>
  <inkml:trace contextRef="#ctx0" brushRef="#br0" timeOffset="46646.83">27044 8905 315 0,'-8'0'271'0,"6"2"106"0,-4-2-22 0,-3 0-27 16,7 0-37-16,-2 1-36 0,0-1-5 0,2 2 28 0,-2-2 139 15,2 1 86-15,2 1 37 0,-4-2 28 0,4 2-13 16,0 0-98-16,4 0-97 0,-4-1-84 0,0 2-58 0,2-1-45 16,2 1-29-16,-2 0-20 0,6-2-14 0,-6 2-17 0,9 0-9 15,-5 2-7-15,8-2-3 0,-3 0-4 0,-1 1 3 0,2-1 1 16,1 2 2-16,3-2 3 0,3 1-3 0,-3 1 0 15,1-2-5-15,2 1-8 0,-3 1-23 0,5-2-40 0,0 1 0 16,-5-1 0-16,3 2 0 0,-1-2 0 0,-1 1 0 0,-1 1 0 16,1-1 0-16,-1-1 0 0,-3 2 0 0,3-3 0 15,-1 3 0-15,1-2 0 0,-5 2 0 0,1-2 0 0,-2 1 0 16,1-1 0-16,-1 0 0 0,-2 2 0 0,1-2 0 16,1 0 0-16,-4-1 0 0,-4 2 0 0,7-3 0 0,-7 2 0 15,2-1 0-15,-2-1 0 0,2 1 0 0,0-1 0 0,-4 1-119 16,2-2-59-16,-2 0-42 0,4 1-46 0,-4-1-53 0,0 0-84 15,0-1-93-15,0 1-86 0,0-2-52 0,0 1 31 0,-4-1 6 16,4 1 1-16,0-1 134 0,0-1 81 0,-2 2 41 16,2-1 39-16,-4-1 76 0,4 2 46 0,-4-2 49 0,4 1 40 15,0-1 36-15,0 2 31 0,-2-1 23 0,2 1 18 16,0-1 14-16,0 1 9 0,0-3 9 0,0 3 5 0,0 0 6 16,0-1 2-16,2 1 6 0,-2-2-2 0,0 1 5 0,4-1 15 15,-4 2 10-15,4-3 10 0,-4 3 12 0,2 0 13 0,2-2 13 16,-2 1 14-16,-2 1 14 0,4-1 13 0,1 1 84 15,-3-1 44-15,-2 2 36 0,4-1 19 0,0 1 11 0,-2-2 30 16,2 2 23-16,-2 0-40 0,-2 2-60 0,4-2-64 0,0 1-52 16,-4 1-37-16,3-1-33 0,-3 2-29 0,0-1-21 15,0 1-15-15,0-1-12 0,0 3-9 0,-3-2-8 0,3 2-9 16,-4-2-1-16,0 3-13 0,2-3-3 0,-2 1-8 16,2 1-3-16,-6-1 2 0,6-1-2 0,-3 0-1 0,-1 0-3 15,2-1-1-15,2-1-4 0,-6 1-8 0,6-2-2 0,-2-2-3 16,2 1 6-16,-7-1-1 0,9-1-2 0,-2 0 2 0,-2-1-3 15,2 1 2-15,2-3 2 0,-4 0 0 0,0 0-4 0,4 0 1 16,0 0-4-16,0 0 6 0,0 0 5 0,0 1 2 16,0-1 4-16,4 2 3 0,0-1 4 0,-4 1 6 0,2 0 2 15,2 2 8-15,-2-1 7 0,2 1 3 0,1 1 8 16,1-1 6-16,-4 2 1 0,2 0 9 0,0 0 2 0,-2 0 1 16,4 2-4-16,-2 1-21 0,1 0-45 0,-3 1 0 0,2 1 0 15,0 1 0-15,-4-1 0 0,0 2 0 0,0 0 0 0,0 2 0 16,-4-1 0-16,0-1 0 0,4 1 0 0,-2-1 0 15,-7 1 0-15,3-2 0 0,4 1 0 0,-6-2 0 0,6-1 0 16,-4-1 0-16,-3 0 0 0,7-1 0 0,-2-1 0 0,-2 0 0 16,2-1 0-16,2-1 0 0,-7 0 0 0,9-2 0 15,-2 0 0-15,-2 0 0 0,2-4 0 0,2 3 0 0,-4-3 0 16,4 0 0-16,0 0 0 0,0 0 0 0,4-1 0 0,-4 2 0 16,6-1 0-16,-6 1 0 0,7 1 0 0,-3-1 0 15,-2 3 0-15,6-1 0 0,-2 1 0 0,-4 1 0 0,7 1 0 16,-3-1 0-16,0 2 0 0,-2 0 0 0,2 2 0 0,-4 1 0 15,7 0 0-15,-7-1 0 0,2 3 0 0,0 0 0 0,-4 1 0 16,2 0 0-16,2 1 0 0,-4-1 0 0,0 2 0 16,-4-1 0-16,2 0 0 0,2 1 0 0,-4 0 0 0,0-2 0 15,2 0 0-15,2 0 0 0,-9-2 0 0,7-1 0 16,-2 0 0-16,2 0 0 0,-2-1 0 0,0-2 0 0,4 0 0 16,-2 0 0-16,-2-2 0 0,2-1 0 0,2 0 0 0,0-2 0 15,0 0 0-15,0-1 0 0,0-1 0 0,0-1 0 0,0 0 0 16,2-1 0-16,2 0 0 0,-2 2 0 0,-2-2 0 15,8 2 0-15,-6 2 0 0,-2-1 0 0,6 1 0 0,-2 1 0 16,1 1 0-16,-3 0 0 0,2 3 0 0,0-2 0 0,-2 2 0 16,2 0 0-16,-4 2 0 0,2 1 0 0,-2-2 0 15,0 3 0-15,0 1 0 0,4 1 0 0,-4-1 0 0,-4 2 0 16,4 1 0-16,0-1 0 0,-2 2 0 0,2-1 0 0,-6 1 0 16,6-2 0-16,-8 1 0 0,8-1 0 0,-2-2 0 15,2 1-152-15,-5-2-372 0,1-1-213 0,4-1-247 0,-2-1-122 16,-2 1-69-16,4-2 227 0,0-2 122 0,0 1 98 0,0-1 171 15</inkml:trace>
  <inkml:trace contextRef="#ctx0" brushRef="#br0" timeOffset="48474.75">27536 9208 90 0,'0'-1'106'15,"0"-1"46"-15,4 2 21 0,-2-1-2 0,-2-1 14 0,0 2-1 16,4 0-9-16,-4-1-4 0,0 1 17 0,5 0 18 16,-5 0 14-16,0 0 5 0,0 0 11 0,0 0 15 0,0 0 94 15,0 1 48-15,0-1 31 0,0 2 13 0,0-1 27 16,0 1 8-16,0-1-62 0,2 1-82 0,-2-1-87 0,0 1-70 16,0-2-58-16,0 3-38 0,0-3-23 0,0 1-18 0,0 1-14 15,0-2-6-15,0 1-5 0,0-1-20 0,0 2-33 0,0-2-46 16,0 1-58-16,0-1-67 0,0 0-92 0,0-1-87 0,0 1-85 15,0 0 6-15,0 0-8 0,0 0-11 0,0 0 7 16,0 0 116-16,0 0 75 0,0 1 51 0,0-1 38 0,0 2 33 16,-2-2 33-16,2 3 30 0,0-2 34 0,0 1 24 15,-5-1 16-15,5 0 13 0,0 3 12 0,0-3 10 0,-4 2 12 16,4-1 11-16,0 1 13 0,0-2 13 0,0 1 17 16,0-1 22-16,0 0 18 0,0 1 18 0,-2 0 15 0,2-1 14 15,0 1 9-15,0-1 9 0,0-1 11 0,0 2 85 0,0-1 35 16,0-1 14-16,0 0 4 0,0 2-14 0,0-2-12 0,0 0-4 15,0 0 14-15,0 1-16 0,0-1-33 0,0 2-38 0,0-2-43 16,0 1-36-16,-4-1-32 0,4 1-23 0,0 1-23 16,0 0-12-16,0-1-13 0,-2 2-10 0,2-1-6 0,-4-1-3 15,0 2-8-15,4-1 2 0,-2 1-4 0,-2-2 3 16,2 2 0-16,2-1 2 0,-5-1-2 0,1 1-5 0,4-1 0 16,0-1-5-16,-2 2-3 0,2-2-4 0,0 0 5 0,-4 0-2 15,4-2 4-15,0 2-3 0,0-1 2 0,0-1 0 0,0-1 0 16,4 2-2-16,-4-1 4 0,0-1-5 0,2 2 0 15,-2-2 2-15,0 1 1 0,4 1 7 0,1-1 2 0,-5 1-2 16,2-1 3-16,2 1 1 0,-4-1 0 0,2 0 2 0,-2 2-1 16,4-1 3-16,-4 1 1 0,4 0 1 0,-4-1 3 15,2 1-1-15,-2 0-1 0,0 0 5 0,4 0 3 0,-4 0 0 16,2 0 5-16,-2 0 1 0,0 0 0 0,4 0 2 0,-4 0-1 16,0 1 6-16,5-1 2 0,-5 0 11 0,0 1 4 0,0-1 0 15,0 2 3-15,0 0-1 0,0-1-3 0,0 1 0 16,0-1-5-16,0 1-1 0,0-1-3 0,0 2-5 0,0 0 1 15,-5 0-7-15,5 0-2 0,-4 2 0 0,4-2-5 0,0 1-1 16,-2 0 1-16,-2 1 0 0,4 1-6 0,0-1 1 16,-2 1-5-16,2 1 5 0,-4-1-3 0,0 2 0 0,2 1-1 15,2 0 13-15,-4 0 11 0,2 1 3 0,-3 1-4 16,1-1-7-16,2 0-2 0,-2 1-22 0,2 1-9 0,-2-1 0 16,0 1 0-16,4-1 0 0,-2 0 0 0,-2 0 0 0,-1-1 0 15,5 1 0-15,0-1 0 0,-2 1 0 0,2-2 0 0,0 1 0 16,0 0 0-16,0 1 0 0,0 0 0 0,0-1 0 15,0 2 0-15,0-1 0 0,0 1 0 0,2 0 0 0,-2 1 0 16,0 1 0-16,0-1 0 0,5 2 0 0,-5-1 0 0,0 2 0 16,0 1 0-16,0-1 0 0,0 2 0 0,-5 0 0 15,5 2 0-15,-2-1 0 0,-2-1 0 0,-2 3 0 0,0 0 0 16,0 0 0-16,-5 1 0 0,5 1 0 0,-8-2 0 16,3 0 0-16,-1 0 0 0,1-1 0 0,1-2 0 0,-2-2 0 15,3 1 0-15,1-4 0 0,0 1 0 0,0-4 0 0,-1-1 0 16,7 0 0-16,-2-1 0 0,0-3 0 0,2 0 0 0,-2 0 0 15,2-1 0-15,2-1 0 0,-4 0 0 0,4 0 0 0,-4 0 0 16,4 0 0-16,-3-1 0 0,3 1 0 0,0 0 0 16,-4-2-132-16,4 2-95 0,-2-1-50 0,2-1-74 0,0 1-122 15,-4-1-169-15,0-1-176 0,4 0-35 0,0 0-78 16,-2 0 126-16,2-1 69 0,0-1 78 0,0-1 68 0,0 2 167 16</inkml:trace>
  <inkml:trace contextRef="#ctx0" brushRef="#br0" timeOffset="49989.08">27379 9982 75 0,'0'-3'118'16,"0"0"59"-16,0 0 10 0,0 2-3 0,0-2 2 0,0 1-15 15,0 1-12-15,0-1-10 0,0 0 8 0,0 2 11 0,0-1-2 16,0 1-5-16,0 0-7 0,-2 0-9 0,2 0-9 0,-4 1-8 15,4 1-1-15,0 0 43 0,0-1 11 0,-2 1 6 16,2-1 0-16,0 2 1 0,-4 0-1 0,-1 0 4 0,5 0-2 16,-2 2 2-16,2-1 1 0,-4 1 24 0,2 0 26 15,-2 0 11-15,0 1-1 0,2 1-23 0,-2 0-33 0,2-1-29 16,-2 1-35-16,-1 1-21 0,-1-1-18 0,2 1-13 16,2-1-9-16,-4 0-11 0,-2 3-2 0,5-3-6 0,-3 1-1 15,-2-1 1-15,6 2 4 0,-6-1-1 0,1 1-1 0,1-2 0 16,0 1-5-16,0-1 1 0,-2 1-5 0,1 1-2 0,-3-2-5 15,8 0-2-15,-8 1-8 0,3 1-2 0,-3-1 1 0,0 1-3 16,-1 0-3-16,1 0 4 0,0 0 0 0,1 0 0 16,-5 0-1-16,4 1 7 0,-3-1 3 0,-1 2 5 0,6-2 4 15,-9 1 0-15,3 1 5 0,1-1 6 0,-3 1-4 16,1-1 1-16,3-1-5 0,-3 0-4 0,3 0-5 0,-3 0 3 16,3 0-38-16,-2-1-2 0,-3 1 0 0,5 0 0 0,-5 0 0 15,0 0 0-15,1 1 0 0,-9 1 0 0,7-1 0 0,-3 0 0 16,-2 0 0-16,2-2 0 0,1 3 0 0,1-2 0 15,-6 2 0-15,7-3 0 0,-7 3 0 0,6-2 0 0,-3 2 0 16,-3-1 0-16,2 1 0 0,0-1 0 0,-4 1 0 0,1-1 0 16,-5 0 0-16,4 1 0 0,2 0 0 0,-10-2 0 15,10 0 0-15,-6 1 0 0,2-3 0 0,2 3 0 0,-4-4 0 16,4 1 0-16,0 1 0 0,-2-3 0 0,3 3 0 16,-1-3 0-16,0 1 0 0,4-2 0 0,-4-1 0 0,0 3 0 15,5-3 0-15,-5 1 0 0,0 0 0 0,0 0 0 0,4-1 0 16,-4 2 0-16,1-3 0 0,-1 3 0 0,0-2 0 0,0 0 0 15,0 0 0-15,0-1 0 0,4 0 0 0,1 0 0 16,-1 0 0-16,-2-2 0 0,7 1 0 0,-7-1 0 0,8 0 0 16,-1-1 0-16,-1 1 0 0,0-2 0 0,3-1 0 15,-1 2-11-15,1-2 1 0,-1 0-2 0,-1 0-2 0,1 0 4 16,-2-1 0-16,3 0 4 0,1 1-1 0,-3 0 6 0,1-1-1 16,-1 0-1-16,1 2 3 0,1-3-2 0,-1 2-5 0,1 0 5 15,-3 0 2-15,0 0-4 0,3-1 4 0,-1 2-2 0,1-1 2 16,-3 0 0-16,-1-1 0 0,-1 0 0 0,2 2 0 15,-6-1 3-15,7 0-1 0,-7-2-2 0,6 4 3 0,-5-3-5 16,5 0-2-16,-6 1 7 0,7 0-3 0,-7 0 0 16,6-2 3-16,-6 3 0 0,7-1-3 0,-5-2 6 0,2 2 3 15,-1 0-7-15,-3-1 0 0,6 1 1 0,-6 0 3 0,7-2-4 16,-7 1-2-16,6 0 0 0,-5 0 0 0,-3 0 0 16,4-1 3-16,-4 0-3 0,4 1 2 0,-4 0 1 0,1-1-2 15,-3 0-1-15,2 1 0 0,-4 0 3 0,2-1 3 0,-2-1 5 16,4 0-7-16,0 0-4 0,2 0 1 0,-2 0 7 0,1-1-4 15,-1 0 1-15,0 0 2 0,4-2-5 0,-4 2 0 16,0-2-2-16,0-2 0 0,5 2 0 0,-5 0 0 0,-4 0 0 16,4 0 0-16,0 0 0 0,2 0 0 0,-2 0 0 15,1 0 0-15,-5 0 0 0,4-1 0 0,-2 1 0 0,-2 0 0 16,2 1 0-16,-4-1 0 0,2 0 0 0,2 1 0 0,-2 1 0 16,2-2 0-16,2 0 0 0,-4 0 0 0,2 2 0 0,2-1 0 15,0-1 0-15,0 2 0 0,5-3 0 0,-5 2 0 0,0 0 0 16,4-1 0-16,-4 2 0 0,2-2 0 0,1 1 0 15,-1 0 0-15,-2 1 0 0,4 1 0 0,1-1 0 0,-3 2 0 16,0-2 0-16,-2 2 0 0,2-1 0 0,-2 0 0 16,3 2 0-16,-1-2 0 0,6 1 0 0,-6 1 0 0,7 1 0 15,-7-2 0-15,8 2 0 0,1 0 0 0,-1 0 0 0,5 2 0 16,-5-2 0-16,3 1 0 0,4 0 0 0,1 0 0 16,-1 0 0-16,-5 1 0 0,5-1 0 0,4 1 0 0,-4-1 0 15,8 1 0-15,-9-1 0 0,5 1 0 0,-2-1 0 0,6 1 0 16,-5 1 0-16,3-2 0 0,0 2 0 0,2-1 0 0,-2 1 0 15,2-2 0-15,-2 1 0 0,0 1 0 0,4-2 0 16,-2 2 0-16,2 0 0 0,-5-1 0 0,1 1 0 0,4-2 0 16,0 2 0-16,-2 0 0 0,2 0 0 0,-4-1 0 15,4 1 0-15,0 0 0 0,0 0 0 0,-2 0 0 0,2 0 0 16,0 0 0-16,0 0 0 0,0 0 0 0,-4 0 0 0,4 0 0 16,-4 0 0-16,4 0 0 0,0 0 0 0,-2 0 0 15,2 0 0-15,-4 0 0 0,4 0 0 0,-2 0 0 0,-3 0 0 0,1-2 0 16,4 2 0-16,-2 0 0 0,-2 0 0 0,2 0 0 15,-6-1 0-15,6 1 0 0,-7 0 0 0,7-2 0 0,-4 2 0 16,-2-1 0-16,6-1 0 0,-9 0 0 0,1 0 0 16,-2 0 0-16,-3-1 0 0,3-3 0 0,-5 1 0 0,1 1 0 15,-5-2 0-15,0 2 0 0,3-2 0 0,1 1 0 0,-3-1 0 16,3 3 0-16,1-1 0 0,-1 1 0 0,0 0 0 16,3 1 0-16,2 1 0 0,1 1 0 0,1-2 0 0,0 2 0 15,-1 0 0-15,3 2 0 0,0-2 0 0,2 1 0 0,-1 1 0 16,1-1 0-16,-2-1 0 0,2 2 0 0,4-1 0 0,-7 1 0 15,3-1 0-15,4 1 0 0,-6-1 0 0,6-1 0 16,-7 2 0-16,7-2 0 0,-2 1 0 0,2-1 0 0,-6 2 0 16,8-2 0-16,-2 1 0 0,-2-1-14 0,2 0-128 15,-3 0-29-15,1-1-37 0,4 1-50 0,-2-2-85 0,2 2-125 16,0-1-153-16,-4-1-165 0,0 2-34 0,4-1-87 0,0-1 115 16,-2 1 57-16,2-1 83 0,-4 1 68 0,4 1 166 0</inkml:trace>
  <inkml:trace contextRef="#ctx0" brushRef="#br0" timeOffset="50338.88">22114 9903 291 0,'2'-2'227'0,"4"-1"48"0,-2 2-29 16,1-1-46-16,-5 2-39 0,2 0-13 0,-2 0 4 0,0 0-6 15,0 0-9-15,-2 3-9 0,2-1-13 0,-5 1-6 16,1 0-3-16,-2 1 0 0,4 1 8 0,-6 1 28 0,2-1 50 16,-5 2 12-16,3 0 7 0,-2 1-8 0,-1-1-10 15,1-1-19-15,4 0-23 0,-9 2-20 0,9-2-28 0,-4 0-14 16,-1 0-14-16,5 0-14 0,0-2-9 0,0 1-10 0,2-1-9 16,2-1-5-16,-7 0-6 0,9 0 0 0,-2 0 1 0,2 0 5 15,0 0 1-15,0 0 1 0,0 0 3 0,2 2 2 0,2-2-4 16,1 0 3-16,1 1 1 0,0 1-3 0,0-2-2 15,9 1 0-15,-5 2 0 0,2-1 0 0,1-1-15 0,3 1 1 16,-1-1-7-16,1 1-2 0,1-3-5 0,-5 2-11 16,7 0-51-16,-3-1-70 0,-7 0-93 0,9 0-78 0,-9 2-116 15,5-4-152-15,-4 2-93 0,-1 0 8 0,-1 0-33 0,2-1 0 16,-4-1 194-16</inkml:trace>
  <inkml:trace contextRef="#ctx0" brushRef="#br0" timeOffset="58354.92">17436 9622 199 0,'0'-3'134'0,"0"0"42"16,0 2-18-16,0-2-4 0,0 1-21 0,0 0-20 0,0 0-17 15,0 0-15-15,4 1-8 0,-4-1-14 0,0 1-14 16,0-1-8-16,2 2-10 0,-2-1-3 0,0-1-1 0,0 2 1 15,0 0 1-15,0-1 4 0,0 1-2 0,0 0 1 16,4 0 1-16,-4 0 2 0,5 0 3 0,-5 1 6 0,0-1 0 16,2 0 8-16,-2 2 2 0,0-1 10 0,4-1 12 0,0 2 8 15,-4-1 3-15,2 1 2 0,2 1-2 0,-4-2 0 0,2 2-3 16,2 0 2-16,1 0-2 0,-3 0 17 0,2 0 12 16,2 1 1-16,-2 1-2 0,2 0 0 0,5 1 0 0,-5 0-4 15,0 0 0-15,8 0 6 0,-5 0 8 0,1 0 5 0,5 0 10 16,-3-1 4-16,2 2 5 0,3-1-1 0,-5-2-2 15,5 1 7-15,-3-2 15 0,3 0 7 0,-5 0 4 0,3-2 2 16,1 1 0-16,1-1-13 0,-5-1-17 0,3 0-18 16,1 0-15-16,-3-1-21 0,3-1-13 0,-1-1-7 0,-3 0-7 15,3 0-10-15,-3 0-4 0,0-1-6 0,3-1-2 0,-3-1-4 16,-1 0-6-16,3 0 4 0,-2 0-7 0,3-2 0 0,-7 3 6 16,0-3 1-16,1 2 7 0,-1-1 1 0,-2 1 12 0,-2 0-1 15,2 1 11-15,-3-1 9 0,1 3 1 0,0-1 1 16,-4 1 3-16,2 0 2 0,-2 0-3 0,0 0 5 0,0 1-3 15,0-1 2-15,0 1-12 0,0 1-7 0,0 0-15 16,0-2-17-16,0 1-5 0,0 1-12 0,0-1-2 0,0 2-5 16,0-1-5-16,0-1-11 0,0 2-25 0,0-1-40 0,-2 1-50 15,2-2-67-15,0 0-90 0,0 2-139 0,0-1-210 0,0 1-267 16,-4 0-167-16,4-1-128 0,-4 1 124 0,4-2 98 16,-3 2 341-16,3-1 279 0</inkml:trace>
  <inkml:trace contextRef="#ctx0" brushRef="#br0" timeOffset="60445.33">21087 7678 278 0,'4'-1'230'0,"-4"-1"55"0,0 1-25 0,0-1-49 15,0 1-37-15,0 1 0 0,0-2-4 0,0 1 1 16,-4 1-3-16,4 0-9 0,-4 0-6 0,4 0-14 0,0 0-11 15,0 0 26-15,-3 0 14 0,3 0 3 0,0 1-2 16,-4 1 4-16,4-2 6 0,-2 1 6 0,2 1 4 0,-4 1 6 16,0-2 8-16,4 2 9 0,-2 0 41 0,-2 0 19 0,0 2-4 15,2-1-26-15,-3 2-28 0,3 0-26 0,-6 1-35 0,6 0-23 16,-4 2-19-16,-4 0-19 0,3 0-20 0,-3 3-18 16,0-2-6-16,-5 4-5 0,7-1-2 0,-7 1-11 0,3 1-4 15,-2-2-7-15,1 2-2 0,-1 0-6 0,-3-2-4 0,7 3 4 16,-3-3-9-16,-1 1 0 0,6-1 1 0,-3-2-3 15,5-1-1-15,-4 1-18 0,4-4-43 0,2-1-70 0,-1-1-101 16,3 1-135-16,-2-4-134 0,4 0-138 0,-4 0-55 16,8-2-130-16,-4 0 45 0,4-2 59 0,-4 0 69 0,2 0 66 15,-2-1 135-15</inkml:trace>
  <inkml:trace contextRef="#ctx0" brushRef="#br0" timeOffset="60849.25">20859 7929 152 0,'0'-2'163'16,"0"2"59"-16,4 0-4 0,1 0-20 0,-5 0-33 0,0-1-21 16,0 1-17-16,0 0-2 0,0 0 12 0,0 0 3 0,2 0-5 15,-2 0-10-15,0 0-9 0,0 0-16 0,4 0-10 0,-4 0-11 16,0-2-8-16,0 2-1 0,0 0 6 0,2 0 2 16,-2 0 36-16,0-2 29 0,8 2 6 0,-8-1 6 0,2 1 2 15,2-1 1-15,3 1-3 0,-3-2-8 0,-2 1-5 0,8-1-9 16,-4 1-9-16,3-1-11 0,-3-1-16 0,4 2-16 15,-4-2-18-15,5 1-14 0,-5 1-14 0,0-2-10 0,0 1-9 16,2 1-5-16,-5 1-4 0,1-2 2 0,-2 1-3 16,6 1 10-16,-6 0 13 0,-2-2 23 0,4 2 16 0,0 0 4 15,-4 0-11-15,2 2-8 0,-2-2-10 0,-2 3-14 0,2-2-4 16,0 1-5-16,-4 1 1 0,0 0 2 0,2 1 12 0,-6-1 17 16,2 2 15-16,-1-1 30 0,1 1 31 0,0-1 10 15,-4 1 5-15,-1-2-5 0,5 1-16 0,-2-1-7 0,0 0-18 16,-1-1-13-16,7-2-11 0,-4 1-12 0,-2-1-17 15,6-1-8-15,-7 1-19 0,7-3 0 0,-2 0-8 0,2-1-7 16,2 2-1-16,-4-3-1 0,0 2-3 0,4-3-5 0,0 0 7 16,0 2 0-16,0-2-9 0,4 0-28 0,0 1-38 0,-2-1-58 15,2 0-92-15,-2 2-138 0,3-1-188 0,-1 1-152 0,-2-1-164 16,2 2-71-16,0 0 36 0,-4 2 62 0,2-2 212 16</inkml:trace>
  <inkml:trace contextRef="#ctx0" brushRef="#br0" timeOffset="62417.06">16944 8169 155 0,'2'-4'115'16,"2"2"50"-16,-2-1-7 0,3 1-10 0,-1-1 2 0,-2 0-6 16,-2 0-4-16,4 1-3 0,-2 0 3 0,-2 0 18 0,4-1 9 15,0 2 2-15,-4-1 2 0,0 1 6 0,0-1 3 0,2 1 0 16,-2-1 42-16,0 1 20 0,0 1-13 0,0-2-26 16,0 2-29-16,0 0-29 0,0-2-23 0,0 2-19 0,0 2-14 15,-2-2-9-15,2 2-5 0,-4-1-5 0,0 2-7 0,2 2 1 16,-2-1-11-16,-2 2-3 0,-5 2-9 0,5-1-4 15,0 4-8-15,-9-1-7 0,5 4 0 0,-6 1 1 0,3 0-5 16,-1 1 1-16,-3 1 4 0,5-1-5 0,-1 1 2 16,-1-2-4-16,3 0 0 0,1-2-8 0,2 0 2 0,0-2-11 15,1-2 1-15,5-1-3 0,-6-1 2 0,8-1-3 0,-2 0-1 16,2-3-7-16,0 0-5 0,0 1-5 0,2-2 4 0,-2 1 6 16,0-1 1-16,4 1 4 0,0-2 2 0,-4 2 3 0,2-1 1 15,3 0-2-15,-5 0 2 0,2 1 0 0,2-1 7 16,0 1 3-16,-4 0-3 0,2 0 0 0,-2 0-1 15,0 1 1-15,0 1 2 0,0 1-2 0,0-1 2 0,0 3 2 16,-2 1-4-16,-2 0 0 0,0 1-1 0,-3 3 4 0,1 0-7 16,0 0 0-16,-2 0 4 0,-1 0-4 0,1-1 3 0,2-1-1 15,-4-1-2-15,3 1-1 0,1-2 1 0,0 0 4 0,-2-2-4 16,2-1-12-16,4 0-20 0,-3-2-20 0,1 0-22 16,2-1-10-16,2-2-17 0,-4 2-22 0,2-1-29 0,2-1-34 15,-4 1-41-15,4-2-41 0,-4 1-35 0,4 1-30 16,0-2 48-16,0 0 29 0,0 1-2 0,-2-1-11 0,2 0-17 15,0 0 27-15,0 2 4 0,0-2 2 0,0 1 15 0,0-1-4 16,0 0 38-16</inkml:trace>
  <inkml:trace contextRef="#ctx0" brushRef="#br0" timeOffset="63283.16">16706 8602 114 0,'5'-1'121'15,"-5"1"60"-15,0 0-11 0,2-2-14 0,-2 2-7 0,0 0-18 16,0 0-11-16,4-1-9 0,-4 1-15 0,4 0-16 0,-4 0-11 16,0 0-4-16,0 0-1 0,2 0-4 0,-2 0 0 15,0-2-1-15,0 2-1 0,4 0 0 0,-2 0-5 0,2-1 1 16,0 1-1-16,-4-3 3 0,3 3 1 0,1-3-3 15,-2 1-1-15,6 1 2 0,-6-1-3 0,2-1 0 0,2 0-6 16,1-1 1-16,1 1-6 0,-6-2-1 0,8-1-5 0,-4 2-1 16,1-2-4-16,1 0-5 0,2 0-7 0,-4 1-4 0,-3 1 2 15,5-1-4-15,-6 1 2 0,4 1-2 0,-6 0 0 16,8 0 8-16,-8 1 11 0,2-1 16 0,-2 2 17 0,5-1 8 16,-3 2-8-16,-2-2-7 0,0 2-7 0,0-1-7 15,0 1-5-15,0 1-4 0,-2-1 0 0,-3 2-5 0,5 1 3 16,-2 0-2-16,-2 2 2 0,-2-1 4 0,2 2 7 0,-6 0 4 15,7 2 11-15,-7-1 12 0,4 1 11 0,-4 1 14 16,3 0 6-16,-3-2 1 0,4 1 2 0,-2-2-4 0,6 0-2 16,-5-2-1-16,-1 1 3 0,6-2-1 0,-2 0 10 0,0-1-3 15,4 0-10-15,-6 0-7 0,6-1-14 0,0-1-3 0,-3 2-1 16,-1-2 3-16,0 0-2 0,4 0 5 0,-2 0-13 16,-2-2-4-16,4 2 153 0,-2-1-163 0,2-1-32 0,-4 0-3 15,0 0 7-15,4 0 6 0,-2 1 3 0,2-2-2 16,-5 1-5-16,1-1-1 0,4 0-5 0,0 0-2 0,-2-1-6 15,-2 1 1-15,4 0-5 0,0-2-3 0,0 0-3 0,0 3 0 16,-2-3 5-16,2 1-3 0,0-1 0 0,0 1 0 0,0-1 2 16,0-1 0-16,0 1-2 0,0 0 1 0,0 0 1 0,0 1 2 15,0-2 3-15,0 1 7 0,0 1 6 0,0-1 2 16,0 0 4-16,-4 1 1 0,4 1-2 0,0-1 1 0,-4 1-1 16,4-1-5-16,0 2-1 0,0-1-7 0,0 0-5 15,0 1 0-15,0 1-7 0,0-1-5 0,0-1-2 0,-2 1 5 16,2 2-5-16,0-2 0 0,0 2 1 0,-4-2-4 0,4 2 1 15,0-1 5-15,0 1-1 0,0-2 1 0,0 1 2 16,0 1 0-16,0 0-3 0,0-2 1 0,0 2 2 0,0 0 0 16,0 0-3-16,0 0 2 0,0 0 0 0,0 0 1 0,0 0 3 15,0 0-3-15,0 0 5 0,4 0-3 0,-4 0 3 0,0 0 1 16,0 2-3-16,2-2 1 0,-2 1-3 0,0-1 0 16,0 2 5-16,0-2-1 0,0 1 0 0,4 1 2 0,0-2-3 15,-4 1 5-15,2 0-7 0,-2 1 6 0,4-2-3 16,-2 2 0-16,-2-1 1 0,9-1 2 0,-9 2-4 0,2-1-3 15,6-1-1-15,-6 2 2 0,2-2-3 0,-2 1 0 0,6 1 1 16,-5-1 0-16,3 1 2 0,-2-1 0 0,0 0-2 0,2-1 0 16,-2 2 4-16,3 0-3 0,-5-1-5 0,2 1 4 0,0-1 4 15,-2-1-4-15,4 2 0 0,-2-1 0 0,0-1 4 16,-2 2-4-16,-2-2 4 0,5 1 1 0,-3-1 1 0,-2 2-3 16,4-2 0-16,0 0-3 0,-4 1-6 0,0-1-23 15,2 1-34-15,-2-1-54 0,0 0-83 0,4 0-117 0,-4 0-165 16,4 0-139-16,-4 0-112 0,0 0-137 0,0 0 130 0,0-1 39 15,0 1 56-15,0 0 83 0,0 0 202 0</inkml:trace>
  <inkml:trace contextRef="#ctx0" brushRef="#br0" timeOffset="74671.95">8533 14236 174 0,'0'-2'140'0,"0"1"37"0,0 0-28 16,0 1-30-16,4-2-28 0,-4 2-20 0,0-1-12 0,0 1-4 15,2-2-1-15,-2 2-3 0,0 0-4 0,0 0-4 0,4-1-3 16,-4 1-3-16,5 0-3 0,-5 0-3 0,2 0-1 0,-2-2-2 15,4 2-1-15,-2-1-1 0,-2-1 1 0,8 1-1 16,-8 1 3-16,2-2 2 0,4 0 5 0,-2 1-1 0,1-2 3 16,1 2-1-16,-2-1 1 0,2 1 5 0,0-1 5 15,1 2-2-15,-1-1 2 0,2 1 2 0,-2 0-3 0,0 0 1 16,1 1 1-16,3-1 1 0,-4 2 1 0,2-1 2 0,-1 1-2 16,3-1 4-16,-8 2 0 0,6-2-1 0,1 1 0 0,-1 0-3 15,-6-1 4-15,4 1-5 0,2-2 9 0,-1 1 13 0,-1-1 8 16,0 0-1-16,2 0 0 0,-6 0-2 0,9 0-7 15,-5-1-5-15,0 1-7 0,4-2-5 0,-1 1-7 0,-1-1-4 16,0-1-4-16,0 2-5 0,3-2-3 0,-1 0-3 16,5 0-8-16,-7 0-5 0,2 0 2 0,5-1 0 0,-3 0-2 15,3 1-2-15,-7 2-1 0,6-2 2 0,-1-2-1 0,1 2 2 16,-1 0-1-16,1 0-1 0,-2 2-2 0,3-2-1 16,-3 0-4-16,1 1 0 0,-3 0-5 0,5 1 3 0,-3 1-1 15,-2-1-1-15,1 1-1 0,1 0 0 0,-4 0 0 0,1 1 3 16,1-1-1-16,0 1 0 0,-4 1-2 0,5 0 0 0,-5-2 0 15,2 1 3-15,0-1-2 0,1 0-1 0,-3 2 4 16,0-2-4-16,0 0 0 0,3-2 3 0,-3 1-3 0,4-1 4 16,-4 0-4-16,1-2 2 0,-1 1-2 0,4 0-6 15,-4-1 4-15,5 0 0 0,-5 2-2 0,4-1 8 0,1 1 14 16,-1 1 16-16,-4-1 17 0,9 4 14 0,-7 2 11 0,6 0-1 16,-1 4-4-16,1 1-12 0,-1 3-12 0,3 2-9 0,1 1-12 15,-1 1-8-15,1-1-9 0,3 2-1 0,-3-2-2 16,-1 0 0-16,1-5-5 0,-1 1 1 0,1-4 1 0,-2-3-2 15,1-2-1-15,-4-2 0 0,5-2 0 0,2-3 0 0,-3-1 0 16,1-3 0-16,-5-3-3 0,5 0 2 0,-1-2 1 16,-1-1 0-16,-3 2 0 0,2-2 0 0,-1 0 0 0,-3 1 0 15,3 4-3-15,-5-1 2 0,0 2 1 0,0 1 0 0,-1 4 6 16,-1 0 4-16,0 2 11 0,2 1 18 0,-6-1 17 16,5 2 16-16,1 0 14 0,-6 2 22 0,8-1 8 0,-4 2-1 15,1 0 0-15,3 1 0 0,0 1-14 0,5 0-19 0,-7 2-25 16,7-2-19-16,-3 2-14 0,2-1-10 0,-1-1-4 0,1 1 2 15,-1-2-6-15,3 0-3 0,-1 0 1 0,-3-3 1 16,3 1-3-16,-3-1 4 0,0-1-4 0,3 0-2 0,-3-1 4 16,-1-1 2-16,3 1-5 0,-4-1 2 0,-1 0 6 15,1 1 0-15,4-2 1 0,-5 2-1 0,-1-1 11 0,2 1 4 16,-1-1 4-16,-1 1 8 0,-2 1 5 0,4 0 10 0,-1 0-3 16,-1 0-3-16,2 0-6 0,-1 1-13 0,1 1-1 0,0 1 1 15,5-2 2-15,-7 2-8 0,2 0-5 0,5 0 1 0,-7 0 0 16,6 0-1-16,-3-1 15 0,1-1 10 0,-1 2 1 15,-5-1-11-15,4-1-6 0,0 0 1 0,-3 1 3 0,-1 0 2 16,2-2 6-16,-2 1 3 0,-4-1 4 0,7 0 0 16,-7 2-1-16,2-2 9 0,0 0-1 0,-2 0 6 0,2 0 4 15,-2 0 10-15,-2 0-4 0,4 0 3 0,1 0-14 0,-5 0-8 16,2 0-10-16,-2 0-7 0,4-2-9 0,-4 2-12 16,2-1-3-16,-2 1-4 0,0-2-4 0,0 2 1 0,4-2-9 15,-4 2-7-15,0 0-13 0,0 0-12 0,0 0-13 0,4 0-22 16,-4 0-39-16,0 0-43 0,0 0-74 0,0 2-131 0,0 0-181 15,0-1-201-15,0 1-147 0,0-1-105 0,0 2 102 16,0 0 47-16,-4 0 152 0,0 2 302 0</inkml:trace>
  <inkml:trace contextRef="#ctx0" brushRef="#br0" timeOffset="90242.9">8521 11723 113 0,'0'-1'102'0,"-4"0"35"0,-1-1-3 0,5 1-22 15,0-1-21-15,-2 2-4 0,-2-1 9 0,4-1 15 16,0 2 1-16,0-1-14 0,-2 1-11 0,2-2-17 0,0 2-9 16,0-1-13-16,-4 1-5 0,4-2-1 0,0 0 0 0,0 2 5 15,-4 0 3-15,4-1 7 0,0 1 7 0,0-1 4 0,0 1 4 16,0 0 5-16,0 0-1 0,0-2 2 0,-2 2 0 0,2 0-7 16,0 0 0-16,0-1-2 0,0 1-4 0,0 0-3 15,0 0-9-15,0 0-5 0,0 0-7 0,0 0-7 0,0 0-6 16,0 1 10-16,0-1 1 0,0 0 2 0,0 0 2 15,0 2 3-15,0-2 2 0,2 0 1 0,-2 1-4 0,0 0 2 16,4 1-1-16,-4 0-2 0,4-2-3 0,-4 1-3 16,2 1-4-16,-2-1-4 0,4 1-7 0,-2-1 1 0,-2 1-2 15,0-1-7-15,5 1-1 0,-1-2 3 0,-4 1 1 0,2-1 4 16,2 0 0-16,0 0 1 0,-4-1-2 0,2-1-1 0,2 1-1 16,-2-1 2-16,2-1-3 0,1 0-3 0,-3 0 1 0,4-1 1 15,-2-1-1-15,0 1 3 0,-2-3-6 0,4 3 3 16,3-2-5-16,-7 2-3 0,6-1 0 0,-6 1-3 0,4-1 0 15,2 2-5-15,-5 0 1 0,1 0 3 0,2 1 0 16,-2 0-3-16,-2 2 0 0,6-2 2 0,-6 2-3 0,5-1 2 16,-3 1 3-16,0 1 1 0,2-1-2 0,-4 2-1 0,6-1 0 15,-5 0 1-15,3 1 0 0,2 0 2 0,-6 1 1 0,6-2 1 16,-6 1-1-16,5-1-1 0,-3-1 0 0,2 2 1 16,-2-2-1-16,2-2 2 0,0 2 1 0,1-3-2 0,-3 2-2 15,2-2 1-15,2-2 1 0,1 1-5 0,-1-1-1 0,-6 1 2 16,8-1-2-16,-4 1-1 0,3-1 0 0,-7 1 0 15,4 0 0-15,2 0 0 0,-6 1 2 0,2 2-1 0,-2-2-1 16,7 1 0-16,-7 1 5 0,2-1 6 0,-2 2-2 16,6-1-1-16,-6 1-1 0,7 0 4 0,-7 0 1 0,4 0-3 15,2 1 3-15,-6 1-1 0,4-2-2 0,3 1 1 0,-3 1 3 16,0-1 2-16,0 1-2 0,3-1 2 0,-7 1 3 0,4-1 1 16,2-1 1-16,-2 2 8 0,0-2-3 0,1 0-3 0,1 0-4 15,-6 0-8-15,4-2 1 0,3 1-3 0,-1-1-3 16,0-1-2-16,-6 0-3 0,4 0-3 0,5 0 2 0,-3 0 1 15,-6 0-4-15,4 0-2 0,2 0 4 0,-5 2-1 16,3-2-1-16,2 1 3 0,-6 0 1 0,2 2 0 0,0-1 0 16,3 1 0-16,-5 0 0 0,6 0 0 0,-6 1 2 0,4 1-4 15,2 0 2-15,-6 1 0 0,5-2 0 0,-3 1 2 0,2 1 2 16,2 0-3-16,-2 0 2 0,-3-2 1 0,5 2 0 0,-6-1 2 16,4 1 2-16,2-2-3 0,-6 1-3 0,7-1 0 15,-7 1 3-15,2-1-3 0,2 1-2 0,-2-1 1 0,-2 0 1 16,4 1-2-16,-1-2 3 0,-1 2 3 0,-2-1-5 15,4-1 7-15,-2 2-1 0,2-1 1 0,-2 1 0 0,1-1-1 16,-3 1 5-16,4-1 2 0,-2 1 1 0,0-2 4 16,-2 1-1-16,2 0 6 0,-2 1-4 0,7 0 6 0,-7-1 4 15,2 1 4-15,-2-1 0 0,2 1 9 0,2-1 1 0,-2 1 7 16,1-1-1-16,-3 1-3 0,4-1-1 0,-2 0-1 0,2 1-7 16,-2 0-5-16,-2-1-6 0,7 1-10 0,-7-1-2 0,6 2 0 15,-6-1-3-15,2-1-5 0,2 1-1 0,-1-1-4 16,-3 1 2-16,4 1-3 0,2-2-1 0,-6 1 3 0,4-1-1 15,-2-1 1-15,3 2-1 0,-3-1 2 0,0-1 3 16,2 0-4-16,-4 0 1 0,6 0 5 0,-5 0-7 0,3-1 3 16,2-1-4-16,-6 2-1 0,2-1-4 0,2-1 0 0,-1 1 4 15,-3-2-5-15,6 3 4 0,-6-2 1 0,4 1 0 0,2 1 0 16,-6 0 0-16,3-2 0 0,1 2 3 0,-2 2-2 16,-2-2 3-16,6 0 1 0,-2 1-8 0,-3 1 2 0,5 1 6 15,-6-2-5-15,4 1 0 0,2-1 4 0,-1 1-3 0,-3 1 0 16,2-2-1-16,0 2-4 0,0-1 4 0,0-1 0 15,-1 0 0-15,1-1 3 0,0 2-2 0,2-4-8 0,-1 2-2 16,-1-1-3-16,0 0-3 0,2-2-3 0,-2 0 1 16,5-2 1-16,-5 1 2 0,0-1 9 0,0 1-3 0,5-1 1 15,-5 1 3-15,2 0-2 0,-6 0 5 0,4 3 1 0,3-2 0 16,-7 1 3-16,6 1-2 0,-6 1 6 0,4 0-2 0,3 0 0 16,-7 0-3-16,4 0 2 0,-2 0 4 0,2 1-6 0,-2 1 2 15,2-1-1-15,1 1-3 0,1-1 3 0,-6 1 1 16,4 0-2-16,2 2-2 0,-1-3 0 0,-1 1 0 0,0-1 0 15,2 2 0-15,-6-1 0 0,5-1 0 0,1 1 0 16,-6-1-3-16,2 1 2 0,2-1 1 0,-2 1-8 0,-2-2 11 16,5 1-3-16,-3-1-4 0,0 2 0 0,-2-2-4 0,6 1 1 15,-6-1 3-15,5 2 2 0,-3-1-5 0,0-1 4 0,-2 2 2 16,4-1-2-16,-2-1 2 0,0 2 1 0,-2-2 0 16,3 1-5-16,-3-1 3 0,6 2 2 0,-6-2 5 0,6 1-8 15,-6 0 1-15,2-1 2 0,-1 2 0 0,5 0 0 16,-6-1 0-16,4 1 0 0,2-1 0 0,-6 1 0 0,3-1 0 15,1-1 5-15,-2 3-2 0,-2-1 1 0,6-1 2 0,-6 0-8 16,4 1 6-16,3 1-8 0,-7-1 8 0,4-1-3 0,-2 2-1 16,2-1 3-16,-2-1-2 0,1 1-8 0,1-1 5 15,-4 0-8-15,6 3-8 0,-6-3-3 0,2 1-7 0,3-1-4 16,-3-1 1-16,-2 2 1 0,6-1 7 0,-8-1 8 0,2 2 3 16,4-2 5-16,-2 0 1 0,1 1 5 0,-3-1 1 15,4 0 0-15,-2 0 0 0,0 0 0 0,-2 0-4 0,2-1 2 16,-2 1 6-16,7 0-1 0,-7-2-4 0,2 2 1 15,0 0 0-15,-2 0 0 0,2-1 0 0,-2 1-4 0,6-2 2 0,-5 2 6 16,1-1-3-16,-2 1-5 0,2 0 7 0,0 0-2 16,-2-2-1-16,6 2 0 0,-6 0 0 0,3 0 0 0,-3 0 0 15,6 0 0-15,-6 0 0 0,2 0 0 0,-2 0 2 16,6 0 0-16,-5 0 2 0,1-1-3 0,-2 1-1 0,6 0 0 16,-6 0 4-16,2 0-2 0,0 0-2 0,-2-2 3 0,5 0-2 15,-3 1-1-15,0 0 0 0,-2 1 0 0,2-2 0 16,-2 1 0-16,6-1 0 0,-6-1 0 0,-2 3-2 0,7-1 4 15,-7-2-2-15,4 1 0 0,2 0 0 0,-6 1 0 0,8 0-6 16,-6-1 11-16,2 1-4 0,-1-1 3 0,5 2-3 0,-8-1-1 16,2-1 0-16,4 2 0 0,-2 0 4 0,0 0 1 15,-2 0-1-15,7 0 5 0,-7 0 4 0,4 0-2 0,-2 0-2 16,0-1 1-16,-2 1 1 0,4-2-4 0,-1 2 1 0,-1 0-4 16,-2 0-1-16,4 0-1 0,2 0-1 0,-6 0-1 15,-2-1 0-15,9 1 0 0,-7 0 0 0,2 0 2 0,-2-2 0 16,6 0-2-16,-6 1 0 0,2 0-7 0,-2-1-1 15,3-1-5-15,-1 0-2 0,-2 0-2 0,6-1 1 0,-6-1 4 16,2 1 1-16,2-2 0 0,-1 1 9 0,-3-1 1 0,4 2 1 16,2-1 3-16,-6 0 11 0,2 1 10 0,-2 1 4 0,7-1 9 15,-7 1 5-15,2 1 8 0,0 0 11 0,-2 0 6 0,4 2 1 16,-2 0 2-16,1 0-1 0,1 0 65 0,-4 2-74 16,6 0-15-16,-6 1-10 0,4 0 0 0,-2 3-8 0,1-2-10 15,-3 1-6-15,6 1 1 0,-6-1-8 0,2 1 0 16,-2 0-3-16,6 0 3 0,-5 0-4 0,-3-2 0 0,6-1 0 15,-6 2-5-15,4-2-7 0,0-2-7 0,-2 0-17 0,-2 1-12 16,8-4-11-16,-8 2-5 0,2-2 4 0,5-1 0 0,1-3 0 16,-6 1 13-16,2-2 11 0,2 1 7 0,0-2 11 15,1-1 5-15,-3 2 5 0,2-1-2 0,2 2 7 0,-6 0-1 16,2 0 2-16,3 3 5 0,-3-1 6 0,-2 1 6 0,2 1 10 16,-2 1 11-16,2-1 6 0,0 2 5 0,-2 0 1 15,3 0-3-15,-1 2-2 0,-2-2-9 0,2 1-2 0,-2 1-5 16,2-1-4-16,0 1-9 0,-2 1-4 0,2-2-1 15,-2 2-5-15,3-1 2 0,-1 0-5 0,-2 0-1 0,2 0 0 16,-2 1 0-16,2-2 8 0,0 1-5 0,-2-1-2 0,2 1-1 16,1-1 0-16,-3-1 0 0,2 2 0 0,-2-2 0 0,2-2 0 15,0 2-3-15,-2 0-2 0,2-1 0 0,-2-1 1 0,7 1-6 16,-9-1 5-16,2 2 3 0,4-1 2 0,-6-1-5 16,4 2 3-16,2-1 2 0,-6 1 0 0,9 0 0 0,-9-2 0 15,2 2 0-15,4 0 0 0,-6 0 0 0,8 2 0 16,-6-2 0-16,-2 1 5 0,6 1-4 0,-1-1-1 0,-1 1 0 15,-2-1 6-15,2 1 0 0,0-1-4 0,-2 2 2 16,2-2 0-16,-2 3 2 0,2-1 2 0,1-2-2 0,-3 2-5 16,2-1 4-16,-2 1-1 0,2-1 2 0,0 2-1 0,-2-3-1 15,-2 2 5-15,6 0-6 0,-6-1 5 0,9-1-4 0,-9 2 2 16,2-1 3-16,2 1 1 0,0-2-2 0,-2 1 6 0,-2-1-4 16,4 1 7-16,-2-1 4 0,2 2-3 0,0-1 0 15,-1-1-4-15,1 1 2 0,-2-2-4 0,2 1 2 0,0 0 1 16,-2 1-4-16,6 0 3 0,-6-1 4 0,5 2 0 15,1-1 6-15,-6 1-2 0,4 0 1 0,2-1 2 0,-6 3-4 16,5-2-3-16,1 3 4 0,-2-2 9 0,0 3-8 0,1-1-5 16,1 0-3-16,-2 0-6 0,0 0 0 0,0-2-6 0,3 2 2 15,-7-1-3-15,4-1-2 0,-2 1 0 0,0-3-7 0,-2 2-2 16,5-1 3-16,-3-2 0 0,0 2 5 0,-2-3 1 16,4 2 0-16,-2-2-4 0,0 0 4 0,-2 0-1 0,7-2 1 15,-3 2-4-15,-4-3 7 0,6 2-2 0,-2-1-1 16,1 1-4-16,-1-3 7 0,-2 2-2 0,2 0-1 0,0 1 0 15,-2-1 0-15,3-1 3 0,-3 3 4 0,-2-1 7 0,6-1-3 16,-6 1 2-16,4 1 1 0,3-2 5 0,-7 0-3 16,2 2 1-16,2 0 7 0,-2-1 4 0,-2 0-2 0,7 1-7 15,-7 0 0-15,4-2 4 0,-2 2-2 0,0-1 0 0,-2 1-5 16,4-2 3-16,-2 2-3 0,3-1 4 0,-3 1-5 0,0-2 0 16,-2 1 1-16,4-1-1 0,-2 1-4 0,0 1 0 15,-1-2-1-15,3 1-6 0,-2-1 3 0,0 1 2 0,-2 1-2 16,2 0-2-16,0-2 5 0,-2 2 2 0,3-1 3 15,-3 1 3-15,2 0 5 0,0 0 4 0,-2 0-2 0,-2 0 4 16,4 1 1-16,-2-1-4 0,2 2-6 0,0-2 3 0,-4 0-5 16,2 0 4-16,3 1-5 0,-3-1-5 0,-2 2 9 0,4-2-3 15,0 0-3-15,-4 0-3 0,2 1-1 0,-2-1 5 0,0 0-1 16,4 2-3-16,0-2 0 0,-4 0-2 0,2 0 0 16,-2 1 0-16,5-1 0 0,-5 0-1 0,2 0-5 0,-2 2-1 15,0-1 3-15,4-1 3 0,0 2-4 0,-4-2 1 16,0 1-4-16,0-1-2 0,0 2 0 0,2-1 0 0,-2-1 0 15,0 2 0-15,0-2 0 0,0 1 0 0,0 0 0 0,0-1 0 16,4 0-2-16,-4 0 0 0,0 2 6 0,0-2-4 16,0 0 4-16,2 2-6 0,-2-2 0 0,0 0 2 0,0 0 0 15,0 1 4-15,0-1-4 0,0 0 0 0,0 0-10 0,0 2-22 16,0-2-55-16,0 0-80 0,0 1-141 0,0-1-254 0,0 0-358 16,0 0-216-16,-2 0-87 0,-2 2 64 0,4-1 262 15,-2-1 406-15</inkml:trace>
  <inkml:trace contextRef="#ctx0" brushRef="#br0" timeOffset="107539.8">18484 9869 117 0,'0'-2'88'0,"0"0"24"0,0-1 0 16,0 0-19-16,0 0-17 0,0 2-16 0,-4-3-5 0,4 3 5 16,0 0 2-16,0-2 1 0,-4 1-1 0,4-1-4 15,0 2-5-15,0-1 0 0,0 1-2 0,0-1-3 0,0 0 1 16,0 2 0-16,0-1 1 0,0 0 2 0,0-1-1 0,0 2 6 16,-2-1 10-16,2 1 5 0,0-2 1 0,0 2 3 15,0 0-4-15,0-1 1 0,0-1 0 0,0 2 1 0,0 0-4 16,0 0-1-16,0-1-1 0,0 1-3 0,0 0-4 15,0-2-5-15,0 2-4 0,0 0-5 0,0 0-6 0,0 0-6 16,0 0-2-16,0 0-5 0,0 0 1 0,0 0-4 0,0 0 12 16,0 0 14-16,0 2 11 0,0-1 3 0,0 1 5 0,0 1 5 15,0 0-2-15,0-1 4 0,0 3 5 0,0 0-1 0,0 1-4 16,0 0-1-16,0 1 1 0,0 2-7 0,0 0-1 16,0 3-6-16,0 2-4 0,2-1-6 0,-2 2-3 0,0 2-3 15,0 1-2-15,0-2-1 0,0 4 2 0,-2-1 2 16,2 2 0-16,0-1 6 0,0 1 4 0,-4 0-2 0,2 1-5 15,-2 0-5-15,-1 1 9 0,5 1 1 0,-2 0 0 0,-2-2 9 16,0 1-4-16,2 0 2 0,-2-2 9 0,4 0-9 0,-2 0-11 16,2-2-15-16,-4-1-8 0,0 0-9 0,4-1-6 15,0-2-7-15,0 0 2 0,-3-3 0 0,3-2-6 0,0-1-1 16,0 0-6-16,0-1 3 0,0-1 4 0,0-1 2 0,0-1-10 16,0-1-19-16,0 1-31 0,0-2-34 0,0-2-38 15,0 2-26-15,0-1-20 0,0 1-39 0,0-3-51 0,3 1-58 16,-3-2-51-16,0 1-50 0,0-3 66 0,4 0 16 15,-4 0-8-15,4 0-11 0,-4-3 22 0,0 1-7 0,0-1 28 16,0-2 26-16</inkml:trace>
  <inkml:trace contextRef="#ctx0" brushRef="#br0" timeOffset="108771">18457 9822 52 0,'0'-5'77'0,"2"-1"19"15,-2 0 7-15,0 2-7 0,0-1-15 0,0 1-14 0,5-1-15 16,-5 1-4-16,4-1-3 0,-4 1 8 0,0-1 8 16,0 1 2-16,2 1 4 0,-2-2 1 0,0 1 3 0,4 1 1 15,-4 0-2-15,0-2 0 0,0 4 3 0,0-3-1 16,0 2 0-16,0-1 11 0,0 0-2 0,2 1-2 0,-2-1-4 15,0 2 0-15,0-3-2 0,0 3 1 0,0 0-4 0,0-1 0 16,0 1 0-16,0-1-3 0,0 2 0 0,0-1-2 16,0-1 1-16,0 2-4 0,0 0-2 0,0 0-3 0,-2 0 5 0,2 2 19 15,0-1 5-15,-4 1-2 0,4-1 1 0,-2 2-4 16,2 0-4-16,-4 0-5 0,-1 2-2 0,5 1 0 0,-2 0-5 16,-2 0-5-16,0 0-7 0,2 1-10 0,-2 2-7 15,2-2-10-15,2 1-9 0,-4-2-5 0,0 2-1 0,4-2-6 16,-3-2 3-16,3 2-6 0,-4-1 2 0,4-1-4 15,0-1 2-15,0 2 0 0,-2-3-1 0,2 2 2 0,0-1 4 16,0-2-5-16,0 2 4 0,0-1-4 0,0 1 2 0,0-3-1 16,0 1 1-16,0 0-1 0,0-1 0 0,0 0-1 0,0 0-2 15,0 0 4-15,0-1-3 0,0 0 3 0,0-1-9 0,0 1 3 16,2-1 5-16,-2-1-5 0,0 2 1 0,0-2 4 16,4-1-5-16,-4 3-1 0,3 0 1 0,-3-2-1 0,0 1 3 15,0-1-1-15,4 2 1 0,-4-1-4 0,4-1 2 16,-4 2-2-16,0 1 0 0,0-4-1 0,0 4 4 0,0-1 1 15,0 1-3-15,0-1 3 0,2 1-1 0,-2 0-5 0,0 0 6 16,0 0 3-16,0 0 1 0,0 0 4 0,0 0-6 0,0 1 2 16,0 0-1-16,0-1 4 0,0 4 0 0,0-3-1 15,-2 1 1-15,2 1 0 0,0-2-3 0,0 4 2 0,-4-2 1 16,0-1 0-16,4 3-3 0,-3-2 2 0,-1 2-3 0,4 0 2 16,-2 0 1-16,2 0-2 0,-4-1-1 0,0 0 1 15,4 1-3-15,-2 1 1 0,2-1-1 0,-4-1-4 0,0-1 6 16,4 3-3-16,-2-3 0 0,-3 2 0 0,5-1 0 15,0 1 0-15,-2-1 0 0,2 1 2 0,0-1 0 0,-4-1 2 16,4 2-4-16,-4-2 3 0,4 1-2 0,0-1 1 0,0 0 3 16,-2 0-1-16,2-1 3 0,0 1-5 0,0-2 3 0,-4 1 1 15,4-1 1-15,0 0-5 0,0 3 3 0,0-4-2 16,0 1-3-16,0-1 0 0,0 0 0 0,0 0 0 0,0 0-3 16,0 0 3-16,0-1 0 0,0-3 0 0,4 3 0 15,-2 0 0-15,-2-2 3 0,0-2-3 0,4 2 0 0,0-2 0 16,-4 0 0-16,2 0 0 0,3-1-3 0,-3 0 3 0,2-1 0 15,0-2 0-15,-2 1 0 0,2-1 0 0,0 0-2 0,-2 2 1 16,2-2 0-16,-1 0 1 0,1 1 0 0,0 2 0 0,-4-2 0 16,2 3 0-16,-2 0 3 0,4 1-2 0,-2-1-1 15,-2 2 0-15,0 0 0 0,0 0-7 0,4 0 4 0,-4 0-1 16,0 2-1-16,4-3 2 0,-4 3-4 0,0 0-3 16,0-1 0-16,0 1 8 0,0-1-2 0,0 2 1 0,0 0 1 15,2 0 2-15,-2 2 0 0,0-1 0 0,0 1 0 0,5 0 3 16,-5 2-1-16,4-1 0 0,-4 1 3 0,0 1 4 15,2 1-6-15,2 0 2 0,-4 1 1 0,2 2 3 0,2-1-7 16,0 2 5-16,-4-1-5 0,2 0-1 0,2 2 2 0,-2-2-2 16,3 0 1-16,-1 0-1 0,-4 0-1 0,2-2-3 0,2 1 3 15,-2-2 3-15,-2 0 0 0,4 0 1 0,-4-2-2 16,4 0-2-16,-4 0 0 0,0 0 4 0,2-1 10 0,-2 0 5 16,0-1 13-16,0 1 14 0,0-2 11 0,0 1-1 0,0-1-8 15,0 2-8-15,0-3-2 0,0 2-5 0,0-1-9 16,0-1-5-16,-2 2 1 0,2-2-1 0,-4 0 1 0,0 0 1 15,4 0 1-15,-6 0 2 0,6 0 5 0,-2 0 6 0,-7 0 0 16,7 0 0-16,-2-2 9 0,2 2 9 0,-2 0 8 0,0 0 6 16,2 0-2-16,-4 0 0 0,2-1-3 0,-1 1-8 15,3 0-3-15,-2-2-8 0,0 2-7 0,-2 0-8 0,6 0-9 16,-2-1-4-16,-2 1-4 0,0-2-8 0,1 2-2 16,-1 0-8-16,4 0-15 0,-2-1-42 0,2 1-52 0,0-2-68 15,-4 2-66-15,0-1-77 0,4 1-115 0,0-2-145 0,0 1-39 16,0-1-21-16,0 1-17 0,0-1 4 0,4 1 194 15</inkml:trace>
  <inkml:trace contextRef="#ctx0" brushRef="#br0" timeOffset="115583.02">16000 10711 10 0,'-3'5'220'15,"3"-2"92"-15,-8 0 7 0,8 1-53 0,-2-2-66 16,-2 0-36-16,4 2-1 0,-2-3 2 0,2 2-3 0,-4-1 1 16,0-1-4-16,4-1-3 0,-2 2-3 0,2-1 14 0,0-1 49 15,0 0 15-15,-5 0 7 0,5 0-7 0,-4 0-2 0,4 0 0 16,0-1 3-16,0-1 10 0,0 1 39 0,0-1 32 0,0-1-8 15,0 2-33-15,4-3-43 0,-4 2-41 0,5-1-39 16,-5-2-32-16,0 1-28 0,2-1-19 0,-2-1-11 0,4-1-12 16,0 1-12-16,-2-3-6 0,2 0-9 0,-2-2-9 15,6-1-6-15,-1 0 0 0,-1-1 0 0,0-1-3 0,2-1-1 16,-1 0-1-16,-1 0 0 0,0 2-3 0,0-1 2 0,2 2-4 16,-1 0 4-16,-1 3-5 0,-2 2-3 0,2-1 3 0,-2 2 0 15,-2 2 4-15,2 1 1 0,-1 0 1 0,1 1 0 0,0 1 0 16,-4 1 4-16,2 1 0 0,-2 1-3 0,4 2 0 15,-2 1 2-15,-2 2-2 0,4 1 2 0,0 2 2 0,-4 4-3 16,0 1-2-16,0 1 0 0,0 2 3 0,0 0-1 16,0 3-2-16,0-1 0 0,0-1 0 0,0 2 0 0,0-1 3 15,-4-2-1-15,4-2-2 0,-4 1 7 0,4-1-5 0,0-1-2 16,0-2 5-16,-2 1 0 0,-2-2-2 0,4 0 0 16,-2-1-3-16,-2-1 6 0,0-1 1 0,4-2 2 0,-3 0-6 15,-1-1 4-15,4-1 2 0,-2-1-2 0,2 0-3 0,-4-1 1 16,0 0-2-16,4-1-3 0,-2-2-4 0,-2 1 0 0,0 1-3 15,2-4-3-15,-3 1-3 0,3-1-1 0,-6-1-2 16,2 0 2-16,4-3-4 0,-6 2 5 0,1-4-1 0,1 0 6 16,0 0 1-16,-2-2 2 0,2 0 2 0,3 1 3 15,-5 2-6-15,6-1 5 0,-2 1-1 0,2-1-4 0,-2 4 3 16,4-2-2-16,-4 3 5 0,4 0 0 0,0 0 6 0,0 1 5 16,0-1 3-16,0 1 1 0,0 1 4 0,0 0 0 0,4 1-2 15,0-2-3-15,-2 2 4 0,-2-1 3 0,6 1 2 0,-6 0-5 16,8 0-2-16,-5 0-2 0,3 1-2 0,-2-1-1 15,0 0-6-15,2 0 1 0,0 0 4 0,-1 0-7 0,1 0-22 16,-2-1-31-16,2 1-43 0,0-2-64 0,0 2-112 16,-1-1-158-16,1-1-188 0,-2-1-118 0,-2 2-106 0,6-2-25 15,-6 0 107-15,-2 0 77 0,7-2 73 0,-7 1 107 0</inkml:trace>
  <inkml:trace contextRef="#ctx0" brushRef="#br0" timeOffset="115834.93">16043 10407 283 0,'0'-5'238'0,"0"1"74"0,0 0-14 0,0 0-44 0,0 1-9 16,0-1-2-16,0 1 3 0,0-1 4 0,0 2 9 0,0-1 90 15,0 0 44-15,0 0 12 0,0 1 0 0,0 1-11 16,0-1 36-16,0 1-27 0,0-3-62 0,0 3-67 0,0 0-64 15,0-1-59-15,0 2-44 0,0-1-34 0,0-1-24 16,0 2-14-16,4-1-14 0,-4 1-24 0,0-2-59 0,0 2-84 16,2-1-133-16,-2-1-180 0,0 1-189 0,4-1-83 0,-4 0-131 15,4 2 74-15,-4-2 39 0,2 2 55 0,-2-3 62 0,5 3 256 16</inkml:trace>
  <inkml:trace contextRef="#ctx0" brushRef="#br0" timeOffset="116904.69">16336 10687 178 0,'-4'0'191'16,"4"0"61"-16,-6-1 32 0,6 1-28 0,-2 0-29 0,2-2 5 15,-8 2 11-15,8 0 3 0,-2 0-5 0,-2 0-8 16,4 0 20-16,0 0 24 0,-2 0-18 0,2-1-27 0,0 1-27 16,-5 0-26-16,5 0-25 0,0 0-23 0,-4 0-20 15,4 0-11-15,0-2-4 0,0 2-9 0,0 0 4 0,4 0 20 16,-4-1 16-16,5 1 15 0,-5 0 11 0,2 0 10 0,2 0 4 16,-2 0-9-16,6 0-16 0,-6 0-13 0,2 0-17 0,2 0-8 15,1 0-8-15,1 1-8 0,-2-1-9 0,4 2-2 0,-3-1-9 16,3-1-4-16,0 2-10 0,-1-1-10 0,1 1-8 15,4-1-5-15,-5 1-8 0,1-1-5 0,0-1-2 0,1 1 4 16,1-1-5-16,-2 2 5 0,1-2-8 0,-1 0-1 16,0 0 3-16,1 0-6 0,-3-2 1 0,0 2-6 0,3-1-12 15,-3 0-24-15,0 1-35 0,-2-3-31 0,1 1-41 0,-1 1-37 16,0-1-58-16,-2 1-83 0,0-1-97 0,-2 1-92 16,2-2 0-16,1 0-31 0,-5 1-21 0,2 1 33 0,-2-2 113 15,0 1 48-15,-2-1 33 0,2 2 46 0,0-2 43 0,-9 1 23 16,7 0 19-16,2 0 41 0,-8 0 25 0,6-1 20 15,-2 2 19-15,-2-2 32 0,1 1 29 0,-1-1 29 0,0 1 32 16,2 0 52-16,2 0 30 0,-4 1 6 0,2-1-4 16,-1 1 15-16,3-1 1 0,-2 1 0 0,0-1 2 0,2 1-3 15,-2-1 3-15,4 0 12 0,-2 2 7 0,2-1 5 0,-4 1 8 16,4-1 11-16,-5 1 10 0,5 0 12 0,0 0 52 0,0 0 57 16,0 0 23-16,0 0 8 0,0 0-3 0,0 0-12 0,0 1 1 15,5-1 9-15,-1 1-21 0,-4-1-42 0,2 2-49 16,-2 0-44-16,6-1-29 0,-2 1-22 0,0-1-16 0,-2 1-15 15,7-1-5-15,-7 2-10 0,2 0-11 0,2-2-3 16,0 3-10-16,-2 0 4 0,3-1-7 0,-1 2 1 0,-2-1 0 16,-2-1 0-16,6 3 5 0,-8-3 3 0,2 2 6 0,2 1 4 15,1-2 3-15,-5 2-7 0,0 0-3 0,-5 0-1 0,1 0-14 16,2 2-4-16,-2-2-9 0,-2 1-7 0,0-1-5 16,-3 2-7-16,1-2-1 0,0 1-5 0,0-1-18 0,-3-1-37 15,3-1-49-15,2-1-74 0,-5 0-106 0,5 0-172 0,4-3-231 16,-2 2-237-16,0-2-85 0,2 0-48 0,-2 0 137 15,2 0 85-15,2-2 120 0,0 1 306 0</inkml:trace>
  <inkml:trace contextRef="#ctx0" brushRef="#br0" timeOffset="117705.42">16886 10637 242 0,'0'0'234'0,"-2"-1"57"16,2 0-23-16,-4-1-70 0,0 1-60 0,4-2-39 15,-2 1-9-15,2-1-2 0,0 2-3 0,0-4 1 0,0 2 1 16,0 0 2-16,2 0 7 0,-2-1 4 0,8-1 3 16,-8 1 3-16,2-1 4 0,5 1 7 0,1-1 7 0,-2 1 58 15,0-1 22-15,0 2 24 0,3 2 16 0,-3-1 19 0,4 1 13 16,-8 1-3-16,9 0-7 0,-5 1 19 0,0 2-14 0,2 0-31 16,-2 0-40-16,1 1-39 0,-3 3-34 0,2-1-32 0,-2 0-23 15,-2 1-18-15,4 1-16 0,-1-1-13 0,-1 1-5 16,-2 0-11-16,2 0 1 0,0 1-1 0,2-1-2 0,-6-1-5 15,2 1 0-15,7-2-2 0,-9 0 0 0,2-1 3 16,4 2-2-16,-2-3-1 0,0 1 0 0,-2 1 4 0,4-2-4 16,-2-1 0-16,1 2 0 0,-3-3 8 0,6 2-6 0,-8-1 2 15,6 0 4-15,-4-2 3 0,2 2 1 0,0-1 6 0,-1-1 5 16,3 1 5-16,-2-1-3 0,0 1-4 0,-2-2-2 16,6 0-7-16,-8 0-1 0,7-2-6 0,-5 1 5 0,2-1-5 15,0-1-5-15,-2 2 2 0,4-4 0 0,-2 2 5 0,0-2-7 16,-1 0 2-16,1-1-4 0,-2-1 2 0,2 0 0 15,0 0 0-15,-4-2 0 0,2 1 0 0,-2 1 0 0,0-1 0 16,0 1 0-16,0-1 0 0,0 2 0 0,-2-2 0 0,2 3-7 16,-4 0-3-16,0 2 1 0,2-2 2 0,-2 4 5 15,1-2 1-15,-1 2-5 0,0 1-1 0,-2 0 3 0,4 1 1 16,-6 1 3-16,6 0 0 0,-5 2 0 0,-1-1 0 0,6 1 0 16,-6 2 0-16,2 0-4 0,-1 0 4 0,3 1 3 0,-2 1 1 15,0 0 4-15,0-1 5 0,-3 1 1 0,7-1 1 16,-4 1 0-16,2-1 0 0,0 1 0 0,-2-1 2 0,4 0 7 15,-7 1 0-15,7-2-4 0,-4 2 5 0,-2-1-1 16,6-1 0-16,-7 2-1 0,7-4-3 0,-2 4 1 0,-2-4-1 16,2 2 0-16,-2-1-4 0,4-2 1 0,-7 1-2 0,3-1 0 15,2 0 0-15,-2 0 0 0,0-1 0 0,1-1 3 0,-1 1-3 16,0-2 4-16,0-2 1 0,0 2 0 0,-5-3-1 16,3 0 2-16,0 0 2 0,0 0 1 0,-1-1 5 0,1-1-4 15,2 1 1-15,-5-1-5 0,9 1-2 0,-6-2-3 0,2 1-5 16,4 0-1-16,-2 1 1 0,0 0-7 0,1-1 0 15,3 1-3-15,0 1-1 0,-4-2 0 0,4 2 0 0,0 0-3 16,0-1-1-16,0 0-12 0,4 0-25 0,-4 0-49 16,0 1-70-16,0-2-117 0,3 1-199 0,-3 1-293 0,4-2-256 15,0 2-239-15,-4-2 65 0,2 3 190 0,-2-1 433 0</inkml:trace>
  <inkml:trace contextRef="#ctx0" brushRef="#br0" timeOffset="142502.16">27567 8964 152 0,'-6'0'103'0,"6"0"57"0,-8 0-1 0,8-2-13 16,-2 2-1-16,-3-1-14 0,1-1-14 0,4 2-7 15,-2-1-7-15,-2 1-5 0,4 0-5 0,0-2 8 0,-2 2-2 16,2 0-6-16,-4-1-4 0,4 1-5 0,0-2-7 0,-4 2 1 16,4 0-1-16,0 0-1 0,0-2-1 0,-2 2-3 15,2 0 4-15,0 0-3 0,0-1 0 0,0 1-2 0,0-1 21 16,0 1 26-16,0 0 9 0,0 0 3 0,0-2 1 16,0 2 4-16,0 0-5 0,0-1-6 0,0 1-11 0,0 0-6 15,0 0-6-15,0 0-2 0,0 0-2 0,0 0-4 0,0 0-6 16,2 0-7-16,-2 0-11 0,4 0-14 0,-4 0-13 0,4 0-9 15,-2 0-3-15,-2 0-7 0,4 1-5 0,-2-1-3 0,2 2-2 16,1-1 4-16,-5 0 6 0,2 1 5 0,-2 0 1 16,0-1 7-16,4 2 10 0,0 0 9 0,-4-1 6 15,0 1 0-15,0-2-1 0,0 2-7 0,-4 0-8 0,4 0 0 16,-4-1-1-16,4 1-5 0,-2-2-1 0,-3 2 3 0,1-1-1 16,2-1 0-16,-2 0 2 0,2-1-3 0,-2 0-8 0,0 2 0 15,2-2-4-15,-4-2-4 0,1 2-2 0,1-1 2 0,2 0-5 16,-2-2 9-16,2 1 0 0,-2-1 11 0,0 0 4 15,2 2 2-15,2-2-9 0,-4-1-2 0,-1 2 0 0,5 0-6 16,0-1-2-16,-2 0-5 0,2 0-5 0,0 2 1 16,0-1 0-16,0-1-9 0,0 2 4 0,0-1-2 0,2 1 1 15,-2-1 2-15,0 1 1 0,5-1 0 0,-1 2 1 0,-4 0-3 16,2-1 4-16,-2 1-1 0,4 1 1 0,0-1-3 16,-4 0 2-16,2 2 3 0,2-1 0 0,-4 1 5 0,0-1-3 15,2 1 6-15,-2 0 0 0,0 0-1 0,0 0 0 0,0 1 3 16,0-2-3-16,-2 2-2 0,2-1-2 0,-4 1-2 0,2-2-7 15,2 0 0-15,-8 3 3 0,8-3-4 0,-2 1 2 16,-2-1-3-16,-1-1-1 0,3 2-3 0,-2-2-4 0,2 0 0 16,-6 0 3-16,8 0-4 0,-2-2 0 0,-2 1 0 15,2-1 0-15,2 1-5 0,-5-1-4 0,1 0 3 0,4 0 4 16,0 0-5-16,0-1-4 0,0 2 6 0,0-2 0 0,0 1 3 16,0-1-2-16,0 1-1 0,4 1-3 0,-4 0 5 0,5-1-1 15,-5 1 0-15,2-1 1 0,2 2 3 0,-4-1-3 0,2 1 1 16,-2-2 2-16,4 2 0 0,0 0 0 0,-4 2-3 15,6-2 5-15,-6 0-2 0,2 1 0 0,-2-1 3 0,5 2 3 16,-5-1-6-16,4 1 9 0,-4-1-4 0,0 0 0 16,0 1 1-16,0 1 2 0,2-1-6 0,-2-1 3 0,0 1-1 15,0-1 0-15,0 1-1 0,-2-1 4 0,2 1 3 0,0-1-4 16,0-1-5-16,0 1 0 0,0-1-1 0,0 0-2 16,0 0-3-16,-4 0 0 0,4 0 1 0,0-1-5 0,0 0 6 15,0 1-1-15,0-3 3 0,4 1-3 0,-4 1 1 0,0-2 0 16,0 1-4-16,0-1 4 0,0 1-1 0,2 0-4 0,-2 0 5 15,0 1-1-15,4-1 0 0,0 1 1 0,-4-1 0 16,2 1 1-16,2-1-4 0,-4 1 4 0,2-1-3 0,-2 2-1 16,4 0 6-16,1-2-1 0,-5 2-2 0,2 0 1 15,2 2 2-15,-4-2 0 0,2 0 6 0,-2 3 1 0,4-3-2 16,0 2-4-16,-4-1 0 0,0 2 2 0,0-1 1 0,2-1-1 16,-2 2 0-16,0-2 5 0,0 3-2 0,0-3-1 0,-2 2-3 15,2-1-2-15,0 1 7 0,0-2-2 0,0 1 5 0,0-1-5 16,0 0 2-16,-4 1-5 0,4 0-2 0,0-2 0 15,-4 0-4-15,4 0 3 0,0 0 1 0,0 0 0 0,0 0-4 16,0-2 4-16,-2 0-4 0,2 1-1 0,0 0-1 16,0-1 3-16,0 1-3 0,0-2 3 0,2 1-2 0,-2-1-2 15,0 0 3-15,0 1 1 0,4 0-1 0,-4 0 0 0,4 1-4 16,-4-1-2-16,0-1 1 0,2 3 1 0,-2-1 7 0,4-1-3 16,-2 2 3-16,-2-1 4 0,4-1-5 0,-4 2 1 15,5 0-4-15,-5 0 8 0,2 0-3 0,-2 2 0 0,0-1 0 16,4-1 0-16,0 2 0 0,-4-1 4 0,0 1-3 0,0-1 6 15,0 1-1-15,0-1-2 0,0 2 3 0,0-2-2 16,0 3-4-16,0-3 3 0,0 2-3 0,0-1 5 0,0 1 5 16,-4-2-8-16,0 1-2 0,4-1-1 0,-2 0-4 0,2-1-4 15,0 2 0-15,-5-2-3 0,1 0 2 0,4 0 1 16,-2 0 0-16,-2-2-2 0,4 2 0 0,0-1 0 0,-2 0 1 16,2-2-5-16,0 1-1 0,0-1 0 0,0 0-2 0,0 0 0 15,0 0 6-15,0 0 0 0,0 0 1 0,2 0 2 16,-2 0 4-16,0 0-6 0,4 0 1 0,-2 2 2 0,-2-2 5 15,4 0-1-15,1 1-1 0,-5 1 1 0,2-1 3 16,-2 2 0-16,8-1-3 0,-8 1 1 0,2 0 2 0,2 0 0 16,-2 1 4-16,-2 1-3 0,4-1 2 0,0 1 1 0,-1-1 5 15,1 2 1-15,-4-1-5 0,2 0 4 0,-2 3-3 0,0-2 4 16,4 0-1-16,-4 2 4 0,0-3 0 0,0 3 0 0,0-2-3 16,0 2 4-16,0-1-6 0,-4 1 2 0,4-2-5 15,0 1 8-15,-2-1-2 0,2 0-1 0,-4 0-4 0,1 0 0 16,-1-1-1-16,0-1-3 0,2 1-2 0,2-1 0 15,-6-1-3-15,6 2 1 0,-4-2 0 0,0-2-4 0,2 2-2 16,2-1 0-16,-5-2-5 0,1 1-3 0,2-1 1 0,-2 0 4 16,4 0-3-16,0 0 7 0,0-1-3 0,-2 1 3 0,2-2-1 15,0 1-1-15,0 1-1 0,0-2 4 0,2 2-1 16,-2 0 3-16,0 0 1 0,0 0 3 0,4 2-4 0,-2-2 0 16,-2 1-1-16,4 1 0 0,1-1 0 0,-5 0 3 0,2 2 2 15,2 0 0-15,0 0 0 0,-4 0 0 0,6 0 0 16,-6 2 4-16,2-2-3 0,2 3 1 0,0-1-1 0,-4-1 0 15,3 2-1-15,1-1 0 0,-4 1 3 0,0-1-1 16,2 2 5-16,-2-1-4 0,0 0 1 0,0 0 0 0,0 1-1 16,0-1 3-16,-2 0 0 0,2 0-4 0,0 0 2 0,0-1 4 15,-4 1-5-15,4-2-2 0,-3 1-9 0,3 0 0 0,0-2-9 16,-4 2-1-16,0-2-7 0,4 0-1 0,0 0-3 0,-2-2-10 16,2 2-14-16,0-2-12 0,0 0-3 0,0 1 6 15,0-2 7-15,0 0 11 0,0 0 9 0,0 0 5 0,0-2 9 16,0 2 3-16,0 0 4 0,2 0 4 0,-2 0-1 15,4 0 2-15,-4 1-1 0,4 0 6 0,-4-1 0 0,3 1-1 16,1 2 3-16,-4-1-1 0,0-1 1 0,2 1-1 0,-2 1 1 16,4-2 2-16,0 2 0 0,-4 0-3 0,2 2 5 0,-2-2 1 15,0 0-2-15,0 1-11 0,4-1-32 0,-4 2-62 16,0-1-81-16,0 1-103 0,0-1-92 0,-4 1-73 0,4-2-91 16,0 2-103-16,0-2 77 0,0 2-39 0,-2-2-22 0,2 2 17 15,-4-2 182-15</inkml:trace>
  <inkml:trace contextRef="#ctx0" brushRef="#br0" timeOffset="143599.06">28162 8940 175 0,'5'-2'135'0,"-1"-1"55"0,-4 1-4 0,0 0-1 0,0 0-28 16,2 1-27-16,-2-1-18 0,0 1-11 0,0-1-2 0,4 1 9 15,-4-1 10-15,2 2-1 0,-2-1-5 0,0 1-6 16,0 0-2-16,0-2-2 0,0 2 6 0,0 0 8 0,0 0 10 15,4 0 18-15,-4 0 80 0,0 0 43 0,-4 0 19 16,4 2 9-16,0-2 1 0,0 1-16 0,-2-1-27 0,-2 2 5 16,4-1-8-16,0-1-21 0,-2 2-29 0,-2-2-33 0,-1 0-31 15,5 0-31-15,-2 0-18 0,-2 0-20 0,2 0-19 16,2 0-16-16,-8-2-7 0,8 2-68 0,-2-1 57 0,2-1 8 16,-4-1-5-16,4 1-11 0,-2 0-2 0,2-1-2 0,0 0-5 15,0 0 2-15,0 0-2 0,0 0-2 0,2-1-3 0,-2 2 1 16,4-1 3-16,-4 0-5 0,0 1 6 0,2-1-5 15,-2 2 5-15,4-1 2 0,0 0 6 0,-2 2-2 0,2 0 6 16,-4 0 0-16,2 0 4 0,-2 0 0 0,5 2 2 16,-1 0-2-16,-4-1 0 0,2 1 2 0,-2 1 1 0,0-2 1 15,0 2 3-15,4 0 0 0,-4 0-1 0,-4 0 5 0,4 2 1 16,0-2-4-16,-2 0-4 0,2 0 6 0,-4 1-5 0,-1-1 1 16,5-1 0-16,-2 1 1 0,-2 0-1 0,2-2 1 15,2 1-4-15,-4-1 1 0,0 0-5 0,2-1-2 0,2 0-2 16,-4 0-3-16,2 0-3 0,2 0-8 0,-4-1 4 15,4 0-2-15,-5-2-2 0,5 1 6 0,0-1-1 0,0 0 4 16,0 0-9-16,0 1 0 0,0 0-1 0,0-1-3 0,0 0-2 16,0 1-34-16,5-1-35 0,-5 2-66 0,0-1-78 0,4 1-101 15,-4 1-118-15,0-2-93 0,0 0-55 0,2 2-96 0,-2 0 1 16,0 0 39-16,0 0-7 0,0 2 9 0,0-2 142 16</inkml:trace>
  <inkml:trace contextRef="#ctx0" brushRef="#br0" timeOffset="144292.57">28756 8686 156 0,'-2'0'107'0,"-2"0"52"0,1 0-6 16,-5 0-14-16,6-1-1 0,-4 1-8 0,2 0-10 0,0 0-5 15,2-2-2-15,-3 2 0 0,1 0 5 0,-2-1 10 0,4 1 0 16,2 0-8-16,-4 0-4 0,0 0-11 0,2 0-10 0,2 0-7 16,-4-2-9-16,4 2-3 0,-3 0-2 0,3 0 0 15,0-1 4-15,0 1 27 0,0 0 23 0,0 0 8 0,0 0 4 16,0 0 9-16,0 0 14 0,0 0 3 0,0 1 6 15,0-1 4-15,3 2 17 0,1-1 13 0,-4 1 4 0,0 1 19 16,2-2-8-16,-2 2-16 0,0 0-21 0,0 0-19 0,0 0-19 16,0 2-21-16,0-3-23 0,0 3-21 0,-2 0-21 0,-2-1-13 15,1 2-12-15,-5-1-3 0,6 1-5 0,-4-2-5 16,-4 1 3-16,1-1 0 0,1 1-4 0,0-2-1 0,2 0 4 16,-1-1 0-16,1 0 2 0,0-2-9 0,-2 2-4 0,6-2-9 15,-2-2-2-15,-1 0-2 0,3 1 0 0,2 0 0 16,-4-2-6-16,2-2 3 0,2 1-1 0,0-1 7 0,2-2-2 15,-2 1-5-15,4-1 0 0,-2 0 0 0,3 0 1 0,-1-1-4 16,-2 1 5-16,2 0-3 0,0 2-2 0,2 0 0 0,-4 1 6 16,-2 1 7-16,9 1 6 0,-9 1 6 0,2-1 1 15,2 1 4-15,-2 1 4 0,-2 0 3 0,0 0 3 0,4 1 5 16,0 1 4-16,-4-1-3 0,0 1-7 0,0-1-10 0,0 2-3 16,0 0-4-16,-4 0-3 0,0 2 0 0,4-3-12 15,0 0-20-15,-2 1-34 0,2 0-38 0,-4 0-51 0,2-1-81 16,2 1-111-16,0-3-117 0,-5 2-112 0,1-2-51 15,4 0-83-15,0 0-10 0,-2 0 103 0,2-2 16 0,0 0 61 16,0 1 44-16,0-2 77 0</inkml:trace>
  <inkml:trace contextRef="#ctx0" brushRef="#br0" timeOffset="144867.34">28960 8410 205 0,'2'-2'135'0,"-2"1"47"0,0 0 2 16,5-1 3-16,-5 1-10 0,4 1-14 0,-4 0-7 16,0-2 5-16,0 2 20 0,0 0 6 0,0 0 4 0,0 2 5 15,2-2 5-15,-2 0 2 0,0 1 79 0,0-1 25 16,0 2 0-16,-2-1-10 0,2 0-26 0,0 1-32 0,0 0-37 15,0-1-25-15,0 1-18 0,-4-1-17 0,-1-1-24 0,5 3-22 16,0-3-21-16,-2 2-18 0,-2-1-12 0,2 1-15 16,2-1-7-16,-8 0-4 0,6-1-7 0,2 2 2 0,-6-2 0 15,6 2 6-15,-5-2-5 0,1 1-5 0,2-1-5 0,2-1 1 16,-4 1-3-16,0-2-3 0,4 2-4 0,0-2 3 0,0 1-5 16,0-2 3-16,0 2 3 0,0-2-5 0,4 0 8 15,0 1 14-15,-4-1 6 0,2-1 6 0,2 1 15 0,1 1 12 16,1-1 8-16,-6 0 8 0,2 2 8 0,6-1 4 15,-8 0-5-15,2 2 0 0,2 0-3 0,-2-1-2 0,-2 1 5 16,9 0 1-16,-9 1 7 0,2-1-2 0,-2 2-7 0,0-2-5 16,0 3-16-16,0-1-11 0,0-1-13 0,0 1-10 0,0 1-7 15,0-2-8-15,-2 2-25 0,2-2-42 0,0 1-58 0,0 0-72 16,-4-1-137-16,4 1-226 0,0-1-243 0,-5-1-111 16,5 0-70-16,0-1 140 0,5-1 73 0,-5 1 73 0,0-1 215 15</inkml:trace>
  <inkml:trace contextRef="#ctx0" brushRef="#br0" timeOffset="145373.15">29260 8275 135 0,'4'-1'136'0,"-4"-1"67"0,0 1 2 15,2 1 8-15,-2-2-22 0,0 1-28 0,4-1-22 0,-4 2-16 16,0 0 3-16,0-1-9 0,0 1-13 0,0 0-16 0,0-2-10 16,0 2-7-16,0 0-6 0,0 2 3 0,0-2-1 0,0 1-2 15,0-1 5-15,0 2 0 0,0-1 0 0,0-1 1 0,0 2 1 16,0-1 24-16,2 1 15 0,-2-1 1 0,0 0 2 16,0 1-9-16,5-2-4 0,-5 2-11 0,4-1-4 0,-4 1-6 15,0-1-4-15,0 1 1 0,0-1-5 0,0 1-5 16,0-2-17-16,0 1-13 0,0-1-14 0,0 2-5 0,-4-2-5 15,-1 1-5-15,5-1-4 0,-2 2-4 0,2-2-7 0,-4 0-14 16,2-2-7-16,2 1-12 0,0 1-4 0,-4-2 4 16,0 1 4-16,4-1 12 0,0 1 6 0,0-2 5 0,-2 0 5 15,2 1 4-15,0-1 0 0,0 0-5 0,0 2 7 0,0-2 8 16,2 0 7-16,-2 0 2 0,0 1 8 0,0 0 1 0,0 0 5 16,4-1 5-16,-4 1 3 0,4 1 0 0,-4-1 8 15,0 1-3-15,0-1 3 0,0 1-5 0,2 1 1 0,-2-2 1 16,4 2 1-16,-4-2 7 0,0 2 4 0,0 0 6 15,0-1 7-15,0 1 2 0,0 0-5 0,0 0-8 0,0 1-12 16,0-1-11-16,0 0-10 0,-4 2-10 0,2-2-3 0,2 2-18 16,0-2-30-16,-4 1-46 0,4-1-35 0,-4 2-39 0,4-1-37 15,0-1-36-15,-2 0-32 0,2 0-26 0,0 0-16 16,-4 0-17-16,4 0 68 0,0 0 24 0,0 0 12 0,-2 0 6 16,2 0 0-16,0-1-22 0,0-1 1 0,0 2-40 15,0-1-39-15,0-1 5 0,0 0 38 0</inkml:trace>
</inkml:ink>
</file>

<file path=ppt/ink/ink5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1-03-04T19:13:18.268"/>
    </inkml:context>
    <inkml:brush xml:id="br0">
      <inkml:brushProperty name="width" value="0.05292" units="cm"/>
      <inkml:brushProperty name="height" value="0.05292" units="cm"/>
      <inkml:brushProperty name="color" value="#FFC000"/>
    </inkml:brush>
    <inkml:brush xml:id="br1">
      <inkml:brushProperty name="width" value="0.05292" units="cm"/>
      <inkml:brushProperty name="height" value="0.05292" units="cm"/>
      <inkml:brushProperty name="color" value="#00B0F0"/>
    </inkml:brush>
    <inkml:brush xml:id="br2">
      <inkml:brushProperty name="width" value="0.05292" units="cm"/>
      <inkml:brushProperty name="height" value="0.05292" units="cm"/>
      <inkml:brushProperty name="color" value="#7030A0"/>
    </inkml:brush>
    <inkml:brush xml:id="br3">
      <inkml:brushProperty name="width" value="0.05292" units="cm"/>
      <inkml:brushProperty name="height" value="0.05292" units="cm"/>
      <inkml:brushProperty name="color" value="#00B050"/>
    </inkml:brush>
  </inkml:definitions>
  <inkml:trace contextRef="#ctx0" brushRef="#br0">6784 8356 8 0,'0'0'63'16,"0"0"4"-16,0 0 3 0,0 0 1 0,-4 0 3 15,4 0-4-15,0 0-16 16,0-1-11-16,0 1-11 0,0 0 2 0,0 0 4 16,0 0 10-16,0 0 8 0,0 0-1 15,0 0 0-15,0 0-4 0,0 0 4 0,0 0 1 16,0 0 8-16,0 0-1 0,0 0 1 15,0 0 2-15,0 0-5 0,0 0 0 16,-4 0-5-16,4 0-3 0,0 0-5 16,0 0-6-16,0 0-2 0,0 0-6 0,0 0-1 15,0 0-10-15,0 0-5 0,0 0-5 16,0 0-3-16,0 0-6 0,0 0 1 16,0 0-5-16,0 0-1 0,0 0-1 15,0 0 2-15,0 0 0 0,0 0 2 0,0 0-2 16,0 0 0-16,0 0 0 0,4 0-2 15,-4-2 2-15,0 2 0 0,0 0 3 16,0 0-3-16,4 0 0 0,-4 0 2 0,0 0 1 16,0-2 0-16,0 2-4 0,2 0 2 15,-2 0 1-15,0 0 1 0,0 0-3 16,4-1 1-16,-4 1-1 0,3 0 0 0,-3 0 0 16,0-1 0-16,4 1 0 0,0 0 0 15,-4 0 2-15,2 0-1 0,-2 0 1 16,4-2-1-16,-2 2 1 0,-2 0 2 15,8 0-1-15,-8 0 5 0,2 0 23 16,-2-1 16-16,5 1 8 0,-1 0-17 0,-2 0-13 16,-2 0-8-16,6 0-5 0,-6-2-4 15,4 2-5-15,0 0 1 0,-4 0-2 16,2 0-4-16,2 0 2 0,-1 0-3 0,-3 0 8 16,4 0-2-16,0 0 0 0,-4 0-1 15,2 0-1-15,-2 0 1 0,0 0-1 0,4 0 0 16,-2 0 0-16,-2 0 1 0,4 0-2 15,-4 0 0-15,4 0 0 0,-2 0 0 16,-2 0 0-16,5 0 2 0,-5 0 1 16,4 0-3-16,-4 0 0 0,2 0 0 0,-2 0 0 15,4 0 0-15,-2 0-1 0,-2 0 1 16,4 0-2-16,0 0 4 0,-4 0-1 16,2 0-4-16,-2 0 1 0,4 0-2 15,-2 0 8-15,-2 0 1 0,0 0-3 0,5 0 0 16,-1 0 5-16,-2 0-3 0,-2 0-1 15,4 0-8-15,-2 0 2 0,-2 0 2 16,4 0 0-16,-4 0 1 0,4 2 0 16,-4-2 1-16,2 0-1 0,-2 0-1 0,4 0-1 15,1 0 4-15,-5 0-2 0,2 0 0 16,-2 0-2-16,0 0 0 0,4 0 2 0,-2 0 2 16,-2 1 0-16,4-1 0 0,0 0-2 15,-4 0-1-15,2 0-2 0,-2 0 2 16,4 0 2-16,-2 0 1 0,-2 0 2 15,5 0-3-15,-5 0 1 0,4 0-5 0,-4 0-1 16,2 0 0-16,-2 0 4 0,4 0 1 16,0 0-1-16,-4 0-1 0,2 0 1 15,-2 0 0-15,4 0-2 0,-2 0 2 16,-2 0-5-16,4 0 3 0,-4 0-1 0,5 0 8 16,-5 0-2-16,2 0-1 0,-2 0 0 15,0 0-2-15,4 0 0 0,-2 0 0 16,-2 0 0-16,0 0 0 0,4 0 0 0,-4 0 0 15,4 0 1-15,-4 0-1 0,2 0 0 16,-2 0 0-16,0 0 0 0,4 0 0 16,-2 0 0-16,-2 0 0 0,0 0 1 15,4 0 1-15,-4 0-2 0,5 0 0 0,-5 0 1 16,2 0 1-16,-2 0-1 0,4 0-1 16,-4 0-1-16,4 0 1 0,-4 0 0 15,0 0 0-15,2 0 0 0,-2 0 0 16,0 0 0-16,4 0 0 0,-4 0 0 0,2 0 2 15,-2 0-2-15,0 0 0 0,0 0-1 16,4 0 1-16,-4 0 1 0,0 0-1 16,0 0 0-16,4 0-1 0,-4 0 1 0,0 0-1 15,0 0 1-15,0 0 1 0,0 0 0 16,0 0 1-16,0 0-4 0,3 0 1 16,-3 0 1-16,0 0 0 0,0 0 0 15,0 0 0-15,0 0 1 0,0 0 3 0,0 0-2 16,0 0-2-16,0 0-2 0,0 0 2 15,0 0 0-15,0 0 1 0,0 0 0 16,0 0 1-16,0 0-2 0,0 0 6 16,0 0-1-16,0 0 1 0,0 0-2 0,0 0 2 15,0 0-1-15,0 0-1 0,0 0 0 16,0 0 0-16,0 2-1 0,0-2 1 0,0 0-1 16,0 1 2-16,0 0 3 15,0-1 9-15,0 2 10 0,0-2 2 0,0 2-7 16,0-1 0-16,0 2 14 0,0-1 11 15,0 1 5-15,0-2-17 0,0 2-13 0,0-1-6 16,0 2-6-16,-3-1-2 0,3 0-4 16,0-1-2-16,0 1 0 0,0 1-3 15,0-1-2-15,0 0 7 0,0 0 0 16,0 0-2-16,0 0-5 0,0 1 2 0,0-2 3 16,0 1 0-16,0 0-2 0,0 2 0 15,0-2-1-15,0-1 1 0,0 0 0 16,0 1-1-16,0 0 0 0,0 0 0 0,0-1 1 15,0 1 0-15,0 1 2 0,0-1 0 16,0 0 0-16,0 0-1 0,0 0 0 16,0 0 0-16,0 0 1 0,0 0-3 15,0 0-1-15,3 2 0 0,-3-2 0 0,0 0 2 16,0 1 0-16,0-1 3 0,0 2-2 16,0-2-1-16,0 1-1 0,0-1 1 15,4 2 2-15,-4-1-1 0,0-1-1 16,0 0 0-16,2 2 0 0,-2-2 1 0,0 1-1 15,0-1-1-15,0 2 1 0,4-3-2 16,-4 3 2-16,4 0 0 0,-4-2 3 0,0 1 0 16,0-1-2-16,0 2-2 0,0-1 0 15,2-1-1-15,-2 1 1 0,0 1 1 16,0-2 0-16,0 2 0 0,0-2 0 16,0 1 1-16,0-1 2 0,4 0-3 0,-4 2-1 15,0-2-2-15,0 0 3 0,4 1 1 16,-4-1 2-16,0 0-2 0,0 0-1 15,0 0 0-15,0 0-6 0,0 0 4 16,0-1-1-16,0 1 6 0,2 0-2 0,-2-2 0 16,0 1 0-16,0-1 2 0,0 1-2 15,0 0 0-15,0 0-1 0,0-2 0 16,0 2 2-16,0-1 0 0,0 1 1 0,0-2-2 16,0 1 2-16,0-1-1 0,0 2 2 15,0-1-1-15,5-1 0 0,-5 0-3 16,0 0 2-16,0 0 3 0,0 0-2 15,0 0 0-15,0 0-6 0,0 0 3 0,0 0 34 16,0 0 31-16,0 0 31 0,0 0-5 16,0 0-8-16,0 0-6 0,0 0-5 15,0 0-5-15,0 0-11 0,0 0-13 16,0 0-13-16,0 0-13 0,-5-1-7 0,5 1-6 16,0-2 1-16,0 2 13 0,0 0-8 15,-2 0-4-15,2-1-12 0,0 1 3 0,-4 0 1 16,0-2 3-16,4 2-1 0,0 0-2 15,-2 0 0-15,2-1-1 0,-4 1 4 16,0 0 2-16,4-2 4 0,-2 2-4 0,-2 0 0 16,4 0-6-16,-3-2 6 0,3 2-1 15,-4 0 0-15,0 0-1 0,4-1 1 16,-2 1-5-16,-2 0 1 0,2 0 0 16,2 0 6-16,-4 0 0 0,0 0-1 15,2 0-2-15,-3 1 1 0,1-1 0 0,4 0 2 16,-6 0-3-16,6 2 1 0,-2-2 10 15,-2 0 7-15,0 0 5 0,2 2-7 16,-2-2-5-16,2 1-3 0,2-1-6 0,-5 0-2 16,1 2-1-16,2-2 2 0,-2 1-1 15,2-1-2-15,2 2-1 0,-8-2-2 16,8 1 6-16,-6-1 0 0,6 0 5 16,-5 2-6-16,3-2 4 0,-2 0-4 0,4 0-1 15,-2 1-2-15,2-1-1 0,-8 2 3 16,8-2-2-16,-2 0 3 0,-2 0 0 15,4 1-1-15,-2-1-2 0,-3 2 2 16,1-2-2-16,2 1-3 0,-2-1 4 0,4 2 2 16,-4-1 5-16,4-1-4 0,-6 2-1 15,6-2-1-15,-2 1 0 0,-2-1-1 16,-1 2 0-16,3-1 1 0,-2-1 2 0,4 0 2 16,-2 2-1-16,-6-2 1 0,8 0-6 15,-6 1-2-15,4 1 1 0,2-2 1 16,-9 1 2-16,9-1 2 0,-6 2-2 0,2-2 0 15,4 1-2-15,-2-1 6 0,-2 0-3 16,2 1-1-16,-2-1 0 0,0 2 0 16,4-2 2-16,-3 2-2 0,-1-2-2 15,2 1 0-15,2-1 4 0,-4 2 2 0,0-1-9 16,2-1 0-16,-2 2-1 0,4-2 16 16,-2 0-4-16,-2 0-8 0,-1 1-6 15,3-1 0-15,2 2 10 0,-4-2-1 0,0 0 2 16,2 1-2-16,-2-1 0 0,2 2 0 15,2-2 3-15,-8 0-1 0,8 1-1 16,-7 0 0-16,7-1-2 0,-2 2 0 16,2-2 1-16,-4 0-1 0,0 0-3 0,4 2 1 15,-2-2 0-15,-2 0 2 0,4 1-1 16,-4-1 1-16,4 0-2 0,-2 0 0 16,-3 0 1-16,5 0 4 0,0 2 0 15,-2-2-1-15,2 0-4 0,0 0 2 0,-4 0 0 16,0 0 0-16,4 0-1 0,0 0-3 15,-2 0 3-15,2 0 5 0,-4 0-2 16,4 0 0-16,0 0 0 0,-2 0-2 0,2 0 0 16,0 0-4-16,-4 0 3 0,0 0-3 15,4 0 4-15,0 0 0 0,-2 0 0 16,2 0-2-16,-5 0 4 0,5 0 0 16,0 0-4-16,0 0 0 0,0 0 0 0,-2 0 3 15,2-2-1-15,0 2 0 0,0 0-1 16,-4 0 1-16,4 0 2 0,-4 0-1 0,4-1 2 15,0 1-3-15,0 0 3 16,-2-2-3-16,2 2 0 0,-4 0-2 0,4 0-1 16,0-2 2-16,-4 2 0 0,4 0 1 15,0 0 0-15,0-1 0 0,0 1-1 0,0 0 2 16,0 0-3-16,-2 0-1 0,2 0 1 16,0 0-2-16,0 0 2 0,0 0-3 15,0-1 4-15,0 1-4 0,0 0 3 16,0 0 0-16,0 0 3 0,0 0-1 0,0 0-9 15,0 0 1-15,0-2 6 0,0 2 8 16,0 0 0-16,0 0-4 0,0 0 0 16,2 0-4-16,-2 0 4 0,0 0 0 0,0-1 1 15,0-1-2-15,0 1-2 0,0 1 0 16,0-2-1-16,0-1 3 0,0 2 0 16,0-3 0-16,4 2 0 0,-4-1 4 15,0-2-5-15,0 2 0 0,0-3-2 0,0 2 2 16,0-1-4-16,0-1 4 0,4 0 2 15,-4 0 2-15,0-1-1 0,0 1 0 16,0-3-1-16,2 1 0 0,-2-1-4 16,0 2 0-16,0-2-1 0,0 1 1 0,0-1 1 15,0 2 1-15,0-2 0 0,0 1 2 16,0 0-1-16,0 3-1 0,0-3-2 0,0 1 1 16,0 1 3-16,0 0 1 0,0-1-2 15,0 2-4-15,0 0 0 0,0-1 3 16,0 0 1-16,0 2 1 0,0-1 0 15,0 0-2-15,0 0 0 0,0 0 3 0,0 1 0 16,0-1-2-16,0 2-1 0,0-1-1 16,0 1 0-16,0-2-3 0,0 2 3 15,0 0 1-15,0 0 0 0,0 0 1 0,0 0-1 16,-2 0 2-16,2 0-2 0,0 0 0 16,0 0-2-16,0 0 4 0,0 0-2 15,-4 0 0-15,4 0 0 0,0 1-2 16,0 0 2-16,0-1-1 0,0 1 1 0,0 1-3 15,0-1 4-15,0 1 1 0,0-1 1 16,0 2-3-16,0-1 2 0,0-1-1 16,0 2-1-16,0-2-3 0,0 2 0 15,0-1 3-15,0 1 0 0,0 0 1 0,0 0 4 16,0-1-4-16,0 1 1 0,0 0-4 16,0 0 2-16,0 0 0 0,0 0-1 15,0 0 0-15,0-2-3 0,0 2 3 16,0 0-3-16,0 0 3 0,0 0 0 0,0 0 1 15,0 0 3-15,0 0 0 0,0 0-3 16,0 0-5-16,0 0 3 0,0 0 2 16,0 0 1-16,-4 0 0 0,4 0-3 15,0 0 0-15,0 0 1 0,0 0 0 0,0 0-3 16,0 0-2-16,4 0 2 0,-4 0 6 16,0-1-2-16,0 1 0 0,0 0 10 15,0 0-3-15,0 0-5 0,0 0-10 0,4 0 4 16,-4 0 0-16,0 0 3 0,0 0 1 15,0 0 0-15,2 0 0 0,-2 1-4 16,0 1 4-16,0-1 0 0,0 2-1 16,0 0-4-16,0 0 3 0,0 2 4 0,0-1 1 15,0-1 0-15,-2 3 0 0,2-1-2 16,0 0 0-16,-4 0-1 0,4 0-1 0,0-1-1 16,0 0 0-16,-4 1-6 0,4 0 1 15,0-1 3-15,0 1 8 0,0-2 0 16,0 0-3-16,0-2-1 0,0 2-5 15,0 0 1-15,0-1 2 0,0-1 2 0,0-1-2 16,0 2 1-16,0-4 2 0,0 2-1 16,4-1-1-16,-4-1 0 0,4-1 1 15,-2 0 1-15,-2 0 0 0,4-1 0 16,0-1 0-16,-2 1-1 0,-2-1-1 0,7-1 0 16,-7 0 0-16,8 2 1 0,-8-3-2 15,2 3 3-15,2 1-2 0,-2 0-1 16,-2-1 2-16,0 2 3 0,4 0 0 0,-4 2 2 15,-4 0-2-15,4 2 1 0,0 1-4 16,0 0 0-16,-2 2 1 0,-2 0 2 16,2 0-3-16,2 1-4 0,-4 0-1 15,0 0 5-15,2 0 5 0,-3 0-1 0,5-1-5 16,-2-1-1-16,2 1-4 0,0-2 1 16,-4 0 3-16,4-2 3 0,0 0 0 15,4-1 2-15,-4-1-3 0,0 0 0 16,2-2-2-16,-2 0 2 0,5-2 0 0,-3 2 0 15,2-1-3-15,0-1 1 0,-4 1 0 16,2-1 4-16,2 0-1 0,-2 1 1 16,2 0-5-16,0 1-1 0,-2-2 3 15,-2 3 2-15,0 0-7 0,5-1 3 0,-3 3 1 16,-2 0 10-16,0 0-3 0,0 1 0 16,0 2 1-16,-2 0-2 0,2 2-3 15,-5 1-1-15,5-2-1 0,-2 2-2 0,2-1 2 16,-4-1 2-16,0 2 0 0,4-3-2 15,0 2-2-15,0-2-2 0,0 0 3 16,0-2 2-16,0 1 1 0,4-4 0 0,0 1-1 16,-4-2 0-16,2 0 1 0,5-2 1 15,-7 1 0-15,4-1-2 0,2 1 0 16,-6-1 0-16,8 0-3 0,-6 1 0 0,-2 0-2 16,4 1 2-16,-1 0 3 0,1-1 2 15,0 4-1-15,-4-1-1 0,2 2 4 16,-2 1 0-16,0 1-1 0,0 2-1 15,0-1 2-15,0 2-3 0,0 2-1 0,0-2 0 16,-2 0 0-16,2 1 0 0,-4-1 0 16,0 2 0-16,4-4-1 0,0 2-2 15,-3-2 0-15,3 1 1 0,0-2 1 16,3-3 0-16,-3 0 1 0,4-1 2 0,0-4 0 16,-2 2-2-16,2-3-3 0,-2 0 2 15,6-1 0-15,-6 1 1 0,7 0-2 16,-7 0 2-16,2-2 1 0,-2 4 1 0,6-3-2 15,-8 3-2-15,2 0 0 0,2-1 1 16,-1 2 1-16,-3 1 2 0,4 1 0 16,0 2 0-16,-4 1-1 0,0 1 1 0,-4 3 0 15,0-1-2-15,4 2 4 0,-3-1-4 16,-1 2 2-16,4-1-2 0,-2 1 1 16,-2-1-3-16,0-1-1 0,4 2 3 0,-2-2 2 15,-2-2-2-15,4 1-6 0,-2-1 1 16,2-1 1-16,0-1 6 0,2-2-2 15,-2-2 3-15,4-2-4 0,-2 1 2 16,2-3 1-16,0-1 2 0,-2 2-3 0,5-3 0 16,-7 3 1-16,8-2-4 0,-6 1 0 15,-2 0 0-15,6 2-2 0,-6-1 4 16,4 1-1-16,0-1 1 0,-2 2-2 16,-2 0 2-16,5 0 1 0,-1 3 1 0,-4 0-2 15,0 0 1-15,0 3-2 0,0 1 1 16,-4 1 2-16,-1 1 0 0,5 2-2 15,-2 1 0-15,-2 0 2 0,0 0 0 0,-2 0 1 16,4 1-1-16,2-2-3 0,-8 1 0 16,8-2 4-16,-7-1-3 0,7 0-4 15,-2-1-6-15,2-1 0 0,0-1 4 16,0-3 6-16,2-1 5 0,-2-4-4 0,7-1 1 16,-3 0-1-16,0-1-1 0,-2-1-2 15,2 1 1-15,-2-1-12 0,2 0 10 16,0 3-2-16,-2-3 13 0,7 2-9 0,-9 0 3 15,2 0-6-15,4 0 3 0,-6 2-3 16,4 1 9-16,0 0-1 0,-2 1 0 16,-2 1-4-16,4 2 7 0,-2 1-6 0,-2 1-1 15,0 0-6-15,0 3 6 0,0 0 0 16,0 0 2-16,-2 1-4 0,-2 1 5 16,4 0 1-16,0 0 0 0,-2 0-2 15,2-1-4-15,-4 1-11 0,4-4 3 0,0 2 1 16,0-3 15-16,0 0 1 0,0-3-3 15,4-3-4-15,-2 0 2 0,-2-4 2 16,6-1 0-16,-1 0-5 0,-1 0-4 16,2-2 3-16,-4 2-1 0,2 0 0 0,0-1 1 15,-2 2 1-15,7 1 0 0,-9-2-2 16,2 4 2-16,2-3 1 0,-2 5 0 16,-2-1 1-16,4 1 3 0,0 2-3 15,-4 2 1-15,0 1 0 0,2 1-1 0,-2 2-1 16,0-1 0-16,0 2 0 0,0-1 1 15,0 2 1-15,-2-1 2 0,2-1-6 16,0 0 0-16,0 0 0 0,0-1-2 0,0-1 4 16,0-1 2-16,2 0 2 0,-2-2-4 15,0-1 0-15,4-2 0 0,-2-3 0 16,3 1 0-16,-1-3 0 0,-2 0 4 16,6 0-4-16,-8-1 0 0,2 2-4 0,2-1 1 15,-2 1 0-15,-2 1 3 0,4-1 1 16,1 1 0-16,-5 3 0 0,2-3 2 0,-2 2-1 15,0 2-2-15,0-1-2 0,0 2 2 16,0 2 0-16,0-1 0 0,4 1 0 16,-4-1 2-16,0 1-2 0,0 1-2 15,0-2 2-15,0 0 0 0,2 1 4 0,-2 0-6 16,0-1 0-16,0 1-1 0,0-2 2 16,0 1 0-16,0-1 1 0,0-1-1 15,0 1 3-15,0-2-1 0,0 1 4 16,0-1 0-16,0 0-4 0,0 0 0 0,0 0-2 15,0 1 1-15,0-1 2 0,0 1-1 16,-2-1 2-16,2 1-1 0,-4-1-1 16,4 1-1-16,-2-1-3 0,-3 0 2 15,1 2 1-15,2-1 1 0,-2 0-1 0,2 1 2 16,-2-2 0-16,0 2-2 0,-2-1-1 16,1 1 0-16,-1 0 1 0,4 0 0 15,-6-2-1-15,2 2-1 0,4-1 0 0,-7 1 4 16,-1-2-2-16,4 2 0 0,4-1 0 15,-9-1 1-15,5 2 0 0,-2 0 1 16,2-1-1-16,0 1 3 0,-1 0-4 16,-1-2-2-16,6 2 0 0,-4 0 2 0,-2 0 4 15,5 0-4-15,-1 2 0 0,-2-2 0 16,2 0-4-16,-2 1 4 0,4-1-2 16,-7 0 1-16,7 0-3 0,2 0 4 15,-8 0-1-15,6 0-4 0,-2 0 2 0,2 0 5 16,-2 0 7-16,0 0-4 0,1 0-1 15,-1 0-6-15,4 0-1 0,-2 0-3 16,2 0 3-16,-4 0 3 0,4 0-1 0,-4 0-1 16,4 0 2-16,0 0 2 0,-2 0-2 15,2 0 1-15,-4 0-1 0,4 0-3 16,0 0 2-16,-4 0 1 0,4 2 1 0,0-2-1 16,0 1-1-16,0-1-3 0,-2 0 1 15,2 0 2-15,0 2-1 0,0-2 0 16,0 0-9-16,2 0 4 0,-2 1 2 0,0-1 11 15,4 0-1-15,0 2-2 0,-2-2-1 16,-2 0-2-16,8 0 1 0,-6 1 0 16,-2-1-1-16,7 0-2 0,1 2-2 15,-6-2 4-15,4 0 2 0,2 0 0 0,-6 0-1 16,7 0-1-16,-3 0 0 0,0 0-1 16,0 0 0-16,1 0 1 0,1 0 3 15,-6 0-2-15,4-2 3 0,2 2-2 16,-1-1-4-16,-1 1 0 0,0-2 0 0,2 1 4 15,-6-1 0-15,4 1 0 0,3-1 0 16,-3 1-4-16,0-1 0 0,0 2 1 0,-2-2-2 16,3 1 3-16,-1 0-1 15,-2-1 1-15,2 1-1 0,-2-1 1 0,3 1 0 16,-3-1 1-16,-2 1-1 0,6-1-2 16,-6 2-1-16,-2-1-1 0,6-1 6 0,-2 0-2 15,1 1 3-15,-3 1-3 0,-2-1-2 16,6 1 3-16,-6 0 1 0,4 0-1 15,0-2-3-15,-2 2 0 0,-2 0 4 16,4 0 1-16,-2 0-2 0,-2 2-1 0,4-2-1 16,-4 0 1-16,5 1 1 0,-5-1 0 15,2 1 2-15,-2 1 0 0,4-2-2 16,0 2 0-16,-4-1-3 0,2 1-2 0,-2-1 1 16,4 1 3-16,-2-2 4 0,-2 1-3 15,0 1-2-15,4-1 0 0,-4 1-1 16,4-1 2-16,-4 0 3 0,3 1 0 15,-3 0-2-15,0-1-2 0,4 1-2 0,-4 1 4 16,2-2-6-16,-2 2 5 0,0 1 1 16,4 0 7-16,-4 0-4 0,0 1 0 15,4 0-3-15,-4 0 1 0,-4 1-2 16,4 0 1-16,0 0 2 0,-4 0 1 0,4 0-4 16,0 0-4-16,0 0 1 0,0 0 3 15,-2 0-1-15,2 0-4 0,-4 0 3 16,4 0 2-16,0 0 2 0,0 2-2 0,0-4-2 15,0 2-1-15,0 0 1 0,0-1 1 16,0-1 1-16,0 1 3 0,0-1 0 16,0 1-1-16,0-1 0 0,0-1-2 15,0 0 0-15,0 0 0 0,0-1 0 0,0 1 1 16,0-2-4-16,0 0 1 0,0 1 2 0,0 0-2 16,0-1 1-16,0 1 4 0,0-1 2 15,0-1-2-15,0 2-3 0,0-1-1 16,0-1 1-16,0 2 4 0,0-2 0 0,0 0 3 15,-3 0-5-15,3 1 2 0,0 1-3 16,-4-2-1-16,0 1 0 0,2 1 0 16,-2-1 1-16,2-1-6 0,-2 3 2 15,0-1-1-15,-3-1 8 0,3 1-2 0,-2 1 2 16,4-2-3-16,-6 2 0 0,2 0-1 16,4 0-1-16,-7 0 0 0,3 0-1 0,0 2 2 15,0-2 3-15,-3-1-1 0,3 0-1 16,4 1 0-16,-6-1 0 0,2-1 1 15,-1 1 0-15,-3-1-2 0,6-1-1 16,-2 0 0-16,0 2 1 0,-1-2 1 0,3 0 1 16,-2-2-2-16,2 2 0 0,-2 0-3 15,4 0 0-15,-7-1 1 0,7 1 0 16,-2 0 3-16,0-2-1 0,4 2 2 0,-2 0-1 16,-2 0-2-16,4-1 0 0,-2 1-1 15,2 0 3-15,-4-2-1 0,0 2-1 16,4 0-4-16,0 0 1 0,0 0 2 15,0 0-1-15,0-1 1 0,0 1 2 0,4 0 0 16,0-2 1-16,-2 0-2 0,4 2-1 16,-2-2 2-16,2 0 0 0,3-2 0 0,-1 1 2 15,0 0-2-15,-2-1 0 0,1 0 5 16,-1 1-5-16,0 0 0 0,2 0-4 16,-2 0 1-16,-1 0 3 0,1 2-1 15,-4-2 1-15,6 1 4 0,-6 1-1 0,-2 1-6 16,6-2-2-16,-6 2 4 0,0-1 8 15,5 1 0-15,-5-2-3 0,0 2 1 16,0-1-3-16,0 1-4 0,0-2 0 16,0 2 1-16,-5-3 2 0,5 1-1 0,-2 1 0 15,-2 0-1-15,2-2 2 0,-2 1 3 16,0-1-3-16,2 2 2 0,-2-1-2 16,2-1 3-16,-7 1-4 0,9 0-1 15,-6-1-2-15,6 1-2 0,-4-1 1 0,4 0-3 16,0 0 2-16,0-1 2 0,0 1 0 15,4-2 6-15,0 1-3 0,-2-2 0 16,7 3-1-16,-7-2-1 0,4 1 2 0,2 1-2 16,-6-1 1-16,4 2-2 0,3-1 0 15,-3 1 3-15,-2 2 3 0,-2-1 0 0,4 1 0 16,-2 1 0-16,1-1-2 16,-5 2 1-16,0 1 3 0,0-1-3 0,0 2-1 15,0 0 2-15,-5 1-6 0,1-1 4 16,-2-1-3-16,4 3 7 0,-6-3-1 0,2 2-1 15,1-1-5-15,-3 1 2 0,0-1 0 16,0-1 0-16,-1 0 0 0,-1 0 4 16,2 0-1-16,-7-1-1 0,9 1-1 15,-4-2 4-15,-1 2-8 0,5-1 1 0,-4-2-1 16,8 1 5-16,-6-1-4 0,1 0-5 16,1 0-1-16,2 0 0 0,-2-1 1 15,6-2 3-15,0 0 1 0,0-2 4 16,0 1 1-16,4-1-1 0,-2 1-5 0,6-3 0 15,-6 3 2-15,5 0 0 0,-3-1-4 16,2 1 3-16,0 1 0 0,-2-2 6 16,2 2 1-16,3 2-1 0,-7-1 0 0,2 1 2 15,-2-1 3-15,-2 4-1 0,4-1-4 16,-4 1-1-16,-4 1 0 0,2 0 3 16,-2 0 0-16,2 1-3 0,-7 1 3 15,3-1-3-15,0 1 1 0,0-1 0 0,-2 1-2 16,1-1-1-16,1-1-1 0,0 1 2 15,0-2 1-15,-3 1-2 0,3 0-2 0,0 0-2 16,2-1 3-16,-2 1 0 0,2-2-2 16,1 0-1-16,-1 1-1 0,2 0 1 15,-2-1-2-15,0-1 2 0,4 2 2 0,0-1-1 16,-2-1 5-16,2 0-4 0,0 2 0 16,2-2-1-16,-2 1 0 0,0-1 3 15,0 2 3-15,0-1 0 0,4 1 0 0,-4 1-2 16,4-2-2-16,-4 1 1 0,0-1 0 15,0 1 1-15,2-1-1 0,-2 2-1 16,0-3-2-16,0 2 3 0,0-1 2 0,0 1-2 16,4-2 2-16,-4 0 1 0,0 0 1 15,0 0-7-15,0-2 2 0,0 1 0 16,-4-1 6-16,4 2 1 0,0-3-1 16,0 3-5-16,0-1 1 0,-2-1-2 0,2 1-3 15,0 1 0-15,0-2 3 0,0 2 6 16,-4-1-5-16,4 1-1 0,0 0-3 0,0 0 2 15,0 1 16-15,-4-1-7 0,4 2-4 16,0-1-13-16,0-1 3 0,0 2 2 16,0-1-1-16,0-1 3 0,0 2-1 15,0-1 7-15,0-1-2 0,0 0 2 0,0 0-3 16,0 2-3-16,0-2 1 0,0 1 0 16,0 1 0-16,0 1 2 0,0-2 1 15,0 0 0-15,4 1-1 0,-4 1-3 16,4-1 0-16,-4-1-2 0,2 1 3 0,-2 1 2 15,4-2 2-15,-1 1-2 0,-3-2 0 16,4 0 0-16,0 0 2 0,-2 0-2 16,-2 0 0-16,4-2 5 0,-2 1-2 0,-2-1 2 15,0 1-1-15,4-1 1 0,0 1-1 16,-4-2-7-16,0 1 2 0,0-2 2 16,0 1 2-16,-4 0-2 0,4 0 1 15,-4-2-2-15,4 2 0 0,-2-3-1 0,-2 2 0 16,4-2 0-16,-2 0-1 0,2 0 1 15,-8-2 4-15,8 1-7 0,-3-2 0 16,3 0 0-16,-4 1 5 0,4-1-1 16,0 0 0-16,0-1-4 0,0 2 0 0,0-1 0 15,0 0 3-15,0 1-1 0,4 1 0 16,-4 0 0-16,3 1 1 0,-3 0 1 16,0 1-2-16,4-1 1 0,0 3-1 0,-4 0 4 15,2 0-1-15,2 3 0 0,-2 0 0 16,6 0 0-16,-6 2 1 0,7 1-2 15,-7 1 2-15,4 1 0 0,-2-1-1 0,2 2-2 16,-2 0-3-16,-1 0-1 0,5 0 5 16,-6 0 5-16,4 0-1 0,-2 0-1 15,0-2-3-15,-2 1-2 0,7 0-1 16,-7-1 1-16,-2-1 2 0,6 0 0 0,-2 0 0 16,0 0-2-16,-2 0 1 0,-2-1 1 15,4 1 0-15,-2-2 0 0,3 1-2 16,-1 1 3-16,-2 0 0 0,4 1-1 0,-2 1-1 15,0-1-1-15,2 2 3 0,-1 0 0 16,-3 0 0-16,4 0 2 0,2-1-3 16,-6-1 2-16,4 0-2 0,3 1-4 15,-7-3 2-15,6-1-2 0,-2 1 6 0,0-4 0 16,1 2 2-16,-3-3-2 0,2 0 3 16,-2 0-1-16,-2-1 2 0,4-1-3 15,-2 1-1-15,1-1 0 0,-3 1 3 16,-2-1-1-16,4-1-3 0,-4 2 1 0,0 1-4 15,0-2 2-15,-4 1-1 0,4-1 1 16,-2 2-1-16,-3-1-1 0,1 1 4 16,-2 0-1-16,4-2-2 0,-6 2-2 0,2 0-1 15,4-1 5-15,-7-1 2 0,3 2-1 16,-4-1-1-16,4-1-1 0,-1 1 1 16,1 1-1-16,-2-2 0 0,2 2-3 0,4 0 2 15,-7 0-4-15,3 2 3 0,0-1 2 16,0 2 0-16,-3 0 0 0,3 0-2 15,4 3 1-15,-6-1 1 0,2 1 0 16,0-2-1-16,1 2 0 0,-1 0 4 0,2 0 1 16,-2 0 0-16,4-1-1 0,-6 1-1 15,5 0 1-15,-1-2-2 0,2 0-1 16,-6 1-1-16,6 1-1 0,-2-1 1 0,2-1 2 16,2 1-1-16,-4-1-1 0,-1-1 0 15,3 2 0-15,2-2 3 0,-4 0-3 16,0 1 1-16,4-1 11 0,-6 0-3 15,6 2-2-15,-2-2-15 0,2 0 3 0,-8 0 3 16,8 0 3-16,-3 1 2 0,-1-1-4 16,4 1-4-16,-2-1-1 0,2 0 5 15,-4 2 0-15,0 0 0 0,4-1 0 16,0 1 1-16,-2-1-1 0,2 1-2 0,0-1 1 16,-4 1 2-16,4 1 7 0,0-2-2 15,4 1-1-15,-4-1-8 0,0 1-1 16,2-1 1-16,-2 1 3 0,0-1 2 15,4-1 2-15,-4 0-82 0,4 0-191 0,-4-1-240 16,0-1-216-16,2-1 7 0,-2-1 129 16,0 1 232-16</inkml:trace>
  <inkml:trace contextRef="#ctx0" brushRef="#br0" timeOffset="10510.56">19551 11562 15 0,'0'0'72'0,"0"0"-11"0,0 0-7 0,0 0-5 15,0 0-1-15,0 0-2 0,0 0-4 16,0 0-5-16,0 0-4 0,0 0 1 16,0-2 1-16,0 2 0 0,0 0-7 15,0-1-8-15,0 1-8 0,0-2-3 0,0 0-2 16,2 1 3-16,-2 0 6 0,0-1 1 15,0 1 1-15,0-1-4 0,4-1-4 0,-4 2 7 16,2-1 11-16,-2-1 12 0,0 1 2 16,4 0-6-16,-4 0-9 0,4-1-9 15,-4 0-6-15,2 0 7 0,-2 2 13 0,5-2 11 16,-1 0 3-16,-4 0-9 0,0 1-7 16,2-1-12-16,2 0-7 0,-4 2-7 15,2-2 0-15,-2-1-1 0,4 2-1 16,0-1 0-16,-2 0 1 0,2 0-2 0,-4 0 1 15,3-1 10-15,1 2 17 0,0-1 15 16,-2 0 2-16,2 0-11 0,-2 0-8 16,-2-1-9-16,8 2-7 0,-8 0-2 15,2-1-4-15,7 0-4 0,-9 0 0 0,6 2 0 16,-6-2 3-16,2 0 0 0,6 0-4 16,-8 1-2-16,2-1 0 0,4 2 4 15,-1-1 0-15,-1-1-1 0,-2 2-2 16,4-3 0-16,-2 3 1 0,0-2 0 0,-2 2 0 15,7-1-3-15,-3-1 1 0,-4 2 0 16,2-1 4-16,0 1-2 0,-2-1-1 16,4 0 1-16,3 0 3 0,-7 0-2 0,6 1-1 15,-6-1 0-15,2 2-1 0,2-1 2 16,-1-1 1-16,1 1 0 0,-4-1-1 16,6 1-1-16,-6 1 1 0,4-2 0 15,3 0 1-15,-3 1 0 0,0 0-1 0,0 1-1 16,2-2 0-16,-5 2 0 0,3-1 0 15,2-1-1-15,-2 2-1 0,0-1-1 16,1-1 2-16,1 2 0 0,-6-1 1 16,4 1 0-16,2 0-2 0,-1-2 1 0,-5 2 1 15,6 0 2-15,-2 0 0 0,0-1-2 16,1 1 0-16,1 0 0 0,-6 0 0 0,4 0-1 16,2 0 1-16,-6 0 0 15,5 0 0-15,1 1 0 0,-2-1-1 0,0 0 2 16,1 0-1-16,1 0 1 0,-2 0-1 15,0 0 2-15,0 0-2 0,3 0 2 0,-3 0-2 16,0 0 0-16,0 0 0 0,0 0 0 16,3 0 0-16,-7 0 0 0,8 0 2 15,-4 2-2-15,3-2 0 0,-7 0 1 16,4 1 0-16,2-1-1 0,-6 0-1 0,4 0 0 16,3 2-1-16,-7-2 5 0,6 1-2 15,-2-1 0-15,-4 2 0 0,7-1 0 16,-7-1-1-16,4 2 1 0,2-1-2 0,-6 0 1 15,4 1 0-15,-2 0 3 0,3-1-3 16,1 1 1-16,-6-1-1 0,4 1 1 16,-2-1-2-16,3 2 2 0,-3-1 2 15,2-1-1-15,0 2-1 0,-2-1-1 0,2-1 4 16,-1 2-2-16,1 0-1 0,-2-1-1 16,2-1 1-16,0 2 1 0,-2-2 2 15,3 3 37-15,-5-1 46 0,6 0 29 16,-6 0-17-16,6 0-35 0,-1 0-23 0,-5 1-13 15,2-1-12-15,0 2-3 0,-2-2-5 16,4 1-3-16,-2 1-2 0,0-1-2 16,-2 1 3-16,3-1 1 0,-3 2-3 15,6-1-3-15,-6 1 8 0,2-2-3 0,0 2-1 16,-2 0-6-16,2-1 3 0,-1 1 1 16,1 1-1-16,0-1-1 0,-2 0 1 15,2 2 1-15,-2-1 1 0,2-1-2 0,0 3 0 16,-2-1 0-16,3 1 1 0,-1 0 3 15,-4 0 1-15,2 0 1 0,2 0 41 16,-2 0 38-16,-2 0 30 0,4 0-23 16,0 1-28-16,-4-1-23 0,0 2-14 0,2-2-7 15,-2 1-6-15,0-1-5 0,0 2-4 16,0-2-1-16,4 0-3 0,-4 1 0 16,0-1 0-16,0 0 4 0,0 2 0 0,0-2-5 15,0 0-2-15,-4 0 2 0,4 0 3 16,0 0-1-16,0-2 3 0,-2 2-2 15,2 0 0-15,-4 0 0 0,0-1 1 0,4 0-2 16,-2 0 0-16,-2 0-6 0,2 1 4 16,-2 0 0-16,-1 0 4 0,3-2 1 15,-6 2 23-15,6 0 25 0,-2-2 17 16,2 1-8-16,-6 0-14 0,5 1-16 0,-3-2-15 16,2 0-6-16,-2 1-3 0,-2 0-1 15,6-1-4-15,-5 1 0 0,-1-3-1 16,2 3-3-16,4 0 0 0,-6-2 2 0,1 1 3 15,1-1-2-15,0 0-1 0,-2 0 2 16,2 0 2-16,-1 0 0 0,1 0-2 16,-4 0-1-16,4-2 0 0,-5 3-1 15,5-1 2-15,-4-1-2 0,-1 2 0 0,5-1-1 16,-8 0 3-16,3 0-1 0,5-2 1 16,-4 2 1-16,2 0 15 0,-3-1 26 15,1 1 16-15,0-1 0 0,-1 2-12 0,1-3-15 16,2 2-14-16,-3 0 2 0,-3 0 3 15,3-1 4-15,3 1-6 0,-2-2-9 16,-5 1-3-16,5-1-2 0,2 0-3 0,0 1-1 16,-1 0 0-16,-1-1-3 0,0-1-1 15,3 0 2-15,-7 0-2 0,8 0-1 16,-5-1 0-16,1 1 2 0,4-2 1 16,-5 1-2-16,1-2-1 0,2 1 8 0,-2-1 10 15,-1 0 3-15,5 0 2 0,-8-1-10 16,3-1-4-16,3 1-8 0,-2-1-1 15,-1-1-1-15,1 2 3 0,-2-2 0 0,1-1 0 16,-3 0-4-16,3 0-1 0,3-1 3 16,-2 0 0-16,-5 1 2 0,5-2-3 15,2 0 0-15,-7 0-2 0,5 0 7 16,2-1 0-16,-1 1-3 0,-1-2-6 0,2 2 0 16,-3-1 3-16,5-1 1 0,-2 1 3 15,0-1-1-15,-1 0-3 0,3 0-1 16,-4-1 2-16,8-2-3 0,-6 2 1 15,-1-1 3-15,1-2 0 0,2 0-2 0,0 0-2 16,-1-1 4-16,-1 0-1 0,2 1 1 16,0-1-1-16,0-1-2 0,-1-1 0 15,3 2 3-15,0-2-3 0,2-1 3 16,-6 2-1-16,8-3-1 0,-2 2 1 0,2-1 0 16,0-1-4-16,0 1 5 0,2-1-3 15,-2 1 6-15,4-1 2 0,0 1-3 0,-2 1-2 16,-2 0-3-16,8-1-1 0,-8 2-2 15,7-1-17-15,-5 1-39 0,6-1-74 16,-8 3-122-16,6 0-138 0,-4 0-124 16,6 2-116-16,-1-2 23 0,3 1 111 0,-4 2 196 15</inkml:trace>
  <inkml:trace contextRef="#ctx0" brushRef="#br0" timeOffset="13146.41">21451 9166 6 0,'2'-1'54'0,"-2"-1"-9"0,0 1-11 15,4-1 8-15,0-1 8 0,-4 0 23 16,2 0 9-16,-2 0 9 0,6 0-78 0,-6 0-50 15,8 0-36-15,-6 2 53 0,3-2 16 16,-3 0 4-16,2 0 1 0,0 0 8 16,-2 0 19-16,6-1 25 0,-2 2 24 15,-3-1-1-15,5-2-9 0,-6 2-14 0,4-2-14 16,2 1-11-16,-1 1-5 0,-1-1-7 16,0-1-2-16,2 2-7 0,0-1 0 15,1 1-2-15,-3-2-1 0,0 2-1 0,0 0-4 16,5-1 2-16,-5 1 3 0,4 0 1 15,-4-2-3-15,5 2 0 0,3 0 0 16,-3-1 2-16,-3 1 0 0,0-2 35 16,0 0 33-16,3 3 30 0,3-3-18 0,-3 2-24 15,-3 0-26-15,2-2-13 0,-4 3-10 16,5-1-2-16,-1 1-6 0,-4-1 0 0,5 2-2 16,-1-1 1-16,0 1-1 0,1-1 0 15,-5 0-1-15,4 2 0 0,0 0 1 16,-3 0 2-16,3 0-3 0,0 0 0 15,-4 0-3-15,5 2 3 0,-3-2-2 0,0 2 2 16,3-1 0-16,-3 2-1 0,2-1 1 16,1-1 0-16,-5 2 2 0,8 0 2 15,-3 0-4-15,-5 0 3 0,4 2-3 16,-2-2 2-16,3 1 1 0,-1-1 2 0,0 2-2 16,1-1-5-16,-1 1 2 0,-4 1 2 15,5-2-2-15,-1 1 0 0,-4 1 3 0,5 0-1 16,-3 0-1-16,0 0-1 0,0 0 1 15,1 1 1-15,1 0 1 0,-4 1-2 16,4 0 1-16,-7-1 0 0,7 2 0 16,-4 0 1-16,2 0 3 0,-1 2 19 0,-5-2 15 15,6 1 8-15,-2 1-16 0,-4-1-7 16,6 1-7-16,-6-1-5 0,5 0-9 16,-3 1-3-16,0-2-1 0,-2 2 2 0,2-1-1 15,0 1 1-15,-2-1-2 0,2-1 0 16,-1 2-2-16,1-1 2 0,0 1 0 15,-4 1 1-15,2-2 0 0,2 1 0 16,-2-1 0-16,2-1-1 0,0 2 0 0,-2-1 2 16,-2 0-1-16,9 1-1 0,-9 0 0 15,6-1 2-15,-6 1-1 0,2-1 2 16,-2-1-3-16,4 2 0 0,0-1 1 16,-4-1 1-16,2 2 1 0,2-2 0 0,-4 0 23 15,0 0 45-15,2 0 44 0,-2 0 21 16,0 0-13-16,0 0-26 0,0-2-30 0,0 2-26 15,0 0-13-15,0 0-9 0,0 0-7 16,0 0 1-16,0 2-4 0,-2-2-2 16,2 0-3-16,0 0 2 0,-4-1-2 15,2 2 22-15,2-2 35 0,-4 3 40 0,0-2 12 16,4 0-15-16,-2 2-29 0,-2-2-23 16,2-1-18-16,-2 2-8 0,-1-2-7 15,3 2-2-15,-6-2-1 0,2 3-7 16,4 0 1-16,-6-2 0 0,1 1 1 0,1-1-2 15,0 0-3-15,-2 2-2 0,-1-2 7 16,1 0 1-16,0 0-3 0,0 0-3 16,-1 0 0-16,1 0 2 0,-2-2 4 0,4 2-3 15,-5-1-1-15,3-1 0 0,-2 2 2 16,-1-1 0-16,5-1 16 0,-8 1 10 16,3-2 11-16,3 1-8 0,-2-1-8 15,-5 0-8-15,5 0-7 0,-3-1-4 0,1-1-1 16,2 1-3-16,-5-1-1 0,5 1 3 15,-3-3 0-15,-1 2-2 0,2 0 0 16,-1-2-3-16,-1 1-2 0,1-2 1 16,-1 1 0-16,1 1 3 0,-1-2-1 0,-3-1-1 15,7 2-1-15,-6-2 0 0,7 0 2 16,-5 0-3-16,1 0 2 0,3-2 0 16,-4 2 3-16,3-1 1 0,3-2-1 15,-6 1 1-15,3-1-4 0,3 0-3 0,-2 0 3 16,-1-2 2-16,1-2 1 0,0 1-4 15,-1-1 1-15,3-1-1 0,-2 0 7 16,-1 1-3-16,1-2-1 0,0 2 0 0,-1-1 1 16,-1-1-2-16,2 0 0 0,-1 1-2 15,1 0 2-15,-2-2 0 0,1 0 4 0,1 1-10 16,-3 0 1-16,-1-2 2 0,4 1 7 16,1 0-2-16,-5-2-2 0,4 1 0 15,1-1-2-15,-5 2 6 0,4-2-3 16,-1 0-2-16,3 1-6 0,-2-1 5 15,-5 0-2-15,5 0 2 0,4-2-1 0,-5 3 3 16,5-3-3-16,-4 1 0 0,8-1 3 16,-7-1 0-16,3 2 0 0,0-2-4 15,2-1 1-15,2 2 0 0,-4-1 3 0,1 0-1 16,1 0 1-16,4-1-5 0,-2 0 3 16,2 0 0-16,0-1 2 0,0 1-1 15,0-1-2-15,0-1-12 0,0 2 6 0,0-2 2 16,2 0 14-16,2 1-5 0,1 1-16 15,-3-2-55-15,2 1-87 0,-2 2-97 16,6-1-78-16,-6 1-49 0,4-1-52 0,5 0-67 16,-1 1 20-16,-4 2 94 0</inkml:trace>
  <inkml:trace contextRef="#ctx0" brushRef="#br0" timeOffset="15949.51">23057 11568 11 0,'0'-2'73'0,"0"2"8"0,0 0 3 15,0-1 7-15,0-1 3 0,0 1-3 16,0 1-14-16,0-3-17 0,0 1-21 16,0 0-12-16,4 0-11 0,-4 0-4 15,0-1-6-15,0 2 2 0,2-4-5 0,-2 4 0 16,0-4 11-16,4 2 10 0,-2 0 11 15,-2-1-3-15,4-1-1 0,0 1-5 16,-2-1-8-16,-2 1-7 0,9-1-4 16,-9 0-2-16,6 1-1 0,-4-2-1 0,2 2-3 15,0 0 0-15,2 0 2 0,-4-2-2 16,7 2 3-16,-7-1-3 0,4 1 2 0,2-1-4 16,-6-1 2-16,7 2 2 0,-3-1-2 15,-4 1-2-15,6-1 0 0,-2 0 2 16,1 1 1-16,-3 1 0 0,2-1-1 15,0-1-1-15,0 1 0 0,3 1-2 0,-7 0 3 16,4-2-2-16,2 2 2 0,-6 1 0 16,4 0 0-16,3-1 0 0,-3 1 0 15,0-1 2-15,0 0 1 0,3 2-3 16,-3-3-3-16,0 2 1 0,0-1 4 0,0 1 1 16,5-1-1-16,-3 0 0 0,-2 2-2 15,4-2 0-15,-3-1-2 0,-1 3 2 16,0-2 0-16,2 2 0 0,1-1 0 15,-1 2 0-15,-2 0 2 0,4-1 1 0,-3-1-1 16,3 2-3-16,-4-1 0 0,4-1-2 16,-7 2 3-16,7 0-2 0,0-1 2 15,1 1 0-15,-1 0 5 0,-4 0-3 0,4-2 0 16,1 2-2-16,-3 0 0 0,0-2 0 16,3 2 0-16,-3 0 2 0,0 0-4 15,0 0 2-15,1 0-2 0,-1 0 1 16,0 0 0-16,3 0 1 0,-5 2 0 0,4 0 4 15,-4-2-2-15,5 1-1 0,-5-1-4 16,0 0 3-16,0 2 0 0,5-1 0 16,-5-1 0-16,4 2 0 0,-4-1 0 0,5 1 0 15,-3-1-2-15,0 1 0 0,0 0 2 16,-1 0 2-16,3 0 0 0,-4 1 1 16,0-2 0-16,1 2-1 0,1 0 0 0,-2-1-3 15,0 1 1-15,0 1-1 0,1-1 4 16,1 0-2-16,-6 0 2 0,6 2-2 15,-2-3 3-15,-3 3 8 0,5 0 27 16,-2-1 24-16,-4 0 2 0,6 1-18 0,-6 0-13 16,7-1-12-16,-3 0-8 0,-4 3-4 15,6-3-3-15,-2 2 36 0,-3 0 30 16,5 0 23-16,-6 0-23 0,2 2-25 0,-2-1-17 16,6 0-13-16,-6 1-5 0,3 1-4 15,-1 0-3-15,2 0-2 0,-6 2-2 16,2-2-1-16,2 1 0 0,0 0 3 15,-2 1-2-15,2-2-2 0,-2 2 0 0,3-2 1 16,-1 1 1-16,-4 1 1 0,2-1 0 16,2-1-3-16,-2 0 2 0,2 2-2 15,0-2 0-15,-4 0 0 0,2 0 0 16,2-2 0-16,1 2 1 0,-5 0 1 0,2 0-1 16,2-2 1-16,-2 3 1 0,-2-1 2 15,4 1 0-15,0-2 0 0,-4 2-1 16,0-1 0-16,2 2-2 0,-2-3-2 0,0 3 2 15,0-2 0-15,0 2-2 0,0-3-2 16,0 3 0-16,-2 0 2 0,2-1 4 16,0 1 5-16,0-2-3 0,-4 1-1 15,4-1-8-15,-4 2-1 0,4-2 3 0,0 0 0 16,-2 0 1-16,2 0 1 0,0 0-1 16,-4 0 0-16,2 0 0 0,2 0 1 0,-5 0 3 15,1 0 14-15,2 1 15 16,-2-1 8-16,0 2-9 0,2-2-10 0,-2 1-7 15,2-1-10-15,-7 2 1 0,7-1-1 16,-4-1-1-16,-2 2 17 0,6-3 23 0,-4 3 20 16,-3-2-4-16,7 0-9 0,-6 0-18 15,2 0-8-15,0 0-3 0,-1 0 13 16,1 0 12-16,-2-1 3 0,2 1-6 16,-5-2-10-16,9 2-13 0,-6-3 7 0,2 2 14 15,-4-1 8-15,7 1 2 0,-3-1 0 16,-4 0-8-16,2 1-8 0,1-2-9 15,5 0 0-15,-8 0 14 0,4 0 16 16,-2 0 7-16,-1 0-2 0,1 0-4 0,-2-1-4 16,1-1 0-16,-1 1-5 0,0-2 1 15,-5 1-2-15,7-1-9 0,-2 0-6 16,-5 0-9-16,3-1-7 0,-3-1-5 0,7 2-8 16,-6-3 2-16,1 2-1 0,-1-1 7 15,3-1-5-15,-1 0-4 0,0 2-10 16,1-2 5-16,-3 0 0 0,3 1-2 15,-1-1 1-15,2 0-1 0,-3 0 3 0,3 0-2 16,-4 0 3-16,5 0-2 0,-5-1 2 16,1-1 0-16,3 2 2 0,-4-3 1 0,-3 2-3 15,5-2-1-15,-3 0-2 0,-1-1 4 16,3 0 2-16,-1 0-2 0,-3-1 0 16,5 0 8-16,-3 0 6 0,-1-1 10 15,3-1-7-15,1 0-6 0,-2 0-3 0,1-1-2 16,3-1-1-16,-5 0-5 0,5-1-1 15,-2 1-2-15,1-2 1 0,1-1 0 16,-2 0-1-16,5 0-9 0,-7 0 5 16,4-2 1-16,3 1 10 0,-3-2-4 0,4-1-4 15,-5-1 4-15,5-1-2 0,0 2 6 16,0-2-5-16,-2-1 0 0,6 1-3 16,-5 2-1-16,-1-2 1 0,6 2 2 0,2-2 0 15,-8 1-1-15,8-1-8 0,0 0 6 16,0 0-1-16,0 2 6 0,4-2 5 15,0-2 0-15,-4 1 0 0,2-1-7 16,6 2-4-16,-1-1 1 0,-5-1 1 0,8 2-2 16,-4 2 4-16,2-1-1 0,-1 2-6 15,-1 0-27-15,0 2-52 0,4 1-109 16,-3 1-143-16,1-1-131 0,0 2-73 0,0-1-47 16,-1 2 29-16,-1-1 95 0,0 0 161 15</inkml:trace>
  <inkml:trace contextRef="#ctx0" brushRef="#br0" timeOffset="18485.5">25393 10860 24 0,'4'-2'54'0,"0"1"1"0,-2-1 7 16,4 1 1-16,-2-1-1 0,2-1-4 0,-1 2-13 16,-1-1-9-16,2 0-10 0,-4 0-1 15,6-1-4-15,-6 1 0 0,2 1-6 16,3-2-7-16,-1 1-2 0,-2 1-2 0,2-2-2 15,0 0 1-15,3 1 1 0,-3 1-2 16,0-2 2-16,4 1 12 0,-3-1 12 16,3 2 11-16,0-2-10 0,1 1-9 15,-3 0-8-15,2 0-2 0,0 0-5 0,1 1 0 16,-1-1-3-16,0-1 2 0,-1 2-4 16,1-1 0-16,0 1 21 0,1 1 14 15,-1-2 12-15,0 0-14 0,-1 2-11 16,1 0-8-16,-2 0-7 0,1 0-2 0,5 0 1 15,-8 0-1-15,5 2 1 0,-1 0-3 16,0-2-3-16,-4 1 0 0,5-1-1 16,-3 3 1-16,2-3 1 0,1 2-1 0,-5-1 3 15,8 2-3-15,-7-1 0 0,-1 0 2 16,4 0-2-16,0 1 0 0,1 0 0 16,-5 0 2-16,4 0-1 0,-3 0 0 0,-1 0 0 15,4 2 1-15,-4-2-2 0,5 0 3 16,-5 0-1-16,2 1 0 0,0 1-9 15,1-1 3-15,-3 1 2 0,4-2 5 16,-8 3 2-16,9-2-2 0,-5 2-1 0,2-2-1 16,-2 1 33-16,0 3 40 0,1-2 37 15,1 0-11-15,-2 1-28 0,-4-1-27 16,6 0-17-16,-1 3-10 0,-1-3-7 0,-2 2-4 16,2 0 1-16,-2 0 0 0,3 0-4 15,-1-1 0-15,0 2-2 0,-2-2-1 16,2 3 3-16,0-2-1 0,-1 3 2 15,1-4-4-15,-2 4 1 0,2-2-2 0,-2 0-5 16,2 0 3-16,-3 0-1 0,5 0 10 16,-6 0-2-16,2 1-3 0,-2-2-1 15,6 1-1-15,-6 0 3 0,3-1 46 16,-1 1 57-16,2-2 32 0,-6 0-25 0,2 3-39 16,2-3-25-16,0 2-18 0,-2-1-11 15,2 1-8-15,-4-2-1 0,2 2-5 16,3-1 0-16,-5 0 0 0,4 2 0 0,-4-2 30 15,2 0 24-15,-2 1 19 0,0 0-17 16,0-1-21-16,0 1-11 0,0 0-10 16,0 0-6-16,0 0 28 0,0 0 31 15,0 0 28-15,0 0-9 0,-2 0-23 0,2-1-26 16,0 0-15-16,-4 1-10 0,4 0-6 16,-5-1-4-16,3 1-5 0,2-2 5 0,-4 2-4 15,2-1 1-15,-2-1-5 16,0 1 5-16,2-1 22 0,-4 2 26 0,2-1 11 15,-1-1-12-15,3 1-15 0,-6 0-12 16,6 0-6-16,-4 0-6 0,2-1-7 16,-3-1-2-16,1 2-2 0,2-1 3 0,-2 1-2 15,-2-1 1-15,1-1-3 0,1 2-1 16,0-2-5-16,0 1 2 0,-2-1 6 16,1 0 6-16,1 2-3 0,0-2-5 0,-2 0-12 15,2 0 3-15,-1 0 5 0,1 0 9 16,0-2-1-16,-4 2 11 0,1 2 11 15,1-4 19-15,0 2-9 0,0 0-6 16,-1-1-20-16,1-1 0 0,0 2-5 0,-3-3-3 16,3 2 7-16,-2-2 4 0,4 0 12 15,-5 0-6-15,-3 0-2 0,3-2-14 16,3 2 1-16,-2-1-3 0,-1-1-1 0,-3-1 4 16,6 2-3-16,-3-2 2 0,-3-2-2 15,6 2 1-15,-7-1-2 0,3-1 2 16,1 0-5-16,-3 1 1 0,2 0-2 0,-3-1 9 15,7 1-6-15,-7-1 2 0,3-1-4 16,-2 0 2-16,3 0 4 0,-1 0-2 16,-1-1-1-16,3-1 2 0,0 2 0 0,-5-1-3 15,7-2 0-15,-7 0-1 0,5 0 0 16,0 0 2-16,2-2-3 0,-3 0-1 16,-3 3 2-16,3-3 2 0,3 1 2 15,-2-1-4-15,-1 1-2 0,1-1 1 0,0 1-2 16,-1-2 4-16,5 1 0 0,-4-1 2 15,4 0-2-15,-5 0-2 0,5 0 2 16,-4-1 4-16,8-1-3 0,-9 1 0 16,5 1-7-16,-2-2 5 0,6 1-1 0,-6-1 3 15,1 1 1-15,1-1-3 0,0 0-5 16,0 1 1-16,2 0 3 0,-3-1-1 16,3 1 3-16,2-1-3 0,-6-1 5 15,6 1-4-15,-6 0 1 0,6-1 0 0,-3-1 0 16,3 2-2-16,-6-1 1 0,8 0 2 15,-2-2 0-15,2 2-3 0,-4 2 2 16,2-2-1-16,2 0 1 0,0 0-3 0,0 0 3 16,0-2 1-16,0 1 0 0,0-2-1 15,0 1 0-15,2 0 1 0,2 0 1 16,-4 0-1-16,2-1 0 0,2 0-3 0,2 2-3 16,-1-2 3-16,1 1 0 0,0-1 2 15,2 0 1-15,1 2-4 0,1-2 1 16,0 1-1-16,1 0-14 0,-1 3-45 0,0-1-120 15,-1 1-162-15,1 2-146 0,-4-1-91 16,4 1-45-16,-1-2 57 0,-3 2 126 16</inkml:trace>
  <inkml:trace contextRef="#ctx0" brushRef="#br0" timeOffset="20954.62">26800 8992 48 0,'4'-2'55'0,"-4"0"3"16,0 2-3-16,2-3-7 0,3 1-6 16,-5 1-9-16,2-2-3 0,-2 1-5 15,4-1 4-15,0 0 1 0,-2 0 7 0,2 0 6 16,-2 0 4-16,2 0-3 0,0 0-5 16,-2 0-12-16,5 1-9 0,-3 0-5 15,0-1-6-15,-2 0 0 0,6 0 0 16,-2 0-3-16,-3-1-2 0,5 2-2 0,-2-1 3 15,-4 0 0-15,6 0-1 0,-1 0-2 16,3-1 1-16,-8 2-1 0,8-1 4 16,-3 0-5-16,3 1 24 0,-4-1 23 15,4 0 24-15,-1 0-6 0,-1 1-12 0,2 0-17 16,1-1-14-16,-5 1-5 0,8-1-6 16,-3 2-5-16,-3-1-1 0,0 1-4 0,0-1-3 15,3 2 2-15,-3-2 1 0,0 2 1 16,3-1 1-16,-5 1-1 0,4 0 2 15,-4 0 1-15,5 1-2 0,-3-1-3 16,-2 2 0-16,4-2 1 0,-3 2-2 0,3-1 4 16,-4 1 2-16,5-1-3 0,-5 2-1 15,4-1-1-15,0-1-2 0,-3 1 2 16,-1 0 1-16,0 0 0 0,4 1 1 0,-3 0 2 16,3 0-2-16,-4-1-1 0,4 1 6 15,-3 0 31-15,3 1 33 0,-2-1 19 16,-2 0-17-16,5 2-24 0,-5-2-18 15,4-1-11-15,-3 3-7 0,3 0-3 0,-8-2-2 16,8 1-3-16,-4-1 1 0,5 2-3 16,-5-1-4-16,2 1 2 0,-2 1 8 15,1 0 2-15,-1 0-2 0,2-1-10 16,-2 2 4-16,-4-1 0 0,7 1 0 0,-7 1-2 16,6-1 0-16,-6 1 1 0,2-1 2 15,-2 2-3-15,7-1 3 0,-3 0-1 16,-4 0-2-16,2 1 0 0,0 0 2 0,-2-1-1 15,2 1 4-15,-2 0-4 0,3 0 2 16,-1 0-2-16,-2 1 2 0,2-1-2 16,0 0 2-16,-2 2-2 0,2-2 1 15,-2 1-1-15,-2-1 0 0,9 0 0 0,-9 2-1 16,2-2 0-16,2 1 1 0,-4 0 3 16,2 1-1-16,-2-2 1 0,4 0 42 0,0 0 40 15,-4 0 30-15,0 1-26 16,2-2-29-16,-2 1-21 0,0 0-11 0,0 0-9 15,0-1-7-15,0 1-4 0,0-2-3 16,-2 1 1-16,2 0-4 0,0 0 0 0,0 0 0 16,-4-2 0-16,0 1 0 0,4 0 0 15,0 1 34-15,-2-2 38 0,2 2 28 16,-4-1-14-16,2 1-29 0,-3-1-23 16,1 1-13-16,2-1-10 0,-2 1-4 0,2-1-2 15,-6-1-3-15,6 2 1 0,-2-1 1 16,-1-1-1-16,3 2-2 0,-4-1-2 15,2-1 12-15,-2 2 27 0,2-4 33 16,2 2 16-16,-7 2-7 0,7-2-5 0,-4-2-14 16,-2 1-8-16,6 0-19 0,-7 0-12 15,7 1-11-15,-4-3-6 0,-2 2-2 16,2-1-1-16,4 1 2 0,-7-1-5 0,3-1 4 16,-4 1-6-16,8 0-1 0,-7-1 2 15,1 1 17-15,0-1 10 0,2 0 7 16,0 0-6-16,-1 0-6 0,-3 0-7 15,4 0-4-15,-5-1-4 0,5 1 10 0,-4-1 5 16,2 0 5-16,-1 0-7 0,-1-1-10 16,4 2-1-16,-4-1-4 0,-1-1 4 15,1 1-4-15,4-1 0 0,-5-1 4 16,5 2 7-16,-8-2 4 0,7 1-1 0,-3-1-3 16,4 0-4-16,-4 0-2 0,-1-1-6 15,3 1-3-15,-2-2-6 0,-1 1 4 16,1-1 4-16,-2 1-4 0,1-2 6 0,-3 1 4 15,3 1 15-15,-1-3-7 0,0 2-7 16,1 0-5-16,-3 1-4 0,3-2 1 16,3 1-3-16,-2-1 0 0,-5 2 1 15,5-3 0-15,2 3 2 0,-3-2-3 0,5 0 4 16,-4 0 0-16,0 0 0 0,3 0 6 16,-3-1 4-16,4 1-2 0,-5-2-4 15,5-1-1-15,-2 2-2 0,-2-1-1 16,3-1 1-16,1 0 0 0,0 0-3 0,-4 0-4 15,4 0-2-15,-5-1 4 0,5 1 3 16,-2-1 0-16,-1 0-3 0,1 1-2 0,2-1 0 16,-4-1 1-16,8 2 2 15,-7-1 0-15,3-1 7 0,0 0-5 0,0 1-2 16,2-2-9-16,2 2 3 0,-7-1 1 16,7-1 2-16,-4 0 4 0,2 2-4 0,0-4-1 15,2 2 0-15,-2 0 3 0,-1 0 0 16,3 0 0-16,-2 0-2 0,2 0 2 15,-2-1 2-15,0 2-2 0,2-3 0 16,2 3-5-16,-6-2 3 0,6 0 2 0,0 0-3 16,-5-1 2-16,1 1-4 0,4-1 3 15,0-1 1-15,0 0 2 0,0 0-2 16,0 2 0-16,0-2 1 0,0 0 2 0,4 0-2 16,-4 0 2-16,5 1 0 0,-5-2-2 15,2 2 0-15,2-1-4 0,-4 2 1 16,2-2-2-16,-2 0 5 0,8 1 2 15,-8-1-2-15,6 1-2 0,-4 0 2 0,-2 0 0 16,9 1 0-16,-7-1 0 0,-2 1 0 16,8 1 0-16,-8 0 0 0,6 0-1 15,-4 0-3-15,-2 0-3 0,9 0 1 0,-7 0 2 16,2 1 3-16,-2-1-22 0,6 2-33 16,-6-1-41-16,4 1-46 0,-2-1-68 15,1 0-104-15,-3 3-89 0,6-1-55 16,-8-1-35-16,6 2-39 0,-4-3 43 0,-2 2 106 15</inkml:trace>
  <inkml:trace contextRef="#ctx0" brushRef="#br1" timeOffset="41475.61">6793 9233 91 0,'0'0'124'0,"0"0"-75"15,0 0-50-15,0 0-35 0,0-1 54 16,0 1 28-16,0 0 21 0,0-1 9 0,0 1 7 16,0 0 4-16,0 0 9 0,0 0 5 15,0 1-1-15,0-1-12 0,0 1-13 16,0-1-10-16,0 2-8 0,0-2-8 0,0 2-10 15,0-1-13-15,0-1-10 0,0 0-9 16,0 2-4-16,0-2-3 0,0 0-2 16,0 1 1-16,0-1-2 0,0 0 1 15,0 0 1-15,4 2 3 0,-4-2 0 0,4 1 0 16,-4-1-2-16,2 2 0 0,-2-2 3 16,4 1-2-16,-2-1 0 0,2 2 1 15,0-1-2-15,-4 0 0 0,2-1 2 16,7 2-1-16,-9 0-2 0,2-1 1 0,2-1 2 15,-2 2 0-15,6-2 12 0,-6 1 10 16,2-1 7-16,-1 0-10 0,5 0-8 16,-6 2-4-16,2-2-3 0,-2 0-1 0,2 0-2 15,2 1-2-15,3-1-2 0,-7 2 2 16,4-2 2-16,-2 1 0 0,0-1-2 16,-2 2-1-16,4-2 2 0,-1 0 0 15,-1 1-2-15,2-1-2 0,-4 1-1 0,2-1 1 16,2 0 4-16,-2 0-1 0,1 2 1 15,-3-2 0-15,4 0 1 0,-2 0-3 16,2 0 1-16,-2 0-1 0,-2 0 2 16,7 0 0-16,-7 0-1 0,6 0-1 0,-6-2-3 15,4 2 1-15,-2 0 1 0,1 0 1 16,-3 0-3-16,4 0 1 0,2 0 2 0,-6 2 2 16,2-2 0-16,-2 0-1 0,2 2 0 15,3-2-1-15,-3 0-1 0,0 0 2 16,-2 0 1-16,2 0-2 0,-2 0 2 15,6 0 0-15,-5 0-2 0,1 0 0 0,-2 0-1 16,2 0 1-16,0-2 0 0,-2 2-1 16,6-2 1-16,-8 2 1 0,2 0-1 15,3 0 0-15,-3 0 0 0,2 0 0 16,0 0 1-16,-4 0-1 0,2 0 0 0,-2 0 0 16,4 0 1-16,-2 0-1 0,-2 0 2 15,4 0-1-15,0 0-1 0,-4 0 0 16,2 0 0-16,-2 0 1 0,0-1 0 0,5 1 0 15,-5 0-1-15,2-1 3 0,-2 1-1 16,0 0-2-16,0 0 0 0,4-2-2 16,-4 2 1-16,0 0 2 0,0 0 1 15,0-1 0-15,4 1 1 0,-4 0-2 0,0 0 2 16,0-2-3-16,0 2 1 0,2 0-1 16,-2 0 3-16,0 0-2 0,0 0 7 15,0 0-5-15,0 0-3 0,0 0-7 16,0 0 5-16,0 0-3 0,0 0 5 0,0 0 0 15,0 0 5-15,0 0-5 0,0 0 2 16,0 0 0-16,0 0 1 0,0 0-1 16,0 0-1-16,0 2-2 0,0-1-1 0,0 1 2 15,0-1 1-15,0 0 0 0,-2 3-1 16,2-3-1-16,0 2 2 0,0-1 0 16,0 1-1-16,-4 0 0 0,4 1 3 15,0-1-2-15,0 2-1 0,0-2-2 0,0 1-1 16,0 0 3-16,0 1 0 0,0 0 0 15,0-1 0-15,0 0 0 0,0 1 0 16,0 1-1-16,0-1 1 0,0-1 1 16,0 1-1-16,0-1-1 0,0 1 1 0,0 1 0 15,0-2 0-15,0 1-1 0,4 1 1 16,-4-4 0-16,0 3 0 0,0 0 0 0,0-2 1 16,2 2-1-16,-2-1 1 0,0 0-1 15,0 1 5-15,0-2-5 0,0 1 4 16,0 1-6-16,0-2 0 0,0 1-2 15,0-1 3-15,0 2 1 0,0-2-2 0,0 0 2 16,4 0-2-16,-4 0 2 0,0 0 0 16,0-1 0-16,4 2-3 0,-4-1 3 15,0 0 0-15,0 0 2 0,0 0-2 0,0-2 1 16,0 2-1-16,0 0 0 0,0 0 0 16,2-1 0-16,-2 1 2 0,0 0-2 15,0-1-6-15,0 2 3 0,0-3 0 16,0 2 9-16,0 0-5 0,0-1 2 0,5 1-3 15,-5 0 0-15,0-2 0 0,0 1 1 16,2-1 0-16,-2 1 1 0,0-1-1 16,0 1 14-16,0-1 21 0,0-1 32 15,0 2 23-15,0-2 9 0,0 1-13 0,0-1-25 16,0 0-19-16,0 0-14 0,0 0-3 16,0 0-8-16,0 0-4 0,-2 0-6 15,2 0-2-15,-5 0-5 0,5 0 0 16,0 0 2-16,-2 0-1 0,2 0 1 0,-4 0-2 15,0 0 1-15,2 0 1 0,-2 0 0 16,4 0-1-16,-4 0 20 0,2 0 16 16,-3 0 13-16,3 0-12 0,-2 0-14 15,0 0-8-15,-2 0-6 0,4 0-6 0,-6 0 0 16,6 0 2-16,-3 2-4 0,-1-2-1 16,2 1-5-16,-2-1 1 0,2 2 3 15,-2-2 4-15,3 1 2 0,-5 0-1 0,2-1-4 16,4 2-4-16,-6-2 2 0,1 2 0 15,3-1 0-15,-2-1-1 0,4 2-2 16,-6-2 3-16,2 1 0 0,-1 1-2 0,1-1-2 16,2 1 3-16,-2-2 0 0,0 3 6 15,2-2-2-15,-3 0 11 0,3 1 36 16,-2 0 40-16,0-1 28 0,2-1-8 0,-3 2-25 16,3-1-16-16,-2 1-18 0,2-1-11 15,-2-1-15-15,0 2-7 0,1-2-9 16,-1 1-4-16,4 1-3 0,-6-2 3 15,2 1-4-15,4-1 0 0,-7 1 0 0,3-1 1 16,2 2 0-16,-2 0-1 0,4-2 3 16,-2 0 8-16,-3 0 27 0,3 1 4 15,2-1-6-15,-6 0-23 0,2 0-3 16,4 0-4-16,-7 2-4 0,7-2 1 0,-2 0-3 16,0 0 1-16,-2 0 0 0,4 0 0 15,-2 0-1-15,0 0-1 0,1 0 0 16,-1 0 0-16,2 0 0 0,-2 0-3 15,0 0 1-15,4 0 2 0,-2 0 0 0,-2 0 5 16,4 0-5-16,-4 0 2 0,4 0-2 16,0 0 3-16,-2 0-3 0,-3 0 0 15,5 0-3-15,0 0 1 0,0 0 2 0,-2 0 0 16,2 0 0-16,0 0 2 0,0 0-2 16,0 0 0-16,-4 0 0 0,4 0 0 15,0 0 1-15,0 0-4 0,-4 0 3 0,4 0-3 16,0 0 3-16,0 0 0 0,0 0-2 15,0 0 2-15,0 0-6 0,0 0 4 16,0 0 0-16,0 0 7 0,0 0 0 16,0 0-1-16,0 0-11 0,0 0 4 15,0 0 1-15,0 0 7 0,0 0-7 0,0 0 2 16,0 0 2-16,0 0 5 0,0 0-6 16,0 0 1-16,0 0-1 0,0 0-1 0,0 0-1 15,0 0 3-15,0 0-2 0,0 0 3 16,0 0-3-16,0 0 0 0,0 0-3 15,0 0-1-15,0 0 1 0,0 0-2 16,0 0 1-16,0 0 1 0,0 0 3 0,0 0 0 16,0 0-2-16,0 0 2 0,0 0-1 15,0 0-2-15,0 0 5 0,0-2-4 16,0 2 5-16,0 0-3 0,0-1 1 0,0-1 1 16,0 0 1-16,4 1-1 0,-4 0-1 15,4-1 0-15,-4-1-1 0,0 0 3 16,0 2-6-16,0-2 3 0,2-1 3 15,-2 2-1-15,0-3 1 0,0 2-8 0,0-1 5 16,5 0 0-16,-5 0 0 0,0 0-2 16,0-1 2-16,0 1 2 0,0-1 0 15,0 1 5-15,0-1-4 0,0 2 1 0,0-2-10 16,-5 1 3-16,5 0 1 0,0-1 2 16,0-1 2-16,0 2-4 0,0-1-1 15,-2 1 1-15,2-2 2 0,0 1 0 16,0 1 0-16,-4-1 0 0,4-1 0 0,-4 0 0 15,4 2 0-15,0-3 0 0,0 3-2 16,0 0 2-16,0-1 7 0,0 0-3 16,-2 3-1-16,2-3-10 0,0 1 6 15,0-1-1-15,-4 2-2 0,4 0 3 0,0-1 1 16,0 1 3-16,0 0-6 0,0 0-4 16,0-2 10-16,0 2 1 0,0 0 4 15,0-1-15-15,0 1 3 0,0-1 0 16,0 2 4-16,0-3-2 0,-2 2 4 0,2 0-4 15,0-2 2-15,0 3 0 0,0-1 0 16,0 1-2-16,0-1 3 0,0 0 2 16,0 0-3-16,0 1 3 0,0 1-3 15,0 0 2-15,0-1-2 0,0 1 0 0,0-1 1 16,0 1-3-16,0 1 1 0,0 0-2 16,0-2 3-16,0 2 0 0,0-1-13 15,0 1 2-15,0-2 3 0,0 2 19 0,0 0-6 16,0-1-2-16,0-1-2 0,0 2-1 15,0-1-1-15,0 1 0 0,0-2 1 16,0 1-2-16,0 1 2 0,0 0 0 0,0 0 2 16,0-2-4-16,0 2 2 0,0 0-2 15,0-1 1-15,0 1-1 0,0 0 1 16,0 0 0-16,0 0 0 0,0 0 1 0,0 0-1 16,0 0-1-16,0 0 1 0,0 0 1 15,0 0 1-15,0 0-1 0,0 0 0 16,0 0 0-16,0 1 1 0,0-1 2 15,0 2-1-15,0-2 1 0,0 1-1 0,0 1-2 16,0-1 0-16,-4 2 0 0,4 0 3 16,0-1-2-16,0 1 3 0,0 0-4 15,-4-1-2-15,4 0 2 0,0 1 3 16,0 0-2-16,0-1-3 0,0-1 0 0,0 1-2 16,0-2-1-16,0 1 1 0,0 1 0 15,0-2-1-15,4-2 2 0,0 1 1 16,-4-1 2-16,2 1 0 0,-2-2 2 15,4 0 1-15,-2-1 1 0,2 0-6 0,0 0 0 16,-2 1 2-16,-2-2 2 0,7 2 0 16,-7 0-1-16,4-1-1 0,-4 2-2 15,4-1-2-15,-2 2 2 0,-2-1 4 0,0 2 1 16,0 0-2-16,0 0-10 0,0 2 5 16,0 1 2-16,0 0 10 0,0 0-5 15,-2 0-2-15,-2 1 3 0,4 1-3 16,-4-2 2-16,2 3 0 0,-3-2-3 0,5-1 0 15,-2 0-2-15,2 2-2 0,0-2-1 16,-4-1 1-16,4 0 0 0,0-2 2 16,0 0 0-16,4 0-2 0,-4-2 4 0,2 1 3 15,-2-2-2-15,5 0-1 0,-3 0-4 16,2-1 6-16,0 0-2 0,-2-1 0 16,2 2-2-16,0-2 2 0,-4 2 0 15,2 0-1-15,2 0-2 0,-1 2 3 0,-3-1 3 16,0 1-2-16,0 2 2 0,0 1-4 15,0-1 1-15,0 2-2 0,0 0 5 16,0 0-3-16,-3 2 1 0,-1-2 1 0,4 1 0 16,-2 1-2-16,2-1-2 0,-4 1 2 15,0-1-2-15,4-1 0 0,0 0-4 16,-2 0-1-16,2-3-2 0,0 2 7 0,0-2-1 16,2-2 1-16,2 1 0 0,0-2 1 15,-2-1-1-15,2 2 3 0,-1-3 1 16,5 1-1-16,-6-1 2 0,-2 2-1 15,6-1 0-15,-2 1-4 0,0 0 2 0,-4 1-2 16,2 1 6-16,-2 2-1 0,0 1 1 16,0 1-4-16,0 0-6 0,-2 2-1 15,2 3 6-15,-4 0 6 0,0-1-2 16,-2 1-1-16,6 1 0 0,-2-2 0 0,-6-1-1 16,8 0 2-16,-3 0-1 0,-1 0-4 15,2-2-2-15,2 1-3 0,0-2 2 16,-4 0 2-16,4-3 3 0,4 2-1 0,-4-4-2 15,2 1 0-15,2-4 3 0,-1 0-1 16,5 1 1-16,-6 0-1 0,2-1 3 16,-2 1 1-16,6-2-3 0,-6 3-3 15,3-2-2-15,-1 2 5 0,-2-2 1 0,-2 3-1 16,4-1-1-16,-2 1 1 0,-2 2 4 16,4 2-3-16,-4 1 4 0,-4-1-3 15,4 3 4-15,-2 3-4 0,-2-2-2 16,2 0 0-16,-2 0 0 0,-1 1 0 0,3 1 0 15,-6-1 1-15,8-1-1 0,-6 2 0 16,4-2-1-16,2 1-4 0,-8-2 2 16,8-1-4-16,0 1 2 0,-3-2 4 0,3-2 2 15,3 1-2-15,-3-2-1 0,4-2 1 16,0 1-2-16,-2-4-1 0,4 1 0 16,-2-1 4-16,0-1 1 0,3 0 5 0,-3 0-6 15,2 0 0-15,-4 2-3 0,6-2 6 16,-6 0-3-16,2 0 1 0,-1 3 1 15,1-2-3-15,0 2 0 0,-2 0 2 16,-2 0 2-16,0 2-1 0,4 2 3 0,-8 1-3 16,4 2 3-16,0-1-5 0,-2 2 1 15,2 0-1-15,-8 0 2 0,8 1-1 16,-7 0-2-16,7-1 0 0,-2 1 3 0,-2-2 1 16,0 0-5-16,4 1-2 0,-2-2-2 15,-2-1 3-15,4-1 0 0,0-1 2 16,4 0 1-16,-2-3 0 0,2 0 0 15,0-2 0-15,-2 1 0 0,2-2 1 0,-1 0-1 16,5 0 0-16,-6 0-1 0,2-2 1 16,-2 4 0-16,2-2 0 0,2 2 0 15,-6-1 0-15,5 1-2 0,-1 1-9 0,-2 1 6 16,-2 1 6-16,0 1 8 0,0 1-3 16,0 1-2-16,0 2 0 0,0 1-4 15,-2-1 5-15,2 1-3 0,-4 1 2 0,-1 0-5 16,3 0-1-16,-2 0 1 0,0-2 0 15,4 1 2-15,-2-1-1 0,-2 1 0 16,4-3-1-16,0 2-5 0,-2-1 2 16,2-3 2-16,2 0 2 0,-2-3 0 0,6-1 1 15,-2-1-1-15,0-3-1 0,3-1-3 16,-1 0 3-16,0-1 3 0,2-1 1 0,-6 2 2 16,4-1-3-16,3 1 1 0,-7 1-7 15,4 1-1-15,-2-1 2 0,0 4 5 16,-2 0-1-16,-2 2 2 0,0 2-1 15,0 4-2-15,0 1 0 0,-2 4 0 0,-2 1 0 16,0 0 4-16,-2 3-4 0,4-1 2 16,-7-2-1-16,3 2 2 0,4-3-2 15,-6 0-1-15,2 1-3 0,4-2 3 16,-2 0 1-16,-1-1-2 0,3-1-1 0,-2-1-4 16,4-1 5-16,0-3 1 0,0 1 2 15,0-4 2-15,4 0-4 0,-2-1-2 0,7-2 0 16,-7-2 2-16,2 1-1 0,2-3-3 15,-2 0 3-15,-2 1 2 0,4-1-1 16,3 2 3-16,-7-3-2 0,4 5-1 16,-2-3 0-16,0 2-5 0,-2 0 2 0,2 2 0 15,1-1 2-15,-5 2 0 0,2 0 2 16,-2 2 1-16,4 2 4 0,-4 0-2 16,-4 3 1-16,4-1-5 0,0 3 2 15,-2 0-2-15,-3 0 1 0,1 1 0 0,2-1 1 16,-2 2 2-16,0-2-4 0,-2-1-1 15,6 2 2-15,-2-3-1 0,-2 1-1 16,-1-3-6-16,5 3 1 0,0-3 5 0,0-1-1 16,0-2 0-16,5-1 1 0,-1-3 6 15,-2 0-2-15,4-1 1 0,-2-2-4 16,2 1 0-16,3-1-1 0,-7 2-9 16,4-1 6-16,-2 1-1 0,2 0 9 0,-2 1-4 15,-2 1-7-15,3-1 4 0,-1 2 2 16,-2 0 5-16,-2 2-1 0,4 1-1 0,0 0 1 15,-4 4 3-15,0 1-3 16,-4 1 0-16,4 0 0 0,-4 1-3 0,2 1 3 16,-2-1-2-16,4 1 2 0,-5-2-2 15,5-1 2-15,-2 2-1 0,-2-1 0 0,4-2-3 16,0 1-2-16,0-4 1 0,0 1 2 16,0-2 0-16,0-2-5 0,6-3 1 15,-1 0 0-15,-1-3 1 0,2-1 2 16,0 0 1-16,-2-1 0 0,2-1-1 0,1 2-1 15,-1-1 1-15,2 1 1 0,-6 1 3 16,2 1-2-16,-2 1-5 0,2 0-2 16,3 1 6-16,-7 1 3 0,4 2 0 15,0 4 0-15,-4-1-1 0,0 3 3 0,0 1-3 16,0 3-2-16,-4 1 2 0,0 0 2 16,4 0-2-16,-2 0-1 0,-3 0-1 15,5-2 0-15,-4 1 0 0,2-1-1 0,-2-1-1 16,4 0 2-16,-2 0 1 0,2-3 0 15,0 2-1-15,0-4 1 0,0-2-1 16,2-1-1-16,-2-2-1 0,6-3-2 16,-6 0 2-16,9 0 0 0,-7-2 2 0,6-2 1 15,-6 2 0-15,2 0-1 0,-2 2 0 16,2-2-1-16,0 2-4 0,-1 2 2 16,1-1-1-16,-2 1 5 0,-2 2 4 15,4 2-2-15,0 1 0 0,-4 1-1 0,0 2 3 16,0 0-3-16,0 3-2 0,0 0 0 15,-4 0 0-15,0 2 4 0,4-3-1 16,0 2 1-16,-2-1-4 0,-2 0-1 0,4 0-8 16,-3-2 0-16,3 1 3 0,0-1 9 15,0-1-2-15,-4 0 0 0,4 0-3 16,0 0 4-16,0-1-3 0,0-2 2 16,4 0-3-16,-4 0 5 0,0-2 0 0,3 1 2 15,-3-2-6-15,0 0 1 0,4-1 0 16,-2 2 1-16,-2-1-2 0,4 0-3 0,0 1 3 15,-4-1 1-15,2 0-1 0,-2 2 0 16,0-1-2-16,4 1 0 0,-4 1 10 16,4-2-1-16,-4 4-2 0,0-1-6 15,0 2 1-15,0 2 1 0,0 1 4 0,0-1-2 16,0 2-1-16,0-1-7 0,0 1 4 16,0 2-2-16,-4-3 1 0,4 0 3 15,0 0-1-15,-4 0-1 0,4-1-2 16,0-1 4-16,0 1-2 0,4-4 3 0,-4 1 0 15,4-4-1-15,-2 1 0 0,-2-2 3 16,7-2 0-16,-3 1 0 0,0-1 1 16,-2-1-1-16,-2 2-1 0,6-1-2 0,-6 1 2 15,4-1-1-15,0 2 0 0,-2 0-5 16,-2 0 0-16,0 2 4 0,5-2 1 16,-5 3 2-16,2 0-6 0,-2 0-2 15,0 3 2-15,0-1 2 0,0 0 0 0,0 3 0 16,0-2 1-16,0 0 0 0,0 1 0 15,0 1 3-15,0-2-1 0,0 0 3 16,0 0-3-16,0 1 2 0,0-1-1 16,0 0 2-16,0 0-3 0,-2-1 0 0,2 1-4 15,0-2 4-15,-5 2-1 0,5-1 1 16,0 0-4-16,0 0 2 0,0 0-1 16,0-1-1-16,0 1 0 0,0-1 0 15,-2 1 2-15,2-1 2 0,0 1-2 0,0-2 2 16,0 1 0-16,0 1 2 0,-4-2-1 15,4 1-2-15,-4-1 1 0,4 1 2 16,-2-1 8-16,-2 2-7 0,4-2-2 0,-2 3-10 16,-6-3 0-16,6 3 4 0,-3-1 0 15,3-1 5-15,-6 1-2 0,6 1-10 16,-6-2 4-16,2 2 4 0,-1-1 10 0,1-1-4 16,0 2 0-16,-2-1 2 0,1-1-2 15,-3 1-2-15,4-1-5 0,-4 1 0 16,-1-2 0-16,3 1 1 0,-2-1-1 0,1 2 3 15,-3-2 0-15,2 0 2 0,-1 1 1 16,1-1-3-16,2 2 3 0,-7-2-1 16,5 0-4-16,4 0-1 0,-5 1 1 15,1-1 1-15,4 2-1 0,-4-2 2 0,3 1 0 16,5-1 0-16,-6 0 0 0,2 0-2 16,4 2 2-16,-7-2-2 0,7 0-2 15,-2 1 4-15,0-1-4 0,2 0-2 16,-2 0-2-16,4 0 3 0,0 0-1 0,-2 0 5 15,2 0 2-15,0 0-1 0,0 0 0 16,2-1 0-16,-2 1 0 0,0-2 0 16,6 2-2-16,-6-1-2 0,8 1 1 15,-6-2 1-15,7 2 5 0,-3 0-2 0,4-1 2 16,-4 1-2-16,5-2 1 0,-3 1-1 16,2 1 1-16,1-2 0 0,3 2-3 15,-6-1-1-15,3 1 1 0,-1-2 0 0,5 2 1 16,-7-1 0-16,0 1 1 0,0-2-1 15,1 2 0-15,1-1 0 0,-4-1 0 16,5 2 2-16,-9-1 0 0,4-1 1 16,4 1-2-16,-6-3 0 0,2 3 4 0,-1 0 0 15,-3-1-1-15,6 1-2 0,-6-1-2 16,-2 1 0-16,4-1 4 0,-4 1 0 16,2-1-2-16,-2 2 2 0,0 0-2 15,-2 0-1-15,2 0-1 0,-4 0 0 0,2 2 0 16,2-2 0-16,-8 1 0 0,1 1-1 15,3-1 0-15,-2-1-2 0,4 2 6 0,-6-1-6 16,0 1 3-16,-1-2-2 0,3 1 4 16,4 0-2-16,-6-1 0 0,2 0 0 15,1 0-2-15,3 2 0 0,-2-2-6 16,2 0 2-16,2 0 2 0,0 0 2 0,0-2 0 16,0 2 0-16,2-1 2 0,2 0 0 15,-2-1 0-15,7 1 4 0,-3-1-10 16,-2-1 0-16,2 2 3 0,0-1 7 0,-1 1 1 15,1-1-3-15,-4 0-4 0,6 1 2 16,-8 0 2-16,2 1 10 0,2-2-4 16,-2 1 0-16,-2 1-3 0,0-2-2 15,0 2-3-15,-2 0 0 0,-2-1 2 0,2-1-1 16,-2 2-2-16,0-1-1 0,-2-1-1 16,-1 1 3-16,1-1-1 0,0-1 1 15,-2 2 1-15,2-2-1 0,-5 1 0 16,5-1 0-16,0 2-1 0,0-1-1 0,-3-1 0 15,3 2 5-15,0-2-1 0,0 1-2 16,2-1 0-16,-3 2-1 0,1-2 1 0,2 1-4 16,-2-1 2-16,0 2 0 0,2-1 2 15,-1-1 0-15,-1 2 2 0,2-1 2 16,2 1-2-16,-2-1-3 0,2 2 0 16,-2-1-1-16,0-1 0 0,4 2 0 0,-3-1 10 15,-1 1-8-15,4-2-12 0,-2 2-8 16,2 0 8-16,0 0 12 0,0 0 2 15,0 0-2-15,0 0 1 0,0 0-1 16,0 0 0-16,0 0 0 0,0 0 2 0,0 2 0 16,0-2 0-16,2 0-2 0,-2 1 1 15,0-1 0-15,0 0 3 0,0 0 0 16,0 0 3-16,0 0-4 0,0 0 0 0,0 0-3 16,-2 0 0-16,2 0 0 0,0 0 0 15,0-1 0-15,-4 1 0 0,0-2 0 16,4 1 0-16,-2-1 0 0,-2-1-1 15,4 2 1-15,-2-2-3 0,-2 0 3 0,-1 0 0 16,3 0-4-16,2-1 4 0,-4 2 0 16,0-1 2-16,4 0-4 0,-2 0-4 15,-2 0 2-15,4 0 1 0,0 0-2 16,0 0 3-16,0 0 1 0,4 0 1 0,-2-2-1 16,-2 2 0-16,4 0 2 0,0 0-1 15,-4 0-1-15,2 0 7 0,3 0-2 16,-1 2-3-16,-2-1-10 0,2 0 2 0,-2 1 3 15,6 0 4-15,-2 1 3 0,5 0-2 16,-5 0-2-16,0 0 0 0,5 0-2 16,-5 0 4-16,8-2 1 0,-8 1 0 15,5 1-2-15,-5-2 3 0,0 2-1 0,0-1 0 16,3-1-2-16,-7 2 2 0,4-1 4 16,-2 1-1-16,0-2-2 0,-2 2 0 15,-2-1 1-15,4-1 1 0,-2 2-4 16,-2-2-1-16,0 2-1 0,0-1 1 0,5 0-3 15,-5 1-1-15,0 0 2 0,0 0-2 16,4-2 1-16,-4 2-1 0,2 0 2 0,-2-1 0 16,0 1 1-16,4 0-1 0,-4 0 1 15,4 1 2-15,-4-1 6 0,0 2-1 16,2-2-4-16,-2 1-5 0,0 0-2 16,4-1-1-16,-2 2 3 0,-2 0-2 0,4-1 4 15,1-1 1-15,-3 2 0 0,4-2 0 16,-2 1-1-16,2-1 3 0,0 0 2 15,-2 0-2-15,3 2-6 0,-3-2 4 0,0 1 2 16,-2-1 0-16,4 2 0 0,-2-1 3 16,0 1-1-16,-4 0 0 0,3 0 2 15,-3 1-2-15,0 0 0 0,0 0-4 16,0 0 0-16,0 1-1 0,0 0-4 0,0 0 1 16,0 1 3-16,-3-1 4 0,3 1-3 15,0-1 0-15,0 1-3 0,0 1 1 16,0-4 2-16,0 3 2 0,0 0-1 15,0-1-1-15,0 0-3 0,0 0 3 0,0 0 3 16,0 1 1-16,-4-2 2 0,4 1-4 16,-4 1-2-16,2-1 0 0,-2 1 2 15,2-1 0-15,-6-1-2 0,6 3 2 16,-7-1-2-16,7-1 0 0,-4 1 0 0,-2-1-2 16,2 1 2-16,-1-1 0 0,-3 1 2 15,8-1-4-15,-8 1 0 0,1 0 0 16,3 0 0-16,-4-2 2 0,4 2 0 0,-5-1 0 15,5 1 2-15,0-2 0 0,0 1 2 16,-5-1 1-16,5-1-2 0,-2 1-13 16,2-1 6-16,0 0 12 0,1 0 6 15,-1-1-8-15,0 1-14 0,2-1 4 0,2-1 2 16,-6 2 2-16,5-2-1 0,-1 1-1 16,2-1 2-16,-2 0-2 0,0 2-3 15,4-2 3-15,-2 0 0 0,2 0 0 16,-4 1-4-16,4-1-1 0,0 0 0 0,0 0 6 15,0-1 2-15,0 1 5 0,0 0-3 16,0-2-2-16,0 2-1 0,0-1 0 0,0-1 2 16,0 2-2-16,0-1 0 0,0 1 0 15,0-2 2-15,0 1-4 0,0-1 2 16,0 0-2-16,0 2-1 0,0-2 2 16,4 0 0-16,-2 1-4 0,-2-1 3 0,4 1-2 15,0-2 2-15,-4 1-2 0,2-1 1 16,-2 2 5-16,7-2 3 0,-7 1-2 15,4 1 1-15,0-2-4 0,-2 1 1 16,-2-1-1-16,4 2 2 0,-2-2 2 0,-2 1 0 16,0-1 0-16,4 0-2 0,-4 0-1 15,0-1 2-15,0-1-1 0,0 1-2 16,0 1 1-16,0-2 0 0,-4 1 1 0,4-1-2 16,0 1-3-16,-2-1 0 0,2 1 3 15,-4 1 0-15,4-2 0 0,0 1 0 16,-2 1-1-16,2-2 2 0,-4 0-1 15,4 3-1-15,-4-1-2 0,4-2 3 0,0 2 1 16,-3 0 2-16,-1-1-1 0,4 1 0 16,0-2 0-16,-2 2-2 0,2 0 0 15,0 1 0-15,0 1 2 0,-4 0-2 16,4-2 2-16,-4 1-2 0,4 1-2 0,0 1 0 16,0-2 2-16,-2 1 0 0,2 1 0 15,-4-2-2-15,4 1 2 0,0 1-1 16,0-2 0-16,0 2 2 0,-2-1-2 0,2 1 2 15,0-3-1-15,0 3 1 0,-4-2-3 16,4 1-1-16,-5 1-4 0,5-2 1 16,0 1-1-16,0 1 2 0,0-2 2 15,0 2 2-15,0-1 0 0,5-1 2 0,-5-1-1 16,4 2-6-16,-4-1 4 0,2 0 0 16,-2 0 6-16,4-1 0 0,-2 0-2 15,2 0-1-15,0-2-1 0,-2 2 1 0,2 0 2 16,-1 0 1-16,5-1-3 0,-6 1-1 15,-2-1-2-15,4 0-4 0,-2 1-1 16,2 0 6-16,0 0-1 0,-2 0 3 0,3 2-2 16,-1-1-2-16,-2 1 6 0,4 1-2 15,2-2 0-15,-6 2-1 0,2 0 0 16,3 0-1-16,-3 2 0 0,-2-2-1 16,4 0 4-16,-2 1-1 0,0-1 0 0,-2 2 2 15,2-2-26-15,1 1-113 0,-5 1-194 16,0-1-217-16,0-1-135 0,0 0 41 15,0 0 156-15,0 2 187 0</inkml:trace>
  <inkml:trace contextRef="#ctx0" brushRef="#br1" timeOffset="47048.15">19861 11608 28 0,'0'0'50'16,"0"0"5"-16,0 0 5 0,0 0-1 15,0 0-3-15,0 0-10 0,0 0-9 0,0 0-7 16,0 0-6-16,0 0-1 0,0 0 6 16,0 0 9-16,0 0 13 0,0 0 7 15,0 0 6-15,0 0 1 0,0 0-3 0,0 0-8 16,0 0-7-16,0 0-10 0,0 0-10 15,0 0-6-15,0 0-7 0,0 0-2 16,0-1-6-16,0 1-1 0,2-2 12 16,-2 1 10-16,0-1 9 0,4 1-5 0,-2-1-2 15,-2 1-10-15,4-1 8 0,0 1 3 16,-4-2 17-16,2 0 8 0,-2 1-1 16,5 1-1-16,-3-2 3 0,-2 1 5 15,4-1 2-15,0 2-12 0,-4-3-18 0,2 2-11 16,2-1-7-16,0 1-3 0,-4-1-4 15,2 0-4-15,3 0 0 0,-3 1-3 16,-2 0-1-16,4-1 4 0,0 0-2 0,-4 0-2 16,2 0 0-16,2-1-1 0,-2 2 1 15,2-3 0-15,0 2 1 0,-4 0-1 0,2 0 0 16,3 0-1-16,-3 0 0 16,2 0 1-16,0 0-2 0,-2 0 2 0,-2 0 0 15,8 0 0-15,-8 1 2 0,2 0-4 16,2-1 4-16,-1 1-1 0,-3-1 0 0,4 2-1 15,0-2 0-15,-2-1 2 0,-2 3 0 16,6-2-2-16,-2 0 1 0,0 0-1 16,-2 2 2-16,-2-2-2 0,5-1-3 15,-1 2 3-15,-2 0 1 0,2-1 1 0,-2 0-2 16,-2 0 0-16,8 2 1 0,-8-2 1 16,2 1 1-16,-2-1-3 0,6 0 0 15,-6 0 0-15,9 2 1 0,-9-2-1 16,2 0 0-16,2 1 0 0,-2-1 0 0,2 2-1 15,0-2 1-15,-4 1 0 0,2-1 3 16,-2 0-3-16,9 2 0 0,-9-1 0 16,6-1 0-16,-6 2 0 0,2-2 0 0,2 1-2 15,0-1 4-15,-2 2 1 0,-2-2 5 16,4 1-6-16,-2-1 1 0,3 0-1 16,-1 0 0-16,-2 0 27 0,2 0 19 15,0 2 17-15,-2-3-17 0,2 2-14 0,-2-1-13 16,2 1-8-16,1-1-5 0,-3 0-3 15,2 0 1-15,-2 2-3 0,6-3 0 16,-8 0 0-16,2 1 0 0,2 0 2 0,-2 0-3 16,2 0 3-16,1 0-2 0,-5 0 1 15,2 0-4-15,2 0 2 0,0 0-1 16,-2 0 0-16,2 1 0 0,-4 0 0 0,2-1 8 16,-2 0-6-16,9 1-5 0,-9-1-6 15,2 0 2-15,2 0 3 0,-2-1 2 16,2 2 2-16,0-1 0 0,-2-1-1 15,-2 1 0-15,6-1 0 0,-6 2 3 0,4-3-3 16,1 2 0-16,-3 0-1 0,2 0 3 16,0-1-2-16,-4 2 1 0,6-1-1 15,-6 0 0-15,2-1 0 0,2 0 0 16,0 2-3-16,-4 0 1 0,3-2 1 0,1 1 0 16,-2 0-1-16,2-1 1 0,0 2-3 15,-2-1 1-15,-2 0 1 0,8-2 8 16,-8 4-3-16,2-4-2 0,3 2 1 0,-3 0 0 15,2-1-2-15,0-1 3 0,-2 2-1 16,2-1-1-16,-2-1-1 0,2 1-2 16,0 1 1-16,-2-3 1 0,3 3 1 15,-3-2-2-15,2 1 0 0,0-1-1 0,-2 1 2 16,2 1 2-16,0-2 0 0,-4 1 0 16,6 0-2-16,-6 0 4 0,3 1-2 0,1-1 0 15,0 1-1-15,-2-3 2 0,2 3-2 16,-2-2 0-16,2 1-1 0,0-1-2 15,-2 1 1-15,-2-1-1 0,9 1-1 16,-7-1-1-16,2 1 2 0,-2-1 2 0,-2 1 0 16,8 1 3-16,-8-3-2 0,2 3-1 15,4-2 1-15,-6 1 0 0,9-1-1 16,-9 2-2-16,2-1 1 0,2-1 2 16,-2 0 0-16,2 1 0 0,0 1-1 0,-2-3-1 15,2 3 0-15,1-1 0 0,-3-1 1 16,2 1 0-16,-2-1-1 0,2 1-1 15,0-1 2-15,-2 2 0 0,2-1 0 16,-2-1 0-16,3 1 0 0,-1 1 0 0,-2-2 0 16,-2 2-1-16,8 0 1 0,-8-1 1 15,2 1-1-15,2-2 0 0,-2 2 0 16,2-2 0-16,1 1 0 0,1 1 0 16,-6-1 0-16,2-1 0 0,6 1 0 0,-6-1-1 15,2 2-1-15,-2-1-1 0,3-1 5 16,-1 2 0-16,-2-1-2 0,2-1 0 15,0 2-2-15,-2-2 11 0,2 3-6 0,-2-3 1 16,7 2-10-16,-7-1 4 0,2-1 0 16,-2 1-2-16,2 1 0 0,0-2 4 0,-2 1 3 15,4-1-2-15,-2 1-3 0,3-1 0 16,-3 1-1-16,0 0 1 0,2 0 0 16,-4 0 2-16,6-1 1 0,-5 0 1 15,3 1 0-15,-2 0 0 0,0 1-2 0,-2-2 0 16,6 1 2-16,-1 1 2 0,-5-2-4 15,2 2 3-15,0-1-3 0,-2 1 1 16,4-2-1-16,-2 2 0 0,0-1 0 16,-2 1-1-16,3-1 1 0,-3 0-1 0,6 1 2 15,-6 0-2-15,-2-1 1 0,8 0-3 16,-6 2 1-16,2-3-1 0,-1 2 5 16,5 0-2-16,-6-2 0 0,2 3 1 15,-2-1 1-15,6-2-2 0,-6 2-1 0,7-1 1 16,-7-1 0-16,2 2 0 0,2-3-4 15,-2 3 4-15,2-2 0 0,-4 1 4 16,7 0-4-16,-7-1 0 0,4 0-1 0,2 1 0 16,-6 0 1-16,3-1-3 0,1 0 1 15,-2 3 4-15,-2-3 4 0,6 1-5 16,-6 1-3-16,4-2-2 0,3 1 4 16,-7-1-1-16,2 1-1 0,-2-1 0 0,6 1 5 15,-6-1-1-15,7 1-2 0,-3-3 0 16,-4 3 4-16,2-2-2 0,2 2-2 15,-2-2 0-15,-2 1 0 0,7-1 0 16,-7 1-1-16,6 0 1 0,-6 0 0 0,2-1-5 16,-2 1 3-16,7 1-2 0,-7 0 6 15,2-2 0-15,-2 1 0 0,6 1-2 0,-6-1 2 16,4-1 1-16,-2 2-3 0,1-2-3 16,-3 0 1-16,6 0 2 0,-2 1 0 15,-4-1 2-15,6-2-2 0,-5 4-2 16,3-3 1-16,2 0 1 0,-6 2 0 0,6-1 0 15,-6-1-2-15,5 2 0 0,-3 0 1 16,2-1 0-16,-2 0 0 0,2 0 1 16,-2 2 0-16,-2-1 0 0,5-1 0 0,1 2 1 15,-6-2 0-15,6 1-1 0,-6-1 0 16,2 2 0-16,-1-3 0 0,5 3 0 16,-6-2 0-16,4 2 1 0,-2-2-1 15,2 1 0-15,-1-1 0 0,-3 0 0 0,6 0-2 16,-6 0 1-16,6 0 0 0,-2 0 2 15,-3 0-1-15,5 0-2 0,-2-1 0 16,0 1 0-16,-2-1 4 0,3 0-2 16,-1 1 0-16,0 0-2 0,-2 0 2 0,2 0 0 15,0 0 0-15,-1 0 2 0,-1 2-2 16,-2-2 0-16,4 1 0 0,-2 1 0 0,0-1 0 16,-2 1 0-16,7-1 0 15,-7 1 0-15,2 1 0 0,-2-2 0 0,2 2-2 16,0-1 2-16,-2 1-1 0,4-2 0 15,-1 1-1-15,-1-1 0 0,-2 1 0 0,6-1 0 16,-6 1 2-16,2-1 2 0,-2 1-2 16,7-1 3-16,-3 2-2 0,-4-3 0 15,2 2-2-15,2-1 1 0,-2 1 0 16,2-1 2-16,-1 1-1 0,-3-1-1 0,6 2 1 16,-2-3 1-16,-4 3-2 0,6-1-2 15,-5-1 1-15,3 1-2 0,2-1 1 16,-6 1 2-16,6-1 2 0,-1-1 0 0,-5 1-1 15,6 1-1-15,-2 0-7 0,-4-1 5 16,6 1 1-16,-1-1 6 0,-5 2-3 16,6-1-4-16,-6-1 0 0,6 0 0 15,-6 1 2-15,3 1 0 0,1 0 2 0,-2-1 1 16,-2 0-1-16,4 2-2 0,2-3 0 16,-6 2 0-16,5-1 1 0,-3 0-3 15,0 2 1-15,2-3-2 0,-2 2 1 16,2 0 4-16,-3-1 0 0,1 1 1 0,0 0-4 15,2-2 1-15,-4 2-1 0,6 0 0 16,-8 0-1-16,2 0 2 0,7-1 2 16,-7 2-2-16,2-1 1 0,-2 0 1 0,6-2 0 15,-8 3-2-15,6-1-2 0,-4 1 0 16,3-2 1-16,-1 1-1 0,-2-1 2 16,4 2 0-16,-2-3 0 0,0 2 0 0,-2 0-2 15,7 0 4-15,-7 0-2 0,2 0 0 16,-2 0 0-16,-2 0 2 0,4 2 0 15,0-1-1-15,-2-1 1 0,-2 2 1 16,4-3-1-16,-2 3-4 0,-2 0 0 0,5-1 2 16,-1 1 0-16,-4-1-1 0,0 1 0 15,2-1 2-15,-2-1 0 0,0 3-1 16,4-1 0-16,0-1 2 0,-4 0-4 0,0 1 2 16,2 0-1-16,-2 1 2 0,4-3-3 15,-4 3 1-15,2-2-1 0,-2-1 3 16,4 2-1-16,1-1 0 0,-5 1-2 15,2-1 0-15,-2 0 0 0,4 0 1 0,-2 0-2 16,-2 1 0-16,4-1 2 0,0 2 0 16,-4-3-3-16,0 3 4 0,2-1 0 15,-2-1 1-15,0 2-1 0,4-1 0 16,-4-1 3-16,2 2-1 0,-2-2-1 0,0 2 1 16,0-1 1-16,4 0-2 0,-4 1 1 15,5-2 0-15,-5 1-2 0,0 1-2 16,2-2 0-16,-2 1 2 0,4-1 0 15,-4 2 0-15,0-1 0 0,4 1 2 0,-4-2-2 16,0 2 0-16,0-1-2 0,2-1 1 16,-2 2 1-16,4-1-2 0,-4 1 2 15,0-2 0-15,2 0 0 0,-2 2 2 0,0-1-2 16,4 0 0-16,-4 1-2 0,5-2 1 16,-5 1-1-16,0 1 2 0,0-2 0 15,2 1 2-15,-2-1-2 0,4 2 0 16,-4-1 0-16,2-1 0 0,-2 1-2 0,4-1 1 15,0 0 1-15,-4 1-1 0,0 0-1 16,2 1 3-16,-2-2-2 0,4 1 5 0,-4 1-2 16,2-2 1-16,-2 2-8 0,0-1 4 15,0-1 0-15,4 2 2 0,-4-1-9 16,5 1 5-16,-5-2 1 0,0 2 9 16,0-1-3-16,2-1-1 0,-2 2 0 0,0-2 2 15,4 1-3-15,-4 0 0 0,4 1-2 16,-4-2 1-16,0 1-1 0,2 1-2 15,-2-2-1-15,4 2 3 0,-4-1 4 0,0-1-3 16,0 2 0-16,0 0 0 0,0 0 0 16,0-1-1-16,0 1-1 0,0 0-9 15,0-2-68-15,0 2-126 0,0 0-200 16,0 0-106-16,-4 0 19 0,2 0 145 0</inkml:trace>
  <inkml:trace contextRef="#ctx0" brushRef="#br1" timeOffset="51619.42">21837 9694 18 0,'2'-1'56'0,"-2"1"-1"0,0 0 0 16,0 0-4-16,0-2-6 0,0 2-5 16,0 0-12-16,0 0-13 0,4 0-6 0,-4 0-5 15,0 0 3-15,4 0 12 0,-4 2 6 16,0-2 0-16,0 0-9 0,0 1-2 16,2-1-6-16,-2 0 1 0,0 0 17 15,0 2 28-15,5-2 17 0,-5 0-8 0,2 1-20 16,-2 1-1-16,0-2 7 0,0 1 9 15,0-1-9-15,4 1-12 0,-4 1-15 16,4 0-6-16,-4-1-10 0,0-1 2 16,0 2-4-16,2-1-1 0,-2 2 1 0,0-1-3 15,4-1 36-15,-4 2 53 0,4-2 43 16,-4 3-12-16,2-1-40 0,-2 0-33 16,4 0-18-16,-4 0-12 0,3 1-4 0,-3-1-6 15,4 0-1-15,0 2-3 0,-4-2-1 16,2 1-1-16,-2 1-1 0,4-2 1 15,-2 1 1-15,-2 1-2 0,4-3-1 16,0 3-1-16,-4 0 2 0,2-1-1 0,3 0 2 16,-1 0 1-16,-4 0 0 0,2 1-2 15,2-1 2-15,-2 1 0 0,-2-1-1 16,8-1 1-16,-8 2-2 0,6-1-1 16,-6 1 3-16,2-1-2 0,3 1 2 0,-1-1-2 15,-2 1-3-15,-2-1 2 0,4 1 0 16,-2-2-3-16,2 3 3 0,0-3-1 15,-2 1 7-15,-2 1 1 0,9-1-2 16,-9 1-3-16,2-1-2 0,2-1 2 0,-2 2 0 16,-2-1-4-16,4-1-1 0,0 2 1 15,-4-2 3-15,2 0 1 0,2 1 2 16,-2-1-2-16,3 0-1 0,-1 2-1 0,-2-2 1 16,2-1-1-16,0 3 3 0,-4-2-1 15,6 0 1-15,-6 2-1 0,2-3 0 16,-2 2 2-16,4 0-1 0,1-1-1 0,-3 0-4 15,2 2 2-15,-4-2-1 0,2 0 1 16,2 1 0-16,0-1 1 0,-2 0-1 16,-2 1 0-16,6-2 0 0,-6 1 2 0,5 0-2 15,-1 2 1-15,-2-2 1 0,-2-1 0 16,8 2 0-16,-8-1 3 0,2 0-1 16,2 0 1-16,-4 0-1 0,2-1-2 15,-2 0 1-15,9 1-1 0,-9 0-4 0,2 0 2 16,-2 0 0-16,4-1 0 0,-2 1-5 15,-2 0 3-15,8-2 0 0,-8 2 9 16,2 0-2-16,2-1-3 0,-2 1-1 16,2-2 1-16,1 1 4 0,-3 0-5 0,-2 0 1 15,4 1-4-15,0 0 4 0,-2 0-1 16,2-1 1-16,-4 1-2 0,2-2-3 16,2 2 1-16,0-1 1 0,-4 1 4 0,3-2 0 15,1 2-2-15,-2-1 0 0,2 1 2 16,0-2 3-16,-2 0-2 0,2 3-3 15,0-3-1-15,3 2 0 0,-5-1 0 16,-2-1 2-16,8 2-1 0,-6-1-1 0,2-1-3 16,-2 1 3-16,-2-1 0 0,8 2 3 15,-8-1-2-15,2-1 5 0,3 2-5 16,-3-1 2-16,2 1-1 0,0-2-2 16,-2 2-2-16,-2-2 2 0,4 3 2 0,0-3 1 15,-2 2-1-15,2 0-6 0,-1 0 4 16,1-1 0-16,0 0 2 0,-2 2-2 15,2-1 2-15,-2-2 0 0,-2 2-1 16,8 0 2-16,-8 0 1 0,2 0 1 0,3 0-2 16,-1 0-1-16,-4 0 2 0,2 2-1 15,2-2-1-15,-4 0-1 0,2 1-2 0,-2-1 0 16,8 0 2-16,-8 0 1 0,2 0 3 16,2 0-4-16,-4 0-1 0,2 0 1 15,3 0-1-15,-1 0 3 0,-4 0-3 16,2 0 3-16,-2 0-3 0,6 0 3 0,-6 0-2 15,4 0 2-15,0 1-2 0,-4 0 3 16,2-1-2-16,3 0 3 0,-1 1-3 16,-4-1-1-16,2 0-1 0,2 0 1 0,-2 2 1 15,2-1 0-15,0-1-2 0,-2 0 2 16,-2 2-5-16,4-2 4 0,-2 1 1 16,3-1 5-16,-1 1-1 0,-4 1-1 15,2 0 0-15,-2-2 0 0,4 2-1 0,-2-1-1 16,-2 0-2-16,4 1 1 0,0-2-2 15,-4 1 3-15,2-1-2 0,-2 2 2 16,4-1-2-16,1-1-1 0,-5 1 0 16,2 1-1-16,2-2 1 0,-4 2 2 0,2-1 0 15,-2 1 3-15,0-1-5 0,4 1-2 16,0-1 2-16,-4 1 2 0,2-1 0 0,-2 2-2 16,4-2 2-16,-2 1 2 0,-2 0-3 15,5 1-1-15,-1-2 0 0,-4 1 0 16,2-1 0-16,-2 1 0 0,4 0 0 15,-4 0 4-15,4 0-1 0,-4-1-2 0,2 0 1 16,2 1 0-16,-4 1-1 0,0-1 0 16,2-1-1-16,-2 1 2 0,4-1 1 15,1 2-1-15,-5-2-2 0,2 1 37 16,-2 0 51-16,4-2 32 0,-2 1-8 0,-2 1-37 16,0-2-22-16,4 1 6 0,0 1 13 15,-4-3 21-15,2 3-10 0,-2 0-14 16,4-2-24-16,-2 0-17 0,-2 1-11 0,4-1-4 15,1 2-3-15,-5-1-4 0,2 1-2 16,-2-3-4-16,0 3-2 0,4 0 1 16,-4-2 2-16,4 0 1 0,-4 1 0 15,2-1-1-15,2 0 1 0,-4 2 0 0,0-2-1 16,2-1 1-16,-2 3 0 0,4-2-2 16,0 2 3-16,-4-2-1 0,0-1-1 15,3 3 1-15,-3-2 0 0,0 0 0 16,4 2-1-16,-2-2 4 0,-2 0-1 0,0 1 0 15,4-1 1-15,0 0-2 0,-4-1 1 16,0 2-2-16,2-3-1 0,-2 3 2 16,0-3-1-16,4 2 1 0,-4 0 0 0,4-1 18 15,-4-1 21-15,0 2 12 0,2-2-8 16,-2 3-10-16,5-3-10 0,-5 2-11 16,0-1-4-16,0-1-5 0,2 1-3 15,-2-1-1-15,0 1-1 0,0-1 1 0,0 0-1 16,4 1 2-16,-4 0 1 0,0-1-2 15,4-1-1-15,-4 3 0 0,0-3 1 16,0 2 19-16,0-1 17 0,0 1 10 0,2-1-12 16,-2-1-13-16,0 2-7 0,0-1-6 15,4 1-5-15,-4-1-1 0,0 1-1 16,0-1-1-16,2 1 0 0,-2-1 2 0,0 2-1 16,0-1 2-16,4-1-1 0,-4 1-2 15,4 1 1-15,-4-2 0 0,0 0-3 16,0 3-3-16,0-3 3 0,2 1 4 15,-2 1-1-15,0-2-1 0,5 1-1 0,-5 1 0 16,2-1-1-16,-2 2 0 0,0-3 0 16,4 2 2-16,0-1-2 0,-4 1-2 15,0-2 10-15,2 2-3 0,-2 0-3 16,0-1-8-16,4 1 2 0,-4 1 4 0,4-1 3 16,-4-1-1-16,0 1-4 0,0 0-6 15,2 1 5-15,-2-2 3 0,4 1 2 16,-4 0-1-16,0 0-1 0,3-2 4 0,-3 2 3 15,0 0-1-15,0-1-1 0,4 1-5 16,-4-2 0-16,4 2 0 0,-4-1-4 16,0 0 1-16,0 0 0 0,2 0 2 15,-2 1 0-15,0-2 1 0,0 2 1 0,4-1 1 16,-2 1-2-16,-2-2-1 0,0 0 2 16,4 3 1-16,0-3 0 0,-4 2-2 15,0 0-2-15,2 0 2 0,-2 2-1 16,5-2-2-16,-3 0 3 0,2 1 1 0,0 1 3 15,-2 0-2-15,-2 0-2 0,8 0 2 16,-6-1 0-16,2 0-2 0,-1 1 0 16,1 1-2-16,0-1 2 0,-2-1 2 15,4 1 1-15,-2-1 1 0,0 1-4 0,3-2 0 16,-3 1 0-16,2 1 3 0,-4-2-1 16,6 1 0-16,-6 0 0 0,4 0 0 15,-1 0-1-15,-1 1-1 0,2-1 1 0,-4 1 0 16,6-1-1-16,-6 1 0 0,7-1 0 15,-3 1-1-15,-4-1 1 0,6-1 0 16,-6 2 0-16,2-3 1 0,3 3 1 0,-3-2 1 16,-2 0-2-16,6 2 16 0,-6-2 14 15,2-1 9-15,-2 2-12 0,7-1-15 16,-7 0-1-16,2 0-5 0,-2 0 3 0,6-1-7 16,-6 2 1-16,4-1 0 0,-2 1-2 15,1-1 0-15,-3-1-2 0,6 2 3 16,-6-1-3-16,2 0 0 0,-2 0 1 15,6 0-1-15,-5-1-1 0,3 0 2 0,-2 2 0 16,0-1 2-16,2 0-6 0,-2 0 3 16,3 0 5-16,-5 0-3 0,2-1 1 15,2 2-2-15,-2 0-1 0,-2-1 4 16,6 0-1-16,-5 1-7 0,3 0 1 0,-2-1 2 16,0 1-2-16,2-1 2 0,-2 0 0 15,3 2-1-15,-5-2 1 0,2 0 2 16,0 1-1-16,2-1 3 0,-4 0 0 0,2 2-1 15,0-2-1-15,-2 0 0 0,3 0-1 16,-3 1 0-16,6-1 2 0,-6 0 1 16,2 0-2-16,0 0-1 0,-2 2 2 15,2-3-3-15,-1 2 2 0,1 0-1 0,0-1-2 16,-2 0 2-16,2 1 1 0,-2 0-1 16,6-1 1-16,-6 1 0 0,3-1 2 15,-1 0 2-15,-2 2-2 0,2-2-4 0,-2-2-2 16,6 2 1-16,-6 2 4 0,2-2 2 15,-2-1-2-15,3 2 0 0,-1-1 0 16,-2 1-1-16,4-1 0 0,-2 0 2 16,0 2-1-16,-2-2 0 0,2 0-1 0,1 1-1 15,1-1 0-15,-4 0 0 0,2 0 2 16,0 2-2-16,-2-2-8 0,4 0 4 16,-1 1 3-16,-1-1 9 0,-2 0 0 0,6 2-5 15,-6-2 1-15,2 0-4 0,2 1 3 16,-1-1 1-16,1 0-2 0,-4 0 1 15,2 2-3-15,0-3 2 0,-2 2-2 16,4 0 1-16,3 1-1 0,-7-2 6 0,2 3-6 16,0-3 1-16,2 1-1 0,-4 1 3 15,7-1 0-15,-7 1-2 0,2-1-2 16,-2-1 1-16,6 2 1 0,-6-1-1 16,2 1 0-16,-2-1-1 0,7-1 0 0,-7 1 2 15,2 1-1-15,0-2-1 0,-2 2-1 16,4-2 4-16,-6 1-2 0,8-1 1 15,-5 3-4-15,1-3 6 0,-2 1-1 0,6 1 2 16,-6-2-4-16,2 2 0 0,0-1 0 16,-2 1 2-16,3-1 4 0,-3 1-5 15,6-1-2-15,-6 0-3 0,2 0 4 16,-2 0-1-16,2 1 0 0,0-1-2 0,-2 1-1 16,5-1 17-16,-3 1-12 0,0-1 4 15,-2 1-17-15,2-2 10 0,0 1 2 16,-2-1 2-16,2 0 0 0,-1 2 0 0,1-2-2 15,0 0 0-15,-2 1 2 0,-2-1-2 16,4-1-2-16,-2 2 0 0,-2-1 0 16,4 0 2-16,0 2 1 0,-4-2 0 15,2-1-1-15,-2 3 0 0,9-2 2 0,-9 0-2 16,2 2-2-16,2-1 4 0,-4-1 0 16,2 2 2-16,-2-1 0 0,0-1 1 15,0 0-4-15,4 0-1 0,0 0 8 0,-4 0 0 16,2 2-10-16,-2-2-12 0,4-1 6 15,-4 2 14-15,0 0 3 0,0-1-4 16,2 0-3-16,-2 0 0 0,0 0-3 16,0 0 0-16,0 0 1 0,5 0 1 0,-5 0 0 15,0-1-3-15,4 0 2 0,-4 2 1 16,0-1 1-16,0-2-1 0,0 2 1 16,0 0-1-16,0 0 1 0,0 0-2 0,2 0-2 15,-2 0-2-15,0 2 2 0,0-2 2 16,0 0 1-16,0-1-2 0,0 2 1 15,0-3 0-15,0 2 2 0,4 0-2 0,-4 0 1 16,0-1 2-16,0 0-3 0,2 2-4 16,-2-3 4-16,0 2 3 0,0-1 0 15,0-1 2-15,4 2-5 0,-4-1 0 16,0-1-1-16,0 0-2 0,4 1 1 0,-4 0 1 16,0-1-2-16,0 1 5 0,0-1-5 15,0-1 6-15,0 3-2 0,0-3 4 16,0 2-3-16,2-1 2 0,-2 1-5 15,0 0 1-15,0 0-3 0,0 0 1 0,4 1 0 16,-4-2 0-16,5 1 4 0,-5-1 0 16,0 1 0-16,0-1-2 0,0 2 0 15,0-3 3-15,0 2-3 0,0-1 2 16,2 0-4-16,-2 1-1 0,0 0 1 0,0-2 2 16,4 1 2-16,-4 1 1 0,0-1 1 15,0 1-11-15,0-1 3 0,0 1 0 0,0-2 6 16,0 1 0-16,0 1 2 0,0-2 0 15,2 1-3-15,-2 0 1 0,0-1-2 16,0 2-3-16,0-2-1 0,0 0 4 16,0 2 7-16,0-2 0 0,0 0-4 0,0 0-2 15,0 1-1-15,0-1 2 0,0 0-2 16,0 0 0-16,0 0 5 0,0 0-2 16,0 2-1-16,0-2-2 0,0 0-2 15,0 0-1-15,-2 0-2 0,2 0 1 0,0 0-5 16,0 0-31-16,0-2-59 0,0 1-131 15,0 1-199-15,0-4-200 0,0 2-143 16,0-3 58-16,0-1 149 0,0 0 220 0</inkml:trace>
  <inkml:trace contextRef="#ctx0" brushRef="#br1" timeOffset="54289.08">23586 11929 36 0,'-2'0'22'0,"2"-1"-3"0,-6 1-1 16,1 0 3-16,1-2-4 0,4 2-2 0,-2-1-11 16,-2-1 5-16,0 2 4 0,2-1 16 0,-2-1 12 15,4 1 11-15,-2 1 15 0,-2-2 13 16,-1 2 6-16,5-1 5 0,-2 1 3 0,2 0-1 16,0 0-4-16,-4-2-3 0,2 2-1 15,2 0 3-15,0-2 3 0,-4 2-1 0,4 0 0 16,-4 0-3-16,4-1-2 0,0 1-5 0,0 0-7 15,-2 0-11-15,2 0-11 0,0 0-12 16,0 0-12-16,0 0-8 0,-4 0 6 0,4 0 9 16,-2 0 16-16,2 0 7 0,0 0 5 15,-5 0 2-15,5 0 2 0,-4 0-9 0,4 0-7 16,0 0-13-16,0 0-1 0,-2 1-1 0,2-1 9 16,0 0 2-16,0 0 6 0,0 0-2 15,0 0-7-15,0 0-8 0,0 0-6 0,0 0-7 16,0 0-8-16,0 0-3 0,0 0-4 0,0 0-4 15,0 0 2-15,2 0-2 0,-2 0 6 16,0 0 7-16,4 0 7 0,-4 0 6 0,5 0-1 16,-3 0 5-16,2-1 5 0,-2 1 6 15,-2-1 7-15,8 1 4 0,-6-2 2 0,2 1-4 16,-2-1-9-16,7 1-11 0,-7-1-9 0,4-1-6 16,-2 2-6-16,2-1-5 0,3-1-2 15,-3 0-1-15,-4 0-2 0,6 2-1 0,-2-2 0 16,1 0-1-16,-1 1 0 0,2-1 0 15,-2 0-1-15,0 0-2 0,1 2 1 0,-1-2 0 16,2 0 6-16,-6 0-1 0,4 1 1 0,3-1-1 16,-3 0-3-16,0 0 3 0,0 2-3 15,2-4 1-15,-5 4-1 0,3-3 2 0,2 2-2 16,2-3 0-16,-3 2 0 0,-5 0 0 16,6 0 0-16,-2-2-2 0,-4 3 2 0,6 0 0 15,-1-1 0-15,-1-1 0 0,0 2-3 0,2-1 2 16,-2 0 1-16,-3 0 0 0,5 2 1 15,-2-2 2-15,0 0-1 0,0 0 0 0,3-1 2 16,-3 2-2-16,-4-1-1 0,6-2 0 16,-2 2-2-16,1-2 0 0,-1 3 1 0,0-3 0 15,2-1 0-15,-1 3 1 0,-3-1-2 0,2-1 1 16,0 2-2-16,0-1 2 0,-2 1 0 0,3-1-2 16,-3 2 2-16,2-1 0 0,-4 1 2 15,6-1 0-15,-6 2 0 0,7-1 0 0,-7-1-1 16,2 1 1-16,2 0 2 0,-2-1-1 0,2 1 0 15,-4-1 2-15,7 0 34 0,-3 0 27 16,-2 1 23-16,2 0-17 0,0-1-20 0,1 0-22 16,-1 0-9-16,2 0-10 0,-2 0-1 0,0 0-7 15,1 0 1-15,1 0 0 0,-2 0 4 16,-4 0-2-16,6 0-3 0,-1-1-3 0,-1 2 0 16,0 0 2-16,2-1-2 0,-1 0 0 15,-1 2 1-15,0-2-1 0,0 1-3 0,2-1 3 16,-6 0 0-16,9 2 0 0,-5-2-2 15,2 0 1-15,-1 1 2 0,3-1 1 0,-4 0-2 16,0 0 2-16,0 0-2 0,5 2 3 0,-5-4 0 16,8 4-3-16,-7-2 2 0,-1 0 0 15,4-2 0-15,-4 2 0 0,5 0-2 0,-5 0 0 16,2 0-2-16,0 0 2 0,1 0-1 0,-7 0 1 16,4 0-3-16,2 2 1 0,-2-2-1 15,5 1 1-15,-9-1 1 0,6 2 1 0,-6-2 0 16,4 1 0-16,3-1 3 0,-3 2 0 15,-2-2-3-15,2 1 2 0,0 0-2 0,1 0-2 16,-1 0 2-16,-2-1 0 0,2 2 0 0,0-2-3 16,3 1 3-16,-7 1 0 0,6-2 3 15,-2 1-3-15,0 1-1 0,-1-2 1 0,1 1-2 16,0 1 0-16,0-1 2 0,-2 1-67 16,-2-1-39-16,7 1-28 0,-7-2 54 15,6 1 29-15,-2 0 22 0,-4 1 11 0,6 0 5 16,-1-1 5-16,-1-1 6 0,0 2 0 15,2-1 0-15,-1-1-1 0,-5 2 1 16,8-3 1-16,-4 3 0 0,2 0 14 16,-1-2-4-16,-1 1-4 0,0-1-16 0,4 2 7 15,-3-2 0-15,1 1 4 0,0-1-1 16,0 0 2-16,-1 0-1 0,3 2-1 16,-4-4 1-16,4 4 1 0,-8-2 0 0,9 0-2 15,-5 0 0-15,2 1 1 0,-2-1 0 16,1 2 0-16,-1-1 0 0,2-1-1 15,-2 2 1-15,-4-3 0 0,7 3 2 16,-7 0-1-16,6-1-3 0,-2 1 4 0,0-1-2 16,1-1 0-16,-1 0 0 0,2 2 2 15,-6-1 0-15,4 0 5 0,3 0 7 16,1 0 6-16,-4-1-6 0,0 2-2 16,1-2-5-16,-1 1-4 0,2-1-2 0,0 1 0 15,1 1-10-15,-3-2 2 0,4 2 1 16,-4-1 17-16,1-1-2 0,-1 2-3 0,4-2 1 15,-2 1-5-15,1-1 8 0,-1 0 2 16,0 2 5-16,0-2-7 0,1 0 2 16,-1 1-6-16,-2-1 0 0,4 2-4 15,-3-3 1-15,3 3-3 0,-8 0 2 0,8-1 1 16,-1-1-2-16,-3 2-3 0,0-1 0 16,0 1-3-16,0-1 5 0,3 1 0 15,-3-3 0-15,0 3 4 0,0 0-2 16,3 1-1-16,-3-2-3 0,0 1 2 0,0-1 2 15,0 1-1-15,3-1-1 0,-7 1 0 16,4-1 0-16,2 1-1 0,-6 1 2 16,7-2 0-16,-3 0 0 0,-4 1-2 0,6 0 0 15,-6-1 1-15,4 1 1 0,3-1-1 16,-7 1-1-16,6-1 1 0,-6 1-2 16,4-1 1-16,3 1 0 0,-3-3 1 15,-4 3 7-15,6 0-2 0,-6-2-1 0,4 1-8 16,3 1 3-16,-7-1-2 0,6-1-1 15,-2 2 1-15,0-1 1 0,1-1 1 16,-3 1 1-16,2 1 1 0,0 0 0 16,-2-1 1-16,2-1-2 0,1 2 2 0,1-1 2 15,-2 1 0-15,-4-2-2 0,6 1-2 16,-6 0-2-16,9 0 2 0,-5-1 2 16,2 1-4-16,-2-1 1 0,1 0-2 0,-1 2 3 15,0-3 3-15,2 3 0 0,-6-2 6 16,5 0-4-16,1 2-1 0,-2-1-8 15,0-1 1-15,-2 2-2 0,3-3 3 0,-3 3-1 16,2 0 2-16,-4-1-2 0,6 1 2 16,-1-1 2-16,-3-1 0 0,2 2-1 15,0-1 0-15,-2 1 2 0,2-1 2 16,1 1 2-16,-1-3-5 0,0 3-1 0,-2 0-5 16,2-1 4-16,3 1 4 0,-7-1-3 15,4-1-3-15,-2 0-1 0,2 2 1 16,0-1 3-16,-1 0 2 0,1 1-1 0,-2 0 0 15,2-2-1-15,0 1-1 0,3-1 0 16,-3 2 1-16,-4-1-2 0,6 1 0 16,-6-1 0-16,4 0 0 0,3 0 4 15,-7 0-2-15,6 2 0 0,-6-1-1 0,2-1 1 16,-2 1-1-16,6-1 0 0,-5 1 1 16,1-1 2-16,-2 2-1 0,2-1-1 15,0 1 3-15,-2-2-3 0,2 2-3 16,0-2 0-16,-2 2 3 0,3-1 1 0,-5 1 1 15,2-1-4-15,2 1 1 0,0-2 2 16,-4 1 1-16,2 1-6 0,2-2 0 16,-4 2 2-16,2 0 6 0,-2-1-3 15,4 1 0-15,0 0 3 0,-4-2-1 0,3 2 1 16,-3 0-3-16,0 0-2 0,0-1-2 16,4 1-1-16,-2-2 3 0,-2 2 2 15,0 0-5-15,0 0 3 0,0 0-1 0,4 0 11 16,-4 0-1-16,0-1 17 0,0 1 25 15,0 0-4-15,0 0-15 0,0 0-29 16,0 0-1-16,0 0-5 0,0 0 1 16,0 0 1-16,-4 0-4 0,4 0-41 0,0-3-80 15,0 3-196-15,-6-2-208 0,6 0-213 16,-3 0-6-16,-1 0 123 0,0-2 218 0</inkml:trace>
  <inkml:trace contextRef="#ctx0" brushRef="#br1" timeOffset="59394.55">25663 11162 21 0,'0'0'30'16,"0"0"-7"-16,0 2-6 0,-4-2-5 0,4 0-2 15,0 2-3-15,0-2-2 0,0 0 3 16,0 0 5-16,0 0 9 0,0 1 1 0,-2-1 1 16,2 0 2-16,0-1 3 0,0 1 5 15,0 0 7-15,0-2 4 0,0 0-3 0,0 1-3 16,0 0-2-16,0-1-8 0,0 1-5 0,0-1-8 16,0 2-3-16,0-1-4 0,0-1-2 15,0 1-2-15,0-1-1 0,2 2-3 0,-2-1 1 16,0 1-2-16,0 0 0 0,0 0-1 15,0-2 0-15,0 2-2 0,0 0 2 0,0-2 2 16,0 2 3-16,0 0 0 0,0 0-2 0,0-1 0 16,0 1 1-16,0 0-1 0,0-1 2 15,0 1-1-15,0 0-3 0,0 0 3 0,0-2-1 16,0 2 0-16,-2-1-2 0,2 1 0 16,0 0 0-16,0 0 0 0,0 0-1 0,0 0-1 15,0 0 2-15,0 0-2 0,0 0 2 0,0 0-2 16,0 0 5-16,0 0 1 0,0-2-2 15,0 2-1-15,0 0-2 0,0 0-1 0,0-1 1 16,0 1-2-16,0 0 4 0,0 0 0 16,0 0 1-16,0-2-4 0,0 2-1 0,0 0 0 15,0 0 7-15,0 0 4 0,0 0 4 0,0 0 2 16,0 0 4-16,0 0-2 0,0 0 4 16,0 0 0-16,0 0-4 0,0 0-5 0,0 0-5 15,0 0-4-15,0 0 2 0,0 0 2 16,0 0 8-16,0 0 4 0,0 0 4 0,0 0 10 15,0 0 6-15,0-1 4 0,0 1 6 0,0 0 2 16,0-2-1-16,0 2-5 0,0 0-5 16,0 0-7-16,0-1-7 0,0 1-6 0,0 0-6 15,2-2-3-15,-2 1-4 0,0 1 2 16,0-2 6-16,0 2 8 0,0-2 8 0,4 2 2 16,-4-1 3-16,0 0 0 0,4 1 2 0,-4 0 4 15,0-2-9-15,0 2-2 0,3-1-7 16,-3-1 0-16,0 1-9 0,4-1-5 0,-2 1-5 15,-2-1 0-15,4 1-4 0,0-1 2 16,-4 0-2-16,2 0 3 0,-2 0-1 0,4-1 3 16,0 2-3-16,-4-1 0 0,2-1 0 0,3 2 1 15,-5-3 1-15,2 3-2 0,-2-2 1 0,4 0 12 16,0 2 8-16,-2-2 6 0,2 0-7 16,-4 1-9-16,2-1-6 0,-2 0-1 0,4 2-3 15,0-2 0-15,-4 1 1 0,2-1 0 16,-2 2-2-16,5-2 1 0,-3 1 1 0,-2 0 1 15,4 0 8-15,0 0 11 0,-4-1 9 0,0 0-6 16,2 0-3-16,-2 2-4 0,4-3-5 16,0 2-1-16,-4 0 1 0,2-1 0 15,2 0 0-15,-4 0-5 0,0 0-2 0,3 0-4 16,-3 0 0-16,4 0-2 0,0 0 0 0,-2 0-2 16,2 0 1-16,-4 1 0 0,2 0 2 0,-2-1-2 15,4 0 1-15,0 0-2 0,-4 0-109 16,2 0-66-16,-2 1-41 0,5-1 86 15,-1 0 51-15,-4 0 30 0,2 0 21 16,2 2 19-16,-4-2 19 0,2-1 17 0,-2 2 5 16,0 0 5-16,4-1 6 0,0 0-1 15,-4 0-7-15,0 2-14 0,2-3-9 16,2 2-4-16,-4 0-2 0,2-1-1 0,-2 0-1 16,5 0-1-16,-5 0-3 0,4 0 0 15,-4 0 0-15,2 2 0 0,-2-2-3 16,0 1 2-16,4-1-2 0,-2 2 3 15,-2-2 0-15,4 1 0 0,0 1-1 0,-4-2 2 16,2 1-1-16,-2-1 2 0,4 2-2 16,1-2 0-16,-5 1 0 0,2-1 1 15,2 1 4-15,-4 0 1 0,0 0-3 16,2-1-2-16,-2 2-2 0,4-1-2 0,0 1-2 16,-4-1 4-16,2 1 1 0,2-1 0 15,-4 0 0-15,2 0-1 0,-2 0 1 16,0 1-1-16,5-1 2 0,-1 1-1 15,-4-1 1-15,0-1 2 0,2 2-2 0,-2-1 1 16,0 0-2-16,4 1 1 0,0 0 1 16,-4-2-1-16,0 1 1 0,2 1-2 15,2-1 0-15,-4-1 0 0,0 2-2 0,2-2 1 16,-2 1 2-16,0-1 1 0,4 2 0 16,1-1-2-16,-5-1 0 0,0 0 0 15,2 2 0-15,2-1 3 0,-4-1-3 16,2 1 1-16,-2 0 1 0,4 0 0 0,0-1 0 15,-4 2 10-15,2-1 6 0,-2-1 7 16,0 0-10-16,4 1-5 0,-2 0-6 0,-2 0-2 16,4-1 2-16,1 2-3 15,-5-1-1-15,2-1 1 0,-2 2 0 0,4-3 1 16,0 2 0-16,-4 0 1 0,2 1-1 16,2-2-2-16,-4 1-2 0,2-1 4 0,-2 0 0 15,4 0 1-15,1 2 1 0,-5-2-1 16,2 1-3-16,2-1 2 0,-4 2 1 15,2-1 0-15,-2-1-2 0,0 2 3 16,4-3 0-16,0 2-1 0,-4 0-2 0,2-1-1 16,-2 0 0-16,0 0 0 0,4 2 3 15,-2-3-3-15,-2 3 0 0,0-2 2 16,4 2 1-16,1-2 0 0,-5 1-3 0,0-1 1 16,2 2-2-16,-2-3-1 0,0 3 1 15,4 0 1-15,0-2 1 0,-4 1 1 16,0 1-2-16,2-2-2 0,2 1 1 15,-4 1-2-15,0-2 1 0,2 0 2 0,-2 1 2 16,0 1-1-16,4-1-1 0,0-1-1 16,-4 2 5-16,0-2-1 0,3 1 0 15,1 1-4-15,-4-3 1 0,0 2 0 16,2 0 3-16,-2 1-2 0,0-2-1 0,4 1-4 16,-4-1 4-16,4 2-3 0,-4-3 3 15,2 3 0-15,-2-2 0 0,4 0 0 16,0 2-2-16,-4-2 2 0,2 0 0 15,3-1 2-15,-3 2-4 0,-2-1 2 0,4 0 0 16,0 0 0-16,-4 0 0 0,6-1 0 16,-6 2-1-16,2-1-1 0,-2 0 2 15,4 1 2-15,0-1-1 0,-4 0 1 0,2 0-1 16,-2 1-2-16,5 0 1 0,-3-1 0 16,2 0 0-16,0 1 0 0,-4-1 1 15,2 0 1-15,-2 0-2 0,8 0 3 16,-8 0-3-16,2 0 4 0,2 0-4 0,-4 2 3 15,3-3-3-15,1 2 2 0,-4-1-2 16,4 1 0-16,-4-1-4 0,2 0 3 0,2 2 1 16,-2-3 0-16,-2 2-3 0,4-1 4 15,0 1-1-15,-4-1 2 0,2 0-9 16,3 0 4-16,-1 2 1 0,-4-3 7 16,2 2-1-16,2 0 0 0,-2-1 0 0,-2 0 0 15,4 0 2-15,0 2-5 0,-4-3 0 16,6 2-2-16,-6-1 1 0,0 1 2 15,2-1 2-15,-2 0 2 0,5 0-3 16,-1 0 1-16,-2 0 0 0,-2 0-1 0,4 0-3 16,-2 0 0-16,-2 0 3 0,4 0 49 15,0 0 58-15,-2 0 34 0,-2 0-26 16,4 0-44-16,1 0-28 0,-5 2-14 0,2-3-11 16,2 2-6-16,-2-1-5 0,-2 0-2 15,4 0-3-15,0 0-2 0,-4-1-1 16,6 2-1-16,-6-1 0 0,2 0 1 15,-2 0-1-15,5 0 0 0,-1-1-1 0,-2 2 0 16,-2-1 0-16,4 0 0 0,0 0 0 16,-2 0-4-16,2-1 4 0,-2 2 0 15,-2-1 0-15,9 1 0 0,-9-1-2 0,2 0-2 16,2 0 3-16,-4 2 4 0,2-3 7 16,2 2-2-16,0-1-2 0,-4 1-4 15,2-1-2-15,-2 0 2 0,4 2-2 0,-2-1 0 16,-2-1 2-16,5 2 0 0,-1-2-2 15,-4 1 0-15,2-1-2 0,-2 0 7 16,0 2-1-16,4-3-3 0,0 2-5 16,-2-1 0-16,2 1 4 0,-4-1-2 0,2 0 0 15,-2 2-2-15,4-3 4 0,1 2 0 16,-3-1 2-16,2 1-2 0,-4-1 0 16,2 0 0-16,2 0 3 0,0 2 0 15,-4-2-2-15,2 0-5 0,-2 1-1 0,4-1 3 16,-2 0 4-16,-2 0 0 0,4 2 2 15,1-3-1-15,-5 2-1 0,2-1-1 16,-2 0-1-16,4 0-1 0,0 0-1 0,-4-1-1 16,2 2-1-16,2-1 2 0,-4 0-4 15,2 1 0-15,2-1 3 0,0 0 5 16,-4 0-1-16,3 2 1 0,1-2 0 16,-4 0 0-16,2 1 1 0,-2-1-3 0,4 0 0 15,0 2 1-15,-4-2 1 0,2 0 0 16,-2 1 1-16,4 1 0 0,0-2 1 15,-4 1-1-15,0-1-3 0,2 2 0 16,3-3 2-16,-5 3-1 0,0 0-2 0,0-1 14 16,2 1 14-16,-2-1 14 0,0-1-11 15,0 2-8-15,4-1-10 0,-4 1-4 16,4-1-2-16,-4 0 0 0,0 0-5 0,2 0 2 16,2 1 0-16,-4-1-2 0,0 1-1 15,0-1 0-15,2-1 1 0,-2 2-1 16,0-1 0-16,4 0-1 0,0 1 1 0,-4 0-1 15,0-2-2-15,2 1 3 0,-2-1 0 16,0 2 2-16,5-1-1 0,-3-1-1 16,-2 2-1-16,4-2-1 0,0 1 2 0,-4-1-2 15,2 2 2-15,-2-2-1 0,4 1 2 16,0-1 1-16,-4 2 3 0,2-3-2 16,2 2-2-16,-4-1 1 0,0 1-2 15,3-1 0-15,-3 0-2 0,4 0 1 0,0 1-1 16,-4 0 0-16,2-1 3 0,2 0 0 15,-4 1-3-15,2-1 0 0,-2 0-2 16,4 0 6-16,0 2-2 0,-4-2 2 16,2 0 0-16,-2 0 2 0,5 1-1 0,-1-1-1 15,-4 0-4-15,2 0-1 0,2 0 1 16,-2 0 2-16,-2 0 3 0,4 0-1 16,0 0-2-16,-4-1 0 0,6 1-2 15,-6 0 2-15,2 0-1 0,-2 0-1 0,5-2 2 16,-1 2 0-16,-2 0 0 0,-2 0 0 15,4 0 0-15,-2 0 0 0,-2 0-1 16,8 0 0-16,-8 0 2 0,2 0 3 16,-2 2 2-16,5-2 20 0,-1 0 23 0,-4 0 23 15,0 1-2-15,2-1-11 0,2 2-17 16,-4-2-16-16,2 1-9 0,-2-1-7 16,4 0-8-16,0 0-2 0,-4 2-3 0,2-2 1 15,2 0 2-15,-4-2 5 0,2 4-1 16,3-4-1-16,-1 2-3 0,-2 0 1 15,-2-1 1-15,6-1-1 0,-6 2-4 16,8-1 2-16,-8-1 1 0,2 2 3 0,2-1 0 16,1 1 0-16,-3-2 0 0,2 2-3 15,-4 0 10-15,2 0-4 0,2 0 1 16,0 0-17-16,-2-1 9 0,2 2-1 16,-4-1 0-16,2 0-2 0,3-2 1 0,-1 3 5 15,-2-1-2-15,-2 0 1 0,8 0-2 16,-8-2 1-16,6 2-2 0,-6-1 1 0,2 1-3 15,2-2 3-15,1 2 0 0,-3-1 1 16,2 1 1-16,-2-2-1 0,2 1 0 16,0 1 0-16,-4-2 0 0,2 1 0 15,2 1-3-15,-2 0 2 0,2 0 1 0,1-2 2 16,-3 2-1-16,-2 0-3 0,8-1 1 16,-8 1 1-16,6-1 1 0,-6 0 0 15,2 1 0-15,6-1-6 0,-8-1 1 0,7 2 4 16,-5-1 4-16,-2 1-2 0,8 0 0 15,-6-2 0-15,-2 2-2 0,8 0 0 16,-8-1 1-16,7 1-1 0,-7 0-1 16,2 0-2-16,2-1 2 0,0 2 1 0,-4-1 0 15,6 0-1-15,-6 0 0 0,2 1-1 16,-2-1 0-16,4 0 2 0,0 2 3 0,-2-2-2 16,-2 0-1-16,5 1-1 15,-3-1-2-15,2 0 2 0,0 0-2 0,-2 2 3 16,-2-2-1-16,8 0 2 0,-6 0-1 15,2 0 0-15,-1 0 0 0,1-2 3 0,0 2 2 16,2 0-4-16,-4-1 0 0,2 1-1 16,0-1 0-16,-2 2-1 0,5-3 0 15,-3 2-1-15,0 2 2 0,-2-2 2 16,-2-1-2-16,8 3 0 0,-8-2 0 0,2 2 1 16,2-1 1-16,-1-1 6 0,-3 2-4 15,4-1-3-15,0-1-6 0,-4 1 0 16,2 1 2-16,2 0 2 0,-4-1 1 15,2 1-1-15,-2-1 0 0,4-1-3 0,-4 2 4 16,4-1-1-16,-2 1 1 0,-2-1-1 16,0 1 1-16,9-1-2 0,-9 0 2 15,2 1 0-15,2 0-2 0,-4 1 1 0,2-3-1 16,2 3 1-16,0-2 1 0,-4 1 1 16,2-1 3-16,2 1-3 0,-4 1-1 15,0-2 0-15,2 2 0 0,-2-1-3 16,0 1 1-16,5-2-2 0,-5 0 4 0,0 2-2 15,4-1 6-15,-4 1-4 0,0-1 0 16,2 1 1-16,-2 0 2 0,0 0 0 0,4-2 0 16,-4 2-2-16,2 0-1 0,-2-1 0 15,0 1-1-15,0 0 2 0,0 0 3 16,0-2-2-16,0 2-1 0,4 0 1 0,-4 0-2 16,0 0-1-16,0-1-1 0,4 1 4 15,-4 0 0-15,0 0-1 0,0 0 0 16,0 0 0-16,0 0 2 0,0 0-1 0,0 0 0 15,0 0 1-15,0 0-3 0,0 0 0 16,0 0 4-16,0 0 2 0,0 0 20 0,0 0 14 16,0 0 7-16,0 0-9 0,0 0-6 15,0 0-7-15,0 0-2 0,-4 0-4 16,4 0-4-16,0 0-7 0,0 0-3 16,0 0-3-16,0 0-2 0,0 0-2 0,0 0 2 15,-4 0-4-15,4 0 2 0,0 0 2 16,0 0 3-16,0 0-2 0,0 0 1 15,-2 1-2-15,2-1-9 0,-4 0-47 0,4 0-131 16,-2 0-197-16,-2 2-215 0,-1-2-109 16,3 1 58-16,-8 1 171 0,4 0 189 15</inkml:trace>
  <inkml:trace contextRef="#ctx0" brushRef="#br2" timeOffset="86628.95">6801 10680 40 0,'0'-2'69'0,"0"2"-10"0,0 0-7 0,-4 0-5 16,4 0 1-16,0 0 2 0,0 0 2 16,0 0 1-16,0 0-1 0,0 0 1 0,0 0-3 15,0 0 1-15,0 2 0 0,0-2-3 16,0 0-2-16,0 0 0 0,0 0-1 15,0 0 0-15,0 0-2 0,0 0 6 16,0 0-11-16,0 0-1 0,0 0-6 0,0 0 0 16,0 0-2-16,-4 1 2 0,4-1 4 15,0 0 0-15,0 0-1 0,0-1-2 16,0 1-4-16,0 0 4 0,0 0 3 0,0 0 8 16,0 0 5-16,0 0-5 0,0 0-6 15,0 0-7-15,0 0-6 0,0 0-1 16,0 0-6-16,0 0 3 0,0 0 5 15,0 0 8-15,4 0 2 0,-4 0-6 0,0 0-3 16,0 0-5-16,0-2-6 0,0 2-4 16,0 0-4-16,0 0-2 0,0 0-2 15,4 0-2-15,-4-1-1 0,0 1 0 0,0 0 1 16,0 0 0-16,0 0 4 0,0-2-1 16,2 2-1-16,-2 0 1 0,0-1-6 15,0 1 2-15,4 0 2 0,-4 0 2 16,2-2-4-16,-2 2 5 0,0 0-3 0,0-1-2 15,4 1 0-15,0 0 0 0,-4 0-2 16,0-2-1-16,2 2 1 0,-2 0 6 16,0 0-1-16,5-1-1 0,-1 1-1 15,-4 0 0-15,2-2-5 0,2 2 4 0,-2-1-1 16,2-1 4-16,0 2-2 0,-2-1-1 16,-2-1 0-16,4 2-3 0,-1-1 3 0,1 1 0 15,0 0 0-15,-2 0 0 0,2-2 0 16,-2 2 0-16,2 0 0 0,-4 0 0 15,4 0 3-15,-2 0 0 0,3 0 0 16,-1 0 0-16,-2 0-1 0,-2 0-1 0,4 0 0 16,-2 0-2-16,-2 0 1 0,4 0 0 15,-4 0 1-15,4 0 2 0,-4 0-1 16,2 0-3-16,-2 0-1 0,4 0-2 0,-2 0 1 16,-2 2 1-16,5-2 7 0,-1 0-4 15,-4 0 0-15,2 0 1 0,2 0-4 16,-2 0 4-16,-2 1-1 0,4-1 0 0,0 0-1 15,-2 0-1-15,2 2 0 0,1-2 3 16,-3 0-2-16,-2 1 1 0,4-1-1 16,-2 0 0-16,2 0 0 0,0 0 0 15,-4 0-1-15,2 0-1 0,2 0 2 0,-2 0 2 16,-2 0-1-16,5 0 0 0,-5 0-1 16,4 0 0-16,-2 0 1 0,2 2 2 15,0-2-4-15,-4 0 1 0,2 1 0 16,-2-1 2-16,6 0-4 0,-6 0-1 0,4 0 3 15,1 0 0-15,-5 0 0 0,2 0 0 16,-2 0-1-16,0 0 2 0,4 0 3 16,-2 0-2-16,-2 0-1 0,4 0-1 15,0 0-1-15,-4 0-2 0,2 0 0 0,-2 0 4 16,4 0 2-16,-2 0-1 0,-2 0-2 16,4 0 1-16,-4 0-1 0,5 0 0 15,-3 2 0-15,2-2 1 0,0 0-2 0,-4 0 1 16,2 0-1-16,-2 0 1 0,6 0 0 15,-6 0 0-15,4 0 1 0,0 0-1 16,-4 0 1-16,3 0 2 0,-3 0 0 16,4 0-1-16,-2-2 0 0,-2 2-1 0,4 0 1 15,-4 0-2-15,4 0 0 0,-4 0 0 16,0 0 0-16,0 0 0 0,2 0 0 16,-2 0 3-16,0 0-2 0,0 0 1 0,0 0 0 15,0 0-2-15,4 0-3 0,-4 0 2 16,0 0 0-16,0-1 1 0,4 1-2 15,-4-2 1-15,0 2-1 0,0 0 2 0,0 0 0 16,0 0 0-16,0 0 0 0,0 0 2 16,0 0 1-16,2 0-1 0,-2 0-1 15,0 0 1-15,0 0-2 0,0 0 2 16,0 0-2-16,0 0 3 0,0 0 1 0,0 0-4 16,0 0-2-16,0 0 0 0,0 0-1 15,0 0 1-15,0 0-1 0,0 0 2 16,0 0-2-16,0 0 2 0,0 0 1 0,0 0 0 15,0 0 0-15,0 0-2 0,0 0-1 16,0 0 3-16,0 0 2 0,0 0 2 16,0 0-2-16,0 0-1 0,0 0-1 15,0 0 1-15,0 0-1 0,0 0 1 0,0 0-1 16,0 0 0-16,0 0 2 0,0 0 0 16,0 0 1-16,0 0-1 0,0 0 1 15,0 0 0-15,0 0-3 0,0 0 1 16,0 0 0-16,0 0 0 0,0 0-1 0,0 2 1 15,0-2 0-15,0 1-2 0,0-1 0 16,0 2 0-16,0-2 2 0,0 1 0 16,0-1 0-16,0 2 1 0,0-1 2 15,0 1-2-15,0-2-2 0,0 1 3 0,0 1-3 16,0 1 0-16,0-2-1 0,0 1 1 16,0 1-2-16,0-2 4 0,0 2-2 15,0 0 1-15,0 0-1 0,0-1 3 0,0 2 0 16,0-1-1-16,0-1-2 0,0 1-2 15,0 1-1-15,0-1 3 0,0 0 2 16,0 0 0-16,0 2-3 0,0-3-2 16,0 2 2-16,0 0-4 0,0-1 2 0,0 0 2 15,0 2 5-15,0-2-2 0,0 0 2 16,0 0-4-16,0 0 0 0,0 0 0 0,5 0 0 16,-5-1 0-16,0 2 4 0,0-1-3 15,0 0-2-15,0 0-3 0,2 0 3 16,-2-1 1-16,0 2 1 0,0-1 2 15,0 0-2-15,0 0-1 0,0 0-1 0,0 1 2 16,4-1-1-16,-4 0 2 0,0 0-3 16,0 0 2-16,0 0-1 0,0 0 0 15,0 2 0-15,0-4 0 0,0 2 0 16,0 0 0-16,4 2-1 0,-4-3 1 0,0 2 0 16,0-3 1-16,0 2-1 0,0 0 0 15,0 0 0-15,0 0 2 0,0 0-4 16,0 0 2-16,0 0 2 0,0 0-2 0,0 0 2 15,0 0-1-15,0 0 0 0,0 0-1 16,0 0 0-16,0 0 4 0,0 0-2 16,0 0 0-16,0 0-6 0,0 0 3 15,2 0 0-15,-2 0-1 0,0 0 0 0,0 0 2 16,0-1 0-16,0 0 1 0,0 2 0 16,0-3-1-16,0 2 0 0,0-1 0 15,0-1 0-15,0 2 3 0,0-1-3 16,0 0-1-16,0 0-3 0,0 0 2 0,0-1 3 15,0 1-1-15,0-1-1 0,4 1 1 16,-4-1-2-16,0 1 4 0,0-1-2 16,0-1 2-16,0 2-3 0,0-2-2 15,0 0 2-15,0 1-1 0,0-1-1 0,0 1 3 16,0-1 0-16,0 0 0 0,0 2 0 16,0 0 2-16,0-2-2 0,0 1 0 15,2-1 0-15,-2 2 0 0,0-2 0 0,0 1 0 16,0-1 1-16,0 0 1 0,0 2 3 15,0-2-1-15,0 1-2 0,0-1-3 16,0 0 1-16,0 0 1 0,0 2 1 16,0-2-2-16,0 0-2 0,0 0 0 0,0 0-1 15,0 0 0-15,0 1 1 0,0-1 1 16,0 0 1-16,0 0 0 0,0 0-1 16,0 0-1-16,0 0 0 0,0 0 2 0,0 0 3 15,0 0-1-15,0 0-1 0,0 0 4 16,0 0 2-16,0 0 1 0,0 0 0 15,0 0 30-15,0 0 37 0,0 0 34 0,0-1 3 16,0 1 1-16,0 0 1 0,0-2 1 16,0 2 1-16,0 0-13 0,0 0-13 15,0 0-22-15,0 0-15 0,0 0-23 16,0 0-10-16,0 0-6 0,-2 0-3 0,2 0-5 16,-4 0-2-16,4-1-3 0,0 1 0 15,0 0 1-15,-2-2 2 0,2 2-3 16,0 0 0-16,-4 0-1 0,0 0 2 0,4 0 1 15,-2 0-3-15,-3-1 0 0,5 1-1 16,0 0 2-16,-2 0-4 0,2 0 3 16,-4 0 0-16,0 0 2 0,2 0-2 15,2 0 1-15,-4 0 2 0,0 0 0 0,4 0 13 16,-6 0 14-16,6 0 10 0,-3 0-8 16,-1 0-9-16,0 0-10 0,2 0-3 15,-2 0-5-15,4-2 1 0,-2 2-5 16,-2 0-1-16,0 0 0 0,2 0 1 0,-3 0-1 15,1 0 1-15,4 0-1 0,-6 0 0 16,6 0 0-16,-2 0 0 0,2 0 0 16,-8 0 0-16,8 0-1 0,-2 0 1 15,-2 0-1-15,4 0 1 0,-2 0 0 0,-3 0 1 16,1 0-1-16,2 0-3 0,-2 2-2 16,2-2 5-16,2 0-2 0,-4 0 1 15,0 1-2-15,2-1 9 0,-2 0 1 0,4 0-4 16,-5 2-11-16,5-2 3 0,-2 1 1 15,-2-1 4-15,2 0 0 0,2 0 1 16,-4 2 2-16,0-2 2 0,4 0-1 16,-2 0-5-16,-2 0-2 0,4 0-1 0,-2 0 3 15,2 0 0-15,-5 1 5 0,1-1 2 16,4 0-3-16,-2 0-3 0,-2 0-1 16,4 0 0-16,-4 2 0 0,2-2 1 0,-2 0 1 15,4 0-1-15,-2 1-1 0,2-1-1 16,-9 0 2-16,9 2 1 0,-6-2 9 15,6 0-4-15,-2 0-3 0,-2 1-14 0,0-1 4 16,2 2 1-16,-2-2 6 0,4 0 0 16,-2 0 0-16,-2 1-3 0,-1-1 1 15,3 2 4-15,-2-2-2 0,4 1-2 16,-4-1 2-16,4 2-1 0,-2-1 3 0,-2-1-2 16,4 2 1-16,-2-2 2 0,2 1-3 15,-4-1 1-15,0 0-2 0,4 0 3 0,-3 2 0 16,-1-2 0-16,4 0-3 0,-2 0 1 15,2 1 0-15,-4-1-1 0,0 2-2 16,4-2 2-16,0 1 1 0,-2-1 2 16,-2 1 3-16,4-1-5 0,-2 0 0 0,2 0 0 15,0 2-2-15,-4-2-2 0,-1 0 3 16,5 2-1-16,-2-2 1 0,2 0-5 16,-4 0 0-16,0 1 6 0,4-1 8 0,0 0-5 15,-2 0-2-15,-2 0 2 0,4 0-2 16,0 0 2-16,-2 0-3 0,2 0 2 15,0 2-2-15,-4-2 1 0,0 0-2 16,4 0 1-16,0 0-1 0,0 0-2 0,-3 0 2 16,3 0 0-16,-4 0 1 0,4 0 0 15,0 0 0-15,-2 0 0 0,2 0 0 16,0 0-2-16,0 0 2 0,-4 0 0 16,4 0-2-16,0 0 2 0,-4 0 0 0,4 0 4 15,0 0 1-15,0 0-2 0,-2 0-3 16,2 0-1-16,-4 0 1 0,4 0 1 15,0 0-2-15,0 0 0 0,-4 0 0 16,4 0 0-16,0 0 2 0,0 0-4 0,0 0 2 16,0 0 0-16,0 0 1 0,-2 0-2 15,2 1 4-15,0-1 0 0,-5 0 3 16,5 0-5-16,0 0-3 0,0 0-1 16,0 0 1-16,-2 2-1 0,2-2 2 0,0 0 2 15,0 1 0-15,0-1-2 0,0 0 4 16,0 0-4-16,0 2 2 0,0-2 0 15,0 0 0-15,0 0 0 0,-4 0-3 0,4 0 2 16,0 0-2-16,0 0 1 0,0 0 1 16,0 0 2-16,0 0-1 0,0 0-1 15,0 0 1-15,0 0-3 0,0 0 2 16,0 0-1-16,0 0 2 0,0 0-1 0,0 0 2 16,0 0-1-16,0 0 0 0,0 0-4 15,0 0 6-15,0 0 0 0,0 0 2 0,0 0-4 16,0-2 1-16,4 2 0 0,-4-1 5 15,0 1-6-15,0-2 0 0,0 1 0 16,0-1 4-16,0-1-2 0,2 1-4 16,-2 0-4-16,0-1 2 0,0 1 2 0,0-1 5 15,0-1-3-15,5 1 5 0,-5-2-3 16,0 2 2-16,0-1-2 0,0-1 2 16,0 0-3-16,0 1 1 0,0 1-2 15,0-3 0-15,0 3 0 0,0-1 0 0,-5-2-3 16,5 1-1-16,0 0 0 0,0 0 4 15,0 0 2-15,0 1 0 0,0-2-2 16,0 1 0-16,0 1-2 0,-2-1 2 16,2 0 0-16,0 1 2 0,0 0-2 0,0-1-4 15,0 2 4-15,0-1-2 0,0 1 4 16,-4-2-6-16,4 1 4 0,0 0-2 16,0 0 2-16,-4 1-1 0,4-1 2 0,0 1-1 15,0-2 0-15,0 1 2 0,0 1-2 16,0 0 2-16,0-2 2 0,0 4 0 15,0-3-3-15,0 0-4 0,0 1 1 16,0 0 2-16,0 0-2 0,0 2 0 0,0-3 0 16,0 2 2-16,0-1 0 0,0 1 0 15,0 1 1-15,0-1-1 0,0 1-1 16,0-1-1-16,0 1 4 0,0-1 2 16,0 0 0-16,0 2-4 0,0 0-2 0,0-1 2 15,0 0-5-15,0 1 2 0,0-2-1 16,0 1 3-16,0-1 2 0,0 1-1 15,0-1 0-15,0 2 3 0,0-3-2 0,0 3-2 16,0-1-2-16,0-1 3 0,0 1 1 16,0-1 2-16,0 1-3 0,0 1 0 15,0-3-1-15,4 3-2 0,-4-2 2 16,0-1-2-16,0 2 4 0,4-2 1 0,-4 1-1 16,0 1-1-16,0-3 0 0,0 3 0 15,0 0 1-15,0-1-1 0,0 2 3 16,2-3-7-16,-2 3 3 0,0-1-2 15,0 1 3-15,0-2-2 0,0 2 2 0,0-1 0 16,0 1 3-16,0 0-1 0,0-2-5 16,0 2 3-16,0 0 0 0,0-1 1 0,0 1-4 15,0-2 2-15,0 2 0 0,0 0 1 16,0 0-2-16,0 0 2 0,0 0 0 16,0 0 2-16,0 0-2 0,0 0 0 15,0 0-4-15,0 0 4 0,0 0 0 0,0 0 0 16,0 0-2-16,0 0 1 0,0 0 1 15,0 0-17-15,5 0-53 0,-5 2-102 16,0-2-122-16,0 0-89 0,0 1-34 0,0-1 8 16,2 2 12-16,-2-1 1 0,0-1 5 15,4 0 57-15</inkml:trace>
  <inkml:trace contextRef="#ctx0" brushRef="#br2" timeOffset="91393.68">6844 10687 32 0,'2'-1'142'16,"-2"-1"4"-16,4 1-3 0,-1-1-11 16,-3 1-20-16,0 1-21 0,0 0-16 0,0 1-8 15,0-1-7-15,0 2-10 0,0-1-13 16,0 2-11-16,-3-1-10 0,-1 1-5 16,2 1-5-16,2-1-3 0,-8 2 0 15,6-2 0-15,-2 2 9 0,2 0 10 0,2 0 8 16,-4-1-3-16,-1 0-9 0,3 1-3 15,2 0-7-15,-4-2-5 0,0 0 1 16,4 0-4-16,0 0 2 0,-2-2 0 16,-2 2 2-16,4-1-1 0,0-1 2 0,0 1 3 15,0-1 10-15,0-1 10 0,0-1-2 16,0 1-5-16,0-2-6 0,4-1-1 16,-2 0 12-16,-2 0 13 0,8-1 8 0,-6-1-7 15,3-1-8-15,-1 1-10 0,-2 0-10 16,4 0-3-16,-2 1-8 0,0-1-3 15,-2 2 2-15,2 0 9 0,-1 0 3 0,-3 0 2 16,0 2 0-16,4-1 4 0,-4 2-1 16,-4 2-4-16,4 1-4 0,-3 1-1 15,-1 1-1-15,2 1-2 0,-2-2-1 0,0 2-1 16,-2 0-2-16,4 0 1 0,-2 0 0 16,-1-1-2-16,3 1 0 0,2-2-3 15,-8-1-2-15,8 0 1 0,0 0 1 16,-2-2 6-16,4 1 3 0,-2-2-3 0,0-2 0 15,4 1-1-15,0-2 2 0,-2 0-1 16,7-1-1-16,-9-1-4 0,2 1 2 16,4-1 0-16,2 1 0 0,-6-1-2 15,2 2-2-15,-1-1 3 0,1 2-1 0,0-1 4 16,-4 0 2-16,2 3 3 0,-2-1-1 16,0 2 0-16,0 1-2 0,0-1 1 15,0 4-2-15,0-1-1 0,-2 1 1 16,-2-1-2-16,0 2-1 0,1 0 0 0,-1 0-1 15,2 0 1-15,-2 0 0 0,0-1-1 16,4-1-3-16,-2 1-2 0,-2-1 2 16,4-1 0-16,0 0 8 0,4-3-2 0,-2 0 2 15,2-3-4-15,0 0 1 0,-2-1 2 16,5-2 0-16,3 0-1 0,-4 0-2 16,-2-2 0-16,7 2 0 0,-5-1 0 15,0 1 0-15,2-2-3 0,-2 4-2 0,1-2 0 16,-3 1 5-16,-2 2 2 0,4 1 4 15,-6 2 0-15,0 2 1 0,0 1-1 16,0 2-2-16,-2 2 0 0,-4 1 1 0,2 1-3 16,-3 0-2-16,1 0 3 0,-2 1-3 15,2-1 3-15,-5 2-1 0,5-2-1 16,0 1 2-16,0-2-2 0,-2 1 1 0,5-2-2 16,-1 0-2-16,-2-2-3 15,2 1-3-15,2-1 0 0,-2-1 5 0,4-1 4 16,0-1 2-16,0-1 2 0,0-2-5 15,4-2 1-15,-2-1-1 0,2 0 0 0,0 0 1 16,2-2 1-16,-3 1-1 0,5-1-2 16,-6 0-2-16,4 2 2 0,-2-2 1 15,0 1 2-15,3-1-4 0,-3 1 0 16,-2 1 2-16,-2 1 2 0,6 0 3 0,-6 0 0 16,4 2-2-16,-4 1-1 0,-4 1 1 15,4 2-2-15,-2 2 3 0,-2-1 1 16,2 1 0-16,-7 1-3 0,7 0 0 0,-6 0-2 15,6 1 5-15,-2-2-2 0,-2 0-3 16,2 2-3-16,1-3-7 0,-1 1 4 0,2-3 2 16,2 0 5-16,0 0-5 15,2-4 4-15,2-2 0 0,-1 1 3 0,5-5-2 16,-2 2-1-16,0-1 0 0,0-2 3 16,3 0-1-16,-1 0 0 0,0 0-4 15,-2 0-2-15,5-2 2 0,-9 4 2 0,4-2 0 16,2 1-1-16,-2 1 2 0,-1 1 3 15,-3 1 0-15,4 1-2 0,-6 0-4 16,0 4 2-16,0 0 0 0,0 4 0 0,-2 0 0 16,-2 2 0-16,2 0 0 0,-7 2 5 15,3-1-3-15,2 1-2 0,-2 1 0 16,4-2 0-16,-7 2 0 0,3-2 2 16,4 0-2-16,-6-1-4 0,6 0-4 0,-2-3 4 15,2 1 3-15,2-2 1 0,0-1 0 16,2-2 1-16,2-1-1 0,-2-2 0 15,6-1 1-15,-6-1-1 0,4 0 0 0,3 0-1 16,-3-1 1-16,-4 1 0 0,6 0-1 16,-2-2 0-16,1 2-2 0,-3 0 2 15,-2 2-1-15,6-1 0 0,-6 2 4 0,2 2 1 16,-2-1 2-16,-2 4 2 0,0 1-4 16,0 1-1-16,-2 2 2 0,-2 2-1 15,2-1 0-15,-6 2-2 0,6-1 3 16,-2 0-2-16,-3 2-2 0,1-1 1 0,2-2 3 15,-2 1-3-15,2-1-1 0,2-1-3 16,-7 0-2-16,9-2 0 0,0 0 2 16,-2-3 3-16,4-1 0 0,-2-3 0 15,9-1 0-15,-7-1 0 0,4-1-2 0,-2-1 1 16,2-1 1-16,3-1 0 0,-3 2 1 16,0-1-1-16,0-1-1 0,0 3-1 15,-1-2 0-15,1 1-1 0,2 1 8 0,-6 0-3 16,4 2-1-16,-2-1-4 0,1 1 1 15,-3 2 2-15,-2 2 2 0,0 2 1 16,0-1 1-16,0 4-3 0,-2 1 0 16,-3 1 2-16,1 1-2 0,-2 1 0 0,4 0-6 15,-6 0 4-15,2 0 1 0,1 0 5 16,-1-2-3-16,4 1-2 0,-2-1-2 16,0-1 4-16,2-1-4 0,-2-1 2 0,4-1-6 15,4-3 4-15,-2-3 2 0,6-1 3 16,-6-2-2-16,4-4-1 0,5 3-1 15,-3-3-2-15,-2 2 0 0,5-1 3 16,-9 0 0-16,8 0 0 0,-4 2-2 0,0-1 0 16,-2 0 0-16,3 1-1 0,1 1-1 15,-6 2 4-15,4-1 6 0,-2 2 2 16,0 3 3-16,-4 0-4 0,0 5 1 16,0-1-1-16,0 2-3 0,-4 2 1 0,0-1 0 15,-2 2-4-15,4 0-1 0,-6 0 0 16,6 0 2-16,-7 0 0 0,7 0-2 15,-2-1 1-15,-2 0-1 0,2-1 0 16,-2 0-5-16,6-3-3 0,-2 1 1 0,2-2 7 16,0-1 6-16,2-2-3 0,-2-3-3 15,6 0 2-15,-2-2-2 0,2-1 3 0,-2 0-3 16,2 0-1-16,-1 0-1 0,1 2 0 16,-2-2 2-16,-2 1 0 0,4 1-2 15,-2-1-1-15,0 2 0 0,-4 0 2 16,3 1 1-16,-3 1 4 0,4 2 1 0,-4 1 1 15,0 1-1-15,-4 0-2 0,4 3 2 16,0-1-4-16,0-1 1 0,-3 2 1 16,3-1-3-16,-4-1 1 0,0 1 1 15,4-1-2-15,-2 1-2 0,2-2-5 0,-4-1 0 16,4 2 1-16,0-1 2 0,0-2 2 16,0 2 2-16,0-1 4 0,4-1-3 15,-2-1-1-15,-2 2-1 0,0-2-1 0,4 0 2 16,0 0 2-16,-4 1 0 0,3-1-2 15,-3 1 3-15,0-1-1 0,4 4 6 16,-4-3-3-16,2 1-1 0,-2 1-1 16,0-2 2-16,0 2-1 0,0 2 3 0,0-2-4 15,-2-2 2-15,2 2 2 0,0 0 16 16,0-1 16-16,-4-1 17 0,4 1 4 16,0-1 17-16,0 1 15 0,0-2 5 15,0 1-21-15,0-1-30 0,0-1-18 0,0 1-10 16,0 0-3-16,0-2-4 0,-3 1-1 15,3 1-2-15,-4-2-1 0,4 2-4 16,-4-1 2-16,2-1-2 0,-2 2-2 0,4 0-3 16,-2-1 0-16,-6 1 2 0,6 0-2 15,-3 1 4-15,1-1 0 0,2 0 2 0,-2 2-4 16,-2-2 0-16,2 1 0 16,-2 1 4-16,4-1-1 0,-7-1 2 0,3 2-4 15,0-2 1-15,0 1-2 0,-3 0-2 16,3-1-1-16,-4 2 3 0,4 0 0 0,-5-2 3 15,5 1-1-15,-4-1-1 0,4 0 0 16,-5 2-1-16,9-2 1 0,-8 1 7 16,4-1 27-16,-3 0 20 0,3 0 7 15,2-1-21-15,-2 1-14 0,4 0-13 0,-6-2-7 16,5 2-7-16,-1 0-5 0,2 0 1 16,2-1-4-16,-4 1 1 0,0 0 1 15,4 0 0-15,0 0 4 0,0 0 1 16,8 0 1-16,-6 1-1 0,2-1 2 0,3 0 1 15,-1 0-2-15,0 0 1 0,4 0-1 16,-1 0 4-16,-1 0-2 0,2-1 0 0,1 1-2 16,-1 0 0-16,-4 0 2 0,9-2 1 15,-9 2-1-15,4-2-4 0,-8 2 2 16,4 0 0-16,3-1 2 0,-3 1 2 16,-2-1 3-16,-2 1 3 0,4 0-1 0,-2 0 3 15,1 0-2-15,-5-2-2 0,0 2-6 16,0 0-2-16,0 0-1 0,-5-1 0 15,1 1 1-15,-2 0-1 0,4 0 1 16,-6 0-1-16,-3 0 1 0,5 0-3 0,-4 0 1 16,2 0 0-16,-3 0 4 0,1 0 1 15,-5 0-1-15,7 1-2 0,-2-1-3 0,4 2-1 16,-5-2 1-16,3 0 0 0,0 1-4 16,0-1-3-16,5 1 1 0,-1-1 1 15,4 0 1-15,0 2 0 0,0 0 3 0,4-2 2 16,-1 0 4-16,5 1 3 0,0-1-3 15,-4 0-2-15,7 0 0 0,-5 0 0 16,4 2 0-16,-4-2 2 0,5 0 0 16,-5 1-1-16,0-1 1 0,2 0 0 0,-2 0 3 15,1 0 6-15,-3 0 3 0,-2 0-2 16,-2 0-6-16,4 0-4 0,-4 0-1 16,-4 0 0-16,4-1 0 0,-6 1-1 15,4-2 0-15,-7 1 0 0,3-3 0 0,-4 2 2 16,-1-1-2-16,5 1 1 0,-4-2 1 15,2 1 0-15,-3-2-1 0,3 1-3 16,0 1-2-16,0-2 0 0,-1 1-3 0,1 0 0 16,2 0-1-16,4 0 3 0,-7-1 1 15,7 0 0-15,-2 3-1 0,0-3 0 16,2 2 2-16,-2 0-1 0,4 0 0 0,0 0 1 16,-2 0 2-16,2 0-1 0,2 0 1 15,-2 2-2-15,0-2 3 0,4 0 3 16,-2 0-2-16,2 1-1 0,0-1 0 15,-2 0 0-15,7 0 0 0,-7 2-1 0,2-2 1 16,2 1 1-16,-2-1-1 0,-2 2 2 16,2-1-2-16,-1 1 1 0,1-1-1 0,0 1-1 15,-2-1-1-15,-2 2 4 16,4-1-1-16,-2-1 2 0,-2 2 0 0,4-1-2 16,-4 1 2-16,0 0 0 0,4-2-2 15,-4 2 5-15,0 0-2 0,2-2-1 0,-2 2 2 16,0 0 2-16,0-1-4 0,0 1-1 15,-2-1-2-15,2-1 0 0,0 1 2 16,-4-1 0-16,4 1 1 0,0-1-6 16,-4-1 1-16,4 2 3 0,-2-3 11 0,-2 2-7 15,2-1-2-15,2 1-11 0,-4-1 1 16,0 0 2-16,4 0-5 0,-3 2 1 16,3-2-1-16,-4 1 3 0,8-1 0 15,-4 0 2-15,3 2 0 0,1-2 3 0,0 0 2 16,-2-1 2-16,4 2 1 0,4-1 0 15,-1 0-3-15,-3 1-3 0,4-1-2 16,-2 0-4-16,1 1 4 0,-1 0 1 0,2-1 9 16,1 1-2-16,-5 1-1 0,4-1-2 15,-4 1 0-15,3-1 4 0,1 1 0 16,-8 1-3-16,4-2 5 0,-2 0-1 16,1 1 5-16,-3 1-2 0,2 0-1 0,-2 0-2 15,-2 0-1-15,4 0-2 0,-4 0 0 16,4 0 1-16,-4 0-2 0,2 0-5 0,-2 0 0 15,0 0 0-15,0 0 2 0,0 0-2 16,4 0 1-16,-4 0-2 0,0 0 0 16,2 0 3-16,-2 0 0 0,0 0 2 15,0 0 0-15,0 0 0 0,0 0-3 0,0 0 2 16,0 0 1-16,0 0 0 0,4 0 0 16,-4 0-1-16,0 0 1 0,0 0-3 15,5 0 0-15,-5 0 2 0,2 0-1 16,-2 1 5-16,0-1-2 0,0 0 1 0,4 0-2 15,-4 2 0-15,0-2 5 0,4 0 0 16,-4 2-1-16,0-2-10 0,0 0 3 16,2 0 2-16,-2 0 1 0,0 0 0 0,4 0 0 15,-2 0 3-15,-2-2-2 0,4 2 1 16,-4 0-1-16,4 0 4 0,-4 0 0 16,0-2 3-16,3 2-4 0,-3 0 1 15,0 0 1-15,0 0 5 0,0 0-5 0,0 0-1 16,0 0-3-16,0 2 0 0,-3-2-1 15,3 0 0-15,-4 2-3 0,4-2 2 16,0 0-3-16,-4 0 5 0,4 1-4 16,0-1-2-16,0 0-2 0,0 0 0 0,-2 0-1 15,2 0 2-15,0 2 0 0,0-2 3 16,0 1 2-16,2-1 1 0,-2 0-2 16,0 0-2-16,0 0 3 0,0 0 0 15,4 0 2-15,-4 2-2 0,4-2 0 0,-4 1 0 16,3-1-7-16,-3 0 4 0,0 2 1 15,4-2 7-15,-2 1-3 0,-2 1 3 0,4-1 1 16,0 0-4-16,-4 1-2 0,0 0 0 16,2-1-1-16,-2-1 1 0,0 2 0 15,4-1 1-15,-4 1 2 0,4-2-1 16,-4 1 1-16,0-1-1 0,0 2 2 0,0-2 0 16,0 1-1-16,0-1 3 0,0 0-1 15,0 0-1-15,0 0 1 0,0 0-2 16,0-1-1-16,-4 1-1 0,0-2 0 0,4 2 0 15,-2 0-3-15,-6-1 0 0,2 1 0 16,3 0 4-16,-5 0-1 0,0 0 1 16,0 1-2-16,-3-1 2 0,3 2-3 15,-2-1 1-15,-1-1-1 0,1 2 3 0,0-2-2 16,-1 1 0-16,3-1-2 0,-2 0 1 16,4 1 2-16,-5-1 1 0,3 2-2 15,0-2 0-15,-1 2 0 0,3-2-2 16,0 1 3-16,-4-1 0 0,8 2 1 0,-7-1-4 15,3-1 2-15,2 2 0 0,-2-1 2 16,0-1-2-16,2 2 0 0,-3-1-4 0,1 1 0 16,2-2 1-16,-2 1 3 15,4 1 1-15,-2-2 1 0,-1 1-1 0,3-1-2 16,-6 2 1-16,8-2-1 0,-6 0 1 16,6 0 0-16,-2 1-4 0,2-1-4 0,-4 0 4 15,0 2 8-15,4-2 4 0,-3 0-5 16,-1 0-1-16,4 0-2 0,0 0 0 15,0 0 0-15,-2 0-1 0,2 0 0 16,0 0 0-16,0 0-1 0,-4 0-1 0,4 1 0 16,-4-1 1-16,4 0-2 0,0 0-1 15,0 2 4-15,0-2 2 0,0 1 4 16,-2-1-4-16,2 0 0 0,0 0-1 0,0 2 1 16,0-2-1-16,-4 0-1 0,4 0 1 15,0 0 2-15,0 0-1 0,0 0-1 16,0 0 0-16,0 0 4 0,0 1 1 15,-4-1-4-15,4 0-4 0,0 0 3 0,0 0-1 16,0 0 1-16,0 0-2 0,0 0 1 16,0 0-2-16,0 0-1 0,0 0-3 15,0 0 2-15,0 2 1 0,0-2 0 16,0 1 1-16,0 1 6 0,0 0-2 0,0 2-2 16,0-3-2-16,4 4 3 0,-4-2 3 15,0 1-3-15,0 1 1 0,0 1 0 16,4-2 2-16,-4 2 1 0,0 0-2 0,0 0-2 15,0 0 2-15,2 0 2 0,-2 0-2 16,0 1-2-16,0-2-1 0,0 1-1 16,0 0-3-16,4 0 3 0,-4-1-2 15,0 1 3-15,4-2 1 0,-4 2 0 0,0-1 0 16,2-2-2-16,-2 3 2 0,4-3-1 16,-1 1 1-16,-3 1 1 0,4-2 1 15,-4 1-2-15,4-1 1 0,-4 2-1 16,2-2-3-16,-2 0 2 0,0-1-2 0,4 2 2 15,-4-3-1-15,2 2-1 0,-2-1 2 16,0-1 5-16,4 1-2 0,0-1 3 0,-4-1-1 16,0 2-1-16,2-2 1 0,-2 0 1 15,0 0-2-15,5 0-3 0,-5 0-1 16,4 0 0-16,-4 0-1 0,0 0-4 16,0 0 6-16,0 0-3 0,2 0 5 0,-2 0-1 15,0 1-1-15,4-1-1 0,-2 0-1 16,-2-1 2-16,4 1 2 0,0 0-1 15,-2-2 2-15,2 1-3 0,-1-2 3 16,5 1-2-16,-6-1 0 0,2 0-1 0,-2 1-1 16,2 0-4-16,2 0 3 0,3-1 2 15,-7 2 0-15,4-1 0 0,2 1 0 16,-6-1 0-16,4 2 2 0,3-1-2 0,-7 1-2 16,4-2 2-16,2 2 2 0,-6-2-1 15,7 2-1-15,-7 0 2 0,2 0-1 16,-2-1 1-16,2 0 2 0,0 1 1 0,-4-3 2 15,2 1-4-15,-2 1-3 0,4-2-64 16,-2 0-174-16,-2 1-265 0,0 1-192 16,0-1 19-16,-2 1 171 0,-2 1 199 15</inkml:trace>
  <inkml:trace contextRef="#ctx0" brushRef="#br2" timeOffset="96131.61">21736 7795 21 0,'0'0'54'15,"0"0"0"-15,0 0 2 0,0 0-5 16,0 0-4-16,0 0-8 0,0 0-7 0,0 0-2 16,0 0 2-16,0 0 2 0,0 0 3 15,0 0 6-15,0 0-3 0,0-1-5 16,0 1-3-16,0 0-2 0,0 0-4 15,0 0-6-15,0 0-8 0,0 0-3 0,0 0-3 16,0 0-1-16,0 0-2 0,0 0 13 16,0 1 3-16,0-1 3 0,0 0-7 15,0 0-4-15,0 2-2 0,0-1-4 16,0 1-10-16,0-1 3 0,0 1 0 0,-2-1 9 16,2 1-3-16,0 0-1 0,0 0 1 15,-4 1-1-15,4 0 13 0,0-1 15 16,0 1 14-16,0 1-5 0,0-1-11 15,0 0-11-15,-2 2-4 0,2-1-5 0,0 1-2 16,0-3-6-16,0 3 1 0,0 0-1 16,0-1 3-16,0 0 0 0,0 1-1 15,-5 0 5-15,5 1 14 0,-4-2 9 0,4 2 2 16,0-1-12-16,0 1-8 0,0 0-5 16,0 0-3-16,0 0-2 0,0 0 0 15,-2 0-1-15,2 0-1 0,0 0-1 0,0 0 4 16,0 0-3-16,0 0 2 0,0-2-2 15,0 4 3-15,0-4-2 0,0 4-1 16,0-2-1-16,0 1 3 0,0-1-1 0,0 2-3 16,0-2 2-16,0 0-3 0,0 0 4 15,-4 0-3-15,4 0 3 0,0 0-1 16,0 1 0-16,0-1-1 0,0 0 0 16,0 0 2-16,0-1 0 0,0 1-2 0,0-1 0 15,0 0 0-15,0 1 0 0,0 1 4 16,0-2-3-16,0 3 0 0,0-4-1 15,0 2 0-15,0 0 2 0,0 2-2 16,0-2 0-16,0 0 0 0,0 0 0 0,4 0 0 16,-4-2 0-16,0 2 0 0,0-2 0 15,0 1 3-15,0 1 0 0,0-1-1 0,0 1-2 16,0 0 1-16,0-2 3 0,0 2-1 16,0-1-2-16,0 1 2 0,0-2-4 15,0 2-1-15,2-1 1 0,-2 1 1 16,0-1 0-16,0 2 0 0,0-1 0 0,0-2 0 15,0 1 3-15,0-1-2 0,0 1-1 16,0 1 0-16,4-4 0 0,-4 3 1 16,0 0-1-16,0-1 2 0,0 0-2 15,5 1 0-15,-5 0-2 0,0-1 2 0,0 0 0 16,0 0 0-16,0 2 2 0,0-2 1 16,0 0-2-16,0 1-1 0,0 1 0 15,0-1 0-15,0 0 0 0,0 0 0 0,0 0 2 16,0 1-1-16,0-2 2 0,0 1-3 15,0-1-2-15,0 1 1 0,0-1 1 16,0 2 0-16,0-1 0 0,0-1 1 16,0 1-1-16,2-1 0 0,-2 1 0 0,0 1 0 15,0-2 2-15,0 1 0 0,0-1-2 16,0 1 3-16,0-1-3 0,0 2 2 16,0-1-4-16,0 0 2 0,0 0-1 15,0 1 1-15,0 0 0 0,0-1 1 0,0 1 1 16,0-2-1-16,0 2-1 0,0 0 0 15,0-1-3-15,0 1 3 0,0-2 0 16,0 2 3-16,0-1-1 0,0 0-2 0,0 2-1 16,0-1 1-16,0-2 1 0,0 2-1 15,0 0-1-15,0-1 2 0,0-1 1 16,0 2-1-16,0-1-1 0,0 1 3 16,0-2-3-16,0 1 0 0,0-1-3 0,0 1 2 15,0-1 1-15,0 2 0 0,0-1 4 16,0-1-2-16,0 1-1 0,0-1-2 0,0 2 0 15,0-1 0-15,0-1 1 16,0 1 0-16,0 1 0 0,0-2-1 0,0 1-2 16,0-1 3-16,0 1 0 0,0-2 4 15,0 1-7-15,0 1 2 0,0-1-2 0,0 1 7 16,0-1 0-16,0 1-1 0,0-1-4 16,0 1 1-16,0-1 0 0,0 1 1 15,0-1 0-15,0 1 1 0,0-2-2 16,0 1 0-16,0 1 0 0,-2-2 0 0,2 3 4 15,0-4-1-15,0 3-2 0,0-2 1 16,0 0-1-16,0 0 1 0,0-1-8 16,0 0 2-16,0 0 1 0,0 1 1 0,0 0 2 15,0-1 0-15,0 1 2 0,0-2-2 16,0 2 0-16,0-2 0 0,0 1 0 16,0-2 3-16,0 3-3 0,0-3 0 15,0 2 0-15,0-1 0 0,0-1 1 0,0 2 0 16,0-1-1-16,0-1 2 0,0 2 10 15,0-2 12-15,0 0 16 0,0 0 11 16,0 0 10-16,0 0 9 0,0 0 6 16,0 0 2-16,0 0-3 0,0 0-1 0,0-2 4 15,0 2 3-15,2-1-2 0,-2-1-7 16,0 1-10-16,0-2-10 0,4-1-17 16,-2 3-11-16,-2-2-8 0,0 0-8 0,4 0 0 15,0 0-3-15,-4-2 0 0,2 1-1 16,-2 0-3-16,4-1 5 0,-2-1-1 15,-2-1 1-15,4 1-6 0,1-2-2 16,-3 1-5-16,2-1 4 0,0-1 3 0,-2 0-1 16,2 0 1-16,-2 0 0 0,6-1 2 15,-8 0-1-15,3 2 0 0,3-1 1 16,-2 0 0-16,0 0 1 0,-2 1-4 16,-2 1-1-16,4 0 2 0,0 0 2 0,-4 1-1 15,2 1-2-15,3 1 1 0,-5 0 0 16,2 1 1-16,-2-2-1 0,0 2-1 0,0 2 1 15,0-2 0-15,0 1 1 0,4 2 0 16,-4 0 0-16,0 2-1 0,0-1 3 16,-4 1-1-16,4 1-1 0,0 1-1 15,0-1 0-15,0 2 2 0,0 0 0 0,-2 2-6 16,2-1 3-16,0 1 1 0,-5 1 3 16,3-1 0-16,2 1-1 0,-4-1 0 15,0-1 1-15,4 2 0 0,-2-2 2 16,2 1-2-16,-4-1 1 0,0-1-4 0,4 0 5 15,0 0 2-15,-2 0 26 0,-2-2 34 16,4 0 38-16,0-1-2 0,0 2-25 16,-3-3-28-16,3 1-21 0,0-1-9 15,-4-1-6-15,0 0-5 0,4 0-1 0,-2-1-5 16,2-1 2-16,-4 1-5 0,2-1 1 16,-2-1 7-16,0 0 17 0,2 0 9 0,2 0-1 15,-9-1-6-15,7-2-8 0,-2 1-6 16,2-1-1-16,-2 1-6 0,0 0-2 15,2 0-7-15,-2-1 2 0,2-1 1 16,-3 2 0-16,1-2 8 0,2 1 11 0,-2 0 10 16,2 0 5-16,-2 0-3 0,0 0-8 15,4 0-5-15,-2 0-7 0,2 1-5 16,-5-1-5-16,1 2-1 0,4-1-1 0,-2 1 2 16,2 1 1-16,-4-2-4 0,4 2 2 15,0 0-1-15,0 0 2 0,-2 0-1 16,2 0-1-16,0 0-1 0,0 2-2 15,0-3-2-15,0 2-35 0,0-1-104 0,0 0-183 16,0 1-172-16,0-2-157 0,0 0 5 16,-4-1 100-16,4 0 195 0</inkml:trace>
  <inkml:trace contextRef="#ctx0" brushRef="#br2" timeOffset="102638.17">21037 6898 146 0,'2'0'162'0,"-2"-1"15"16,0 1 10-16,0 0 18 0,0 0 24 0,0-2 30 15,0 2 27-15,0-1-12 0,0-1-48 16,0 2-72-16,0-2-58 0,0 1-38 15,0 1-21-15,0 0-15 0,-2-1-10 0,-2 1-5 16,2 0-3-16,-6 1-4 0,6-1 0 16,-5 0 2-16,3 0-1 0,-2 3-1 15,-2-1 1-15,2-1 0 0,-1 2 3 16,1-1-4-16,0 1 2 0,-2 0-7 0,1 0-1 16,1 0 2-16,0 1 1 0,-2-2 3 15,2 1-1-15,4 0 0 0,-7 0-3 16,7-1-3-16,-2 0 0 0,2 1 0 15,2-1-1-15,-4-1 0 0,0 2 3 0,4-1 8 16,0 1-1-16,0-2 4 0,4 0-4 16,0 3-1-16,-2-1-2 0,2 0 2 15,-2 0 0-15,2 1-1 0,3 1 1 16,-1 1 0-16,2 0 2 0,-6-2-2 0,4 2-1 16,3 0 0-16,-3 0 0 0,0-1 0 15,-2 1 0-15,2-2 0 0,-2 0 1 0,-1 1 0 16,3 0 3-16,-2-2 1 0,0 0 2 15,-4-1 2-15,2 2-2 0,-2-1 4 16,4 0-3-16,-4-2 1 0,-4 2-5 16,4-1 0-16,0-1-3 0,-2 1 1 0,2-2 0 15,-8 0-7-15,6 0 2 0,-2 0 2 16,1 0 7-16,-5-2-2 0,6 1-4 16,-2-1 0-16,2 1 0 0,-6 1 0 15,8-2-2-15,-2 1 0 0,-7 1-3 0,9 0 1 16,-6-2-1-16,6 2-5 0,-2 0 2 15,-2 0-17-15,0 0-53 0,4 0-95 16,-2 2-93-16,-2-2-61 0,4 0-58 0,0 0-61 16,0 0 21-16,0 0 88 0</inkml:trace>
  <inkml:trace contextRef="#ctx0" brushRef="#br2" timeOffset="103356.17">21151 6916 118 0,'0'0'138'0,"0"0"-11"0,2 0-13 16,-2 0-19-16,0 0-20 0,0 0-17 0,4 0-19 15,-4 0-16-15,0 0-10 0,0 0-6 16,0 0 1-16,2 2 19 0,-2-1 19 16,0 2 7-16,0 0-14 0,-2 0-14 15,2 0-9-15,0 2-5 0,-4-2-4 0,4 3 1 16,0-4-7-16,-2 3 1 0,2 0-2 16,-4 1-2-16,0-2 0 0,4 2-1 0,0 2 4 15,-3-4 5-15,3 4-3 0,-4-2 1 16,4-1-7-16,-2 3-1 0,2-2 2 15,0 0-2-15,0 2 3 0,0-2 1 16,2 0 1-16,-2 0-1 0,4-2 4 0,-1 2 9 16,1-3 26-16,0 0 30 0,-2 0 24 15,4 0 15-15,2-1-4 0,-6 1-18 16,7-3-21-16,-3 1-20 0,0-1-14 0,0 0-11 16,-2 1-8-16,3-1-3 0,-3 0-2 15,-2 0 1-15,2 0-2 0,-2 0 2 16,2 0 1-16,0-1 4 0,-2 1 0 15,-2 0-26-15,0-1-56 0,4 1-90 0,-4-2-101 16,5 1-88-16,-5-1-42 0,0-1 38 16</inkml:trace>
  <inkml:trace contextRef="#ctx0" brushRef="#br2" timeOffset="103900.32">21320 6964 26 0,'2'-1'119'0,"7"-1"4"0,-7 1 5 16,6-2-10-16,-6 3-2 0,4-2-18 15,2 1-17-15,-5-1-29 0,3 2-19 0,2 0 15 16,-6 2 25-16,6-1 18 0,-1 1-11 15,-5 1 9-15,2 0 21 0,0-1 17 16,2 3-23-16,-6-2-9 0,2 3 20 16,-2 0 40-16,0 0 29 0,0 0-12 0,0 0-38 15,-2 0-39-15,-2 0-32 0,2 0-22 16,-6 0-10-16,6-1-9 0,-5-1-4 0,3 0-8 16,-2 0 0-16,-2 0 0 0,2-2-2 15,3-1 8-15,-5 1 8 0,6-2 1 16,-4-2-12-16,-2 1-4 0,6-1-6 15,-3-2 0-15,1 0-2 0,4 0-2 0,-2 0-5 16,-2-1 0-16,4-1-3 0,0 2 5 16,0-2-3-16,4 1 0 0,-2 1-69 15,-2-1-129-15,4 1-166 0,1 1-139 16,-5 0-64-16,2 0 46 0,-2 0 134 0</inkml:trace>
  <inkml:trace contextRef="#ctx0" brushRef="#br2" timeOffset="104273.53">21513 6897 60 0,'0'1'108'15,"8"1"23"-15,-8-1 14 0,2 1 6 16,-2 1 2-16,4 0-7 0,-4 1-7 16,0-1-10-16,2 2-8 0,-2 1 23 15,0-2 42-15,0 2 7 0,0 2-33 0,0-1-58 16,0 2-40-16,0 0-23 0,0-1-17 16,4 2-5-16,-4 1-6 0,0-2-4 15,4 1-3-15,-4 1-2 0,0-1-1 0,0 1-1 16,2-2 4-16,-2 0-2 0,0 0 0 15,0-2 3-15,5 1-1 0,-5-3 1 16,0 0-1-16,0 1-1 0,0-3-46 16,0 0-79-16,0 0-101 0,0-3-79 0,-5 0-67 15,5-2-48-15,0 1 21 0,-2-2 83 16</inkml:trace>
  <inkml:trace contextRef="#ctx0" brushRef="#br2" timeOffset="104600.58">21537 6964 75 0,'2'-3'170'0,"7"0"6"0,-3 0-5 16,0 0-15-16,0 2-5 0,0-1-17 15,3 0-5-15,-3 1-15 0,4 1-8 16,-8 0 8-16,9 0 20 0,-5 1 28 15,2 3-2-15,-6-1-24 0,4 0-1 0,3 1 20 16,-7 2 36-16,2 0 1 0,0-1-24 16,-4 1-32-16,0 1-25 0,0-2-22 15,0 1-23-15,0 0-19 0,-4-2-16 0,0 2-11 16,2-2-10-16,-2 1 0 0,-3-2-5 16,1 2 1-16,-2-2-4 0,2-2-2 15,-5 2-2-15,9-3-7 0,-8 2-26 16,4-2-55-16,-3 0-86 0,3 0-114 0,0 0-105 15,0-2-62-15,2 2-25 0,2-3-11 16,2 2 34-16,-4-2 88 0</inkml:trace>
  <inkml:trace contextRef="#ctx0" brushRef="#br2" timeOffset="104974.42">21713 6964 91 0,'4'0'188'0,"-2"0"-5"0,7-1-13 16,-7 1-15-16,-2 0-14 0,4 0-15 16,-2 0-25-16,-2 0-30 0,4 0-24 15,0 0 39-15,-4 0 81 0,2 0 84 0,-2 1 32 16,0 0-23-16,4 4-55 0,-4-2-67 15,-4 2-50-15,4 1-31 0,0-2-21 16,-2 4-15-16,2-1-8 0,-4 1-10 0,0-1-2 16,4 2-1-16,0-1 6 0,0-1-2 15,-2 1-1-15,2 1 0 0,0-2-3 16,0-1 0-16,0 0 0 0,0 2 1 0,2-4 0 16,-2 2-1-16,0-1-6 0,0-2-48 15,4 0-92-15,0-2-113 0,-4 1-77 16,0-2-35-16,2-2-13 0,-2 1-18 0,0-2-1 15,4-2 59-15</inkml:trace>
  <inkml:trace contextRef="#ctx0" brushRef="#br2" timeOffset="105242.28">21756 6972 66 0,'5'-2'160'0,"-5"-1"0"16,2 1-7-16,-2 1-4 0,4 0 6 16,0-1 11-16,-2 1 18 0,2-2 19 15,-2 1 23-15,6-2 13 0,-1 0 13 0,-1 2 3 16,0-1-5-16,2 0-33 0,1 0-52 16,-1-2-57-16,0 2-46 0,0 2-25 15,1-2-11-15,-1-2-5 0,2 4-6 0,-4-2-9 16,1 1-3-16,-1-1-2 0,0 2-3 15,-2 1-2-15,0 0-28 0,-2 0-95 16,3 0-170-16,-5 1-166 0,0 2-114 16,0-1-37-16,-5-1 66 0,3 1 136 0</inkml:trace>
  <inkml:trace contextRef="#ctx0" brushRef="#br2" timeOffset="105508.08">21761 7033 24 0,'0'0'172'0,"2"2"1"16,6-2-16-16,-6 0-19 0,2 0-25 0,-2 0-30 15,6 0-29-15,-5 0-20 0,3 0-10 16,2 0-10-16,-2 0-4 0,0 0-4 15,-1 0 0-15,1 0-2 0,-2 0 0 16,2 0-4-16,-4 1-22 0,2 1-55 0,0-2-80 16,-4 1-86-16,0 0-32 0</inkml:trace>
  <inkml:trace contextRef="#ctx0" brushRef="#br2" timeOffset="105748.28">21761 7120 83 0,'2'2'185'0,"-2"-2"4"15,8 0-2-15,-8 0-10 0,6 0-15 16,-4-2-32-16,2 2-24 0,0 0-24 16,-1 0-15-16,3 0-20 0,2 2-14 15,-6-2-15-15,2 0-6 0,2 1-2 0,1-1-4 16,-3 0 0-16,0 2-3 0,2-2 0 15,-4 0 3-15,6 1-2 0,-6-1 1 16,5 0-13-16,1 2-43 0,-6-2-73 16,2-2-85-16,2 2-78 0,-2-1-53 0,3-1 23 15</inkml:trace>
  <inkml:trace contextRef="#ctx0" brushRef="#br2" timeOffset="107134.56">22414 6981 138 0,'2'0'208'16,"-2"-3"16"-16,0 3 9 0,0-2 11 0,0 1 18 16,-2-1 18-16,2 2 14 0,0-1-18 15,-4-1-50-15,2 1-65 0,-3-1-61 16,1 2-38-16,2 0-24 0,-6 0-14 0,2 0-11 15,0 2-5-15,-1-1-7 0,1 1 2 16,-2 1-3-16,0-2 2 0,-1 4-2 16,3-2-3-16,-4 0 0 0,8 1-3 15,-7-1 4-15,3 2 0 0,-4-1 1 0,8 1 0 16,-4-1-3-16,2 1 0 0,-1-1 1 16,5 2 3-16,-2-1 3 0,2-1-3 15,2 0 0-15,-2 3 0 0,5-3 4 16,-1 2-2-16,2-1 1 0,-4 1 1 0,6-2 0 15,-2 1-1-15,-4-1 3 0,7 1-3 16,-1-1-2-16,0 1-18 0,-6-3-77 16,7 2-125-16,-3-3-139 0,-4 2-109 15,6-3-73-15,-2 0 28 0,1 0 109 0</inkml:trace>
  <inkml:trace contextRef="#ctx0" brushRef="#br2" timeOffset="107543.53">22604 6946 58 0,'0'0'120'0,"2"-1"-11"0,-2 1-8 16,4-2-8-16,-4 2-9 0,4 0-1 16,-4 0 14-16,2 2 19 0,-2-2 13 0,0 1 10 15,4 0 5-15,-4 1-3 0,0 1-24 16,0 0-30-16,0 0-29 0,0 2-14 16,0-1 4-16,0 2 7 0,-4-1 0 0,4 2-18 15,0 1-14-15,0-1-6 0,0 1-9 16,-2 1-2-16,2-2-2 0,0 2-1 0,0 0 2 15,0 0-2-15,0 0-3 0,0 0 0 16,2-1-1-16,-2 1 2 0,0-3 0 16,4 1-2-16,-4-1-42 0,0-1-69 15,3-1-84-15,-3 1-67 0,0-2-57 0,4-2-46 16,0-1 12-16,-4 0 69 0</inkml:trace>
  <inkml:trace contextRef="#ctx0" brushRef="#br2" timeOffset="107786.59">22680 6978 42 0,'0'-5'156'0,"3"4"3"0,-3-2-2 15,0 1-7-15,0 0-8 0,0 1-18 0,0 1-22 16,4-1-25-16,-4 1-22 0,0-2-18 15,0 2-15-15,-4 0-10 0,4 0-7 16,0 2 1-16,0-2-3 0,0 0 1 16,0 1-2-16,0-1 0 0,0 1-1 0,0-1-2 15,-3 0-4-15,3 2-24 0,0-2-39 16,0 2-50-16,0-2-46 0,0 0-52 16,0-2-57-16,0 0 7 0</inkml:trace>
  <inkml:trace contextRef="#ctx0" brushRef="#br2" timeOffset="108210.66">22707 6957 66 0,'0'0'187'0,"0"0"3"0,0 0-15 16,0 0-26-16,0 1-24 0,0-1-28 15,0 0-25-15,0 2-26 0,0-2-5 16,0 1 7-16,0 1 15 0,0-1 11 0,0-1 7 16,0 1-1-16,0 3 6 0,0-1-8 15,-4 0-10-15,4 0-22 0,-4 1-12 16,4 2-14-16,0 0-7 0,0 0-5 0,0 2 0 15,0-1-2-15,-2 2-2 0,2-1-1 16,-4 0-2-16,4 2 2 0,0-1-1 16,0-2 2-16,0 2-2 0,0-1 1 15,0-1-2-15,0 0 3 0,0 0-2 0,0-1-1 16,0-1-1-16,0 0-1 0,0 0-23 16,-2-2-61-16,2 1-96 0,0-2-110 15,0-1-95-15,0-1-20 0,0-1 57 0</inkml:trace>
  <inkml:trace contextRef="#ctx0" brushRef="#br2" timeOffset="108410.89">22623 7071 91 0,'0'-2'180'0,"0"1"13"0,4-1 7 16,0 1 2-16,-4-1-4 0,2 2-5 15,-2-1-2-15,6-1-4 0,-2 2-27 16,0 0-40-16,3 0-41 0,-5-1-30 0,6 1-17 16,-2 0-13-16,0 0-6 0,1 0-7 15,1 0-6-15,-6 0-68 0,4 1-104 16,2-1-124-16,-1 0-87 0,-1 0-50 16,0 0 33-16,2-1 88 0</inkml:trace>
  <inkml:trace contextRef="#ctx0" brushRef="#br2" timeOffset="108778.11">22906 6993 41 0,'4'0'198'0,"0"-2"3"0,-4 1-4 15,2-1-10-15,-2 2-18 0,4-1-22 16,-4 1-26-16,4-2-30 0,-4 2 12 0,0 0 45 15,2 0 64-15,3 2 41 0,-5-1 8 16,0 2-16-16,2-1-34 0,-2 1-27 16,0 3-31-16,4-2-26 0,-4 1-41 15,4 1-27-15,-4-1-22 0,0 3-11 0,0 0-8 16,2-1-10-16,-2 2-6 0,0 0-1 16,4-1 2-16,-4 2-3 0,0-1 2 15,0 0 2-15,2 0 1 0,-2 0-1 0,0-1-2 16,0 1-1-16,4-2 0 0,-4-1-1 15,4 0-12-15,-4-1-37 0,0-1-93 16,0 1-159-16,0-2-153 0,0-2-91 16,0-1-23-16,0 0 20 0,0-1 82 0,3-2 130 15</inkml:trace>
  <inkml:trace contextRef="#ctx0" brushRef="#br2" timeOffset="109011.18">22947 6970 114 0,'0'0'154'0,"0"-1"5"16,0 2-2-16,-4-1-10 0,2 2-14 16,-2-1-16-16,0 1-10 0,2 1-9 0,-5 1-20 15,-1 1-24-15,2-1-22 0,-4 2-10 16,7 1-9-16,-7 1-2 0,4 0-5 0,-4 1-2 15,1 0 0-15,3-2 0 0,-4 2-3 16,4 0 1-16,-1 0 0 0,1 0-34 16,0-1-67-16,2-1-103 0,-2 1-89 15,2-2-48-15,-1-2 31 0</inkml:trace>
  <inkml:trace contextRef="#ctx0" brushRef="#br2" timeOffset="109245.52">22811 7105 119 0,'2'-3'137'0,"2"2"5"16,0-1 10-16,-2-1 6 0,2 2-3 15,-2 1-8-15,-2-3-12 0,4 3-10 16,1-2-4-16,-3 1-5 0,2 1-13 16,-2 0-27-16,6-2-27 0,-2 2-15 0,0 0-11 15,1 0-9-15,1 0-7 0,-2 0-1 16,4 0-1-16,-3 0 0 0,3 0-3 15,-8 0-38-15,8 2-65 0,-3-2-88 16,1 0-73-16,0-2-59 0,0 2-20 0,-1-1 20 16,-1-1 68-16</inkml:trace>
  <inkml:trace contextRef="#ctx0" brushRef="#br2" timeOffset="109578.93">23117 7020 16 0,'4'-2'189'0,"-2"1"17"16,2 1 1-16,-2-2-5 0,2 1-19 15,0-1-22-15,-4 2-28 0,2-1-25 16,-2-1-19-16,0 2-15 0,4 0 7 0,1 0 50 16,-5 0 61-16,0 2 28 0,2-1-9 15,-2 1-15-15,0 1-10 0,0 1-16 0,-2 2-26 16,2-1-40-16,-5 2-34 0,1-1-25 15,2 3-18-15,-2-1-9 0,0 1-9 16,2-1-1-16,-2 2-6 0,2-2-2 16,-7 2-2-16,9-3 2 0,-2 2 0 0,-2-1-2 15,2-1-9-15,2-1-34 0,-4 2-78 16,4-4-101-16,-4 2-86 0,4-3-56 16,-2 0-16-16,2 0-3 0,0-3 1 15,0 0 6-15,0 0 16 0,0 0 66 0</inkml:trace>
  <inkml:trace contextRef="#ctx0" brushRef="#br2" timeOffset="109979.38">23139 7021 26 0,'0'-1'143'0,"0"1"-4"16,4 0-9-16,1-2-5 0,-5 2 8 15,0 0 11-15,2 0 2 0,2 2-7 16,-4-2-2-16,0 1 4 0,2 0 13 15,-2 1 22-15,8 3 39 0,-6-2 36 0,-2 0-11 16,6 2-53-16,-1 0-69 0,-1 1-45 16,-2-1-26-16,2 1-17 0,0 0-11 15,2 0-1-15,-4 1-2 0,2-1-8 0,1 2-8 16,-3-2 0-16,2 0 0 0,-2 0 0 16,6 1-1-16,-6-2 2 0,2 1-1 15,-2-2 3-15,3 1-1 0,-1-2 1 16,-4 1-14-16,2-1-62 0,-2-1-112 0,4-1-136 15,0 0-91-15,-4 1-55 0,2-4-41 16,-2 1 40-16,4-2 95 0</inkml:trace>
  <inkml:trace contextRef="#ctx0" brushRef="#br2" timeOffset="110222.72">23303 6993 111 0,'0'-2'156'0,"0"1"11"0,-2-1-3 16,2 2-7-16,0 0-15 0,0 0-4 15,-5 3 13-15,1-1 30 0,2 1 9 16,-2 3-26-16,2-2-56 0,2 1-41 16,-8 1-26-16,8-1-19 0,-2 2-11 0,-2-1-2 15,2 1-4-15,2 1 0 0,-5-2 0 16,1 1-4-16,4-1-47 0,0 0-90 15,0 0-117-15,0-1-110 0,0-2-68 0,4 0 26 16,1 0 92-16</inkml:trace>
  <inkml:trace contextRef="#ctx0" brushRef="#br2" timeOffset="111014.03">23458 7018 144 0,'2'-1'158'0,"2"-2"13"0,-2 1 4 15,-2 1-4-15,4-1-10 0,-4-1-18 16,4 1-27-16,-4 1-27 0,0 1-27 0,0-1-25 16,0 1-12-16,0-2-8 0,-4 2-6 15,4 0-4-15,-4 0-3 0,2 2-1 16,2-1-1-16,-4-1-2 0,2 3-2 0,-2 0 4 15,-3 0-2-15,3 2 0 0,0-2-2 16,-2 1 2-16,4 2 2 0,-6 0-2 16,5 0 0-16,-1 0-3 0,-2 2 3 15,2-2-2-15,2 1 2 0,2 1 0 0,-8-1 0 16,8 1 0-16,0-1 2 0,-2 2 3 16,2-2-1-16,2 1-1 0,-2 0-6 15,0-1 1-15,4 1 0 0,0-2 7 16,-2 1 1-16,2-2 4 0,0 1 7 0,2-2 1 15,-3 1 0-15,1-2-5 0,0 0-2 16,2-2 15-16,-4 1 25 0,6-2 26 16,-6 0 16-16,3-2 3 0,-1 1-5 0,2-2-20 15,-6 0-21-15,2-2-17 0,-2 1-13 16,0-2-6-16,0 1-9 0,0-1-2 16,0 2 0-16,0-2 1 0,0 1-3 0,0 2 2 15,0-1-3-15,0 1 0 0,0-2-2 16,-2 2-1-16,2 0-5 0,0 1-1 15,0 1-2-15,0 0 5 0,0-2-1 16,0 3 2-16,0-2 1 0,0 1 3 0,0-1 0 16,2 2 1-16,-2 0-1 0,0 0 4 15,4-1-1-15,0 1 5 0,-4-2-6 16,2 2 3-16,2 0-1 0,-2 0-1 0,7-1-2 16,-7 1 0-16,-2 0 2 0,6 0-1 15,2 0 2-15,-8 0-3 0,2 0 1 16,7 0 0-16,-7 0 0 0,2 0-1 15,-2 0 2-15,-2 1 1 0,4-1 4 0,0 0 8 16,-4 2 27-16,0-1 31 0,2-1 24 16,-2 2 12-16,4-2-1 0,-4 1-13 15,0 1-21-15,0-1-25 0,0 2 2 0,0-2 16 16,0 3 11-16,0-1-7 0,0 0-20 16,-4 0-18-16,4 0-13 0,-2 0-6 15,2 1-8-15,0 1 0 0,-4-2-5 0,0 1-1 16,4-1 4-16,-2 2-2 0,2-1-3 15,0-2-1-15,0 2-1 0,0-1 3 16,0 0-10-16,0-1-57 0,0 1-138 16,0-2-176-16,0 1-147 0,0-2-85 0,2 0 23 15,-2-2 100-15,4 1 165 0</inkml:trace>
  <inkml:trace contextRef="#ctx0" brushRef="#br2" timeOffset="111348.58">23662 7018 144 0,'9'-4'199'0,"-9"-1"-7"0,2 2-19 16,-2 0-24-16,4 0-22 0,-4 0-13 15,4 2-9-15,-4-1 2 0,0 2 12 0,0-1 19 16,0 2 9-16,-4-1-8 0,4 2-8 15,0 1-2-15,-4 0 7 0,4 1-9 16,-2-1-20-16,2 2-30 0,0 1-26 16,-5 0-16-16,1 0-15 0,4 0-9 0,0 0-2 15,-2 1-4-15,2-1-2 0,0 0 2 16,0 0-3-16,0 0 1 0,0 0-3 16,2-1 0-16,-2-1 2 0,0 1-2 15,4-3 2-15,1 2 1 0,-5-3-10 0,2 1-51 16,2-1-99-16,-4-1-106 0,4-1-71 15,-4-1-32-15,2-1-20 0,2 0-12 16,-4-1 27-16,0 1 75 0</inkml:trace>
  <inkml:trace contextRef="#ctx0" brushRef="#br2" timeOffset="111615.23">23656 7004 113 0,'0'-2'193'0,"-2"-1"15"16,2 0 6-16,0 1-4 0,0-1-24 15,0 0-22-15,0 0-25 0,0 2-10 16,0-2 5-16,0 0 18 0,0 0 23 0,2 1 20 16,2-1 6-16,-2 0-7 0,7 1-19 15,-9 1-23-15,6 0-17 0,-2-2-18 16,2 1-15-16,0 1-22 0,1-1-17 0,-1-1-22 16,4 2-15-16,-2-1-11 0,1-1-1 15,1 2-7-15,-4-1-3 0,4 1-4 16,-3-1-4-16,1 2 0 0,-6-1 1 15,6 1-24-15,-2 0-54 0,-3 0-159 0,-3 1-176 16,0 1-152-16,0-1-67 0,0 1 29 16,-3-1 103-16,-3 0 157 0</inkml:trace>
  <inkml:trace contextRef="#ctx0" brushRef="#br2" timeOffset="111858.36">23638 7038 56 0,'0'1'170'15,"0"2"21"-15,2-1 13 0,-2 1 0 16,4-2-4-16,-4 2-13 0,2-1-11 16,6-1-20-16,-6 1-30 0,4 1-39 15,3-3-31-15,-7 1-23 0,6-1-13 0,-2 2-8 16,-4-1-6-16,6 1-2 0,-1-1-17 15,-5-1-49-15,6 2-80 0,-8-2-100 16,2 1-105-16,-2 1-64 0,0-2 27 0,0 1 101 16</inkml:trace>
  <inkml:trace contextRef="#ctx0" brushRef="#br2" timeOffset="112148.26">23607 7143 100 0,'0'1'176'0,"4"1"11"0,-4-1 3 16,0 1 4-16,2-2 2 0,2 1-6 0,0 1-21 16,-2-2-33-16,2 1-41 0,-2-1-28 15,-2 1-25-15,9 1-12 0,-7-2-9 16,2 2-5-16,-2-2-5 0,6 1 25 0,-6-1 33 16,4 2 36-16,3-2 0 0,-7 1-20 15,6-1-25-15,-2 0-20 0,-4 2-11 16,6-2-12-16,-5 0-7 0,3 1-2 15,-2-1-5-15,0 2 0 0,-2-2-6 0,6 0 1 16,-8 1 1-16,7-1 4 0,-7 2 1 16,2-2-20-16,2 1-84 0,-4-1-143 0,4 0-185 15,-4 0-110-15,0 0 19 16,0-1 135-16</inkml:trace>
  <inkml:trace contextRef="#ctx0" brushRef="#br2" timeOffset="113449.93">24264 6982 207 0,'0'-1'275'0,"0"-2"-28"16,-4 3-23-16,2-2-37 0,-2 1-34 0,-1-1-43 16,3 2-33-16,-6-1-28 0,0 1-111 15,0 0-67-15,-1 1-42 0,-1 1 68 16,-5-1 39-16,5 1 27 0,2 1 16 16,-2-2 5-16,3 1 4 0,-3 1 3 0,2-2 0 15,1 2 2-15,1-1-1 0,2 1 4 16,2 0 4-16,2 0 4 0,0-2 9 15,0 2 10-15,2 0 12 0,2 0 13 0,2 2 1 16,1-2-3-16,1-1-14 0,2 3-12 16,-3 0-6-16,3-1-6 0,-4 0-2 15,4 1-1-15,-8 1 14 0,5-1 57 0,1 1 63 16,-2 0 50-16,-2 0 12 0,2-2 3 16,-3 2 12-16,-3-1 1 0,0 1-13 15,4-2-35-15,-8 2-42 0,4-1-38 16,0-2-32-16,-3 1-19 0,3-1-13 0,-6 0-7 15,2 0-7-15,0-1-2 0,-2 1-6 16,0-2 1-16,-1 1-3 0,-1-2 1 16,6 1 11-16,-4-1-6 0,-2 0-4 0,6 2-13 15,-5-2 4-15,-1 0 2 0,6 1-1 16,-2-1 0-16,0 0 0 0,-3 0 0 16,5 2-6-16,2-2-27 0,-8 0-68 15,8 0-117-15,-2 0-115 0,2 0-87 0,0-2-59 16,2 1-44-16,-2-1 39 0,4 1 106 15</inkml:trace>
  <inkml:trace contextRef="#ctx0" brushRef="#br2" timeOffset="113888.59">24406 6982 174 0,'5'-1'209'0,"-5"1"-11"0,2 0-25 16,-2-2-38-16,0 2-31 0,0 0-19 0,0 0-5 16,0 0-7-16,0 2-16 0,-2-1-17 15,2 1-13-15,-5 1-11 0,1 1 32 0,4-1 31 16,-2 2 22-16,-2 0-21 0,4 2-28 16,-2-1-20-16,-2-1-13 0,0 3-6 15,4 0-4-15,-2-1-4 0,-2 2-1 16,2 0-2-16,-3 0 1 0,1 0-2 0,4 0 1 15,-2 0 1-15,2 0 0 0,-4-2 1 16,2 1-3-16,2 0 0 0,0-2 1 16,0 0-8-16,0-2-52 0,0 1-93 0,0-4-117 15,2 2-95-15,2-3-41 0,-2 0 45 16</inkml:trace>
  <inkml:trace contextRef="#ctx0" brushRef="#br2" timeOffset="114885.5">24634 7003 20 0,'2'0'71'0,"-2"0"5"0,0-1 2 0,4 1 12 16,-4 0 1-16,0 0-6 0,0-2-10 15,4 4-10-15,-4-2-8 0,0 0-4 16,-4 0-1-16,4 0 0 0,-4 0 4 0,4 0 3 16,-2 0-7-16,2 0-13 0,-4 0-13 15,2 0-10-15,-2 1-4 0,-1-1-4 16,3 1-7-16,-6 1 1 0,8-2-1 15,-6 3 2-15,4-1-3 0,-2-1 0 0,-3 2-3 16,3 0 3-16,-2 0 0 0,2 0-8 16,2 0 3-16,-6 2 0 0,6-1 9 15,-3 0-2-15,3 1-2 0,-2 1 7 0,0-1 3 16,4 2 3-16,-2-1-4 0,2 2-4 16,0-2 1-16,0 1-1 0,2 0 0 15,-2 1-1-15,4 0 0 0,0-1 0 0,-2-1 16 16,3 2 21-16,-3-1 14 0,2-2 6 15,0 1 17-15,-2-2 22 0,6 1 19 16,-2-2 6-16,-3 0 2 0,1 0-9 16,0-2-11-16,-2-1-25 0,4 1-19 0,-2-1-21 15,0-1-18-15,-2 0-4 0,-2-1-4 16,5 1 2-16,-1-2-5 0,-4 1-3 16,0-2-3-16,0 0-4 0,-4 2-3 0,4-1-1 15,-5 0 0-15,5 0 2 0,0 1-1 16,-2-1 0-16,2 2-2 0,0-1 0 15,0 1-6-15,0-1-5 0,0 1-1 16,0-1 3-16,0 1 3 0,0-1 0 0,2 1 3 16,-2-1 3-16,5 1-1 0,-1-1 3 15,-4 2 0-15,2-3 2 0,2 3-1 16,-4-2-2-16,2 2-1 0,-2-1 1 16,4 1 1-16,0-1-1 0,-4 1 0 0,2 0 1 15,2-2-2-15,-4 2-1 0,0 0 1 16,0 0 1-16,2 0 1 0,-2 2 1 15,0-2-1-15,0 0 0 0,0 1 2 16,5 0 0-16,-5 1-1 0,4-2-2 0,-4 3-1 16,0-3 2-16,2 2 8 0,-2-1 24 15,0 1 12-15,4-1 6 0,-4 1-13 16,2 1 34-16,-2-2 37 0,0 2 20 0,0 0-34 16,0 0-31-16,0 0-26 0,0 0-11 15,0 2-10-15,0-3-4 0,0 2-5 16,0-1-1-16,0 0-2 0,0 0-4 0,0-2-4 15,0 2 1-15,0-2 0 0,0 3-19 16,0-3-84-16,0 1-146 0,0-1-144 16,0-1-90-16,0 0-44 0,4-1 11 15,0-1 81-15,-4 1 133 0</inkml:trace>
  <inkml:trace contextRef="#ctx0" brushRef="#br2" timeOffset="115284.58">24814 7020 63 0,'2'-2'164'15,"-2"1"18"-15,0-2 9 0,4 1-8 16,-4-1-14-16,0 2-23 0,4-1-25 0,-4 2-17 16,0-2-6-16,0 2 2 0,0 0 9 15,0 0 3-15,-4 2 4 0,4 0-5 16,-4-1-7-16,4 1-2 0,0 1-6 16,0 0-13-16,-2 0-20 0,2-1-22 0,0 3-9 15,-4 0-10-15,2-1-3 0,2 0 17 16,-5 3 25-16,5-1 14 0,-4 1-10 15,4-1-16-15,-2 2-18 0,-2-1-11 16,2 2-11-16,-6-2-5 0,6 3 1 0,2-3 2 16,-9 2-2-16,7-1 0 0,-2-1-4 15,2 1-23-15,-2-2-78 0,0 0-131 16,2-2-141-16,-2 1-113 0,2-2-74 0,-3-2 39 16,5-1 112-16</inkml:trace>
  <inkml:trace contextRef="#ctx0" brushRef="#br2" timeOffset="115598.54">24808 7038 76 0,'2'-3'92'15,"2"0"-9"-15,-4 1 9 0,2 2 28 0,-2-1 23 16,4 2 17-16,-4-1 8 0,4 2-10 15,-4-1-27-15,0 1-33 0,2 1-32 16,-2-1-21-16,0 3 14 0,4-2 9 16,-2 2 6-16,-2-1-24 0,4 1-13 0,1 1-15 15,-3 0-7-15,2-2-7 0,0 2-1 16,-2 0-2-16,2 0 0 0,-2 0-3 16,2 0 1-16,0 0-1 0,3 0 1 0,-5-1 1 15,6-2 0-15,-6 1 0 0,6-1 3 16,-6 0-1-16,5 0-39 0,-3-1-72 15,0-1-108-15,2-1-98 0,-4-1-85 16,2 1 7-16,0-3 74 0</inkml:trace>
  <inkml:trace contextRef="#ctx0" brushRef="#br2" timeOffset="116085.54">24987 6964 100 0,'0'-3'187'0,"0"0"0"0,2 0-5 15,-2 2-5-15,0-2-3 0,0 1-9 0,0 0-5 16,0 1-1-16,0 0-4 0,0-2-10 16,0 1-26-16,0 1-30 0,-2-1-33 15,2 1-20-15,0 1-14 0,0 0-9 16,0 0-6-16,-4 0 19 0,0 1 27 0,4 1 34 15,0-1 4-15,-2 1-11 0,2 1-29 16,-4-1-15-16,2 3 16 0,-2 0 27 16,0-1 25-16,4 0-4 0,-3 3-17 0,-1-1-23 15,2 0-20-15,-2 0-15 0,0 1-6 16,4-1-7-16,-2 2-3 0,2 1-5 16,-4-2 2-16,0 1-2 0,4 1-1 15,0 0 3-15,-2 0 16 0,-3 0 32 0,5-1 28 16,-2 2 5-16,-2-2-10 0,0 2-18 15,4-3-9-15,0 1-9 0,-2-2-7 16,2 0-8-16,0-2-9 0,0 1 2 16,-4-1-3-16,4 1-2 0,0-3-4 0,0 0-2 15,-2 1-6-15,2-1-4 0,2-2-2 16,-2 0 0-16,4-2 1 0,-4 2-19 0,0-3-42 16,2 1-91-16,-2 1-165 0,0 0-179 15,4-2-168-15,-4 0-41 0,0 0 85 16,0 1 174-16</inkml:trace>
  <inkml:trace contextRef="#ctx0" brushRef="#br2" timeOffset="121424.42">21031 7461 71 0,'0'0'107'0,"0"1"9"0,0-1 10 16,0 0 4-16,0 0 0 0,0 0 1 15,0 2 3-15,0-2 3 0,0 0 6 0,0 0 11 16,0 0 6-16,0 0 15 0,0-2 1 16,0 1-9-16,2-1-21 0,-2 1-18 15,0-1-12-15,0 0-1 0,4 1-7 16,-4 0-10-16,0 1-18 0,0-2-21 0,0 1-18 15,0 1-14-15,0 0-14 0,0-2-3 16,0 2-6-16,0 0 1 0,0-1-7 16,0 1 1-16,0 0-1 0,0 0 2 15,0 0 0-15,0 0-1 0,0 1 0 0,0-1 1 16,2 2 0-16,-2-1 2 0,0 1-2 16,0-1 2-16,0 2-1 0,0 0 4 15,0 0-4-15,0 0 1 0,4 2-1 0,-4-3 0 16,4 5 0-16,-4-3-1 0,0 2 3 15,0 0-3-15,2 2 3 0,-2-1-3 16,0-1 0-16,5 2 0 0,-3-1-3 0,-2 1 3 16,4-1-4-16,0 1 3 0,-4-1 2 15,2 1 3-15,-2-2-1 0,0 1 1 16,4-1 1-16,0 2-3 0,-4-2 1 0,2-2-1 16,2 2-2-16,-4-1-2 0,0-2-1 15,3 1 3-15,-3 1 0 0,0-2 2 16,4 0-1-16,-4 0 1 0,4-1 1 15,-4 0-2-15,0 1-1 0,0-1 0 0,2-1 1 16,-2 1 3-16,4-1-3 0,-4-1 1 16,2 2-1-16,-2-2 2 0,0 0 2 15,4 0-5-15,0-2 0 0,-4 2 0 16,0-1 1-16,2-1-1 0,-2 1 3 0,5-1-1 16,-3-1-2-16,-2 1 0 0,4 0 0 15,0-3-6-15,-2 2 3 0,-2-1 3 16,4-1 4-16,0 1 1 0,-4-1-5 0,2-1 2 15,2 2 0-15,-4-4 2 0,3 1 0 16,-3 1-2-16,4-2-2 0,0 0-5 16,-4 1 4-16,0-2 1 0,2 2 2 15,-2-2-4-15,0 0 1 0,4 1-2 0,-4-1 3 16,2 2 0-16,-2-3 0 0,4 3 0 16,-4 0-2-16,4 1-1 0,-4-2 1 15,0 2 0-15,0 2 1 0,2-2 1 0,-2 1 0 16,0 1 0-16,0 0-3 0,0 0-3 15,5 1 2-15,-5 0 0 0,0 2 3 16,4-1-2-16,-4-1 1 0,0 1 1 16,0 1 1-16,0 0 0 0,0 1-2 0,2-2 0 15,-2 2-53-15,0 0-129 0,4 2-161 16,-4 0-135-16,0 0-103 0,0 0 10 16,0-1 95-16,0 2 177 0</inkml:trace>
  <inkml:trace contextRef="#ctx0" brushRef="#br2" timeOffset="122092.89">21281 7624 36 0,'2'-2'116'0,"-2"1"5"0,4 0 11 15,-4 1 9-15,0 0 10 0,2-2 6 16,-2 2 10-16,0-1 9 0,0 1 3 0,0-2-11 15,0 1-27-15,0 1-37 0,0 0-37 16,4-2-23-16,-4 2-16 0,0 0-15 16,0 0 3-16,5-1 4 0,-5 1 8 15,0-2-12-15,0 2-7 0,0 0-5 0,0 0-1 16,0 0-2-16,0 2 1 0,2-2 1 16,2 1 3-16,-4 1-2 0,0-1 1 15,2 1 0-15,-2 1 27 0,0 1 36 0,4-1 22 16,0 2-12-16,-4-1-28 0,0 0-16 15,2 3-13-15,-2-3-8 0,0 2-6 16,4 0 1-16,-4-1-1 0,0 1-3 16,2 0-2-16,-2-2-1 0,0 1-4 0,0 1 3 15,0-4-1-15,4 3 5 0,-4-2 0 16,0 2-2-16,0-2-2 0,5-1 1 0,-5 0 1 16,0 0 0-16,0-1-1 15,0 2 0-15,0-3 4 0,0 2-11 0,0-2-61 16,0 0-106-16,0 0-117 0,-5-2-90 15,5 1-63-15,0-1-12 0,0-1 60 0,0 0 112 16</inkml:trace>
  <inkml:trace contextRef="#ctx0" brushRef="#br2" timeOffset="122460.43">21306 7599 45 0,'0'0'78'0,"0"-2"11"0,0 2 9 16,0 2 0-16,0-2-4 0,0 1-1 15,-2 1-2-15,2 0 1 0,-4 0 1 16,2 1-7-16,2 2-10 0,-9-2-16 0,9 0-9 15,-2 1-9-15,-4 2-5 0,2-1-7 16,0-1-7-16,2 2-6 0,-7-1-6 16,3 1-5-16,4 0 0 0,-2 0-4 15,0 0-1-15,-2-2-1 0,4 2 0 0,-7-1 0 16,7 1 0-16,-2-2 2 0,0 2-2 16,2-3 0-16,-2 2-3 0,4-1 1 15,-2-1-2-15,2 0 1 0,-4-1-10 0,4 1-31 16,-5 0-61-16,5-2-81 0,0 0-68 15,0-1-51-15,0 0 22 0</inkml:trace>
  <inkml:trace contextRef="#ctx0" brushRef="#br2" timeOffset="122692.27">21238 7714 28 0,'2'-1'137'0,"2"-1"2"15,-2 1 0-15,6-1-12 0,-6 1-12 0,4-1-13 16,-1 1-16-16,-1-1-21 0,2 1-20 16,-2 1-13-16,-2-2-8 0,2 2-10 15,-2 0-3-15,7 0-4 0,-9 2-1 16,6-2-3-16,-4 0-1 0,-2 0-1 0,4 0 0 16,0 0 1-16,-2 0 4 0,-2 0 0 15,4 0-17-15,-2 0-61 0,7-2-122 16,-9 2-109-16,2-3-15 0</inkml:trace>
  <inkml:trace contextRef="#ctx0" brushRef="#br2" timeOffset="123394.31">21583 7454 98 0,'0'0'126'0,"0"0"-7"0,0 2-8 16,0-2-6-16,0 0-7 0,0 2-7 15,0-1-13-15,0-1-8 0,0 2-9 16,0-1-8-16,0-1-9 0,0 0 0 0,0 2 12 16,0-2 32-16,0 0 41 0,4 0 36 15,-4 0 20-15,2 0-3 0,2-2-34 16,0 2-36-16,-2-1-40 0,-2-1-20 15,9 2-19-15,-7-1-13 0,2 1-8 0,-2 0-5 16,2 0-2-16,0 0-1 0,-2 0 0 16,4 0-1-16,-1 0-21 0,-1 1-95 0,-2 1-140 15,-2-1-142-15,4-1-106 16,0 0 11-16,-4 0 90 0</inkml:trace>
  <inkml:trace contextRef="#ctx0" brushRef="#br2" timeOffset="123693.68">21583 7537 178 0,'0'2'201'0,"0"1"7"15,0-2 2-15,0 2-7 0,0-2-10 0,0 1-21 16,0 0-23-16,4-2-9 0,-4 1-5 15,2-1-7-15,-2 0-10 0,8 2-12 16,-8-2-20-16,2 1-26 0,7-1-23 0,-7 0-9 16,4 0-12-16,2 0-5 0,-6 0-3 15,4 0-2-15,5 0-1 0,-3 0-5 16,-2-1-49-16,0 1-92 0,5 0-110 16,-9 0-76-16,8-2-44 0,-4 1-35 0,5-1 10 15,-3-1 70-15</inkml:trace>
  <inkml:trace contextRef="#ctx0" brushRef="#br2" timeOffset="124727.6">21874 7498 56 0,'-4'0'170'0,"4"0"4"0,0 0-7 15,-4 2-14-15,4-2-23 0,0 0-19 16,0 0-15-16,0 0-8 0,0-2-2 16,0 2 4-16,0-1-5 0,4-1-2 15,-4 1-7-15,4-1 0 0,-4-1-6 0,2 2-4 16,-2-2 3-16,4 0 9 0,-1 1 6 16,-3-2 13-16,8-1 8 0,-6 2 7 15,2-1 1-15,-2-1 0 0,6 2-1 16,-6-1-9-16,7-1-15 0,-3 1-16 0,-4-1-18 15,6 0-18-15,-2 3-10 0,-4-3-7 16,7 2-8-16,-7 0-7 0,4 0-2 0,2 0-2 16,-8 2-8-16,2-1 0 0,7 1 2 15,-7-1 12-15,2 1-2 0,-2 1 0 16,-2 0 1-16,8 0-2 0,-6 1-3 16,-2 1 1-16,6-1-1 0,-1 1-1 0,-1-1 1 15,-2 0 6-15,6 1 0 0,-6 3-2 16,2-2-8-16,-2 0 2 0,7 1 4 15,-7-1 0-15,2 2 3 0,-2-1 0 16,2 1-1-16,0-1 1 0,-2 2-3 0,-2 0 3 16,4-1-4-16,-2 1-1 0,-2 0 0 15,0 0 0-15,0 0 2 0,5 0 2 16,-5 0-4-16,0-2 2 0,4 2-3 0,-4 2 0 16,0-4 0-16,0 4 2 0,0-2 2 15,0-1 0-15,0 2 1 0,0-1 22 16,-4-1 26-16,4 2 13 0,-5-1-11 15,5-1-15-15,-2 2-12 0,-2-1-9 0,4 0-8 16,-2-2-3-16,-2 2-4 0,0-1-1 16,2 0 2-16,-2 0 1 0,2 0-2 15,-3-1 3-15,1 0 0 0,2 0 10 16,2-1 13-16,-6 0 13 0,6 0 2 0,-4 0-8 16,0-2-6-16,2 2-10 0,-2-1-5 15,-1-1-4-15,3 1-4 0,-2-1-2 16,2 1-4-16,-6-2-1 0,6 1 0 0,-2 1 3 15,2-2 2-15,-7 0-2 0,7 1-3 16,-2-1-1-16,0 0 0 0,-2 0 1 16,4 0 0-16,-2-1 2 0,-1 1 0 15,3-2 0-15,-4 1-4 0,2-1 1 0,0-1-1 16,2 2 2-16,-2-3-1 0,2 2-1 16,-2-1 2-16,-1 0 2 0,3 0-1 0,-2-2-1 15,0 1 0-15,4-1-2 0,-2 1-2 16,-2-1 2-16,4-1 0 0,0 2-1 15,-2-4 0-15,2 2 0 0,0-1 0 16,2-1-2-16,-2 1 4 0,0 1 3 0,0-1 2 16,4 0-3-16,-4 1-1 0,2 0-2 15,-2 0 2-15,0 0-2 0,0 0 2 16,4 2-3-16,0-1 0 0,-4 2-4 16,0-1 2-16,2-1-9 0,-2 1-34 0,5 1-75 15,-5-2-148-15,4 4-170 0,-4-3-169 16,0 3-93-16,0-3 56 0,0 1 155 15,0 1 191-15</inkml:trace>
  <inkml:trace contextRef="#ctx0" brushRef="#br3" timeOffset="151326.44">6786 12985 107 0,'0'0'109'0,"0"0"1"16,0-1-6-16,0 1-1 0,0 0-3 15,0 0-5-15,0 0-12 0,4 0-5 0,-4 0-14 16,0 1-6-16,0-1-12 0,0 0-5 16,0 2-5-16,0-2-7 0,0 0-8 0,0 0-7 15,0 0-4-15,0 0-5 0,0 0-1 16,0 0-2-16,0 0 2 0,0 1-2 15,3-1-2-15,-3 0-4 0,0 0 0 16,0 2 4-16,0-2 4 0,0 0 0 0,0 0-4 16,0 0 1-16,4 0 1 0,-4 0 0 15,4-2-2-15,-4 2 1 0,0 0-1 16,2 0 4-16,-2 0 15 0,4 0 14 0,-2 0 6 16,-2 0-10-16,4-1-12 0,0 1-4 15,-4 0-6-15,2 0 0 0,-2-2-6 16,5 2 1-16,-1 0-1 0,-2 0 0 15,-2 0-1-15,6 0 0 0,-6 0 0 0,8 0 1 16,-8 0 1-16,2 0-1 0,5 0 2 16,-7 0-3-16,8 0 0 0,-6 0 0 0,-2 0 0 15,6 0 3-15,-6 0-2 16,4 0-1-16,2 0-1 0,-1 0 2 0,-1 0 1 16,-2 0-2-16,2 0 0 0,2 0 0 15,-2 0 2-15,-2 0-2 0,4 0 0 0,-1 0 0 16,-1 0-2-16,2 0 4 0,-4 0-2 15,2 0 2-15,2 0-2 0,-2-1 2 16,3 1 1-16,-3 0-3 0,-2 0 1 16,6-2-1-16,-6 1 3 0,4-1-3 0,-1 1 1 15,-1 1 0-15,2-2 2 0,-2 1-1 16,-2-1-1-16,4 1-1 0,-2-1 0 16,1 2 1-16,-3-1 2 0,2 1-3 15,-2-2 0-15,2 1 0 0,0 1 0 0,-2 0 0 16,-2 0 0-16,4-2-2 0,-2 2 2 15,-2 0 0-15,4-1 2 0,-4 1 0 16,5 0 0-16,-3 0-3 0,-2-2 1 0,4 2 0 16,0-2 0-16,-4 2 0 0,2 0 1 15,-2 0 0-15,4-1 0 0,-2 1-1 16,-2 0 0-16,0-1 0 0,4 1 0 16,0 0 0-16,-4-2 0 0,0 2 0 0,3 0-3 15,-3 0 4-15,0 0-1 0,4 0 0 16,-2 0 0-16,-2 0 1 0,4 0 0 15,0 0-1-15,-4 0 0 0,0-1-1 16,2 1 1-16,-2 0 1 0,4 0-1 0,0 0 0 16,-4 0 0-16,0 0 1 0,2 0 2 15,-2 0-1-15,0 0-2 0,0 0-2 16,5 0 2-16,-5 0 0 0,2 0 0 0,-2-2 2 16,0 2 0-16,0 0 0 0,0 0 2 15,0 0-6-15,0 0-34 0,0 0-67 16,4-1-87-16,-4-1-80 0,0 2-60 15,0 0 13-15</inkml:trace>
  <inkml:trace contextRef="#ctx0" brushRef="#br3" timeOffset="153257.47">7103 12975 28 0,'0'3'69'16,"0"0"16"-16,0 1-6 0,0 1-10 0,0-1-10 16,0 0-6-16,0 3-2 0,0-3 6 15,0 2 4-15,0 0 3 0,0 0-3 16,0 1-10-16,0 1-6 0,0-2-2 15,0 2 3-15,0-1-2 0,0 1-7 0,0-1-10 16,0-1-6-16,0 1-7 0,0 0-2 16,0-1-6-16,0-1-4 0,0 2 0 15,0-1-2-15,0 0 0 0,0 0 3 16,4 0 0-16,-4 0-3 0,0-2 1 0,4 2-1 16,-4 0 2-16,0-2 1 0,0 4 1 15,2-2 0-15,-2 0-3 0,0 0 1 0,0 0 2 16,4 0 11-16,-4 0 12 0,2 0 15 15,-2-1-4-15,0 1-6 0,0 0-11 16,0 0-8-16,4-2-5 0,-4 2-1 16,4-1-2-16,-4-1 0 0,0 1-1 0,0-1-1 15,0 1 0-15,0-2-3 0,2 0-2 16,-2 0 2-16,0 0-1 0,0 0 0 16,0-2 0-16,0 2 6 0,0-1-3 15,0-1 0-15,0 1-1 0,0-1 2 0,0-1 1 16,0 1 2-16,0-1 14 0,0 2 16 15,0 0 14-15,0-2 3 0,0 0-3 16,0 1-6-16,0-1-6 0,0 2-4 16,0-2-5-16,0 0-2 0,0 0 12 0,0 1 14 15,0-1 11-15,0 0 11 0,0 0 5 16,0 0 15-16,0 0-1 0,0 0-10 16,0 0-22-16,0 0-16 0,0 0-15 0,0-1-10 15,0 1-9-15,0 0-6 0,-2 0 0 16,2 0-2-16,0-2-3 0,-4 2-2 15,4-1 0-15,-4 1 1 0,4 0 1 16,-2 0 4-16,-2 0-3 0,4 0 0 0,-2 0-2 16,-2 0-1-16,0 0 2 0,4 0 1 15,-7 0 1-15,5 0 21 0,2 0 16 16,-8-2 10-16,6 2-11 0,-2 0-12 0,0 0-8 16,-2 0-8-16,6 0-1 0,-3 0-4 15,-5 0-2-15,8 0-1 0,-6 0 0 16,4 0 5-16,2 0 19 0,-8 0 21 15,6 0 12-15,-3 0-8 0,1 0-13 0,2 0-12 16,-2 0-10-16,2 0-3 0,-6 2-4 16,6-2-2-16,-4 0-3 0,1 0-2 15,1 1-2-15,-2-1 2 0,4 2-6 0,-6-2 2 16,2 0 1-16,1 0 3 0,3 1 0 16,-4-1-3-16,2 0-2 0,0 0-2 15,-2 2 2-15,4-2 4 0,-7 0-2 0,7 1 0 16,-2-1-1-16,0 0-2 0,-2 0 1 15,4 2 4-15,-7-1 0 0,7-1 1 16,-2 2-3-16,2-2 0 0,-6 1-1 16,6-1 1-16,-2 1 0 0,2-1 0 0,-2 4 0 15,-1-4 0-15,-1 1 1 0,2-1 1 16,2 2-1-16,-2-2 4 0,2 1 0 0,-2-1-2 16,0 2-3-16,-3-1 0 15,5-1 0-15,-2 0 0 0,0 2 0 0,-2-1 0 16,4-1-7-16,-2 0 0 0,-1 2 3 15,3-2 9-15,-6 0-3 0,8 1-2 0,-6-1-2 16,4 0 1-16,2 0 1 0,-8 1-1 16,5-1 0-16,-1 0-1 0,4 0-3 15,-2 0 1-15,-2 0 4 0,0 0 4 16,4 0 0-16,-2 0-3 0,2 0-1 0,-4 0 0 16,4 0-1-16,-4 0 1 0,4 0 0 15,-2 0 0-15,2 0 2 0,-5 0-2 16,5 0-2-16,0 0 1 0,-2 0 2 0,2 0 1 15,-4 0-1-15,0 0 5 0,4 0-1 16,0 0-3-16,-2 0-10 0,-2 0 2 16,4 0 3-16,0 0 0 0,0 0 2 15,-2 0 1-15,2 0 1 0,0 0-1 0,0 0-4 16,-4 0 3-16,4 0 0 0,0 0 1 16,-4 0-1-16,4 0-5 0,0 0-2 15,0 0 1-15,0 0 1 0,0 0-1 16,0 0 3-16,0 0 4 0,0 0 0 0,0 0-2 15,0 0 2-15,4 0 0 0,-4 0 2 16,0-1-2-16,0 1 2 0,4 0-2 16,-4 0 0-16,0-1 0 0,0 1 0 15,0 0 1-15,2-2 2 0,-2 2 0 0,0 0-1 16,0-1-2-16,0-1 0 0,0 2 3 16,0-1-1-16,0-1 0 0,4 2-1 15,-4-1 0-15,0 1-1 0,0-2 3 0,2 1-1 16,-2-3 0-16,0 3-2 0,0 0-2 15,0-2 2-15,0 0 0 0,0 0 1 16,0 0-1-16,0-1 0 0,0 0-2 16,0 0 2-16,0-1-1 0,0 1 1 0,0-1 0 15,0-1 0-15,0 2 0 0,0-1-1 16,0-1 2-16,0 2 0 0,0-1 0 0,0 0-3 16,0 1 2-16,0-2 1 0,0 3 0 15,0-2 1-15,-2 1-3 0,2 0 1 16,0-1-1-16,0 1 2 0,-4-1-1 15,4 1-3-15,0-1 2 0,0 1 1 0,0-1 2 16,0-1 1-16,-2 0 0 0,2 0-1 16,0 0-4-16,-4 2-2 0,4-4 1 15,-4 1 0-15,4 1 3 0,0-2 3 16,-2 1 0-16,2 1-2 0,-5-2-1 0,5 2-2 16,0 0 1-16,0 0 0 0,0-1-2 15,0 0 2-15,-2 2-3 0,2-1 3 16,0 0 1-16,0 1 4 0,0-1-2 15,0 2 1-15,0-1-1 0,0 1-1 0,0-1-1 16,0 2 0-16,0 0 0 0,0 0 1 16,0 0-1-16,0 0 0 0,0 0 2 15,-4 0 3-15,4 2-5 0,0-1-2 0,0 1-1 16,0-3 1-16,0 3-1 0,0 0 2 16,0 1-4-16,0-2 1 0,0 1-1 15,0-1 3-15,0 2 2 0,0-1 0 16,0 1 0-16,0-2-2 0,0 2 0 0,0-1 0 15,0 1 1-15,0 0 1 0,0 0 1 16,0-2-2-16,0 2 3 0,0-1 1 16,0 1-2-16,0-2-1 0,0 1-2 0,0 1 2 15,0 0-1-15,0 0 2 0,0-2-2 16,0 2 13-16,0 0-7 0,0 0 4 16,0 0-18-16,0 0 4 0,0-1-4 15,0 1 1-15,0 0 7 0,0 0 1 0,4 1-5 16,-4-1-59-16,0 2-100 0,0 1-111 15,0-2-73-15,0 1-19 0,0-1 9 16,0-1 25-16,0 2 24 0,0-2 22 16,2 1 21-16,-2-1 42 0</inkml:trace>
  <inkml:trace contextRef="#ctx0" brushRef="#br3" timeOffset="156627.34">6766 12981 60 0,'0'0'108'0,"0"0"-13"0,0 0-20 16,0 0-24-16,0 1-20 0,0 1-13 15,0 1-6-15,0 0-6 0,-2 0 0 16,2 1-4-16,-5 1 1 0,5-1-2 0,-2 1 13 15,2 0 15-15,-4 2 12 0,0-1 2 16,4-1-12-16,-2 2-10 0,-2-1-10 16,4 0-2-16,0-2-4 0,-2 1-1 15,2-2-1-15,0 1 0 0,0-2-1 0,-4 0-1 16,4 2 2-16,0-4 1 0,0 1-2 16,0-2 1-16,4 1 0 0,-4-4 1 15,0 3 0-15,2-2 9 0,-2 0 6 16,4 0 2-16,-2-1 1 0,-2 1 0 0,4-2-6 15,0 2-5-15,-2-1-3 0,-2 1-3 16,5 0-3-16,-3-1 1 0,-2 2 1 16,0 0-1-16,4-1 5 0,-4 3 2 15,0-1 4-15,0 2 9 0,0 1 6 0,0 1-5 16,0-1-6-16,0 3-8 0,-4 0-3 16,4 1 1-16,0 0 7 0,-2 0 10 15,-3 0 5-15,5-1-5 0,0 2-7 0,-2-3-10 16,2 2-4-16,0-3-3 0,0 2-1 15,0-2 2-15,0-2 0 0,0 1 0 16,2-2 3-16,-2-2-2 0,5-1-2 16,-3 0 1-16,2-2-2 0,0 1 2 0,-2-2 0 15,2 2-1-15,0-2 1 0,-2 0-5 16,2 0 3-16,-1 1 0 0,1 2 3 16,0-1 1-16,-4 2-1 0,2 1 5 0,-2 1-3 15,0 0-1-15,0 3 0 0,0 1 1 16,-2 2 0-16,2 0-3 0,-4 2 1 15,0-1-1-15,1 1 1 0,-1-1-3 0,4 1-2 16,-2-2 2-16,-2 1 4 0,0-2-1 16,4 1-1-16,-2-2-2 0,-2 1-2 15,4-2 2-15,0 0 1 0,0-2 2 16,0 2-1-16,4-4 0 0,-2-1-2 0,2-1 0 16,0-1 2-16,-2-2-1 0,5-2 2 15,1 1-2-15,-6-1-1 0,4 1 0 16,2-2 0-16,-6 1 0 0,7 0 0 0,-7 1 0 15,4 1 0-15,-2 0 0 0,0 2 5 16,-2-1 3-16,-2 4 0 0,4 1 17 16,-4 3 7-16,0 1 5 0,-4 4-12 0,4-1-9 15,-2 4-6-15,-2-1-2 0,0 1-2 16,-2-1-1-16,4 1 13 0,-7 1 9 16,7-2 8-16,-2 2-12 0,-2-1-4 15,2-2-11-15,2 1-5 0,-6-2-4 0,8-1-3 16,-3-2 1-16,-1-1 3 0,8-1 0 15,-1-3 3-15,-3-1-1 0,8-4 2 16,-6-1-2-16,4 0-2 0,2-3 0 0,-6 0-2 16,7 0 1-16,-3 0-2 0,0-1 1 15,0-1 2-15,1 2-2 0,1 0-1 0,-6 0 2 16,4 2 0-16,-2 1 2 16,0 1 3-16,-2 2 3 0,3 3-2 0,-5 0 0 15,0 4 0-15,0 1-4 0,-5 1 4 16,3 1-3-16,-2 1 0 0,0 1 1 15,-2-1-1-15,4 2-2 0,-6-1 0 16,5 0-1-16,-1 2 1 0,-2-4 0 0,2 2 0 16,-2-1-4-16,4-2 0 0,2 0-1 15,-4-3 1-15,4 0 2 0,0-3 0 0,4-3 2 16,-2-2 2-16,2-1-2 0,-2-3 0 16,6 0-2-16,-6-1 2 0,5-1-1 15,3-3-1-15,-4 3 1 0,-2-3 0 16,2 2 2-16,3 0-2 0,-3 2-1 0,0-1-4 15,-2 2 3-15,-2 2 3 0,4-1 5 16,-1 5 2-16,-1 0-3 0,-4 3 0 16,0 3 0-16,-4 2 0 0,-1 2-1 0,3 1-2 15,-2 2-1-15,2-1 3 0,-6 0-1 16,2 0-2-16,4 2 0 0,-2-1-1 16,-3-1 1-16,-1 1-3 0,6-2 3 0,-2 1-2 15,2-3-2-15,-2 0 1 0,0-3 2 16,4-1 2-16,0-2 0 0,4-5-1 15,0 1-1-15,-2-3 0 0,4-1-2 16,-2-4 3-16,2 0-2 0,3-2 4 0,-1-1-2 16,0 1-2-16,-6 0 2 0,9-3-3 15,-5 2 0-15,0 3 0 0,-2 0-2 16,2 3 4-16,-2 0 1 0,1 3 4 0,-5 3 0 16,2 2-2-16,-2 2 1 0,0 5 1 15,0 2-1-15,-2 2-1 0,-3 2 2 16,1 0-2-16,-2 0-1 0,2 0 0 0,2 0 2 15,-4 0-2-15,2 0-1 0,-1-1-1 16,-1-1 1-16,4 1 1 0,-2-2 0 16,0-2-3-16,-2 1-2 0,6-2 3 15,-2-4-1-15,2 2 1 0,0-3 1 0,0-1 0 16,0-1 0-16,2-3-1 0,-2 0-2 16,4 1 3-16,-2-3-1 0,2 0-1 0,0 0 2 15,-2 0-1-15,2 0 2 0,-2-1-1 16,3 1-1-16,-1-2-3 0,-2 1 2 15,4-1 2-15,-2 2-2 0,0 0 1 16,-2 0-3-16,2 0 2 0,1 3 4 0,-3-1 2 16,-2 1 3-16,4 3-1 0,-2 0 3 15,-2 1 0-15,0 4-5 0,0 1-1 16,-2 1-2-16,-2 2 1 0,4 0 0 0,-2 0 0 16,-3 2-1-16,1-1-1 0,-2 1 3 15,2-2-3-15,2 0 0 0,-2 0 0 16,2-2-4-16,2-1 1 0,-4 0-1 15,4-3 1-15,0-1 2 0,4-4 1 0,-4-1 0 16,2 0-1-16,2-3 1 0,-2-2 0 16,2 1 0-16,2-2 0 0,-2 0-2 15,1 0-1-15,1 0 2 0,-4-1 0 16,6 1 1-16,-6 0 0 0,4 0 1 0,-1 1-2 16,-1 1 0-16,-2 1 2 0,2 0 1 15,0 3 5-15,-2 1 0 0,-2 4 0 16,0 1 0-16,0 3 3 0,0 1-3 15,0 2-1-15,-2 1-4 0,2 1-1 0,-4 0 0 16,0 1-2-16,2-2 1 0,-2 1-1 16,-1-2 2-16,3 0-1 0,-2 0 0 15,4-2 0-15,-2-1 0 0,2-1 1 0,0-4-1 16,0-2 0-16,2-2 0 0,2-3 0 16,-2-3 0-16,7 0 2 0,-7-3-2 15,6-2 1-15,-2 1-2 0,0-3-1 16,-1 3 1-16,1 0 1 0,-4-1-3 0,6 1 1 15,-6 2 0-15,4-1-2 0,-2 3 2 16,1 1-1-16,-3 3 8 0,-2 0 3 0,4 5 1 16,0 2 0-16,-4 4-4 0,-4 3-3 15,4 1-4-15,-4 1 2 0,2-1 0 16,-3 2 2-16,5-1-2 0,-4 1 0 16,4-2 0-16,-2-1 1 0,-2 0-1 0,2 0 0 15,2-1-1-15,-4-2-1 0,4 0 1 16,-4 0 1-16,4-3 1 0,0-2-1 15,0-1 2-15,4 0-2 0,-4-3 1 16,4-2-1-16,-2 1 1 0,-2-2 0 0,4 0 2 16,-2 0-3-16,2-1 0 0,-4-1 0 15,5 1-5-15,-3 1 4 0,2-2-1 16,0 1 4-16,-2 1-2 0,-2 0 0 16,0 0-3-16,4 1 0 0,-2 2 1 0,-2 2 4 15,0-1 1-15,4 4 0 0,-4 1 2 16,0 0-3-16,0 4 3 0,0-1-3 15,0 2-1-15,0-1-1 0,0 2 4 0,-4 0-4 16,4 0 0-16,0-1-2 0,0 1 4 16,-2-3-2-16,2 1 0 0,-4-1-4 0,4 0 0 15,0-1 0-15,0-3 3 0,0 3 2 16,0-3 4-16,4-2-2 0,-2 0-3 16,-2-2 0-16,4-1 4 0,0 0-4 15,-4 0 0-15,3 0 0 0,-3 0 0 0,4-1 1 16,-2 0-1-16,-2 3-1 0,4 0 1 15,-4-1 0-15,4 2 3 0,-4 0-3 16,0 2 0-16,0 2 2 0,0 2-1 16,0 0 2-16,0 2-3 0,0 1 0 0,-4 0 0 15,4 0 0-15,0 0 0 0,0 0 2 16,0-2-4-16,0 1-2 0,0-1 0 16,0-3 1-16,0 3 5 0,0-3 3 0,0-1-1 15,4 0 0-15,-4-3 0 0,0 0 3 16,2-3-3-16,2 2-2 0,0-4-1 15,-4 2-2-15,2-2 1 0,-2 1-1 16,5 1 3-16,-3-1-2 0,-2 1 0 0,4-1 0 16,0 2 2-16,-4 0 7 0,0-1 2 15,0 2-2-15,0-1-1 0,0 2-4 16,0 0 3-16,0 0-3 0,0 0-1 16,-4 2-1-16,0-1-2 0,-3-1 0 0,7 3 2 15,-2-1-1-15,-6-1-1 0,6 2 0 16,-6 0-3-16,2 0 3 0,3 0-1 15,-5 0 1-15,2 1-2 0,0 0 2 16,-5 0-4-16,7 1 1 0,-2-1 2 0,-4 1 1 16,4 1 2-16,-1-2-3 0,-3 1 2 15,8-1 1-15,-8 1 2 0,1-1-1 16,3-1 0-16,-4 0-1 0,4 0-4 0,4-1 2 16,-9 1-3-16,3-3 0 0,6 0-1 15,-4 0-2-15,2-2-1 0,-1 1 0 16,3-1 0-16,-2 0 1 0,4 0 0 0,0-1 3 15,0 0-1-15,4 0-2 0,-2 0 6 16,3 0 2-16,1 1 0 0,0-1-6 16,-2 2 4-16,6-1-1 0,-3-1 2 0,-1 3-1 15,2-1 0-15,0-1 0 0,-3 2-2 16,1-1 3-16,2 1 0 0,-6 0 3 16,4-2 2-16,-2 2 4 0,1 0 4 15,-3-1 0-15,-2 1-6 0,0 0-3 0,0-2-4 16,0 0 2-16,-2 2-1 0,-3-1-1 15,1 0 1-15,-2-1-2 0,0 1 1 16,-4-1 1-16,-1-1-2 0,1 2 0 16,4-1 1-16,-5 1 1 0,1-1-4 0,2 2-1 15,-1-2 2-15,1 2-4 0,0 0 1 16,2 0-1-16,0 2 1 0,-1 0 0 0,-1-2-2 16,8 3 3-16,-6-2-2 15,6 1 1-15,-2-1 0 0,2 2 1 0,2-1 0 16,-2 0 0-16,6 0 3 0,-2 0 0 15,2-1 0-15,3 1 0 0,-1-1 2 0,0 1 1 16,0-2 1-16,1-2 1 0,-1 2-2 16,2-1 2-16,-1-1-1 0,-1 1 2 15,0-3-1-15,-2 4 2 0,1-1 0 16,-3-2-2-16,-2 2 1 0,6-1-1 0,-8-1 3 16,0 2-1-16,0-1 0 0,0 1-4 15,-8-1-1-15,6 0-1 0,-7 2 1 16,3 0-2-16,0 0 0 0,-4 2-2 0,3 0 2 15,-3-1 0-15,0 2-2 0,-1-1-1 16,3 1 1-16,0 0 2 0,0-1-2 16,-1 0 0-16,-1 1 0 0,4-1 1 15,4 1-5-15,-6-2 0 0,5 1-1 0,-1-1-1 16,2 1 2-16,2-1 2 0,-4-1 1 16,8 0 2-16,-4 2 0 0,2-2-3 15,2 0 4-15,3-2 2 0,-1 2 1 0,0 0 1 16,2-1-3-16,3-1 2 0,-3 2-1 15,0-3 1-15,0 3 0 0,1-1 0 16,-1-2 2-16,0 1 0 0,3 1 0 0,-9-1 2 16,4 0 0-16,2 1 0 0,-6-2 1 15,2 2 0-15,-2-2-2 0,-2 1 1 16,0-2-3-16,0 0-3 0,-2 3 0 16,-2-3 2-16,2 1 0 0,-6 0-2 0,6-2-1 15,-4 1-1-15,1 1 0 0,-1-2-2 16,2 1 3-16,-2-1-3 0,0 1 2 15,2-2-2-15,-1 0 2 0,-1 1-3 16,4-1 3-16,-2 2-4 0,0-3 0 0,2 5-1 16,-2-3 0-16,4 1 0 0,0 1-2 15,0-2 3-15,0 2 1 0,0 0 1 0,0 0 1 16,4 2 2-16,-2-1 0 0,2 2 2 16,0-1 0-16,-2 1-1 0,2 0 2 15,-2 1-2-15,3-1-1 0,-1 0 2 16,-2 0-1-16,-2 0 0 0,4 0-1 0,-2 0 1 15,-2 0 2-15,0 0 1 0,4 0 1 16,-4 0-3-16,0 0-33 0,0-1-82 16,0-1-137-16,0-1-159 0,0 0-40 15,-4 0 61-15</inkml:trace>
  <inkml:trace contextRef="#ctx0" brushRef="#br3" timeOffset="159630.47">6817 13053 6 0,'0'0'71'0,"-4"0"6"0,4 0 10 16,-4 0 12-16,4 0 3 0,0 0-5 15,0 0-19-15,0 0-11 0,0 0-11 16,0 0-5-16,0 0-2 0,0 0-3 0,0 0-9 15,0 1-3-15,0-1-7 0,0 0 2 16,0 0-3-16,0 0-4 0,0 0-5 16,0 0-3-16,0 0-4 0,0 0-2 15,0-1-1-15,4 1-5 0,0-2 3 0,-2 2-2 16,3-1-1-16,-1-1-2 0,-2 1 0 16,2-1 2-16,2 2-1 0,-2-1 0 15,2-1 0-15,-3 1 0 0,5-1 1 16,-2 1-2-16,0 1 3 0,0-2 26 0,3 2 24 15,-3-2 9-15,4 2-23 0,-4 0-16 16,1 0-5-16,-1 0-2 0,4 2-4 16,-4 0-5-16,5-2-1 0,-5 1 0 0,4 1-2 15,-4-2 0-15,3 0 0 0,1 0 13 16,-8 0 21-16,8 0 16 0,-3-2-6 16,-1 1-15-16,4 1-13 0,-4-2-5 15,3 0-6-15,-3 1 0 0,0 1-5 0,0-1-1 16,-2-1-3-16,3 1 0 0,-1-1 2 15,-2 1-1-15,0 1 2 0,2-2-3 16,-2 2 3-16,-2-1-3 0,3 1-1 16,-3 0 1-16,6-2 2 0,-8 2 0 0,2 0-2 15,-2-1 1-15,6 1 0 0,-6 0 1 16,0 0 3-16,4-2 2 0,0 2 6 16,-4-2 42-16,0 2 66 0,2-1 68 15,-2 1 12-15,0-1-37 0,0 1-57 0,-2-2-40 16,2 2-25-16,-4-1-14 0,0 1-12 15,4 0-6-15,-6-2-6 0,4 2-4 0,-2 0-2 16,0 0 1-16,-3 2 1 0,5-2 1 16,-2 1-1-16,-2-1 0 0,2 2 0 15,-2-1 5-15,2 0-3 0,-3 3-2 16,1-3-2-16,0 1 1 0,2-1-3 0,-2 1 3 16,-3-1-2-16,3 2 3 0,4-1 2 15,-6-1-1-15,2 0-1 0,-1 1 0 16,-3 0 3-16,8 1-1 0,-8-2-2 0,1 1-1 15,3-2 2-15,0 1 0 0,0 1 1 16,2-2-3-16,-3 1-2 0,3-1-1 16,-2 2 0-16,2-1-3 0,2-1-3 15,-2 0 1-15,2 0-2 0,2 2 5 0,-4-2 2 16,-1 0 1-16,5 0 10 0,0 0-5 16,0 0-2-16,0 0-10 0,-2 0 4 15,2 0 3-15,0 0 0 0,0 0 1 0,0 0 1 16,0 0 0-16,2 1 3 0,-2-1-2 15,0 2 1-15,0-1-2 0,0 1 4 16,0-1 0-16,5 2 0 0,-5 0 0 16,0-1-1-16,0 1-1 0,4 1-1 0,-4 1-1 15,0-1 1-15,0 2 1 0,0 0 2 16,0 0 0-16,0 0-2 0,0 2-2 16,0-1 0-16,0-1 1 0,0 2 1 15,0-2 0-15,0-1-2 0,0 3-3 0,0-2 1 16,0 0 0-16,0 0 1 0,0 0 2 15,0-2 2-15,0 3-2 0,0-3-2 16,0-1-1-16,2 2 2 0,-2-2 1 16,0 0 1-16,0 0-5 0,0-2 3 0,0 2 5 15,0-1 5-15,0-1-1 0,0 1-1 16,0-1-1-16,0 0-1 0,0 1-1 16,-2 0 0-16,2-1 1 0,0 1-3 0,0-1 9 15,-4 2-5-15,-1-1-3 0,5-1-9 16,-2 1 1-16,-2-1 2 0,4 0 0 15,-2 3 2-15,-2-3-1 0,0 1 1 0,4 1-1 16,-6-2 0-16,6 2 0 0,-2 0 2 16,-7-2-1-16,9 3-1 0,-2-1 0 15,-2 0 1-15,0-2-1 0,4 2-3 16,-2-1 1-16,-2-1 1 0,4 1 3 0,0-1 1 16,-2 1 1-16,2-1-2 0,0 1-2 15,0-1 2-15,-4 1-2 0,4-1-1 16,0-1-3-16,-4 2 0 0,4-1 0 15,4 1 0-15,-4-1 0 0,4 1 2 0,-4-2 0 16,2 1 5-16,-2-1 4 0,6 1-8 16,-2-1-1-16,0 0-2 0,-2 2 6 15,7-2 3-15,-7 0-1 0,4 2-1 0,-2-2 0 16,0 0-1-16,2 0 0 0,-4 0 3 16,7 0-2-16,-7 0-1 0,4 0 2 15,2 0 0-15,-2 0 2 0,-1 0 0 16,1 0 1-16,0 0 0 0,-2 0-3 0,2-2-2 15,-4 0 0-15,3 2 5 0,1-1 3 16,-2 0-6-16,0-1-28 0,-2-1-102 16,-2 2-147-16,4-1-170 0,-4 1-123 15,2-2 17-15,-2 0 114 0</inkml:trace>
  <inkml:trace contextRef="#ctx0" brushRef="#br3" timeOffset="163367.96">25719 11937 29 0,'0'0'68'0,"0"0"-6"0,0-2 4 15,0 2 17-15,0 0 22 0,0-1 2 16,0 1-3-16,0-2-87 0,0 2-56 16,0-2-32-16,0 2 51 0,0 0 30 0,0 0 14 15,0 0 2-15,0 0 2 0,0 0 2 16,0 0-1-16,0 2 6 0,0-2-2 0,0 2-3 16,0-2-11-16,0 0-7 15,0 0-8-15,0 1 0 0,0-1-2 0,0 0-1 16,0 2 0-16,0-2-1 0,0 0-1 15,0 1 3-15,0 1-1 0,0-1 1 0,0 1 0 16,0 1 14-16,-2-1 20 0,2 3 12 16,0 0-4-16,0-1-13 0,0 0-9 15,-4 3-6-15,2-1-5 0,2 0-1 16,0 0-5-16,-4 1 2 0,4 0 12 0,-4 1 11 16,4 0 7-16,-2 1-9 0,2 0-7 15,0 0-7-15,-5 0-6 0,5 0-4 16,-2 0-1-16,2 1 1 0,0-1 0 0,0 2-2 15,0-1-1-15,0 1-1 0,0-1 0 16,0 2 2-16,0-1 1 0,0 1-3 16,0 0 0-16,2 1 0 0,3 1 4 15,-5-1-2-15,0 2 3 0,2-1-3 0,-2 0 0 16,4 0 4-16,-4 0-3 0,0 1 0 16,4-2 3-16,-4 1 39 0,0-1 34 15,0 2 20-15,0-1-25 0,0-1-24 16,0 1-16-16,0-3-13 0,0 3-8 0,0-2-6 15,0 1-4-15,0 1-2 0,0-2 3 16,0 2-1-16,0-1 0 0,0 2-1 16,0-1 1-16,0-1 0 0,-4 1-3 0,4-1 0 15,0 1 0-15,-4-1 0 0,4 2 0 16,0-1 1-16,-2 1 1 0,2 0-1 16,0 0-2-16,0 1 1 0,-5-1 0 15,3 2 0-15,2-1 1 0,0 1 1 0,0-3-2 16,0 4 0-16,-4-1 0 0,4 0 3 15,-4-1-2-15,4-1 0 0,0 2-2 16,0-1 1-16,0 0 1 0,0 1 1 0,0 0-2 16,0-1 0-16,0-1-2 0,0 0 0 15,0-2 2-15,0 3 0 0,0-3 1 16,4 1 0-16,-4-1 0 0,4 1-3 0,-4-1 3 16,0 1 0-16,0-1 0 0,2 1 3 15,-2-1-2-15,5 0 1 0,-5 1-1 16,0 0-2-16,0-1 0 0,0 1 0 15,0-1 1-15,0 1-1 0,0-3 0 0,0 3 0 16,0 0 0-16,0-2 1 0,0 1-1 16,0 1 0-16,0-1 0 0,0 0 0 15,0 1 1-15,0-2 4 0,0 1 10 16,2 0 12-16,-2 0 10 0,0-1-2 0,0 0-11 16,0 0-6-16,0 0-6 0,0 0-2 15,0 0-3-15,0 0 25 0,0 0 22 0,0 2 20 16,0-2-8-16,0 1-17 0,0-1-16 15,0 1-13-15,0 1-7 0,0-2-8 16,0 1 1-16,0 0-2 0,0-1 1 16,-2-1-2-16,2 2 25 0,0-3 16 0,0 1 14 15,0-1-18-15,0 1-12 0,0-2-9 16,0 1 0-16,0-2 3 0,0 1 2 16,0-2-5-16,0 1-7 0,0-1-5 15,0-2 0-15,0 1-4 0,0 0-1 0,0-2-2 16,0 1-3-16,0-2 1 0,0-2 4 15,0 1 1-15,0-4-9 0,2 1-70 16,-2-1-128-16,0-2-142 0,0-1-124 16,4-2-60-16,-4-2 41 0,-4-2 122 0</inkml:trace>
  <inkml:trace contextRef="#ctx0" brushRef="#br3" timeOffset="164536.03">25744 12025 38 0,'0'-2'107'0,"0"1"-7"16,0 0-2-16,0-1-79 0,0 2-44 15,0-1-33-15,0-1 66 0,2 1 45 16,-2-1 34-16,0 2 21 0,0-1 9 16,0 1 0-16,0-2-7 0,0 2-7 0,0 0-7 15,0-1-5-15,0 1-7 0,0 0-14 16,0 0-14-16,0 1-18 0,-2-1 1 15,2 2-1-15,-4-2 7 0,0 1-6 16,2 2 5-16,-3 0 1 0,3 1 2 0,-6 1-6 16,6 0-7-16,-4-1-10 0,-2 2-6 15,1 0-7-15,-3 0-3 0,8 1 0 16,-8 1-1-16,3-2 0 0,-1 2-4 0,2-1-3 16,0-1 0-16,0 0 0 0,1 0 3 15,-1-1 0-15,2 1-2 0,2-3-1 16,-2 1 1-16,0-1 3 0,2 0-1 15,2-1-1-15,0-2 1 0,0 0-2 0,2-2 2 16,-2-1-1-16,8-1 2 0,-6 1-3 16,6-4-1-16,-1 3-1 0,-5-2-1 0,8 2 0 15,-4-2-2-15,2 1-3 0,-1 1-1 16,-1-3 0-16,0 5 9 0,2-1-1 16,-1 0 2-16,-1 0-4 0,0 1 2 15,0 2 0-15,2 0 2 0,1 0-4 0,-1 0 2 16,-2 0 0-16,0 3 0 0,1-1 0 15,3 1 5-15,-4-2-1 0,2 2 2 16,3 2-2-16,-5-2-2 0,0 1 1 16,4 1 1-16,-8-1-1 0,7 1 1 0,-1-1-2 15,0-1-1-15,-6 1 3 0,7 1-50 16,-3-2-113-16,0 0-194 0,0 0-120 16,-2-1 8-16,-2-1 129 0</inkml:trace>
  <inkml:trace contextRef="#ctx0" brushRef="#br3" timeOffset="166637.53">25049 14216 18 0,'0'-1'156'0,"0"0"6"0,0-1-70 15,5-1-36-15,-5 2-19 0,4-1 72 0,-4 2 48 16,-4-1 37-16,4 1 22 0,-5 0 14 16,5-2 14-16,0 1 10 0,-2 1-10 15,2-2-47-15,0 1-57 0,-8 1-55 16,8 0-28-16,-6 0-20 0,4 0-12 0,-2 1-10 15,-3 1-6-15,1 1-5 0,-4 0 1 16,4 0 2-16,-5 1-3 0,3 1-1 0,0-2-5 16,0 1 1-16,1 1-2 0,1-3-2 15,0 2-4-15,-2 0 1 0,8-1 0 16,-7-1 2-16,7 1 3 0,0-1 2 16,0 0 1-16,7 0 4 0,-7 1-1 0,8-2 0 15,-2 2-1-15,0-1-2 0,1 1 3 16,3-1 0-16,0 3-3 0,-4 0 0 0,9-1-2 15,-9 2 6-15,4 0 2 0,-8 0 1 16,9 0 4-16,-5 2 45 0,-2-2 54 16,0-1 44-16,-2 2 2 0,7-1-19 15,-9-1-23-15,0 0-30 0,2 1-30 0,-4-1-17 16,2-1-17-16,-4 1-7 0,-1-2-5 16,3 0-3-16,-6-2-2 0,2 2-3 15,4-3 1-15,-7 2 1 0,7-2 0 16,-4 1 6-16,-2-1-3 0,6 0-4 0,-4-1-11 15,-3 1 1-15,7 0-1 0,-2-2-17 16,0 2-37-16,2 0-77 0,2-1-134 16,-4 1-143-16,2 0-103 0,2 0-50 15,-4-2-16-15,4 1 66 0,0-2 126 0</inkml:trace>
  <inkml:trace contextRef="#ctx0" brushRef="#br3" timeOffset="167116.67">25202 14197 118 0,'4'-2'125'0,"1"0"-9"15,-5 0-16-15,2 1 0 0,2 1 5 0,-4 0 22 16,4 1 15-16,-4 1 18 0,0-1 14 16,0 2 6-16,0 0-11 0,0 2-28 0,0-2-32 15,-4 1-33-15,0 2-23 0,4-1-23 16,-2 2-7-16,2-1-11 0,-5 2-4 15,1-1-5-15,4 1 2 0,-6-1-2 16,6 2-3-16,-2-1 0 0,2-1 3 0,0 1 0 16,-4-1 3-16,4 1 3 0,0-1 4 15,4-1 20-15,-4 2 12 0,0-2 35 16,2-1 27-16,2 0 30 0,-2 1 9 0,7-3-7 16,-7 2-22-16,6-3-32 0,-2 2-27 15,-4-1-18-15,6 0-13 0,-1-2-11 16,-5-1-6-16,6 3-5 0,-6-3-4 15,6 0 1-15,-1 0-23 0,-5-1-95 0,6-1-185 16,-8 2-202-16,6-1-148 0,-6-2 17 16,2 1 117-16,-2 1 183 0</inkml:trace>
  <inkml:trace contextRef="#ctx0" brushRef="#br3" timeOffset="167505.06">25434 14251 90 0,'10'-3'103'15,"-4"2"12"-15,1-1 15 0,-1 4 7 16,0-1-2-16,2 3-4 0,-6 1-11 0,2 0-10 15,1 1 8-15,-5 0 11 0,2 0 25 16,-2 1 11-16,-2-3 8 0,2 3 4 16,0-3 7-16,-5 1-9 0,1-3-22 15,2 2-41-15,-2-1-37 0,0-2-27 0,-2 1-17 16,4-4-13-16,-2 1-9 0,-3-2-4 16,7-1-5-16,-6 0-2 0,2 0-2 15,0-2-2-15,2 1-1 0,2-1 0 0,0 0 1 16,-4 0-4-16,4 0 2 0,0 0-1 15,0 0 0-15,4 0 3 0,-4 2-2 16,0 1-16-16,2-2-86 0,-2 2-126 0,4 0-118 16,0 0-70-16,-2 0-45 0,2 0 8 15,-2 0 73-15</inkml:trace>
  <inkml:trace contextRef="#ctx0" brushRef="#br3" timeOffset="167832.46">25616 14170 84 0,'4'3'146'0,"0"0"4"0,-4 3-5 16,2 0-10-16,-2 1 2 0,0 3 4 15,0-1 13-15,0 0 5 0,0 1-6 16,0 1-18-16,0-1-29 0,0 2-36 16,0 0-22-16,0-1-19 0,0 1-10 0,0-2-7 15,0 1-6-15,0-2-2 0,0 1 0 16,0-1-3-16,0 0-1 0,0-2 0 0,0 0-1 16,4 0-1-16,-4-3 2 0,0 1 6 15,0-2-28-15,4 0-57 0,-4 0-80 16,0-1-67-16,0-2-38 0,0-2-22 15,0-1-2-15,0 0 7 0</inkml:trace>
  <inkml:trace contextRef="#ctx0" brushRef="#br3" timeOffset="168139.72">25624 14254 38 0,'2'-7'93'16,"2"-1"-4"-16,0 2-1 0,3-1-2 15,-5 1 5-15,6 1 10 0,-2 1 13 16,0-1 7-16,1 2-4 0,-1 2-8 0,2-1-9 16,-2 2 6-16,0 0 13 0,1 2 15 15,1 1 4-15,-6 0-5 0,4 1 5 16,-2-1 11-16,0 2 19 0,-2-1 8 0,3 1-1 16,-3-1-7-16,-2 1-14 0,4-2-30 15,-4 1-38-15,0-1-31 0,-4 1-22 16,4 0-12-16,-7-3-11 0,5 2-3 0,-2-1-1 15,-2-1-3-15,0 2-2 0,-2-3 0 16,6 2-31-16,-5-2-64 0,-1 0-113 16,6 1-101-16,-6-1-81 0,2 0-22 15,3 0-10-15,-1 0-22 0,0-1 18 0,4-1 70 16</inkml:trace>
  <inkml:trace contextRef="#ctx0" brushRef="#br3" timeOffset="168464.09">25814 14188 203 0,'0'2'213'0,"6"-1"-5"0,-6 2-19 0,2 0-25 15,-2 0-20-15,0 2-12 0,0-1-14 16,0 1-5-16,0 1-19 0,0-2-18 16,0 2-16-16,0 2-17 0,0-2-7 0,0 1-10 15,0 1-13-15,0-1-6 0,0 2-2 16,0-3 5-16,0 3-4 0,0-3-5 16,0 0 2-16,0 1-2 0,0 0 1 0,0-3-2 15,0 1-3-15,5-3-5 0,-5 2-13 16,0-1-48-16,0 0-79 0,0-3-99 15,0-2-89-15,0-1-60 0,0-2 29 16</inkml:trace>
  <inkml:trace contextRef="#ctx0" brushRef="#br3" timeOffset="168739.78">25820 14209 90 0,'2'-3'126'15,"3"-1"-4"-15,-1-1-1 0,-2 2 1 0,2-1-1 16,-2 1 3-16,6 0 8 0,-6 0 17 16,7 1 23-16,-3-1 19 0,0 0-3 15,4 2-20-15,-8-2-34 0,9 0-39 16,-3 1-34-16,-2 1-21 0,0-3-15 0,1 3-8 16,-1 1-8-16,2-1-3 0,-2-1-2 15,-4 2-2-15,7 0 1 0,-7 0-12 0,6 0-42 16,-8 0-71-16,2 0-74 15,2 0-58-15,-4 0-48 0,0-1-52 0,0 1-28 16,0 0 38-16</inkml:trace>
  <inkml:trace contextRef="#ctx0" brushRef="#br3" timeOffset="169004.87">25843 14263 91 0,'0'3'112'0,"0"0"13"15,4 0 22-15,-4-1 30 0,0 1 24 16,2 0 22-16,-2-2 24 0,9-1 38 16,-7 0 25-16,2 0-2 0,-2 0-43 0,6 0-63 15,-2 0-64-15,-4-1-50 0,7 1-34 16,-7-2-25-16,6 1-12 0,-2 1-5 15,-4-2-8-15,7 2 0 0,-3 0-3 16,-4-1 0-16,2 1-44 0,0 1-90 0,-2-1-139 16,-2 2-113-16,0-1-87 0,0 1-60 15,0-1 18-15,-2-1 88 0</inkml:trace>
  <inkml:trace contextRef="#ctx0" brushRef="#br3" timeOffset="169306.93">25831 14371 103 0,'0'2'107'0,"2"1"5"15,-2-2 6-15,0 2 5 0,4 0 7 0,-2-2 12 16,-2 1 20-16,8 0 30 0,-6-2 29 16,2 3 26-16,1-3 40 0,1 1 36 15,0 1 6-15,-2-1-44 0,2 1-72 0,1-1-66 16,-1-1-49-16,2 3-37 0,-2-3-22 15,0 1-13-15,1 1-9 0,-1 0-6 16,-2-2-6-16,2 1-3 0,0 1-2 16,-2-2-3-16,3 1-5 0,-3-1-43 0,0 0-134 15,2 0-199-15,-6-1-186 0,2-2-136 16,2-1 43-16,1 0 129 0,-5 1 208 16</inkml:trace>
  <inkml:trace contextRef="#ctx0" brushRef="#br3" timeOffset="173711.46">26310 14205 114 0,'2'-3'123'0,"-2"0"12"0,0-1 9 16,0 3 9-16,5 0 3 0,-5-1 5 0,0 2-3 15,0-1-1-15,0 1-9 0,0 0-9 16,0-2-25-16,0 2-24 0,0 0-24 16,0-1-14-16,4 1-7 0,-4 0-5 0,0 0 5 15,0 0 20-15,0 0 33 0,0 0 28 16,0 1 12-16,-4 1-20 0,4 1-26 16,-5 1-32-16,5-1 0 0,-2 3 4 15,-2 0 8-15,4 0-10 0,-2 0-14 0,2 2-12 16,-4-1-12-16,0 1-8 0,4 1-8 15,-2-2-4-15,2 2-1 0,-4 0-3 16,4 0 1-16,-2-1-1 0,2-1 5 0,0 1-5 16,0-1 3-16,0-1-2 0,0 0 1 15,0 0-6-15,2-1-3 0,-2-1 0 16,4-2-52-16,-4 1-118 0,2-2-144 16,-2 1-93-16,8-4-24 0,-6 1 13 0,2-2 27 15,-2-2 23-15,7 1 57 0</inkml:trace>
  <inkml:trace contextRef="#ctx0" brushRef="#br3" timeOffset="174008.41">26457 14157 152 0,'2'-5'170'0,"2"2"-5"15,0 0-13-15,-4 2-25 0,0-1-14 0,2 2-27 16,-2 2-4-16,0-1-2 0,0 2 18 16,-2 2 19-16,2 0 21 0,0 0 17 15,-4 3 2-15,0-3-8 0,4 5-7 0,-2-3-21 16,2 4-22-16,-4-2-36 0,2 0-21 16,2 1-15-16,-8 1-13 0,8-3-5 15,-2 3-3-15,2-2-1 0,0 0-3 0,0 0 2 16,-5-1-2-16,5-1-1 0,0 1 0 15,-2-2 1-15,2 0 0 0,0-2 0 16,0 1-1-16,0-1-31 0,-4-1-86 16,0 1-123-16,4 0-104 0,-2-4-56 0,2 0-15 15,-4 0 11-15,0-2 64 0</inkml:trace>
  <inkml:trace contextRef="#ctx0" brushRef="#br3" timeOffset="174244.9">26323 14309 16 0,'0'-1'98'0,"0"1"17"16,4-1 6-16,0-1-3 0,-2 2-1 0,2 0 0 16,-2 0 6-16,7 2-7 0,-3-1-14 15,-4-1-20-15,6 1-14 0,-6-1-21 16,4 2-14-16,3-2-16 0,-7 2-5 0,6-2-4 15,-2 0 0-15,0 0-2 0,1 0 0 16,-1 0-48-16,-2 0-85 0,2-2-124 16,2 0-89-16,-6 1 3 0</inkml:trace>
  <inkml:trace contextRef="#ctx0" brushRef="#br3" timeOffset="174612.31">26631 14216 141 0,'2'0'178'0,"2"0"2"0,-2 0 5 15,-2 4-5-15,4-3-9 0,0 2-4 16,-4 0-14-16,0 0-12 0,0 1-23 16,2 0-24-16,-2 2-30 0,0 0-23 0,0 0 1 15,4 1 9-15,-4 0 4 0,5 1-14 16,-5 0-16-16,0 1-11 0,2-2-5 16,2 2-1-16,-4-1-4 0,0-1 0 0,2 1-1 15,-2-1-2-15,0 1 2 0,4-2-1 16,0 0-1-16,-4-1-1 0,0 0 1 15,0 0-7-15,0-1-48 0,0-1-95 0,0-2-120 16,0 1-107-16,0-2-67 0,0-2 29 16,0 1 100-16</inkml:trace>
  <inkml:trace contextRef="#ctx0" brushRef="#br3" timeOffset="174845.9">26658 14230 82 0,'0'-3'124'0,"0"2"-15"0,-5-1 0 15,5 2 9-15,-4 2 14 0,4-1 13 0,-2 4 1 16,-6-1-4-16,8 1-21 0,-6 1-26 16,4 1-31-16,-7 1-24 0,3-1-12 15,0 2-13-15,0-1-5 0,0 1-3 16,-3-2-3-16,7 0-10 0,-6 0-47 0,2-1-83 15,4-2-111-15,-2 1-102 0,-3-4-11 16,7 1 65-16</inkml:trace>
  <inkml:trace contextRef="#ctx0" brushRef="#br3" timeOffset="175046.53">26556 14320 155 0,'4'0'167'0,"-2"0"-2"0,3 0 5 0,-1 0-3 16,-2 2-8-16,4-1-14 0,-2-1-8 15,0 2-6-15,3-2-13 0,-3 1-20 16,2-1-28-16,0 0-24 0,0 1-17 16,0-1-11-16,3 0-6 0,-7 0-3 0,4 2-18 15,2-2-64-15,-6 0-104 0,7 0-137 16,-7 0-102-16,2-2 2 0,2 1 90 0</inkml:trace>
  <inkml:trace contextRef="#ctx0" brushRef="#br3" timeOffset="175450.6">26796 14242 18 0,'4'0'92'15,"0"2"34"-15,-4-2 22 0,2 1 14 16,3 2 5-16,-5 0 4 0,0 0-1 0,2 2-5 15,-2 1-4-15,0-2 23 0,0 4 26 16,0-2 5-16,0 0-29 0,0 1-58 16,0 1-38-16,4-1-20 0,-4 1 3 15,4-1-8-15,-4-1-25 0,0 2-14 0,2-3-10 16,-2 2 9-16,4-1 15 0,-4-2 26 16,0 2 19-16,2-1 21 0,-2-2 14 15,4 1 7-15,0-2-3 0,-4-1-11 16,2 0-26-16,3-2-28 0,-3 1-18 0,6-3-13 15,-6 0-8-15,2-1-6 0,0-1-4 16,2-1-4-16,-3 0-5 0,1-1 1 16,0-1-2-16,2 1-2 0,-4-1-1 0,6 1 2 15,-6-1 1-15,3 2 3 0,-3-1-3 16,6 0-5-16,-6 2 2 0,2-1-5 16,0 1-1-16,2 0-27 0,-6 0-52 15,3 0-122-15,1 1-161 0,-4 0-147 0,4 3-87 16,-4-3-27-16,0 1 64 0,0 0 128 15</inkml:trace>
  <inkml:trace contextRef="#ctx0" brushRef="#br3" timeOffset="175713.37">27009 14188 1 0,'4'0'106'16,"0"0"24"-16,-2 2 16 0,-2-1 12 15,0 3 3-15,4 1 6 0,-8 3 4 0,4-1 6 16,0 1-2-16,-2-1-4 0,2 1-10 16,-4 1-14-16,0 0-27 0,4 0-32 15,-2 0-31-15,-2-2-20 0,2 2-18 16,2 0-7-16,-4-1-6 0,-1-1-2 0,5-1 0 16,0 1-2-16,-2 0 0 0,2-3-4 15,0 2-38-15,0-1-70 0,-4 1-95 0,2-3-75 16,2 0-65-16,0-2-34 15,0 1-2-15,0-2 57 0</inkml:trace>
  <inkml:trace contextRef="#ctx0" brushRef="#br3" timeOffset="175968.44">26984 14290 49 0,'2'-3'166'0,"2"-1"9"0,-2 1-8 15,3 0-14-15,-1 0-14 0,-2 1-9 16,4-1 0-16,2 0 7 0,-6 0 9 0,7 2 22 16,-3-4 16-16,4 0 10 0,-4 3-19 15,5-3-39-15,-5 1-46 0,4-1-34 16,1 2-19-16,-3-1-14 0,0 1-8 16,0 0-8-16,3 1-4 0,-3-1-3 0,-2 1 2 15,4 1 0-15,-3 0-1 0,-5-1-51 16,6 2-82-16,-6 0-103 0,2 0-74 15,0 0-66-15,-4 0-57 0,0 0 6 16,0 0 72-16</inkml:trace>
  <inkml:trace contextRef="#ctx0" brushRef="#br3" timeOffset="176214.34">27061 14281 82 0,'0'2'130'0,"2"-1"9"0,6-1-3 15,-6 0-8-15,2 2-16 0,-2-2-16 16,7 0-18-16,-3 0-22 0,-4-2-20 0,6 2-14 16,-6 0-8-16,4 0-1 0,-2-1-4 15,1 1-3-15,-3 0-2 0,2 0-8 0,0 0-33 16,-4 0-67-16,0 0-105 15,0 0-80-15,0 0-2 0</inkml:trace>
  <inkml:trace contextRef="#ctx0" brushRef="#br3" timeOffset="176466.19">27028 14368 91 0,'0'2'150'15,"2"-1"3"-15,2 1-1 0,-2 1-4 16,6-2-2-16,-6-1 3 0,4 2 8 0,-1-2 10 16,1-2 18-16,2 2 10 0,-2 0 0 15,0 0-15-15,5-1-24 0,-9 1-32 16,8-2-39-16,-4 2-30 0,3-1-23 16,-7 1-11-16,6 0-7 0,-2 0-5 0,0-2-3 15,1 2 3-15,-1-1 1 0,2 1-60 16,-6-2-113-16,6 0-131 0,-6 2-96 0,5-2-83 15,-7-1-13-15,8 0 61 16,-8 1 133-16</inkml:trace>
  <inkml:trace contextRef="#ctx0" brushRef="#br3" timeOffset="179422.93">27526 14233 77 0,'0'0'91'0,"0"0"17"15,0 0 22-15,0 0 16 0,-2 0 7 16,2 1-8-16,0 1-12 0,0 0-10 16,0-2-8-16,0 3-3 0,0-3-3 0,0 1-14 15,0-1-14-15,0 0-5 0,0 0 19 16,0 0 31-16,2-1 32 0,-2 1 19 16,4-2 6-16,0 1 2 0,2-1-6 15,-4 2-18-15,7-2-22 0,-3 2-21 0,4 0-19 16,-4 0-25-16,5-1-24 0,-5 1-16 15,0-1-13-15,4-1-5 0,-3 1-5 16,3-1-6-16,-4 1-3 0,4 1 1 0,-3-3 1 16,3 1-4-16,-2 1-2 0,-2-1 0 15,1 0 5-15,-3 1-2 0,2-2-14 16,-4 2-48-16,6-2-126 0,-8 1-183 0,0 1-181 16,0-1-137-16,0 1 20 0,-4-2 122 15,0 1 199-15</inkml:trace>
  <inkml:trace contextRef="#ctx0" brushRef="#br3" timeOffset="179651.47">27604 14232 145 0,'0'2'157'0,"0"5"-2"15,0-3-6-15,-4 2-7 0,4 2-6 0,-4-1-8 16,4 1-8-16,-2-1-17 0,2 2-20 15,-4 0-27-15,0 0-19 0,2-1-16 16,2 1-6-16,-7-2-6 0,7 1-2 0,-4-3-6 16,0 2-11-16,4-1-50 0,0-2-77 15,-2 0-108-15,2 0-101 0,0-3-10 16,0-1 64-16</inkml:trace>
  <inkml:trace contextRef="#ctx0" brushRef="#br3" timeOffset="180032.81">27803 14211 12 0,'4'-3'144'0,"-2"1"-6"16,6 1-4-16,-8-2-2 0,2 3 8 0,-2 0 13 16,4 3 15-16,-4-2 14 0,5 1 19 15,-5 1 9-15,0 0 2 0,0-1-11 16,0 2-27-16,-5 2-33 0,1-2-32 0,4 4-19 16,0-2-15-16,-2 1-20 0,-2 1-16 15,0 1-18-15,2 0-2 0,-2 0-8 16,2 0 2-16,-2 1-6 0,-1-1-3 0,3 0-1 15,2 2 0-15,-6-4-2 0,6 2-1 16,-4 0-1-16,0-2-2 0,4 0-3 16,0-1-5-16,0-2 1 0,0 1-60 15,0-1-108-15,0-2-131 0,0-1-76 0,4-1-27 16,0-1 12-16,-4-2 30 0,6 0 39 16,-4-2 70-16</inkml:trace>
  <inkml:trace contextRef="#ctx0" brushRef="#br3" timeOffset="180318.47">27904 14241 29 0,'2'-5'122'0,"4"2"-6"0,-2 0-1 16,1 0 8-16,-5 2 13 0,2 1 7 15,-2 1 8-15,0 1 7 0,4 1 13 0,-4-1 15 16,-4 3 18-16,4 0 13 0,0 1 1 15,0 0-21-15,-2 0-38 0,2 0-48 16,0 1-38-16,-5 1-29 0,1 0-16 16,4 2-11-16,-2-3-8 0,-2 1-5 0,4-1 0 15,0 1-2-15,-2-1 11 0,2-1-6 16,0 0-3-16,0 0-21 0,-4-1-56 0,0-1-107 16,4-1-122-16,-2-1-74 0,2 1-16 15,0-3 6-15,-6 0 11 0,6-2 35 16,-5 1 66-16</inkml:trace>
  <inkml:trace contextRef="#ctx0" brushRef="#br3" timeOffset="180528.54">27844 14327 78 0,'0'0'151'15,"2"0"11"-15,2 0 7 0,-4 0-2 16,2 0-5-16,7 2-8 0,-7 0-8 15,-2-2-12-15,8 0-14 0,-2 1-22 0,-4-1-19 16,2 2-26-16,1-2-19 0,1 0-15 16,-4 0-8-16,6 0-1 0,-6 0 0 15,2-2-21-15,-2 2-54 0,7-1-91 0,-7-1-110 16,2-1-85-16,0 0-37 0,-2 0 50 16</inkml:trace>
  <inkml:trace contextRef="#ctx0" brushRef="#br3" timeOffset="180785.37">28014 14251 68 0,'2'1'187'0,"-2"1"5"0,4 3-2 16,-4-1-21-16,0 1-22 0,0 1-23 15,-4 1-19-15,4 1-13 0,0 1-11 0,-2-2-10 16,2 1-10-16,-5 1-14 0,3-2-17 15,-2 2-13-15,0 0-6 0,4-1-4 0,-2-1-3 16,2 1-3-16,-4-1-1 16,2-1-1-16,2 0-3 0,-4 0-15 0,4-3-45 15,-4 1-83-15,4-2-103 0,0 0-87 16,0-2-25-16,0-2 52 0</inkml:trace>
  <inkml:trace contextRef="#ctx0" brushRef="#br3" timeOffset="180986.01">27997 14325 95 0,'2'-3'139'15,"2"0"18"-15,0 0 12 0,3 0-2 16,-5-1-5-16,6 0 0 0,-2 1 4 0,0 0 5 16,1 0-5-16,1-2-19 0,0 3-29 15,0-3-34-15,3 1-32 0,-3 1-18 16,0 0-17-16,-2-2-7 0,5 2-8 0,-5 0 2 15,-4 2-9-15,6-1-49 0,-6 1-94 16,-2 1-128-16,5 0-129 0,-5 0-50 16,0 0 52-16</inkml:trace>
  <inkml:trace contextRef="#ctx0" brushRef="#br3" timeOffset="181219.34">28016 14349 87 0,'8'3'144'0,"-6"-2"-1"0,6 1-8 16,-2-1-15-16,-3 1-28 0,5-1-30 16,-2 1-22-16,0-2-14 0,0 0-10 15,3 1-6-15,-7-1-1 0,2 2 0 0,-2-1-21 16,2-1-69-16,0 0-121 0,-4 0-79 15,-4 1 8-15</inkml:trace>
  <inkml:trace contextRef="#ctx0" brushRef="#br3" timeOffset="181391.07">27987 14434 40 0,'4'3'196'0,"-4"-1"15"0,0-1-5 16,2-1-12-16,2 0-10 0,-2 1-7 15,6-1-14-15,-6 0-31 0,5-1-35 16,-3 1-32-16,2 0-27 0,-2 0-14 0,2-1-9 16,-2 1-4-16,3 0-55 0,-3-2-106 15,2 1-192-15,-6-1-101 0,2 1 9 16,2-2 131-16</inkml:trace>
  <inkml:trace contextRef="#ctx0" brushRef="#br3" timeOffset="182384.69">28547 14269 70 0,'2'-1'144'16,"-2"-2"-32"-16,0 1-20 0,0 1-20 16,0-1-10-16,0 1-69 0,-2 1-27 0,2 0 13 15,-4 1 98-15,2 1 64 0,2 1 35 16,-9 0 9-16,7 1-15 0,-4-1-28 15,-2 0-29-15,2 0-25 0,0 0-10 16,1 2-17-16,-1-4-10 0,2 2-17 0,2-1-16 16,-2 1-9-16,2-2-4 0,2 1-1 15,-4-1 0-15,4-1-3 0,4 0-1 16,-4 0-4-16,2 0 2 0,2 0-1 16,-2 0 6-16,2 0-3 0,2 0 0 0,-1 2 0 15,1-1 0-15,-2 1 1 0,2 0 1 16,0 2-2-16,-2-1 2 0,3 1-1 15,-1 1 2-15,0-1 1 0,-2 2 0 0,0 0 21 16,-2 0 40-16,7 2 64 0,-9-2 47 16,2-1 24-16,2 2 0 0,-4-1-17 15,0-1-24-15,0 2-32 0,-4-3-34 16,2 1-23-16,-7-1-13 0,7 1-9 0,-2-2-8 16,-2 0-6-16,2-2-9 0,-2 1-6 15,-1-1-7-15,1-1-5 0,-2 0-2 16,6 0-3-16,-4 0-2 0,2 0 0 15,-1-1-4-15,3 1-6 0,-6-2-6 0,8 2-21 16,-2-1-45-16,2-1-93 0,-4 1-122 16,4-1-102-16,0 1-53 0,4 1-21 0,-4-3-30 15,2-1 25-15,2 2 85 0</inkml:trace>
  <inkml:trace contextRef="#ctx0" brushRef="#br3" timeOffset="182774.27">28739 14280 95 0,'4'-2'142'0,"0"2"-27"0,-4-1-37 16,3 1-18-16,1 0-1 0,-2 0 15 0,-2 1 18 16,4 1 18-16,-4-1 17 0,4 1 19 15,-4 1 30-15,2 0 35 0,-2-1 37 16,4 3 29-16,0 0-2 0,-4 1-16 16,0 0-43-16,2 1-50 0,-2 0-51 0,0 1-41 15,0 1-26-15,0 2-16 0,0-2-12 16,0 1-6-16,0-1-6 0,0 2-4 15,0-1 0-15,0-1-2 0,0 2-2 16,0-4 0-16,0 2-6 0,5-1 0 0,-5-2 0 16,0-1-16-16,0 0-71 0,0-2-150 15,0-1-155-15,0-1-111 0,0-1-47 16,0-1 12-16,0-2 83 0,0-2 134 0</inkml:trace>
  <inkml:trace contextRef="#ctx0" brushRef="#br3" timeOffset="183055">28764 14298 35 0,'0'-5'109'0,"0"3"-10"0,0 1 10 0,0 0 14 16,0 1 18-16,0 1 12 0,-4 0 8 15,0 3 4-15,4 0-3 0,-2 1 2 16,-2-1 10-16,1 2-6 0,-1 0-23 0,0 1-39 15,2 1-39-15,-4 0-27 0,2-1-12 16,0 2-14-16,2-2-8 0,-7 3 0 16,3-3 0-16,4 2-8 0,-2-3-56 15,0 2-89-15,2-2-113 0,-5 0-95 0,7-2-81 16,-4-2 3-16,0 1 80 0</inkml:trace>
  <inkml:trace contextRef="#ctx0" brushRef="#br3" timeOffset="183214.69">28687 14410 36 0,'3'2'146'15,"1"-1"2"-15,-2-1 6 0,2 2-1 16,0-1-9-16,-2 1-15 0,4-1-24 16,3-1-25-16,-7 3-26 0,6-3-19 0,-2 2-11 15,-4-1-10-15,6 1-3 0,-1-2-4 16,-5 1-3-16,6-1-52 0,-2 0-102 15,0 0-141-15,-1-1-58 0,-3 1 37 0</inkml:trace>
  <inkml:trace contextRef="#ctx0" brushRef="#br3" timeOffset="183989.34">28971 14358 56 0,'0'3'99'0,"0"-2"11"15,0 2 1-15,0 0-5 0,0 2-7 16,0-2-1-16,0 1 3 0,-4 0 0 0,-1 3-2 15,5-3-13-15,-2 3-17 0,-2 0-22 16,2-1-12-16,2-1-15 0,-4 2-6 16,0-1-8-16,4-2-4 0,0 0 0 15,-2 3-1-15,2-4 1 0,0 1 1 0,0-1 16 16,0-2 13-16,0 3 13 0,2-4-4 16,-2 0 0-16,4-2-2 0,0 0 5 15,-2 0 1-15,2-3-2 0,-2 1-8 16,7-3-7-16,-7 2-6 0,6-1-9 0,-6 0-1 15,4-2-5-15,-2 1-4 0,1 0-3 16,1 0-3-16,-4 1-2 0,2 0 4 0,0 2 1 16,-2-1 0-16,2 1-1 15,-2 0-2-15,-2 3 4 0,5-2 9 0,-1 3 7 16,-4 0 6-16,0 0-10 0,0 2-1 16,0-1-7-16,0 0 2 0,0 3-1 0,0-1 0 15,0 0 3-15,0 0-3 0,2 0 1 16,-2-1-2-16,0 0 3 0,0 1 17 15,4-1 17-15,0-1 10 0,-2-1-5 16,2-1-13-16,2 1-8 0,-1-3-10 0,1-1-7 16,4 2-5-16,-8-3 2 0,4 1-2 15,3 1-1-15,1-2-3 0,-4 1 0 16,-4-1-3-16,6 1-3 0,-1 1 0 0,-1-1-4 16,-2 2 8-16,-2 0 2 0,6 1 18 15,-6 1 27-15,3 0 42 0,-5 1 40 16,2 2 29-16,-2 0 0 0,0 0-14 15,4 2-25-15,-4-1-24 0,-4 1-23 0,4-1-17 16,0 2-17-16,0 0-15 0,0 0-8 16,0 0-5-16,-2 0-2 0,2 0-2 0,0 0-2 15,-5 0 14-15,5 0-6 16,-2 0-1-16,2 0-18 0,0 0 0 0,-4 0 1 16,4 0-1-16,0-1-20 0,0-1-64 15,0 1-120-15,0-2-128 0,4-2-75 0,-4 1-8 16,2-1 31-16,3-1 32 0,-5-1 29 15,2-1 17-15,2 1 52 0</inkml:trace>
  <inkml:trace contextRef="#ctx0" brushRef="#br3" timeOffset="184232.29">29272 14368 7 0,'5'-2'83'0,"-1"2"23"16,-4 0 23-16,2 2 17 0,2 0 4 0,-4 1-4 16,0 0-3-16,0 1-3 0,0 0-8 15,0 1-10-15,-4 1-12 0,2 0-10 16,2 2-9-16,-4-2-9 0,-1 1-18 16,5-1-20-16,-2 0-16 0,2 0-16 0,-4 0-6 15,2-1-5-15,2-1 0 0,0 0 0 16,0 1-1-16,0 0-29 0,0-4-56 15,0 2-77-15,0-1-57 0,0-2-32 16,0 0-7-16,0 0 5 0,-4-2 9 0,4 1 15 16</inkml:trace>
  <inkml:trace contextRef="#ctx0" brushRef="#br3" timeOffset="184489.6">29254 14420 87 0,'2'-2'201'16,"-2"-1"10"-16,4 0 3 0,0-2 1 15,-4 2-3-15,6 0-8 0,-6 0-18 0,2-1-23 16,7 1-23-16,-7 0-18 0,2-2-15 16,-2 2-11-16,6 0-5 0,-6 2-3 15,7-2-2-15,-3 0 4 0,-4-1 2 16,6 3 4-16,0-2-6 0,1 0-17 0,-3 0-21 16,4-1-20-16,-4 1-10 0,1-1-9 15,-1 0-3-15,4 1-4 0,-4 0-4 0,3 0-1 16,-3 0-35-16,0 0-92 0,-2 0-145 15,-2 2-123-15,2-2-80 0,1 1-36 16,-5-1 17-16,2 2 80 0,-2-3 131 16</inkml:trace>
  <inkml:trace contextRef="#ctx0" brushRef="#br3" timeOffset="184726.3">29266 14418 52 0,'0'1'130'0,"4"2"8"0,-4-3 2 15,2 2 5-15,7-2 7 0,-7 0 3 16,4 0-1-16,2 0-3 0,-6-2-5 16,9 0-22-16,-5 1-33 0,2 0-31 0,-2-1-23 15,1 2-12-15,-1-1-10 0,-2-1 1 16,-2 1-5-16,6 1-7 0,-8-2-41 15,2 1-72-15,-2 1-103 0,0 1-97 16,0-1-74-16,-2 2 12 0,2-1 78 0</inkml:trace>
  <inkml:trace contextRef="#ctx0" brushRef="#br3" timeOffset="184989.66">29248 14490 73 0,'0'1'151'0,"0"2"13"0,2-2-6 0,2 1-16 16,-4 0-19-16,2-1-13 0,2-1-6 16,0 2 0-16,2-2 0 0,-4 1 5 15,7 1 16-15,-7-2 38 0,4 1 49 16,2-1 46-16,-6 0 20 0,9 0-15 0,-5 0-42 16,2 0-59-16,0 0-58 0,3-1-41 15,-5-2-25-15,4 1-13 0,-1 1-10 0,-1-1-7 16,0 0-12-16,-2 0-54 0,1 0-128 15,-3 1-160-15,-2-1-131 0,2 1-77 16,0-2-27-16,-2 0 64 0,2-1 131 16</inkml:trace>
  <inkml:trace contextRef="#ctx0" brushRef="#br3" timeOffset="186791.59">30013 14352 126 0,'0'-2'176'0,"0"2"22"0,0-1 23 0,0 1 27 15,0-2 27-15,0 0 35 0,0 1 20 16,0-2 1-16,-3 2-37 0,3-1-59 15,-4 1-69-15,2 1-63 0,-6-2-43 0,6 2-23 16,-6 0-4-16,-1 2-14 0,1-2-11 16,2 1-11-16,-4 1 3 0,8-1 0 15,-9 1 0-15,5-1-3 0,2 0 0 16,-2 1-4-16,2 0-1 0,1-1 2 0,3 1 1 16,-4 1 4-16,8-2 1 0,-4 1 3 15,0 1-3-15,7-2 0 0,-5 2-5 16,2 0 1-16,0 0 4 0,2 0 0 15,-2 0 0-15,3 3 4 0,-5-1-2 0,6 1-2 16,-2-2 1-16,-4 2 4 0,2 2-1 16,0-2-1-16,-4 1 12 0,2-1-5 15,3 2 3-15,-5-2 5 0,0 0 24 16,0 0 22-16,0-2-1 0,-5 1-6 0,3 1-14 16,-2-2-5-16,0-1 2 0,2 2 4 15,-4-4-1-15,2 2-7 0,0-1-11 16,-3-1-9-16,5-1-8 0,-6 0-4 15,6 0-1-15,-6 0-3 0,6 0-2 0,-2 0-3 16,1 0-8-16,-1-1 0 0,0 1-6 16,4-2-26-16,0 1-62 0,0 1-139 15,0-2-158-15,4 1-121 0,0-2-38 0,-4 1 4 16,7 0 45-16,-5 1 96 0,2-2 132 16</inkml:trace>
  <inkml:trace contextRef="#ctx0" brushRef="#br3" timeOffset="187064.46">30163 14327 91 0,'5'0'226'0,"-3"0"14"16,2 2-20-16,-4 0-32 0,0 1-29 15,0 0-8-15,-4 0 9 0,4 1 17 16,-2 1 4-16,2 1-17 0,0-2-30 0,-5 3-42 16,1 0-29-16,4 0-28 0,-2 1-11 15,2 1-7-15,-4-2-10 0,4 2-3 16,-2-2-2-16,2 1 1 0,0 0 0 16,0-1-5-16,0 1-20 0,0-2-81 0,0-2-124 15,0 1-147-15,0-2-111 0,2-2-7 16,-2-1 85-16</inkml:trace>
  <inkml:trace contextRef="#ctx0" brushRef="#br3" timeOffset="187825.91">30397 14323 48 0,'0'2'81'16,"0"-1"-2"-16,0-1-15 0,-4 1 3 16,2 3-3-16,-2-1 7 0,0-2 7 15,1 2 7-15,-1 0 6 0,2 1-3 16,-6 1-5-16,6 0-8 0,-6 1-16 0,6-2-19 15,-5 2-15-15,-1 0-10 0,8 0-9 16,-2 2 2-16,-4-2-3 0,6 1-2 16,-4 1-1-16,0-2 1 0,4 1 2 15,0-1-8-15,4 0 3 0,0 0-2 0,-4 2 4 16,6-4 0-16,-4 2 0 0,6-1 0 16,-1-2-1-16,-5 1 2 0,6-2 0 15,-6 0 4-15,6 0 10 0,-2 0 7 0,-3-2 1 16,5 0-6-16,-6 0 8 0,4-2 11 15,-2 0 21-15,0 1 8 0,-2 0 1 16,3-2 4-16,-1 0-4 0,-4 0 0 0,2 1-10 16,-2-1-10-16,0 0-10 0,0 0-13 15,-2 2-13-15,2-2-4 0,-4 1-5 16,-1 1-1-16,3 1-4 0,2 0 2 0,-8-2-3 16,6 2-1-16,2 2-1 0,-6-2 1 15,6 1 2-15,-8-1 2 0,8 2 0 16,0-1 4-16,0-1 16 0,0 2 21 15,0-1 24-15,0-1 24 0,8 2 13 0,-6-1 15 16,2-1 6-16,-2 0 2 0,6 0-8 16,-6 0-13-16,7 0-22 0,-3-1-25 15,0 1-18-15,-2-2-14 0,2 2-8 16,-4 0-3-16,-2 0 4 0,9 0 10 0,-9 0 13 16,0 0 0-16,2 0-20 0,-2 0-6 15,0 0-5-15,0 2 6 0,0-1-9 16,-2 0-4-16,2-1-1 0,0 4-2 15,0-3 0-15,0 1-3 0,-4 1 1 0,-1 0 2 16,5 1 0-16,0-1 3 0,-2 2 2 16,2-1-2-16,-4 1 0 0,4-1-9 15,-2 1 3-15,2-1 6 0,-4 1-4 0,4-1-4 16,-4 1-30-16,4-2-99 0,0 0-174 16,0-2-177-16,0 1-121 0,4-1-11 15,0-2 91-15,-4-1 153 0</inkml:trace>
  <inkml:trace contextRef="#ctx0" brushRef="#br3" timeOffset="188104.67">30610 14394 70 0,'10'-6'188'0,"-8"1"25"16,7 1 2-16,-3 1-12 0,0-2-26 15,-2 2-26-15,2 0-26 0,-2 0-19 16,3 0-15-16,-5 2 7 0,2 1 25 0,0-2 45 16,-4 2 27-16,2 2 6 0,-2-1-15 15,0 2-29-15,0 0-36 0,0 0-32 0,0 2-33 16,0-1-19-16,-2 1-14 0,2-1-6 16,-8 2-8-16,8 0-4 0,-2-2-2 0,-2 3 0 15,1-1-3-15,-5-2 0 0,8 2 1 16,-2-1-31-16,-4-2-86 0,2 1-126 15,0-1-111-15,2 0-50 0,-7-1-14 0,7 1 14 16,-2-3 11-16,2 0 42 0,-2 0 73 16</inkml:trace>
  <inkml:trace contextRef="#ctx0" brushRef="#br3" timeOffset="188393.51">30606 14398 48 0,'8'-4'130'0,"-6"1"-12"0,2 0-18 0,-2-1-22 15,-2 3-10-15,9 0-1 0,-9-1 3 16,2 1 8-16,-2 1 12 0,4 0 19 0,0 1 11 16,-4-1-3-16,0 3-8 0,2-2-5 15,2 3 2-15,-4-1 8 0,2 0 29 0,-2 1 32 16,8-1 17-16,-8 2-13 0,7-2-38 16,-5 1-39-16,2 1-39 0,0-1-23 0,2-1-15 15,-2 2-10-15,3-2-4 0,-5 1-5 16,6-1-2-16,-6 2-3 0,4-2 2 15,-2 1-2-15,0-1-1 0,3 0-23 0,-5 0-76 16,2 0-111-16,0-1-106 0,-2-1-73 16,2 1-58-16,0-2-25 0,-2-2 53 15,2 1 111-15</inkml:trace>
  <inkml:trace contextRef="#ctx0" brushRef="#br3" timeOffset="188644.4">30796 14355 29 0,'4'-5'208'0,"0"0"-51"0,-4 3-46 16,0-1-41-16,0 1-15 0,0 1 5 0,2 1 16 15,-2-2 19-15,0 2 21 0,0 2 17 16,0-2 15-16,0 1 11 0,0 2 22 0,0 0 20 16,0 0 13-16,0 0-3 0,0 2-7 15,0-1-13-15,-2 1-22 0,2 1-32 16,0 0-33-16,-4-2-34 0,0 2-25 0,4 0-16 15,-2 0-11-15,2 0-10 0,-4 0-4 16,4 0-2-16,-2 0 3 0,2-1-5 0,0-1-3 16,-4 2-54-16,4-3-127 0,-5 2-169 15,5-2-143-15,0-2-80 0,0 1-6 16,0-2 85-16,0 0 146 0</inkml:trace>
  <inkml:trace contextRef="#ctx0" brushRef="#br3" timeOffset="200272.93">25370 11418 35 0,'0'0'49'0,"4"0"5"16,-4 0 1-16,0 0 2 0,0 0-3 15,0 0 2-15,0 0-3 0,0 0-7 0,0 0-8 16,2 0-4-16,-2 0-6 0,0 0-4 16,0 0-2-16,0 0 5 0,0 0 5 15,0 0 4-15,0 0 3 0,0 0-1 16,0 0 4-16,0 0 0 0,0 0 2 0,0 0 0 15,0 0-7-15,0 0 0 0,0 0-3 16,0 0-3-16,0 0-5 0,0 0-3 16,0 0-5-16,0 0 2 0,0 0-2 15,0 0 1-15,0 0 2 0,0 0-1 0,0 0 1 16,0 1-1-16,-2-1 5 0,2 0 10 16,0 0 8-16,0 2 5 0,0-2 1 15,0 0-5-15,-4 0-9 0,4 1-9 0,-4-1-9 16,4 0-5-16,0 1-5 0,0-1-2 15,-2 0-1-15,-3 0-3 0,5 2 0 16,0-2 1-16,-2 2-1 0,2-2 1 16,0 0-1-16,-4 0 4 0,0 1 12 0,4-1 9 15,0 0 9-15,-2 2-4 0,2-2-4 16,0 0-11-16,-4 0-6 0,2 1-3 16,2-1-2-16,-4 0-3 0,0 0 0 15,4 2 0-15,-3-1 0 0,3-1 0 0,0 2-2 16,-4-2 0-16,2 1 1 0,2-1 1 15,-4 2 0-15,0-2-2 0,4 0 2 16,-2 1 1-16,2-1 1 0,-4 2-3 0,0-2 1 16,4 0-5-16,-2 0 3 0,-3 1 0 15,5-1 0-15,0 0-2 0,-2 2-1 16,2-2 3-16,-4 0 0 0,0 0 3 0,2 1-2 16,2-1 0-16,-4 0-2 0,2 2 0 15,2-2-1-15,-4 1 5 0,0-1-2 16,2 2 0-16,2-1 1 0,-5-1-2 0,3 2-2 15,2-2 1-15,-8 1 0 0,8-1 1 16,-2 2 1-16,2-1-1 0,-4-1 0 16,0 2-2-16,2-2 0 0,2 0 4 15,-4 1 0-15,1-1-2 0,3 1 3 0,-4-1-3 16,0 0-3-16,4 0-2 0,-2 2 8 16,2-2 2-16,-4 0-2 0,2 2-3 15,2-2 0-15,-4 0-1 0,0 0-1 16,4 1 2-16,-2-1 0 0,-3 2 0 0,1-2 0 15,4 0 0-15,-2 1-2 0,-2-1 4 16,4 0 0-16,-2 2-2 0,-2-2-2 16,0 1 0-16,4-1 1 0,-2 0 1 0,2 0 1 15,-4 2 6-15,2-2-4 0,2 0-1 16,-5 1-6-16,1-1 4 0,4 2-1 16,-2-2-1-16,2 1-1 0,-6-1 3 15,6 1 0-15,-4-1 0 0,0 2 0 0,2-2 0 16,2 2-2-16,-4-2 4 0,-1 1-5 15,5-1 1-15,-6 2-3 0,6-1 4 16,-2-1 1-16,-2 2-1 0,0-1 1 16,4-1 1-16,-2 2-1 0,-4-2 1 0,6 1-2 15,-9 1 1-15,7-1-1 0,2 0 1 16,-8 1-1-16,6 0 2 0,-2-2-1 16,2 1 0-16,-2 1 1 0,-1-1 0 0,3 1-1 15,-4-1 0-15,2 1-1 0,0-1 0 16,2-1 1-16,-2 2 0 0,2-1 1 15,-7 1-1-15,7-1-1 0,-2 1 1 0,0-1 0 16,2 1 0-16,-2-1 1 0,2 2-1 16,-7-1 0-16,7-1 0 0,-2 1 1 15,2-1 1-15,-2 1-2 0,0-1-3 16,2 0 2-16,-4 3 1 0,2-3 0 0,-1 1 1 16,3-1-1-16,-6 1 0 0,8-1-1 15,-2 2 1-15,-4-1 0 0,2-1 0 16,0 0 1-16,1 1-1 0,-3 0 0 0,6 1 0 15,-8-2 1-15,6 2 1 0,-2-1-2 16,-2-1-2-16,1 2 1 0,3-2 4 16,-6 3-3-16,6-3 0 0,-2 2 0 15,2-1 0-15,-6-1-4 0,6 2 4 0,-5-1 0 16,7 1 1-16,-8-2-1 0,6 2 3 16,-2-1-2-16,0-1 2 0,-2 2-3 15,6-1-1-15,-3-1-1 0,-1 1 2 16,0-1 0-16,2 1 0 0,-2 0-1 0,2 0-2 15,-2 0 4-15,0-1 2 0,2 2-1 16,-3-1-5-16,1-1 1 0,-2 1 1 16,6-1 0-16,-2 1 1 0,-2 0 0 0,0 0 1 15,4 0 2-15,-2-1 0 0,2 1-2 16,-6-1 0-16,6-1-1 0,-5 2-1 16,1-2 0-16,4 1-1 0,0-1 1 0,-2 2 1 15,2-1 0-15,-4-1 0 0,2 2 1 16,2-2 1-16,-4 1-2 0,0 0 0 15,4 1-2-15,-2 0 1 0,2-2 1 16,0 1 0-16,-4-1 0 0,-1 2 1 0,5-2 1 16,0 1-1-16,-2-1 0 0,2 2 0 15,-4-1-1-15,4-1 0 0,0 0 0 16,0 0 2-16,0 2-2 0,-2-2 0 0,2 0 0 16,0 1 0-16,0-1 3 0,-4 0-3 15,4 0-3-15,-4 2 1 0,4-2 1 16,0 0 1-16,0 0 0 0,0 0 3 15,0 0-3-15,-2 0 0 0,2 0 0 0,0 0 2 16,0 0-2-16,0 0-2 0,0 0 0 16,0 0 0-16,0 0-2 0,0 0 0 15,0 0 0-15,0 0-1 0,0 0 1 16,2 0 3-16,-2-2 1 0,0 2 0 0,4-1-3 16,0 1 3-16,-4-2 0 0,2 1 3 15,-2-1-2-15,4 1 1 0,-2-1-2 16,-2 1-2-16,9-3 1 0,-9 3 1 15,2-2 0-15,2 2 0 0,0-1 0 0,2-1 0 16,-4 2-3-16,2-2 1 0,1 1 2 16,1-1 2-16,-4 2-4 0,6-1 2 15,-6-1-1-15,2 0 1 0,-2 2-3 0,7-1 1 16,-7 1 0-16,6-3 2 0,-2 3 0 16,-4-2 0-16,6 2 0 0,-5-1 0 15,3-1 0-15,2 0 4 0,-2 2 2 0,0-1-3 16,1-1 0-16,1 0-3 0,-2 0 0 15,0 2 2-15,0-2-1 0,1 0 2 16,1 1-3-16,-6-1 0 0,6 0-3 0,1 2 2 16,-1-2 1-16,-2 1-5 0,-4-1 4 15,6 2-3-15,-6-2 9 0,7 1-4 16,-3 0-1-16,-4 0 2 0,6 0 0 16,-2-1 2-16,-4 2-3 0,3-1-1 0,-1-1-1 15,-2 2 1-15,4-1-4 0,2 0 2 16,-6 1 2-16,3 0-2 0,-1-1 2 15,2 1 0-15,-4-1 2 0,6-1 0 16,-6 2 0-16,2-1 0 0,3 1-8 0,-3-1 4 16,-2 1 2-16,4-2 8 0,-2 1-6 15,0 1-1-15,-2-1 0 0,7 1 0 16,-9-1-1-16,6-1 0 0,-6 3-4 0,2-1 1 16,6-1 1-16,-8 1 0 0,2 1 2 15,4-2 0-15,-6 0 2 0,9 2-2 16,-7-2 0-16,2 2 0 0,0-2 1 0,2 1 3 15,-4-1-2-15,7 1-1 0,-7-1-4 16,2 2 2-16,-2-3-1 0,2 3 2 16,0-1 0-16,-2 1 0 0,2-2-2 15,-2 0-2-15,2 2 3 0,1-1 1 0,-3 1 1 16,2-1-1-16,0 1-1 0,-2-2 0 16,2 2-1-16,-2 0 2 0,2 0 2 15,0-1 2-15,-4 1-1 0,3 0 6 0,1-2-5 16,-4 2 0-16,2 0-12 0,2 0 5 15,0-1 0-15,-4 1 0 0,2-2 2 16,-2 2 1-16,8 0 1 0,-8 0 0 16,2-1 2-16,3 1-3 0,-5-2 0 0,2 2-44 15,2-1-91-15,0-1-156 0,-4 0-137 16,6 1-25-16,-6 0 91 0</inkml:trace>
  <inkml:trace contextRef="#ctx0" brushRef="#br3" timeOffset="203541.46">25967 11061 52 0,'0'0'51'0,"0"1"-1"0,0-1 1 16,0 0 2-16,0 0 1 0,0 0 1 16,0-1-3-16,0 1-6 0,2 0-5 0,-2-2-7 15,0 2-4-15,0 0-4 0,0-1-3 0,0 1-2 16,0-2-2-16,0 2-1 0,4 0 0 15,-4-1-2-15,0 1-1 0,5-2-1 0,-5 2 4 16,0-1 1-16,2-1 5 0,-2 0 1 16,4 1 4-16,-4 0-85 0,2-1-54 15,-2-1-32-15,4 0 62 0,0 0 37 0,-4 2 23 16,2-3 16-16,-2 2 10 0,4 0 1 16,-2-1-3-16,-2 0 0 0,4 0-1 15,1 0 1-15,-5 1-2 0,2-2-1 16,-2 1-4-16,8 0 2 0,-8-1-6 0,2 0 8 15,2 2 1-15,-2-3 5 0,-2 2-2 16,4 0-5-16,0-1 3 0,-1 1-3 16,1 0-2-16,-2-2 2 0,-2 2 0 15,8-1 2-15,-8 0-4 0,2 0 2 0,2 1 0 16,0 0 0-16,-4-1-1 0,7 0 1 16,-7 2 4-16,2-3-4 0,2 2 2 0,0 0-4 15,-4 0 2-15,6-1 2 0,-6 1-2 16,2 0 0-16,2-2 0 0,0 2 2 15,-4 0-2-15,2-1 1 0,-2 1-1 16,5 0 0-16,-3-2-3 0,2 2 3 0,0 0 0 16,-4 0 4-16,2 0-1 0,-2 0 3 15,0 0-4-15,4 0 2 0,0 0-1 16,-4 0-1-16,2 0 1 0,2 2 0 0,-4-1-3 16,3-1-2-16,-3 0 2 0,4 0 3 15,0 2-3-15,-4-2-3 0,2 0-1 16,2 0 3-16,-4 0 4 0,2 0 1 15,2 0-3-15,0 0-1 0,-2 0 0 0,-2-2 0 16,5 2 0-16,-1 2 2 0,-2-3 0 16,2 0-1-16,-4 1-1 0,2 0-1 15,2 0 0-15,0 2 1 0,-4-3 0 16,2 2 1-16,2-1-1 0,-2 1 1 0,-2-1 0 16,5 0 3-16,-1 2-1 0,-4-3 0 15,2 2 1-15,2-1 2 0,-2 0-4 16,-2 0 1-16,8 0-1 0,-8 0 1 0,2 0-1 15,2 0 0-15,1 0-2 0,-3 0 3 16,2 1 0-16,-2-1-2 0,2 0-1 16,0 1 7-16,-4 0-3 0,2-1 0 15,2 0-6-15,-4 0 2 0,2 1 0 0,-2-1 0 16,5 0-5-16,-1 0 3 0,-2 0-1 16,-2 2 2-16,4-2-1 0,0 0 2 15,-4-1-2-15,6 3 0 0,-6-2 2 16,2 0-1-16,2 0 1 0,1 2-2 0,-5-2 2 15,6 0-2-15,-6 0 2 0,2 1 2 16,2-1 5-16,0 0-4 0,-2 0 0 0,-2 2-7 16,4-2 1-16,-2-1 0 0,-2 3 0 15,9-2 3-15,-9 2-1 0,2-1 0 16,-2-1 2-16,4 0 0 0,0 2-1 0,-4-1 3 16,2-1 1-16,2 2-1 0,-4-2-2 15,2 1-3-15,-2-1 0 0,4 0 1 16,1 2 1-16,-5-3-1 0,2 2-1 0,2-1 2 15,-4 0 0-15,2 0 2 0,2 0-1 16,0-2 0-16,-2 2-1 0,-2 0-1 16,4 0 1-16,-2 0 0 0,-2 0 8 15,4 2 6-15,1-3 6 0,-5 3-4 0,2 0 4 16,-2-1-5-16,0 1-2 0,0-1-6 16,0 1 0-16,4-1-2 0,-4 2 1 15,0 0 2-15,4-1-2 0,-4 1-4 16,0-2-2-16,0 2 0 0,0 0 0 0,0 0-6 15,0 0 1-15,-4 2 5 0,4-2 7 16,0 1-1-16,-4-1-3 0,4 2-1 16,0-1-1-16,-2 1 2 0,2-1-2 15,0 1 0-15,-5 0-1 0,1 0 0 0,4 1 2 16,-6 0-2-16,6 0-4 0,-2 0 4 16,-6 2 2-16,6-1 3 0,-2 1 6 0,2-1 6 15,-7 2 8-15,7 0 1 0,-4-1 4 16,2 1 7-16,-2 0 0 0,-3 0-1 15,7 0-7-15,-4 0-2 0,-2-2-10 16,6 1-3-16,-4-1-6 0,-3 1-2 0,7 1-3 16,-4-2 0-16,-2 1-2 0,6-1 2 15,-2-1-2-15,-1 3-3 0,-1-3 2 16,4 1 1-16,-6 1 3 0,6-2 1 0,2 3 1 16,-6-3-4-16,1 2 1 0,1-1-6 15,-2 1 2-15,2-1 1 0,-2 1-1 16,6-1-1-16,-2 1 6 0,-7-2-1 15,7 2-1-15,-2-1-7 0,2 0 4 0,-6 1 1 16,6-1 1-16,2 1 1 0,-6-1-2 16,2 1-2-16,-1-1 2 0,-1 1 0 15,2 1 0-15,2-2 3 0,-4 2-2 16,2-1 1-16,0 1-4 0,1-2 0 0,-3 2 0 16,2-1 2-16,0-1 0 0,2 1 0 15,-2 1 0-15,0-2 0 0,2 1-1 16,-3-1 1-16,3 1 0 0,2-1 1 0,-8-1-1 15,8 2 0-15,-2-1 0 0,-2 1 0 16,2-1 0-16,2 1 0 0,-8-2 0 16,8 1 0-16,-2-1 2 0,2 2-1 15,-5-2 1-15,3 0-9 0,2-1-29 0,0 0-74 16,-4 0-111-16,0-1-76 0,4 1 14 16</inkml:trace>
  <inkml:trace contextRef="#ctx0" brushRef="#br3" timeOffset="204943.7">24979 11577 15 0,'4'0'116'16,"0"0"4"-16,-2 0 5 0,7 0 10 0,-7 0 31 15,2 1 16-15,-2 1-5 0,6-1-16 16,-6 2-8-16,2 2 4 0,-2 1 9 0,-2-2-4 15,5 4-8-15,-5 1-24 0,0 0-29 16,0 1-30-16,-5 2-23 0,3 0-15 0,-2 0-12 16,-2 0-5-16,0 2-6 0,0 1-6 0,-5-2 1 15,3 1 0-15,0 1-2 0,-3 0-1 16,-3 0 1-16,4-1 0 0,1 2 1 0,1 0-118 16,0-1-71-16,-2 2-45 0,3-2 91 15,3-1 53-15,0 0 37 0,2 1 22 16,2-1 13-16,0-2 9 0,0 1 6 15,0-1 6-15,2 0 0 0,6-1 1 0,-6-1-2 16,3-1 1-16,-3 1-1 0,6 0-1 16,-2-2-2-16,-4 0-1 0,6 0 0 15,-6-1 3-15,5 1 0 0,-7-2-2 16,8 0 1-16,-8 0 0 0,2-2-3 0,2 0-2 16,0 0-2-16,-4 0 0 0,2-1 2 15,2 0-58-15,-4-1-114 0,3-1-180 0,-3-1-78 16,0-1 31-16</inkml:trace>
  <inkml:trace contextRef="#ctx0" brushRef="#br3" timeOffset="205777.67">24696 12199 38 0,'4'-1'135'0,"-4"-1"-9"0,0 1 2 0,4-1 3 16,-4 0 4-16,0 1-5 0,0 0-9 16,0-1-15-16,0 2-16 0,0-1-11 15,0 1-10-15,0-2-10 0,0 2 5 16,0 0 23-16,2 0 48 0,-2 0 67 0,0 2 48 16,0-1 10-16,0 1-47 0,4-1-57 15,-4 2-56-15,0 0-26 0,0 2-18 16,0-1-13-16,0 1-16 0,0 2-10 0,2-1-5 15,-2 1-2-15,0 1 0 0,0 0-2 16,5 1-4-16,-1 0-2 0,-4 0-2 16,2 0 0-16,-2 1 2 0,0-1 4 0,4 2-4 15,0-1 0-15,-4-1-4 0,6 1 0 16,-6-2 2-16,2 1-4 0,-2-1 4 16,4-1 4-16,1 0 3 0,-5 0-2 15,2-3-3-15,2 2 14 0,-4-1 15 0,0-1 22 16,2-1 15-16,-2 0 8 0,4-1-7 15,-4-2-8-15,4 0-6 0,-4 0-4 16,2-2-11-16,-2-1-7 0,4-1-4 0,-2 1-6 16,-2-3-3-16,5 1-5 0,-1-1-5 15,-4-1-2-15,2-1-3 0,-2-1-1 16,4 2-3-16,0-2-2 0,-4 1 1 16,2-1 0-16,-2 2 1 0,4-1-3 0,-4 0 0 15,0 3-2-15,2 0-1 0,-2-1 2 16,0 2 1-16,0-1-1 0,4 1-4 15,-4 1-1-15,5 0 0 0,-5-1-17 16,0 2-40-16,0-1-86 0,0 1-140 0,0 2-150 16,0-1-113-16,0 1-56 0,0 0 10 15,0 1 91-15,0 2 152 0</inkml:trace>
  <inkml:trace contextRef="#ctx0" brushRef="#br3" timeOffset="206310.47">24927 12385 28 0,'0'0'184'0,"0"0"3"15,2 0-5-15,-2 0-11 0,0 2-7 16,0-1-7-16,-2 1 1 0,2 1-1 0,0 0-11 15,0-1-15-15,-4 2-25 0,4 0-16 16,-4-1-16-16,4 2-17 0,0-3-18 16,0 3-13-16,0-2-12 0,0 2-2 15,0-2-6-15,0 0-2 0,0 0-3 0,0 0 0 16,0-2-3-16,0 2 3 0,4-3-1 16,0 2-36-16,-4-2-87 0,2 0-125 15,-2-2-116-15,5-1-85 0,-3-1 15 0,-2-1 91 16</inkml:trace>
  <inkml:trace contextRef="#ctx0" brushRef="#br3" timeOffset="206478.61">24960 12246 18 0,'0'-2'34'0,"0"-1"-13"16,0 3-7-16,3-1-4 0,-3-1 0 15,0 2-5-15,0 0-30 0,0 0-57 16</inkml:trace>
  <inkml:trace contextRef="#ctx0" brushRef="#br3" timeOffset="206866.63">25014 12307 120 0,'2'3'168'0,"2"3"1"0,-4-1-2 15,0 1-1-15,0 1 3 0,0 0 1 0,0 0-2 16,0 0-16-16,0 1-20 0,0-2-19 16,0 0-14-16,0-1-21 0,0 2-28 15,0-3-24-15,0 1-9 0,0 1-2 0,0-3 14 16,2 0 23-16,-2-2 20 0,5 2 4 15,-1-3-14-15,-2 0-19 0,2 0-16 16,-2 0-9-16,6-1-9 0,-6-1-5 16,3 1 0-16,1-1-1 0,-2 1-3 0,-2 1-5 15,6-2 5-15,-2 2 0 0,-4 2 28 16,3-2 42-16,1 1 54 0,-2 1 20 16,-2 1-4-16,6-2-32 0,-6 2-35 15,7-2-29-15,-7 3-16 0,2-1-10 0,-2-2-4 16,6 2-4-16,-6 0-5 0,4-1-13 15,3-2 3-15,-3 0 1 0,4 0-45 16,-8-2-166-16,9-1-224 0,-5 0-235 0,4-1-20 16,-4-1 108-16,3-1 217 0</inkml:trace>
  <inkml:trace contextRef="#ctx0" brushRef="#br3" timeOffset="208413.84">26203 10827 55 0,'0'0'50'0,"4"1"13"0,-4-1 8 15,2 2 7-15,-2-2 3 0,4 0-4 0,0 0-13 16,-2 1-17-16,7-1-15 0,-3 2-9 15,4-1-7-15,-2-1-9 0,3 3 1 16,-1-1 13-16,0 1 4 0,1-1 3 16,-1 2-9-16,-2-3-8 0,3 4-1 0,-3-1 20 15,0 0 31-15,1 1 29 0,-3 0-3 16,0-1-4-16,-2 2-3 0,-2 0-5 16,4-1-17-16,-2 1-19 0,1 0-14 0,-3 0-7 15,2 0-5-15,0 0-6 0,-2 1-2 16,2-1 1-16,-2 2-2 0,2-1-1 15,0 1-3-15,-1-1 0 0,1 1 0 16,-2 1 4-16,-2-3-1 0,8 3-2 0,-8-3 1 16,2 0 2-16,-2 0-4 0,4-2 1 15,0 2-1-15,-4-3 3 0,0 2-3 16,2-1 1-16,3-1 0 0,-5 2 0 16,0-3-1-16,2 2 0 0,-2 0 0 0,4 1 0 15,0-1 0-15,-4 2 0 0,6-1 2 16,-6 1 1-16,2-1-1 0,6 3 20 0,-6-2 15 15,3 2 11-15,1-1-16 0,0 0-9 16,2 1 0-16,-2-2 20 0,1 1 29 16,-1-2 25-16,0 1 22 0,4-3 6 15,1 1-3-15,-1-2-16 0,0 1-18 0,-3-1-9 16,-1-1-8-16,0-1-5 0,2 2-12 16,-1-1-8-16,-3-1-16 0,2 0-8 15,-4 2-18-15,6-2-4 0,-8 0 0 16,6 0 3-16,-4 0-3 0,3 0 1 0,1 0 2 15,-6 0-6-15,6 0 2 0,-2 0-2 16,0 1 3-16,-2-1-2 0,-2 0 0 16,9 2 2-16,-9-2-4 0,2 1-88 15,-2 2-159-15,0-1-220 0,0-1-150 0,-2-1 13 16,2 2 134-16,-5-1 186 0</inkml:trace>
  <inkml:trace contextRef="#ctx0" brushRef="#br3" timeOffset="209248.12">26839 11292 178 0,'0'-3'267'0,"0"0"-84"16,0 0-59-16,0 0 34 0,0 1 24 15,5 1-2-15,-5-3-14 0,0 3-16 16,0 0-37-16,2-1-40 0,-2 2-34 0,0-1 3 16,0 1 16-16,0 0 28 0,0 1 19 15,0 1 23-15,0-1 24 0,4 4 24 16,-4-2 1-16,0 1-19 0,4 1-37 0,-4 0-21 15,0 2-17-15,0 0-13 0,2 1-13 16,-2-1-16-16,0 0-17 0,0 3-7 16,0-2 1-16,4 3-3 0,-4-2-6 15,4 0-12-15,-4 1 1 0,0 0 2 0,0-2-1 16,2 2 1-16,-2-2 0 0,4 0 0 16,-4 0 1-16,0-2 7 0,3 0 11 15,-3 0 18-15,4-2 24 0,0 1 16 16,-4-2 1-16,2 0-13 0,2-2-17 0,-2-1-7 15,-2-1-13-15,8-2-6 0,-6 0-4 16,3-1-3-16,-3-1-1 0,2-1-5 16,0-2-4-16,-2 1-2 0,6-2 0 15,-6-2 0-15,2-1 1 0,-1 0-3 0,5 0-2 16,-8 0 2-16,6-1 0 0,-4 2 1 16,2-1-2-16,0 0-2 0,-4 2 0 15,2 1-1-15,3 0 1 0,-1 1-2 0,-4 1-7 16,0 1-2-16,2 0-2 0,2 1-5 15,-4 0-58-15,2 1-139 0,-2 1-250 16,0 2-247-16,0 1-120 0,0 0 100 16,-2 1 215-16,2 1 203 0</inkml:trace>
  <inkml:trace contextRef="#ctx0" brushRef="#br3" timeOffset="209804.8">27034 11517 7 0,'2'-2'100'0,"2"1"2"0,0 1 0 16,-4-2-5-16,6 1-3 0,-4-1-4 15,-2 2-2-15,9-1-4 0,-9-1-8 16,2 2-7-16,2-1-5 0,0 1 2 0,-2 1 4 16,2-1 14-16,-4 2 13 0,2-1 17 15,-2 2 2-15,4-1-4 0,-4 1-4 16,5 1 2-16,-5 1 5 0,0-1-9 16,0 1-4-16,-5-1 0 0,5-1 12 0,-4 2 11 15,4-1-8-15,-2-1-22 0,2 0-27 16,-4 0-23-16,2-1-16 0,-6-2-11 15,8 1-6-15,-2-2-9 0,-7 1-2 16,7-3 0-16,-2-1 1 0,2 2-4 0,-6-1-4 16,8-2-5-16,-2 1 1 0,2-1-2 15,0 1 5-15,0-1-2 0,0 1 3 16,2-1-39-16,-2 1-82 0,8 1-123 16,-8-2-94-16,6 2-46 0,-6 0-31 0,2 1-33 15,7 0 37-15,-7 0 93 0</inkml:trace>
  <inkml:trace contextRef="#ctx0" brushRef="#br3" timeOffset="210181.76">27164 11524 84 0,'2'5'103'0,"-2"-1"10"16,0 0 16-16,4 1 7 0,-4 1-13 15,4-1-24-15,-4 1-13 0,0 0 4 0,2 0 5 16,3-2 11-16,-5 1 23 0,2-1 32 16,-2-1 25-16,4 2 12 0,0-4-1 15,2 1-12-15,-6-2-18 0,2 0-13 0,6-2-14 16,-5 1-18-16,1-4-21 0,-2 2-28 15,6-1-23-15,-6-1-21 0,-2 1-11 16,8-2-11-16,-8 1-1 0,7-1-4 0,-7 2-2 16,2-1-4-16,-2 1-28 0,4 0-81 15,-4 0-141-15,0 1-136 0,4 0-107 16,-4 0-79-16,0 0 32 0,0 0 109 16</inkml:trace>
  <inkml:trace contextRef="#ctx0" brushRef="#br3" timeOffset="210549.34">27373 11308 45 0,'4'-3'127'0,"-2"0"5"0,2 0 11 16,-4 2 9-16,4-1 1 0,-4 2-4 15,0 2-4-15,0-1-2 0,0 2 0 0,-4 0-5 16,4 2-9-16,-4-1-14 0,4 2-16 16,-2 0-29-16,-2 2-22 0,4 1-18 15,-2 0 19-15,2 0 12 0,-4 1 9 16,4-1 11-16,-5 3 24 0,5-1 27 0,0 1-13 16,-2 0-33-16,2 0-32 0,0 0-21 15,0-1-9-15,0 2-7 0,0-3-4 16,2 2-4-16,-2 0-2 0,0-1 0 0,5-2 3 15,-1-1 0-15,-4 3-1 0,2-4 1 16,2 1-4-16,-2-2 0 0,2 2 0 16,0-4 0-16,-2-1 1 0,7 2-4 15,-7-4-28-15,2 1-107 0,-4-1-156 0,2-1-145 16,-2-1-96-16,4-2-23 0,-4 0 69 16,-4-2 133-16</inkml:trace>
  <inkml:trace contextRef="#ctx0" brushRef="#br3" timeOffset="210749.6">27317 11496 77 0,'0'-2'101'16,"0"1"8"-16,0-2 10 0,0 1 8 16,2-1-3-16,-2 2-11 0,8-1-19 0,-8 0-20 15,2 2-19-15,7-1-17 0,-3 0-15 16,-4-1-6-16,6 1-6 0,-2-1 0 15,1-1-30-15,-1 2-94 0,0-2-138 16,2-1-72-16,-6 0 23 0</inkml:trace>
  <inkml:trace contextRef="#ctx0" brushRef="#br3" timeOffset="-214609.16">25194 15558 32 0,'0'0'93'0,"0"0"2"0,0 0 2 16,0 0 10-16,0 0 4 0,0 0 5 0,0 0 6 15,0 0 8-15,0 1 0 0,0-1 6 16,0 0 3-16,0 0-3 0,0 2-16 15,0-2-24-15,0 0-19 0,0 0-2 16,0 0 10-16,0 0 18 0,0 0 13 0,0 0 9 16,0 0 7-16,2 0-2 0,-2 0-5 15,0 1-8-15,0-1-12 0,0 3-11 0,0-1-13 16,0 1-12-16,0 0-13 0,4 1-21 16,-4 1-10-16,0-2-9 0,2 3-5 15,-2-2-3-15,0 2-3 0,0-1 20 16,0 1 22-16,4 0 8 0,-4 0-10 15,5 0-16-15,-5 1-7 0,0 1-9 0,0-2-6 16,2 1-5-16,-2 1 8 0,4 1-5 16,0-2 1-16,-2 1-9 0,2-1 1 15,-2 1 1-15,-2-1 1 0,8 1 0 0,-5-1-1 16,1 1 0-16,-2-1 1 0,2 1 1 16,0-1 1-16,-2 1 0 0,2-1-1 15,0-1 1-15,-2 0-2 0,3 2 2 16,-3-2 0-16,-2-2-1 0,4 2-1 0,0-1 0 15,-4-1 0-15,2 1 0 0,2-2 1 16,-4-1 2-16,0 2-1 0,2-1 1 16,-2-2-3-16,0 2 0 0,0-1-2 15,4-1 2-15,-4 1 2 0,0-1 1 0,4-1 1 16,-4 1-1-16,0-1 0 0,0-1 0 16,2 1 2-16,-2-1 1 0,0-2 1 15,5 0-1-15,-3 0-3 0,-2-2-3 0,4-1-3 16,0 2 3-16,-4-4 0 0,0 1-4 15,2-1 2-15,-2 0 1 0,4 0 4 16,0-3-2-16,-2 1-2 0,2-1 1 16,-4 1 0-16,3-1 1 0,-3-1-1 0,4 2-1 15,0-1 1-15,-2 1 0 0,2-1 2 16,-4 2-4-16,0 0 2 0,2 2-2 16,-2-1 2-16,0 1-3 0,4 1-1 15,-4 1 2-15,4-1 2 0,-4 0 0 0,0 2 0 16,2-1 1-16,-2 1-1 0,0-1-1 15,0 2-2-15,5-1 0 0,-5 2 0 16,2-1 0-16,-2 0-6 0,0 0-28 0,4 0-80 16,0 2-176-16,-4 1-191 0,0 0-159 15,0 0-37-15,0 0 79 0,0 0 166 16</inkml:trace>
  <inkml:trace contextRef="#ctx0" brushRef="#br3" timeOffset="-214022.33">25630 15835 107 0,'4'-3'176'0,"-4"2"9"0,2-1-2 16,3-1-10-16,-5 2-11 0,0-1-12 15,0 2-7-15,0-1-7 0,0 1-3 16,0 0 6-16,0-2 3 0,-5 2 3 0,3 0-15 16,2 2-22-16,-4-2-31 0,0 1-25 15,2-1-19-15,-6 3-12 0,6-2-7 16,-2 3-6-16,1-3-4 0,-5 2 3 15,6 0-6-15,-2 0 1 0,2 0-5 0,-6 0-2 16,8-1 3-16,-2 1 1 0,2 1 2 16,-5-1-1-16,5 0 7 0,0 2 18 15,0-2 19-15,0 1 0 0,5-1-2 16,-5 1-14-16,2 0 12 0,6 0 7 0,-6 1 6 16,4-2-19-16,-2 0-11 0,7-1-6 15,-9 2-6-15,6-1 0 0,2-2-7 0,-3 1-1 16,3-2 3-16,-4 1-84 0,0-2-157 15,1 1-203-15,3-3-165 0,-4 0-5 16,2-1 99-16,-1 2 185 0</inkml:trace>
  <inkml:trace contextRef="#ctx0" brushRef="#br3" timeOffset="-213575.2">25924 15655 56 0,'0'0'58'0,"0"0"2"0,0 0 10 0,2 0 31 15,-2 1 38-15,0 1 29 0,4-2 16 16,0 0 11-16,-4 2 20 0,2-2 28 15,2 0 15-15,-2 0-4 0,2 1-38 0,1-1-49 16,-3 0-54-16,2 0-36 0,0 0-32 16,2 0-15-16,-4 0-15 0,2 0-5 15,1 0-7-15,-3 0-3 0,2 0-2 16,-4 0-34-16,0 0-104 0,0 2-155 0,0-2-158 16,0 0-109-16,-4 1 24 0,2-1 112 15</inkml:trace>
  <inkml:trace contextRef="#ctx0" brushRef="#br3" timeOffset="-213364.17">25901 15712 38 0,'0'3'106'16,"0"0"35"-16,0-1 33 0,0 1 25 16,0-2 13-16,2 2 10 0,2-1 7 15,-4-1 22-15,2 0 4 0,7 1-12 0,-7 0-42 16,2-1-51-16,-2 1-51 0,6-2-37 15,-6 1-25-15,4-1-16 0,-2 0-8 16,1 0-5-16,1 0 4 0,-2 0-55 0,2-1-122 16,-6-1-161-16,2 1-150 0,7-3-84 15,-7 2 37-15,2-1 125 0</inkml:trace>
  <inkml:trace contextRef="#ctx0" brushRef="#br3" timeOffset="-210320.03">25393 12348 48 0,'-3'1'63'0,"3"2"0"0,-6-1 5 16,6-1 9-16,-4-1 12 0,0 0-68 16,2 0-44-16,2 2-25 0,0-2 61 15,-4 1 44-15,0-1 26 0,4 2 15 16,-2-1 8-16,-3 1 7 0,5 1 0 16,-2-2-1-16,-2 2-3 0,0-1-1 0,4-1 1 15,-2 1-4-15,2-1-7 0,-4 1-6 16,2-1-6-16,2-1-9 0,-4 1-11 0,0-1-19 15,4 2-13-15,0 0-13 0,-3-2-10 16,3 1-10-16,0 1 2 0,-4-2-1 16,2 1 6-16,2 1-3 0,-4-1-1 15,0 2-1-15,4-1 0 0,-2 0 2 0,2 0-2 16,-4 1-1-16,0 0 1 0,4 0-1 16,-2 0-2-16,-3 1 0 0,3 0-2 15,2-1-1-15,-4 1 1 0,4-1-1 16,-4 0 2-16,4 2 1 0,0-2 0 0,0 0 4 15,4 1 3-15,0-1-1 0,-4-1-2 16,2 2 1-16,5-2-1 0,-3 1 1 16,2-2-1-16,2 2-1 0,-2-1 1 0,-3-1-4 15,5-1 2-15,0 2 1 0,0-2 1 16,-1-2 0-16,3 2-43 0,-8 0-93 16,8 0-135-16,-3-1-128 0,1-2-69 15,-6 0 36-15,4 1 108 0</inkml:trace>
  <inkml:trace contextRef="#ctx0" brushRef="#br3" timeOffset="-208852.36">27683 11545 71 0,'4'-3'144'15,"-4"0"6"-15,0 0 6 0,2 0 13 16,-2 0 22-16,4 0 21 0,-4 2 22 0,4-2 17 15,-4 1 10-15,0 1 4 0,0-2-12 0,2 1-20 16,-2 1-16-16,0-1 0 0,0 2 21 16,0-1 13-16,0-1 6 0,0 1-29 0,0-1-38 15,0 2-47-15,0-1-43 0,0 1-32 16,-2 0-26-16,2 0-17 0,-4-2-12 0,0 2-4 16,2 0-4-16,-2 0-1 0,2 0-3 0,-6 2 0 15,5-2-1-15,-3 1 0 0,-2-1 0 16,6 3 0-16,-6-3 0 0,1 2 0 0,5-1-1 15,-6 1-2-15,6 1 0 0,-4-2-1 16,-2 1 1-16,6 1-1 0,-5-2 1 0,3 2-3 16,0 0 0-16,2-1-3 0,-6 1 1 0,8-1 5 15,-2 2 3-15,-2-1-1 0,1 1-1 16,3-1 2-16,-4 1 0 0,4 1 4 0,0 0-2 16,0-1 3-16,4 0 3 0,-4 3 0 0,0-3 1 15,3-1-1-15,1 2-2 0,-2-1 0 16,2 1 1-16,0-1-6 0,2-1 7 0,-2 1-4 15,3 0 9-15,-1-3-6 0,4 2-1 16,-8-1-1-16,8-1 0 0,1 1-3 0,-5-2-2 16,8 0-57-16,-3 0-137 0,-3-2-173 15,2-1-218-15,-1 3-238 0,-1-3-93 0,0 2 113 16,0-3 275-16,1 0 207 0</inkml:trace>
  <inkml:trace contextRef="#ctx0" brushRef="#br3" timeOffset="-205433.52">26244 15752 52 0,'0'0'79'0,"-4"0"-2"0,4 0-2 15,0 2 3-15,0-2-1 0,0 0-4 16,0 0-11-16,0 0-14 0,0 0-14 0,0 0-10 16,0 0-2-16,0 0-6 0,-4 2-5 15,4-2-3-15,0 0-2 0,0 0-3 16,4 0 6-16,-4 0 3 0,0 0 2 16,0 0 5-16,4 1 5 0,-4-1 10 0,0 0 2 15,0 2-3-15,2-2-5 0,2 0-5 16,-4 0 5-16,2 0 2 0,-2 0 13 15,9 0 0-15,-9 0 9 0,2 0 0 16,6 0-7-16,-2 0-13 0,-4 0-8 0,7 0-8 16,-3 0-8-16,0 0 27 0,0 0 12 15,0 0 12-15,5 0-22 0,-3 0-14 0,-2 1-7 16,5-1-8-16,-5 2 1 0,4-2-3 16,-4 0-1-16,5 1-2 0,-5-1 1 15,4 2 29-15,-4-1 19 0,5-1 14 16,-1 2-19-16,-4-2-15 0,5 1-10 0,-1 0-8 15,-4 1-4-15,4 0-4 0,-1-2 0 16,1 1-5-16,-2-1 2 0,1 2-2 16,-1-2 0-16,0 1 0 0,0 1 2 15,3-2-2-15,-5 0 1 0,4 0-2 0,-4 1 2 16,1-1-2-16,-1 2-2 0,0-2 2 16,4 0 0-16,-1 0 0 0,-3 1 2 15,4-1-2-15,-4 0 3 0,1 0-3 0,-1 0 2 16,4 0 1-16,0 0 3 0,1 0 21 15,-5 0 11-15,4 0 9 0,-3 0-14 16,-1-1-10-16,2 1-4 0,0 0-8 16,1 0-4-16,-3 0-4 0,0 0 1 0,0 0 0 15,0 0 0-15,3 1-2 0,-3-1 3 16,4 0-2-16,-8 0 23 0,6 0 31 16,1 0 33-16,-1 0 3 0,2 0-15 0,-3 0-23 15,3 0-18-15,-4-1-15 0,4 1-8 16,-1 0-4-16,-1 0-5 0,2-2 0 15,-1 2 0-15,1 0-2 0,-4 0-1 16,4 2-2-16,5-2 1 0,-5 0 0 0,-1 0 2 16,1 1-5-16,0-1 2 0,5 2 1 15,-7-2 5-15,6 0 0 0,-3 0 0 16,-3 0 0-16,6 0-2 0,-1 0-2 0,1 0-5 16,-3-2 1-16,1 2-1 0,-2-1 3 15,3 1-3-15,-3-3 2 0,5 3-1 16,-5-2 5-16,-2 1 0 0,7-1 1 15,-5 1-3-15,0 1 0 0,-1-2-2 0,5-1 1 16,-4 2 1-16,-1-1 1 0,1 1-2 16,-2-1 1-16,1 1-1 0,5-1 0 15,-8 1-1-15,5-1-2 0,-1 1 1 0,0 1 2 16,-1-2 1-16,-1 2 1 0,0-2-2 16,2 2 3-16,-1-1-1 0,-1 1 0 15,0 0-4-15,0 0 0 0,1-1 1 16,-1 1 2-16,0-2 1 0,3 2-2 0,-5 0-2 15,0 0 1-15,4 0-1 0,-3-1 0 16,-1 1 0-16,4-2 2 0,-4 2 3 16,5 0 0-16,-5 0-2 0,4-1 2 15,-4 1-1-15,5 0 1 0,-3 0-3 0,0-2 6 16,3 2-5-16,-1-1 1 0,-4 1-5 16,9-2 3-16,-5 1 0 0,-4-1 1 15,7 1 1-15,-3-1-1 0,0 2 2 0,1-2-1 16,-1 1-2-16,2 0-5 0,-1-1 2 15,-1 1 3-15,0 1 3 0,-1-2-6 16,5 1 2-16,-4 1 1 0,1-2 3 0,-5 1 1 16,4 1-4-16,-2 0 0 0,3 0-1 15,-5-2 2-15,4 2-1 0,5 0 2 16,-5-1-2-16,-4 1 3 0,7-2 0 0,-3 0 0 16,0 1 0-16,1 0-1 0,-1-1-2 15,-2 2-1-15,1-1-3 0,-3-1 1 16,4 2 3-16,-8-1 4 0,7 1 27 15,-3 0 33-15,-4 0 35 0,6 0 7 0,-6 0-12 16,2 0-28-16,-2 0-19 0,2 0-19 16,1 0-9-16,-3 0-4 0,-2 0-6 15,8 0 6-15,-8 0 9 0,2 0 15 16,2 0 10-16,-2 0 6 0,-2 0 0 0,4 0-10 16,0-2-5-16,-4 2-8 0,3 0-5 15,1 0-9-15,-4 0-5 0,0 0 4 16,0 0 8-16,2 0 7 0,-2 0 1 0,0 0-8 15,0 0-7-15,0 0-2 0,0 0-5 16,4 0-2-16,-4 0-5 0,0 0-3 16,0 0-2-16,0 0 1 0,0 0 3 0,0 0 1 15,0-1-8-15,0 1-44 0,0-2-97 16,-4 1-251-16,4-1-276 0,-2-1-185 16,-5 0 81-16,-1 0 211 0,2 2 220 15</inkml:trace>
  <inkml:trace contextRef="#ctx0" brushRef="#br3" timeOffset="-203165.01">26443 15316 21 0,'0'-1'144'0,"0"1"2"15,4-2 0-15,-4 2-3 0,0 0-9 0,0 0-14 16,0-1-11-16,-4 1-6 0,4 0-8 15,0 0-12-15,0 0-15 0,0 0-4 16,0 0-4-16,0 1 2 0,0-1 3 16,0 2 2-16,0-1 0 0,-2 1-9 0,2 0-12 15,0 0-15-15,0 1-9 0,0 0-4 16,0 0-7-16,-5 0-4 0,5 1-9 16,0 0 4-16,0-1-1 0,0 1 3 0,0-1-3 15,0 3 0-15,0-1 1 0,0-1-2 16,0 1 0-16,5 0 0 0,-5 2 2 15,0 0 2-15,0-1-3 0,2 2 1 16,-2-1-4-16,4 1 2 0,0 1 0 0,-4-2 2 16,2 1 0-16,2-1 0 0,-4 1 1 15,2 1-3-15,2-2-3 0,0 1 3 16,-2-1 0-16,-2 1 3 0,5-2-3 16,-3 0 2-16,-2 0-2 0,4-2-2 0,0 2 2 15,-2-1-2-15,-2-1 4 0,4-1-2 16,0 2 2-16,-4-3-1 0,0 0 0 15,2 1 2-15,-2-1-1 0,4 1-1 0,-4 0-1 16,0-2 0-16,3 1 0 0,-3-1 3 16,4 0-3-16,-4 1 0 0,4-2 3 15,-4 2 0-15,2-2 1 0,2 0-3 0,-4 1 1 16,2-1 1-16,-2 0 1 0,0-1 1 16,4 1-3-16,0-2 0 0,-4 2-2 15,2-3 0-15,-2 2 0 0,5-2 0 16,-1 0 0-16,-4 0 3 0,2 0-2 0,-2-1 1 15,4 0-2-15,-4 0 0 0,2-1 0 16,-2 0-2-16,0 1 2 0,4-2 2 16,-4 2 1-16,4-2 0 0,-4 0 0 15,0 0-3-15,0-1 0 0,0 2 1 0,2-3 0 16,-2 1-9-16,0 1 2 0,0-2 1 16,4-1 10-16,-4 3-2 0,0-1-2 15,0-1-4-15,0 1 2 0,2-1-2 0,-2 1-1 16,0-1-2-16,5 1 5 0,-1-1 1 15,-4 2 0-15,2 0-2 0,-2 0-1 16,4 0 0-16,-2 2 3 0,-2 1 0 16,0-2 0-16,0 2-1 0,4-1-2 0,-4 1 0 15,4 0 0-15,-4 1 3 0,0 1-3 16,0 1 3-16,0-2 0 0,0 2-25 16,0 0-79-16,0 0-118 0,0 0-135 15,0 0-80-15,0 0 20 0,0 0 105 0</inkml:trace>
  <inkml:trace contextRef="#ctx0" brushRef="#br3" timeOffset="-202638.36">26736 15483 40 0,'0'0'74'15,"0"0"36"-15,0 0 40 0,4 1 28 16,-4 1 16-16,0 0 1 0,0 0-8 16,0 3-13-16,0-2-6 0,0 0-8 0,0 0-16 15,0 1-36-15,0 1-38 0,0-1-25 16,0 1-14-16,0-1-9 0,0 2-6 16,2-1-5-16,-2-1-4 0,0 0-4 15,0 0-3-15,0-1 2 0,4 1 0 0,-4-2 1 16,5 1 2-16,-5-2-1 0,2 0 0 15,-2-1-54-15,0 0-89 0,4-1-121 16,-4 0-104-16,4-2-83 0,-4-3 16 0,2-1 98 16</inkml:trace>
  <inkml:trace contextRef="#ctx0" brushRef="#br3" timeOffset="-202463.97">26767 15376 91 0,'0'-6'110'0,"0"2"-15"0,0-1-25 0,0 2-20 16,0 0-22-16,0 0-9 0,0 2-12 16,0-2-3-16,2 1-2 0,-2 1 3 15,0 1-1-15,4-2-30 0,0 2-73 16,-4 0-85-16</inkml:trace>
  <inkml:trace contextRef="#ctx0" brushRef="#br3" timeOffset="-201988.34">26833 15466 37 0,'0'3'208'16,"4"2"11"-16,-4-1 1 0,0 2-15 15,0 0-8-15,2 0-9 0,-2 0 5 16,0 2-7-16,0-2-21 0,0 0-23 16,0 1-1-16,5-1 13 0,-5 2 2 0,2-2-7 15,-2 0-26-15,0-2-31 0,0 2-33 16,4-1-22-16,-4 1-10 0,0-3 3 16,4 0 20-16,-4 0 31 0,2 0 18 0,-2-3-4 15,4 0-23-15,0 0-25 0,-4-3-3 16,6 0-19-16,-3 0-9 0,1-2-20 15,0 1 4-15,2-1 4 0,-4-1-3 16,2 2-2-16,0 1-3 0,-2-2 2 0,5 2 1 16,-7 2 1-16,4-2-1 0,0 1 2 15,-2 1 0-15,2 1-1 0,0 1 2 16,-4 1-1-16,2 1 3 0,2-1-3 16,-4 2 0-16,3-1 3 0,-3 1-3 0,4-1 1 15,-4 1-4-15,4 0 0 0,-4 0 1 16,0 1 1-16,2-2 0 0,2 0 1 0,-4 0 0 15,0 0 0-15,2-2-1 16,-2 2 0-16,4-1-1 0,0-2-40 0,-2 0-104 16,-2 1-181-16,9-1-168 0,-9 0-119 15,6 0-29-15,-6-1 76 0,2-2 145 0</inkml:trace>
  <inkml:trace contextRef="#ctx0" brushRef="#br3" timeOffset="-201153.9">27207 15483 118 0,'0'-3'184'16,"3"3"16"-16,-3-2 11 0,0 2 16 15,0 0 27-15,0 0 30 0,0-1 18 16,4-1-15-16,-4 1-51 0,0-1-64 0,-4 0-60 15,4 1-39-15,-3 1-27 0,3 0-21 16,0 0-8-16,-4 0-8 0,0 1 13 16,2 1 21-16,-2 0 33 0,2 1 19 0,2-2 0 15,-8 2-15-15,8 0-22 0,-2 0-23 16,-5 0-14-16,7 2-6 0,-8-2-4 16,8 1-7-16,-2 2-2 0,2-1 2 15,-4 1 0-15,0-2 2 0,4 2 5 0,0 0 2 16,-2 0 3-16,2-2-4 0,0 3-4 15,0-3 0-15,2 1 8 0,-2-1 5 16,4 1 4-16,0-1-8 0,-2-1-5 0,-2 2-2 16,8-2 1-16,-1 0 0 0,-5 0-5 15,6-2-1-15,-2 1-5 0,-4-1 2 16,6 1 0-16,-1-2-2 0,-1 1 4 0,0-1-5 16,-2 0-1-16,2 0-1 0,1 0 1 15,-3 0-1-15,2 0-24 0,-2-1-73 16,2-1-148-16,-2 1-160 0,-2-1-123 15,5-1-58-15,-3 0-3 0,0-1 78 0,-2-1 141 16</inkml:trace>
  <inkml:trace contextRef="#ctx0" brushRef="#br3" timeOffset="-198298.36">27474 15468 81 0,'0'0'108'0,"0"0"-6"0,0 0-10 16,0 0-13-16,2 0-15 0,-2 0-6 15,0 1 2-15,0-1 13 0,4 0 15 0,-4 1 10 16,0 1-4-16,2-2-2 0,-2 2-6 16,5-2-6-16,-1 1-3 0,-4-1-6 15,2 0 3-15,6 0-3 0,-6 0 7 16,2 0-11-16,-2 0-14 0,7-1-15 0,-3 1-10 15,-4-2 6-15,6 2 4 0,-2-2 3 16,0 1-13-16,1 0-11 0,1 1-8 0,-2-2-5 16,0 2-2-16,-2-1 2 0,3-1-1 15,-1 2 0-15,0-1-1 0,2 1 1 16,-6-2-1-16,5 1 4 0,-3 1-3 16,0-2 3-16,2 2-1 0,-4-1-4 0,2 1-58 15,0-2-90-15,-4 0-123 0,2 1-81 16,-2-2-70-16,0 2 26 0,0-2 76 0</inkml:trace>
  <inkml:trace contextRef="#ctx0" brushRef="#br3" timeOffset="-198026.04">27596 15387 70 0,'0'1'120'15,"0"2"-8"-15,-2 0-16 0,2 0-20 0,0 0-19 16,0 2-16-16,-4-1-13 0,4 0-8 16,0 1-8-16,-4 0-4 0,4 1-4 15,0-2 0-15,0 2-1 0,0-1-1 0,4-1-21 16,-4-1-54-16,0 0-83 0,4 0-60 15</inkml:trace>
  <inkml:trace contextRef="#ctx0" brushRef="#br3" timeOffset="-197328.31">27611 15418 21 0,'0'0'105'16,"0"0"4"-16,0 0-1 0,0 2-4 0,0-1-12 15,0 1-14-15,-5 2-12 0,5-1-12 16,0 2 0-16,0-1 0 0,-2 2 4 16,2 0 27-16,0 0 37 0,0 2 17 0,0-1-25 15,0 1-40-15,0-1-11 0,0 1 6 16,0 1 7-16,0-2-16 0,0 1-21 15,0-2-11-15,0 1-9 0,2-1-6 0,-2-1-5 16,5-1-2-16,-5 1-3 0,0-1 3 16,0-1 2-16,2 0 2 0,-2-2-2 15,0 1 0-15,4 0-3 0,0-2 0 16,-4 0-25-16,2 0-57 0,2-2-85 0,-4 0-96 16,0 1-88-16,2-2-51 0,-2 0 35 15</inkml:trace>
  <inkml:trace contextRef="#ctx0" brushRef="#br3" timeOffset="-196042.31">27877 15388 138 0,'0'-1'163'16,"2"-1"-4"-16,-2 1-13 0,0 1-17 16,0-2-15-16,0 1-5 0,0 1 6 15,4 0 15-15,-4 0 22 0,0-2 12 0,0 2-4 16,5 0-19-16,-5 0-31 0,0 0-36 15,0 0-25-15,0 0 11 0,0 0 37 16,0 0 47-16,0 2 15 0,2-1-9 0,-2 1-28 16,4 1-39-16,-4 0-26 0,0 1-22 15,2-1-3-15,-2 2-2 0,4-1 11 16,-4 1 0-16,4 1-10 0,-4-2-3 0,2 2-10 16,-2 0-6-16,4 0-2 0,-2 0-8 15,-2 0 0-15,4 0-2 0,1 0 2 16,-5 0-2-16,2-1-2 0,2 1 2 0,0-2 2 15,-4 2 0-15,6-1-1 0,-6-1-1 16,2-1 0-16,-2 0 3 0,4 2 5 16,0-4 14-16,-4 2 21 0,0-1 8 15,3-2 0-15,1 0-15 0,-2-2-12 0,-2 1-9 16,4-1-5-16,0-1-2 0,-4-1 0 16,2-1-4-16,2 1 1 0,0-3-5 15,-4 2 1-15,0-3 3 0,2 1-1 16,3-1-2-16,-5 0-2 0,2 0 2 0,-2-1-1 15,0 1-9-15,4-1 0 0,0 2 4 16,-4-2 13-16,2 1-2 0,2 1-2 0,-4-1-1 16,0-1-5-16,2 3 4 0,-2 0-3 15,0 0 1-15,4 0-2 0,0 2 0 16,-4-1 0-16,0 2 2 0,0-1-3 16,0 1-1-16,2 0-4 0,-2 1-5 0,5-1-50 15,-5 0-126-15,0 2-180 0,0-1-149 16,0 1-103-16,0 1-4 0,0-2 83 15,-5 1 158-15</inkml:trace>
  <inkml:trace contextRef="#ctx0" brushRef="#br3" timeOffset="-195398.37">28129 15513 11 0,'5'-2'94'0,"-1"2"0"0,2 0-3 16,-4 0 2-16,2 2 0 0,0-2 9 15,-2 1 8-15,2 1 0 0,-2 1-9 0,-2 0-23 16,5 0-4-16,-1 1 4 0,-4-1 16 16,0 2 4-16,2-2 2 0,-2 1 0 15,0-1 1-15,0 0-3 0,0 0-14 0,-2 0-21 16,2 0-20-16,0-1-12 0,-4-1-11 15,-1 2-7-15,3-1-3 0,2-2-3 16,-6 0-3-16,6 0 0 0,-8-2-3 16,6-1-2-16,-2 2-3 0,2-2 0 0,-2 0 2 15,-1-2 4-15,5 2-4 0,-2 0-3 16,2 0-5-16,-4-1 2 0,4 1 2 0,4 0 1 16,-4-2-2-16,0 2 1 15,2-1 2-15,-2 1 3 0,5 0-1 0,-1 0 2 16,-2 0 1-16,2 0-22 0,-2 1-62 15,-2 1-92-15,4-2-102 0,0 0-87 0,-4 0-41 16,2 1 40-16</inkml:trace>
  <inkml:trace contextRef="#ctx0" brushRef="#br3" timeOffset="-194989.18">28253 15504 52 0,'5'4'133'0,"-5"-1"-8"0,0 2-8 16,0-1-17-16,2 1-12 0,-2 1-24 15,4-2-16-15,-4 1-19 0,2-1 3 16,-2 1 17-16,8 1 24 0,-8-3 14 0,2 1 8 15,2-1 10-15,-2 0 8 0,2 0 22 16,1-1 18-16,-5-1 17 0,2-1 1 16,2 0 0-16,0-1-7 0,2-2-5 15,-6 1-9-15,2-1-25 0,6-1-33 0,-5-1-30 16,1-1-23-16,-2 0-17 0,6 0-7 16,-8-1-4-16,2-1 2 0,6 2-2 15,-6-1-4-15,3 1-7 0,-3 0-4 0,-2 0 1 16,4 1-2-16,0 1-1 0,-4-2-61 15,2 3-113-15,-2 1-145 0,0-1-112 16,4 0-81-16,-4 0-21 0,0 2 66 0,0-4 137 16</inkml:trace>
  <inkml:trace contextRef="#ctx0" brushRef="#br3" timeOffset="-194629.85">28464 15277 117 0,'0'0'161'16,"2"0"-10"-16,-2 3-6 0,0-1-12 0,0 1-10 16,-2 1-11-16,2 1-11 0,0-1-16 15,-4 4-16-15,0-1-14 0,4 0-13 0,-2 3-5 16,2-2 6-16,0 2 2 0,-4 0 3 15,4-1-5-15,-4 0-5 0,4 2 5 16,0-1 4-16,0-1 7 0,0 2-13 16,0-1-8-16,0 1-12 0,0-2-6 0,4 1-4 15,0-1-5-15,-2 2 1 0,-2-2 13 16,8-2 11-16,-6 1 5 0,2-1-10 16,-1 1-5-16,5-2-9 0,-6 1-4 15,2-1-4-15,-2 0 1 0,6-2-3 0,-6 0-1 16,3 2 2-16,-1-3 7 0,-2 0 1 15,2-1 3-15,-4 0-36 0,0 0-61 16,2-1-85-16,-2 1-72 0,0-2-71 0,0-2-56 16,-2 1-13-16,2-3 60 0</inkml:trace>
  <inkml:trace contextRef="#ctx0" brushRef="#br3" timeOffset="-194336.38">28396 15439 98 0,'0'-4'116'16,"4"1"29"-16,0 1 23 0,-2-1 23 16,3 2 21-16,-3-1 31 0,2 1 32 15,0-2 23-15,2 1 5 0,-4-1-7 0,6 1-26 16,-6 1-40-16,5-2-51 0,1 2-50 15,-2-1-43-15,0 1-33 0,1-2-19 16,1 1-13-16,0-1-8 0,0 1-7 0,-6 1-2 16,9 0 0-16,-5-1-2 0,2-1-4 15,-6 2-47-15,4-1-108 0,-1 1-176 16,-1-1-150-16,-2 1-103 0,4-3-26 16,-2 2 67-16,0-1 136 0</inkml:trace>
  <inkml:trace contextRef="#ctx0" brushRef="#br3" timeOffset="-193357.65">28776 15487 42 0,'5'-1'183'0,"-5"-1"25"0,2 1 23 0,-2 1 39 16,0-2 54-16,4 1 48 0,-4 1 11 15,0-2-43-15,0 2-66 0,-4 0-65 16,4 0-58-16,-2 0-49 0,2 2-36 0,-5-2-19 15,3 3-4-15,-6 0 0 0,6-1-5 16,-2 2 2-16,0-1-4 0,2 3-5 16,2-2-4-16,-7 1-2 0,7-1 0 15,-4 1 3-15,0 1-5 0,4-2 0 0,0 2-1 16,-2-1 1-16,2-1-5 0,0 1 7 16,2-1 5-16,-2 1 7 0,0-1-2 15,8-1-8-15,-5 0-3 0,1 0-5 16,-2-1-5-16,6 1-7 0,-2-3 1 0,5 0-4 15,-5 0-2-15,4-2-6 0,-4 1-2 16,0-2 0-16,5 0-28 0,-5-1-60 16,2 0-128-16,1 1-183 0,-1 0-178 15,-2-1-142-15,-4-1 27 0,2-1 122 0,0 2 201 16</inkml:trace>
  <inkml:trace contextRef="#ctx0" brushRef="#br3" timeOffset="-191419.11">28016 15708 78 0,'0'0'82'0,"4"1"-5"0,-4-1-6 16,4 0-7-16,-4 0-6 0,0 0-3 15,2 0-3-15,-2 2-3 0,4-2-5 16,0 0-4-16,-4 0-2 0,6 0 0 0,-6 0 4 15,3 0 1-15,1 0-7 0,0 0-5 16,-2 0-12-16,2 0-1 0,-2 0 12 16,2 0 23-16,0 0 13 0,-2 0-1 15,7 0-17-15,-7 0-17 0,2 0-9 0,-2-2-2 16,6 2 0-16,-6 0 0 0,5 0-2 16,1-1-6-16,-2 1 3 0,-4 0 6 15,6 0 0-15,-6-2-4 0,7 2-10 0,-3 0-2 16,0 0-2-16,0 0 0 0,0 0 1 15,3 2-2-15,-7-2 0 0,4 0 0 16,2 1 10-16,-2-1 12 0,1 2 19 0,-1-2 4 16,2 1 6-16,-2-1-4 0,5 0 2 15,-5 1-1-15,4-1-2 0,-4 0 0 16,5 0-9-16,-5-1-4 0,4 1-10 16,-4 0-4-16,5-1-6 0,-1-1-7 0,-4 2-1 15,5-1-1-15,-5 1-2 0,0-2-1 16,4 2-1-16,-3-1-3 0,1 1 1 15,0 0 0-15,0 0 4 0,-1-2-2 16,-1 2-2-16,0 0-2 0,2 0 4 0,1 0-2 16,-1 0 2-16,-2 0-2 0,4 0 1 15,-8 0 2-15,9-1 3 0,-1 1-2 16,0-2-2-16,1 1 0 0,-5-1-4 0,4 0 0 16,1 1-1-16,-5 0 1 0,4-1-1 15,-4 2-1-15,5-1 3 0,-5-1 0 16,4 2-1-16,-8 0 2 0,9 0 1 15,-5 0 1-15,2 0 0 0,-2 2-2 0,1-2 1 16,-1 1 2-16,2-1 0 0,-2 0-3 16,0 2 1-16,1-2 0 0,-1 0 1 15,2 0-2-15,-2 0 0 0,5 0 0 0,-9 0 0 16,8 0 0-16,-4 0 0 0,2 0-2 16,-1 0 0-16,-5 0-1 0,6 0 3 15,-2 1 4-15,0-1-3 0,-1 0-2 16,1 0 1-16,-2 1 0 0,2-1 1 0,-4 0-1 15,6 2 2-15,-5-2 0 0,3 0 1 16,-2 0-3-16,2 0 0 0,2 0 0 16,-6 0 2-16,5-2 0 0,1 2-1 0,-2-1-1 15,0 0-1-15,0-1-3 0,-1 2 3 16,1-1-3-16,0-1 0 0,-2 2 1 16,2 0 2-16,-2 0-1 0,-1 0 2 0,5 0 0 15,-6 0 5-15,2 0-3 0,-2 0 1 16,6 0 1-16,-6 0-3 0,3 0 1 15,1 0 0-15,-2 0 0 0,-2 0 1 16,6 0-1-16,-2 0-1 0,-4 0 0 0,7 0-1 16,-3 0-1-16,-4 0 1 0,6 0-1 15,-6 0 1-15,7 0 0 0,-7 0 1 16,4 0 0-16,-2 0-2 0,0 2 0 16,2-2 1-16,-4 1 0 0,3-1 1 0,-1 0 10 15,-2 0 21-15,6 0 30 0,-2 0 18 16,-4 0 8-16,2 0 0 0,3 0 6 15,-3 0 2-15,-2 0 5 0,6-1-6 16,-2 1-7-16,-4-2-10 0,7 2-14 0,-7 0-12 16,2 0-12-16,0-1-11 0,-2 1-8 15,2 0-5-15,-4 0-2 0,2 0-7 16,-2-2 1-16,0 2-39 0,0-1-136 16,0-1-209-16,-2 1-229 0,-2-1-92 0,2 0 66 15,-6 1 175-15</inkml:trace>
  <inkml:trace contextRef="#ctx0" brushRef="#br3" timeOffset="-189650.4">27613 15981 33 0,'0'1'163'0,"0"-1"7"15,-2 0-1-15,2 2 1 0,0-2 4 16,0 1 5-16,-5-1 7 0,5 2 7 16,-2-2-8-16,2 0-23 0,0 0-34 15,0 0-30-15,0 0-19 0,0-2 0 0,2 1 10 16,-2-2 18-16,5 1 6 0,-5-1-13 15,2 2-22-15,2-2-25 0,0 0-18 16,-2 0-15-16,2 1-6 0,-2 1-6 0,2-2 1 16,0 1-3-16,-2-1-1 0,5 2-2 15,1-2-1-15,-6 1-1 0,6 1 4 16,-2-1-2-16,1-1 11 0,-1 2-8 16,-2-1 0-16,2-1-13 0,0 3 0 0,-1-1 3 15,1-1 3-15,-2 2 0 0,-2-1 3 16,6 1-1-16,-6 0 6 0,2 0 19 15,-2 1 14-15,7 1 10 0,-7 0-13 16,2 0-9-16,-2 3-4 0,2-2-8 0,0 1 7 16,-4 0 6-16,0 1 2 0,2 1-7 15,-2 0 4-15,0 0 0 0,-2 2-3 0,2-2-7 16,-4 1-5-16,0 1-4 0,2-1-2 16,2 1 1-16,-6-1-3 0,-3 1 0 15,7-2-2-15,-4 1-3 0,-2 1-1 0,2-2-1 16,-5 1 2-16,9-1-3 0,-6 2-2 15,2-2 2-15,-4 0 3 0,7 1 5 0,-3-2-4 16,-2 1-1-16,2 0 0 0,0-2 2 16,1 1 3-16,3-1-5 0,-6 1 0 15,6-1-2-15,-2-1 1 0,2 0-2 0,-2 0 1 16,0 0-2-16,2 0 2 0,2-1 0 0,-5 0-1 16,3 0 3-16,2 1 1 0,0-1 2 15,0-1-3-15,-4 1-1 0,4-1 2 16,0 1 0-16,-4-1 2 0,4 1-2 0,0-2 2 15,0 1-1-15,0-1 2 0,0 1 5 16,4-1 10-16,-4 0 7 0,4 2 3 0,-4-2 4 16,0 0 10-16,2 0 9 0,3 0-5 15,-5-2-10-15,2 2-12 0,2 0-8 0,0 0-3 16,-2 0-3-16,2-1-6 0,-2 1-1 16,6 0-1-16,-6 0 0 0,3 0 5 15,1 0 6-15,0 0 12 0,2 0-2 0,-2 0-8 16,5 0-1-16,-5 0-4 0,0 0-1 15,0 0 1-15,5 0-1 0,-1-1-1 0,0 1 0 16,1 0-3-16,-5-2-5 0,4 2 0 16,1 0 0-16,-3 0 3 0,0-1 0 15,0 1 0-15,1 0 0 0,-1 0-2 0,0-2 0 16,-2 2 0-16,1-1-6 0,-1 1 4 16,2 0 0-16,-2 0 2 0,-4-2 2 0,7 2 1 15,-7 0 15-15,2 0 16 0,0 0 22 16,-2 0 12-16,2 0 12 0,-2 0 2 15,-2-1-2-15,4 1-7 0,1 0-14 0,-5-2-17 16,0 2-12-16,2 0-8 0,2 0 4 16,-4 0-12-16,0 0-9 0,0 0-12 0,0 0 2 15,2 0 3-15,-2 0-1 0,0 0-2 16,0 0 1-16,0-1-1 0,0 1-7 0,0-2-12 16,0 2-70-16,0-2-119 0,0 1-276 15,-2 0-318-15,2-1-178 0,-6 1 103 16,1-1 279-16,-1 1 235 0</inkml:trace>
</inkml:ink>
</file>

<file path=ppt/ink/ink5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1:06:35.149"/>
    </inkml:context>
    <inkml:brush xml:id="br0">
      <inkml:brushProperty name="width" value="0.05292" units="cm"/>
      <inkml:brushProperty name="height" value="0.05292" units="cm"/>
    </inkml:brush>
  </inkml:definitions>
  <inkml:trace contextRef="#ctx0" brushRef="#br0">22029 11221 47 0,'-2'34'62'0,"-2"3"14"0,2-1-8 15,2 0-5-15,-4 0-10 0,0 0-11 0,2 1-5 16,2 1-6-16,-9 2-10 0,9 1-1 0,-6-1-3 0,4 2-2 15,-2 0 3-15,-2 0 2 0,2-3 2 0,2 0 3 0,-7 0 2 16,7-2-1-16,-6-2 1 0,2 1 4 0,4-3-2 0,-2-1-3 16,-1 0 1-16,3 0-1 0,2-2-1 0,-4 0-5 15,2 0-2-15,2-2-3 0,-4 3-4 0,0-4-3 0,4-2-2 16,-2-1-2-16,2-3 2 0,0-1-4 0,-4-2-1 0,4-2 0 16,0-2-1-16,-2-2 0 0,2-2 0 0,0 1 0 15,0-2 0-15,0-4 0 0,0 3 0 0,0-2 0 0,0-2 0 16,0 1-3-16,2-2 0 0,-2 2-2 0,0-2-3 15,4 0-2-15,-4 0-4 0,0-2-2 0,0 2-5 0,2-1-2 16,-2-1-4-16,0 2-1 0,0-1-3 0,4-1-1 0,-4 1-2 16,4-1-8-16,-4 0-11 0,0 3-21 0,0-3-24 0,0 1-18 15,0-1 6-15,0 2-6 0</inkml:trace>
  <inkml:trace contextRef="#ctx0" brushRef="#br0" timeOffset="2854.01">21796 9901 60 0,'8'-1'48'0,"-8"1"11"0,2 0-5 0,2 0-4 16,0 0 2-16,-2-2-5 0,-2 2-9 0,5 0-6 0,-5 0-6 15,2-1-2-15,-2 1-1 0,0 0-1 0,4-2-1 16,0 2 0-16,-4 0 2 0,0 0-2 0,0 0 5 0,0 0-1 15,0 0 5-15,2 0 0 0,-2 0 8 0,0 0 2 0,0 0 2 16,0 0-1-16,4 0-4 0,-4 0 0 0,0 0-1 16,0 0-2-16,0 0 0 0,0-1 0 0,0 1-3 0,0 0-2 15,0 0-1-15,0 0-4 0,0 0 1 0,0 0-5 0,0 0-2 16,0 0-2-16,0 0 0 0,0 0-2 0,0 0 0 0,0 0 1 16,0 1 1-16,0-1-2 0,0 2 0 0,0-2-2 15,0 1 3-15,0 1-1 0,0-1 2 0,0 2-2 0,0-1 1 16,0 1 2-16,0 0-1 0,0 1-2 0,0-1-1 15,0 2 7-15,0-3-5 0,0 3 1 0,0 1 1 0,0-1 0 16,0 1 2-16,0 0-2 0,0-2 3 0,0 4 2 0,0-2 0 16,0 1-1-16,0 1 2 0,0-1-1 0,0 2 1 0,0 0 0 15,2-2-1-15,-2 3-4 0,0-2-4 0,0 3 0 0,0 0-5 16,0-1-3-16,0-1 0 0,0 2-3 0,0-1 0 16,4 2-3-16,-4 0 4 0,0 0-3 0,0 0-1 0,4 2 2 15,-4-2 0-15,0 1-1 0,0 1 0 0,0 1 3 16,0 0-1-16,0-2 3 0,2 2-1 0,-2 2 2 0,0-2 0 15,0 1 0-15,5 1 1 0,-5-1-2 0,0 0 1 0,2 1 0 16,-2 0 0-16,0 1-1 0,4-2 0 0,0 2-1 0,-4-1-2 16,0-1 1-16,2 1 1 0,-2-1-3 0,0-1 0 15,4 0 1-15,-4 2-3 0,4-2 0 0,-4 0 0 0,2 1 0 16,-2-1 0-16,4 0 2 0,-4 0-2 0,0-1 0 0,3 1 0 16,-3 0 2-16,0 0-2 0,4-2 2 0,0 2 0 15,-4-1 0-15,0 1-1 0,2-2-1 0,-2 2 4 0,4 0-4 16,-2 0 0-16,-2 0 2 0,8 2-2 0,-8-1 2 15,2 1 0-15,3-1 0 0,-1-1-4 0,-2 2 4 0,2-1-2 16,-2-1 0-16,2 2 0 0,0-3 2 0,-2 3-1 0,2 0 0 16,-2 1-1-16,-2 0 3 0,5-2 0 0,-1 2 1 0,-4 0-2 15,2-1 1-15,-2 1 0 0,4-2-1 0,-2 2 2 16,-2-1-2-16,0-2 0 0,4 1-2 0,0 1 2 0,-4-1 0 16,0-1 0-16,2 0 3 0,-2 1-2 0,4 0 0 0,-4-3-2 15,5 2-1-15,-5-2 0 0,0 1 0 0,2 0 0 16,-2-2 1-16,4 0 0 0,-4 1-1 0,0-1 0 0,0 0 0 15,2 0 2-15,-2 2-2 0,0-4 1 0,0 2 2 0,0 2 1 16,4-2-2-16,-4-2 4 0,0 3 1 0,0 0-2 16,0 0 1-16,0-1 0 0,0 2 0 0,0-1 1 0,0 1-3 15,0-2 3-15,0 1-3 0,0 1 1 0,0-2-1 0,0 0-3 16,0 0 1-16,0 0 2 0,0-2-3 0,0 1 2 0,0-1-2 16,0 0-1-16,0 1 0 0,0 0 5 0,0-1-1 15,0-1-2-15,0 2 1 0,0-1 3 0,0-1-1 0,0 0-1 16,0 2 2-16,0-1-2 0,0 0-3 0,0 0 2 15,0 0 0-15,0-1-2 0,0 1 3 0,0 0-2 0,0-2 1 16,0 3-3-16,0-2 0 0,4 0 0 0,-4 2 0 0,0-2 0 16,0-1 0-16,0 3 0 0,0-2 0 0,0 2 0 0,0-2 0 15,0 0 0-15,0 0 0 0,0 0 3 0,2 1-5 16,-2-1 1-16,0 2 1 0,0-4 0 0,0 4 0 0,0-2 3 16,0 0-1-16,0 0-1 0,0-1 0 0,0 2-2 0,0-2 1 15,0 2 1-15,0-2-1 0,0 2 3 0,0-2-2 16,0 0-1-16,4 1 0 0,-4 0 0 0,0 0 0 0,0 2 2 15,0-2-3-15,0 1 3 0,0 0-2 0,2 3 0 0,-2-1 0 16,0-2 0-16,0 2 0 0,0-2 0 0,0 3 0 16,0-1 0-16,0 0-2 0,0-2 4 0,5 2-2 0,-5 0 1 15,0-1 0-15,0 0-2 0,4 0-1 0,-4 0 1 0,0-1 3 16,0 1-2-16,0-2 0 0,0 1 0 0,0 1 0 0,0-2 0 16,2 0-2-16,-2 1 0 0,0-1 1 0,0 2 3 15,4-2-2-15,-4 0 0 0,0 0 0 0,4 0 2 0,-4 0-3 16,0 0 1-16,2 0 0 0,-2 1 2 0,4-1-2 15,-4 0 1-15,0 2 0 0,0-2-1 0,2 0 0 0,-2 1 0 0,0-1 0 16,0 2 0-16,0-1 0 0,0 1 0 0,0-1-1 16,4 1 1-16,-4 1 1 0,0-2-1 0,0-1-1 0,5 2 1 15,-5-1 0-15,0-1 0 0,0 2 0 0,0-3 1 16,0 2-1-16,0-1 0 0,0 0-1 0,2-2 1 0,-2-1-2 16,0 0 1-16,0 0 3 0,0 0-4 0,4-1 0 0,-4-1 1 15,0 2 1-15,0-1-3 0,0-2-8 0,0 1-7 16,0-1-4-16,2 2-3 0,-2-3 5 0,0 0-2 0,0 1-10 15,0-1-14-15,4-1-27 0,-4-1-29 0,4 0-15 0,-4 0-32 16,0 0-20-16,2-1-54 0,-2-1-67 0,0-1-27 16,0 0-2-16</inkml:trace>
  <inkml:trace contextRef="#ctx0" brushRef="#br0" timeOffset="4062.9">23493 12120 42 0,'0'-2'52'0,"0"-1"18"0,0 2 1 0,-2-1 2 0,2-1-5 16,0 2-11-16,0-1-14 0,-4 1-8 0,4-2-4 15,0 1-6-15,-5 0 1 0,5 1-4 0,0 0-4 0,0-1 0 16,0-1-2-16,0 2-1 0,0-1 0 0,0 1 2 0,0-1 1 16,-2 1 2-16,2-3 3 0,0 3 5 0,0 0 0 0,0 1 7 15,0-2 0-15,0 1 5 0,0-1 3 0,0 1 6 0,0-1 4 16,0 1 1-16,0 1-1 0,0-2 4 0,0 2-3 16,0-1-3-16,0 1-1 0,0-2-1 0,0 2-2 0,0 0-3 15,0-2 6-15,0 2-4 0,0 0-4 0,0 0-1 16,0-1-3-16,0 1 0 0,0 0 1 0,0 0 3 0,0 0 2 15,0 1 0-15,0-1-2 0,0 0 0 0,0 2-5 0,0 0-1 16,0-1-4-16,2 2-3 0,-2 0-4 0,0 0 0 0,0 0-3 16,5 2-1-16,-5-2 0 0,4 3-4 0,-4-1-2 0,2 2-2 15,-2 2-1-15,4 0-1 0,-2 1-4 0,-2-1 2 16,4 3-1-16,0 0-1 0,-4 2-1 0,0-1-1 0,2 2 1 16,-2 2-2-16,4-1 2 0,1 2-4 0,-5 2 2 15,2-1-2-15,-2 2 0 0,4 0-1 0,-4 0 3 0,0 2-1 16,0-2-2-16,2 1 1 0,-2 1 2 0,0-2 2 15,0-1-1-15,4 2 3 0,0-5-2 0,-4 1 0 0,0-1 1 16,2 0-1-16,2-1 0 0,-4-1-6 0,2 2 0 0,-2-2 0 16,5-2-2-16,-1 1 1 0,-4-2 1 0,2 0 2 0,2-2-2 15,-2 0 0-15,-2 0 2 0,4-3-5 0,0 2-1 16,-4-3 1-16,2 1-3 0,-2 0-4 0,4-1-8 0,-4-3-8 16,5 1-6-16,-5 1-11 0,0-4-13 0,2 2-9 15,-2 0-11-15,4 0-15 0,-4-2-24 0,0 1-30 0,0-2-41 16,2 0-23-16,-2-2-48 0,0 1-56 0,4 0-12 0,0-2 21 15</inkml:trace>
  <inkml:trace contextRef="#ctx0" brushRef="#br0" timeOffset="5748.06">25746 11617 52 0,'0'-1'73'0,"-2"-1"12"0,2 0-1 0,0 2-8 16,0-1-16-16,-4 0-11 0,4 1-10 0,-4-2-5 15,4 2-5-15,0-1 0 0,0-1 0 0,0 2-1 0,0-1 1 16,0 1 1-16,0-2 5 0,-2 2 5 0,2 0 2 0,0-1 2 16,0 1-1-16,-5-2-1 0,5 2-4 0,0 0-2 0,0 0-4 15,0-1-3-15,0 1 1 0,0 0-3 0,0 0-2 0,0-2 1 16,0 2-1-16,0 0-1 0,0 0 0 0,0 0-3 16,0 0-4-16,0 0-1 0,0 0-1 0,0 0-1 0,0 0 0 15,0 0 0-15,0 0 2 0,0 0 1 0,0 0 5 16,0 2-2-16,0-2 2 0,5 1 4 0,-5-1 0 0,0 3 4 15,0-1 0-15,2-1-1 0,-2 1-5 0,0 1-2 0,0-1 0 16,0 2-3-16,4 0-3 0,0 1 2 0,-4-2-4 0,0 3-1 16,2-2 2-16,-2 4-2 0,4-1-2 0,0 1 2 15,-4 1-4-15,2 1 0 0,2-1 0 0,-4 2-2 0,0 1-3 16,3-2 2-16,-3 2-3 0,4 0 1 0,0 2-1 16,-4-1 1-16,2 1 4 0,2 1-1 0,-4-2 2 0,0 4 0 15,2-2 1-15,-2 1-2 0,0 1 1 0,4 1-3 16,0 0 2-16,-4 1 4 0,2-1-1 0,-2 0 1 0,0 0-6 15,5-2 0-15,-1 1 0 0,-4-2-1 0,6 0-1 0,-6 0 0 16,2-2-1-16,-2 0-2 0,4-1 0 0,0-1-1 0,-2 3 0 16,2-3 0-16,-2 1 2 0,-2-2-1 0,9 4-1 0,-9-2 2 15,2 0-4-15,2 0 2 0,-2 1 0 0,-2 1 0 16,8 1 2-16,-8 0-2 0,2-2 0 0,-2 2 1 0,4-1 1 16,1 1-2-16,-5-2 0 0,2 1 0 0,2-1-3 15,-4 0 3-15,2 1 0 0,-2 0 0 0,0-2 0 0,4 1 0 16,0-1 4-16,-4-2-3 0,0 3-2 0,2-3 1 0,-2 2 0 15,4-3-3-15,-4 2 2 0,0-1 1 0,0 0 0 0,2 0 0 16,-2 0 0-16,0-1 3 0,0 0-6 0,0 0 3 16,5 2 0-16,-5-2 0 0,4-1 0 0,-4 3 0 0,0-4 0 15,0 4 3-15,0-4-3 0,2 3-3 0,-2-2 3 0,0 2-2 16,0-1 2-16,0 1 0 0,4-2 0 0,-4 1 0 16,4-2 0-16,-4 1-2 0,0-1 1 0,0 0 1 0,2 1-2 15,-2-2-4-15,4 1-2 0,-4 0-3 0,0-3-7 16,0 2-3-16,0-1-1 0,2-1-5 0,-2 2-1 0,0-3-5 15,0 2-2-15,0-1-5 0,0-1-3 0,0 0-9 0,4 0-9 16,-4 0-11-16,0 0-4 0,0 0-17 0,0-1-27 0,0-1-35 16,0 2-36-16,0-3-20 0,0 2-28 0,0-1 7 0</inkml:trace>
  <inkml:trace contextRef="#ctx0" brushRef="#br0" timeOffset="16156.98">19061 11312 191 0,'0'0'131'16,"-4"-2"46"-16,0 2-9 0,2-2 3 0,2 1-18 0,-9-1-17 16,9-1-19-16,-2 2-13 0,-2-1-14 0,2 1-9 0,2-1-1 15,-4 0-5-15,4 2-7 0,-4-2-6 0,4 2-2 16,-2-3-5-16,2 3-5 0,-4-2-3 0,4 1-5 0,0-1-1 15,0-1-1-15,0 2 3 0,0-1 2 0,0 1 3 16,4-3 4-16,-2 2 2 0,-2 0 3 0,4 1 1 0,0-2 1 16,-2 1-2-16,2 1-3 0,-2-1-6 0,7 1-5 0,-7-1 8 15,6 0 13-15,-2 2-3 0,-4 0 1 0,6 0 5 16,-1 2 3-16,-1 1-1 0,0 0 2 0,4 2 0 0,1-1 4 16,-5 4 0-16,8-1 5 0,-5 4 1 0,1 1-3 0,-2 0-1 15,5 1-7-15,-3 2 0 0,0 0-5 0,1 0-3 0,-3 2-4 16,2-2-6-16,1 0-6 0,-1-3-10 0,0 1-2 15,1-1-6-15,-3-1-3 0,2-2-1 0,1 0 0 0,1-2-3 16,-2-1-3-16,1 2 1 0,-1-2-1 0,-4-2-7 16,9 2-1-16,-5-1-2 0,-4-3-4 0,5 2 4 0,-9-3-1 15,8 2-7-15,-4-1-29 0,-2-1-53 0,2 1-66 0,1-2-81 16,-3 0-96-16,0-2-96 0,2 2-21 0,-4-3 39 0,2 2-15 16,0-2-16-16,-4 1-17 0,3-1-5 0,-3 0 63 15</inkml:trace>
  <inkml:trace contextRef="#ctx0" brushRef="#br0" timeOffset="16808.96">19439 11369 245 0,'-2'0'170'0,"-2"0"31"0,2 0 4 0,-2 0-32 16,0 0-30-16,2 0-23 0,2 0-14 0,-5 2-6 0,5-2 6 15,-4 2 11-15,4-2 1 0,0 1 0 0,0 1-2 16,0-1-3-16,0 2-3 0,0 0-5 0,4-1-4 0,-4 0 0 15,5 3-5-15,-5-2 0 0,2 2 37 0,2 0 4 0,0 0 3 16,-2 3-4-16,2-3-4 0,-2 3-11 0,6-2-7 0,-5 2-7 16,1 1-1-16,-2-2-1 0,2 1-2 0,0-1 5 15,-2 1 4-15,6 1 5 0,-8-2 11 0,2-1 8 0,3 2 24 16,-3-2 19-16,-2 0 7 0,0 1-1 0,0-1-9 0,0 0-24 16,0 0-25-16,0 0-25 0,0 0-21 0,0 0-10 15,-2 0-11-15,2 0 0 0,-7 0 0 0,7 2-3 0,-8-2-1 16,6 1-2-16,-6-1 1 0,2 0 0 0,3 0 0 15,-7 0-1-15,4 0-1 0,-4 0-7 0,-1-2 1 0,5 1-9 16,-8 0-8-16,7-1-6 0,-3-2-7 0,0 1-4 0,4 0-3 16,-5-2 0-16,5 1-5 0,0-2-4 0,0 1-1 0,-3-1 0 15,7 0-7-15,-6 0-16 0,2 0-41 0,6 0-53 16,-2 0-72-16,-7 0-89 0,9 0-97 0,-2-1-99 0,-2 1-76 16,4 0-35-16,-2-2-78 0,2 1-15 0,0-1 100 0,0 1-16 15,0 1 1-15,0-2 23 0,2 2 183 0</inkml:trace>
  <inkml:trace contextRef="#ctx0" brushRef="#br0" timeOffset="18221.96">21849 9615 165 0,'0'-3'152'0,"-2"-1"56"0,2 2 9 0,0-1 1 15,0 1-14-15,0-1-18 0,-4 0 0 0,4 0 11 0,-4 2-7 16,4-1-12-16,0-1-13 0,0 2-10 0,0-1-13 15,0 1-11-15,0-1 26 0,0 1 22 0,-2-1 1 0,2 1-3 16,0-1-6-16,0 2-2 0,0-1-1 0,0 1-1 0,0-2 1 16,0 0-4-16,0 2-9 0,0 0-7 0,-4 0 13 0,4 0 6 15,0 0-2-15,0 0-3 0,0 0-11 0,0 2-7 0,0 0-17 16,-2-1-17-16,2 1-17 0,0 1-18 0,0 0-15 16,-4 0-5-16,0 1-12 0,4-1 2 0,-2 2 0 0,2-1 5 15,-5-1-1-15,3 1 5 0,2 1 3 0,-4-2 6 16,0 2-3-16,2-2 1 0,2-2-4 0,-4 2-12 0,0 0-13 15,2-1-11-15,-2-1-8 0,4-1-3 0,-3 2-6 0,3-2-2 16,-8-2-2-16,8 1 0 0,-2-1-4 0,2-3 0 16,0 3 6-16,-4-1-4 0,4-3-6 0,-2 1 6 0,2-1 1 15,0 2-2-15,0-2 2 0,0 1-4 0,0 1 4 0,0-1 1 16,2 2 0-16,-2 0 0 0,4 2 3 0,-4-3 5 0,0 3 1 16,2 0 4-16,-2 1 2 0,4 0 0 0,0 1-1 15,-4 0-2-15,0 3-2 0,3-1 0 0,-3 1-3 0,0 2-5 16,0 0 6-16,0 2-5 0,0-2-3 0,0 1-10 15,0-1-39-15,0 0-48 0,0-1-65 0,0-1-102 0,0-1-180 16,0 2-242-16,-3-4-138 0,3 2-156 0,0-1 92 0,0-2 14 16,-4 0 62-16,0 0 306 0</inkml:trace>
  <inkml:trace contextRef="#ctx0" brushRef="#br0" timeOffset="19261.98">19853 11677 263 0,'4'-3'208'0,"-4"2"55"0,4-2 3 0,-4 0-29 0,0 0-32 15,0 1 2-15,0-1-12 0,0 2-19 0,2-1-13 0,-2 2-11 16,0-1-16-16,0 1-11 0,0 0-15 0,0 0 15 0,0 1 12 16,0 1-5-16,0-1-3 0,0 1 0 0,0-1 2 15,0 1 9-15,0 1 18 0,0-2 14 0,0 2 20 0,0-1 11 16,-2-1 6-16,2 1 15 0,0-1 26 0,0 2 15 15,0-1-7-15,0-1-26 0,0-1-40 0,0 2-50 0,0-2-37 16,0 1-34-16,-4-1-22 0,4 0-20 0,0 0-10 0,-4-1-12 16,4-1-5-16,0 2-11 0,0-3-31 0,-2 2-60 0,2-2-87 15,0 1-131-15,0-1-165 0,0 2-131 0,0-2-158 16,0 0-118-16,0 1 1 0,0 1-19 0,0-1 263 0,2 2 296 16</inkml:trace>
  <inkml:trace contextRef="#ctx0" brushRef="#br0" timeOffset="20422">23480 11938 47 0,'-4'0'76'16,"2"-1"15"-16,2 1 1 0,-4-2-2 0,0 2-12 15,4-1-15-15,-2 1-7 0,2 0-5 0,0 0 3 0,-4-2 14 16,4 2 13-16,-2-2 10 0,2 2 8 0,0 0 6 15,0 0 7-15,0-1 0 0,0 1 0 0,0 0 18 0,0-1 13 16,0 1 11-16,0 0 10 0,0 0 8 0,0-2 5 0,0 2 1 16,0 0 34-16,0 0 61 0,2-1 24 0,-2-1 4 0,0 2 3 15,4 0-4-15,-4 0-7 0,0-1 11 0,0 1-8 0,2-2-37 16,-2 2-51-16,0 0-48 0,4 0-47 0,0 0-31 16,-4 0-28-16,0 0-19 0,2 0-10 0,-2 0-7 0,4 0-2 15,-4 0-4-15,0 0-3 0,0 0 3 0,0 0-3 16,0 0 2-16,0 0-1 0,2 0-4 0,-2 0-1 0,0 0-2 15,0-1-2-15,0 1-1 0,-2-2 3 0,2 2-3 0,0-1 2 16,0-1-6-16,0 0 3 0,-4 0 1 0,4 0 0 16,-2 1 0-16,2-1-4 0,0-1-1 0,0 2-2 0,0-1 1 15,0 1 1-15,0 1-2 0,-4-2 5 0,4 1 2 0,0 1 0 16,4-2 0-16,-4 2-2 0,0 0-29 0,0 2-50 0,2-2-83 16,2 0-121-16,-4 1-155 0,2 1-105 0,-2-1-124 15,0-1-128-15,5 3 116 0,-1-3-13 0,-4 2-2 0,2-1 113 16,-2-1 241-16</inkml:trace>
  <inkml:trace contextRef="#ctx0" brushRef="#br0" timeOffset="21372.4">25616 11155 21 0,'8'0'185'0,"-8"-1"106"0,2 1 38 0,2 0-15 16,0 0-46-16,-4 0-22 0,2 0-42 0,3 0-38 15,-5 0-19-15,2-2-4 0,-2 2 4 0,4 0 3 0,0 0 18 16,-4 0 53-16,2 0 13 0,2 0-6 0,-4 0-17 15,2 0-12-15,2 0-22 0,0 0-11 0,-4 0-15 0,3 0-9 16,-3 0-10-16,6 0-10 0,-6 2-1 0,0-2-7 0,4 0-6 16,0 0-2-16,-4 0 9 0,2 0 10 0,-2 1 7 0,0-1 1 15,0 0-11-15,0 0-21 0,0 2-21 0,4-2-21 0,-4 0-11 16,0 1-10-16,-4-1-1 0,4 0-6 0,0 0 0 16,0 0-2-16,0 0 1 0,0-1-2 0,0 1 1 0,0 0 1 15,-2-2-3-15,2 2-8 0,0 0-7 0,0-1-5 16,0 1 2-16,0 0 9 0,0 0 10 0,0 0 12 0,0 0-1 15,2 0 2-15,-2 1-8 0,0-1-8 0,4 2-8 0,0-1-4 16,-2 2-6-16,3 0-13 0,-5-1-27 0,2 1-54 16,2 1-79-16,0-2-131 0,-4 1-171 0,6-2-177 0,-6 0-91 15,2 1-159-15,2-2 71 0,0-2 24 0,-2 1 47 0,-2-2 178 16</inkml:trace>
  <inkml:trace contextRef="#ctx0" brushRef="#br0" timeOffset="22309.99">26984 9450 129 0,'0'-2'124'0,"-4"1"70"0,0-1 3 0,4 1 16 16,0-1-21-16,-2 1-28 0,2 1-23 0,0-2-18 0,0 2 10 15,-4-1 6-15,4 1 6 0,0-2 2 0,0 2 2 16,0 0-8-16,0-1-7 0,0 1-16 0,0 0-9 0,0 0 7 15,0-2 20-15,4 2-2 0,-4 0 0 0,0 2-3 0,0-2-3 16,0 0-9-16,2 0-6 0,-2 1-7 0,0-1 10 16,0 2 16-16,0-1 7 0,0 1 2 0,0-1-9 0,0 2-8 15,0-1-14-15,-2 1 5 0,2-2-4 0,0 1-7 0,-4 1-7 16,2-1-14-16,2 0-13 0,0 0-19 0,-4-1-17 0,4 1-14 16,-5-2-9-16,5 1-8 0,0-1-2 0,-2-1 0 15,2 1-5-15,0-2 4 0,0 1-4 0,0-3-2 0,0 2 6 16,0 0-2-16,0-1 2 0,0 0 8 0,0 2 3 0,2-2-1 15,-2 0-1-15,0 0-5 0,5 1 5 0,-1 1 0 16,-4-2 2-16,6 1 2 0,-6 2 2 0,2-1 7 0,-2 1 1 16,4 0 5-16,0 0 5 0,-4 1-3 0,0-1 11 0,2 2 9 15,-2 1 6-15,4 0 3 0,-4 0-2 0,0 0-5 16,-4 1-11-16,4-1-12 0,0 2-5 0,0-3-5 0,-2 3-11 16,2-2-14-16,0 0-34 0,0-1-63 0,0 1-77 0,0-2-87 15,-4 0-89-15,4-1-57 0,-4 0-101 0,4 0-148 16,0-1-29-16,0 0 17 0,-2-2-9 0,2 1 24 0,-4-1 190 15</inkml:trace>
  <inkml:trace contextRef="#ctx0" brushRef="#br0" timeOffset="64026.05">21178 10273 15 0,'0'2'37'0,"-4"-1"8"0,-1 1-1 15,5-2-4-15,-2 1-4 0,2 1-2 0,0-2-5 0,-4 1 8 16,0-1-3-16,4 0-2 0,0 2-7 0,-2-2 1 0,2 0-5 16,0 0 1-16,-4 1-2 0,4-1 0 0,0 0 0 0,0 0 6 15,0 2-3-15,0-2 0 0,-2 1 1 0,2-1-2 16,0 0-2-16,0 0 2 0,0 2-2 0,0-2 2 0,0 0 5 16,0 1 0-16,0-1 1 0,0 0-2 0,0 0 1 15,0 2-2-15,0-2 1 0,0 0-2 0,0 1 3 0,0-1 0 16,0 0 1-16,0 0 0 0,0 0-1 0,0 0 2 0,-4 0 1 15,4 0-2-15,0 0 0 0,0 0-1 0,0 0 0 0,0 0 1 16,0 0-3-16,0 0-1 0,0 0 1 0,0 0-1 16,0 0-1-16,0 0-1 0,0 0 0 0,0 0 2 0,0 0 47 15,0 0 19-15,0 0-14 0,-4 0-14 0,4 0-14 0,0 0-17 16,0 0-4-16,0 0-4 0,0 0 1 0,0 0-4 16,0 0-5-16,0 0 0 0,0 0 0 0,0 0 1 0,0 0 3 15,0 0 0-15,0 0 0 0,0 0 0 0,0 0 1 16,0 0 2-16,0 0-2 0,0 0-3 0,0 0 1 0,0 0-3 15,0 0 1-15,0 0-3 0,0 0-1 0,0 0 0 0,0 0 2 16,0 0-2-16,0 0-1 0,0 0 0 0,0 0-3 0,0 0 1 16,0 0 0-16,0 0 0 0,0 0 1 0,0 0-3 15,0 0 1-15,0 0 1 0,0-1-4 0,0 1 3 0,0 0 1 16,0 0 1-16,0 0-3 0,0 0 2 0,0 0 3 16,0 0 3-16,0 0 0 0,0 0-1 0,0 0 4 0,0 0-1 15,4 0 2-15,-4 0 0 0,0 0-1 0,0 0 3 0,0 0-1 16,0 0-2-16,0 0 0 0,4 0-2 0,-4 0 3 0,0 0 1 15,0 0-3-15,0 0 1 0,0 0 1 0,0 0-2 0,0 0 3 16,0 0 6-16,2 0 3 0,-2 0 2 0,0-2 3 16,0 2-1-16,0 0 3 0,0 0-1 0,0 0 7 0,0 0-2 15,0 0 5-15,4 0 2 0,-4 0 3 0,0 0-1 16,0-1 4-16,0 1 3 0,2 0-3 0,-2-2 0 0,0 2 1 16,0 0-1-16,0 0-1 0,0-1-2 0,4 1-1 0,-4-2-1 15,4 2-3-15,-4 0-1 0,0 0 1 0,0-1-3 16,0 1-2-16,2 0-4 0,-2 0-2 0,0-2 3 0,0 2-8 15,0 0 0-15,0-1 0 0,5 1-2 0,-5 0-1 0,0 0 0 16,4-2 4-16,-4 2-4 0,0 0 0 0,0-1 4 0,0 1 1 16,2 0 0-16,-2 0 4 0,4-2 0 0,-4 2 5 15,0 0-3-15,0-1 4 0,2-1 4 0,-2 2 3 0,0-1 0 16,0-1 4-16,4 2-1 0,-4-1-4 0,4 1-5 16,-4-2-1-16,0 2-5 0,2-1 0 0,-2-1-4 0,0 0-5 15,0 2 2-15,4 0-5 0,-2-1-1 0,-2 0 2 0,0 1-3 16,0-2 2-16,5 1-3 0,-1 1 3 0,-4-2-7 0,0 2 2 15,0-1-2-15,2 1-4 0,-2-2 1 0,0 2 1 0,0-1 0 16,4-1 3-16,-4 2 5 0,2-1-3 0,-2 1 4 16,0-2 1-16,0 0-1 0,4 2 1 0,-4-1-7 15,4 1 6-15,-4-1-6 0,0-1 0 0,2 1-1 0,-2 1-2 16,0-2-1-16,4 2 1 0,-4-1-2 0,5-1-3 0,-5 2 1 16,0-1-2-16,0 1 1 0,2-2 4 0,-2 2-4 0,4-1 2 15,-4 1 2-15,0-2-4 0,0 0 1 0,2 2-2 16,-2-1-1-16,0 0 0 0,0 1-1 0,4-2-2 0,-4 2 4 15,4-1 1-15,-4 1-2 0,0-2 3 0,0 2-1 0,2-1-1 16,-2-1 2-16,0 2-2 0,0-1 1 0,4-1 1 16,-4 2-2-16,2-1-1 0,-2-1-7 0,5 1 1 0,-5 1 0 15,4-2 4-15,-4 1-5 0,0-1-1 0,0 1 0 16,2-1 0-16,-2 2 0 0,0-1 0 0,4-1 3 0,0 2-1 16,-4-1 2-16,0-1-3 0,2 2-1 0,-2-1 0 0,4-1 4 0,-4 2-2 15,0-1-2-15,2-1 0 0,-2 0 3 0,0 1-3 16,4 0 1-16,-4 1-1 0,5-3 4 0,-5 3-3 0,0-2 6 15,2 1-5-15,2-1 3 0,-4 1 0 0,0-1-3 16,2 2 0-16,-2-1 2 0,0-1 3 0,4 0-2 0,0 1 166 16,-4 0-174-16,0-1-35 0,2 1 3 0,-2 1 13 15,0-2 8-15,4 1 3 0,-2-1 6 0,-2 1 5 0,0-1 0 16,4 1 2-16,1-1-1 0,-5 0-1 0,0 1 0 0,2 0 0 16,-2-1 4-16,0 1 1 0,4-1 0 0,-4 1-5 0,4-1 8 15,-4 1-3-15,2-1 1 0,-2-1 3 0,4 3-3 16,-4-1 0-16,0-1-2 0,2 1 0 0,-2-2 5 0,0 3-2 15,4-2-1-15,0 1-1 0,-4-1 3 0,0-1-6 0,3 2 2 16,-3-1 5-16,0 1-7 0,4-1 2 0,-2 0 4 16,-2 0 2-16,0 0-7 0,4 1 1 0,0-1 1 0,-4 1 0 15,0-1 4-15,2-1 1 0,-2 2-5 0,4 1 0 16,0-2 1-16,-4 0 3 0,0 1-3 0,2 0-1 0,-2-1-1 16,5 1 3-16,-5-1 1 0,2 1-7 0,-2-1 5 0,0 2-2 15,4-1 5-15,-4-1-6 0,4 1 4 0,-4-1 1 0,2 0 2 16,-2 1-2-16,4 0-4 0,-4 1 3 0,0-3 1 0,2 1 1 15,-2 1-4-15,4-1 2 0,0 1-2 0,-4-1 0 16,3 1 0-16,-3-1-2 0,0 1-1 0,4-2 3 0,-2 3 0 16,-2-3 1-16,4 3-5 0,0-2 3 0,-4 1-4 15,2-1 0-15,-2 1 7 0,0-1 0 0,4 2-5 0,0-3 2 16,-4 3-2-16,0-1-2 0,2-1 5 0,3 0-3 0,-5 1 4 16,2 0-2-16,-2 1 0 0,0-3 3 0,4 3-5 0,0-2 0 15,-4 1 7-15,2-1-4 0,-2 1-5 0,4-1 0 16,-2 1 2-16,-2-1 3 0,0 0-5 0,4 0 5 0,0 0-3 15,-4 1-2-15,0-1 0 0,2 2 0 0,-2-3 0 0,5 2 0 16,-5-1 3-16,2 2-2 0,-2-1-1 0,4-1 0 16,0 0 0-16,-4 1 3 0,0 0 3 0,2 1-4 0,-2-3 4 15,0 3 0-15,4-2-4 0,0 1 2 0,-4-1 0 16,0 1-2-16,2-1 4 0,-2 2 0 0,4-3-3 0,-4 3 0 16,3-1 3-16,-3-1-2 0,0 1 1 0,4-1 0 0,0 1-1 15,-4-1-2-15,2 1 3 0,-2-1 3 0,4-1 1 0,-4 2-4 16,2-1-2-16,-2 1 1 0,4-3 2 0,0 3-5 0,-4 0-1 15,2-1 0-15,-2 1 0 0,5-1 8 0,-5 1-6 16,4-1-2-16,-4-1 0 0,2 2 0 0,-2-1 4 0,4 0-3 16,-4 1 0-16,0 0 2 0,2 1 2 0,-2-2-4 15,0 1-1-15,0 1 3 0,0-2 1 0,4 2 3 0,-4-1-5 16,4-1 1-16,-4 2-3 0,0-1 5 0,0-1-1 0,2 1-1 16,-2-1-3-16,4 0 0 0,-4 1 3 0,0 0-3 0,0 1 1 15,2-2-1-15,-2 1 0 0,0-1 0 0,0 2 0 16,0-1 0-16,5-1 0 0,-5 1 4 0,4-1-4 0,-4 2 0 15,0-1 0-15,0-1 0 0,2 2 0 0,-2-1 0 0,0 1 0 16,0-2 0-16,4 1 0 0,-4-1 0 0,0 1 5 16,2 1-1-16,-2-2-5 0,0 2 1 0,0-1 0 0,4-1 0 15,0 2 0-15,-4-1 2 0,0-1-1 0,2 1 3 16,-2-1-3-16,0 1-1 0,4 1 0 0,-4-2 0 0,5 0 0 16,-5 0 0-16,2 0 0 0,-2 1 0 0,4-1 0 0,-4 1 0 15,0-1 0-15,2-1 0 0,-2 2-4 0,0-1 3 0,4 0 1 16,0 1 0-16,-4 0 0 0,2-2 4 0,-2 1-7 0,0 1 2 15,4-1 1-15,-2 1 4 0,-2-1-3 0,0-1-1 16,5 3 0-16,-5-2 0 0,4 0 0 0,-4 0 4 0,0 1-3 16,2-1-1-16,-2 1 3 0,4-1-4 0,-4 1 1 15,4-1 0-15,-4 1 0 0,0-1 0 0,2 0 2 0,2 0-3 16,-4 0 0-16,0 1 1 0,2-1 0 0,-2 1 0 0,0-1 0 16,4-1 0-16,1 2 0 0,-5-1 0 0,2 1 0 0,2-3 0 15,-4 3 0-15,0 0 2 0,2-1 0 0,-2 1-5 16,0-1 2-16,4-1 1 0,0 2 2 0,-4-1 0 0,0 1-5 15,2-1 2-15,-2 0 3 0,0 0 0 0,4 0-2 0,-2 1 0 16,-2-1 0-16,0 2 0 0,4-1 0 0,-4-1 0 16,5 1 0-16,-5-1 0 0,0-1 0 0,0 3 0 0,2-2 0 15,-2 1 0-15,0 0 0 0,0-1 0 0,4 1 0 16,-4 1 0-16,0-2 0 0,4 1 0 0,-4-1 0 0,0 1-3 16,0 1 2-16,2-2 1 0,-2 2 2 0,4-1 0 0,-4-1-2 15,0 2 0-15,0-2-3 0,2 2 2 0,-2-1-3 0,0 0 5 16,0 1-3-16,0-2 0 0,4 2 2 0,-4-1 4 0,0 1-6 15,0 0 4-15,5-2-1 0,-5 2 2 0,0-1-4 16,0 1 1-16,0-2-4 0,0 2 1 0,0-1 3 0,2-1 4 16,-2 2-3-16,0-1-1 0,0-1 0 0,4 2-3 15,-4-1 5-15,2 1-1 0,-2-2-1 0,0 2 0 0,4-2 0 16,-4 1 0-16,4 0 0 0,-4 1-3 0,0-2 1 0,0 1-1 16,2 1 2-16,-2-2 0 0,0 2 5 0,0-1-3 0,4-1-1 15,-4 2-4-15,0-1 3 0,2 1 1 0,-2-2 0 16,0 2 0-16,0 0 0 0,0 0 0 0,0-1 4 0,4 1-7 15,-4 0 2-15,0 0 1 0,0-2 4 0,5 2-3 16,-5 0 3-16,0 0-3 0,0-2-1 0,0 2 0 0,0 0 0 16,0 0-3-16,0 0 1 0,0 0 2 0,0 0-6 0,0 0-15 15,0 0-27-15,0 0-33 0,0 0-57 0,0 0-96 16,0 0-125-16,0 0-169 0,0 0-139 0,0 0-133 0,0 0-88 16,-5 0 85-16,5 0 56 0,-4 0 50 0,4 2 241 0</inkml:trace>
  <inkml:trace contextRef="#ctx0" brushRef="#br0" timeOffset="66518.45">21926 9750 48 0,'0'-3'45'0,"-2"0"13"0,2 0 0 0,0 1 1 0,0 0 3 16,0 0-1-16,0 0-8 0,0 1-7 0,0-1-7 0,0 1-4 16,0-1-1-16,0 1-3 0,0-1-2 0,0 2 2 0,0-1 1 15,0 1 3-15,0-2 2 0,0 0 2 0,0 2 2 16,0-1-2-16,0 0 2 0,0 1 3 0,0-2-2 0,0 2 2 15,0 0 2-15,0-1-2 0,0 1 0 0,0 0 0 0,0 0-1 16,0-2 0-16,0 2 2 0,0 0 1 0,0 0-1 16,0-1 0-16,0 1 8 0,0-2 3 0,0 2 1 0,0 0-7 15,0 0-1-15,0 0-4 0,0 0 1 0,0 0-2 0,0 0-3 16,0-1-2-16,0 1-2 0,0 0-1 0,0-2-4 16,0 2 2-16,0 0-6 0,0 0 0 0,0 0-4 0,0 0 1 15,0 0-2-15,0 0 3 0,0 0 0 0,0 0-3 0,0 0 3 16,2 0 3-16,-2 0-1 0,0 0 4 0,0 0-2 15,0 0 4-15,0 0 1 0,0 0-2 0,0 0 3 0,0 0 0 16,4 0-4-16,-4 0-2 0,0 0-1 0,0 0-5 0,4 0 8 16,-4 0-1-16,0 2 4 0,0-2-4 0,0 0 3 15,0 0-2-15,2 1 0 0,-2-1-1 0,4 0 2 0,-4 0 13 16,0 2 3-16,0-2 2 0,2 1-3 0,-2-1 2 0,0 0 1 16,0 2-2-16,0-2 4 0,5 1 0 0,-5 1-3 0,4-2 0 15,-4 1 2-15,0 0-3 0,0 1-1 0,2 0 0 16,-2-1 1-16,4 1-2 0,-4-1-1 0,2 1 1 0,-2-1-1 15,0 1-3-15,4 1 0 0,0-2 0 0,-4 0 0 16,0 1 3-16,2 0 2 0,-2 1 0 0,0-2 6 0,4 2 1 16,1-1 0-16,-5-1 0 0,0 1-3 0,2 1-1 0,-2-2 1 15,4 0 4-15,-4 1 5 0,2 0 1 0,-2-1 1 16,0 2-3-16,4 0-2 0,-4-1-3 0,4-1 1 0,-4 2-4 16,2-2-4-16,-2 1-3 0,4 1-3 0,-4 0-8 0,2 0 1 15,-2-1 3-15,0 1-6 0,5-1 3 0,-1 2-4 0,-4-3 0 16,0 2-2-16,2 0-3 0,-2-1-2 0,4 1 0 15,-4-1 4-15,4 2 0 0,-4-3 3 0,0 2-4 0,2 0-1 16,2 0 2-16,-4-1 2 0,0 1-4 0,2-1-1 16,-2 0-3-16,0 1-5 0,4 0 3 0,1-1-4 0,-5 1 0 15,0 0-1-15,2-1 0 0,2 0-1 0,-4 0-2 0,0 1 2 16,2-2 0-16,-2 2 0 0,0-1 1 0,4-1 0 0,0 2-2 16,-4-2-6-16,0 3 5 0,2-1-2 0,-2 0 1 0,0-2 4 15,4 1-1-15,-2 1 1 0,-2-1 0 0,0 0-1 16,5 0 2-16,-5 1-1 0,4-2-1 0,-4 2-2 0,2-1 2 15,-2 1-3-15,0 0-1 0,4-2 0 0,-4 2 1 16,4-1-1-16,-4 1-1 0,2-2 2 0,-2 2-5 0,4-1 3 16,-4 1-4-16,0-1 1 0,2 0-1 0,-2 1 1 0,0 0 0 15,4-1-1-15,1-1-1 0,-5 2 2 0,2-1-1 0,-2 0-1 16,4 0 5-16,-2 1-4 0,-2-1 5 0,0 1-4 16,4-2 3-16,0 1-4 0,-4 1 2 0,2-2-2 0,-2 0-1 15,4 1 4-15,-4 0-2 0,2-1 4 0,-2 2-4 0,4-1 2 16,1-1 3-16,-5 2-5 0,2-1-1 0,-2 1 3 15,4-2 3-15,0 1-8 0,-4 1 1 0,2-2 4 0,2 2 0 16,-4-1 0-16,2 1-3 0,-2-2 0 0,0 2-3 16,4-2 5-16,0 1 2 0,-4 1 0 0,3-1 2 0,-3 1-1 15,6 0-1-15,-6 0-1 0,4-2-3 0,0 0-1 0,-4 3-1 16,2-3 1-16,-2 2 0 0,4 0 1 0,0-1-4 0,-4 1 4 16,2-1-3-16,3 2 1 0,-5-3 1 0,2 2 1 0,-2 0 3 15,8 0 1-15,-8-1-6 0,2 1 5 0,2 0 2 16,-4 0-4-16,2-2 3 0,2 2 3 0,0 0 3 0,-4 0-1 15,2-1 2-15,-2 0-2 0,5 2-1 0,-3-1-2 16,2-2 3-16,0 2-5 0,-4 0 3 0,2 0-3 0,2-2 2 16,0 3-2-16,-4-1 2 0,2 0-1 0,2-2-4 0,-4 2 3 15,3 0-2-15,1-2-6 0,0 3 4 0,-4-1 2 0,2 0-3 16,-2-2 7-16,6 2-7 0,-6 0 3 0,4 0 5 16,0-1-1-16,-4 2-7 0,2-1 4 0,3 0-2 0,-1-1 3 15,-4 2 0-15,2-1-2 0,2 0-3 0,-2 0 2 0,-2 0-4 16,4 0 1-16,0 0 0 0,-2 0-3 0,2 0 3 15,-4 0 0-15,2 0-3 0,-2 0-1 0,5 0 1 0,-1 0 0 16,-2 0 3-16,-2 0-5 0,4 0-3 0,-2 0 4 0,-2 0 1 16,8 0 6-16,-8 0 1 0,2 0-5 0,-2 0-2 15,5 0 0-15,-1-1 0 0,-4 1-5 0,2-1 12 0,2 2-2 16,-4-3 1-16,2 2-1 0,-2 0-5 0,0-1 5 0,4 1-1 16,0-1-1-16,-4 0-3 0,0 0 3 0,2-1-3 0,-2 2 9 15,0-1-12-15,0-1 3 0,4 1 0 0,-4-1 7 16,2 1-2-16,-2-2 1 0,0 2 0 0,0-2 2 0,0 0 0 15,0 2 0-15,0 0-1 0,0-2-3 0,5 1 4 16,-5-1-3-16,0 0 5 0,0 0-8 0,0 0 0 0,0 0-13 16,0 0-24-16,0 0-47 0,0 0-66 0,0 0-105 0,0-1-177 15,-5 1-254-15,5-4-240 0,0 4-203 0,-2-2 57 0,-2-1 66 16,4 1 170-16,-2 1 388 0</inkml:trace>
  <inkml:trace contextRef="#ctx0" brushRef="#br0" timeOffset="72905.02">21360 10554 185 0,'0'-2'148'0,"-3"-1"48"16,3 2-8-16,0-3-6 0,-4 3-30 0,0 0-25 0,4-1-19 15,0 1-13-15,0-1-10 0,-2-1-3 0,2 3 0 16,0-1-9-16,0-1-5 0,0 1-12 0,0-1-3 0,-4 0-7 15,4 2 0-15,0-1-3 0,0 1-5 0,0-1 3 16,0 1 1-16,0 0 0 0,0 0 2 0,0 0 5 0,0 0 9 16,0 0 11-16,0 0 10 0,0 0 7 0,0 0 1 0,4 1 1 15,-4 0 36-15,0-1 18 0,2 4 9 0,-2-3 9 0,0 1-2 16,4 1-5-16,0 0-9 0,-4 0-8 0,3 1-10 16,-3-1-14-16,6 3-9 0,-6-1-7 0,8 2-12 0,-8-1-6 15,2 1-13-15,6 1-11 0,-6 0-4 0,3 1-4 0,-3-2-4 16,6 0 2-16,-2 1 2 0,-4 1-1 0,6-3-7 15,-5 2-2-15,1-1-7 0,-2-2-3 0,6 1-7 0,-6 0-7 16,2-2-1-16,0 1-4 0,-2-2-6 0,3 0-2 0,-3 1-20 16,2-3-36-16,0 3-42 0,-4-3-37 0,2 2-34 15,-2-1-39-15,6-1-36 0,-6 1-42 0,0-1-44 0,4-1-43 16,0 2 27-16,-4-2 32 0,0 0 2 0,0 0-12 0,0-2 16 16,0 2 12-16,0-1-18 0,-4-1 23 0,0 2 16 0</inkml:trace>
  <inkml:trace contextRef="#ctx0" brushRef="#br0" timeOffset="73345.86">21364 10494 32 0,'0'-7'161'0,"0"3"78"0,0 0 1 15,-4-1 4-15,4 0-26 0,0 3-26 0,0-1-17 0,0 0-2 16,-3 1-15-16,3-1-20 0,0 2-15 0,-4-1-16 15,0 2-18-15,4 0-12 0,-2 0-12 0,2 2-10 0,-4-1-7 16,2 2-5-16,-6 0-7 0,8 0-4 0,-2 1 0 16,-7 1 3-16,7 0 3 0,-2 1 2 0,2-2 21 0,-6 2 11 15,6 0 3-15,-4-2-2 0,6 1-4 0,-9 1-4 0,7-3-3 16,-2 0-4-16,2 0-6 0,2 2-3 0,-4-4-3 0,0 2-5 16,2-1 1-16,2 1 0 0,0-2 1 0,-4 1 1 0,-1 0 1 15,5-2-1-15,-2 2 2 0,2 0 0 0,-4-2-2 16,4 1-1-16,0-1-7 0,0 0-10 0,0 2-9 0,-2-2-4 15,2 0 2-15,0 0-1 0,0 0-2 0,0 0 5 16,0 0 2-16,0-2 6 0,2 2 8 0,-2 0 7 0,0-1 5 16,4 1 9-16,-4-2 8 0,2 0 10 0,-2 1 5 0,9 0 0 15,-9-1 6-15,2 1 3 0,2-1 11 0,0 1-5 0,-2-1-9 16,2 1 2-16,-2-1-11 0,7 2-2 0,-7-1-8 16,2-1-6-16,-2 0-12 0,6 2-11 0,-6 0-9 0,4 0-12 15,-2 0-2-15,3 0-5 0,-3 0-1 0,0 0-5 0,2 2 1 16,-4 0-32-16,6-2-47 0,-5 1-58 0,1-1-70 15,-2 2-61-15,6-1-41 0,-8-1-71 0,2 2-81 0,2-2-91 16,0 1 53-16,-2-1-23 0,3 2-17 0,-5-2-7 16,2 1 56-16,-2 1 131 0</inkml:trace>
  <inkml:trace contextRef="#ctx0" brushRef="#br0" timeOffset="75290.03">22709 9851 94 0,'5'-1'88'0,"-5"-2"24"0,4 2 12 15,-4-2-16-15,0 1-11 0,2-1-12 0,2 2 12 0,-4-3 3 16,0 3 5-16,2 0 2 0,-2-2 4 0,0 1-3 0,4-1-2 16,0 0 6-16,-4 2 12 0,0-2-1 0,0-1-1 0,2 3 0 15,-2-2 0-15,0 2-3 0,4-2 0 0,-4 1-6 16,0-1 0-16,0 2-1 0,2-1 43 0,-2 0 11 0,0 1 7 15,0 0-4-15,0-1 0 0,0 1-5 0,0 1-1 16,0-2-8-16,0 2-4 0,0-1-8 0,0 1-2 0,0 0-6 16,0 0-4-16,0 0 10 0,0 0-11 0,0 1-13 0,0-1-23 15,-2 2-11-15,2-1-16 0,-4 2-15 0,4-2-4 0,-2 3-12 16,-2 0-7-16,0-1-3 0,2 2-12 0,2 1-1 16,-6 0-2-16,-3 0-1 0,7 1-4 0,-6 2-3 0,2 0 1 15,4 0-1-15,-6 0 0 0,1 0 0 0,1 2 3 0,0-2-3 16,-2 1 7-16,1 1 6 0,-3-2 5 0,4 0 4 15,4 0-7-15,-6 0 4 0,1-2-4 0,1-1 2 0,2 2-4 16,-2-2-7-16,2 0-3 0,-3 0 0 0,5-1-4 16,-2 0-2-16,0 0 0 0,2-1 0 0,-4 0 0 0,2 1 0 15,0 0-5-15,2-1 2 0,-3 0-8 0,3 0-14 0,-2 0-9 16,0-1-8-16,2 2-12 0,2-2-10 0,-8 0-14 0,8 1-16 16,-2-1-13-16,-2 0-19 0,1-1-16 0,3 1-31 0,0-1-8 15,-4 0-26-15,0 1-36 0,4-1-32 0,-2-1-29 16,2 2-20-16,-4-1-11 0,4-1 66 0,-2 1 33 0,2-1 11 15,0 0 1-15,-4 1 6 0,0 0 8 0,4-1 29 16,0-1 12-16,-2 3 10 0,2-3 1 0,0 2-1 0,-5-1 25 16,5 1 15-16,-4-2 9 0,4 1 9 0,0-1 30 0,0 2 18 15,0-2 12-15,0 1 12 0,0 0 14 0,-2-1 10 16,2 0 11-16,0 0 11 0,0 2 13 0,0-2 10 0,0 2 14 16,0-2 29-16,0 0 3 0,0 0-7 0,2 0-10 0,-2 0-5 15,0-2-7-15,0 2 8 0,0-2 5 0,0 2 4 0,0 0 3 16,0 0 2-16,4-1 0 0,-4 1-4 0,5 0-5 15,-5-1-2-15,0 1-7 0,0 0 1 0,0 0 2 0,0 0 6 16,0 0-6-16,2-2-4 0,-2 2-4 0,0 0-6 16,0 0-3-16,4-1-4 0,-4 1-7 0,4 0-3 0,-4 0-2 15,0-2-3-15,2 2-3 0,-2 0 2 0,4 0 0 0,-4-1 1 16,2 1 2-16,-2 0 0 0,0-2 0 0,8 2 1 0,-8-1 4 16,3-1 0-16,-3 2 2 0,6-1 1 0,-6 1-1 0,4-2-5 15,0 0 1-15,-2 1 2 0,2 0-4 0,0 1 0 16,3-3-1-16,-7 3-4 0,2-2-4 0,6-1-1 0,-6 2-4 15,2-1-4-15,-2-1 3 0,6 1-1 0,-6 0-3 16,5 0-1-16,-3 1-2 0,0-2-2 0,-2 1 1 0,6-1 3 16,-6 2 2-16,2-2-1 0,-1 1 5 0,1 1-4 0,0-2 3 15,-2 1 2-15,-2 2-1 0,4-1 2 0,-2-1-1 16,-2 1 2-16,4-1 4 0,0 2 5 0,-4-1 1 0,0-1-5 16,2 2-1-16,-2 0-7 0,0 0-3 0,0-1-1 0,0 1-1 15,0 0-5-15,0 0-4 0,0 0 0 0,0 0-1 16,0 1 0-16,0-1 4 0,0 0 1 0,-2 0 0 0,2 2-1 15,-4-2 0-15,0 1-2 0,4-1 5 0,0 2 2 0,-2-1 4 16,-2-1 1-16,2 2-3 0,2-2-2 0,-4 1-1 16,0-1-2-16,1 2 2 0,3-2 3 0,-4 1-7 0,2 1 1 15,-2-2 1-15,0 1 1 0,2-1-3 0,2 0-2 0,-4 2-4 16,0-2 6-16,2 0 2 0,-3 0-1 0,5 0 2 0,-2 0 1 16,2 0 2-16,-8 0 9 0,8 0-6 0,-2 0-1 15,2-2-2-15,-4 2 4 0,2-1 7 0,2 1 11 0,-4-2 9 16,0 1 3-16,4 1 3 0,0-2 5 0,-2 1 3 15,2-1 5-15,0 1 1 0,0-1 4 0,0 1 0 0,0-1 5 16,-5 1-4-16,5-3 1 0,0 3-4 0,0 0 2 0,-2-1-5 16,2 1-3-16,0-1-7 0,0-1-12 0,0 2-5 0,0-1-7 15,0 2-8-15,0-1-8 0,0-1-3 0,0 0-3 16,0 1-9-16,0 0-18 0,0 1-36 0,0-2-55 0,0 1-74 16,0 1-92-16,0-2-109 0,0 2-135 0,0 0-6 0,0 0-38 15,-4 0-40-15,4 0-21 0,-4 0 124 0</inkml:trace>
  <inkml:trace contextRef="#ctx0" brushRef="#br0" timeOffset="93112.92">21477 9637 114 0,'-4'-1'72'0,"0"-1"5"0,4 2 8 16,-2 0-15-16,-2-1-13 0,4 1-12 0,-2 0-6 15,2-2 0-15,0 2-3 0,0 0 1 0,-4 0-1 0,4-1 2 16,-4 1 7-16,4-2 4 0,0 2-3 0,0 0 4 16,0 0 1-16,0-2 3 0,0 2 3 0,0 0-1 0,0 0-1 15,0-1-4-15,0 1 2 0,0 0-2 0,0-1 0 16,0 1-2-16,0 0-3 0,0 0 5 0,0 0 2 0,0-2-1 15,0 2-2-15,0 0 1 0,0-1-5 0,0 1-2 0,0 0-1 16,0 0-1-16,0 0-2 0,0 0-4 0,0 0 2 0,0 0-2 16,0 0-2-16,0 0-1 0,0 0-4 0,0 0 1 15,0 0-1-15,0 0 2 0,0 0-1 0,0 0 5 0,0 0 1 16,0 0 1-16,0 0 3 0,0 0 2 0,0 0 1 16,0-2 0-16,0 2 3 0,0 0-1 0,4 0 0 0,-4-1-1 15,0 1 12-15,0-2 5 0,4 2 3 0,-4 0-4 0,0 0 1 16,0 0-4-16,0 0-1 0,0 0-5 0,0 0-2 0,0 0-2 15,0 0 0-15,2 0-2 0,-2 0-3 0,0 0-3 0,0 0 2 16,4-1-4-16,-4 1 0 0,2 0 2 0,-2 0 3 16,0 0 1-16,0 0 0 0,4 0 5 0,0-2-4 0,-4 2 4 15,0 0-2-15,2 0 3 0,-2-1-2 0,0 1 2 16,5 0-5-16,-5-2-2 0,2 2-3 0,-2 0-2 0,4 0-4 16,-4 0-3-16,4 0-4 0,-4 0-6 0,2 0-1 0,-2 0 1 15,0 0-7-15,4 0 4 0,-4 0-5 0,4 0 5 16,-4 0-4-16,2 0-1 0,2 0 5 0,-4 0 2 0,3 0 10 15,-3 0 8-15,4 0 6 0,0 2 1 0,-4-2-4 0,2 0-2 16,-2 1 6-16,4-1-2 0,-2 0 2 0,2 0-2 0,0 0-8 16,-4 0-3-16,2 0 5 0,3 0-7 0,-1 0-3 15,-4 0-3-15,2 0-6 0,2 0-4 0,-4 0-3 0,2 0 3 16,-2 0-1-16,0 0-1 0,4 0-1 0,0 0 0 16,-4 0 0-16,2 0 4 0,2 0-4 0,-4 0 8 0,2 0-3 15,-2 0 3-15,5 2 16 0,-1-2 12 0,-4 0 14 0,2 0-3 16,2 0-9-16,-2 0-5 0,-2 0-8 0,4 0-7 0,0 0-3 15,-2 0 3-15,-2 0 3 0,4 0 2 0,1 1 2 0,-5-1-4 16,2 0-1-16,2 0 1 0,-2 2-2 0,-2-2 2 16,4 1-5-16,0-1 4 0,-2 0-5 0,2 0 3 15,-2 2-1-15,-2-2 0 0,9 0-7 0,-9 0 5 0,2 1-2 16,2-1-4-16,0 0-4 0,-2 2 1 0,2-2-4 0,-2 0-1 16,-2 0 4-16,4 1-5 0,1-1 0 0,-3 0 1 0,2 0-4 15,-2 1-5-15,-2-1 2 0,8 0 1 0,-8 0 2 0,2 2 3 16,2-2-4-16,-2 0 0 0,2 0 2 0,1 2-1 15,-3-2-5-15,-2 1 2 0,4-1 0 0,0 0 2 0,-2 0-2 16,2 2-2-16,-2-2 2 0,2 0 1 0,1 1 0 16,-3-1-1-16,2 0-3 0,-2 0 4 0,6 2 0 0,-8-2-1 15,2 0 1-15,2 1 1 0,-2-1-5 0,2 0 3 16,1 0 1-16,-3 2 0 0,-2-2-1 0,4 0-2 0,0 0-2 0,-2 0 0 16,2 1 4-16,-2-1-2 0,-2 2-2 0,4-2 0 15,0 0 0-15,-4 0 3 0,3 0 1 0,1 0-2 0,-2 1 1 16,-2-1 0-16,4 0-3 0,0 1 2 0,-2-1-1 0,-2 0 0 15,4 0 2-15,0 2 2 0,-4-2 3 0,2 0-2 16,3 2 3-16,-3-2-2 0,-2 0 1 0,8 0-2 0,-8 0 3 16,2 0-3-16,2 0 2 0,-2 0 3 0,2 0-5 15,0 0-1-15,-4 0 0 0,2 0 0 0,3 0 2 0,-3 0-2 16,2 0-4-16,0 0-1 0,-2 0 7 0,-2 0-2 0,4 0-2 16,0 0 0-16,-2 0 3 0,2 0-1 0,-4 1-5 0,3-1 4 15,1 0 1-15,0 0 1 0,-4 0-3 0,2 0 3 16,2 0 0-16,-2 0-5 0,-2 0-1 0,8 0 3 0,-8 0 2 15,2 0-2-15,-2 0-1 0,9 0 0 0,-9 0-1 0,2 0-1 16,2 0 3-16,-2 0 5 0,2 0-5 0,0 0-2 16,-2 0 2-16,2 0-2 0,-2 0-1 0,-2 2 0 0,9-2 0 15,-9 0 3-15,2 0 0 0,2 0-3 0,-2 0 0 16,2 0 3-16,0 0-3 0,-4 0-2 0,2 0 1 0,2 0 4 16,1 0 2-16,-3 1-5 0,2-1-3 0,-2 0 2 0,-2 0 1 15,8 0 0-15,-8 0-3 0,2 2 2 0,2-2 1 0,-2 1 3 16,-2-1-2-16,9 0-1 0,-9 0 4 0,2 2 0 0,2-2 2 15,0 0-5-15,-2 0-1 0,2 1 0 0,-2-1 3 16,-2 0 3-16,9 0-5 0,-9 0 3 0,2 0-3 0,2 0 3 16,-2 0 1-16,2 0-1 0,0 0-2 0,-4 0-2 15,2 0 0-15,2 0 3 0,-2 0 3 0,3 0-4 0,-1 0-2 16,-2 0 3-16,-2 0 5 0,4 0-2 0,0 0-5 0,-4 0 8 16,2 0-4-16,2 0-1 0,-2 0-1 0,-2 0 4 0,4 0-1 15,1 0-5-15,-3 0 4 0,-2 0-3 0,4 0-2 16,-2 0 3-16,-2 0 5 0,4 0-5 0,0 0 0 0,-2 0-1 15,-2 0 1-15,4 0-1 0,-2 0 1 0,-2 0 6 0,4 0-7 16,-4 0 6-16,5 0 2 0,-5 0-1 0,0 0 3 16,2 0 3-16,-2 0-1 0,0 0 6 0,4 0-2 0,0 0 2 15,-4 0 1-15,0 0 2 0,0 0 1 0,2 0-5 16,-2 0 4-16,0 0-5 0,4 0-6 0,-4 0 5 0,0 0-4 16,0 0-2-16,0 0-1 0,0 0 0 0,2 0 0 0,-2 0-1 15,0 0-5-15,0 0 4 0,0 0-2 0,0 0-1 0,0 0 0 16,0 0-13-16,0 0-21 0,0 0-35 0,0-1-50 0,0 1-64 15,0 0-98-15,0-2-122 0,-2 1-155 0,2-1-131 16,0 2-58-16,-4-3-90 0,2 2 114 0,2 1 41 0,-4-2 52 16,0 0 35-16,2 1 148 0</inkml:trace>
  <inkml:trace contextRef="#ctx0" brushRef="#br0" timeOffset="107072.03">21143 7918 82 0,'4'-1'63'0,"0"1"6"15,-4-2-13-15,2 1-3 0,-2-1-13 0,4 1-10 0,-4-1-6 16,2 2-4-16,-2-1-2 0,0 1 0 0,0-2 1 15,4 2 3-15,-4-1-1 0,0 1 2 0,0 0 0 0,4-2 4 16,-4 2-2-16,0 0 5 0,0 0 2 0,0 0-2 0,0 0 6 16,0 0 9-16,0 0-2 0,0 0 4 0,0 0-3 0,0 0 0 15,0 0 0-15,0 0-2 0,0 0 1 0,0 0-1 16,0 0 1-16,0 0-1 0,0 0 2 0,0 0-2 0,-4 0-1 16,4 0-2-16,0 0 1 0,0 0-4 0,0 0 0 0,0 0 2 15,0 0 4-15,0 0 0 0,0 0 0 0,0 0-1 16,-4 0-2-16,4 2-1 0,0-2 5 0,0 0-4 0,0 0 2 15,0 1-3-15,0-1 3 0,0 0-3 0,0 0 3 0,0 0-3 16,0 0-1-16,0 0-2 0,0 0 4 0,0 0-5 16,0 0-1-16,0 0-4 0,0 0-2 0,0 0-6 0,0 0 0 15,0 0-5-15,0 0-2 0,0 0-3 0,0 0-2 0,0 0-3 16,0 0-1-16,0 0-2 0,0 0-1 0,0 0 1 0,0 0-2 16,0 0-1-16,0 0 2 0,0 0 1 0,0 0 1 15,4 0 0-15,-4 0-2 0,0 0 0 0,4 0-1 0,-4 0 1 16,0 0-3-16,0 0 3 0,2 0-2 0,-2 0 0 15,5 0 0-15,-1 0 2 0,-4 0-1 0,2 0-1 0,2 0-2 16,-4 0 0-16,2 0 3 0,-2 0-3 0,4 0 4 0,0 0-2 16,-2 0 2-16,-2 2 0 0,6-2-1 0,-6 0 1 0,9 0 4 15,-9 0-2-15,2 0 0 0,2 0 2 0,-2 0-2 16,6 0-1-16,-6 0-2 0,-2 0 2 0,9-2 0 0,-7 2-2 16,2 0 1-16,-2-1-1 0,6 1-1 0,-6-2 2 0,2 2-1 15,-2 0-1-15,7 0 1 0,-7-1 1 0,2 1 0 16,0 0-2-16,2 0 0 0,-4 0 0 0,2 0-2 0,1 0 2 15,1-2 2-15,-4 2-2 0,6-1 0 0,-6 1 1 0,4 0 0 16,-2-2 3-16,3 2-2 0,-3-1 1 0,2 1-2 16,0-2-1-16,2 1 0 0,-5-1 0 0,3 1 0 0,2-1 0 15,-2-1 0-15,0 1-1 0,1 1 1 0,1 0-3 0,-2-1 3 16,-4 1 0-16,6 1 0 0,-1-2 1 0,-1 2 1 16,-2-1-1-16,2 1 2 0,0 0 0 0,-1 1 2 0,1-1-3 15,0 2 1-15,0-2 1 0,-2 1 2 0,2 1 0 16,1-1 0-16,1 0 1 0,-6 1-2 0,6 1-1 0,-2-1-1 15,1-1 1-15,-1 1 0 0,0-1-1 0,2 1 0 0,-6-1 2 16,7-1-3-16,-3 2-1 0,0-2 0 0,0 0 3 0,0-2-1 16,3 2-1-16,-3-1-1 0,0-1-1 0,0 1 0 0,3-1 0 15,-3-1 0-15,4 0 0 0,-8 0 2 0,4 2-1 16,3-2 0-16,-3 1 3 0,0 1 1 0,0-1-1 0,-2 1 2 16,1-1 0-16,1 2 7 0,-4 0 4 0,6 0 6 15,-6 0 5-15,4 0 6 0,-2 2 17 0,3-1 12 0,-3 1 4 16,0-1 2-16,2 2 4 0,-4 0-4 0,7 0-3 0,-7 0-8 15,4 0-1-15,2 2-9 0,-6-2-3 0,4 0-5 16,3 0-4-16,-7 0-4 0,6 0-1 0,-6 0-1 0,4-2-1 16,2 1-5-16,-5-2-1 0,3 0-5 0,4 0-4 0,-2-2-3 15,-1 1-3-15,3-4-3 0,-2 2-3 0,0-1-2 0,1-1 0 16,1 1 0-16,4-2-3 0,-7 1 3 0,3-1 0 16,0 3 0-16,-3-1 0 0,-1 0 0 0,0 2 0 0,2-1 0 15,-2 1 4-15,-4 1 7 0,7 1 5 0,-7-2 9 16,4 2 4-16,-2 0 7 0,0 0 7 0,2 2 5 0,-1-2 14 15,-3 0 6-15,2 1 11 0,-2 1 5 0,6-1 6 0,-6 1 6 16,2-2 3-16,-2 2 0 0,7-2 5 0,-9 2 16 0,2 0 7 16,6-2-2-16,-6 1-7 0,2-1-7 0,-2 0-5 0,7 2-5 15,-7-2-6-15,4 0-10 0,-2 0-4 0,0 0 2 16,-2 0-4-16,2 0-8 0,-2 0-6 0,3 0-9 0,-1 0-8 16,-2 0-12-16,2-2-8 0,0 2-9 0,-4 0-6 15,2-1-4-15,2 1-48 0,-2-2-102 0,-2 0-173 0,0 2-257 16,4-2-213-16,1 0-277 0,-5-1 36 0,0 0-1 0,0 0 281 15</inkml:trace>
  <inkml:trace contextRef="#ctx0" brushRef="#br0" timeOffset="109234.51">21496 10086 38 0,'-2'0'55'0,"2"0"11"16,-4 0-2-16,0 0-5 0,4 0 1 0,-2 0-6 0,-3 0-6 15,5 0-7-15,0 0-2 0,-2 0-3 0,2 0-2 16,0 0 0-16,0 0-4 0,-4 0 2 0,4 0-1 0,-4 0 4 15,4 0 0-15,0 0 3 0,0 0-3 0,0 0-1 16,0 0-4-16,0 0 0 0,0 0-4 0,-2 0 1 0,2 0-2 16,0 0-2-16,0 0 0 0,-4 0-3 0,4 0 2 0,0 0 2 15,0 0-5-15,0 0 3 0,0 0 1 0,0 0-2 0,0 0 1 16,0 0 2-16,0 0-5 0,0 0 3 0,0 0 2 16,0 0-2-16,0 0-1 0,0 0 2 0,0 0-2 0,0 0 2 15,0 0-5-15,0 1 1 0,0-1-1 0,0 0-2 0,0 0-2 16,0 0 1-16,-2 0-1 0,2 0 2 0,0 0-1 15,0 0-1-15,0 0 0 0,0 0-1 0,0 0-2 0,0 0 2 16,0 0 1-16,0 0 0 0,0 0 1 0,0 0 1 0,0 0 3 16,0 0-1-16,0 0 2 0,0 0-1 0,0 0 1 0,0 0-2 15,0 0 0-15,0 0 0 0,0 0 3 0,0 0 0 16,0 0 0-16,0 2-2 0,0-2-2 0,0 0 0 0,0 0 2 16,0 1 2-16,0-1-4 0,0 0 1 0,0 0 0 15,0 0 0-15,0 0-1 0,0 0 2 0,0 0-4 0,0 0 2 16,0 0-4-16,0 0 2 0,0 0-1 0,0 2-4 0,0-2 0 15,0 0 3-15,0 0-6 0,0 0 4 0,0 0-3 0,0 0 0 16,0 0 4-16,0 0-4 0,0 0 0 0,0 0 1 0,0 0 0 16,0 0 2-16,0 0-3 0,0 0-2 0,0 0-1 15,0 0 1-15,0 0 1 0,0 0-5 0,0 0 2 0,0 0-3 16,0 0-1-16,0 0 0 0,0 0 0 0,0 0 1 16,0 0-1-16,0 0 0 0,0 0 0 0,0 0 0 0,0 0 0 15,0 0 0-15,0 0 0 0,0 0-2 0,0 0-9 0,0 0-7 16,0 0-6-16,0 0-9 0,0 0-12 0,0 0-8 15,0 0-14-15,0 0-9 0,0 0-16 0,0 0-16 0,0 0-18 16,0 0-15-16,0 0-6 0,0 0-14 0,0 0-14 0,0 1-6 16,0-1 12-16,0 0-6 0,0 1-12 0,0-1 38 15,-4 0 10-15</inkml:trace>
  <inkml:trace contextRef="#ctx0" brushRef="#br0" timeOffset="112487.61">21457 10209 12 0,'-4'1'24'0,"2"-1"9"0,2 0 3 0,-7 0 2 0,7 2-2 0,-4-2 0 15,0 0 1-15,4 1-2 0,-2-1 8 0,2 0-5 16,0 0-4-16,-4 0-8 0,0 0-4 0,4 0-2 0,0 0-5 16,0 0 2-16,-2 0-1 0,2 0 3 0,-4 0-2 0,4 0 4 15,0 0-1-15,0 0 1 0,-3 0 0 0,3 0 0 16,0 0 1-16,0 0 5 0,0 0-3 0,0 0 7 0,0 0 6 16,0 0-1-16,-4 0 3 0,4 2 1 0,0-2 3 15,0 0-2-15,-4 1 4 0,4-1 3 0,0 0-1 0,0 0 1 16,0 0 1-16,0 0-3 0,0 0 0 0,0 0-2 0,0 2 0 15,-2-2-2-15,2 0 2 0,0 0 0 0,0 0 10 0,0 0 3 16,0 1-1-16,0-1 3 0,0 0-3 0,0 0 0 16,0 2-2-16,0-2 1 0,0 0 1 0,0 0 1 0,0 0-1 15,0 0-2-15,0 1 2 0,0-1-3 0,0 0-3 16,0 2-3-16,0-2-1 0,0 0 0 0,0 0-2 0,0 0 1 16,0 0 1-16,0 0 0 0,0 0 4 0,0 1 5 0,0-1 14 15,0 0 3-15,0 1-3 0,0-1 1 0,0 0-3 16,2 0-1-16,-2 0 3 0,0 0-7 0,0 0 1 0,0 0-2 15,0 0 4-15,0 0 0 0,0 0-2 0,0 0 1 0,4 0-1 16,-4 0-2-16,4 0-1 0,-4 0-2 0,0-1-6 0,3 1-6 16,-3 0-4-16,0 0-4 0,4 0-4 0,-2-1-2 15,-2 1-2-15,0 0-4 0,4 0-6 0,0-2-2 0,-4 2 3 16,0-1-2-16,2 1 1 0,-2-2-4 0,4 2-4 16,0-1 4-16,-4-1-3 0,2 2 0 0,3-1 1 0,-5 1-4 15,2-2 1-15,-2 1-1 0,4-1-2 0,0 2 0 0,-4-1 0 16,2-1-2-16,2 1-4 0,-2-1-2 0,-2 1 2 0,4-1 2 15,0-1-3-15,-2 2-1 0,-2-1 0 0,5 1 0 0,-3-1 4 16,-2 1-3-16,8-3 1 0,-8 3-1 0,2 0-1 16,2-2 0-16,0 1 0 0,-4 1 0 0,2-2 0 0,2 1 3 15,-1 1-3-15,-3-3-2 0,8 2 2 0,-8-1 0 16,2 1 0-16,2-1 0 0,-2 0 0 0,2 0 0 0,0 1 0 16,-4 0-2-16,2-1 1 0,3 0 1 0,-1 1 0 0,-2-1 0 15,2 0 0-15,-4 0 0 0,2 0 0 0,2 0 0 16,0 0 0-16,-4 0-4 0,6 0-2 0,-6 0 2 0,2 0-1 15,-2 0-2-15,9 0-3 0,-9 0-1 0,2 0 2 0,2 2 0 16,-2-3 1-16,-2 2-1 0,8-3 8 0,-8 4-4 0,2-2 1 16,-2 0 1-16,4-1 1 0,1 3 0 0,-3-2 1 15,2 0-1-15,-4 0 2 0,2 2 0 0,-2-2-4 0,4 0 4 16,0 1 0-16,-4-1-2 0,2 0 4 0,-2 2-2 16,4-1 0-16,-2-1 0 0,-2 0 0 0,5 2-2 0,-1-1 2 15,-4-1-3-15,2 2 5 0,-2-2-2 0,4 1-3 0,0-1 1 16,-4 2 2-16,2-1 3 0,-2-1-1 0,4 1-2 0,-4 1-3 15,2 0 1-15,-2-2 2 0,4 1 3 0,1 1-4 0,-5-1-1 16,2 1 0-16,-2-1 0 0,4 1 2 0,-4-1 0 16,0 0 4-16,2 2-4 0,-2-1 3 0,0 0-1 0,4-1 3 15,0 1 0-15,-4-1 1 0,0 1 2 0,2-1 1 16,-2 2 2-16,0-1-1 0,0 1 3 0,4-2-1 0,-4 2 0 16,2-1 0-16,-2-1-1 0,0 2 2 0,0-1 1 0,0 1 0 15,0 0 3-15,0 0-1 0,0-2 0 0,4 2-3 0,-4 0-3 16,0 0-1-16,0 0-5 0,0 0-2 0,0 0-9 15,0 0-19-15,0 0-33 0,0 0-44 0,0 0-59 0,-4 0-69 16,4 0-72-16,0 0-78 0,0-1-56 0,0 1 30 16,0 0-51-16,-2 0-47 0,2-2-38 0,-4 2 42 0,4 0 156 15</inkml:trace>
  <inkml:trace contextRef="#ctx0" brushRef="#br0" timeOffset="113999.08">21980 10048 114 0,'0'-3'95'0,"0"0"34"15,0 0-1-15,4 0-17 0,-4 2-22 0,0-2-3 0,0 1 2 16,0 1 0-16,0-1 0 0,0 1 1 0,0-1-5 0,2 1-4 16,-2-1-7-16,0 0-7 0,0 1-2 0,0 1 1 15,0-1 8-15,0 1 0 0,0-2 3 0,0 1-3 0,0 1-2 16,0 0-2-16,4 0-1 0,-4-2 5 0,0 2 1 0,0 0 6 16,4 0 3-16,-4-1 10 0,0 1 1 0,0 0 5 15,0 0-4-15,0 1 30 0,0-1 12 0,0 0 9 0,0 0 3 16,2 2 4-16,-2-2 3 0,0 1-1 0,0-1 0 0,0 2-11 15,4-1-5-15,-4 0-9 0,2-1-5 0,-2 4-9 0,0-4-8 16,5 1-9-16,-5 2 5 0,4-1-2 0,-4-1-5 16,0 1-5-16,2-1-5 0,-2 1-1 0,4 0-5 0,-4 0-7 15,4 0-2-15,-4-1-5 0,2 1-1 0,2-1-1 16,-4 2 0-16,2-1-4 0,-2 1-3 0,4-2-7 0,1 2-3 16,-5-1-4-16,2-1-7 0,2 2-9 0,-4-1-1 0,2 1-4 15,-2 0-3-15,4-2-3 0,0 1 3 0,-4 0-5 16,2 0 2-16,2 1-2 0,-2-1 3 0,-2 1 1 0,5-2-3 15,-1 1 0-15,-4 1-1 0,2-1 0 0,2 0-1 0,0 0 6 16,-2 1-4-16,2-2 0 0,-2 2-2 0,-2-1 4 0,4 1-1 16,1-2-3-16,-3 0-1 0,-2 3 1 0,6-1-3 15,-6 0 0-15,8-2-5 0,-8 2-1 0,2 0-2 0,2 0-2 16,-2 0-1-16,2 0 0 0,1 0 0 0,-5 0 3 16,2 0 1-16,2 0-3 0,0-2-1 0,-2 3 0 0,2-1 0 15,-4 0 0-15,2-2 0 0,2 2 5 0,0-1-3 0,-4 0-2 16,3 2 3-16,1-3-2 0,-2 2 0 0,-2-1-1 0,4 1 2 15,0-2 4-15,-2 2-5 0,-2-2-1 0,4 3 0 0,0-3 0 16,-2 2 4-16,3-1-4 0,-5-1 4 0,2 2-2 16,-2-1-2-16,4 1 0 0,0-2 0 0,-4 1 0 0,2-1 0 15,-2 1 0-15,4-1 0 0,-4 1 0 0,0-1 0 16,2 1 0-16,-2-1 0 0,0 1 0 0,0-1 0 0,4 1 6 16,-4-2-3-16,4 1-1 0,-4-1-2 0,0 1 0 0,0-1-3 15,0 2 4-15,2 0 7 0,-2-2-2 0,0 0 3 16,0 1-3-16,0-1-4 0,0 0 2 0,0 0 1 0,0 0-7 15,0 0-5-15,0 0-22 0,0 0-18 0,0 0-26 0,0 0-47 16,0 0-67-16,0-1-88 0,0 1-104 0,0-4-118 16,0 3-39-16,0 0-91 0,0-1-108 0,-2 1 118 0,2-1 0 15,0-1 33-15,-4 3 39 0,0-1 107 0</inkml:trace>
  <inkml:trace contextRef="#ctx0" brushRef="#br0" timeOffset="121846.04">21374 10168 52 0,'-4'0'96'0,"0"0"12"15,2 1 19-15,-2-1-16 0,4 0-14 0,-3 0-17 16,3 2-3-16,-4-2 6 0,0 2 3 0,4-2-3 0,0 0 0 16,-2 0-4-16,2 1-6 0,0-1-6 0,0 0-3 15,-4 0-6-15,4 0 2 0,0 0 0 0,0 0 4 0,0 0 3 16,-2 0 0-16,2 0 2 0,0 0-2 0,0 0 1 0,0 0-3 16,0 0 1-16,0 0 3 0,0 0 0 0,0 0 2 0,0 0 1 15,0 0-2-15,0 0 1 0,0 0-3 0,0 0 0 0,0 0-4 16,0 0-3-16,0 0 15 0,0 0 9 0,0 0-2 15,0 0 2-15,0 0-2 0,0 0 2 0,0 0-1 0,0-1-3 16,2 1 2-16,-2 0-3 0,0 0-6 0,4-2-5 16,-4 2-6-16,0-2-3 0,0 2-2 0,0 0-6 0,2-1-3 15,-2 0-3-15,0 1-2 0,0-2-4 0,4 1-3 16,-4-1-4-16,4 2-3 0,-4-1 1 0,0-1-2 0,0 1 2 16,3-1-2-16,-3 1 1 0,4-1 2 0,-4 0-2 0,2 1 2 15,-2 0-6-15,0-2-1 0,4 1-1 0,0 1-1 0,-4-1 1 16,0 1-2-16,2-1 1 0,-2-1-4 0,0 2 0 0,4-1-1 15,0 1-2-15,-4-1 0 0,0 1 2 0,2-1-4 16,-2-1 2-16,5 2 2 0,-5-1 0 0,2 1-1 0,-2-1-2 16,0 1 4-16,4-3 1 0,0 3 0 0,-4 0 0 15,0-1 0-15,2 1-3 0,2-1-1 0,-4 1 1 0,2-1 3 16,-2-1 3-16,0 2-6 0,4-1 0 0,0 0-2 0,-4 1-3 16,3 0-2-16,-3-2 4 0,4 1-3 0,-2-1 0 0,-2 2-1 15,4-2 0-15,0 1 0 0,-4-1 0 0,2 2 2 16,-2-2 2-16,4 1 1 0,0-1 0 0,-4 2-2 0,2-1-2 15,3-1 2-15,-3 2-2 0,-2-2 3 0,4 1 4 16,0 1 4-16,-4-1-4 0,0-1-3 0,2 2 4 0,-2-1 0 16,4-1 2-16,-2 2-5 0,-2-3-3 0,8 3-7 0,-8-2 1 15,2 2 1-15,-2-2-1 0,5 1-3 0,-3-1 2 16,2 2 0-16,0-3-2 0,-4 3-3 0,2 0 1 0,-2-2-2 16,4 1 0-16,0-1 3 0,-2 2 2 0,-2-2-1 0,4 1 0 15,-4 0-1-15,3 0 1 0,-3 0 1 0,4 1 3 0,0-1 1 16,-4-1 3-16,2 2 0 0,-2-1 2 0,4-1 0 15,-2 2 1-15,-2-2-7 0,4 1 2 0,0 1 0 0,-4-2-4 16,2 1 4-16,-2-1-4 0,5 2-1 0,-1-2-4 16,-2 1-1-16,2-1 4 0,-4 2 2 0,2-2-5 0,-2 1 0 15,4 1 1-15,0-2-1 0,-2 1 7 0,2-1 1 0,-4 1 1 16,2 0-1-16,-2 0 4 0,9-1-1 0,-9 2 2 0,2-1 1 16,-2-1-1-16,4 0 5 0,-2 1-3 0,2 1 2 0,0-2-2 15,-4 2 4-15,2-1-4 0,-2-1-4 0,4 2 1 16,1-1-1-16,-3-1-1 0,-2 2-2 0,4-1 2 0,-2 1-2 15,-2-1-2-15,4 1 3 0,0-1-1 0,-4-1 1 16,2 2-4-16,-2-1 2 0,4 1 6 0,-2-1-3 0,-2 1-1 16,9-1 3-16,-9 0-1 0,2 1 2 0,-2 0 4 0,4-1-3 15,0 1 5-15,-2-1-2 0,2 1 0 0,-4-1 0 16,2-1 1-16,-2 2 1 0,4-1 5 0,1 0-7 0,-3 1 1 16,2 0 0-16,-4-2-3 0,2 1 0 0,-2 1-1 0,8-1-3 15,-8 1 2-15,2-1 0 0,-2 2 2 0,4-1-4 0,-4 1-3 16,2-2 4-16,2 0-2 0,1 1 3 0,-5 0 2 15,2 1 1-15,2-3-1 0,0 3 4 0,-4-2-8 0,6 1 1 16,-6-1 2-16,2 1 1 0,2-1-1 0,1 2-6 16,-3-3-3-16,-2 3 6 0,6-2-2 0,-6 1-2 0,4 0-3 15,0 1-3-15,-2-2-2 0,-2 1 3 0,4 1 3 0,-2-2-2 16,-2 2-3-16,9 0-1 0,-9 0 8 0,2-1-2 0,-2 1-4 16,4 0 5-16,0 0 2 0,-2 0-2 0,2 0-3 0,-4 0 6 15,2 0-4-15,-2 1-1 0,4-1 1 0,0 0-2 16,-1 0 5-16,-3 2-7 0,4-2 3 0,-2 1 0 0,-2-1-1 15,8 2 5-15,-8-2-3 0,2 1 3 0,2-1-4 16,0 1 1-16,-4-1 3 0,7 0 0 0,-7 0 1 0,2 2 0 16,2-2 0-16,0 2 0 0,-2-1 0 0,2-1 0 0,-2 2 0 15,-2-2 3-15,4 1 0 0,0 1 3 0,-2-1-5 16,3 1 4-16,-3-2-4 0,-2 3 3 0,8-3-3 0,-8 1 3 16,2 0-3-16,2 1 0 0,0 0-1 0,-2-1 3 0,2-1 1 15,-1 3-2-15,1-3 1 0,0 3-1 0,-2-1 3 0,2-2-2 16,-2 3 5-16,2-2 2 0,0 0-4 0,-2 1 4 15,3 0-4-15,-1-1-4 0,-4 1 2 0,6-1-4 0,-6 2 4 16,2-1-1-16,2-1-3 0,0 1 0 0,-2-1 0 0,2 2-3 16,-2-1-2-16,-2-1 0 0,5 2 1 0,-1 0-2 15,-2-1-2-15,2-1 4 0,-2 2 1 0,-2-1-5 0,8 1 2 16,-8-2-3-16,2 2-1 0,2-1 3 0,1-1-1 0,-3 2 1 16,2-1 6-16,-4 1-7 0,2-2 2 0,-2 2 1 0,8-1-2 15,-8 1 2-15,2-2 5 0,-2 2-4 0,4-1 0 16,-2 1 2-16,3-2-2 0,-1 0 0 0,-4 3 3 0,2-3-4 15,-2 2 0-15,4-1 5 0,0 1 0 0,-2-2-7 16,2 1 0-16,-4 0 2 0,2 2 3 0,-2-3-1 0,4 1 2 16,1 1-6-16,-5-2-3 0,2 2 0 0,2-1 4 0,-4 1-4 15,2-2 5-15,-2 1-3 0,0-1 0 0,4 2 3 16,0-1 1-16,-4-1-4 0,2 1 1 0,-2-1-2 0,4 1 3 16,-2 1-3-16,-2-2-1 0,5 0 7 0,-1 1-1 0,-4 1 0 15,2-1-1-15,-2-1-2 0,4 2 6 0,0-1-3 0,-4-1 0 16,2 2 0-16,-2-2-2 0,4 3 5 0,-4-3-4 15,2 2 2-15,-2-1-5 0,4-1 1 0,1 2 0 0,-5-1 0 16,2 0 0-16,-2 0 0 0,4 1-1 0,-2-1 2 16,-2 1 3-16,4-2-9 0,0 2 5 0,-4-1-3 0,2 1 0 15,-2-2 3-15,4 1-1 0,-4-1-1 0,2 2-1 0,-2-1 0 16,0-1 0-16,4 2 0 0,1-1 0 0,-5 1 0 0,2-2 0 16,-2 0 0-16,0 3 0 0,4-3 0 0,0 1 2 0,-4 1 0 15,0-2 2-15,2 1-2 0,-2 1-2 0,4-2 0 16,-4 0 0-16,2 3 0 0,-2-3 0 0,0 1 0 0,4-1 0 15,-4 1 0-15,4 1 0 0,-4-2 0 0,0 1 0 16,3-1 0-16,-3 0 0 0,0 3 3 0,4-3-5 0,-4 1 2 16,2-1 0-16,-2-1 0 0,0 2 2 0,0-1 0 0,4 1-2 15,-4-1 0-15,4 1 3 0,-4-1 1 0,0 1-1 16,0-2-10-16,2 1 5 0,-2 1 4 0,0-2-4 0,0 1 4 16,0-1-4-16,4 2 4 0,-4-1-1 0,0-1 2 0,0 2 0 15,0-2-3-15,0 1-7 0,0-1-15 0,0 0-18 0,0 0-31 16,0 2-42-16,0-2-65 0,0 0-88 0,0-2-113 15,0 2-134-15,0 0-147 0,0-1-75 0,0-1-50 0,-4 1-46 16,4-1 151-16,0 1 32 0,-2 1 49 0,2-2 62 16,-8 1 138-16</inkml:trace>
  <inkml:trace contextRef="#ctx0" brushRef="#br0" timeOffset="122520.27">22149 10128 116 0,'0'-2'79'0,"0"-1"25"0,-2 2 3 0,2-1-13 0,0 1-17 15,0-1-17-15,-4 1-9 0,4-3-5 0,-2 3 4 0,2 0 4 16,0-1-1-16,0 1-2 0,-4-1 1 0,4 1-2 15,-4-1-2-15,4-1 0 0,0 2 1 0,0-1 4 0,0 0 7 16,-2 1 6-16,2 0 2 0,0-2-3 0,-5 1 7 16,1 1 4-16,4-1 5 0,0 1-1 0,-2-1 2 0,2-1 0 15,-4 1-7-15,4 1-5 0,-2 0-2 0,2-1-2 0,0 1 0 16,-4-1-1-16,4-1-1 0,-4 2 0 0,4-1-3 0,0 1-3 16,-2-1-3-16,-2 1-3 0,4-2 7 0,-2 1 13 0,2 1 7 15,-5-1-5-15,1 1-4 0,4-1-10 0,-2 1-2 16,2-1-6-16,-4 1-3 0,2-1 4 0,2 1 0 0,-4 1-3 15,4-2-3-15,-4 0 2 0,4 1-1 0,-2 0 2 16,2-1-2-16,-4 1 1 0,-1-1-1 0,5 2-8 0,-2-1 0 16,-2-1-2-16,4 1-4 0,-2-1-7 0,2 1 0 0,-8-1-1 15,8 0-7-15,-2 1-4 0,2 0-2 0,-4 1-5 0,2-2-1 16,-3 1-5-16,1-1 1 0,4 1-2 0,-2-1-1 0,-2 1 2 16,2-1 0-16,-2 1-1 0,0-1 1 0,2 2 0 15,-2-2 2-15,-1 1 1 0,-1 0-1 0,6-2 4 0,-2 1-4 16,-6 1 0-16,8-1 1 0,-2 1-1 0,-2-1 0 15,2 1 2-15,-7-1-2 0,9 1 2 0,-2-1 1 0,-6 1-6 16,8-1 1-16,-6 1-2 0,4-1 5 0,2-1-3 16,-9 2 1-16,9-1 0 0,-2 1 0 0,-4-1-3 0,6 1 0 15,-8-3 0-15,8 3 2 0,-2 0 2 0,-2-1 1 0,2 1 0 16,-2-1 0-16,-1 1 5 0,3-1 2 0,2-1 0 0,-4 3 0 16,0-1-3-16,2-1-4 0,-2 0-3 0,2 2-2 0,2-1 0 15,-8 0 3-15,5 1-2 0,3-2-1 0,-6 1 0 16,2 1 0-16,0 0 0 0,2-2 0 0,2 2 0 0,-8 0 0 15,6 0 2-15,-3 0 3 0,3-1-6 0,-6 1 0 16,6 0 1-16,-2-2-4 0,2 2 4 0,-2 0-2 0,0 0-5 16,2 0-11-16,-5 0-17 0,3 0-26 0,0 0-35 0,2 0-54 15,-2 0-65-15,0 2-70 0,-2-2-74 0,3 0 23 16,-1 1-6-16,0-1-44 0,2 0-36 0,-4 2-33 0,-2-2 1 16,6 3 78-16</inkml:trace>
  <inkml:trace contextRef="#ctx0" brushRef="#br0" timeOffset="135833.76">24781 10735 220 0,'0'6'169'16,"2"2"23"-16,-2 1-18 0,0 1-24 0,4 2-26 0,0 2-18 15,-4 1-8-15,0 1-1 0,2 2-4 0,2 1-9 0,-4-1 8 16,2 2-4-16,2-1-3 0,1-1 4 0,-5 0-4 16,6-1 3-16,-6-2 5 0,2 0-1 0,2-1-4 0,0-1-10 15,-4-1-14-15,2-1-17 0,2-2-13 0,-2-2-13 0,-2-1-6 16,0 0-5-16,4-1-4 0,1-1-1 0,-5-1-1 16,0 2 0-16,2-4-2 0,-2 2 0 0,4-1-2 0,-4 0 0 15,4 0-3-15,-4 1-2 0,0-1-10 0,2-1-13 0,2 1-13 16,-4-1-23-16,0 1-25 0,0-1-25 0,2 1-26 0,-2-2-24 15,0 1-30-15,0-1-14 0,0 1-16 0,0-1-19 16,4 2-21-16,-4 0 2 0,0-2 12 0</inkml:trace>
  <inkml:trace contextRef="#ctx0" brushRef="#br0" timeOffset="136243.97">24876 10694 235 0,'0'-4'163'0,"-2"1"20"16,-2-1-13-16,4 1-27 0,0 0-30 0,-3 0-25 0,3 0-13 16,-4 1-3-16,4-1-6 0,-4 0-4 0,4 2-8 0,-2-1-6 15,2 1-10-15,0 1-4 0,0-2 0 0,0 0-2 16,0 1 0-16,-4 0 4 0,4 1 0 0,0-2 1 0,0 2-3 15,-2-1-1-15,2 1-5 0,0 0-9 0,0-2-4 0,0 2-7 16,0 0-1-16,0 0-3 0,0 0-11 0,0 0-14 16,0 0-24-16,0 0-32 0,0 0-39 0,0 2-23 0,-4-2-39 15,4 0-40-15,-4 1-35 0,4-1-6 0,0 0 6 16</inkml:trace>
  <inkml:trace contextRef="#ctx0" brushRef="#br0" timeOffset="136804.94">24797 10663 165 0,'0'3'154'0,"-4"-3"51"0,4 2-6 0,-2-1-4 15,2 1-21-15,0-1-22 0,0 1-16 0,0-1-11 0,0 1 12 16,0 1-8-16,0-2-1 0,0 2 2 0,0-1 10 0,0 1 17 16,0 1 8-16,0 1 10 0,0-1 63 0,2 2 49 0,2 2 33 15,-4-1 31-15,2 2 36 0,-2 3 46 0,9 0 41 16,-7 1-56-16,2 3-81 0,2 2-82 0,-2 0-63 0,2 0-48 15,0 1-36-15,-1 2-22 0,1 0-7 0,-2 2-11 0,2-2-4 16,0 1-14-16,-2-1-5 0,-1 0-7 0,3-1-6 16,-2-4-4-16,0 1-2 0,-2-2-7 0,2-2-7 0,0-1-4 15,-2-1-5-15,3-2-2 0,-5-3-1 0,2 1 3 16,-2-2-3-16,4-1 4 0,-4-1 2 0,4-1-2 0,-4-1 4 16,0 2 2-16,2-3 0 0,-2 0-4 0,4 0 0 0,-4 0-1 15,0 0 4-15,0-3-1 0,0 2 6 0,2-3-3 0,-2 2 0 16,0-1-4-16,0-2-3 0,0 1 5 0,4-3-5 0,-4 2 0 15,4-3 0-15,-4 1-2 0,0-1 2 0,2 0-3 16,-2 0-8-16,5 0 9 0,-3-1-2 0,-2 2 4 0,4-1-3 16,0 2-1-16,-2-1 4 0,2 1 1 0,0-2 3 15,-2 4-2-15,2-1-1 0,-1 1 3 0,-3 1 2 0,8 0 0 16,-8 0 0-16,6 1 0 0,-6 0 2 0,2 1 3 0,2 0-3 16,0 1-2-16,-4 0 1 0,2 0-4 0,3 1 5 0,-1 0 1 15,-4 1 3-15,2 0-1 0,2 2 0 0,-4-1 0 16,0 0-4-16,2 1 7 0,-2 1-2 0,0 1-5 0,0-1 3 15,0-1-3-15,0 2 2 0,0-1 3 0,0-1-1 0,-2 1-1 16,2-1 2-16,-4-1-12 0,2 0 5 0,-2 0-3 16,-1-1-2-16,5 0 2 0,-2-2 3 0,-6 2-7 0,6-2 3 15,-4 0-3-15,2-2-2 0,-3 0 2 0,1-1-4 16,-2 0 2-16,6-2-4 0,-6 1 3 0,1-2-15 0,1 1-21 16,2 2-28-16,2-1-34 0,-4 0-43 0,2 2-72 0,0-3-107 15,4 4-173-15,-2-2-227 0,2 1-175 0,-5 1-139 0,3-1 53 16,2 0 96-16,-4 2 96 0,0-2 202 0</inkml:trace>
  <inkml:trace contextRef="#ctx0" brushRef="#br0" timeOffset="137448.41">25936 9921 208 0,'0'-2'186'0,"-2"-1"38"15,-2 2 10-15,0-1-33 0,2 1-39 0,2-1-30 0,-4 1-19 16,2-1 4-16,2 1 0 0,-5 1 2 0,1-2-2 0,4 1 3 16,0 1 9-16,0-2 9 0,0 2 4 0,0 0 10 15,0 0 42-15,0 0 98 0,0 2 61 0,0-1 43 0,4 1 32 16,1 1 37-16,-5 0 22 0,6 1-65 0,-4 2-82 0,2 0-73 15,0 3-51-15,2-2-45 0,-4 4-23 0,9 0-22 16,-3-1-21-16,-2 2-16 0,-4 0-16 0,9 2-9 0,-5-2-11 16,2-1-4-16,-2 3-9 0,5-2-11 0,-5 0-5 15,4 0-6-15,-4-1-2 0,5-1-11 0,-9 1 3 0,8-2-2 16,-2 1-3-16,-1-2-2 0,-1-1-5 0,0 1-3 0,0-2-9 16,2 1-21-16,-6-2-20 0,3-1-26 0,-3-1-36 0,6 0-42 15,-8 0-71-15,2-3-100 0,-2 2-140 0,8-2-155 16,-8 0-77-16,0-2-67 0,2 1-31 0,2-3 143 0,-4 2 49 15,0-1 92-15,0-2 59 0,0 1 70 0</inkml:trace>
  <inkml:trace contextRef="#ctx0" brushRef="#br0" timeOffset="137804.22">26081 10033 68 0,'0'-4'205'0,"-4"-1"85"0,4 0 22 15,0 3-35-15,-4-1-48 0,4-2-17 0,0 2-1 0,0 0-5 16,0 1 4-16,0 0 1 0,0 0-1 0,0 1 66 0,0-1 52 15,4 1 61-15,-4-1 70 0,4 2 72 0,-4 0 46 16,0 0-72-16,2 2-99 0,2-1-95 0,-2 1-71 0,-2 1-53 16,4-1-42-16,0 2-28 0,-2 0-30 0,5 2-20 15,-7 2-15-15,8-2-16 0,-6 2-9 0,2 2-8 0,0-1-3 16,2 0-5-16,-6 0 1 0,3 1-3 0,1-1 2 0,0 0 2 16,-4 0 8-16,0 0 3 0,2 0 3 0,-2-3 10 0,0 3 5 15,0-3 2-15,0 0-1 0,0 0-4 0,-2 0-10 0,2-1-5 16,-4-1-3-16,0 1-4 0,1-1-5 0,-1 1-1 15,2-2-3-15,-6 1 0 0,6-1-5 0,-6-1 4 0,1 1-1 16,-3-2-4-16,8 1 6 0,-8-1-5 0,4-1-3 16,-1 2 0-16,-1-2 0 0,-2 1-2 0,8-1-3 0,-5 0-1 15,-1 0-1-15,6 0-13 0,-2 0-16 0,2 0-25 16,-6 0-40-16,6 0-43 0,-3 0-59 0,1 0-73 0,2 0-102 16,-2 0-145-16,4 2-162 0,-2-2-79 0,-2 1-60 0,0-1-7 15,4 2 139-15,-2-1 62 0,2 1 65 0,-6-1 74 0,6 1 105 16</inkml:trace>
  <inkml:trace contextRef="#ctx0" brushRef="#br0" timeOffset="146548.15">25727 9489 209 0,'-4'1'233'16,"0"1"73"-16,4 0-3 0,-2-2-50 0,2 2-40 0,0 0-22 15,-4-1-21-15,4-1-18 0,-2 2-19 0,2-1-16 16,0-1-14-16,0 2-11 0,-4-1-7 0,4 1 6 0,0-1 18 16,0 1 64-16,0 1 25 0,0 0 18 0,4 1 23 0,-4 1 36 15,2-1 32-15,2 2 25 0,-4 2 48 0,6 0-4 0,-2 5-64 16,3-1-79-16,-1 1-57 0,0 2-51 0,2 2-27 15,1 1-27-15,1 0-10 0,-4 1-9 0,4 1-5 0,1-1-10 16,-5 1 0-16,4-1-4 0,1 2 4 0,-5-2 2 0,4 1 0 16,-4-1 6-16,5-1-1 0,-5 0-10 0,2-1-2 15,0 0-5-15,1-1-12 0,-7-1-3 0,6-1-4 0,-2-1-3 16,0-1-6-16,-1 0-23 0,1-1-38 0,-4-2-57 16,2-2-91-16,0 0-133 0,-2-2-160 0,-2 0-146 0,4-2-88 15,-2 0-151-15,-2-2 95 0,0-1 28 0,0 0 58 0,0 0 135 16,0 0 239-16</inkml:trace>
  <inkml:trace contextRef="#ctx0" brushRef="#br0" timeOffset="147680.03">24657 10231 192 0,'0'-5'106'0,"4"3"30"0,-4-1-13 0,0-2-23 16,0 2-9-16,0 0-6 0,0 2-4 0,0-2-2 15,0 0-3-15,2 1 1 0,-2 1 0 0,0-1 1 0,0 2-5 16,0-1 3-16,0-1 10 0,4 2 21 0,-4 0 8 16,2 0 2-16,-2 2-7 0,0-1-2 0,4 1-6 0,0-1-3 15,-4 2 0-15,2 0-1 0,-2 2-2 0,9-1-3 0,-9 2 5 16,6 0 31-16,-4 2 10 0,2 0 8 0,2 3 3 0,0 1-4 15,3 2 2-15,-7 1-4 0,6 1-1 0,0 2-8 16,1 3-15-16,-3 0-13 0,4 1-13 0,-4 1-18 0,5 0-15 16,-5-1-17-16,4-1-11 0,-4 0-8 0,5-1-9 0,-9-2-5 15,6-2-8-15,-2-1-7 0,-4 0-22 0,7-2-27 16,-7 0-37-16,6-3-34 0,-2 1-39 0,-4-1-44 0,2-2-63 16,0 1-67-16,-1-2-65 0,1 1 53 0,-2-1-8 0,2-2-27 15,0 2 4-15,-2-1-5 0,-2 0-2 0,4 0 22 16</inkml:trace>
  <inkml:trace contextRef="#ctx0" brushRef="#br0" timeOffset="153981.1">24791 11616 38 0,'0'-2'74'0,"0"0"7"0,-4 0-11 0,4 0 0 15,-4 2-13-15,4-1-12 0,0-1-7 0,0 1-6 16,0-1-3-16,0 2-2 0,0-1-2 0,0-1 2 0,-2 2-3 16,2-1 1-16,0 1 3 0,0 0 2 0,0-2 6 0,0 2 8 15,2 0-1-15,-2-1 3 0,0 1-1 0,0 0 1 0,0 0-5 16,0-2 2-16,0 2 2 0,4 0-1 0,-4-1 0 0,4 1-1 15,-4 0 0-15,0 0-3 0,0-2-2 0,0 2 0 16,2-1-2-16,-2 1-1 0,4 0-2 0,-4 0 3 0,0-2 2 16,2 2 1-16,-2 0-4 0,0 0 0 0,4-1-3 15,-4 1-3-15,5 0-2 0,-5-2 0 0,2 2-5 0,-2 0 1 16,4 0-1-16,-4-1 1 0,0 1-4 0,2 0 3 0,-2-2 1 16,0 2-2-16,4 0 5 0,0 0-4 0,-4-1 2 0,0 1-1 15,2 0 2-15,-2 0 0 0,0-2 2 0,4 2-3 0,-2 0-3 16,-2-1 1-16,4 1-2 0,1-2 1 0,-5 0-2 15,2 2-3-15,-2-1-4 0,8 1 1 0,-8 0-3 0,2-1-1 16,2 1-2-16,-4 0-1 0,2-2-1 0,2 2 0 16,0 0 1-16,-4 0-1 0,3-1-1 0,-3 1 2 0,4 0-1 15,-2-2 1-15,2 2 0 0,0 0 3 0,-4 0-3 0,2-1 6 16,2-1 3-16,0 2 2 0,-2-1-1 0,3 1 4 16,-3-2 2-16,-2 2-4 0,8-1-2 0,-8 1 2 0,6-2-2 15,-6 0-4-15,2 2 2 0,2-1-4 0,0 0 1 0,-2 1-3 16,-2-2 1-16,5 2-2 0,-3-1 1 0,2 1-2 0,0-2-2 15,-2 2 1-15,2-1 3 0,0 1-1 0,-2-2 0 16,2 2-1-16,-1 0 2 0,-3-1-3 0,4 1 6 0,0-2 0 16,-2 2 2-16,2 0 1 0,-2-1 2 0,-2 1 10 15,8-2 3-15,-8 2 4 0,2-2 6 0,3 2-3 0,-1-1 1 16,-2 0-4-16,2 1 1 0,-2-2-1 0,-2 2-6 0,4-1 2 16,0 1-4-16,-2-2-1 0,2 2-3 0,-2-1 1 0,-2-1-2 15,5 2-3-15,-1-1 3 0,-2-1-6 0,-2 2-1 16,6-1 2-16,-6 1-2 0,8-2-2 0,-8 2 2 0,2-1 0 15,3 1 4-15,-1-2 4 0,-2 1 4 0,2-1 6 16,-4 2 6-16,2-1-48 0,2-1 57 0,0 1 15 0,-2-1 1 16,2 2-1-16,-2-3-3 0,-2 3-7 0,9-1-2 0,-9-1-4 15,2 1 2-15,2-1-3 0,-2 0-7 0,2 2 1 16,0-1-8-16,-4 0-4 0,2 1-3 0,2-2 1 0,1 1-4 16,-3 1 1-16,2-2-4 0,-2 2-3 0,-2-1 1 0,8-1 4 15,-8 2-2-15,2-1-1 0,2-1 0 0,-2 2 2 0,3-1 4 16,-1 1-1-16,-2-2 8 0,-2 0-1 0,4 2-2 15,0-1 0-15,-2 0-2 0,2-1 7 0,-2 1 0 0,-2-1 1 16,9 2 2-16,-9-3 0 0,6 3 1 0,-6-1-2 16,2 1 4-16,-2-2 2 0,4 2 0 0,0-1 1 0,-2-1 2 15,-2 2 4-15,4-2-1 0,-2 2 0 0,-2-1 2 0,0 0 4 16,4 1 1-16,1-2 0 0,-5 2 1 0,2 0 5 0,-2-1-2 16,4 1-1-16,0-2-4 0,-4 2-4 0,2-1-7 0,-2 1-8 15,4-2-3-15,-4 2-10 0,0 0-5 0,2 0-8 16,-2-1-2-16,0 1-10 0,4-2-26 0,-4 2-49 0,0 0-76 15,4 0-126-15,-4-1-127 0,0 1-122 0,0-2-172 16,0 1-58-16,0-1-18 0,0 1 39 0,-4-1 72 0,4 1 277 16</inkml:trace>
  <inkml:trace contextRef="#ctx0" brushRef="#br0" timeOffset="155384">26081 10902 32 0,'0'3'85'0,"0"0"13"0,0-2 2 0,-4 2-7 0,4-1-14 15,0-1-16-15,0 1-11 0,-4-1-3 0,4 0-7 0,0-1 4 16,0 2 8-16,0-2 7 0,0 2-1 0,0-2-1 16,0 0 1-16,0 1-1 0,0-1 2 0,0 0-1 0,0 0 0 15,0 2-2-15,0-2 1 0,0 0-5 0,0 0-2 0,4 0 3 16,-4 0 7-16,0 0 1 0,4-2 3 0,-4 2 5 15,0 0 0-15,0 0 2 0,0-1 0 0,2 1-2 0,-2-2 1 16,4 2 0-16,-4-2 1 0,0 2-1 0,2-1-1 0,-2 0 2 16,4-1 0-16,-4 1 2 0,4-1-6 0,-4 1 19 15,2-1 4-15,-2-1-1 0,5 0-9 0,-3 2-2 0,2-2-3 16,0-2-10-16,-2 2 2 0,2 0-1 0,0-1 2 0,2-1 2 16,-3 1 2-16,5-1 8 0,-2-1 3 0,-4 0 5 0,6 0 4 15,-6 2 4-15,7-2 6 0,-3 0 3 0,4 0-1 16,-4 0 1-16,-4 1-3 0,7-1 3 0,-7 0 6 15,4 0-5-15,2 0-12 0,-2 2-8 0,1-2-5 0,-3 0-10 16,2 0-1-16,0 1-5 0,-2-1-8 0,3 2 0 0,-3-1-6 16,-2 1-4-16,6-1-7 0,-8 1-1 0,6-1-7 0,-4 2-6 15,2 0 1-15,1 0-2 0,-3-1-1 0,2 1-8 16,-4 0 1-16,2-1 1 0,2 2-5 0,0-1-1 0,-2 0 3 16,-2 1-1-16,4-1-1 0,-2 0-3 0,-2 0 2 0,5 2 1 15,-1-2 3-15,-4 1-2 0,2 1-1 0,-2-1 7 16,4-1-6-16,-4 2 0 0,4 1-3 0,-4-3 1 0,0 3-4 15,0-2-1-15,2 1-7 0,-2 1-5 0,4-2-1 0,-4 1-14 16,0 1-24-16,0-2-32 0,0 2-61 0,0-1-84 16,0 1-107-16,0-2-108 0,0 2-35 0,0 0-68 0,-4-1-73 15,4-1 44-15,-2 2 55 0,2 0-11 0,-4 0 51 0,0 0 23 16,4 0 51-16</inkml:trace>
  <inkml:trace contextRef="#ctx0" brushRef="#br0" timeOffset="162032.06">25287 11205 78 0,'0'1'66'0,"0"-1"7"0,-4 2-7 0,2-1-1 16,2-1-10-16,0 2-6 0,0-1-10 0,0-1-3 0,-4 0-2 16,4 0-2-16,0 2 0 0,0-2 1 0,0 0-1 15,0 0 4-15,0 1 5 0,0-1 8 0,0 0 0 0,0 0-2 16,0 0 2-16,0 0 0 0,0 0 0 0,0 0-1 0,0 0-1 16,0 0-1-16,0 0-2 0,4 0-2 0,-4 0-1 0,0 0 2 15,0 0-3-15,0 0 2 0,0 0 0 0,0 0-2 16,0 0 4-16,0 0 2 0,2 0-2 0,-2 0 3 0,0 0 1 15,0 0-1-15,4 0-1 0,-4 0 1 0,0 0-4 16,0 0-3-16,0 0-2 0,0 0 0 0,0 0 1 0,0 0 1 16,0 0 1-16,2 0 1 0,-2 0 1 0,0 0-1 0,0 0 2 15,0 0 3-15,4 0 2 0,-4 0 1 0,0 0 2 16,4 0-2-16,-4 0-1 0,0 0-2 0,0 0-1 0,2-1 6 16,-2 1 18-16,0 0-2 0,5 0-8 0,-3-2-9 0,-2 2-6 15,0 0-2-15,4 0-4 0,-4 0-1 0,4 0-10 16,-4 0 0-16,0 0-1 0,2 0-1 0,-2 0 3 0,4 0 1 15,0 0-1-15,-4 0 9 0,2 0 1 0,2 0 6 16,-4 0 3-16,3 0 2 0,-3-1 1 0,4 1 5 0,-4 0 1 16,4-2 1-16,-4 2 1 0,6 0-8 0,-6-1-2 0,2-1-5 15,-2 2-5-15,4-1-1 0,0 1-4 0,-4-2-4 0,2 2-4 16,-2-1-1-16,5 1-4 0,-3-2 0 0,-2 0 2 0,8 2 1 16,-8-1-4-16,0 0 1 0,2 1-2 0,-2-2-1 15,4 2-1-15,0-1-2 0,-4 1 5 0,2-2-1 0,2 2 0 16,-4-1-1-16,3-1-1 0,-3 2 1 0,4-1 2 15,0-1 0-15,-4 2 0 0,2-1-6 0,-2 1 2 0,0-2-4 16,6 0-1-16,-6 1-2 0,4 0-2 0,0-1 2 0,-4 2-1 16,2-1 0-16,3-1 0 0,-1 1-3 0,-4-1 0 0,2 1 1 15,2-1 2-15,-4 2 1 0,2-1 4 0,2-1-1 16,0 0 0-16,-4 2 1 0,2-2 1 0,2 2 1 0,-4-2 0 16,2 1 0-16,3-1-3 0,-1 1-2 0,-4-1 0 0,2 2 0 15,-2-3-3-15,6 3-2 0,-6-1 1 0,4-3-4 16,0 4-2-16,-4-1 0 0,2 0 0 0,2-2 3 0,1 3-2 15,-5-2 0-15,2 1-1 0,2-1 0 0,-4 1 3 16,2-1-2-16,2 2 3 0,0-1 1 0,-4-1-1 0,2 1-2 16,2-1 2-16,-2 0 4 0,-2 1 1 0,5 0-3 0,-1 1-1 15,-4-2 4-15,2 1-2 0,2-1-2 0,0-1 0 0,-4 2 1 16,2-1-2-16,2 2-2 0,-2-1-1 0,2-3-1 0,1 3 0 16,-5 0 0-16,6-1 0 0,-6 1 0 0,2-1 0 15,2 1 0-15,0-1 0 0,-2-1 0 0,-2 2 0 0,6 1 2 16,-6-2 0-16,4 0 2 0,1 1-2 0,-3 0-2 15,2-1 0-15,0-1 3 0,-4 2-2 0,6-1 3 0,-6 1 0 16,2-1 2-16,2 1-12 0,0 1 4 0,-1-2 9 0,1 0-5 16,-4 0-1-16,2 0 2 0,2 1-3 0,0-1 0 0,-2 1-2 15,-2-1 1-15,8-1 1 0,-8 2 0 0,2-1 0 16,3 1 0-16,-3-3-3 0,-2 3 5 0,8 0-1 0,-8-1-1 16,2 1-3-16,2-1 2 0,-2 1 4 0,-2-1-2 0,4-1-1 15,0 2 0-15,-1-1 0 0,-3 0 0 0,6 1 3 16,-6 0-3-16,4-1 0 0,0-1 0 0,-2 3 0 0,-2-3 0 15,4 2 0-15,0-1-2 0,-4 1 1 0,7-1 1 0,-7 0 0 16,2 0 0-16,2 0 3 0,0 1-3 0,-4-1 4 16,6 1 5-16,-6-1-7 0,2-1 3 0,2 2-1 0,0-1 4 15,-2 0-1-15,-2 1-5 0,5 0 1 0,-3-2-2 0,2 1-3 16,0 1 3-16,-2-1 0 0,-2-1-1 0,4 2 4 0,0-1-1 16,-2 1 0-16,2-1-2 0,-4 1-4 0,3-2 6 15,1 1-6-15,0 1 2 0,-4-1 5 0,2 1-4 0,2-1-3 16,-2-1 2-16,-2 2 1 0,4-1 0 0,0 0 0 15,-4 1 0-15,2 0 0 0,3-1 0 0,-1 1 4 0,-4-1-11 16,2-1 10-16,2 3-3 0,-4-3 3 0,2 2-2 0,-2-1-1 16,4 0 0-16,0 1 0 0,-4 0 0 0,0 1 0 0,6-2 0 15,-6-1 0-15,0 2 4 0,2-1-3 0,-2 1-1 16,5-1-3-16,-1 1-2 0,-4-1-3 0,2 0 3 0,-2 0-4 16,4 0-7-16,-2 1 1 0,-2-1 0 0,4 1-4 0,-4-1 3 15,4 1 0-15,-4-1 1 0,2 1 0 0,-2-1 0 16,0 1-3-16,4 1 2 0,-4-2 1 0,5 1 0 0,-5-1 0 15,0 1-7-15,2-1-2 0,2 1-3 0,-4-1-3 16,0 1-4-16,2-1-2 0,-2 1-2 0,0-1-4 0,4 1-8 16,0-1 0-16,-4 0-1 0,2 1-7 0,-2 0 2 0,4-1-3 15,-4-1-6-15,0 2-12 0,2-1-5 0,-2-1-1 0,0 2 2 16,5-1 3-16,-1-1-1 0,-4 2 5 0,0-2-5 0,2 1-3 16,-2 1-10-16,0-1-12 0,4-1-15 0,0 2-10 15,-4-1-8-15,0 0 15 0,2 1 18 0,-2 0 6 0,4-2 0 16,-4 1 3-16,0 1 4 0,0-1 4 0,0 1 4 15,2-1 2-15,-2 1-3 0,0-2 4 0,0 1-1 0,0 1 1 16,4-1 3-16,-4 1 1 0,0 1 11 0,0-2 3 0,5 1 4 16,-5-1-5-16,0 1 2 0,0-1-9 0,0 1-4 0,0-1-1 15,0 2 0-15,0-1-1 0,0-1 3 0,0 0 4 16,0 2 12-16,0-1 5 0,0 0-1 0,0 1-4 0,0-2-4 16,0 2-11-16,2-1-4 0,-2 1 14 0,0-2-7 0,0 2-4 15,0-1-4-15</inkml:trace>
  <inkml:trace contextRef="#ctx0" brushRef="#br0" timeOffset="163189.29">25930 10773 81 0,'0'-4'67'0,"4"2"14"16,-4 0 7-16,2-1-7 0,-2 2-17 0,0-1-15 0,0 1-13 15,0-1-8-15,4 1-3 0,-4-1-1 0,2 1-2 16,-2 1 1-16,0-2-2 0,0 1 1 0,0 1-3 0,0-2 2 15,0 1 5-15,4 1-1 0,-4 0 0 0,0-2-4 16,0 2 1-16,5 0-5 0,-5-1 0 0,0 1 0 0,0 0-1 16,0-2 0-16,0 2 1 0,0 0 3 0,0 0 0 0,2-1 4 15,-2 1 2-15,0 0 4 0,0-2 2 0,0 2-1 0,0 0 2 16,0 0 6-16,0 0 0 0,0 0 6 0,0 0 2 0,0 0-4 16,0 0 1-16,0 0-3 0,0 0 0 0,0 0 2 15,0 0 1-15,0 0-5 0,0 2 3 0,0-2-4 0,0 0-1 16,0 1-2-16,0-1-4 0,0 0-2 0,0 2 1 15,0-1-3-15,-2-1-4 0,2 2 0 0,0-1-1 0,0 1-1 16,0-1 0-16,-5 1-2 0,5-1 1 0,-4 1-2 0,4-1 1 16,0 2-1-16,-2-1-2 0,-2-1-1 0,4 2 0 0,0-1 1 15,-2 0 1-15,2 0 3 0,0 1-3 0,-4-1 2 16,0 1-2-16,4-2-1 0,0 2-2 0,-2 0-2 0,2 0-4 16,-4-1 0-16,2 1-1 0,2 0 1 0,-5 0-3 15,1-2-1-15,4 2-4 0,-2 0 2 0,2 0 4 0,0-1-4 16,-4 1-2-16,2 0 2 0,2 0 0 0,-4 0-2 0,0 0 1 15,4 0-1-15,-2 0 2 0,-2 0 0 0,-1 0-1 16,5 0 3-16,-2-1-3 0,2 2-1 0,-4-3 1 0,2 2 2 16,2 0-2-16,-4 0-1 0,0-1 0 0,4 0 1 0,-2 2-1 15,2-1 2-15,-6-2-3 0,6 2 3 0,-5 0-2 0,1 0 0 16,4-2 2-16,-2 3-4 0,-2-1 1 0,0 0-1 16,4-2 1-16,-2 2 2 0,-2 0-2 0,2 0 1 0,2-1 0 15,-9 1 0-15,9 0-4 0,-2 0 2 0,-2-2-2 16,2 2 1-16,-2 0 0 0,0 0-1 0,2-1-4 0,2 1 1 15,-4 0-1-15,2-2-3 0,-2 2 2 0,-1 0 1 0,5 0-1 16,-2-1 3-16,-2 1 2 0,0 0-1 0,2 0-2 0,2-2 5 16,-4 2-3-16,2-2 2 0,-2 3 3 0,0-1 0 0,1-2-2 15,3 2 1-15,-6 0-2 0,6 0 3 0,-8 0 0 16,6 2-4-16,2-4 1 0,-8 2-4 0,8 0-3 0,-7-1 0 16,5 2-4-16,2-3-2 0,-4 3-2 0,0-1 1 15,2-2 0-15,-2 2 1 0,2 0 1 0,-2-1-1 0,0 0-1 16,4 2 5-16,-2-3 0 0,-3 1 2 0,3 1 1 0,-2-2 1 15,0 2 0-15,2 0-1 0,2-2-3 0,-8 3 1 16,6-3-5-16,-2 2-3 0,1 0 0 0,-1-1-2 0,0 1 4 16,2-1-3-16,-2 2 1 0,2-3 3 0,-6 2-2 0,6 0 0 15,2 0 0-15,-7-1-3 0,3 1 3 0,0-1 0 0,-2 0 1 16,2 1 0-16,2-1-2 0,-5-1-4 0,3 2-10 16,0 0-10-16,2-1-8 0,-4-1-5 0,2 2-12 0,-2-1-9 15,1-1-9-15,1 1-8 0,-2-1-6 0,4 2-13 0,-6-1-7 16,6-1 8-16,-4 1-12 0,1-1-15 0,-1 0-1 0,0 3 6 15</inkml:trace>
</inkml:ink>
</file>

<file path=ppt/ink/ink59.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2:09.656"/>
    </inkml:context>
    <inkml:brush xml:id="br0">
      <inkml:brushProperty name="width" value="0.05292" units="cm"/>
      <inkml:brushProperty name="height" value="0.05292" units="cm"/>
      <inkml:brushProperty name="color" value="#3333CC"/>
      <inkml:brushProperty name="fitToCurve" value="1"/>
      <inkml:brushProperty name="ignorePressure" value="1"/>
    </inkml:brush>
    <inkml:brush xml:id="br1">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624 0 8,'0'0'13,"0"0"-1,0 0-1,0 0-2,0 0-2,0 0-1,0 0-3,0 0 0,0 0-1,0 0-1,0 0 0,0 0 0,0 0 0,0 0-1,0 0 1,0 0 0,-9 8 0,9-8 0,0 0 0,-3 10 1,3-10-1,0 0 0,-2 10 0,2-10 0,-2 10 0,2-10-1,-2 9 0,2-9 1,-4 12-1,4-12 0,-4 15 1,4-15-1,-6 18 0,6-18 0,-4 18 0,2-8 0,0 2 0,0-1 0,0-1 0,1 2 0,0 2 0,-1-2 0,0 2 0,0 1 1,2-2-1,-3 1 0,2 2 0,-1-1 0,1-1 1,-1 3-1,2-2 0,-2 0 0,1 2 0,1 0 0,0-1 0,-1 2 0,1-1 0,-1 2 0,1-1 0,-1 3 1,-1 0-1,1-1 0,-1 2 0,1 0 0,-1 1 0,0-1 0,0 2 0,2-1 1,-1 0-1,1 1 0,-2 3 0,1-2 0,1 2 0,-2-1 0,1 3 0,-2 0 0,0 3 0,1 0 0,-2 2 0,2-1 1,-3 2-1,4-2 0,-2 3 0,3-1 0,-3 1 0,0 0 0,3-1 0,-3 2 0,2 0 1,-2 0-1,0 2 0,0-2 0,2 1 0,-1 3-1,0 2 1,0-1 0,-1 3 0,0 0 0,0 1 0,0-1 1,3 1-1,-4 0 0,2-4 1,-1 1-1,2-1 0,1-1 0,0 1 0,-2 1 0,2 0-1,0-2 1,1 3 0,0 0 0,0 1 0,0-1 0,0-1 0,3-2 0,-1 1 0,-3 0 0,2 0 0,2-1 0,-3 0 1,1 1-2,2 0 1,-1 1 0,0 2 0,0-1 0,0 2 0,0 0 0,-1 1 0,0-1 0,-1 1 0,1 0 0,-2-2 1,3-1-1,-2 1 0,1-1 0,2 1 0,-3 0 0,1 0 1,1 0-1,1 2 1,-2-2 0,2-1 0,-1 1 0,-1-2-1,1-2 1,0 3 0,0-2-1,0-3 1,-1 0-1,1-2 0,-2 0 1,2-1 0,0 2-1,1-4 1,-1 2-1,0 1 1,0-1 0,0 2-1,0 1 1,-1-3-1,1 3 1,-1-3 0,0 1-1,0 1 1,-1 2 0,0-3 0,-1 1 0,0 0 0,0 0-1,0 2 2,2 0-1,-2-1 0,0 3 0,1 0 0,1 0 1,-2 1-1,1 0 0,-1-1 0,0 1 0,0 0-1,0-1 1,-1-3 0,2 3-1,-1-1 1,1 1 0,-1 0 0,2 0 1,-1-1-1,2 2 0,-1 1 0,2 0 1,-4-1-1,3 0 0,0-2 0,1 1 1,-2 0-1,2 0 1,-1-1-1,0 0 1,1 1 0,0 2 0,1-2 0,0 2-1,-1-6 1,0 0 0,0-3 0,1 0 1,-2-2-1,2-3 0,-4-4 0,3 0 0,-1-3 0,1-2 0,-4-5 0,2 0-1,-2-3 0,0-2 1,0-11-1,1 12 0,-1-12 0,0 0 0,0 0-2,0 0-2,0 0-5,-15-15-21,10 6-8,-2-3-2,-1 1 1</inkml:trace>
  <inkml:trace contextRef="#ctx0" brushRef="#br0" timeOffset="3250">0 6371 15,'10'-1'9,"3"2"1,3 0 0,4-2-2,1 2 0,3-1-3,6 0-1,3 0 0,4 1-1,4-3-2,0 3 1,7-3-1,4 1 0,3 0 0,5-2 0,5 0 1,3-2-1,3 2 0,4-2 0,0 4 0,4-3 0,-1 1 0,4 1 0,-2-3 0,4 2 0,-1-1 1,1 1-1,0-1 1,3-2 0,-2 2 0,4 0 0,-2 1-1,2 0 0,-1 1 0,4 1 0,-1-1-1,2 1 0,2-1 1,2-2-1,0 2 0,2-1 1,1 0-1,-1 0 1,4 1 0,-1-1 0,2 0 0,-3 1 0,2 1 0,0 0-1,-1 0 1,2-1-1,1-1 1,-2 2-1,0-2 1,1 1 0,-1-3 0,1 0 0,2-1 0,-2 3 0,0-3-1,1 2 1,-4 0-1,2-2 1,1 2-1,1 0 0,-3 2 1,4-4-1,-1 0 1,3 1 0,2 1-1,2 0 1,-1 0 0,-1 1-1,2 0 1,-3 2 0,3 0 0,-1 2-1,-3 0 1,2 1-1,-1 1 1,-3-1-1,5-2 0,-1 3 0,-1-4 1,1 3-1,1-4-1,-2 2 2,3-2-2,1 0 2,3 1-1,-3-1-1,1 0 1,0-1 1,5 1-1,-1 0 0,1 1 0,1-1 0,-3 1 0,4 1 0,-2 1 0,0-1 0,-3-1 0,0 1 1,-3-1-1,1-2 1,-1 1-1,-1 0 1,-2 0 0,-3 1 0,-5-1 0,-2 2 0,-6-1 0,-3-1 0,-11 2 1,-5-1-1,-11-1 0,-7 0 0,-7 1 1,-9-1-1,-10 1 1,-8 1-1,-8-1 0,-15 1-3,11-1-3,-11 1-26,-21-4-2,1-3-2,-10-5 0</inkml:trace>
  <inkml:trace contextRef="#ctx0" brushRef="#br1" timeOffset="142828">5290 7945 29,'0'0'29,"0"0"-7,1-14-2,-1 14-4,0 0-4,0 0-4,0 0-3,0 0-1,-3 16-2,6 2 0,-3 4 0,3 11-1,0 5 1,0 11 1,0 4-1,4 6 1,-2 1 0,1 6-1,1-1 1,0 1-1,-1-6 0,1-4-1,-2-3 0,1-6 0,-1-4 0,-1-6-1,-1-10 0,-1-5 1,-1-5-1,-1-6-1,0-11-1,0 0-3,0 0-9,-3-9-18,1-9-3,-3-6-2,-2-6 2</inkml:trace>
  <inkml:trace contextRef="#ctx0" brushRef="#br1" timeOffset="157797">12986 5953 14,'1'-10'30,"-1"10"0,0 0 3,0 0-18,0 0-4,2 15-1,-1-3-3,6 9 1,-4 3-2,6 11 1,-2 1-3,2 10 1,3 2-2,-3 1 0,-3 0-1,1-1 0,-1-2 0,-3-2-1,0-6 1,-2-3-1,1-5 0,0-6 0,0-2 0,-1-5-1,-1-5 1,0-12 0,1 12-1,-1-12-1,0 0-1,-4-15-1,4 3-5,-5-10-5,5-3-18,-6-8-7,0-6-1,-1-8 2</inkml:trace>
  <inkml:trace contextRef="#ctx0" brushRef="#br1" timeOffset="158156">13000 5975 25,'3'-10'29,"-2"-1"3,3-1-8,-4 12-11,8-13-2,-8 13-1,11-9-2,-11 9-1,17-5-2,-6 6-1,-11-1 1,16 3-3,-6-2-1,3 3 0,-1 1 0,4-2 0,2 1 0,0-4 0,3 0-1,3-1 1,1 0 0,0-2-1,2-1 1,1 1-1,2 0 0,-1 2 1,-1 1-1,1 1 1,-2-1-1,0 3 0,0-2 1,-1 0-1,-2 0 1,2-1 0,2-1-1,0-1 1,2 1 0,1-2-1,0 2 1,1 1 0,6 0 0,0 1 0,2-1 0,5 1-1,4-1 1,3-1 0,1-2 0,4 1-1,1 0 1,-1-2 0,-2 2 0,0 1 0,-3 1-1,1 1 1,-1 0 0,2 1 0,-2-1-1,2 0 1,3 0-1,-1-2 1,6-1 0,-2 0-1,4 0 1,-1-1-1,2-1 1,4 2 0,-1-2-1,2 3 1,0 0-1,-3 1 0,2 1 1,0-2-1,-1 0 0,-1 1 1,0-3-1,2 3 0,-1-5 0,1 2 1,0-1-1,0 3 1,0 0-1,-3 0 0,1 2 1,-3-1-1,0 2 0,1-3 0,0 1 1,0 0-1,0 0 0,4-2 1,-2-2-2,-1 1 2,-1 1-1,0 1 0,-2-1 0,1 1 0,-2 0 0,-1 3 0,-2-3 0,-1 2 0,1 0 0,-3-1 0,1 0 1,-3-1-1,1-1 0,2 0 0,-3 0 0,1-3 0,-2 3 0,3-2 1,-5 2-1,-1-2 0,-2 3 0,-2-1 0,-3 0 0,-3 2 0,-3 0 0,-3-1 0,0 0 0,-4-1 0,1 0 0,-5 0 0,0 1 1,0-1-1,-1 0 0,-3 0 0,0 0 0,-2 1 0,-2 1 0,1-1 0,-5 1 0,-1-1 0,-3 1 0,-1 0 0,-9 0 0,9 0 0,-9 0 1,0 0-1,0 0 0,0 0 0,0 0 0,0 0 0,0 0 0,9 12 0,-9-12 0,3 15 0,-2-7 0,0 2 0,0 2 1,0 4-1,1 0 0,-1 0 0,0 5 1,0-1-1,1 2 0,-1 4 0,2 1 0,1 1 1,-1 2-2,3 4 1,0 2 0,0 0 0,2 1 0,-1 0 1,1 2-1,-2-1 0,-1-3 0,0 2 1,-1 0-1,-1-4 1,1 2-1,-2-3 1,-2 2-1,0-1 0,-2 1 1,1-4-1,-3 2 1,1-1-1,0-2 0,-2 1 0,3-3 0,-1 0 0,3-1 0,-3-3 0,3 0 0,0-5 1,-1 1-1,-1-5 0,1-1 0,-1-3 1,2-10-1,-3 14 0,3-14 0,0 0 1,-15 7-1,15-7 0,-20 3 0,2-3 1,-2 0-1,-6 0 0,-6-1 0,-9 1 0,-5 2 1,-10-2-2,-4 1 1,-8 1 0,-6 2 0,-9 0 0,-2 0 0,-6 0-1,-5-2 1,-2 1 0,-4-2 0,-5-1 0,-2-1 0,0-1 0,0 0 0,-4-1-1,-1 1 1,1 0 0,3-1 1,0 1-1,2-1 0,0 2 0,-4-3 0,5 2 0,0-3 0,-1 2 0,0 0 0,-3-4 0,-2 3 0,-1 1 0,0-1 0,-3 1 0,0 0 0,0 2 0,-1 0 0,4 0 0,3 0 0,4 0 0,3 1 0,6-1 0,3-1 0,4 2 0,3-1-1,4-1 1,0 1 0,6 0 0,0 0 0,3 1 1,4-1-1,4 2 0,2-2-1,4 0 1,4-1 0,4 2 0,6-3 0,3 0 0,8-1 0,3 1 0,5-1 0,9 1 0,3 1 1,4 0-1,12 2-1,-11-3 1,11 3 0,0 0 0,0 0 0,0 0 0,0 0 0,0 0 1,0 0-1,1-10 0,-1 10 0,3-10 0,-2 0 0,1-4 0,-1 1 0,0-6 0,-1-6 0,1-2 1,0-1-1,-2 0 0,0 2 0,0 3 0,-2-1 0,0 7 0,0 6-1,0 2-1,3 9-2,-11-15-9,11 15-29,-16-4-2,7 2 1,-2 1-2</inkml:trace>
</inkml:ink>
</file>

<file path=ppt/ink/ink6.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0:50.234"/>
    </inkml:context>
    <inkml:brush xml:id="br0">
      <inkml:brushProperty name="width" value="0.05292" units="cm"/>
      <inkml:brushProperty name="height" value="0.05292" units="cm"/>
      <inkml:brushProperty name="color" value="#339966"/>
      <inkml:brushProperty name="fitToCurve" value="1"/>
      <inkml:brushProperty name="ignorePressure" value="1"/>
    </inkml:brush>
  </inkml:definitions>
  <inkml:trace contextRef="#ctx0" brushRef="#br0">159 72 14,'12'10'17,"-2"2"-1,0 3-3,-4 1-2,-3 2-2,-2 2 0,-8-2-3,-2 4 0,-8-3-2,-4 0 1,-6-6-1,-1 2-4,2-6-13,1 3-14,0-10 0,9 3 0</inkml:trace>
  <inkml:trace contextRef="#ctx0" brushRef="#br0" timeOffset="531">191 245 9,'0'0'23,"0"0"1,0 0-11,0 0-5,12-6-2,-12 6 0,20-2-1,-5 1-2,4-1 1,7 3 0,4-3 1,7 4 1,1-4-1,7 4 1,-1-3 0,8 2 0,-2-3-2,5 1 1,-2-2-2,3 0 0,-1-1 0,0-2-1,-2 1-1,-3 0 0,-6 2 0,-9 1 0,-6-1 0,-6 2 0,-9 1 1,-5 0-1,-9 0 1,0 0-4,0 0-7,0 0-21,0 0-3,0 0-2,0 0 0</inkml:trace>
  <inkml:trace contextRef="#ctx0" brushRef="#br0" timeOffset="1187">1052 31 2,'24'-14'25,"12"6"2,3 4-12,4-1 2,6 10-2,-7 2-2,3 7-2,-9 6-3,-3 4-1,-8 2-3,-9 3-1,-9 0 0,-11 0-1,-12-4 0,-9-3-1,-9-5 0,-8-7-1,-6-5 0,-3-6-1,0-6-1,0-6-5,11 1-10,8-6-15,6 0 0,12 2 0,6 2 0</inkml:trace>
  <inkml:trace contextRef="#ctx0" brushRef="#br0" timeOffset="1578">975 149 7,'0'0'25,"0"0"1,0 0 2,9 20-17,-11-5-2,3 8-1,-2 2-1,1 7 0,-1 0-1,0 5-2,1-1 0,0-2-3,2 0-4,-1-8-5,3 0-8,0-3-14,-3-8-1,4-2 0</inkml:trace>
  <inkml:trace contextRef="#ctx0" brushRef="#br0" timeOffset="1797">1046 552 27,'13'-1'25,"9"3"-3,0 1-6,4-4-6,2 1-3,4-4-3,0 0-2,4-3-6,-2-4-6,-1-1-11,0 0-6,-7-5 1</inkml:trace>
  <inkml:trace contextRef="#ctx0" brushRef="#br0" timeOffset="1969">1489 221 15,'3'-10'28,"-3"10"1,0 0 2,-2 11-17,-3 1-4,2 9-3,-3 3-2,2 6-4,1 3-17,0 5-13,-1-7-3,4 0 1</inkml:trace>
  <inkml:trace contextRef="#ctx0" brushRef="#br0" timeOffset="2422">1474 324 4,'0'0'25,"0"0"-1,20-5 3,0 3-18,9 2 0,6-4 1,11 0 1,4-2-1,8 4-1,4-6 0,4 1-2,-4-2-1,3-1-1,-7-2-2,-6 2 0,-3 4-2,-10-3-5,-6 9-6,-10-1-20,-5 2-3,-5 2-2,-13-3 1</inkml:trace>
  <inkml:trace contextRef="#ctx0" brushRef="#br0" timeOffset="2969">2207 74 6,'33'-10'29,"7"3"2,4 7-5,3 0-5,7 9-3,-6 1-4,6 12-3,-8-1-3,-4 8-1,-10 0-2,-7 3-2,-14-2 0,-9 0-1,-15-6-1,-12-1 1,-11-8-2,-11-4 1,-6-7-1,-5-6-1,2-4-3,-3-10-2,13 0-12,4-3-17,11 1 0,11-1-2,6 4 2</inkml:trace>
  <inkml:trace contextRef="#ctx0" brushRef="#br0" timeOffset="3312">2141 280 36,'0'0'29,"0"0"2,14-9-11,-9 18-11,-3 2 0,0 11-2,-3 1-1,2 9-3,-1 5-1,-1 1-3,1 3-5,-2-3-14,1-1-11,4-2-2,-2-10 0</inkml:trace>
  <inkml:trace contextRef="#ctx0" brushRef="#br0" timeOffset="3547">2190 590 23,'9'4'29,"7"4"1,3 0-8,3-5-10,11 2-1,1-6-2,7 4-1,0-8-3,2 1-1,-3-4-2,1-2-3,-1 0-6,-6-7-10,-6-2-15,1-2-1,-7-3 2,-3 0-2</inkml:trace>
  <inkml:trace contextRef="#ctx0" brushRef="#br0" timeOffset="3734">2736 289 32,'0'0'31,"0"0"3,-10 3-1,8 12-18,-8 4-6,6 3-3,-5 6-2,0 3-10,-1 5-25,0 3-3,0-2-1,-2 0 0</inkml:trace>
  <inkml:trace contextRef="#ctx0" brushRef="#br0" timeOffset="4656">2620 451 24,'0'0'30,"0"0"1,0 0-1,20-7-20,-4 2-2,13 5-1,2-5-1,16 3-2,4-3 0,7 3-1,-1-1 0,1 1-2,-5 2-3,-8-2-6,-2 2-24,-10 1 0,-8-2-2,-8 1 0</inkml:trace>
  <inkml:trace contextRef="#ctx0" brushRef="#br0" timeOffset="5656">3418 231 1,'0'0'28,"3"-13"0,-3 13 2,0 0-14,-1-9-5,1 9-2,0 0-8,0 0-9,0 0-18,0 0-3,-10 1 0,10-1 0</inkml:trace>
  <inkml:trace contextRef="#ctx0" brushRef="#br0" timeOffset="6125">2395 224 21,'1'-16'29,"3"6"1,-4 10 0,5-12-21,5 19-1,-5 5-1,4 13-1,-5 5-1,1 14-1,-4 10 1,0 11 0,-7 5 0,1 13 1,-4-1-2,0 5 0,0-2-1,2-3 0,3-7-1,1-5 0,5-12-1,1-10 0,2-11-1,1-9-1,1-8-2,1-11-4,4 0-10,-12-9-19,14-1 0,-14 1-1,0 0 0</inkml:trace>
  <inkml:trace contextRef="#ctx0" brushRef="#br0" timeOffset="6625">2217 1343 5</inkml:trace>
  <inkml:trace contextRef="#ctx0" brushRef="#br0" timeOffset="6781">2249 1600 37,'2'11'32,"-2"-11"-6,0 0-5,0 0-5,-3-23-4,4 8-2,-7-8-5,5-5-3,-5-4 0,1-1-1,-3-7 1,3 1-1,-2 2 0,2 2 2,0 4-1,2 5 0,0 6 0,2 4 0,1 6 0,0 10-1,10-7 1,0 9-1,3 2 0,3 1 0,4 0-1,8-1 2,3 0-1,3-2 1,3-1-1,1-5 0,-1 0 0,2 0 0,-5-3 0,-5 2 0,-7 1-1,-5 3 1,-4 4-1,-4 6 1,-4 3-1,-3 6 1,-2 2 0,0 5-1,0 2 1,0 0 0,-2-1-1,0-3-2,4 10-10,-4-6-26,0-4-1,-1-2-1,-2 3 0</inkml:trace>
</inkml:ink>
</file>

<file path=ppt/ink/ink60.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2:45.031"/>
    </inkml:context>
    <inkml:brush xml:id="br0">
      <inkml:brushProperty name="width" value="0.05292" units="cm"/>
      <inkml:brushProperty name="height" value="0.05292" units="cm"/>
      <inkml:brushProperty name="color" value="#3333CC"/>
      <inkml:brushProperty name="fitToCurve" value="1"/>
      <inkml:brushProperty name="ignorePressure" value="1"/>
    </inkml:brush>
    <inkml:brush xml:id="br1">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1452 1695 22,'0'0'34,"-10"-7"0,10 7 1,0 0-17,0 0-3,-9-9-3,9 9-5,0 0-2,13-1-2,-13 1-1,22-1 0,-5 1 0,4 1-1,3-2 1,3 2 0,3-1 0,2 0-1,0-2 1,-2 1 0,-2-2-1,-1 1 1,-6 0-1,-1-2 0,-8 3-1,-12 1 1,11-2-1,-11 2 1,-14 2-1,1 1 0,-7 1 0,-4-2-1,-3 1 1,-3-1-1,-2 1 1,1 1 0,-2-2 0,5-1 0,2-1 0,1 1 1,9-1-1,2 1 1,14-1-1,-10 0 0,10 0 1,11 4 0,5-2 0,3-1 0,5 0 0,4 2 1,4-4-1,3 1 0,1-3-1,-3 0-2,5 6-15,-12-4-24,-5 2 0,-10 0-2,-11-1 2</inkml:trace>
  <inkml:trace contextRef="#ctx0" brushRef="#br0" timeOffset="937">40 1725 53,'0'0'38,"0"0"-3,-8-11 1,8-2-25,7 0-2,-2-7-3,5-3-3,1-5-1,5-3-1,2-6 1,1 1-1,3-1 0,0 0 0,2 3-1,-2 3 1,-1 6-1,-1 7 0,-2 7 0,-2 10-1,-1 10 0,-2 11 2,-6 11-1,-1 10 0,-2 7 1,-3 8-1,-2 4 1,-3 1 0,-2-1-1,0-4 1,-1-6-1,-2-5 1,-1-8 0,1-8-1,-4-8 2,-2-5-1,-1-9 1,-2-6-1,-2-8 0,-3-4 1,-3-7-2,1-4 1,1-3-1,1-1 0,3-1 0,2 4 1,4 2-1,3 4 1,3 4-1,5 4 1,3 9 0,0 0 0,12-11 0,-1 11 1,3 0-1,5 0 0,3 0 1,2 0-1,1 0 1,0 0-2,1 1-2,-5-4-4,3 9-20,-9-4-16,-1 7 0,-14-9-1,12 18-1</inkml:trace>
  <inkml:trace contextRef="#ctx0" brushRef="#br0" timeOffset="1703">496 2027 38,'5'-12'33,"6"2"2,2-1-1,3 1-24,6 7 0,-3-2 1,4 9-3,-5 1-2,1 8-1,-5-1 0,1 7-1,-9-1-1,-2 4 0,-7-5-1,-5 1-1,-6-5 1,-2-4 0,-3-6-1,-4-7 0,0-5 0,2-7 0,4-2-1,4-7-2,5 4-2,1-9-11,10 8-26,3 2 2,3 6-3,-1 2 2</inkml:trace>
  <inkml:trace contextRef="#ctx0" brushRef="#br1" timeOffset="44515">1586 1702 2,'0'0'10,"0"0"-1,0 0 0,0 0-2,0 0 1,0 0-2,0 0 0,0 0-1,0 0-2,0 0 0,0 0 0,0 0-1,0 0 0,0 0-1,0 0 1,9-9 0,-9 9 0,0 0 1,0 0 0,13-3-1,-13 3 0,0 0-1,10-2 1,-10 2-1,10-1 1,-10 1-1,10-1 1,-10 1 0,11 0 0,-11 0 0,10-1 1,-10 1-1,11 0-1,-11 0 1,13 0 0,-13 0-1,14 0 0,-14 0 0,14 0 0,-14 0 0,13 1 1,-13-1-1,15 1 1,-15-1-1,14 1 1,-14-1 0,17 0-1,-17 0 1,17 0-1,-17 0 1,17-3-1,-7 3 0,-1 0-1,1 0 1,0 0 0,1-1 0,1 0 0,-2 1-1,5 0 1,-4-1 0,1 1 0,0-2 0,1 2-1,-2 0 1,0 0 0,0 0-1,-1 0 1,-1 0-1,0 0 1,1-1-1,0 0 0,0 1 1,0 0-1,1 0 0,1-1 1,-2 0-1,1 1 0,0-1 1,-1 1-1,-1-1 1,0 1-1,-9 0 0,18-2 0,-18 2 1,16 0-1,-6-1 0,1 1 0,-2-1 1,3 1-1,-2 0 0,2-2 0,-1 1 0,1 1 1,-3-1-1,4 1 0,0 0 0,-1 0 0,2 0 1,-1 0-1,2 0 0,-1-2 0,1 1 0,1 1 1,0 0-1,-1-1 0,2 1 0,-2-2 1,1 2-1,1 0 0,1 0 1,1-1-1,-1-1 1,1 2-1,-1-1 1,3-1 0,-1-1 0,1 2 0,-2-1-1,-1 0 2,2 0-1,-1-1 0,1-1 0,-2 0 0,2 1 0,1 0 0,0-1 0,0 0-1,0-2 1,-1 2-1,1-1 1,0 1 0,-1-1-1,-1 0 1,1 1-1,-1-1 0,2 0 1,-1 0-1,1 3 1,0-2-1,-1-2 0,4 3 0,-1-1 0,0 0 1,-1 1-1,2-2 1,-1 1-1,1-2 1,-1 1 0,0-1-1,-2-2 1,3 2 0,-1-2-1,-2 0 0,1 1 1,-2 0-1,4-1 0,-1 0 0,0 2 0,-2 0 0,2 1 0,0-1 0,0-2 1,2 1-1,-2 1 0,3 1 0,2-2 0,-3 0 0,0 2 0,3-2 0,0-1 0,-2 2 0,0 1 1,0-2-1,0 1 0,-1 0 0,3-1 0,-2-1 1,-1 1-1,2 0 0,-2-2 0,4 2 1,-1-1-1,2 0 1,-3 0-1,2 0 1,1 2-1,-1-2 0,2 0 1,-2-1-1,3 1 1,0-2-1,1 1 1,2-2-1,1 2 1,0-2-1,1 1 1,1-2-1,-2-1 1,1 1-1,3-2 0,-1 0 1,-1-1-1,0 3 1,-1-3-1,0-1 1,-2 6-1,3-2 0,-3-2 1,1 1-1,-1 0 1,4-1-1,-2 1 0,1 0 0,0-3 1,-2 2-1,-2 0 0,-1-1 1,-3-1-1,0 2 0,2-1 1,-3-2-1,-1 1 0,2-3 0,1 2 1,-3 2-1,4-4 0,-2 3 0,0-1 0,-2-1 1,1 4-1,-3 0 1,0-1-1,1 1 0,-3 1 1,0 1-1,2 1 1,-4-2-1,4 2 0,-3-3 0,0 3 1,0-2-1,1 1 0,-1-1 0,-1-2 0,1 5 1,-2-5-1,-1 3 0,-1 1 0,0-2 0,-3 1 0,2 1 1,-1 1-2,0-3 1,-1 1 1,2 0-1,2-1 0,-1 0 0,1 0-1,0 1 1,-1 0 1,0 0-1,-2 1 0,-2 2 0,-2-1 0,2 2 0,-3-2 0,-1 1 0,5 0 0,-5 0 0,3 1 0,0-2 0,2 2 0,-1-2 0,2 0 0,1-1 0,0 1 0,-2 0 0,1 0 1,-1-2-2,0 1 2,-2 2-2,-2 1 2,-2 0-1,-1 3 0,-9 5 0,17-13 0,-17 13 0,16-12 1,-16 12-1,17-13 1,-17 13-1,17-13 0,-7 5 1,-10 8-1,15-9 0,-15 9 0,11-3 0,-11 3-3,0 0-13,0 0-25,-12 8 0,-5-1-2,-7 3-1</inkml:trace>
</inkml:ink>
</file>

<file path=ppt/ink/ink61.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45.750"/>
    </inkml:context>
    <inkml:brush xml:id="br0">
      <inkml:brushProperty name="width" value="0.05292" units="cm"/>
      <inkml:brushProperty name="height" value="0.05292" units="cm"/>
      <inkml:brushProperty name="color" value="#FF0000"/>
      <inkml:brushProperty name="fitToCurve" value="1"/>
      <inkml:brushProperty name="ignorePressure" value="1"/>
    </inkml:brush>
  </inkml:definitions>
  <inkml:trace contextRef="#ctx0" brushRef="#br0">33 120 10,'0'0'24,"0"0"-3,0 0-8,0 0-1,-4-10-2,4 10-3,0 0-3,0 0-1,0 0 0,3 11-1,-3-11 0,4 14 1,-4-3 1,4 3 0,-1-1 0,0 5 1,0-1-1,0 5 0,-2-1 0,1 4-2,1 0 1,0 0-1,0 3 0,1 1 0,-1 2-1,0 0 0,-3 5 1,0 3-1,-2 2 1,2 1-1,-4 1 1,0 3-1,1-3 0,2 0 1,0-3 0,0-2 0,4-5 0,-2-1 0,5-5 0,-3 0 0,1-3 0,1 0 0,-1-5 0,0 1 0,-1-5-1,1 0 0,-2-2 0,1-5-1,-3-8 0,1 12-1,-1-12-5,0 0-12,0 0-18,0-11 0,0-1-2,-1-9 1</inkml:trace>
  <inkml:trace contextRef="#ctx0" brushRef="#br0" timeOffset="671">0 110 1,'0'0'25,"8"-13"1,-8 13-1,9-4-13,-9 4-4,12-6 0,-2 2-2,6 2 0,0-1-1,7 2-1,1-4 0,6 3 0,2-2-1,4 1-1,4-2 0,2 1 0,1-1 0,5-1 0,-1 2-1,5 0 1,3 0-1,6 1 1,0 0 0,5 3-1,5-2 1,4 2-1,0-2 0,4 2 0,0-1 0,4 0 0,0-1 0,0 0 0,2 2 0,1 1 0,1-1 0,2 0-1,0 3 2,-1 0-1,3-1 0,-1 2-1,0-3 1,0-1 0,3 2-1,-2-3 1,0-1-1,-1 0 0,0-1 1,1 1-1,-4 0 1,2 1-1,-1 0 0,0 0 0,1 3 1,-2-2-1,2 0 0,0 1 0,0-3 0,0 2 0,1-1 1,-2 1-1,-2-1 0,0 2 1,-1 1-1,-1 1 0,-3-1 1,-2 3-1,1-2 0,-4 1 1,-1 0-1,0 0 0,-2-1 1,1-2-1,1 1 0,-3-1 1,5-2-1,-1-1 0,0 2 1,2-1-1,0-1 0,1 1 0,1 1 0,0-1 0,0 0 0,-1 0 0,2-1 0,0 0 1,1 1-1,1 1 0,-3-3 1,5 3-1,-1-1 0,2 2 1,1 0-1,-1-1 0,2 0 1,-1 1-1,1 0 0,2-1 0,-1-3 0,-4 1 1,1 1-1,-3 0 0,-1-2 0,-3 2 0,-3 0 0,-2 0 0,-5 2 1,1-1-1,-8-1 0,1-1 0,-4 1 0,-5 0 0,-5 0 0,-2 0-1,-3-1 1,-7 1 0,-4 0-1,-5 1 1,-5 0 0,-1 0 1,-9 0-2,0 2 2,-1-4 0,-12 2 0,13 0 0,-13 0-1,10 0 1,-10 0-1,0 0 1,13-1-1,-13 1 0,0 0 0,10 1 0,-10-1 0,0 0 0,12 1 0,-12-1 0,0 0-1,0 0 1,0 0 0,0 0 0,0 0 0,0 0-1,0 0 1,0 0 0,9 11-1,-9-11 1,4 13 0,1-3-1,0 4 1,-1-1 0,2 2 0,-1 3 0,-1 1 0,0 2 0,0 2 0,0-1 0,-2 2 0,2 2 0,-2 0-1,1 1 2,0-1-2,0 0 2,1 1-2,-1 1 1,-2-2 0,2 0 0,-3 3 0,3 1 0,-2-2 0,1 2 0,-1 2 0,-1 0 1,0-1-1,2 0 0,-1-1 1,-3 1-1,2 0 1,-1-2-1,-1-4 1,1 1-1,-1-1 0,1 1 1,-1-3-1,1-1 1,0-1-1,-1 0 0,1-2 1,0 1-1,1-4 0,0-3 1,0 3-1,0-2 0,-1-1 0,0 1 0,0-1 0,0 1 0,0-1 0,-1 0 0,0-2 0,1 0 0,0-2 0,1-9 0,-2 15 0,2-15 0,-2 11 1,2-11-1,0 0 1,0 0-1,-14 10 0,14-10 1,-15 4-1,6-2 1,-4 1-1,-1 1-1,-1 1 1,-4-1 0,1 0-1,-2-1 1,0 0 0,-4-1 0,0 0-1,-4-2 2,-3 0-1,-1 1 0,-5-1 1,-3 2-1,-1 0 0,-3 0 1,-4 1-1,-2-2 1,-3 3-1,-2-1-1,-1 1 1,-4-2 0,-4 0 0,-3 1 0,0 0 0,-3 0 0,0 3 0,0-3 0,-2 1 0,4 0 0,1 2 0,2-3 1,-1-2-1,2 2 0,0-3 0,2 0 0,0 2 0,1-2 0,-2 1 0,2-1 0,-1 1 0,0 0 0,-1 1 0,-2-1 0,0-1 0,-2 2 0,1-1 0,-6-1 0,0 0 0,-3 1 0,-1-2-1,-1 1 1,-5 2 0,-3 0 0,1 0 0,-4 1 0,-1 0 0,0-1 0,-3 1 0,1-1 0,0-1 0,3-2 0,-3 2 0,2-2 0,0-1 0,2 1 1,-1 2-1,-1-1 0,0-1 0,-2 3 0,1-2 0,-2 0 0,-1 0 0,-2-1 0,0-1 0,0-1 0,3 0 0,-4-2 1,1 1-1,-1 0 0,-1 0 0,2 1 0,-1-2 0,-2 2 0,2 1 0,-1-1 0,0 2-1,1-2 1,1 1 0,1-1 1,2-1-1,2-1 0,1 3 0,0-3-1,2 0 1,1 2 0,4-1 0,0 2 0,5-2 0,-1 3 0,4 0 0,1 1 0,2-1 0,3 2 0,4-2 0,-2 1 0,5 0 0,1 1 0,4-2 0,5 1 0,3 1 0,6-1 0,1 1 0,8-2 0,3 0 0,3 1 0,6 0 0,1-4 0,5 4 0,2-2 0,13 2 0,-16-2 0,16 2 0,-10 0 0,10 0 0,0 0-1,-11 4-5,11-4-32,-2 10 1,2-10-3,-6 19 1</inkml:trace>
</inkml:ink>
</file>

<file path=ppt/ink/ink62.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2:14.609"/>
    </inkml:context>
    <inkml:brush xml:id="br0">
      <inkml:brushProperty name="width" value="0.05292" units="cm"/>
      <inkml:brushProperty name="height" value="0.05292" units="cm"/>
      <inkml:brushProperty name="color" value="#3333CC"/>
      <inkml:brushProperty name="fitToCurve" value="1"/>
      <inkml:brushProperty name="ignorePressure" value="1"/>
    </inkml:brush>
    <inkml:brush xml:id="br1">
      <inkml:brushProperty name="width" value="0.05292" units="cm"/>
      <inkml:brushProperty name="height" value="0.05292" units="cm"/>
      <inkml:brushProperty name="color" value="#FF0000"/>
      <inkml:brushProperty name="fitToCurve" value="1"/>
      <inkml:brushProperty name="ignorePressure" value="1"/>
    </inkml:brush>
    <inkml:brush xml:id="br2">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5152 0 6,'0'0'17,"0"0"-8,2 13-1,-2-13 0,0 14 0,0-5-1,0 3 1,0 0-2,1 0 0,-2 2 0,2 1-2,-1 0-1,1 3 0,-2 4-1,3 2-1,-1 2 1,-1 1-2,0 3 2,0 3-1,0 2 0,2 5 0,-2-1 1,1 2 0,-1 3-1,0 4 1,0 1-1,-1 1 0,1 3 0,-2 0 0,1 1 0,-2 3 0,0-1 0,-1 2 0,0 3 1,0 6-1,-2 1 0,3 2 1,-3 2-1,0 2 0,2 0 1,0 3-2,0-2 1,1 3 0,0 1 0,0 1 1,1 1-1,1 0 1,-1 0 0,1 1 0,-1-1-1,2 1 1,-2 0-1,4 2 1,-5-3 0,4 1-1,-3 0 0,3 2 0,-1-2 1,1 0-1,-1-2 0,5 2 1,-2-4-1,0 1 0,1 0 0,0 1 1,-2-4 0,2 6-1,-2-6 0,0 4 0,-1-1 0,1 0 0,0-4 0,1 3 0,2-2 0,-2-2 0,1 1 0,0 1 0,1-1 0,-3-1-1,1 1 1,-1 0-1,-1-2 0,0-1 1,0-3-1,-1 1 0,1 0 1,-1-1-1,2-3 1,-2-2-1,3 3 1,-2-3-1,1-1 1,0-2 0,2-1-1,-3 2 0,1-4 1,1 3-1,-1-2 0,1-1 0,0 2 1,-2-1-2,1-3 2,1-1-1,-2-5 0,1-1 0,-1-3 1,1-1-1,-1-3 0,2-3 0,-1-2 1,2-2-1,-3-3 0,5 1 1,-5-5 0,4-2-1,-4-1 1,4-5 0,-4-1-1,2-5 1,0-3 0,-1-2-1,-2-9 1,3 12 0,-3-12-1,0 0 1,0 0-1,0 0-2,0 0-3,-2-13-19,3 2-16,-2-1 1,0-5-1,-1 0-1</inkml:trace>
  <inkml:trace contextRef="#ctx0" brushRef="#br0" timeOffset="6781">605 496 4,'0'0'8,"0"0"-2,0 0-1,0 0-1,0 0-2,0 0-1,0-10 0,0 10-1,0 0-1,0 0 1,0 0-1,0 0 1,0 0 0,0 0 1,0 0 0,0 0 0,0 0 1,0 0 1,0 0-1,-2 10 1,2-10-1,0 0 0,0 0 0,0 0-1,0 0 0,0 9 1,0-9 0,0 0 1,0 0 0,0 0 1,0 0-1,0 0 0,0 0 1,0 0-2,0 0 0,0 0-1,0 0-1,0 0 1,0 0 0,0 0 0,0 0 2,0 0 0,0 0-1,0 0 1,0 0-1,0 0 1,0 0-2,0 0 1,0 0-2,0 0 0,0 0 0,0 0 0,0 0 0,0 0 0,0 0 0,-1 11-1,1-11 1,0 11 1,0-11-1,0 14 0,0-5-1,0 3 1,0-2 1,0 3-2,0 0 2,0 1-1,-1 2 0,1 0 0,-1 2 0,1-1 0,-1 0 0,1-1-1,0 4 1,0-3 0,0 1 0,0 0 0,0 0 0,0 5 0,2-2 0,-1 4 1,-1-2-1,1 3 0,-1 0 0,2 0 1,-3 0-2,0 0 1,1 0 0,-1 2 0,1 0 0,-1 3 0,1 0 0,0 3 0,0-1 1,0 0-1,0 1 0,1-1 0,-1 1 0,0 1 1,1 0-1,0 0 0,1 1 0,0 0 0,0 0 0,0 1 0,0 1 0,0 0 0,0 0 0,0 1 0,1-2 0,-1 1 0,1 3 0,-1 0 0,-1 1 0,0 0 0,1 0 1,-2 1-1,1 2 0,0-2 0,-2 1 1,3-2-1,-2 0 0,1 2 0,1-2 0,-1-2 0,1 1 0,-2 0 0,0 0 0,2 1 0,-1 1 1,0-4-1,1 4 0,-3 2 0,2-1 0,2 1 1,-3-1-1,0 1 0,2-1-1,-1 1 2,0 0-1,1-1 0,-2 1 1,0 0 0,1 1 0,0 0 0,1 0 2,-2 3-1,1 2 0,-1-1 0,1 1 0,-2 2 0,3 2 0,-2-1-1,0 2 1,0-2-1,0-1 1,0 3-1,0-4 1,3 2-1,-2 2 1,-1-4 0,2 3-1,-3 0 1,3 2 0,-3-2 0,2 6 0,-1-7 0,0 2 0,0-2-1,2 0 0,-1-2 1,0 2-1,-1-5 0,3 2 0,-2-3 1,0 2-1,-1-2 0,2 3 1,-2-1-1,1-1 2,-1-3-2,0 0 1,0-2-1,0-2 0,1 1 0,-2-3 0,1-1 0,-1-1-1,-1 0 0,3 0 1,-2-1-1,1 1 0,-1 0 1,2 0-1,-1-2 1,-1 0-1,1 2 1,-2-1-1,2 0 0,-1-1 1,0-3-1,0 0 1,1 1-1,0-1 0,-1-3 0,0 3 0,0-1 1,-2 0-1,3 1 0,-3 1 0,3 1 0,-1-2 1,-1 1-1,1 0 1,1 0-1,-1 0 1,0-1-1,0 2 1,1-3 0,-1 0 0,-1 0 0,2-1 0,2-2 0,-1 1 0,-1 0 1,0 0-1,2-1 1,-1-1 0,-1-3-1,1 1 0,0-3 1,0-5-1,0-5-1,-1-13-2,3 14-5,-3-14-31,-6-20-1,0-7-2,-5-13 1</inkml:trace>
  <inkml:trace contextRef="#ctx0" brushRef="#br1" timeOffset="99078">7684 4858 11,'-2'-15'30,"3"6"1,-2 1 1,1 8-19,0 0-1,0 0-3,0 0-2,-2 16-1,3 6-3,-2 1 1,2 10-1,-2 5 0,2 6 0,0 2 0,0 4 0,0 3-1,0 2 0,0-1 0,1-2 0,-1-1 0,1-4-1,-2-7 1,1-1-1,0-8 0,2-4 0,-2-3 0,-1-5-1,2-7 1,-2-12-1,1 15-1,-1-15-1,0 0-5,2-15-9,-1-2-20,-2-7 0,0-7-2,-2-9 1</inkml:trace>
  <inkml:trace contextRef="#ctx0" brushRef="#br1" timeOffset="99484">7675 4834 13,'3'-12'29,"3"3"1,-2 0 1,1-2-20,5 9-2,0-3-1,4 5-1,-1-2-2,5 3-3,-1 0 0,7 1 0,-2 1 0,7 2 0,0-1-1,6 1 1,2-1-1,5-1 1,4-2 0,2 1-1,1-1 0,0-1 1,-2 0-1,4 1 1,0-2 0,-5 2-1,2 0 0,0-1 0,0 0 0,4-2 0,1-1 0,0 0 1,5 1-1,-3-2 0,0 0 1,5 0-1,-2 1 0,3 1 0,-2 0 0,3-1 0,4-1 0,1-1-1,3-2 1,0 1-1,3-1 1,1-1 0,-1 1-1,3 1 1,-2 2-1,2 0 1,-1-1-1,4 2 0,-2 2 1,4-3-1,-1-2 0,0 1 1,1 1-1,1-2 1,0-1-1,-2 1 0,1-1 1,-4 3-1,0-2 1,-2 2-1,-1 2 0,-1-1 0,0 1 1,-3 0-1,3-1 0,-2 1 0,1-1 0,-3 1 0,-1-1 0,0 0 0,-3 1 0,0 0 1,0 0-1,-2 1 0,1 1 0,-4-1 0,2 1 0,-2 0 0,-2-1 0,0 0 0,-5 0 0,-1-1 1,0 1-1,-3-1 0,0 0 0,-1 1 0,-1 1 0,1-1 0,-3 1 1,0 0-1,-1 1 0,-1 1 0,-3-2 0,-2 1 0,-5 3 0,-4-4 0,-2 3 0,-1-3 0,-6 1 0,0 0 0,-6 0 0,-2 1 0,-1-2 0,-11 0 0,13 2 0,-13-2 0,0 0 1,0 0-1,0 0 0,9 1 0,-9-1 1,0 0-1,0 0-1,0 0 2,0 0-1,0 0 0,10 0 0,-10 0 0,14 0 0,-14 0 0,15 0 0,-6 0 0,-9 0 0,19 2 0,-19-2 0,16 3 0,-16-3 0,13 4 0,-13-4 0,14 4 0,-14-4 0,0 0 0,9 1 0,-9-1-1,0 0 1,0 0 1,0 0-2,0 0 1,7 13 0,-7-13 1,2 12-2,-2-12 2,0 16-1,-2-5 0,1 2 0,-1 1 1,-1 1-1,2 6 0,-2-1 1,1 4-1,1 0 1,1 2-1,0-1 0,0 3 0,1 0 1,1 0-1,-1 2 0,1-1 1,0 3-1,0 1 0,0 1 0,2 0 1,-2 1-1,1 1 1,0-2-1,-1 0 1,3 1-1,-2 0 1,-2-1-1,2-2 1,0 1-1,0-3 1,0-3-1,1 1 0,-1-1 1,1-3-1,-1-2 0,2-1 1,-4 1-1,4-2 0,-3 3 0,0-5 0,0 1 0,-1 1 0,1 0 1,-1 2-1,1-4 0,0 2 0,0-3 0,0 0 0,-1 0 0,1-2 0,-2-2 0,1-2 1,-1-1-1,0-10 0,-2 14 1,2-14-1,0 0 0,-3 10 0,3-10 1,0 0-1,-10 3 0,10-3 0,-15 1 1,5 1-1,-2-2 0,-3-1 0,0 2 0,-2-1 1,-1 0-1,-1 0-1,-2 0 1,-2 1 0,-1 0 0,-4 0 0,-3 1 0,-3-2 0,-5 0 0,-2 2 0,-5-2 0,-5 1 0,-4-1 0,-3 2 0,-4 0 0,0 0 0,-6-1 0,0 3 0,2-3 0,-2 1 0,3-1 0,-1-1 0,1 0 0,1-1 0,0 0 0,3 1 0,-2 0 0,0 2 0,-1-2 0,-2 1 0,0-1 0,-2 3 0,-4-3 0,-1 3 0,-3-2 0,1 0 0,-1-1 0,-1 1 0,1-1 0,1 1 0,-4-1 0,0 1 0,0 0 0,-1 0 0,-1 1 0,-1-1 0,-1 0-1,0 1 1,-2 0 0,2-1 0,-2 1 1,1-1-1,-1 2 0,-1-1 0,1 1 0,-2-1 0,2 1 0,-2 2 0,0 0 0,-2-1 0,2 0 0,-2 1 1,1-2-2,2 1 1,2 0 0,0-2 0,3 0 0,4-1 0,0-1 0,5 1 0,2-1-1,4 0 2,3 1-1,1 0-1,4 0 1,0-1 0,4 1 0,3-1 0,2 2-1,2-1 1,5 0 0,1 2 0,2-1 0,4 1 0,2 1 1,4-1-2,3-1 1,4 1 0,3-1 0,6-1 0,4 0 0,9-1-1,0 0 1,-9 1 0,9-1 0,0 0 0,0 0 0,0 0 0,0 0 0,0 0 0,0 0 0,0 0 0,0 0 0,0 0 0,6-11 1,-6 11-1,3-14 0,-1 4 0,-1-2 0,1-1 0,-1-4 0,0-3 0,-1-1 0,2-2 0,-4-2 0,1 1 0,0-2 0,0 2 0,0 3 1,1 0-1,-1 3 0,1 0 0,1 3 0,-1-2 0,1 3 0,1 0 0,-2-1 0,1 2 0,0 3-2,-2 1-4,1 9-28,0 0-7,0 0-1,0 0-1</inkml:trace>
  <inkml:trace contextRef="#ctx0" brushRef="#br2" timeOffset="138328">0 8293 14,'21'0'24,"-9"5"-6,4-5-7,4 2 1,1-1 0,7 2-3,1-4-1,8 2-2,-2-3-2,6 2 0,3-5 0,4 1-2,2 0 0,2-1 0,5 0-1,1 0 1,6 0-1,0 0 0,4 0 0,0 2 0,2-2-1,1 1 1,-4 1 0,-1 0 0,-1-1-1,-2 2 1,-1-2 0,1 3 0,-1-2 0,-2 2-1,0-1 1,1-1 0,-2 1 0,-2-1 0,-1-2-1,-3 2 1,1-3 0,-1 4 0,1-2-1,-2 2 1,2 0 0,-2-1 0,1 2 0,-1-1 0,3-1-1,1-1 1,-3-3 0,5 0 0,0 0 0,3 3 0,3-4 0,3 5-1,-3-2 1,1 1 0,5 1-1,-2-2 1,2 0 0,-2 1-1,0-3 0,1 2 2,2-1-1,-1 2-1,1 0 1,0 1-1,0 1 0,-2 0 1,0 2-1,-2 0 1,-1-1-1,0 2 0,-1-1 1,0 0-1,-1-1 1,2 1-1,-1-3 0,-4 1 0,0 0 1,0 0-1,-2-1 1,0 1-1,1-2 0,-1 1 1,0 2-1,-1-2 1,-2 1-1,0-1 0,-1 0 0,-3 0 0,-1 0 0,-4-1 0,1 1 0,-3 0 0,0 0 0,-2 1 0,-1-2 1,-1 3-1,-1-3 0,-2 4 0,-1 0 0,-2-2 1,0 1-1,-7 1 0,1 0 0,-5 0 0,-4 0 0,-3 0 0,-3 1 0,-2 0 0,-2-1 0,-10 0 0,15 0 0,-15 0 0,10 0 1,-10 0-1,0 0 1,0 0-1,0 0 1,0 0-1,0 0 1,0 0-1,0 0 1,0 0-1,0 0 0,0 0 0,0 0 0,0 0 1,0 0-1,8 10 0,-8-10 1,0 0-1,4 12 0,-4-12 1,4 11-1,-4-11 0,6 10 0,-6-10 0,0 0 1,7 13-1,-7-13 0,0 0 1,9 8-1,-9-8 0,0 0 1,12 5-1,-12-5 0,12 3 0,-12-3 1,13 1-1,-13-1 0,18 0 1,-8 0-1,0 2 0,0-2 1,1 2-1,0 0 0,-1 1 0,-1 1 0,-9-4 0,15 12 1,-15-12-1,14 11 0,-14-11 0,9 17 0,-6-7 0,0 3 1,-2-1-1,-1 3 0,1 2 0,-1 2 1,-1-2-1,0 3 0,1 0 0,0 2 0,1-1 0,1 1 0,1 0 0,1 4 0,-1 0 0,1 0 0,0 5 1,1-1-1,-2 3 1,1 3 0,2-2 0,-3 3 0,1 1 0,-1 1 0,-1 0 0,-2 0 1,2 3-1,-2 1 0,-1 1 0,-3 0 0,2 3 0,-1-1-1,-1 1 1,0-3-1,2 1 1,-2-2-1,2-5 0,1 1 0,2-2 1,0-3-1,0-3 0,2-3 0,0-2 1,1-5-1,-1-1 0,0-6 0,2-4 0,-5-10 1,2 11-1,-2-11 1,0 0 0,0 0 0,-15-2-1,4 0 1,-5 1-1,-5-2 1,-6 1-1,-6 0 0,-5 1 0,-8 1 0,-5-1 0,-7 1-1,-7 0 1,-7 1 0,-4 0 0,-6-1 0,-4-1 0,-6 2 0,-4-2 0,-4 3 0,-3-1 0,-5-1 0,-2 2 0,-2-2 0,-6 3 0,-3-2 0,1 2 0,0-1 0,-1 1 0,-1-1 0,-3 0 0,2 0 0,2-1 0,1 1 0,-1-2 0,0 0 0,0 0 0,2 2 1,0-1-1,0 1 0,1 2 0,-3-2 0,2 1 0,2 0 0,3-1 0,2-3 0,5 1 0,1-3-1,6-2 1,5 0 1,5-3-2,2 0 2,9-1-2,2-2 1,6 3 0,3-4 1,3 2-1,1 0 0,2 0 0,4 1 0,-1-1 1,3 3-1,2-1 0,-1 3 0,5-1 0,3 2 0,2 2 0,1 1 0,3 0 0,3 1 0,3 1 0,5 0 0,5 0 0,3 0 0,4-1 0,3 0 0,4 2 0,2-2 0,9 0 0,-11 3 0,11-3 0,0 0 0,-14 3 0,14-3-1,0 0 1,0 0 1,0 0-1,0 0 0,0 0 0,0 0 0,0 0 0,0 0 1,-8-4-1,8 4 0,0 0 1,-4-14-1,4 14 0,-4-21 1,2 7-1,-1-6 0,0 0 0,0-4 1,-1 3-2,1-2 1,-1 2-1,1 4-3,-6-6-10,5 12-28,-4 0 0,1 0-2,-5 1 1</inkml:trace>
  <inkml:trace contextRef="#ctx0" brushRef="#br2" timeOffset="143719">7410 1414 18,'-3'-11'20,"-1"-1"1,-1 0-2,5 12 0,-7-21-4,7 21-1,-3-14-3,3 14-2,0 0-2,0 0-1,0 0-2,-2 10-1,2 3-1,3 6 0,-1 3-1,3 7 0,-1 1 1,2 4 0,0-1 0,1 3-1,0 0 1,1 1 0,-3 1-1,3 0 1,-2-2-2,0 1 1,0-1 0,0-2 0,-2-3-1,1-2 1,-1-4-1,-1-4 0,-1-2 0,0-5 1,-1-2-2,-1-12 0,2 13-3,-2-13-3,0 0-8,0 0-12,-5-19-9,3 2-1,-1-8 2</inkml:trace>
  <inkml:trace contextRef="#ctx0" brushRef="#br2" timeOffset="144172">7414 1358 22,'1'-10'27,"-1"10"-3,-1-17-9,1 17-1,7-12-3,-7 12-3,11-5-2,-11 5-2,15 0 0,-4 1 0,0 2-1,4-1 0,0 1 0,4 0-1,-1-3 0,4 1 0,-1-1 0,3 0 0,1-3 0,3 2-1,0-2 0,1 2 0,0 0 1,2 1-1,-2-2 0,3 1 0,-2-1 1,0-1-1,-1 2-1,-2-2 1,0 1-1,0 2 1,-2 1-1,1-1 0,-1 1 1,2 3-1,-1-2 0,5 2 1,-2-1 0,6 2-1,0-2 1,4-1 0,1-3 0,2 1 0,3-1-1,-2-1 1,3-1 0,-1-1-1,4 1 1,-4 1 0,-1 1-1,2 2 1,0 0-1,-1 1 1,1 2 0,3-1-1,0 0 1,-1-2-1,1 0 1,2-1-1,-1-1 1,2-1-1,-1 1 1,-1-1-1,-2 1 0,1 1 1,-1-1-1,-2 2 1,0 1-1,1-1 1,-4-2-1,5-1 1,-3 0-1,5-2 1,-3 1 0,2-2-1,0 1 0,1 0 1,0 1-1,0 0 1,-2 1-1,-1 1 1,2-1-1,2 2 1,-3-2-1,1 1 1,2-2-1,1 0 0,-1 0 0,3 0 0,-3-1 0,1 0 1,-1 2-1,-3 2-1,-1 0 2,3 1-1,0-1 0,-2 3 0,-1-3 0,2 1 0,1-3 0,2 1 0,2-1 0,-2-2 0,1 1 1,1 0-1,-3-1 0,-1 1 0,2 0 0,-4 2 0,-1 0 0,-1-1 0,-1 2 1,0-1-1,1 2 0,0-2 0,-3-1 0,3 1-1,0 0 1,1 1 0,-1-1 0,0 3 0,1 0 0,1 0 0,0 2 1,-3 0-1,2 1 1,2-1-1,-2-1 1,4 1-1,0 0 1,0-2-1,1-1 0,3 1 0,-3-3 1,1 2-1,4 0 0,-5-1 1,1 1-1,0 1 0,2-2 1,1 2-1,2 0 0,-1 0 0,0-2 1,4 2-1,-3-1 0,3-1 0,-3 0 0,2 0 1,-2 0-1,-1 0 0,1 0 0,-1 2 0,1-1 0,-2 0 0,0 0 0,0 1 0,0 0 1,1 0-1,-3-2 0,0 1 0,-3-1 1,4 0-1,-6 2 0,2-2 0,-5 2 0,-1 0 0,2 1 0,-3 2 0,0-1-1,-3 1 1,3-2 1,-2 1-1,1 0 0,-1-2 0,-1 0 1,0 2-1,0-2 1,0 0-1,-2 2 0,-2-1-1,-2 1 1,0-1 0,-6-1-1,-1 1 1,-5-2 0,-2 1 0,-4-2 0,-2 1 0,-3-1 0,-2 0 0,1-1 0,-1 1 0,0-2 0,0 2 0,1 0 0,0-1 0,-1-2 0,3 1 1,0 1-1,-1-1 0,1-1-1,2 1 2,-1-1-1,1 0 1,1-1-1,-3 1 1,2 0-1,-2 1 1,0-1 0,-4 1-2,1 1 1,-10 1 0,14-1 0,-14 1 0,9 0 0,-9 0 0,9 1 0,-9-1 0,11 0-1,-11 0 1,11-1 0,-11 1 0,0 0 0,11-1 0,-11 1 0,0 0 0,0 0 0,0 0 0,0 0 0,0 0 0,0 0 1,0 0-1,0 0 0,9 13-1,-9-13 2,8 12-2,-5-1 1,2 1 0,-2 0 0,1 5 0,-1-1 0,1 4 1,1 2-1,-1 1 0,2 2 0,0 0 0,-1 2 0,-1 0-1,0 1 1,0-1 0,-3 0 0,2 1 0,-2 1 1,-1 1-1,0 0 0,0 0 0,0 0 0,0 1 0,0-2 0,0 0 0,0 0 0,-1-4 0,1 1 0,-1-2 0,0-2 0,1 4 0,-3-4 1,1 1-1,1-3 0,-2 2 0,0-3 0,0 0 0,0 0 0,0-4 0,-2 2 0,2-1 0,-1-2 0,1 2 0,-2-3 0,2-2 0,0-2 0,3-9 0,-7 14 0,7-14 1,-9 7-1,9-7 0,-17-2 0,8-1 0,-3 1 0,-4-2 0,0 0-1,-4-1 0,1 3 0,-3 0 0,-1 2 0,-2 1 1,0 1-1,0 0 1,0 1 0,2 0 0,0-3 0,0 0 0,0 0 0,1-2 1,-1-2-1,0-1 0,1 2 0,-4-2 0,2 3 0,0-1 1,2-1-1,-2 1 0,1 2 0,2 0 0,-2-2 1,4 1-1,-1-1 0,-1-1 0,-3 1 0,1 0 0,-4 0-1,0 3 1,-1 0 0,-3 0-1,-1-1 1,-2 2 0,-3-1 0,1 0 0,-5 0 0,0-2 1,-2-1-1,-2 1 0,1 0 0,-2-2 0,0 1 0,1-1 0,-1 3-1,2-2 1,0 2 0,0 1 0,-3-1 0,1 1-1,1 0 2,-3-2-1,-1 2 0,-2 0 0,-2 1 0,0-1 1,-1 1-1,-1-1 0,0 1 0,-1-1 0,-2 3 0,0-3 0,-3 0 0,3 0 0,-4 1 0,0-2 0,-1 0 0,2 1 0,-3 0 0,4-1 0,-2-1 0,1 2 0,-3-1 0,4 0 0,-3 0 0,0 1 0,1-2 0,-3 1 0,1 0 0,-2 1 0,1-3 0,-3 3 0,0 0 0,-3-3 0,-1 4 1,2-2-1,-1 0 0,0-1 0,2 2 0,0 0 0,2 0 0,0-1 0,0 2 0,0-2 0,3 1 1,0 0-1,-1-1 0,3 1 0,-1-2 0,3 3 0,-1-1 0,1-1 0,-4 3 0,2-2 1,0 1-2,1 0 1,0-1 0,0 0 0,0 1 0,1 0 0,2-1 1,2 0-1,-1 0 0,0-1 0,1 2 0,-1 0 0,2-2 1,2 0-1,2 2 0,0-2 0,1 0 0,2 0 0,-1 0 0,2-1 0,-3 1 0,2 1 0,-4-1 0,0 0 0,-2 1 0,-1 1 0,1-1 0,-4 0 0,3 1 1,-6-1-1,4-1 0,-4 0 0,-1 0 0,-4 2 0,0 0 0,-3-1 0,1 0-1,0 2 1,-1 1 0,1-2 0,4 0 0,1 1 0,2-2 1,-2-1-1,3 2 0,2-2 0,1 1 0,5-3 0,1 2 0,4 0 0,4 0 1,3 0-2,3 1 2,4-1-1,0 0 0,6 0 0,-1 1 0,6-1 0,1 0 0,3 1 0,6-2 0,3 1 0,9 1 0,-11-1 0,11 1 0,0 0 0,0 0 1,-9 0-1,9 0 0,0 0 0,0 0 0,-10 4 0,10-4 0,-10 0 0,10 0 0,-12 2 0,12-2 0,-11 0 0,11 0 0,-12-1 0,12 1 0,-10-3 1,10 3-1,-9-6 1,9 6-1,-11-17 1,5 5 0,0 0-1,-2-4 1,1 1-1,1 2 1,1 0-1,1 3 0,1 0-1,3 10-2,-7-13-7,7 13-30,0 0-2,0 0 0,-9 9-2</inkml:trace>
  <inkml:trace contextRef="#ctx0" brushRef="#br2" timeOffset="148672">7446 3820 6,'0'0'29,"0"0"0,0 0 1,0 0-16,0 0-1,0 0-2,0 12-3,-1-2 0,2 7-3,-2 1 1,4 6-1,-5 3-1,5 6 0,-3 1-1,3 0 0,0 3-1,2 2 0,0-1 0,2 0-1,-1 0 1,2-3-1,0-1 1,1-1-2,-2-4 1,-1-2 0,0-4-1,0-3 1,-3-4-1,-2-2 0,2-4 0,-3-10-2,0 0 0,0 0-5,0 0-11,-6-14-18,2-4-1,1-4-1,-3-7 2</inkml:trace>
  <inkml:trace contextRef="#ctx0" brushRef="#br2" timeOffset="149094">7475 3822 10,'-1'-12'26,"1"12"0,10-12-10,-10 12-2,9-13-1,-9 13-2,12-9-3,-12 9-2,14-3 0,-14 3-1,19-1-1,-6 1-1,3 0 1,0-1-2,7 2 1,0-3-1,4 2 1,0-3-1,6 3 0,-3-2 0,2 2 0,1-3 0,2 4-1,-2-2 1,2 1-1,-1 0 0,2-1 0,1-1 1,0 0-1,0 0 0,-1-1 0,0 1 0,-2 1 0,-2-2 0,0 3 0,1-1 0,-1-1 0,4 0 0,0 0 0,1-1 1,6-1-2,3-1 2,6-2-1,0 2 0,4-3 0,4 1-1,-1 0 1,4-1 0,-1 1-1,1 0 1,-2 1-1,1 1 1,0 0-1,2 0 1,1 2-1,-1-1 1,1 1-1,4-2 1,0 2-1,-2-1 1,1-1-1,0 0 1,0 1-1,1-1 1,1 4-1,-3-3 1,0 2-1,2 0 1,1-3-1,-1 2 1,-1-2-1,1 0 0,2-2 1,0 2-1,0 0 1,0-1-1,-1 1 0,1 3 0,-1 0 0,0 0 0,-3 1 1,2 0-1,0-1 0,1 1 0,-1-1 1,-2 2-1,2-2 0,-2 0 0,1 4 1,-3-3-1,-2 3 0,-1-1 1,1 0-1,0 3 0,0-2 0,-1-2 1,4 1-1,-2-1 0,-1-1 0,1 1 1,-1-2-1,0 2 0,0-1 0,2 0 0,-1 1 0,2 0 0,2-1 0,-1 0 1,-1 0-1,3 0 0,-4-1 0,3 1 1,0 1-1,-2 0 0,-2 0 0,0-1-1,2 2 1,-2 0 1,-1-2-1,-2 1 0,-2 0 0,-1 0 0,-3-1 0,0 2 0,-4-2 0,0 1 0,-5 0 0,2 0 0,-5 1 0,-1 1 0,-1-1 1,-2 1-1,0 0 0,-2 0 1,-2-1-1,-2 1 0,-1-1 0,-2-1 1,-1-1-1,-4 2 0,1-2 0,-1 1 0,-3 0 0,-1 0-1,-1 1 1,-4-2 0,0 2 0,-3-1 0,-1 1 0,0 0 0,-2-1 0,-10 0 0,16 0 0,-16 0 0,16 0 0,-16 0 0,14-1 1,-14 1-1,16-2 0,-16 2 0,15 0 0,-6-1 0,-9 1 0,18-2 0,-18 2 0,15 0 0,-15 0 0,11 0 0,-11 0 0,11 2 0,-11-2 0,12 1 1,-12-1-1,15 1 0,-6-1 0,1 1 0,-1-1 0,0 0 1,0 0-1,-9 0 0,15-1 0,-15 1 0,10 0 0,-10 0 0,0 0 0,9 1 0,-9-1 0,0 0 0,12 5 0,-12-5 0,9 5 1,-9-5-1,11 5 0,-11-5 0,9 7 0,-9-7 1,0 0-1,10 13 0,-10-13 0,4 13 0,-4-13 0,4 18 0,-4-4 0,0 2 0,2 1 0,-4 7 0,2 0 0,0 5 0,0 1 1,-4 1-2,4 2 1,-2 0 0,1 0 0,0 1 0,1-1 0,-2 1 0,1 0 0,3 0 1,-2 2-1,0 0 0,1 1 0,2 1 1,-2 1-1,3 3 1,-2-2-1,1 2 0,-2 0 0,0 2 1,1-2-1,-4 0 0,3-4 0,-1-2 0,0-3 0,0-3 0,-1-2 0,-2-6 0,3 0 0,-2-8 0,2 0 0,0-14 0,-6 18 0,6-18 0,0 0 0,-11 3 0,11-3 0,-15-8 1,1 3-1,1 1 0,-6-1-1,-3 1 1,-5-3 0,-4 3 0,-4 0 0,-6-1 1,-5 0-1,-6 0 0,-3-1 1,-3 2-2,-6 1 1,1 0 0,-4 1 0,0 0-1,-2-2 1,0 3 0,1-2 0,4-1 0,-1 0 0,5 0 0,0-3 0,5 1 0,2 0 0,2-1 0,2 0 0,0 1 0,-1-1 0,-1 0 0,-1 3 0,1-3 0,0 2 0,-2-2 0,2 1 0,-3 0 0,1-1 0,-3 1 0,3 1 0,-5 1 0,0 1 0,-3-1 0,0 3 0,0-3 0,0 2 0,0-1 0,-3 0 0,4 1 0,-1-1 0,-1 1 0,0-2 0,-2 3 0,-2 1 0,-2 1 0,-1 3 0,1-2 0,-2 2 0,-1-1 0,1-1 0,0 1 0,-2 0 0,-1-1 0,2 1 1,0-2-2,-2 2 2,4-1-1,-1 1 0,0 0 0,2-2 0,2 2 0,0-2 0,2-2 0,0 2 0,5-2 0,-3 0 0,3-2 0,-1 3 0,3-1 0,-1 2 0,1-1 0,0 2 0,-5 0 0,1 2 1,-2 0-1,1-1-1,-2 1 1,-3-1 0,0 2 0,1 0 0,-3-2 0,-2 3 0,2-1 0,-6 2 0,-1 1 1,1 0-1,0-1 0,-3 1 0,2 1 0,-1-1 0,4 0 0,-2 0 0,3-2 0,2 0 0,3-1 0,2 0 0,2-3 0,4 3 0,3-1 0,2 0 0,3-1 0,1 0 0,0 0 0,1 1 0,5-1 0,1 0 0,1-1 0,2 0 0,2 0 0,3-1 0,3 0 0,3 0 0,1-1 0,1 0 0,3 0 0,2 1 0,4-1 0,2 0 0,3 0 0,3 0 0,10 0 0,-14 1 0,14-1 0,0 0 0,-10 1 0,10-1 0,0 0 0,-13 2 0,13-2 0,-9-2 0,9 2 0,-10-2 0,10 2 0,-11 0 0,11 0 0,-9-4 0,9 4 0,-12-9 1,12 9-2,-14-12 2,4 2-1,1-2 0,0-3 0,-3 1 0,1-2 0,2-2 0,-4 2 0,3-1 0,2-2 0,0 1 0,0 0 0,2 3 0,2-2 0,-1 3 0,2 2-1,0 3-1,3 9-3,-8-17-11,8 17-25,0 0-3,0 0 0,0 0 1</inkml:trace>
</inkml:ink>
</file>

<file path=ppt/ink/ink63.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2:48.843"/>
    </inkml:context>
    <inkml:brush xml:id="br0">
      <inkml:brushProperty name="width" value="0.05292" units="cm"/>
      <inkml:brushProperty name="height" value="0.05292" units="cm"/>
      <inkml:brushProperty name="color" value="#3333CC"/>
      <inkml:brushProperty name="fitToCurve" value="1"/>
      <inkml:brushProperty name="ignorePressure" value="1"/>
    </inkml:brush>
    <inkml:brush xml:id="br1">
      <inkml:brushProperty name="width" value="0.05292" units="cm"/>
      <inkml:brushProperty name="height" value="0.05292" units="cm"/>
      <inkml:brushProperty name="color" value="#FF0000"/>
      <inkml:brushProperty name="fitToCurve" value="1"/>
      <inkml:brushProperty name="ignorePressure" value="1"/>
    </inkml:brush>
    <inkml:brush xml:id="br2">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5093 1846 29,'-11'-4'35,"11"4"1,0 0-1,-16-9-18,16 9-3,0 0-4,14-1-4,-3-2-2,5 3 0,3-1-1,6 0-1,3-2 1,7 1-1,-1 1 1,0-1-1,-3-1-1,0 3 1,-5 0-2,-6 0 1,-4 1 0,-4 0 0,-12-1-1,0 0 1,0 0 0,-9 3 0,-8-3 0,-2 0 0,-6-1-1,-4 1 1,-3 0-1,-3-1 0,-1-1 1,-1 0-1,3 0 0,5 1 0,5 0 1,4-1-1,7 1 0,13 1 0,-12-1-1,12 1 1,16 4-1,1 0 1,4 0 0,5 1 0,2 0 1,7 2-1,0-2 0,3 3 1,-6-4 0,-4-1-1,-4 0 1,-4 0-1,-7-2 1,-13-1-1,0 0 1,0 0-1,-19 3 1,-2-2 0,-5-2-1,-5 0 1,-4-1-1,-4 1 0,2-2 1,4-1-1,1 2 0,10-1 0,2 0 0,8 1 0,12 2 0,0 0 0,14 5 0,6-1 0,3 0 0,9 1 0,3-1 1,3 1-2,4 1-4,-12-3-31,6 0-6,-9-2 0,-4 0-2</inkml:trace>
  <inkml:trace contextRef="#ctx0" brushRef="#br0" timeOffset="4516">7 1938 40,'-7'-10'33,"7"10"1,0 0-2,0 0-25,0 0-7,10-3-13,5 4-17,2-3-3,2 2 1,6-3 0</inkml:trace>
  <inkml:trace contextRef="#ctx0" brushRef="#br0" timeOffset="4672">372 1909 11,'11'-3'22,"3"4"-1,-5-1-23,2-4-13,10 5-3</inkml:trace>
  <inkml:trace contextRef="#ctx0" brushRef="#br0" timeOffset="4797">690 1891 10,'10'2'29,"1"4"0,-11-6-8,14 8-8,-14-8-13,16 1-23,3 3-1,0-7-4</inkml:trace>
  <inkml:trace contextRef="#ctx0" brushRef="#br0" timeOffset="4953">1167 1935 31,'14'1'33,"0"3"1,-5-6-2,0 0-28,4-3-15,4-3-15,12 1-4,5-4-2,12 1-1</inkml:trace>
  <inkml:trace contextRef="#ctx0" brushRef="#br0" timeOffset="5094">1889 1858 31,'13'2'31,"-1"3"2,-12-5-5,20 0-31,-4 1-21,5-6-4,10 2-1,8-5-2</inkml:trace>
  <inkml:trace contextRef="#ctx0" brushRef="#br0" timeOffset="5250">2642 1782 30,'10'1'28,"6"5"-8,-4-5-20,1-4-26,16 5 1</inkml:trace>
  <inkml:trace contextRef="#ctx0" brushRef="#br0" timeOffset="5391">3294 1789 41,'10'2'31,"-10"-2"-3,27-2-9,-5 1-45,2-5-3,11 2 0,1-1-2</inkml:trace>
  <inkml:trace contextRef="#ctx0" brushRef="#br0" timeOffset="5532">3963 1774 16,'35'8'23,"-11"-5"-10,5-3-21,8 9-12,-4-8 0</inkml:trace>
  <inkml:trace contextRef="#ctx0" brushRef="#br0" timeOffset="5641">4487 1824 22,'19'-3'31,"-3"2"1,0-2-2,0-1-19,5 2-5,5-1-6,-3-1-5,9 3-1,-6-3 0,7 5 0,-6-4 2,0 5 4,0-1 3,-10-1 3,5 3 4,-11-4 0,5 6 2,-16-5-1,20 1 0,-20-1-3,15 0-2,-15 0-6,11 4-27,-11-4-8,16-1-3,-7-2 0</inkml:trace>
  <inkml:trace contextRef="#ctx0" brushRef="#br1" timeOffset="61438">12090 2014 9,'0'0'27,"0"0"1,0 0 1,0 0-14,0 0-6,-3 16-1,1-4-2,3 4-1,-2 2 0,4 8 0,-3-1-1,4 4 0,-2 0-2,1 3 0,-1 1 0,1 2-1,-1 1 1,-2 1-1,0-1 1,-1 1-1,0-5 2,0 0-3,-2-6 1,3-4 0,-3-6-1,3-3 0,0-4-2,0-9-5,0 0-12,0 0-15,2-22-1,-4 1 1,-3-12 0</inkml:trace>
  <inkml:trace contextRef="#ctx0" brushRef="#br1" timeOffset="61797">12048 2037 25,'8'-9'28,"6"4"0,-2 8-8,2-7-11,8 5-1,-4-2 0,7 6-2,-1-4-2,5 4 0,1-2-2,5 4 0,1-2-1,4 0 0,1-1 0,4 0 0,3-1 0,5-1 1,1 1-1,2 0 1,4-2-1,0-1 1,5 1 0,3-3-1,1-2 1,4 2-1,1-3 0,4 1 1,3 0-1,1-1 0,3 0 1,2 1-2,0 1 1,2 0 0,3-1-1,2 2 1,1-3-1,2-1 0,2 1 1,1 0-1,4 0 1,0-1-1,-1 1 0,1 0 1,2 3-1,0-1 1,-1-2-1,2 2 1,-1 0-1,0 0 1,2 0 0,0-1 0,0-1-1,2 0 1,-1 0-1,0 0 1,-1-4 0,1 3-1,2-1 1,0 2-1,-3 1 1,1 1-1,-3-1 1,0 3-1,0-1 0,-2 1 0,-1-1 0,-4 0 1,1 0-1,-4 2 1,-1 0-1,-2 0 1,3 1 0,-3 1-1,-3 0 1,4 0-1,-6-2 1,3 0-1,-1-2 0,-1 0 1,-3-1-1,1-2 0,-2 1 0,-2 1 0,-4 1 1,0 2-1,-2-1 0,-3 2 0,0 2 1,-3-1-1,-3-1 0,-5 0 0,-3-1-1,-3 0 1,-6 2 1,-6-3-1,-6 1 0,-8-1 1,-5 1-1,-5 2 1,-4-2 0,-4 0 0,-13 0-1,11 0 0,-11 0 1,0 0-1,0 0 1,0 0-1,0 0 0,0 0 0,0 0-1,0 0 1,4 15 0,-4-15-1,3 18 1,-3-5 0,3 5 0,-3 1 0,3 3 0,-1 1 0,-1 4 0,1 1 0,-1 3 0,0 0 0,2 2 0,-3 0 0,1 2 0,0-1 0,1 2 0,-1-2 0,1 0 0,0 3 0,0-3 0,1-1 0,-1-1 0,-1 0 0,0-2 0,0 2 0,1-2 0,-2-1 0,0-1 0,0-2 0,0 1 0,0-2 1,0-2-1,-1-1 0,1-2 0,2-2 0,-2-1 1,0-2-1,1 1 0,-1-1 1,2-2-1,-1 0 0,-1-1 1,2-3-1,-2-9 0,0 13 0,0-13 1,0 0-1,0 0 0,0 10 0,0-10 1,0 0-1,-12 5 0,12-5 0,-16 4 1,6 0-1,-2-1 0,0 0 0,-4-1 0,-1 0 0,-5 0-1,0 0 1,-2 1 0,-4-1-1,-6 1 1,-4-1 0,-4 0 0,-4 3 0,-7-4 1,-3 2-1,-5-1 0,-5 1 0,-2-2 0,-1 0-1,-4 2 1,-1-1-1,1-1 1,-4 0 0,2 2 0,1-1-1,-3 0 1,0 2 0,-1-2 0,1 1 0,-4 1 0,0-1-1,-1 2 1,0-1 0,-1-1-1,0 0 1,-2 1 0,0-1 0,1 2 0,1-2 0,-3 3 0,1-2 0,1 2 0,-1 1 0,-4-2 0,4 1 0,-3 0 0,0-2 0,0 0 0,1-1 0,-3-1 0,-1 0 0,0-1 0,0 0 0,1 1 0,-3-2 0,0 0 0,-1 1 0,-2-1 0,-2 1 0,-1-2 0,-1 2 0,1-2 0,-3 0 1,3-1-2,-3 1 2,2-2-1,1 2 0,0-1 0,0-2 0,0 0 0,1 2 0,-1 1 0,-1 0 0,2 1 0,1 1 0,-2 0 0,4 1 0,1 0 0,0 1 0,3-2 0,2 1 0,4-1 0,2-1-1,3 1 1,2-1 0,5 1 0,3 1 0,4 0 0,-1 1 0,4 1-1,1 1 1,4-2 0,2 2 0,2 0 0,3-2 0,2 1 0,6-2 0,4 1-1,2-2 2,7 0-2,4 0 1,2-2 0,5 2 0,5-3 0,2 2 0,1 0 0,1 0 0,1-1 0,-2 0 0,2-1 0,0 2 0,-1 0 0,10 0 0,-16 0 0,16 0 0,-10 0 0,10 0 0,0 0 1,-12 0-1,12 0 0,0 0 1,0 0-1,0 0 0,0 0 1,-4-9-1,4 9 1,1-13-1,2 0 0,-3-3 1,3-1-1,-3-9 1,0-3-1,1-2 1,-2-6-1,0-1 1,-1 1-1,-1 2 0,0 6 0,-1 4-2,4 11-12,-4 1-25,4 13 0,-10-8-1,10 8 0</inkml:trace>
  <inkml:trace contextRef="#ctx0" brushRef="#br2" timeOffset="76172">5122 2006 1,'0'0'11,"6"-9"-2,-6 9-1,0 0-1,10-3 0,-10 3-1,11-6-1,-11 6 1,11-6-2,-11 6 0,14-12 0,-14 12-1,16-13 0,-7 8 0,1-2-1,0 1 2,-1-2-2,0 2 1,2 0 0,-2 2-1,-9 4 0,16-11 0,-16 11 1,19-11-2,-9 2 1,0 3 0,1-1 0,0 1 0,-2-1 0,3 2 1,-12 5 0,20-13-1,-20 13 1,18-13 0,-8 6-1,2 1 0,-2-2 0,2-1 0,2-1-1,-2 3 1,2-4-1,2 0 0,-1-1 0,0 0 0,1 0 0,1 0-1,-1 0 0,0 1 1,-1-1-1,0 2 1,-1 0-1,0 1 1,1-1 0,-1 0-1,0 1 1,1-3 0,2 1-1,3 1 1,-2-4-1,2 4 1,1-3-1,0 1 1,-1-3-1,1 2 1,-3 1 0,1-1-1,0-1 1,-3 0-1,1 2 1,1-1 0,-1 0-1,-1-1 1,2 0 0,1 2 0,0-3 0,4 1 0,-2-1 0,3 1-1,0-1 1,2-1 0,0-1 0,2 2 1,-2-3-1,2 3 0,0-3 0,3 2 0,-1-1 0,0 0-1,-1 4 1,-2-2-1,-1 1 1,-1 2-1,-2-1 0,-1 1 1,-2-1-1,1 3 1,-1-1-1,2 0 0,1-2 0,3 2 1,0-1-1,3 1 0,2-2 0,1 1 1,0-2-1,1 1 1,-1 1-1,-1 0 1,1-1-1,-2 1 0,0 1 1,-3 1-1,0-1 1,0 1-1,0-1 0,-1 1 1,2-1-1,-2-1 0,-1 1 1,1 0-1,0-1 0,2 0 1,-2 1-1,2 0 0,0 0 0,1-1 1,0 1-1,0 1 1,0-3-1,3 0 1,-1 1-1,-1 1 1,1-3-1,2 2 0,0 0 0,-1-1 0,2 3 1,-1-1-1,3 0 0,1 1 0,-2-1 1,0 0-1,0 0 0,1-1 0,0 2 1,-1-2-1,1 2 0,0-2 0,-2 4 1,0-2-1,1-1 0,1 1 0,0-2 0,1 2 0,-2-1 0,0 0 0,1 0 0,-2 0 1,1 1-1,-1 0 0,-3 2 0,-1-1 0,1-1 1,1 1-1,0 1 0,0 0 0,-1 1 0,-1-1 1,3 0-1,-2 0 1,-1 0-1,3-1 0,-2 0 1,0 0-1,-3-2 0,1 2 0,1-1 0,-5 2 0,1-3 0,-3 4 1,1-1-1,-1 1 0,-1 0 0,1-2 0,3 0 0,-2 1 0,4 0 1,1-1-1,-2-1 0,1 1 1,-1 0-1,1-1 0,0 2 1,-4-1-1,2 2 0,-3 1 0,-4 1 0,0-1 0,-4 4 1,-2-1-1,0 2 0,-4 1 0,-9 0 0,13-1 1,-13 1-1,10-3 0,-10 3 1,0 0-1,0 0 1,0 0-1,0 0 0,0 0-1,0 0-12,-6 14-26,-8-11-1,-12 4-2,-11-1 0</inkml:trace>
</inkml:ink>
</file>

<file path=ppt/ink/ink64.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2:24.125"/>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3 94 4,'-1'-14'27,"1"14"1,-2-11 0,2 11-16,0 0-4,0 0-2,0 0-2,3 21-3,2-4 0,-1 5-1,1 6 0,0 0 1,1 1 0,0-2 0,1-4 0,-4-4 1,2-3 0,-5-16 2,10 12 1,-10-12 0,10-10 1,-4-6-1,7-4 1,-4-5-1,4-3-1,0-7 0,0 3-1,-2 0-1,0 3-1,-3 6 0,-2 4 0,0 5-2,-2 3-3,-4 11-8,11-1-19,-11 1-4,7 10-1,-7-10 2</inkml:trace>
  <inkml:trace contextRef="#ctx0" brushRef="#br0" timeOffset="500">365 35 9,'0'0'27,"0"0"2,4 17 0,-9 1-14,1-2-10,4 7 1,-3 1-1,3 5-3,2-1-4,1-4-9,0-4-17,7 1-1,-4-9 0</inkml:trace>
  <inkml:trace contextRef="#ctx0" brushRef="#br0" timeOffset="796">614 0 0,'0'0'23,"3"11"1,-1 0-10,-1 2-3,5 6-1,-5 0 0,4 6-2,-2 2-4,3 2 0,-2 0-2,1 0 0,0-2 0,0-1-1,-1-4 0,-1-1-3,0-4-5,0-3-11,-3-14-10,1 17 2,-1-17-1</inkml:trace>
  <inkml:trace contextRef="#ctx0" brushRef="#br0" timeOffset="1062">597 38 21,'-4'-11'30,"4"11"-1,0 0 1,-12 3-19,9 13-3,-7 3-4,1 6-1,-2 8-4,-5 2-4,2 7-9,-1 0-14,-4-8-3,4-1 2</inkml:trace>
  <inkml:trace contextRef="#ctx0" brushRef="#br0" timeOffset="1234">448 348 12,'14'-8'28,"0"-5"1,6 2-3,3 3-11,0-2-9,4 3-22,0-4-11,5 7 0,-6-3-3</inkml:trace>
</inkml:ink>
</file>

<file path=ppt/ink/ink65.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2:25.718"/>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51 0 33,'0'0'29,"0"0"3,0 0-2,0 19-20,-3-1-5,3 6-1,0 7-1,0 6 0,-2 2 0,1 3-3,1 0-3,-3-5-9,2-1-19,1-5-2,-3-8 1,-1-7 0</inkml:trace>
  <inkml:trace contextRef="#ctx0" brushRef="#br0" timeOffset="219">0 96 4,'17'-28'28,"11"9"0,-3 0 3,1 5-18,6 8-1,-6 3-1,2 10-2,-6 1-3,-2 9-1,-9 0-1,-5 7 0,-7-5 0,-6 8-1,-6-7-1,-7-2-1,-1-3-2,-4-9-5,3-3-13,1-6-15,3-5 1,4-6-2,8-3 2</inkml:trace>
  <inkml:trace contextRef="#ctx0" brushRef="#br0" timeOffset="500">497 63 6,'19'13'26,"-7"-2"1,-1 5 1,-4 2-18,-10 0 0,-2 5-3,-9-4-1,-1-1 0,-6-5 0,1 1-1,-7-8 1,6 0 0,-3-14-1,6-1-1,1-6-1,6 0 0,6-3-3,4-3-2,10 4-8,2-1-19,7 3-4,5 3-2,1 0 1</inkml:trace>
  <inkml:trace contextRef="#ctx0" brushRef="#br0" timeOffset="797">723 37 42,'0'0'33,"3"9"0,-3-9 0,-7 20-27,4-1-1,-6 4-6,-2 2-10,-1-1-20,2 2-2,0-6 0,2-2-1</inkml:trace>
  <inkml:trace contextRef="#ctx0" brushRef="#br0" timeOffset="1032">891 59 33,'0'0'30,"0"16"1,-8-2-1,-3 6-27,-5 5-6,0 1-15,-1 5-11,-3-8 0,4 3-1</inkml:trace>
  <inkml:trace contextRef="#ctx0" brushRef="#br0" timeOffset="1203">859 86 26,'0'0'31,"11"5"2,-7 5-1,-3 3-22,5 6-2,-1 0 1,4 4-3,0-2-1,3 1-3,1-2-1,-2-4-5,8 0-14,-5-4-14,-1-5-3,-1-2 1,-12-5 0</inkml:trace>
  <inkml:trace contextRef="#ctx0" brushRef="#br0" timeOffset="1469">1052 50 41,'0'0'33,"0"0"2,0 0-2,1 21-22,-7-7-4,2 7-2,-2 5-3,-1-1-7,1 4-25,-1 1-3,1-6-2,3-2 0</inkml:trace>
  <inkml:trace contextRef="#ctx0" brushRef="#br0" timeOffset="1735">1230 125 42,'-3'-10'35,"3"10"1,0 0-1,0 0-22,0 0-2,17-3-5,-5 0-1,6 1-3,4-1 0,6-1 0,6-1-1,-1 0-2,3 2-4,-5-6-8,1 6-24,-9 0 1,-6 1-2,-17 2 1</inkml:trace>
  <inkml:trace contextRef="#ctx0" brushRef="#br0" timeOffset="1938">1422 109 45,'-7'12'33,"1"3"3,0-3-12,4 12-13,-5-4-1,5 6-5,0 2-12,0 3-26,-2-4 0,0 1-4,-3-3 2</inkml:trace>
</inkml:ink>
</file>

<file path=ppt/ink/ink66.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4:13"/>
    </inkml:context>
    <inkml:brush xml:id="br0">
      <inkml:brushProperty name="width" value="0.05292" units="cm"/>
      <inkml:brushProperty name="height" value="0.05292" units="cm"/>
      <inkml:brushProperty name="color" value="#FF0000"/>
      <inkml:brushProperty name="fitToCurve" value="1"/>
      <inkml:brushProperty name="ignorePressure" value="1"/>
    </inkml:brush>
    <inkml:brush xml:id="br1">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46 20 10,'0'0'21,"-2"22"-10,2-6 1,-1 5 1,1 8 0,-4 1-1,4 5-3,-3 2-1,3 7 0,-3-2-1,4 4-1,-1 1-1,1 3-1,1-2-1,-1 2 0,1-4-1,-2-2 0,3-2 0,-3-4-1,3-7 0,0-3 0,0-7 0,1-4-1,0-5 0,-4-12-2,7 14-5,-7-14-19,0 0-6,-2-9-1,-1-5 0</inkml:trace>
  <inkml:trace contextRef="#ctx0" brushRef="#br0" timeOffset="437">0 104 16,'0'0'23,"0"0"0,0 0-17,11-7-2,-11 7 2,17-1 1,-5 0-1,7 1-1,0-3-1,5 1 1,3-3-1,5 2 1,-2-2-2,6 0 0,-4 1-2,3 0 1,3 1-2,0 2 1,0-1-1,-1 2 1,3 2-1,-1-2 0,0 1 0,0 1 0,-1 1 1,1 0-1,0 1 1,1 0-1,-1-2 1,3 2-1,-1-2 1,1 2 0,2-3 0,3-1 0,1-2 1,3 1-1,3-2 0,6-1 0,1 1 0,3-1-1,1 1 2,0 0-1,3 0 0,1 1 0,0-2 0,3 2 0,-1-2 0,4 0 1,0 0-1,3 2 0,0-4 1,1 2-1,1 3 0,-1-1 0,1 0 0,1 2 0,0-1 0,1 0 0,-1 0-1,3-1 1,0 0 0,1 1 0,0-1 0,2 1 0,-1 1-1,3-1 1,-2 1 0,-1 2 0,2-3 0,-1 1 1,1 0-2,1 1 1,-1-2-1,-1 2 1,-1-2 0,-1 2-1,1 0 1,0 0 0,-3 0-1,2 1 1,-2 0-1,0 0 1,1-1 0,1-2-1,-1-1 1,2 0-1,1-2 1,-2 1 0,1-2-1,2 2 1,-3-1-1,1 3 1,-1 0-1,1 2 1,-1 1-1,-3-1 0,0 1 0,-1-1 1,-1 1-1,-2-1 0,-2-2 0,-1 2 1,-3-2-1,-2 1 0,-1 1 0,-4-1 0,-2 1 1,-3 1-1,-3-1 0,-5 0 0,-3 0 0,-6 0 0,-4 0 0,-3-1 0,-4 1 0,-5 1 0,-6-1 0,-3 3 0,-5-3 0,-3 2 0,-10-3 0,10 7 1,-10-7-1,0 0 0,0 10 0,0-10 1,0 0-1,0 0 0,-5 12 0,5-12 0,-1 14 0,0-6 0,1 3 0,-1 4 0,2 3 0,-1 3 1,0 3-1,1 3 0,0 3 0,0 3 1,-1 5-1,3 0 0,-1 5 0,-1 0 0,2 2 1,1-1-1,1 2 0,3-1 0,-1 0 1,2-1-1,4-4 1,-3 0 0,1-4-1,1-1 1,-2-4 0,-1-6-1,-3-2 1,0-5 0,-1-3-1,-2-6 1,-3-9 0,3 10 0,-3-10 0,0 0 0,-14 4-1,5-4 1,-2 2 0,-5-2-1,-3 1 1,-1 0-1,-4-1 0,-2 1 0,-6 1 0,-4-1 0,-7 1 0,-5-1 0,-6 0 0,-10 2 0,-6-1 0,-7 0 0,-5 0 0,-6 1 0,-6 0 0,-5-1 0,-6 2 0,-1 0 0,-3-1 0,-3 0 0,-3-1 0,-4 0 0,0-1 0,-1-2 0,3-1 0,-1 0 0,0-1 0,-4-1 0,2 1 0,3-2 0,1 2 0,-1-1 1,-3 0-2,1-1 1,2 0 0,0 0 0,4 2 0,-3-1 0,1 1 0,-3 1 0,4 1 0,-3 0 0,2 4 1,-2-1-2,-2 2 1,-2 1 0,4-3 0,2 2 0,-2 0 0,4 1 0,0-2 0,1-2 0,6 1 0,0-1 0,2 0 1,1 0-1,-1 0 0,4 0 0,3 1 0,1-1 0,1 1 1,4 0-1,-1-2 0,3 0 0,4 0 0,2-1 0,2 1 1,3-1-1,4-1 0,2 1 0,5-1 1,6 0-1,6 0 0,4 1 1,5-1-1,5 2 1,2-1-1,4 1 0,3 0 0,4 0 0,2-1 0,2 1 0,6 0 0,3 1 0,2-3 0,13 2 0,-15 0 1,15 0-1,0 0 0,0 0 0,0 0 0,0 0 0,0 0 0,0 0 0,0 0 0,0 0 0,0 0 0,0 0-2,0 0-2,0 0-19,0 0-17,0 0 0,5 8-1,-5-8 0</inkml:trace>
  <inkml:trace contextRef="#ctx0" brushRef="#br1" timeOffset="12609">6400 1586 8,'1'-12'32,"-1"12"0,0 0 2,-3-12-17,3 12-4,0 0-1,-1 21-4,-5-4-3,0 10-2,0 5 0,2 8 0,-6 3-1,6 4 0,-1 0-1,3-5-1,6-4 1,2-6-2,5-5 0,-1-10 0,4-6-4,-2-8 0,6 0-4,-8-11-7,3-2-14,-4-2-5,-3-4 1,-3-4 2</inkml:trace>
  <inkml:trace contextRef="#ctx0" brushRef="#br1" timeOffset="12906">6343 1742 2,'-10'-6'31,"10"6"1,0 0 1,-15-8-13,15 8-3,0 0-5,18 2-2,-8-3-4,6 2-2,2-3 0,2 1-4,7 2-10,0 2-24,-3-3 0,-1 1-3,-4 2 2</inkml:trace>
  <inkml:trace contextRef="#ctx0" brushRef="#br1" timeOffset="13312">6300 1870 42,'0'0'35,"1"-13"0,-1 13-1,6-16-25,4 11-1,1 1-5,1-3-5,7 5-20,1-1-12,0-1-1,4 3 0</inkml:trace>
  <inkml:trace contextRef="#ctx0" brushRef="#br1" timeOffset="14015">6723 1834 15,'0'0'30,"9"-4"0,1-1-1,5 4-17,-5-3-1,8 3-6,-2 2-8,3 3-20,-7-2-7,2 5-1,-14-7 0</inkml:trace>
  <inkml:trace contextRef="#ctx0" brushRef="#br1" timeOffset="14203">6746 1922 21,'14'-1'28,"-2"0"0,2-3-2,2 0-38,9 4-11,-6-6-3,7 5-1</inkml:trace>
  <inkml:trace contextRef="#ctx0" brushRef="#br1" timeOffset="14406">7135 1771 40,'20'-1'34,"0"3"2,-1-2-7,2 16-15,-8 1-3,0 8-2,-9 2-4,-5 0-2,-7 1 0,-5-2-1,-6-4-1,-3-7 1,-3-6-1,-2-7 0,1-7 0,2-5 0,4-6-1,5-5-2,10 4-10,5-8-26,3 4 1,7 0-1,3 5-1</inkml:trace>
</inkml:ink>
</file>

<file path=ppt/ink/ink67.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2:37.359"/>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192 29 22,'4'-17'31,"-4"17"2,5-11-13,-7 2-3,2 9-3,0 0-4,0 0-2,0 0-3,-1 19-1,-4 1-2,0 8 0,-2 3 0,0 7-1,-3 0 0,3 1 0,1 1 0,1-4-2,4-5 2,4-5-2,5-5 0,1-7-1,7-4-3,-3-6-1,7 0-5,-6-8-12,2 0-11,-3-1-1,-4-5 1</inkml:trace>
  <inkml:trace contextRef="#ctx0" brushRef="#br0" timeOffset="391">1 203 25,'-8'-6'32,"8"6"2,0 0-1,0 0-19,14-6-2,-5 3-3,11 4-2,-1-2 0,6 0-2,1-3-1,3 2-1,-1-3-1,2 0-1,-2 0-2,-3-4-3,2 8-11,-7-1-22,-4 1 1,-6 1-2,-10 0 1</inkml:trace>
  <inkml:trace contextRef="#ctx0" brushRef="#br0" timeOffset="1500">578 208 10,'-15'-9'30,"15"9"0,-14-1 2,4 0-19,10 1-2,-8 14-2,7-2-3,-3 3-1,8 7-2,-4 4 1,3 4-1,-2 2 1,4 3-2,-3-1 1,1 1-2,-3-1 3,-2-4-3,-1-3-1,-3-5-3,-2-1-4,-8-10-9,1-2-17,-2-4-3,-1-6 2,-4-2-1</inkml:trace>
  <inkml:trace contextRef="#ctx0" brushRef="#br0" timeOffset="1781">332 434 30,'7'-12'33,"-7"12"3,15-1-1,-15 1-21,19 3-1,-6-3-2,8 3-4,-3-4-3,5 1-3,0 1-6,-4-4-19,2 2-12,1 1-2,-7 1 1</inkml:trace>
  <inkml:trace contextRef="#ctx0" brushRef="#br0" timeOffset="2047">757 540 35,'0'0'35,"0"0"2,0 0-1,15-6-22,-14-4-1,-1 10-5,13-19-2,-6 9-3,0-2 1,-1 1-2,-2 1 1,-4 10 0,6-12-1,-6 12 0,0 0-1,0 0 1,7 13-1,-6 0 0,1 5-1,-2 3 1,3 4-1,-3-2-1,3 7-3,-9-10-16,6 7-20,0-6 0,0 1-1,-3-5 1</inkml:trace>
</inkml:ink>
</file>

<file path=ppt/ink/ink68.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2:32"/>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767 59 27,'1'-12'34,"2"2"0,-3 10-6,-1-11-14,1 11-3,0 0-2,0 0-3,1 21-3,-4-1-1,-3 8 0,-3 4 0,1 6 0,0 3-1,-1-2 1,1 0-2,3-3 1,4-5-2,5-6 1,5-4-2,4-6-1,0-7-4,8 3-6,-7-9-20,0-4-3,-3-5 1,-5-1 0</inkml:trace>
  <inkml:trace contextRef="#ctx0" brushRef="#br0" timeOffset="328">613 220 43,'0'0'35,"0"0"1,-1-10 0,1 10-24,16-5-2,-4-1-3,9 4-2,0-4-2,6 1-4,4 4-6,-6-5-22,3 4-7,-2 2-3,-5 1 2</inkml:trace>
  <inkml:trace contextRef="#ctx0" brushRef="#br0" timeOffset="609">711 336 25,'-9'5'33,"9"-5"2,0 0-1,0 0-18,0 0-6,0 0-2,0 0-3,0 0-1,16-7-3,-3 9-1,0-4-3,8 5-8,-1-5-23,-2 2-1,-1 2 0,-4-2 0</inkml:trace>
  <inkml:trace contextRef="#ctx0" brushRef="#br0" timeOffset="1031">997 297 7,'16'-9'30,"-3"-1"1,8 3 1,3 2-17,-3-1-2,6 8-2,-5 1-3,0 8-3,-5 1-1,-2 6-1,-10 1 0,-4 5-1,-8-5-1,-7 2 1,-4-8 1,-3-2-1,-5-6 0,0-6 0,3-5-1,2-3-1,7-5-2,2-5-14,8 3-20,9 0 1,2 3-2,7 6 0</inkml:trace>
  <inkml:trace contextRef="#ctx0" brushRef="#br0" timeOffset="2281">188 58 23,'6'-16'35,"-5"0"1,2 3-2,-3 13-18,3-13-4,-3 13-2,-3 18-2,-1 6-4,-5 10-3,-1 6 0,-1 8 1,-2 7-1,2 0 0,1 1-1,5-6 1,4-5-1,4-9 0,7-9-1,3-9 0,3-11-1,1-4 0,-2-11-3,3-1-6,-10-11-14,-2-1-10,-4-1-2,-8-4 3</inkml:trace>
  <inkml:trace contextRef="#ctx0" brushRef="#br0" timeOffset="2578">10 251 33,'-10'-5'35,"10"5"0,0 0 0,0 0-20,0 0-2,11-9-4,6 13-2,3-5-3,7 1-1,5-2-1,5-2-6,13 0-25,-2 2-8,0-1 1,1 2-3</inkml:trace>
  <inkml:trace contextRef="#ctx0" brushRef="#br0" timeOffset="3062">496 241 42,'-13'-5'36,"13"5"0,0 0 1,-15-8-23,15 8-2,0 0-3,9 0-3,-9 0-1,19-3-1,-4 1 0,8 0-1,1-2 0,6 2 0,1-2-1,4 1-1,1 1-1,-5-2-1,1 5-3,-6-3-3,1 12-16,-8-7-18,-5 5 1,-14-8-2,12 16 2</inkml:trace>
  <inkml:trace contextRef="#ctx0" brushRef="#br0" timeOffset="3406">484 439 45,'0'0'36,"9"4"2,1-8-1,13 2-23,-7-7-5,12 7-1,-3-4-2,6 2-3,1 0-1,1 0-3,-1 6-9,-2-3-28,-2 1-1,-6 0-1,0 0 1</inkml:trace>
</inkml:ink>
</file>

<file path=ppt/ink/ink69.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2:56.125"/>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80 396 40,'-13'18'36,"5"-6"1,8-12-2,-9 3-24,9-3 1,10-21-3,6-1-3,0-10-4,7-3-1,0-9-1,3-6 0,1-2-1,-1 2 1,-1 7 0,-8 6 0,-1 10 0,-4 10 0,-1 18 1,-4 16-1,-3 17 1,-1 11-1,-3 9 1,-2 8 0,-2 8 0,-2-2-1,0-2 1,-2-8-1,-1-8 1,-1-7-1,-3-8 0,0-12 0,-2-10-1,-6-9 0,-3-10 0,0-10 1,-3-8-1,1-5 0,-1-2 2,1 2 0,6 0 2,4 4-1,6 5 1,4 6 0,7 3 0,-1 11 0,18-7 0,1 5-2,1 2 1,9 0-1,0 0 0,2 0-3,1 7-10,-1-6-26,-1-1-2,-7 4 0,-2 1-3</inkml:trace>
  <inkml:trace contextRef="#ctx0" brushRef="#br0" timeOffset="890">497 619 25,'0'0'35,"-2"-13"2,2 13-1,0 0-12,-3-9-9,3 9-5,0 0-3,0 0-2,9-5-3,-9 5 0,10 6 0,-10-6 0,18 18-1,-8-2 1,0 3-1,0 4 1,-2 2-1,-1 4 0,-3-3 0,0 2 0,-1-5 0,-1-2-1,0-3 0,-2-3 1,3-6-1,-3-9 1,8 13-1,-8-13 1,12-3 1,-3-2-1,-9 5 0,20-19 0,-10 4 0,0 0 0,0-7 0,0 0 0,-4-5-1,0 1 1,-2-1-1,-1-2 1,-3 2 0,0 1-1,-2 1 1,0 6 0,0 2-1,-1 2-4,3 15-13,-2-10-22,2 10-3,-9 3-1,0 4-1</inkml:trace>
</inkml:ink>
</file>

<file path=ppt/ink/ink7.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2:30.937"/>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1632 164 5,'0'0'26,"0"0"0,0 17 2,-6 6-17,-9 15-4,-7 13-1,-7 13 0,-8 14-2,-5 7-1,-3 7 0,-1-2 0,4-2-1,3-10 0,8-9 1,5-11-2,10-9 1,5-7 0,5-6-1,3-3-1,1-1 2,-2 0-1,-2 6 1,-6-2 0,-5 3 0,-4-3 1,-5 1-2,-2 0-3,-3-1-26,1-10-4,5-8-2,3-11 0</inkml:trace>
  <inkml:trace contextRef="#ctx0" brushRef="#br0" timeOffset="906">249 1987 30,'-12'-14'34,"12"14"0,-6-13 0,6 13-19,0-11-3,0 11-4,20-7-1,-2 2-3,8 3 0,2-1 0,8 0-1,2 0 0,2 1-1,-2 0 0,-1 0-1,-4 2-1,-7-1-3,-1 5-4,-12-9-18,-3 6-11,-10-1-2,0 0 0,0 0 1</inkml:trace>
  <inkml:trace contextRef="#ctx0" brushRef="#br0" timeOffset="1156">487 1929 31,'-6'11'34,"1"4"1,-1 7 0,-3 0-20,6 11-2,-7 2-3,6 5-4,-3-3-1,4 2-2,1-1-3,-2-5-3,11 0-17,-6-9-16,2-3-1,-2-9-1,1-2 1</inkml:trace>
  <inkml:trace contextRef="#ctx0" brushRef="#br0" timeOffset="2484">689 2268 36,'5'13'32,"-8"-3"2,3-10-6,-2 22-17,-3-7-2,3 4-3,2-3-6,-1-3-9,1-13-21,8 16-4,-8-16 1,9 3 0</inkml:trace>
  <inkml:trace contextRef="#ctx0" brushRef="#br0" timeOffset="2688">739 2158 42,'0'0'33,"-1"-14"0,1 14-6,0 0-40,5-10-14,-5 10-5,0 0 0</inkml:trace>
  <inkml:trace contextRef="#ctx0" brushRef="#br0" timeOffset="2875">837 2290 42,'5'15'33,"-5"-15"1,0 0-11,5 13-10,-5-13-4,0 0-3,8 12-3,-8-12-1,11 4 0,-11-4-1,12 2 1,-12-2-2,12 4 0,-12-4 0,12 7 0,-12-7 0,14 5-4,-14-5-2,15 4-9,-15-4-17,15 0-3,-15 0 1,13-9 0</inkml:trace>
  <inkml:trace contextRef="#ctx0" brushRef="#br0" timeOffset="3188">1106 1888 50,'0'0'35,"12"1"-2,-11 17-4,-5 0-21,7 6 0,-7 6-1,2 9-2,-2 4-2,0 5-1,-1-1 0,4-1 0,1-4-2,1-3 1,4-7-1,3-5 0,2-8 0,1-3-1,-1-4-1,1-8-3,0 0-7,-11-4-14,9-12-9,-8 0-2,-7-6 1</inkml:trace>
  <inkml:trace contextRef="#ctx0" brushRef="#br0" timeOffset="3453">1050 2107 25,'0'0'34,"-3"-10"1,3 10 0,9-4-16,-9 4-7,21-2-5,-6 3-7,1-2-13,3 7-20,0 0-1,-2 2-2,1 3 1</inkml:trace>
  <inkml:trace contextRef="#ctx0" brushRef="#br0" timeOffset="3641">1285 2267 38,'3'12'34,"-3"-12"0,2 18-1,1-9-24,0 1-17,2 1-21,-5-11-4,13 9 0,-13-9-1</inkml:trace>
  <inkml:trace contextRef="#ctx0" brushRef="#br0" timeOffset="3828">1467 2266 45,'8'-12'35,"-8"12"2,0 0-2,0 0-23,-9-8-3,9 8-4,-19 5-1,4 3-2,1 4-1,1 3-1,-2 1 0,5 1 0,3-1 0,6-2-1,7-2 0,4-4 0,8-7 0,3-6 0,4 0 0,1-4 0,-2-3 1,0 1 0,-5 0 1,-4 3 0,-4 1 0,-11 7 1,10 0 0,-10 0-1,0 18 1,-1-4 0,1 0-1,1 0 0,5 2-2,1-5-4,9 2-13,-3-10-19,6-2 1,-3-3-2,0-5 1</inkml:trace>
  <inkml:trace contextRef="#ctx0" brushRef="#br0" timeOffset="4266">1774 1917 65,'0'0'37,"1"-13"-1,0 23-3,-1-10-23,-3 16-3,3 0-2,0 8-2,-2 2 0,2 9 0,-1 4-1,-2 1 0,0 3 0,0-2-1,1-1 0,0-4 0,2-2 0,1-3-1,-1-8 1,2-3-1,0-4-2,0-8-1,4 2-7,-6-10-27,0 0-2,0 0-1,0 0 0</inkml:trace>
  <inkml:trace contextRef="#ctx0" brushRef="#br0" timeOffset="6422">9315 2475 18,'0'0'23,"0"0"-2,0-13-3,0 13-1,0 0-4,10 1-2,-10-1-3,17 23-2,-8 4-1,6 14-1,-7 13-1,2 19 0,-10 14 0,-5 14-1,-6 5 0,-4 6-1,-5 1 1,-1 0 1,2-4-1,11-9 1,6-6 1,14-4-1,7-8 0,13-3 0,5-7-1,4-4 0,1-7-1,-1-4-1,-5-10-1,-5-8-4,-1-4-24,-10-9-8,-3-11-1,-6-5 0</inkml:trace>
  <inkml:trace contextRef="#ctx0" brushRef="#br0" timeOffset="9688">9040 4635 1,'0'0'30,"0"0"2,0 0-1,0 0-11,0 0-2,12-7-6,3 9-2,-3-5-3,10 5-1,1-4 0,6 4-2,-3 0-1,1 1-1,-2 2-1,-6-1-2,1 0-4,-9-4-8,-2 1-22,-9-1 0,0 0-3,0 0 2</inkml:trace>
  <inkml:trace contextRef="#ctx0" brushRef="#br0" timeOffset="9922">9183 4614 19,'-10'11'31,"8"-2"4,-2 4-2,-2 0-15,6 13-3,-7-2-4,5 9-1,-3 1-4,3 3-1,-2-1-1,1 2-1,-1-6-1,1-4-2,3-3-2,-2-9-3,5 1-8,-3-17-22,0 11-2,0-11-1,0 0 0</inkml:trace>
  <inkml:trace contextRef="#ctx0" brushRef="#br0" timeOffset="11016">9609 4814 13,'0'0'33,"-11"-18"0,11 18 2,-9-8-18,9 8-6,-13 3-2,13-3-4,-10 21-3,7-1 0,1 5-1,-1 7-1,3 2 0,0 4 0,1-3-2,2 4-4,-4-7-8,1-5-14,-2-2-6,-2-7 0,-2-3 0</inkml:trace>
  <inkml:trace contextRef="#ctx0" brushRef="#br0" timeOffset="11250">9455 5011 29,'0'0'34,"11"-15"2,-2 12-2,7 5-19,-3-4-6,6 5-3,0 0-5,0-3-9,3 4-20,0 2-7,-6-1 0,-1 1 0</inkml:trace>
  <inkml:trace contextRef="#ctx0" brushRef="#br0" timeOffset="11438">9703 5037 7,'11'6'31,"-11"-6"1,11 13 0,-4-2-15,-7-11-10,6 16-13,-6-16-21,7 16-3,-7-16-1,6 10 0</inkml:trace>
  <inkml:trace contextRef="#ctx0" brushRef="#br0" timeOffset="11625">9815 4991 18,'0'0'29,"0"0"1,0 0 1,11 12-17,-11-12-7,0 21 0,0-9-3,1 5 0,0-3 0,1 0-1,2-1-1,-4-13 0,13 11 0,-4-13-1,1-2 1,3-2-2,2-4 2,-2 3-1,-2-1-1,1 4 1,-12 4 0,13 1-1,-13-1 1,6 19 0,-4-4-1,-1-1-2,5 5-8,-2-6-15,3-2-9,3-2-2,3-4 2</inkml:trace>
  <inkml:trace contextRef="#ctx0" brushRef="#br0" timeOffset="11938">10170 5084 13,'0'0'33,"-14"3"-1,1 3 3,-2-1-15,0 7-7,1-3-5,3 2-3,11-11-1,-9 17-1,9-17-1,10 5 0,0-6-1,3-1 0,1-4 1,1 2-1,-3-3 1,0 3-1,-2 0 1,-10 4 0,12 2 0,-12-2 0,5 14-1,-3-4 0,4 2-1,-2-2-5,5 5-18,1-7-13,2-4-2,1-1 0,-1-6 0</inkml:trace>
  <inkml:trace contextRef="#ctx0" brushRef="#br0" timeOffset="12328">10423 4831 60,'0'0'38,"0"0"-1,0-51 1,0 51-29,0 0-2,0 0-3,0 0-2,0 0 0,0 0 0,0 0-1,-23 29 0,14 18 0,3 8-1,6-55 2,-6 59-2,6-59 1,-6 65 0,6-65 0,-6 61 1,6-61 0,-5 51 0,3-11-1,2-40 2,0 0-2,0 0-1,0 0-2,0 0-6,0 0-22,9 32-12,-9-32 1,-5-19-2</inkml:trace>
  <inkml:trace contextRef="#ctx0" brushRef="#br0" timeOffset="14266">2138 0 3,'0'0'3,"14"-4"-1,-4 5 1,0 1 0,3 2 0,-1 2 0,2-1 0,-1 3-1,1 2 1,-1-1 0,3 1-1,-2 1 0,0 0 0,1 0 0,1 2 0,0 1 0,-3-1 0,0 6 0,2-2-1,-2 1 0,-1 3 0,2 1-1,-2 3 1,0 1-1,1 3 1,-1 0-1,-1 1 0,-1 3 0,2-1 1,-1-1-1,0 2 1,-1 0 0,0 3 0,-1-3 0,0 3 0,-1-1 1,0 3-1,-2 2 0,0 1 0,-2 2 2,1-1-1,-4 4 1,2 2 1,-2-1 0,-1 1 2,-1-2-2,1 2 1,-3 0-2,2 1 1,-4-4-2,2 2 0,0 3-1,-1 0 1,-2 1 0,2 3 0,-3-1-1,2 2 2,-1-1-1,2-1 1,-2 1-1,-2 3 0,1-4 1,2 0-1,-2 0 0,2 2 0,-1 2 0,1 0 0,-1-1-1,1-1 1,1 1-1,-3 0 1,-1 1-1,1 0 0,-2-3 1,3 3-1,-4 0 0,4 0 0,-3 2 0,3 3 0,0-3-1,1 1 2,3-1-1,-1 0 0,1-1 0,0 1 0,2-1 0,-1 0 0,2 0 0,0 5 0,1-2-1,2 1 1,1 1 0,-1-3-1,4 1 1,1-2 0,0-3 0,3-1-1,0-1 2,2 0-1,0 0 0,1 0-1,1-1 0,1-1 0,0 0 0,1-1 0,2-4 0,2-1 1,1 0-1,2-5 0,0-2 1,1-2-1,4-1 0,-1 2 0,3-2 0,-1-3 1,0 1-2,0 2 2,3 0-1,-3-3 0,0 1 0,1-1 0,1-2 0,-1-2 1,1 1-1,0-2 1,-1-5-1,3 2 1,1-4 0,-1 1 0,1-2 0,2-1-1,2 0 1,0-1-1,2-1 1,1-1-1,0-2 0,0 3 0,2-6 0,-1-1 1,-2-2-1,5 2 0,-2-4 0,3 0 1,0-2-1,1-3 0,0 1 1,2-3 0,2 0 0,-1-1-1,0-1 1,2 0 0,-2-2-1,1 1 1,-1-2-1,0 0 0,-1 0 1,2 0-1,1-2 0,0 1 1,-2-5-1,0 3 0,0-4 0,-4 0 0,2-3 0,-3 0 1,0 1-1,-1-4 0,4 2 0,-2-2 0,0 3 1,6-2-2,-2-3 2,0 2-1,1-3 0,-2 0 0,1-2 0,-1-2 0,-2 0 0,0 1 0,1-2 0,-1-1 0,-1 1 1,3 0-1,-2-1 0,1 0 0,-1 1 1,-2-1-1,1 1 0,-1 1 0,-2-4 0,-2 1 0,-1 1 0,0 1 0,-1-3 0,-1 0 1,1-4-2,-1 2 1,0 0 1,-2-2-1,2-1 0,0-2 0,0 1 0,-3 0 0,4 2 1,-3-3-1,2 3 0,1 0 0,-2 0 1,-1-1-1,0-1 0,0 2 0,-1-2 0,0 0 0,-2 0 0,3-1 0,-2 1 0,-1 0 0,3 0 0,-1-1 0,0 0 0,-1 1 0,0 0 0,-3 0 0,-1 0 0,1 3 0,-3 0 0,0 0 0,1 0 0,-3 2 0,0-1 0,0 0 1,0 3-1,-1-1 0,0-1 0,0 3 0,-1-3 0,1 2 0,0-2 0,1-1 0,0 1 0,1-1 0,1 1 0,0-1 0,3-1 0,-2 5 0,0-2 0,-1 4 0,1-2 0,-1 1 0,1 2 1,-4 0-1,1 1 0,-2-2 0,0 3 0,0-1 1,1 3-2,-2-1 1,2 1 0,1 1 0,1 0 0,3 1-1,1 2-1,0-4-7,4 5-27,-2 1-3,2-1-1,-6 6 0</inkml:trace>
  <inkml:trace contextRef="#ctx0" brushRef="#br0" timeOffset="29297">2342 3445 3,'-3'-10'27,"3"10"1,-1-12-7,1 12-3,4-11-3,-4 11-4,9-11-3,-9 11 0,12-10-2,-4 5-1,-8 5 0,19-8-1,-8 3 0,-1 3 0,3 0 0,0 2-2,-2 0 1,0 2-1,0 0 0,-2 2 0,-9-4-1,16 10 0,-16-10 1,11 14-1,-11-14 0,9 19 0,-6-10 0,0 3 0,-1 0 0,-2 0 0,-2 0 1,1 2-1,-5 0 0,0 0 0,-5-2 0,0 0 0,-2-1-1,-1-2 1,0-2 0,0-3 0,-3-1 0,2-3 0,2-3 0,0 1-1,3-5 1,-2-2 0,3-4 0,0 0-1,2-4 0,2 0 0,2-2 1,1 1-1,2-2 0,2 4 0,1 1 0,1 2 0,0 2 0,-4 11 0,16-13-1,-16 13-1,19 3-12,-19-3-25,19 8 0,-9 1-2,-4 3 0</inkml:trace>
  <inkml:trace contextRef="#ctx0" brushRef="#br0" timeOffset="30781">3440 5220 32,'0'0'24,"2"-10"-2,-2 10 0,5-9-5,-5 9-4,0 0-1,13-9-3,-13 9-2,13-4-1,-13 4 0,20 2-2,-10 2-1,4 5 0,-2 3 1,1 3-2,-3 3 1,0 1-1,-2 3 0,-2-2 0,-4 0-1,-3-2 0,-5-5 0,-3 0 0,-3-5 0,-3 0 0,-4-4 0,0-2 0,0-6 0,1-4 0,0-2 0,3-5 0,3-2-1,3-3 1,4-1-1,4 4-2,6 0-4,-4 2-29,10 5-4,-1 0-1,2 7 0</inkml:trace>
  <inkml:trace contextRef="#ctx0" brushRef="#br0" timeOffset="31797">6931 3979 18,'-4'-11'32,"4"11"-1,4-11 3,5 8-18,-9 3-4,21-7-3,-7 6-3,5 5 0,1-2 0,3 10-1,-4-2-1,2 7 0,-7 0 0,0 4-1,-6 1-1,-2 0 0,-6-2 0,-7 0 0,-4-5-1,-2-4 1,-5-3-1,1-4 0,-4-7 1,3-3-1,-3-7 1,7-2-1,3-3 0,2-3 0,4 1-1,5 0-4,7 7-27,-1 3-9,-6 10-1,0 0 0</inkml:trace>
  <inkml:trace contextRef="#ctx0" brushRef="#br0" timeOffset="33859">2496 3488 14,'-14'-3'26,"14"3"1,6-15 0,14-1-21,16 0-3,14-3 0,14 0 0,8 1 1,13 5 1,-1 2-1,4 11 2,-9 3 0,-3 10 1,-14 0 0,-9 7 0,-14-2-1,-4 3 0,-13-5 1,-1-2 0,-1-9-2,6-3 0,2-8-1,9-5 0,6-8-2,7-1 0,1-5-2,1 1-2,0 6-8,-12 4-28,-11 4-1,-13 9-1,-16 1 0</inkml:trace>
  <inkml:trace contextRef="#ctx0" brushRef="#br0" timeOffset="34500">3639 4889 29,'-7'9'32,"7"-9"1,0 0-1,5-16-25,1-1-1,8-8 0,1-10-1,9-10-2,1-9-3,7-14 1,-2-12-1,2-9 1,-1-4-1,1 1 1,-1 2 0,-3 11 2,-5 6 0,3 15 0,-7 13 2,2 20-1,-7 8 0,0 11 0,-3 6-1,-2 6-1,-9-6 0,12 16-1,-12-16 1,8 14-1,-8-14 1,0 0-2,15-1-1,-11-8-3,6 1-22,-5-4-10,-1-1-2,3 0-2</inkml:trace>
  <inkml:trace contextRef="#ctx0" brushRef="#br0" timeOffset="35125">6546 3996 54,'0'0'36,"0"0"-1,0 0-11,0 0-14,0 0-1,-17-14 0,8 6-3,-10-4-2,-3-4-1,-13-4-1,-6-5 1,-13-6-2,-10-7 0,-12-10 0,-8-6 0,-5-4 0,0 2 0,-4-2 1,5 5-1,5 1 0,9 8 0,13 11 0,9 5-1,17 7-3,7-1-8,21 11-27,7 11-1,13-12-2,3 14 1</inkml:trace>
  <inkml:trace contextRef="#ctx0" brushRef="#br0" timeOffset="36000">4188 2627 13,'0'0'32,"4"-9"0,-4 9 2,0 0-16,0 0-4,9 1-3,-9-1-3,0 0-3,9 15-1,-2-2-1,0 3-1,2 7 0,-2 3-1,2 7 0,-1-1 0,1 3 0,-2-2 0,1 0 0,-1-7-1,1-2 1,-1-9 1,0-4-1,-7-11 1,15-1 0,-8-11 1,3-8-1,-1-8 1,1-8-1,0-3 0,1-2 0,-1-1 0,1 1-1,-3 4 0,1 6 1,-2 7-2,-1 6 0,-1 7-2,-5 11-3,10-1-18,-10 1-17,3 19 1,-4-5-2,3 4 0</inkml:trace>
  <inkml:trace contextRef="#ctx0" brushRef="#br0" timeOffset="36578">4554 2742 42,'3'-14'35,"-3"14"0,0 0-1,0 0-22,0 0-4,6 12-1,-7 0-4,1 4-1,0 5-1,1 0-1,0 4-5,-4-7-12,5 2-18,2-6 0,-1-4-2,-3-10 2</inkml:trace>
  <inkml:trace contextRef="#ctx0" brushRef="#br0" timeOffset="36844">4812 2644 43,'0'0'34,"0"0"2,7 11-1,-8-1-23,5 11-2,-2 0-4,4 8-1,-2 1-2,4 2 0,0 2-3,0-4-1,1 2-3,-5-12-10,6-3-18,-5-3-4,-5-14-1,0 0 0</inkml:trace>
  <inkml:trace contextRef="#ctx0" brushRef="#br0" timeOffset="37078">4845 2657 52,'-11'-9'35,"11"9"1,-13 19-5,0-4-22,3 8-1,-5 5-5,-1 2-3,0 11-11,-2-2-22,-1 0-2,-1-5-1,2-8 0</inkml:trace>
  <inkml:trace contextRef="#ctx0" brushRef="#br0" timeOffset="37250">4673 2943 40,'24'-13'31,"9"5"-3,2-5-28,0-2-25,9 4-3,-6-3-2</inkml:trace>
  <inkml:trace contextRef="#ctx0" brushRef="#br0" timeOffset="37578">5405 2565 31,'0'0'33,"0"0"1,-10 17-1,13 4-20,-7 0-4,5 8-2,-3 4-1,3 2-1,0 5-5,0-7-5,6 4-11,-5-10-18,-1-3-2,-1-8 2,0-7-1</inkml:trace>
  <inkml:trace contextRef="#ctx0" brushRef="#br0" timeOffset="37797">5411 2595 16,'23'-18'32,"2"4"1,1 5 2,5 9-19,-8 0-1,2 11-3,-9 0-4,-3 10-1,-9-4-3,-4 5-1,-9-1-1,-3-3-3,-2-2-3,-8-9-17,3-5-15,5-3 1,3-5-3,4-5 2</inkml:trace>
  <inkml:trace contextRef="#ctx0" brushRef="#br0" timeOffset="38047">5699 2573 42,'11'22'33,"-8"-6"2,-1 3-2,-1 8-25,-3 4-5,-1 0-8,0 0-25,1 4-2,-2-7-3,1-1 2</inkml:trace>
  <inkml:trace contextRef="#ctx0" brushRef="#br0" timeOffset="38234">5808 2664 19,'22'-11'33,"-1"5"3,-2 6-2,-6 1-13,0 12-7,-10-1-3,-3 9-4,-7-3-2,-3 3-2,-7-3-2,-4-3-1,0-4-3,-4-11-5,11-5-22,-2-5-6,8-6-1,5-5 1</inkml:trace>
  <inkml:trace contextRef="#ctx0" brushRef="#br0" timeOffset="39313">6138 2618 24,'0'0'30,"0"0"3,0 0-1,-3 17-19,-2 2-4,-6 0-3,2 7-4,-3 2-10,2-2-22,-3-3-2,6-6-1,-2-8 0</inkml:trace>
  <inkml:trace contextRef="#ctx0" brushRef="#br0" timeOffset="39516">6104 2650 36,'12'11'34,"-10"2"2,1 5-1,6 5-24,-4-1-2,8 5 0,-4-4-3,7-1-2,-3-4-1,4-5-1,-3-6 0,1-7 0,-4-6-1,1-7 1,-1-5-1,-3-4 0,1-6 0,-2-2 0,-2-2-1,0 0 0,0 6-3,-3-2-4,9 10-16,-5 3-15,3 6 1,-9 9-2,20 2 1</inkml:trace>
  <inkml:trace contextRef="#ctx0" brushRef="#br0" timeOffset="39813">6462 2635 58,'13'-3'39,"-1"2"-2,2-3 2,7 2-29,2-5-4,9 0-1,0 1-3,0-4-3,2 5-5,-10-5-10,-5 6-22,-7-1 1,-12 5-2,0 0 1</inkml:trace>
  <inkml:trace contextRef="#ctx0" brushRef="#br0" timeOffset="39984">6577 2648 37,'-11'18'36,"2"3"1,1 2 0,7 5-20,-7-3-4,7 3-8,-1 4-11,-2-4-29,-4 2-1,0-4-2,-6-1 0</inkml:trace>
  <inkml:trace contextRef="#ctx0" brushRef="#br0" timeOffset="42578">1872 1604 29,'0'0'30,"0"0"2,0 0 0,0 0-21,0 0-3,17-6-1,-7 5-3,4 1 0,1 0-2,3 1 1,-1-2-1,1 3 0,-3 0-1,0 2-1,-4 2 0,-3 4 1,-3 3-1,-1 5 0,-4 5 0,-1 3 0,1 8 2,-2 1-2,-1 8 1,3 4-1,0 2 1,3 7-1,3 2 0,4 4 1,-3 4-1,2-1 0,1 2 1,-2-4-1,0-1 1,-5-1 0,0-8 1,-5 0 0,-1-9 1,-4-1-1,-3-7 2,-3-2-2,-6-8 2,1-3-1,-6-8-1,2-6 1,-3-4-1,2-5-2,1-2-2,1-6-8,4 4-27,1 0-1,-2 0-3,-1 4 1</inkml:trace>
  <inkml:trace contextRef="#ctx0" brushRef="#br0" timeOffset="43344">183 1636 27,'0'-13'33,"0"1"2,-3 0-1,3 12-19,-8-16-3,8 16-3,-15-5-2,6 5-3,-5 2-1,-2 3-2,-1 1-1,-1 3 0,-1 0 0,3 2 0,1-1 0,3 2 0,3 2 0,3 1 0,2 4 0,2 2-1,4 5 1,2 5 0,0 6 1,-1 7-1,1 6 0,0 6 1,0 6-1,0 7 0,0 3 1,3 2-1,2-5 1,0-2 0,2-7 0,6-6 0,0-6 1,2-9 0,2-9 0,0-6-1,0-4 0,3-8-4,1 1-23,-2-4-10,-5-6-2,-1 2-2</inkml:trace>
  <inkml:trace contextRef="#ctx0" brushRef="#br0" timeOffset="44641">8897 4343 24,'7'-12'34,"-7"12"1,2-14-1,-2 14-20,0 0-2,-6-12-3,6 12-1,-11-2-3,11 2-2,-18 0-1,6 1-1,-5 0 0,0 1-1,-2 0 0,-1 3 0,2 2 0,1-1 0,1 4 0,3 0 0,1 4 0,3 4 0,2 0-1,1 8 1,2-1 0,1 8 0,0 3 1,0 3-1,2 6 1,-1 4-1,-1 6 1,1 5 0,1 6-1,2 0 1,3 3 0,3-1-1,5-4 1,4-3-1,0-7 1,5-6 0,0-9 1,3-2-1,-1-7 1,-1-3 0,-3-4-1,-1-3 1,-3-1-1,1-2 0,-4 1-2,0-6-4,5 2-14,-2-8-20,0-5 1,6-3-2,3-3 1</inkml:trace>
  <inkml:trace contextRef="#ctx0" brushRef="#br0" timeOffset="45406">10614 4687 25,'0'0'34,"-2"-46"2,2 46-1,0 0-20,0 0-4,0 0-3,-11-41-1,11 41-3,0 0-2,0 0 0,0 0-1,0 0-1,0 0 1,0 0-1,45-17 0,-45 17 0,0 0 0,0 0 0,54 1 0,-54-1 0,0 0 0,43 13 0,-43-13 0,0 0 0,0 0 0,43 46 0,-43-46 1,7 42-1,-7-42 1,2 57-1,-2-57 1,2 70 0,-4-29 0,2 3 0,0 3 0,0 1 1,0 3 0,0 1 0,-2 0 1,0 1 0,-2-2 0,0 1 0,-3-3 0,0 0-1,-3-4 1,-2-2-1,12-43 0,-26 78-1,26-78-1,-31 62-2,31-62-9,-30 53-27,30-53-2,0 0-2,-62 50-1</inkml:trace>
</inkml:ink>
</file>

<file path=ppt/ink/ink70.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1.046"/>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17 20,'0'0'29,"0"0"-2,12-3-16,-12 3-25,0 0-11,13 2-3</inkml:trace>
  <inkml:trace contextRef="#ctx0" brushRef="#br0" timeOffset="141">281 8 24,'0'0'29,"21"5"-2,-21-5-6,18-5-46,4 7 2,0-8-2,10 2-3</inkml:trace>
</inkml:ink>
</file>

<file path=ppt/ink/ink71.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1.328"/>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0 26,'24'5'29,"-10"-4"-3,0 0-25,0 4-24,-3-7-1,8 2-3</inkml:trace>
</inkml:ink>
</file>

<file path=ppt/ink/ink72.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1.468"/>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0 20,'12'6'28,"6"4"-5,-7-4-18,-2-2-27,15 3-2,2-8-1</inkml:trace>
</inkml:ink>
</file>

<file path=ppt/ink/ink73.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1.609"/>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0 18,'33'7'27,"-7"-5"1,-4 5-14,3-2-18,-4-3-15,14 3-4,-4-9-3</inkml:trace>
</inkml:ink>
</file>

<file path=ppt/ink/ink74.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1.734"/>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0 16,'16'3'25,"1"5"0,-6 1-12,-11-9-1,15 18-7,-1-12-19,11 2-10,3-10 0,13 2-1</inkml:trace>
</inkml:ink>
</file>

<file path=ppt/ink/ink75.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1.875"/>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0 14,'31'10'28,"-13"-4"1,-2 0-8,-2 3-8,1-1-11,8 2-24,0-10-5,10 1 0,5-12 0</inkml:trace>
</inkml:ink>
</file>

<file path=ppt/ink/ink76.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2.015"/>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0 9,'39'7'29,"-8"-2"0,-4 4 1,3 2-16,-7-5-6,7 0-9,5-5-19,9 1-7,1-10-2,12 4 0</inkml:trace>
</inkml:ink>
</file>

<file path=ppt/ink/ink77.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2.125"/>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16 28,'55'0'29,"-10"-1"3,-4 3-11,0 8-7,-9-3-5,1 6-3,4-6-5,0 1-17,5-6-14,9 1-1,3-9 0,9 1-1</inkml:trace>
  <inkml:trace contextRef="#ctx0" brushRef="#br0" timeOffset="140">909 0 31,'49'0'28,"-8"0"2,-3-2-6,-3 12-17,-2-4-3,4 2-7,7-4-17,6 1-9,4-8 0,9 1 0</inkml:trace>
</inkml:ink>
</file>

<file path=ppt/ink/ink78.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2.406"/>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0 24,'39'-2'28,"-6"7"0,-5 0-9,-10-2-10,5-2-13,-2-2-21,11 1-1,3-8-2</inkml:trace>
</inkml:ink>
</file>

<file path=ppt/ink/ink79.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2.562"/>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0 12 14,'63'-2'27,"6"2"-2,-8-2-3,2-1-37,9 4-6,-3-5-4,9 2-1</inkml:trace>
</inkml:ink>
</file>

<file path=ppt/ink/ink8.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3:18.390"/>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14 1029 33,'0'0'35,"-14"-7"0,14 7 1,10-5-23,-10 5-2,28-4-2,-5 1-4,9 0-1,4 2-1,8 0 0,-1 0-1,0 2-1,-3 2-3,-7-2-4,-3 7-13,-7-5-17,-14 2-1,-9-5-1,0 0 0</inkml:trace>
  <inkml:trace contextRef="#ctx0" brushRef="#br0" timeOffset="219">258 1024 32,'-7'12'34,"0"8"2,3 6-1,-4 5-19,9 12-5,-3-2-1,7 7-4,0-2-2,0-3-3,5 0-5,-5-14-15,5-3-17,-3-7-1,1-6-1,-8-13 0</inkml:trace>
  <inkml:trace contextRef="#ctx0" brushRef="#br0" timeOffset="2141">907 1166 35,'0'0'33,"0"0"1,2-10 0,11 10-22,-3-2-5,11 0-3,-2 0 0,5 0-5,2 6-8,-6-2-23,-5 1-2,-6 3-1,-9-6 1</inkml:trace>
  <inkml:trace contextRef="#ctx0" brushRef="#br0" timeOffset="2328">969 1301 22,'14'0'28,"11"7"-12,2-3-16,-1-5-22,9 6-3</inkml:trace>
  <inkml:trace contextRef="#ctx0" brushRef="#br0" timeOffset="2813">2119 65 36,'0'0'33,"6"-9"2,-6 9-7,0 0-15,0 0-2,-10-15-3,10 15-4,-12-10 0,12 10-2,-20-12-1,8 8 0,-1-1-1,-3 1 1,3-1-1,1 2 0,-1 1 0,4 1 1,9 1-1,-13 5 1,13-5-1,-5 17 1,5-4 0,2 4 0,-2 3 0,3 4 0,-2 4 0,1 5 1,-1 6-1,-4 0 0,0 6 0,0 7 0,0 1 0,-1 8-1,0 6 0,1 2 0,0 1 0,2 5 1,2 1-1,-1 3 1,0-1-1,1 3 1,0 4 0,0 1-1,-1 2 1,2 2 0,-2 4 0,3 1-1,0 0 1,0-4 0,1-6-1,2-6 1,0-12 0,4-7 0,1-13 0,1-10 1,1-9-1,3-7 1,1-8 0,0-5 0,1-4-1,0-2 1,1-2-1,0-1 0,-1-2-1,-2-2 0,0 1-3,-5-5-5,2 4-28,-13 5-6,9-15 2,-9 6-3</inkml:trace>
  <inkml:trace contextRef="#ctx0" brushRef="#br0" timeOffset="3875">5389 149 34,'0'0'32,"-11"-10"1,11 10-9,0 0-10,0 0-3,0 0-3,0 0-2,0 0-2,0 0 1,14-6-1,-4 5-1,2 1 0,1 0-1,2 0 0,1-1 0,1 2-1,0 1 0,-2 0-1,-1 0 1,-2 5-1,-3-2 1,-9-5-1,13 13 0,-13-13 1,7 17-1,-6-6 0,2 1 0,-2 5 1,2 2-1,-3 3 1,2 6-1,-1 3 0,-1 9 1,0 4 0,0 7 0,0 5-1,1 3 0,-1 4 1,2 2-1,2 1 1,-1 1 0,3-1 0,0-1 0,1-1 0,2-3 0,1 3 1,-2-2-1,2-1 0,-4 0 0,2 3 0,-2 0 0,-2-3 0,-3 0 0,2 0 0,-4-5 0,0-1 0,0-3 0,-1-3 0,-1-5-1,0-3 1,-1-6 0,1-5 0,-4-4 0,4-4 0,-3-10 0,6-12 0,-12 13 0,12-13-1,-18-1-2,6-2-2,2 8-10,-8-9-26,0 4-1,-4 0-2,-1 2 0</inkml:trace>
  <inkml:trace contextRef="#ctx0" brushRef="#br0" timeOffset="5281">2475 1505 12,'3'-10'25,"-3"10"0,13-1-12,-13 1-2,17-5-2,-6 3-1,5 1-2,3 0-2,4 2 0,2-1-1,5 0-1,3 0-1,2 1 0,5 0 0,4-2 0,2 1 1,2-1-1,6 1 1,2-1-1,7-1 1,3 1-1,-1-1 0,5-1 0,4-2 0,1 2 0,-4 0 0,3 1 1,-2 0-1,-1 2 1,-1 2 0,4-1-1,-4 2 1,2-2-1,-1-1 0,-1 1 0,0-3 0,0 0 0,-3 0 1,2-2-1,-1 1 1,0-1-1,-1 1 0,0 1 1,-2 1-1,-2 0 0,-7-1 0,-3 1 0,-7 0 1,-3 0 0,-9 0-1,-5 0 0,-9-1 1,-2 0-1,-6 1 1,-12 1-1,13-2 0,-13 2-2,0 0-3,0 0-13,0 0-18,-11 3-1,1-3-1,0-2 0</inkml:trace>
  <inkml:trace contextRef="#ctx0" brushRef="#br0" timeOffset="6063">4765 261 15,'-7'-13'24,"7"13"-9,-4-10 0,4 10-1,-3-13 0,3 13-2,-2-10-2,2 10-3,0 0 0,0 0-2,0 0-1,0 0-1,-6 18-1,6 0 1,0 3-2,-1 7 2,2 7-1,0 4 0,0 5 0,0 5 0,4 4 0,-2 2 0,1 5 0,1 3 1,0 3-2,1 2 0,1 3 1,-1 4-1,0 4-1,-2 2 1,0 5 0,0-3 0,-1 2 0,0-4-1,0-3 1,0-7 1,1-2-1,-1-8 0,-1-4 1,2-4 0,-1-3 0,-3-5 0,3-5 0,-3-3 0,0-7-1,-1-5 1,1-5-1,0-6 0,0-3 0,0-11-1,0 0-2,0 0-6,0 0-24,-4-21-6,0 5-2,0-9 1</inkml:trace>
</inkml:ink>
</file>

<file path=ppt/ink/ink80.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0"/>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522 102 38,'0'0'32,"0"0"1,0 0-11,0 0-9,0 0-4,0 0-2,11 3-3,1-1-1,0 0 1,7 0-1,1-1 2,2 0-2,-1-1-1,2 0 0,-4 0 0,-4-1-1,-1 1-1,-14 0-1,12 0 0,-12 0-2,0 0 0,-16-3 0,3 5-2,-2-4 1,-2 2 1,-5 0 0,8 0 2,-3-1 0,5 0 1,3 2 1,9-1 0,0 0 1,0 0 0,6 10 0,4-6 1,5 2-1,1-2 2,2 1-5,4 2-29,-3-1-4,-5-3-2,-14-3 0</inkml:trace>
  <inkml:trace contextRef="#ctx0" brushRef="#br0" timeOffset="2671">0 50 21,'22'3'29,"-12"-2"0,-10-1-10,0 0-4,0 0-3,14-3-3,-3-1-4,6 2-1,5-3-3,8 1 0,6 0-1,4-2 0,6 2-1,-3 1 1,3-1 1,-6 3 0,-7-1 2,-3 1 1,-7-1 0,-5 2 0,-1 0-1,-4-2-5,-2 0-30,1 3 0,-12-1-4,13-6 0</inkml:trace>
</inkml:ink>
</file>

<file path=ppt/ink/ink81.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3:03.468"/>
    </inkml:context>
    <inkml:brush xml:id="br0">
      <inkml:brushProperty name="width" value="0.05292" units="cm"/>
      <inkml:brushProperty name="height" value="0.05292" units="cm"/>
      <inkml:brushProperty name="color" value="#3333CC"/>
      <inkml:brushProperty name="fitToCurve" value="1"/>
      <inkml:brushProperty name="ignorePressure" value="1"/>
    </inkml:brush>
  </inkml:definitions>
  <inkml:trace contextRef="#ctx0" brushRef="#br0">62 217 46,'-11'4'34,"3"0"0,8-4 0,-9 7-26,9-7-2,0 0-1,0 0 0,11-18-4,8 0 0,0-3-1,8-3 0,2-3 0,2-3 0,1 2-1,-1 4 0,-6 4 0,-2 6 1,-5 7-1,-2 6 1,-3 8 0,-5 7-2,-1 10 4,-5 6-2,-2 8 0,-5 4 1,0 7 0,-5 0-1,-2 2 1,-3-5-1,4-7 1,-4-5 0,5-5 0,-3-13 0,4-4 1,-2-6-1,-2-6 0,-1-6 0,1-4 0,-6-2-1,-1-4 0,1-3 0,0-2 0,-2 2 0,5-1-1,1 1 2,-1 2-1,5 3 0,2 1 1,1 2 0,8 11 0,-10-15 0,10 15 1,0 0-1,-6-9 1,6 9-1,0 0 0,0 0 0,0 0-1,0 0 1,0 0-1,0 0 1,16-4 1,-3 3-1,3 1 1,6-1 0,3-2 0,4 1 0,1-2 0,-2 1 0,1 1-1,-4 2-2,-5-5-4,4 6-26,-12-2-8,-12 1-1,13 5-1</inkml:trace>
  <inkml:trace contextRef="#ctx0" brushRef="#br0" timeOffset="844">590 517 60,'-6'-11'37,"0"2"0,6 9 0,-16-15-28,16 15-3,-16-1-2,16 1-2,-16 16-1,9-4-1,2 2-1,2 2 0,4 3-1,-1-4-3,11 3-3,-11-18-9,27 14-12,-10-11-8,1-4 1,0-3 0</inkml:trace>
  <inkml:trace contextRef="#ctx0" brushRef="#br0" timeOffset="1047">652 512 36,'0'0'33,"-8"-9"1,8 9-2,0 0-17,-8 9-5,8 7-4,-1 3 0,2 6-2,-4 4 1,4 7-1,-5 1 1,0 3 0,-2-2-1,-1 2 0,-4-7 0,0-1-1,-4-5 0,1-5 0,-4-9-1,1-6-1,1-3-4,-7-13-13,6 4-24,-4-4 0,-1 2-2,-1 2 0</inkml:trace>
</inkml:ink>
</file>

<file path=ppt/ink/ink82.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4:29.765"/>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133 27 30,'4'-17'33,"-4"17"1,0 0-1,2-10-20,-2 10-2,3 17-4,0 2-1,-4 4-1,1 12-1,-4 6-1,3 8 0,-5 3-1,3 3 0,1-5-1,2-3 0,4-8-1,1-8 0,6-8-1,-1-8-2,3-5-4,-13-10-10,18-6-19,-18 6-1,12-20-1,-12 3 1</inkml:trace>
  <inkml:trace contextRef="#ctx0" brushRef="#br0" timeOffset="281">12 201 42,'0'0'36,"-12"-16"0,12 16 0,15-13-25,-5 4-2,11 6-3,1-2-4,5-1-5,9 6-11,1-1-21,-2 3-1,-2 3-1,-3 3 0</inkml:trace>
  <inkml:trace contextRef="#ctx0" brushRef="#br0" timeOffset="797">510 222 32,'0'0'34,"0"0"0,-10-6 0,10 6-23,-1 10-3,3 4-2,-1 5-1,4 2-2,-2 10 0,1 3-1,-2 4 0,4 1 0,-5 1 0,0-1 0,-3-3-1,-4-3 1,1-5-1,-2-3-1,-2-2 0,-3-8-2,2-2-4,-3-9-10,1-3-18,-3-5-2,1-2-1,-2-5 0</inkml:trace>
  <inkml:trace contextRef="#ctx0" brushRef="#br0" timeOffset="1094">351 451 11,'0'0'31,"14"-12"2,-4 12-8,-10 0-4,18-3-3,-18 3-4,26-3-3,-11-1-2,6 3-3,-2-3-3,2 0-5,6 6-12,-6-4-22,0 2 1,-4 1-4,-4 0 2</inkml:trace>
  <inkml:trace contextRef="#ctx0" brushRef="#br0" timeOffset="1641">757 576 33,'13'-13'33,"-13"13"1,16-7-3,-7-1-20,8 8-1,-5-1-3,1 8-1,-3 3 0,1 4-3,-7 3-1,-3 3 0,-3 1 0,-2 3-1,-2-1 1,-1-1-1,2-4 0,3-1 0,4-3 0,7-4-1,5-3 0,4-6-1,5 2-5,1-6-31,3-3 0,0-1-1,-4-1 1</inkml:trace>
</inkml:ink>
</file>

<file path=ppt/ink/ink8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3T21:11:23.600"/>
    </inkml:context>
    <inkml:brush xml:id="br0">
      <inkml:brushProperty name="width" value="0.05292" units="cm"/>
      <inkml:brushProperty name="height" value="0.05292" units="cm"/>
    </inkml:brush>
  </inkml:definitions>
  <inkml:trace contextRef="#ctx0" brushRef="#br0">22087 8164 42 0,'0'-1'72'0,"-4"-2"17"0,2 3 9 0,2-2 9 0,0 1-7 15,-4-1-13-15,4 2-12 0,-4-1-6 0,4-1 6 0,0 2-4 16,0-1-2-16,-2-1-2 0,2 2-2 0,0 0-1 0,0-2-3 16,0 2-2-16,0 0 2 0,0-1 0 0,0 1-1 15,0 0 1-15,0 0 11 0,0-1 4 0,0 1-2 0,0 0 3 16,0 0 1-16,0-2 1 0,0 2 1 0,0 0-3 16,0 0 4-16,0 0-1 0,0 0 2 0,0 0 2 0,0 0-2 15,0 0 4-15,0 0 0 0,0 0 12 0,0 0 26 0,0 0 11 16,0 0-3-16,0 0-3 0,0 0-5 0,0 0-8 0,2 0-8 15,-2 0-8-15,0 0-1 0,0 0 5 0,0 0 2 0,0 2 4 16,0-2-4-16,4 0-10 0,-4 0-6 0,4 1-5 16,-4-1-6-16,0 1-8 0,2-1-4 0,-2 2 2 0,4-2-10 15,-4 2-5-15,2-1-11 0,-2-1-1 0,4 2 1 16,1-1 0-16,-5 1-9 0,2-1-1 0,-2 1-2 0,6-2-2 16,-6 1-4-16,4 1 0 0,0-1 4 0,-2 0-3 0,2 1 3 15,-2 0-3-15,2-1-1 0,1 2 0 0,-3-1 0 0,2-1 3 16,0 1-1-16,2-1 1 0,-4 1 1 0,-2 0-2 15,8 0-1-15,-5 0-1 0,1-1 4 0,-2-1-3 0,6 3 2 16,-6-3 6-16,2 2-6 0,2-1 1 0,-1-1 1 0,-3 2-5 16,6-2-2-16,-6 0-2 0,2 1-5 0,-2-1-4 15,6 0-1-15,-6 0 0 0,3 0 2 0,1-1-2 0,-2 1 0 16,-2 0-1-16,6 0-5 0,-6-2 5 0,2 2 3 16,-1-1-2-16,1 1 0 0,0-2-1 0,-2 2 0 0,4-1-1 15,-6-1 5-15,8 1 4 0,-6-1-2 0,-2 0 2 0,9 1-4 16,-7 0-1-16,2-1 3 0,-4 1-5 0,2-2-3 0,2 1-4 15,0 1-1-15,-2-2-2 0,2 1-1 0,-4 0 0 16,2 0-4-16,3-1 4 0,-1 1-4 0,-4 1 5 0,2-1 0 16,-2 1-1-16,4-1 0 0,-2 1-3 0,-2-1 1 0,4 0 6 15,-4 1-3-15,4 1-4 0,-4-1 5 0,0 1-4 16,2-2 4-16,-2 1 2 0,0 1-2 0,0 0 5 0,5-2-4 16,-5 2 0-16,0 0-1 0,0-1 2 0,4 1-6 15,-4 0-7-15,0 0-12 0,0-2-24 0,0 2-28 0,0 0-49 16,0 0-76-16,0-1-108 0,0 1-163 0,0 0-110 0,0-2-166 15,0 2-56-15,0 0-30 0,-4 0-25 0,-1-1 194 0,5 1 297 16</inkml:trace>
  <inkml:trace contextRef="#ctx0" brushRef="#br0" timeOffset="1388.56">23480 8151 127 0,'2'0'99'0,"-2"0"47"0,9 0 2 0,-9 0-17 16,2 0-4-16,-2 0-6 0,0 0-10 0,4 0-12 0,-4 0-6 16,2 0-7-16,-2 0 0 0,0 0-6 0,4 0-8 0,-4 0 6 15,4 0 3-15,-4-2-4 0,0 2 4 0,0 0 1 16,0 0 1-16,2 0 4 0,-2 0 9 0,0 0 9 0,0 0 5 15,4 0 2-15,-4 2 0 0,0-2-3 0,5 0 46 0,-5 1 4 16,0-1 6-16,0 0-13 0,2 2-8 0,-2-1-11 0,4-1-12 16,-4 2-12-16,0-2-12 0,2 1-10 0,-2-1-5 15,0 2-10-15,4-1-5 0,0 1-6 0,-4-1-2 0,2 0-5 16,2 1-1-16,-4 1 4 0,2-1 3 0,-2-1 5 16,5 2-4-16,-1-1 1 0,-2 1-2 0,-2-2-4 0,6 2 0 15,-6-1-5-15,4-1-3 0,0 2-9 0,-2-1-5 0,2 1-3 16,1-2-1-16,-3 1-1 0,2 0 2 0,-2 0-6 0,2 0 2 15,0-1-8-15,-2 1 0 0,2-1-4 0,-2 2 1 16,7-3-3-16,-7 2 1 0,2-1-6 0,0 1 1 0,2-2-3 16,-4 1 6-16,2 1-4 0,1-2-5 0,1 0 3 15,-4 0 1-15,2 1-6 0,0-1 3 0,-2 0 0 0,4 0 3 16,-6 0-2-16,9 0-1 0,-7 0-2 0,2-1 2 0,0 1 0 16,-2 0 1-16,2-2 4 0,-2 1-4 0,2 1 2 0,0-2-2 15,-1 1-1-15,-3-1-2 0,6 1-5 0,-6-1 4 16,4 1 1-16,0-1-2 0,-4 1 0 0,2-1 0 0,2 0 0 15,0 0 4-15,-4 0-2 0,2 1-2 0,3-1 3 0,-5 1 1 16,2 1-3-16,-2-2-1 0,0 1 5 0,4-1-4 16,0 1 2-16,-4-1 5 0,0 0 2 0,2 2-1 0,-2-1-2 15,4 0 1-15,-4-1-8 0,0 1 4 0,2-1-3 16,-2 1 0-16,0-1-1 0,0 2 0 0,4-1-4 0,-4-1 4 16,4 2 0-16,-4-1 0 0,0-1-7 0,0 2 7 0,0 0 0 15,0-2 0-15,2 2 0 0,-2 0 0 0,0 0-3 0,0-1-16 16,0 1-22-16,0-1-48 0,0 1-59 0,0 0-82 0,0 0-83 15,0 0-94-15,0 0-132 0,0 0-135 0,0 0 81 16,0 0-22-16,-2 0-6 0,2 0 1 0,-4 0 208 0</inkml:trace>
  <inkml:trace contextRef="#ctx0" brushRef="#br0" timeOffset="2715.95">25039 8122 38 0,'0'2'129'0,"0"-1"41"0,-2 0-2 16,2 1-29-16,0-2-19 0,0 2-17 0,0-2-17 0,0 1-11 15,0-1-10-15,0 0-3 0,0 0-4 0,0 2-7 16,0-2-5-16,0 1-4 0,0-1 1 0,0 0-1 0,2 0 1 16,-2 0-1-16,0 0 13 0,0 2 3 0,0-2 6 15,0 0 5-15,0 1 1 0,0-1 0 0,4 0 1 0,-4 2-8 16,0-2 2-16,4 1-3 0,-4-1-1 0,0 2 0 0,0-2-3 16,0 3-1-16,0-3 0 0,2 1-5 0,-2 0-1 0,0 1-4 15,0 0-1-15,5-1-5 0,-1 2-3 0,-4-1-1 0,0-1 11 16,2 1 2-16,2-1-3 0,-4 1-5 0,0 0-4 15,2 0-5-15,-2 1-6 0,4-1-2 0,0 1-2 0,-4 0 3 16,6-2-2-16,-6 2-3 0,2 0 1 0,-2-1-2 16,5 1-4-16,-1-2-2 0,-2 2 4 0,2-1 13 0,-2-1 5 15,-2 1 0-15,8 0 5 0,-8 0 4 0,2-2 1 0,7 2 2 16,-9-1 2-16,2-1 6 0,2 2 1 0,-2-2-6 0,2 0-5 16,0-2-7-16,-4 2-5 0,2 0-6 0,2-1-8 15,-2-1-8-15,3 0-2 0,-1 1-6 0,-2 0 1 0,-2-1-3 16,8 1-2-16,-8-2 0 0,2 1 0 0,2-1 0 0,-2 2 0 15,-2-3 0-15,4 3 0 0,1 0 0 0,-3-2 0 16,2 0 0-16,-4 1 0 0,2 1 0 0,-2-1 0 0,0 1 4 16,4-1-4-16,0 0 0 0,-4 0 0 0,0 2-6 15,2-2-6-15,-2 1-13 0,0 1-16 0,0-2-17 0,0 1-25 16,4 1-28-16,-4-2-30 0,0 2-34 0,0-1-44 0,2 1-26 16,-2-2 12-16,0 2-21 0,0-1-44 0,0 1-50 15,0-2 11-15,0 0-56 0,0 1 4 0,0 0 50 0</inkml:trace>
  <inkml:trace contextRef="#ctx0" brushRef="#br0" timeOffset="4257.92">26873 8122 163 0,'8'0'90'0,"-8"-1"47"0,2 1-6 16,2 0-19-16,-2 0-14 0,-2 0-8 0,4 0-12 0,-4 0-10 16,4 0-4-16,-4 0-8 0,2 0-1 0,-2 0 0 15,0 0 1-15,5 0-2 0,-3 0 2 0,-2 0 0 0,0 0 3 16,4 1 2-16,-4-1 11 0,4 0 4 0,-4 0 3 0,2 2 1 16,-2-2-1-16,0 0-3 0,0 0-4 0,4 1-6 15,0-1-2-15,-4 0-3 0,0 1-5 0,2-1-3 0,-2 2-1 16,4-2-1-16,-4 2-6 0,0-2-3 0,3 1-3 0,-3 1-1 15,4-1-3-15,0 1-2 0,-4-1-6 0,2-1-7 0,2 2-4 16,-4-1 5-16,0 1 22 0,2-1 5 0,2 1-2 16,0-1-2-16,-4 0-3 0,2 1-2 0,-2 0 2 0,5-1-1 15,-1 2 0-15,-2-1 4 0,2-2-7 0,-2 1-3 16,-2 1-6-16,8-1-9 0,-8 1 2 0,6 0-1 0,-4-2 0 16,-2 2-5-16,9 0-2 0,-7-1-1 0,-2 1-4 0,6-1 0 15,-6-1-4-15,8 2-1 0,-6-2 2 0,-2 1 2 0,9-1-6 16,-7 2 4-16,2-2-3 0,-2 0 5 0,2 0 6 15,0 0 1-15,-2 0 2 0,2-2 0 0,-2 1-3 0,3 1-2 16,-1-2 1-16,-2 1 0 0,-2-1-3 0,8 1-1 16,-8-1 0-16,6 0-3 0,-6 0-3 0,2 0 1 0,2 1-2 15,1-2 3-15,-3 1-1 0,2 1-2 0,-4-1-1 0,2-1-3 16,-2 1 3-16,4 1-2 0,0 0 1 0,-2-1-1 0,-2 1 6 16,0-1-4-16,4 1 3 0,-2 1 0 0,-2-2-2 15,0 2 4-15,4-1-4 0,-4-1-1 0,5 2-14 0,-5-1-19 16,0-1-34-16,0 2-41 0,0-1-48 0,0 1-57 0,2-2-24 15,-2 2 1-15,0-2-38 0,0 2-61 0,-2-1-34 16,2 0-27-16,0 1-51 0,0-2 41 0</inkml:trace>
  <inkml:trace contextRef="#ctx0" brushRef="#br0" timeOffset="10114.34">20233 6960 80 0,'4'4'183'0,"-4"-1"70"16,2 0-9-16,-2 0-31 0,0 0-42 0,4-1-27 0,-4 1-8 15,4 0 13-15,-4-2 12 0,0 1 5 0,0-1-6 0,0 2-7 16,3-3-12-16,-3 2-2 0,0-1-5 0,0-1 14 16,0 2 55-16,0-2 15 0,0 0-3 0,0 1-13 0,4-1-20 15,-4 0-22-15,0 0-25 0,0-1-20 0,0 1-21 16,0-2-11-16,-4 1-11 0,4-1-8 0,0-1-4 0,0 0-11 16,0-1-12-16,0-1-9 0,-3 1-4 0,3-3-9 0,0 0-4 15,-4-2-5-15,0-1-2 0,4-1 1 0,-2-2-1 0,-4-2-2 16,-2-3-2-16,-3-2 0 0,5 1 2 0,-6-4 1 0,-3-1 2 15,7 0-3-15,-11 0-2 0,3 0 2 0,-1 2-1 16,-1 1 2-16,-3 0-2 0,0 3 0 0,-1 0-1 0,1 0 0 16,-2 2 0-16,0 2 0 0,3-1 3 0,-3 3-2 15,0-1-1-15,-2 2 0 0,7 0-3 0,-7 1 5 0,2 1-1 16,1 0-1-16,-3-2 0 0,0 2 0 0,0 0 0 0,2 0 0 16,1 0 0-16,-5 0 2 0,-4-1-1 0,4 1-1 0,0 0 0 15,-6-2 0-15,4 2 0 0,-4-1 0 0,0-1-3 16,-4 1 3-16,4-1 0 0,0 0 0 0,-3 1 0 0,3 1 0 15,0-1 0-15,4 1-2 0,-4-2 4 0,-2 2-2 16,2 0-3-16,4 0 2 0,-2 0 1 0,-2 1 0 0,0 1 0 16,0 0 0-16,0-1 0 0,-4 4 0 0,-1-2 0 0,3-1-3 15,-6 3 5-15,4 0-1 0,-3 1-1 0,1-2 3 16,2 2-2-16,0 0-1 0,2 0 0 0,-3 0 0 0,1 0-3 16,0 0 2-16,4 0 1 0,-4 0 0 0,2 0 0 0,1 0 3 15,-7 0-2-15,6-1-4 0,-2-1 2 0,-5 1 1 0,-1-1 0 16,2 1 0-16,-1-2 0 0,-1 1 0 0,4-1 0 15,-3 1 0-15,7 0 0 0,-6 0 0 0,2 1 0 0,1-1 0 16,-1 1-3-16,2 1 5 0,-2 0-1 0,1 0-4 0,-1 1 2 16,-2-1 4-16,6 3-2 0,-9-1-1 0,3 1 3 15,2 0-2-15,1-2-1 0,3 2-3 0,-2 0 2 0,4 0 1 16,0 0 0-16,-2 0 0 0,2 0 0 0,0-1 3 0,4 1-5 16,-4-2 1-16,2 2 1 0,2-1 0 0,-2-1 3 15,0 1-2-15,-2-1-1 0,4 1 0 0,-4-1 0 0,2 1 0 16,-3-1 0-16,-3-1 0 0,4 2 0 0,0 1-3 0,0-2 2 15,-4 1 1-15,8-1 0 0,-4 2 0 0,-2-1 0 16,2 1 0-16,0 0-3 0,4 0 2 0,-4-2 1 0,-3 2 0 16,3-1-2-16,0 1 3 0,4-2-1 0,-4 2 3 15,-2-1-5-15,2-1 2 0,-2 2 0 0,0-2 0 0,0 2-2 16,1-1 0-16,-3 1 2 0,4 0 0 0,0 0 3 0,-2 0-8 16,6 0 7-16,-2 0-5 0,2 0 5 0,-2 0-1 0,2 0-1 15,-2 1 2-15,-2-1-1 0,6 0-1 0,-6 2 0 0,4 0 0 16,-4-1-3-16,-2-1 3 0,0 2-2 0,2 1 1 15,-9 0 0-15,7 0 4 0,-2-2-5 0,-4 4 4 0,6-2 1 16,2 0-2-16,-9 1-1 0,9-1-5 0,-4 0 7 16,4 0-5-16,0 0 2 0,0 2-2 0,-5-1 5 0,10-1-4 15,-6 2 1-15,-3-1 1 0,0 1 0 0,4-1 0 0,-4 2 3 16,2 2 1-16,-7-3-6 0,5 2 1 0,-2-1 1 0,0 1-3 16,1 1 5-16,-1-1-1 0,6 1-4 0,-8 1 5 15,8-4-1-15,-5 3 2 0,5 0-5 0,-4-1 4 0,4-1-4 16,0 0 1-16,-4 2 1 0,4-2 0 0,-3-2 0 15,-1 2 0-15,0 0 0 0,0-1 0 0,2-1 0 0,-7 2 0 16,7-1 0-16,-2 1-3 0,4-2 5 0,-4 2-1 0,0 0 2 16,8 0-5-16,-4 0 1 0,-3 0 1 0,3 0 0 0,0 2-3 15,4-1 5-15,-4 1-1 0,-2-1 2 0,2 2-2 0,0-1-4 16,4-1 2-16,-4 2 1 0,-4 0 0 0,4 0 0 16,0 0 0-16,-3 0-3 0,3 2 2 0,0-2-1 0,6 1-2 15,-6 1 0-15,6-1 0 0,1 1-3 0,-1 1 0 16,2 0-4-16,-2 0-3 0,0 3-5 0,2-2 1 0,1 1 1 15,-3 1 0-15,2 1 3 0,-2 1 4 0,4-1 0 0,-4 2 1 16,5 0-1-16,-1 2 6 0,-4-1 2 0,4 1-1 16,-4-1 2-16,1 1 0 0,1-1-2 0,0-1 1 0,-2 2 1 15,0-1 0-15,2 1 1 0,1-2 0 0,3 1-3 0,-2-1 2 16,3 0-1-16,-1 2 2 0,4-1 0 0,1-1 0 0,-5 2 0 16,5-1-4-16,3 1-4 0,-3-1-3 0,1 1-3 15,-1 1-3-15,7-2-5 0,-9 2-5 0,9 1 0 0,-5 0-3 16,2 0-3-16,-3 2-1 0,5 0 5 0,2 3 2 15,-7-1 8-15,3 2-1 0,1-1 6 0,-3 0 4 0,6 0 0 16,-7 2 3-16,5-2 1 0,-1-1 5 0,3 2-5 0,-2 0 4 16,-1-1 2-16,1 2 2 0,0-2-4 0,-1 1 2 0,3 2 0 15,0-2 0-15,0 4 0 0,-1 0-3 0,-1 2 2 0,4 2 0 16,-4 2 4-16,3-1-3 0,-3 4 0 0,4-4 0 16,0 2 0-16,-1-1 0 0,-1-1 0 0,2-1 0 0,0 2 0 15,2-1 0-15,-3 1 0 0,5-1 0 0,-2 4 0 16,0-1 0-16,4 2 0 0,-2 3 0 0,2-1 0 0,-4 2 0 15,4-2 3-15,-4-1-2 0,4-1-1 0,0 0 3 0,0-1-2 16,0-2 0-16,0 0-1 0,4 0 0 0,-4 0 0 16,0 0 0-16,4-2 2 0,-4 2 0 0,2 1-2 0,-2 1 2 15,0 0 2-15,8-1-3 0,-8 1 3 0,2-2-4 0,-2 0 0 16,7-2 0-16,-7 1 2 0,8-2 0 0,-6 0 4 16,-2-2-7-16,6-1 1 0,-6 0-4 0,8-1 4 0,-8-4 3 15,2 1-2-15,-2-4-1 0,5 2 0 0,-3-2 0 0,-2 1 3 16,4-2-2-16,0-1 4 0,-2-2 2 0,-2-1 1 0,4-2-3 15,0 0 3-15,-4-1-1 0,2-2 4 0,-2-1-3 16,4-1 1-16,-1 1-1 0,-3-2 0 0,4 0 0 0,0-2 3 16,-4 1 1-16,0-2 0 0,2 1 0 0,-2-2-3 0,0-1-1 15,0 1-3-15,4-2 0 0,-4 0 5 0,0-2 1 16,2-1-2-16,-2 2 4 0,0-2 0 0,0-1-2 0,0 0 4 16,0 1-2-16,0 0 4 0,0-1 2 0,0-1-3 15,0 1 0-15,0 1-6 0,4-2-4 0,-4 0-2 0,0 1 4 16,0 0-4-16,0-1 4 0,4 2-5 0,-4-1 6 0,0-1-2 15,0 1 1-15,0 1-3 0,0-2 0 0,0 0-3 0,0 3 0 16,0-3 2-16,2 2-3 0,-2-1 0 0,0 1-1 16,0-2 0-16,0 1 3 0,5 1-2 0,-5-2-1 0,0 1 0 15,0-1 2-15,4 2 5 0,-4-1-5 0,0-1 1 0,0 2-3 16,2-1 7-16,-2 1-4 0,0-2 6 0,0 2-5 16,4-1 4-16,-4 2-1 0,2-1-2 0,-2 0 0 0,0 0-4 15,0 2 5-15,4-1-4 0,-4-1-1 0,4 2-1 0,-4-1 1 16,0 1 0-16,2-1 3 0,-2 1 0 0,4 1-5 15,-4-2-3-15,2-1 3 0,-2 2-2 0,0-1 0 0,0-1 2 16,5 0-3-16,-5 0 3 0,4 0 1 0,-4-1 3 0,0 1-2 16,0-3 4-16,2 0 3 0,-2 0-4 0,0 0 0 0,4-3-2 15,-2 1 3-15,-2-1-2 0,4 0-3 0,0 0 0 16,-4-1 3-16,2-1-2 0,2-1 0 0,1 2 2 0,-5-2-2 16,2 1-4-16,2-2 2 0,-2 1 4 0,6 0-5 15,-8 0 1-15,2 0 1 0,2 0 0 0,-2 0 3 0,3 0-5 16,-1 0 1-16,-4 0 1 0,2 0 3 0,-2 1 0 0,8-1-2 15,-8 2-1-15,2-2 0 0,-2 1-2 0,4 2 2 16,-2-1 0-16,-2-1-4 0,0 1 1 0,4 1 1 0,-4-2-4 16,5 2 0-16,-5 0-2 0,0 2-3 0,2-2-1 0,-2 1 3 15,0-1-2-15,0 2 3 0,4-1-2 0,-4 2 8 16,2-1 0-16,-2 1 1 0,0-2-1 0,0 2 2 0,0 2 2 16,0-2 2-16,0 1-3 0,0-1-1 0,0 2 4 0,0-1 2 15,0 1-4-15,0-1 2 0,0 1 5 0,-2-1 4 16,-2 1 4-16,4-2 5 0,-2 1 7 0,2 0 5 0,-9-1 7 15,9 2 10-15,-6-2-1 0,4 0 4 0,-6 0-3 0,6 0-4 16,-2 0 5-16,-3-2 6 0,1 2 7 0,-2-1 11 0,2 0 9 16,-1-2 9-16,1 1 5 0,-2-1 3 0,2 2-7 15,4-2-7-15,-7 1-2 0,3 1-14 0,4-1-12 0,-2 1-14 16,0-2-12-16,-2 3-13 0,6-2-8 0,-2 1-3 16,-7-1-6-16,9 1-6 0,-2-1-12 0,-2 2-26 0,0-3-41 15,2 3-46-15,-2-1-73 0,4-1-95 0,-2 0-134 0,2 1-92 16,0 0-133-16,-4-1-142 0,0 1 62 0,4-2-5 0,-3 1 14 15,-1-1 231-15</inkml:trace>
  <inkml:trace contextRef="#ctx0" brushRef="#br0" timeOffset="12408.32">22209 9349 65 0,'-2'0'97'0,"-2"-1"23"0,2 1 10 0,2 0-17 16,-4-2-20-16,0 0-14 0,4 2 0 0,0-1-1 16,-2 1-2-16,2-1-4 0,0 1-3 0,-5-2-2 0,3 1-4 15,2 1-3-15,0-2-3 0,0 2-1 0,0 0 0 0,-4-1-2 16,4 1 0-16,0 0 6 0,0-2-1 0,0 2 2 0,-4 0-4 15,4 0 3-15,0-1-4 0,0 1 0 0,0 0-1 16,0-2 3-16,0 2-1 0,0 0 4 0,-2 0 2 0,2 0 3 16,0 0 3-16,0-1 4 0,0 1 2 0,0-2-4 0,0 2 0 15,0 0-3-15,0 0 9 0,2 0 14 0,-2 0-2 16,0 0-2-16,0 0-2 0,0 0-8 0,0 0-5 0,0 0-12 16,4 0-2-16,-4 0-9 0,4 0-1 0,-4 0-4 0,2 0 9 15,3 0 10-15,-5 0 7 0,2 2-2 0,2-2-6 16,0 1 0-16,2-1-11 0,-4 0 6 0,2 2-2 0,0-2-5 15,3 1 0-15,-5-1 0 0,6 2 4 0,-6-2 1 0,6 1-1 16,-2-1 1-16,-3 2 0 0,5-2-5 0,-2 1 2 16,0 1-3-16,-2-2 0 0,3 1-6 0,-1-1 1 0,0 1 1 15,2-1-7-15,-6 0-2 0,4 2-4 0,3-2-5 16,-7 0-5-16,4 2 3 0,2-2-1 0,-6 0-3 0,7 0 3 16,-3 0-5-16,-4-2 2 0,6 2 5 0,-6 0-2 0,4-2 1 15,-1 1-8-15,-1 0 3 0,-2 1-6 0,4-3-4 0,-2 1-5 16,0-1-4-16,-2 2 0 0,2-2-4 0,1-1-6 0,-3 3-20 15,2-2-34-15,-4 0-45 0,2 0-55 0,2 0-40 16,0-2-56-16,-4 3-71 0,2-1-81 0,-2 0-92 0,4 1 14 16,-2-1 0-16,-2 0-40 0,0 2-19 0,5-2 6 15,-5 1 177-15</inkml:trace>
  <inkml:trace contextRef="#ctx0" brushRef="#br0" timeOffset="13607.84">23613 9235 154 0,'0'5'147'16,"0"-2"49"-16,0-2-16 0,0 2-10 0,0 0-29 0,0-2-24 16,-2 3-20-16,2-3-13 0,0 2-9 0,0-1-6 0,0-1-3 15,0 1 7-15,0-1 2 0,2 1 0 0,-2 0 2 16,0-2 5-16,0 4 6 0,4-4 1 0,-4 1 5 0,4 2 3 16,-4-1 7-16,6-1 5 0,-6 1 5 0,2-1-1 0,-2 2 28 15,9-1 32-15,-9 1 11 0,2-2 2 0,2 2-4 16,-2-1-1-16,2-1-5 0,0 2-1 0,-2-1-14 0,2 1-18 15,-2-1-13-15,2 0-14 0,1 0-14 0,-3-1 2 0,2 1 2 16,0-1-5-16,2 2-6 0,-4-3-7 0,6 2-6 0,-5-2-8 16,1 1-13-16,2-1-9 0,-2 0-8 0,2 0-10 15,-2-1-9-15,3 1-7 0,-1-2-6 0,-2 1-4 0,2-1-5 16,4-1-3-16,-8 2-20 0,5-3-29 0,3 0-41 16,-2 0-46-16,-2-1-64 0,1 1-57 0,3-2-28 0,-8 1-57 15,8-1-57-15,-1 0-58 0,-3 2-25 0,-4-1 59 0,2 2-5 16,2-2-10-16,-2 3-8 0,-1-1-4 0,-3 1 51 0</inkml:trace>
  <inkml:trace contextRef="#ctx0" brushRef="#br0" timeOffset="14883.81">25134 9259 158 0,'0'-3'99'16,"0"0"46"-16,0 0-13 0,0 0-26 0,0 0-15 0,0 2 1 16,0-1-5-16,0-1-4 0,0 2 0 0,0-1-4 15,0 0-1-15,0 1-1 0,0 0-2 0,0-1-2 0,0 1 8 16,2-1 10-16,-2 1 5 0,0 1 5 0,0-2 4 0,0 2 6 15,4-1 7-15,-4 1 4 0,2 0 1 0,-2 0-4 0,5 0-3 16,-1 1 0-16,-4-1 40 0,2 2 10 0,-2-1 6 0,4 1 5 16,0-1 1-16,-4 2-6 0,6-2-6 0,-6 3-12 15,2-1-12-15,7 0-16 0,-7-2-16 0,2 2-14 0,-2 0-14 16,6 0-15-16,-6 0-13 0,4-1-4 0,-2 1-14 16,3-2-7-16,1 1-6 0,-2-1-9 0,-4 1-6 0,6-2-5 15,1 1-2-15,-1-1-8 0,-2-1-28 0,5 1-36 0,-5 0-27 16,4-2-36-16,-4 1-41 0,0-1-58 0,5-1-68 0,-5 2-82 15,4-2-91-15,-3 1 45 0,1-1-40 0,-2 0-43 0,0 0-52 16,-2 2 34-16,-2-1 206 0</inkml:trace>
  <inkml:trace contextRef="#ctx0" brushRef="#br0" timeOffset="16158">27112 9291 175 0,'0'-2'115'15,"4"1"47"-15,-4-1-12 0,0 1-11 0,0-1-5 16,5 1-18-16,-5-1-14 0,0 2-11 0,0-1-11 0,0 1-5 16,0-2-8-16,0 2-4 0,2 0-6 0,-2 0 9 0,0-1 4 15,0 1 1-15,0 0 2 0,4 0 1 0,-4 0-1 16,4 0 3-16,-4 0-1 0,0 0 0 0,2 0-2 0,2 1 1 15,-4-1 2-15,2 0 3 0,-2 0-3 0,4 2 2 0,0-2-1 16,-4 1 16-16,0-1 23 0,3 2 2 0,1-2 7 0,-4 1-2 16,2 1-4-16,2-2 3 0,0 1-3 0,-4-1-4 15,2 2-5-15,2-2-2 0,0 1-8 0,-2 1-7 0,3-1-2 16,-3 1 9-16,2-1 4 0,0 1-6 0,2-1-12 16,-4-1-21-16,2 2-17 0,0-1-6 0,3 1 9 0,-5-2 3 15,6 1 4-15,-6-1 1 0,6 0-2 0,-1 0-2 0,-5 0-7 16,6-1-8-16,-2-1-10 0,0 1-10 0,0-1-8 0,1-1-13 15,1-1-36-15,-6-1-45 0,8-1-63 0,-3 0-54 16,1 0-46-16,-2-1-73 0,0-1-84 0,-2 1-93 0,3-1-29 16,-3-1 18-16,-2 2-42 0,2-1-6 0,-4 1-4 0,2-1 171 15</inkml:trace>
  <inkml:trace contextRef="#ctx0" brushRef="#br0" timeOffset="18822.3">19896 9063 135 0,'0'-3'133'0,"0"1"59"16,-2-1-11-16,2 2 1 0,0-1-14 0,0-1-15 0,-4 2-11 16,4-1-11-16,0 0-3 0,-4 1 2 0,4 0-14 0,0-1-11 15,-2 1-12-15,2-1-9 0,-5 1-6 0,5-1-9 16,-2 2 1-16,2-1 1 0,-4-1 21 0,0 1 7 0,4-1 0 15,-6 0-17-15,6 2 4 0,-2-1 13 0,-6 0 5 0,6 1 11 16,-3 0 0-16,-1-2-3 0,0 2-17 0,-2 0-15 0,2 0-8 16,3 0-6-16,-7 2-12 0,0-2-10 0,4 1-7 15,-9 0 14-15,5 1-5 0,2 1-12 0,-9 0-11 0,3 0-6 16,1 0-4-16,-3 1-4 0,-3 1 1 0,2-2-2 16,1 3-2-16,-1-1-8 0,1 1 4 0,-3-2 2 0,3 2 2 15,-5 0 2-15,4 0 2 0,-7 0 1 0,5 0 6 0,-2 2 4 16,1-2-3-16,1 1 2 0,-6-1 0 0,7 2-3 0,-3-2-2 15,0 0-3-15,3 0-2 0,1 1-4 0,-3-1 2 16,3 1-1-16,-4 0-4 0,5 0 0 0,-1 1 1 0,1-1-3 16,-1 1 1-16,-3-1 0 0,3 2-1 0,0 0-1 0,1-1 0 15,-1 2 3-15,1-1 3 0,-5 2-4 0,5-1 2 16,-1 1-1-16,-1 0 4 0,-3 0 0 0,0 3-1 0,5-3 1 16,-3 3 0-16,-2 1 3 0,1-1 0 0,-1 0-2 0,-2 2 3 15,5-1 3-15,-7 1-1 0,6 1-1 0,-6-1 2 16,3 1 2-16,-1-1-4 0,-4 2 5 0,4-1 1 0,-4 1 1 15,1 0 0-15,1 0 1 0,2 0 1 0,-4-2 1 0,9 4 2 16,-9-2-2-16,2 0 1 0,6 1-2 0,-8-1 2 16,3 3 3-16,1-1 1 0,4 2 6 0,-8 1 5 0,3 1 8 15,1 0-1-15,0-1 0 0,-4 0 0 0,5 1 4 16,-5 0 0-16,-4 0-2 0,4 0 1 0,-2 0 2 0,-2-1-3 16,2-1-1-16,-4 1-6 0,2-1 2 0,-2-1-9 0,2 2-2 15,-2-2-3-15,4 0-6 0,-2-2-5 0,-2 0-1 0,4-1-1 16,-4 2 7-16,2-1 2 0,2-1 0 0,-6 2 5 0,1-2-3 15,6 0-1-15,-6-1 0 0,-3 1-3 0,4-2-1 16,-4 1-5-16,0-1 0 0,-3-1-4 0,3 2-1 0,0-4-1 16,2 1-3-16,-2-1-2 0,4-2 1 0,0-1-1 15,-1-1-4-15,-1 0-1 0,2-3 0 0,4 2 0 0,-2-2 11 16,-2-2 2-16,0 1 2 0,-4-1-10 0,4-1-1 0,0 0 1 16,-4-3-2-16,4 2-3 0,-5-2 0 0,3-2 3 15,-2 1-5-15,0-2 5 0,4-1-3 0,-5 2-2 0,5-3 4 16,0-1-2-16,-4 0-2 0,8 0 1 0,-2 0-6 0,2 0 4 15,-2-1-1-15,4-1-4 0,-2-1-5 0,3 0-1 0,-3 0 6 16,2 0-1-16,0-1-1 0,-4-2-8 0,4 0 3 16,-2 0-10-16,2-2-3 0,0 1-8 0,5-1-6 0,-9 0 15 15,4 0 4-15,0-1 6 0,2-2 1 0,-2 2 0 0,2 0 8 16,3 0 2-16,-1 0 3 0,-2 0 0 0,6 0-5 16,-1 1-5-16,-1 0 6 0,5-1-2 0,-3 1-4 0,2-2-9 15,1 2-1-15,-1-1-10 0,-1 0-9 0,1 0-6 0,1-1-5 16,-1 0-2-16,5 0 5 0,-3 0 3 0,-1-1 0 0,5-1 10 15,-5 0 4-15,8-1 5 0,-7 1 8 0,3-2 7 16,-3-1 3-16,3 0-1 0,-3 2 1 0,3-3 0 0,-2 0 0 16,-3 1 4-16,5 0-6 0,-5 0-2 0,0 0-6 15,1 0 5-15,-1-2-12 0,-3 1-8 0,-1 0-9 0,2-1-11 16,-1 2-5-16,-1-2-8 0,5 1-9 0,-3 1-2 0,0-1-6 16,3 1-2-16,-1-2 3 0,1 0 7 0,-1 1 6 0,1-2 2 15,3 2 5-15,-3-3 7 0,1 2 3 0,3-1 6 0,-3 1 3 16,5-1 5-16,-2 2 7 0,1-1 9 0,-1 2 4 15,2 2 3-15,-1-1 3 0,1 2 1 0,4 0 4 0,-5 2 3 16,5 1 0-16,0-1 0 0,-2 3 4 0,2 3-4 16,3-1 0-16,-5 4-11 0,6-1-12 0,-2 1-16 0,2 1-8 15,2 0-3-15,-4 1 0 0,0 1 2 0,4-1 4 16,-2 1 10-16,2-1 2 0,-5 1 8 0,5-1 9 0,-4 2 3 16,4-1 4-16,0-1 9 0,-2 1 3 0,-2 1 2 0,4-2 0 15,0 0 0-15,-2 3 0 0,2-1 0 0,0-2 6 0,-4 2 1 16,0 0-3-16,4 2 0 0,0-3 4 0,-2 2-2 0,2 0 1 15,-4 1-3-15,4-1 0 0,0-1 0 0,0 2-2 16,-2-1-2-16,2 1 0 0,0-1 0 0,0 2 1 16,-5-2-1-16,5 1 0 0,-4 0 1 0,4-1-1 0,0 1 7 15,0-1 11-15,-2 1-4 0,-2-2-4 0,4 1-2 0,-2-1-3 16,2 0 0-16,-4 0-1 0,0 0-2 0,4 0 1 0,-2 0-3 16,2 0 4-16,-9 0-2 0,9 0-2 0,-2 0-3 0,-2 0 7 15,4 0 12-15,-2 0-4 0,-2-2-2 0,0 3-4 16,4-1-4-16,-2-2 1 0,-2 2-2 0,2 0-1 0,2 0 0 15,-5 0 0-15,1 0 0 0,4 0 3 0,-2 0-3 16,2 0 2-16,0 0 3 0,-4 0 3 0,4 2 2 0,-2-2-2 16,2 0 12-16,0 0 1 0,-4-1-2 0,0 2-6 15,4-1 6-15,0 0 0 0,-2 0-2 0,2-2-3 0,0 2-1 16,-4 0-4-16,-1 0-3 0,5 0 1 0,0 0-3 0,-2-1-1 16,-2 0 0-16,4 2 1 0,-2-3 2 0,2 2 10 0,-4 0-3 15,0-2-3-15,4 3-2 0,0-3-2 0,-2 2-1 0,-2-1-5 16,4 0 1-16,-2 0 4 0,2 1-5 0,-5 0 3 15,5-1-3-15,-4 1 3 0,4 0 1 0,0-2 2 0,-2 2 8 16,2 0-3-16,0 0 4 0,-4-2 4 0,0 3 0 16,4-1 3-16,0-2 2 0,-2 2 5 0,-2 0-1 0,4 0-3 15,0 0 1-15,-2 0-2 0,2 2-3 0,0-2 2 0,-4 0 1 16,-1-1-1-16,5 3 2 0,0 0-3 0,0-2-3 0,0 0-1 16,-2 1-1-16,2 1-5 0,-4-1 1 0,4 1 9 0,0-1 6 15,-2 1-10-15,2-1 3 0,0 1-1 0,-4-1 0 16,4 1 0-16,-4 1-4 0,4-2-1 0,0 1-5 0,0 1-1 15,-2-2-3-15,2 2-4 0,0 0-2 0,0 0 0 16,0 0 0-16,0 0 0 0,-4 0 2 0,4 2 2 0,-2-1-6 16,2 2 2-16,0-1 3 0,0 2 1 0,-4-1-3 15,4 2 0-15,-5-1 4 0,5 2-2 0,-2 0 2 0,-2 0-2 0,0 2 2 16,4 1 1-16,-6-2 2 0,4 4 0 0,2-2 0 16,-8 0-1-16,5-1 2 0,-1 2-1 0,2-2-2 0,-2 0-3 15,0 0 5-15,4-1-1 0,-2 1 1 0,-2-3-7 0,0 2 6 16,4-3-2-16,-2 1-1 0,-3-2 1 0,5 1-3 15,-2-1 3-15,2 0 2 0,0 0 2 0,-4-1 2 0,4 1 0 16,-4-1 3-16,4 0 1 0,0 0-5 0,0-1 0 16,-2 1-2-16,2-2-5 0,-4 1-2 0,4-1-1 0,0 0-3 15,0 0 2-15,0 0 1 0,0 0-3 0,-2-1 2 0,2-1 1 16,0 1 0-16,0-1 0 0,0 0-3 0,0 0 3 0,0-1-1 16,0 1 1-16,0-1 0 0,0 0 0 0,2 0-3 0,-2 0-1 15,0 0 3-15,0 0 1 0,4 0 0 0,-2-1 0 16,-2 1-2-16,0-1 4 0,4 2-2 0,0-1 1 15,-2 0 3-15,-2 0 3 0,7 0 1 0,-3-1-3 0,0 3 3 16,-2-2-1-16,6 2 4 0,-6-1-3 0,5 2 0 0,1-1 1 16,-2 1-1-16,4 0-4 0,-8 0 1 0,7 1 0 15,-3-1-4-15,4 2-4 0,-8-1-12 0,4 1-54 0,3-1-80 0,-7 0-110 16,4 1-135-16,2 0-151 0,-6-2-31 0,2 1-69 16,1-1 6-16,-5 2 52 0,2-1 249 0</inkml:trace>
  <inkml:trace contextRef="#ctx0" brushRef="#br0" timeOffset="25389.93">22104 6285 154 0,'2'-2'99'0,"-2"-1"44"0,0 0-13 15,0 2-23-15,0-3-15 0,0 3 2 0,0 0-3 16,0-2-1-16,0 1-2 0,0 1-1 0,0-2-3 0,0 1-3 16,0 1-4-16,0-1-1 0,0 0 5 0,0 1 8 15,0 0-2-15,0 1 0 0,0-2-2 0,0 1-3 0,-2-1 5 16,2 1-3-16,0-1-3 0,0 1-2 0,-4 1-5 0,4-2-6 15,0 2-8-15,0-1-6 0,0-1-9 0,0 2-8 16,0 0-10-16,0-2-7 0,0 2-11 0,0 0 1 0,0 0-2 16,0 0-2-16,0 0-2 0,0 2 2 0,0-2-1 0,0 3 0 15,4-1-3-15,-4 1-2 0,2 0 3 0,-2 1 1 0,0 1-3 16,0 1-1-16,4 0 0 0,-4 1 2 0,4 2-2 16,-4 0 0-16,0 0 3 0,2 2-3 0,-2 1 0 0,4 0 0 15,-4 1 0-15,2 2 2 0,-2 0-1 0,0 0-1 16,0 2 0-16,0-1 0 0,0 1 0 0,0-1 0 0,0 0 0 15,0 1 0-15,0 0 0 0,0 1 0 0,0-2 0 0,4 1 0 16,-4-1 0-16,0 2 0 0,5-3 0 0,-5 0 0 0,0 0 0 16,0-1 0-16,2-1 0 0,-2-1 0 0,0-1 1 15,4-1 2-15,-4 1-3 0,4-4-1 0,-4 1 1 0,0-2 0 16,0-1 0-16,2 0 0 0,-2 0 0 0,0-2 0 16,0 0 0-16,0 0 0 0,4-1 0 0,-4 2 0 0,0-1 0 15,0-2 0-15,0 1 0 0,0 1 0 0,0-2 0 0,0 1 1 16,0-1 1-16,0 0 1 0,2-1 2 0,-2 2-2 0,0-2-1 15,0 2-2-15,0-1 0 0,0-1 0 0,0 0 0 16,0 0 0-16,0-1-2 0,0-1 2 0,0-1 0 0,0 2 0 16,0-2 0-16,4-2 0 0,-4 1 2 0,4-1-4 0,-4-1 2 15,0 0-3-15,3-3 1 0,-3 2 2 0,4-3 0 16,-2 2 0-16,-2-2 0 0,4 2 2 0,0-2 0 0,-2 3-6 16,-2 0 1-16,4-1 0 0,0 2 1 0,-2 0 2 0,3 1 0 15,-3 1 0-15,-2 0 0 0,4 1 2 0,0 1-2 16,-4-1 0-16,2 1 0 0,2 1 3 0,-4 1 2 0,2 1-2 15,-2 1-1-15,4 1-2 0,0-1 0 0,-4 2 0 0,0 1 0 16,0 1 3-16,0 0-2 0,0 1 3 0,0 2-3 0,-4-1-1 16,0 1 4-16,4 0 4 0,-2 1 5 0,-4-1 0 15,2 0 3-15,0 2 5 0,-3-4-2 0,5 1 1 0,-6-2 2 16,6 0 2-16,-6-2-1 0,2 1-3 0,3-1-1 16,-5-3-6-16,6 1-4 0,-4 1-3 0,-2-3-2 0,6 0-3 15,-7-1-1-15,7-1-2 0,-2 0 2 0,2 0-3 0,-6-1-1 16,6-2-8-16,-2 2-22 0,2-2-27 0,-3 3-37 0,1-1-5 15,4-2-19-15,-2 2-31 0,2 0-39 0,0 0-49 16,0 0-57-16,0 0-26 0,0 0-67 0,0 2-28 0,0-1 66 16</inkml:trace>
  <inkml:trace contextRef="#ctx0" brushRef="#br0" timeOffset="26691.99">23377 6349 186 0,'0'-3'105'0,"-4"-1"37"0,4 1-22 0,-2 0-23 16,2 1-14-16,0-3 4 0,-4 3-2 0,0 0-4 15,4-1-3-15,0 0 0 0,0 0-7 0,-2 2-4 0,2-3-8 16,0 2-3-16,0 0-3 0,0-1 0 0,-5 2 2 16,5-2 7-16,0 3 2 0,-2-2-3 0,2-1 0 0,0 3-7 15,0-1-4-15,0-1-6 0,0 1-5 0,0 1 4 0,0-2 7 16,0 2 1-16,0 2 3 0,0-2 0 0,0 1 1 0,0 2-3 15,0 0-4-15,0 2-4 0,0-1-8 0,0 2-6 16,2 2-4-16,3 2-5 0,-5 4-5 0,2-1-2 0,-2 2-6 16,4 3-2-16,-4 0 2 0,4 3 0 0,-2-1-2 0,2 1-3 15,-4-2 1-15,2 2-1 0,-2-1 1 0,4-2-3 16,0 1 1-16,-2-2 0 0,-2 1-1 0,5-3-1 0,-3-2 0 16,-2 1 2-16,0-4 0 0,4 2-2 0,0-3 0 0,-4 0 0 15,0-1 4-15,2-2-2 0,-2-1-2 0,0 0 0 16,0 0 2-16,0-1 0 0,0-1-1 0,4 0-1 0,-4 0 0 15,0 0 0-15,0 0 2 0,0-1 0 0,4 1-2 0,-4-3 4 16,0 1 0-16,0-1-3 0,0 0-1 0,0 0 0 0,0-1 1 16,0-2-1-16,0 0 0 0,2 0 0 0,-2-2 0 15,0-1 0-15,0 0 3 0,4-2-2 0,-4 0-1 0,0-2 3 16,0 0 2-16,0 1 1 0,3-1 2 0,-3 0-3 16,0 2 2-16,4 0-3 0,0 2-1 0,-4 0 0 0,0 2-1 15,0-1 1-15,2 2 5 0,-2 0 4 0,0 0 2 0,0 2 6 16,0-1 4-16,4 1 13 0,-4-1 1 0,2 2 4 0,-2 2 1 15,0-1 0-15,0-1-5 0,4 2-1 0,-4 1 0 16,0-2-6-16,4 1-8 0,-4 1-4 0,0-1-7 0,0 2-2 16,0-3-10-16,0 2-16 0,0-1-26 0,0 1-44 15,0-2-61-15,-4 1-16 0,4-2-17 0,0 1-25 0,0-1-29 16,-4 0-35-16,4 0-23 0,0-1-32 0,-2-1-66 16,2 1-5-16,-4-1 101 0</inkml:trace>
  <inkml:trace contextRef="#ctx0" brushRef="#br0" timeOffset="27802.45">25058 6324 83 0,'0'-3'184'0,"-4"0"63"0,4 1-13 16,-5-1-23-16,5 0-39 0,0 2-30 0,-2-1-25 0,2 1-16 16,0-1-6-16,0 1-13 0,0-1-18 0,-4 1-16 0,4-1-5 15,-4 2-2-15,4 0 7 0,0-1 9 0,0 1 8 16,0 1 9-16,0-1-1 0,0 2 3 0,0 1-1 0,0 0-2 16,0 1-4-16,4 2-2 0,0 0 3 0,-4 3 2 0,0 2 2 15,2 1 31-15,3 1 13 0,-1 4-1 0,-4 1-7 16,6 1-3-16,-6 2-13 0,2 0-13 0,2 2-7 0,0 1-13 15,-2 0-8-15,2-2-12 0,-4 1-4 0,2 1-2 0,-2-2-3 16,0-1 0-16,5 0 0 0,-1-2-5 0,-4-1-5 16,0-1-6-16,0 0-3 0,2-5-3 0,-2-1-4 0,0 0-4 15,0-4 1-15,0 1-3 0,0-2 0 0,0-2 0 0,0 1 0 16,4-2 3-16,-4-1 3 0,0-1-3 0,0 1 4 16,0 1-6-16,0-3 3 0,0 1-1 0,0-1-1 0,0 0-1 15,0-1-1-15,0-1 0 0,0 1 0 0,0-2 0 0,0 0 0 16,0-2 0-16,-4 2 0 0,4-1 0 0,0-2 0 0,0-1 0 15,0 2-5-15,0-3 2 0,0-1 3 0,0 0 0 16,0-1 0-16,0-1 0 0,0 1 0 0,4-1 0 0,-2 1-2 16,-2-1 1-16,0 2-4 0,4 0 4 0,0 2 0 15,-4-1-6-15,2 2 4 0,-2 0 3 0,4 2 0 0,1-1 0 16,-3 2 6-16,2 0-5 0,-4 0 8 0,2 2 2 0,-2-1 6 16,4 2-1-16,0 0 5 0,-4 0 0 0,2 2 2 0,-2-1 3 15,0 2 7-15,4-1-1 0,-4 0 8 0,0 3 3 16,2-2-3-16,-2 2-3 0,0-1-3 0,-2-1-5 0,2 2-2 15,0-2-4-15,-4 0-5 0,4 1-4 0,0-1-4 0,-2 0-6 16,2-1-9-16,-4-1-18 0,0 1-29 0,2-2-44 16,2 1-48-16,-4-2-64 0,2 1-77 0,-3-2-82 0,1 1-57 15,2-4 22-15,2 2-37 0,-8-1-30 0,8-1-55 16,-2-1-2-16,-2 2 192 0</inkml:trace>
  <inkml:trace contextRef="#ctx0" brushRef="#br0" timeOffset="28532.12">26620 6319 144 0,'0'-3'135'0,"2"0"50"0,-2 0-15 0,0 2-11 0,0-2-20 16,0 1-25-16,0 1-20 0,5-2-11 0,-5 1-9 15,0 2-6-15,0-3-10 0,0 3-9 0,0-1-7 0,0 1 3 16,0 0-1-16,0 0-1 0,0 1 0 0,0-1-6 0,0 2 3 16,0-1-2-16,0 1-1 0,0-2-5 0,0 3-6 0,0-2-2 15,0 1-6-15,0-1-9 0,0 1-2 0,0-1-3 16,0 2 0-16,4-1-2 0,-4-1 0 0,0-1-5 0,0 2-6 15,0-1-9-15,0 1-15 0,0-2-12 0,0 1-20 0,0 1-23 16,0-2-22-16,0 0-10 0,0 0-22 0,0 0-25 16,0 0-26-16,0 0-24 0,0-2-5 0,0 1 4 0,-4 1 17 15</inkml:trace>
  <inkml:trace contextRef="#ctx0" brushRef="#br0" timeOffset="29087.91">26670 6274 169 0,'4'-4'141'16,"-4"1"48"-16,6 0-17 0,-6 0 0 0,2 1-18 0,-2-1-15 16,0 0-16-16,5 2-8 0,-1-1-7 0,-4 1 2 15,0-2-9-15,0 3-10 0,2-2-14 0,-2 1-2 0,0 1-3 16,0-2 5-16,0 4 4 0,0-2 0 0,0 1 4 0,4 1 0 16,-4 1-3-16,0 1 2 0,0 1-3 0,4 1-3 0,-4 1 22 15,0 2 18-15,0 2 0 0,0 2-1 0,0 1-2 16,2 2-8-16,-2 2-8 0,4 0 1 0,-4 2-5 0,0-1-5 15,2 1-4-15,-2-1-9 0,0-1-3 0,4 2-4 0,-4-2-7 16,5-2-4-16,-5-1-6 0,0 0 1 0,0-1-6 16,0-2 5-16,0 0 1 0,2-3-7 0,-2 0-4 0,0 0-9 15,0-2-7-15,0 0-12 0,0 0-3 0,4-3-6 16,-4 1-4-16,0-3-1 0,0 2-1 0,0-3 2 0,0 2-1 0,0-1 1 16,0 1 0-16,0-2 4 0,0 1 2 0,0-1 2 15,0 0 1-15,0 1 2 0,0 0-1 0,0-1-3 0,0-1-3 16,0 0 1-16,0 0-8 0,0-1 1 0,0-1 0 0,0-1 3 15,0 2 1-15,2-2-10 0,-2-2 5 0,0 1 4 16,4-2-2-16,0 0-1 0,-4-2 3 0,2 1-9 0,-2-2 8 16,4 0-1-16,-2 1-4 0,2-1 2 0,1 0 4 15,-3 1-5-15,-2 3 1 0,4-1-1 0,0-1-5 0,-4 3 5 16,2 0-4-16,-2 1 7 0,4 0-1 0,-4-1 2 0,0 3-1 16,2 0 7-16,-2-1 1 0,4 2 2 0,-4 0-2 0,4 0-4 15,-4 2-2-15,0-2 3 0,3 1-5 0,-3 2 8 16,0 0-4-16,4 0-5 0,-4 0 6 0,0 2-1 0,0-3-6 15,0 3 4-15,-4-2-2 0,4 2 2 0,-3-1 2 0,3 2-3 16,-4-3 3-16,0 2 1 0,4-1-3 0,-2-1 4 16,-2 0 2-16,2 0 1 0,-6-1-3 0,6-1-8 0,-7-1-6 15,3 0 4-15,4 0-19 0,-6-1-23 0,6-1-23 16,-4-2-32-16,-3-1-37 0,1 1-61 0,0-2-67 0,6-1-71 16,-9 2-80-16,5-3-32 0,-2 2 12 0,2 2-36 0,-1-1 15 15,1 2-18-15,-2 0 24 0,0 0 118 0</inkml:trace>
  <inkml:trace contextRef="#ctx0" brushRef="#br0" timeOffset="30566.88">21816 7606 84 0,'-2'-2'108'0,"2"0"33"0,0 0 1 16,-4-1-23-16,4 2-13 0,-4-2-5 0,4 1-11 0,0-1-12 15,-2 0-11-15,2 1-5 0,0 0-2 0,-4-1-3 0,4 0 1 16,0 0-5-16,-4 0 0 0,4-1-3 0,0 0-1 16,0 0 1-16,0-1 11 0,0 0 1 0,4 1 7 0,-4 0 0 15,0-1 2-15,4-1 1 0,-4 2 2 0,0-2-3 0,0 1-5 16,2 0-1-16,-2 0-2 0,4-1-3 0,-4 1-4 0,4-1-5 15,-2 0-6-15,3 0-3 0,-3 2-5 0,2-2-4 16,0 0-7-16,2 0-3 0,-4 0-3 0,6 1-3 0,-1-1-4 16,3 0 1-16,-8 0-7 0,8 0 1 0,1 2-2 15,-5-1 1-15,8 1-1 0,-3-1-1 0,-3 2-3 0,6 0 0 16,-1 0 2-16,1 0-2 0,-1 0 0 0,1 0-1 0,3 0 2 16,-1 2-1-16,3-1 0 0,-3-1-2 0,9 0 4 15,-6 2 0-15,-3-2-4 0,9 1 3 0,-6 1 1 0,1-1 0 16,1 0 0-16,-2 2-2 0,-1 0 3 0,1 2 1 0,2 1-1 15,-1-1 3-15,-3 1-5 0,-1 1 3 0,1 1-3 0,1 2 0 16,-1-1-1-16,2 3 1 0,-1 2-1 0,-1-1 2 16,3 3-3-16,1 1-1 0,-4 1 0 0,1 2 0 0,-1-1-4 15,3 2 1-15,-3 0 2 0,-1 0-4 0,1 2-2 16,-3-2 2-16,-1-1 3 0,1 1 1 0,-1 0 4 0,-7 0-2 16,4-1-1-16,-3 1-3 0,1 0 2 0,-2 0 1 0,0 0 4 15,-2 0 2-15,-2-1-5 0,-2 1 0 0,0-2-1 0,0 2 0 16,0-1-4-16,-2 1 7 0,-2 1-2 0,0 1 2 0,2 1-2 15,-2 0-1-15,2-2 0 0,-6 1 0 0,1-1 0 16,5-1 0-16,-6 0 0 0,2 0 2 0,0-1-1 0,-1-1-1 16,-1-1 0-16,2 0 2 0,-4 0 2 0,1-1-1 15,1-1-1-15,-2 1-2 0,-3-2 0 0,3 0 0 0,-2-2 0 16,-5 1 0-16,3-2 0 0,-3-2-1 0,-4 1 1 0,5-1 1 16,-3-1-2-16,-1 0 1 0,-3-1 0 0,-2-3 0 0,2 2 0 15,1-3-4-15,-1 2 7 0,-4-3-3 0,0 0-4 16,-4-3 4-16,4 2-3 0,-2-3 0 0,2-1 1 0,0-1 2 15,1-2-3-15,-1-1 2 0,8 0-3 0,-6 0 2 16,7-1-8-16,-3-1-4 0,4-1-3 0,1 0-8 0,1 0-7 16,-1-1-12-16,8-1-18 0,-3-1-20 0,-3-1-22 15,8 1-24-15,-1-3-26 0,1 1-20 0,-2-1-27 0,6-1-19 0,-2 1-11 16,0 0-63-16,2-2-37 0,-3 2 5 0</inkml:trace>
  <inkml:trace contextRef="#ctx0" brushRef="#br0" timeOffset="31791.6">23232 7435 193 0,'5'-4'130'0,"-1"-1"23"15,-4 2-35-15,2-1-33 0,-2-1-15 0,4 1-5 16,0 1-7-16,-2-2-7 0,2 0 0 0,-2 1-7 0,7 0-5 15,-7-1 1-15,2 0-2 0,2 1 2 0,-2 0 6 0,2 1 0 16,5-2 2-16,-9 2 0 0,8-1 0 0,-4 1 3 16,5 0-1-16,-5 1 5 0,4-1 3 0,0 0-2 0,1 0-4 15,-1 2-5-15,2-1-7 0,3 1-2 0,-5-1-8 0,3 2-8 16,-1-1-4-16,3 1 0 0,1 1-3 0,-4 1-1 16,5-1 0-16,2 2-4 0,-3 0-1 0,1 0 0 0,-1 2-2 15,1-2 0-15,-5 2 0 0,5 0 0 0,3 0-2 0,-7 1 0 16,3-1-2-16,3 3-1 0,-3-3 1 0,1 2 3 0,0-1-4 15,-5 0 3-15,2 0 1 0,-1 0 0 0,1 0 3 16,-1 0 3-16,-1 0 0 0,-2 2-1 0,5-1 2 0,-5 1 1 16,-1-1 0-16,1 1 1 0,4 1 0 0,-7 0-1 15,3 0 1-15,0 0-1 0,-4 1 2 0,5-1-1 0,-5 2 3 16,4-1 0-16,-4 0 0 0,1 0-4 0,-1 0-5 0,2 1 3 16,-2 1-7-16,1-2-1 0,-3 2 2 0,2 0-2 15,0 0-1-15,0 0-2 0,-2 0-1 0,3 0 1 0,-3 0-1 16,-2 1 0-16,6-2 0 0,-6 3 0 0,4-2 0 0,-2 0 3 15,1 1 2-15,-3-1-3 0,6 0-1 0,-6 2 0 0,2-2 0 16,-2 1 1-16,-2-1 2 0,4 3 1 0,0-1 1 16,-4 1 1-16,0-2 1 0,3 2-1 0,-3-1 3 0,0 1 1 15,-3-2 0-15,3 2 2 0,-4 0 2 0,0-1 0 16,2 1-5-16,-2 0-2 0,2-2-2 0,-6 1 0 0,6-1-3 16,-7-1-1-16,3-1 1 0,0 1 0 0,0-2 2 0,-5 1-6 15,5-2 1-15,-4 1-2 0,0-2 2 0,-3 1-2 0,3-2 4 16,-5 1-2-16,3-2 3 0,-3 1-2 0,-1-1-1 15,-1 0 0-15,1-1 1 0,-3-2 0 0,3 1 1 0,-5-1-1 16,-2-1-1-16,-2-1 0 0,-1-1 0 0,-1 0 0 16,2 0 0-16,-2-1 0 0,-4-2-2 0,2-1 1 0,-2 2 1 15,2-4 0-15,2 1 0 0,2-1 0 0,1 0-3 0,3 0-3 16,-2-2-4-16,5 0 3 0,-1-2-3 0,3 0 2 0,-1 0 0 16,0-2 1-16,1-2 0 0,1 1 0 0,3-3 5 0,-4 0-1 15,5-2 0-15,-3 0-1 0,1 0 3 0,3 0-3 16,0-3-3-16,-1 2-3 0,3-1-2 0,-2-1-7 0,1 0-7 15,3 2-5-15,-4-2-11 0,8 1-7 0,-4 1-11 16,1-1-11-16,1 2-12 0,2 2-19 0,2-2-23 0,-4 2-25 16,0 2-15-16,4-3-18 0,0 4-35 0,0-2-60 15,0-1-14-15,0 3-4 0</inkml:trace>
  <inkml:trace contextRef="#ctx0" brushRef="#br0" timeOffset="33110.78">24704 7477 227 0,'2'-5'149'0,"2"3"16"15,-4-1-36-15,2 0-24 0,-2-2-23 0,5 2-16 16,-1 0-8-16,-2 0-8 0,2 0-8 0,0 0-6 0,-2 0-3 16,2-1-6-16,2 0 4 0,-1 2 0 0,1-3 3 0,-4 2 1 15,8 0 1-15,-4-2 2 0,3 3 2 0,1-3-4 0,-2-1-3 16,7 1-6-16,-3 3-3 0,3-4 2 0,-3 3 2 16,2-2-3-16,-1 2-3 0,1 2 0 0,-1-1 0 0,-1 1 0 15,5 1-3-15,-3 0-3 0,-1 1 5 0,1 1-6 0,-2-1 5 16,5 0-2-16,-3 3-2 0,-1-1 4 0,3 0-1 15,1 0 4-15,-3 1-1 0,-1-1-2 0,3 2-2 0,1-1 3 16,-1-1-5-16,-1 1 1 0,-3 1 1 0,5-2 1 16,-1 2 0-16,-1-1 2 0,-3 2-3 0,3-1 0 0,-3 1-1 15,3-1 2-15,1 3-3 0,-6-2-2 0,3 0 5 0,1 3-4 16,-5-2 0-16,5 3-2 0,-4 0-3 0,-1-1-1 0,5 1 3 16,-1 1-5-16,-3 0 3 0,0-2-2 0,5 1 0 15,-7 1 0-15,2-1-1 0,5-1 3 0,-7 0-2 0,2 2 2 16,5-2-3-16,-5 0 2 0,-2 1 0 0,7-2 1 0,-5 2-2 15,3-1-1-15,1 0-1 0,-6 0 1 0,3 0 0 16,3 2-1-16,-4-2 0 0,-1 1 1 0,1 1 1 0,5 1-2 16,-9 0-1-16,4-2 0 0,-4 3 3 0,1 0-3 0,-3-1 0 15,2 1 1-15,-2-1-4 0,-2 3-2 0,6-1 1 16,-8 0 2-16,2 2-1 0,3 0-2 0,-5-1 0 0,0 0 0 16,0 2 2-16,0-1-2 0,0-1 3 0,0 2-2 0,0-2-1 15,0 1 2-15,-5-1 0 0,3 0-1 0,2 0-1 0,-4 0 1 16,0 0 0-16,2 0-1 0,-6 0 0 0,6 0 1 15,-5 0-1-15,-1 0 3 0,2 0-2 0,-4 0-1 0,3 0 2 16,-3 0 1-16,0 0-3 0,1 0 0 0,-5 0 0 16,2 0 2-16,-3-1 0 0,3-1 0 0,-5-1-2 0,3 0 0 15,-3-2 0-15,1 0 3 0,-1-2-2 0,1 0-4 0,-1 0 3 16,1-4 0-16,-1 1 0 0,0-1 0 0,1-2-4 0,-1-2-3 16,-3 1 0-16,-1-2 0 0,4 1 0 0,-1-3-1 15,-3 0 1-15,1 0-1 0,1-1-1 0,-6-1 1 0,2 0 2 16,1-3-3-16,-3 1 7 0,-2-2-1 0,2 0 2 15,0-1-2-15,-2-1 3 0,5-1-3 0,-1-1-4 0,0-1-3 16,-2-2-6-16,3 1-6 0,1-3-3 0,2 0 1 0,3-3 0 16,-3 0 6-16,3 0 2 0,8-3 2 0,-7-1 2 0,3 2 0 15,1-3 1-15,1 2 4 0,4-3 0 0,-5 3 2 16,5-1 0-16,0-1-5 0,-2 2-6 0,6 0-10 0,-7 2-9 16,7 1-7-16,2 0-7 0,-4 0-5 0,2 1-9 0,2 2-9 15,0 2-12-15,0-1-19 0,0 3-13 0,0 1-21 16,2 1-32-16,-2 0-48 0,0 2-42 0,4-1-35 0,-4 2 30 15</inkml:trace>
  <inkml:trace contextRef="#ctx0" brushRef="#br0" timeOffset="34423.71">26500 7413 120 0,'3'-3'117'0,"1"1"40"16,0-1-26-16,-4 0-38 0,2 0-26 0,2 1-19 0,-2 1-5 15,2 0-3-15,0-2-7 0,3 1-1 0,-3 1-7 16,2 1-1-16,4-2 2 0,-4 2 1 0,1 0 2 0,3 0 2 16,0 0 1-16,3 2 0 0,1-1-2 0,-6 1 0 0,7 1-4 15,-3-1-2-15,5 2-5 0,-1 0 2 0,3 1 2 16,-2-2-1-16,-1 1-1 0,1 1-3 0,-1-1-2 0,1 1-1 15,-5-1 3-15,5 2-4 0,-1 0-1 0,1-1 0 16,1 1-1-16,-1-2 0 0,-1 2 1 0,1-2 2 0,-5 1-3 16,5 0-3-16,-1 1 2 0,1-2-4 0,-1 2 0 0,-1-1-1 15,-3 0 3-15,5 0-4 0,-3 1-2 0,-1 0 3 0,3 0 5 16,1 2 1-16,-3-1 0 0,-1-1-2 0,3 2-4 0,-1-1-1 16,-3-1 3-16,3 2-5 0,1-1 2 0,-3 1-1 15,1-1 0-15,-2 1 0 0,3-1 0 0,-7 1-1 0,2-1-2 16,5 2 2-16,-5-1-1 0,-1 0 1 0,1 0-3 15,0 0 0-15,-4-1 0 0,5 1 3 0,-5-1-5 0,4-1 5 16,-4 0-3-16,5 0 2 0,-5 0-1 0,2-1 0 0,-2-1 0 16,1 0-1-16,-1 1 0 0,2 0 0 0,-6-2 0 0,4 1 0 15,-1-1 2-15,-1 2 1 0,-2-1 1 0,6-1-1 0,-2 2-2 16,-4-3-1-16,-2 3 4 0,9 0-4 0,-7 1 0 16,2-2 0-16,-2 1 0 0,2-1 0 0,0 2 0 0,-2 0 0 15,2 0 0-15,-2 0 0 0,3 0-1 0,-1 2 2 16,-2-1-2-16,-2-1 0 0,4 2 1 0,0-1 0 0,-2 1 2 15,2 0-2-15,-4 2 2 0,2-1-2 0,-2 0 2 0,0 0-2 16,4 1 0-16,-4 0 2 0,0 1 2 0,0 0 0 0,0 1 0 16,0 0 0-16,0-2-1 0,-4 2 1 0,4 0-2 15,0 0 1-15,-2-1 0 0,2-1 1 0,-4 2-1 0,2-1 5 16,-2-2 3-16,0 1 1 0,2 1-4 0,-2-2 3 0,-3 0-3 16,3 1 2-16,-2-2-4 0,0 1 1 0,0 0 0 15,-5-2 5-15,1 1 7 0,0 0 8 0,-3 0 6 0,3-2 3 16,-5 2 2-16,-1-2-4 0,3 0-7 0,-1-2-2 15,2 1-7-15,-5-1-2 0,3-1-5 0,-3-1-5 0,0 1 0 16,5-2-3-16,-4 0 1 0,-1-1-3 0,-4-1-1 0,1 0 0 16,1-2 0-16,-2 0-1 0,-1-2 1 0,-5-1 0 0,4-1-3 15,-4-1 1-15,-4-1-2 0,4-1 0 0,0-1-4 16,5 0 3-16,-1 0-5 0,-2-1-3 0,2-2-6 0,3 1-3 16,1-2-2-16,-4-2-3 0,5 1 1 0,1-2 2 0,1 0 2 15,-1-2 1-15,1-1 5 0,3 2 0 0,-3-4 2 16,1 2 5-16,3 0 1 0,-3-2 4 0,5 3-2 0,2-3 2 15,-3 2 0-15,1 0 4 0,4 2 0 0,-4-1 0 0,3 2-2 16,3 0-7-16,0 3-4 0,-2 2-12 0,6-1-15 16,-2 4-13-16,2-1-17 0,0 1-7 0,-4 2-13 0,4-1-20 15,0 3-22-15,0-1-31 0,0 1-63 0,0-2-26 0,0 4-8 16</inkml:trace>
  <inkml:trace contextRef="#ctx0" brushRef="#br0" timeOffset="35973.89">21909 8728 95 0,'0'-2'109'0,"0"1"50"0,-2 0-11 16,2-2-33-16,-4 1-20 0,0 1-2 0,4-1-11 0,-2-1-13 16,-2 2-3-16,4-1-2 0,-2 0-5 0,2 1-9 0,0 0-4 15,-4-2-4-15,4 1-7 0,-4 1-3 0,4-1 1 0,0-1-1 16,0 2-2-16,0-3 1 0,0 2 3 0,0 0 3 0,0-2 6 16,0 2 4-16,0-1-1 0,4-1-1 0,-4 1-1 15,4 0-1-15,-4 0 0 0,2-2 0 0,-2 2-4 0,4 2 3 16,-2-3-6-16,2 2-5 0,0 0-2 0,-2-1-5 15,3 2-6-15,-1-1-2 0,2-1-5 0,-4 3-5 0,6-1 0 16,-2-1-2-16,5 2-1 0,-5-2-3 0,4 2 3 0,3 0-2 16,1-1-1-16,-1 1 0 0,7 0 0 0,-3 1 2 0,1-1-1 15,7 0-1-15,2 2 0 0,-8-2 2 0,8 0-3 16,-1 0 1-16,-3 0 3 0,4 2-3 0,-2-2 0 0,-2 0 0 16,-1 1 0-16,1 1 2 0,-2-1-1 0,-5 2-1 0,5-1 0 15,-5 1-2-15,1 1 4 0,0-1-2 0,-3 3 0 16,3-1 0-16,-5-1 0 0,0 4 0 0,7-1 0 0,-7 1 0 15,1 1 1-15,1 0 0 0,-1 0-1 0,1 1 0 16,-4 1 1-16,7 1 0 0,-7-1-1 0,-1 2 0 0,1 0 0 16,4-1 2-16,-5 2-2 0,1-1 0 0,0 1 0 0,-3-1 0 15,3 1 0-15,-4-1 0 0,2 1 0 0,3-2 0 0,-5 1 0 16,-4-1 0-16,6 2 1 0,-2-1 3 0,-4-1-3 0,7 2 1 16,-7-2-2-16,2 1-2 0,-2-1 2 0,-2 2 2 15,0-1-4-15,4 0 4 0,-4 3-2 0,-4-3 1 0,4 2 1 16,0-1 0-16,0 1-1 0,-6 0 0 0,4-2 1 15,-2 4 1-15,-1-2-3 0,-1 0 3 0,0 0-2 0,0-2 0 16,0 2-1-16,-5-2 0 0,3 0 0 0,0-1 0 0,-7 0 0 16,5-2 3-16,-2 0-2 0,-3 1-1 0,3 0 3 0,-1-4-3 15,-5 1 0-15,5-1 0 0,1 1-1 0,-5-3-1 16,3 2 2-16,-3-1 0 0,1-2 0 0,1 1 0 0,-1-2 0 16,-1 1 0-16,1-1 3 0,-1-1-3 0,1 0-1 0,-1 0 1 15,1 0 0-15,-1-2 0 0,1 1 0 0,-1-1 0 16,0 0 0-16,1-1 0 0,-5 1 0 0,5-2 0 0,-1 0 4 15,-4 0-5-15,5-1 1 0,-1 0 0 0,1-2 0 16,-1 0 0-16,1 0-2 0,1-1 1 0,-1-2 1 0,-1-1-2 16,9-1-2-16,-11-2-3 0,11 0-2 0,-8-3 0 0,5-1-5 15,-3 0-2-15,3-2-8 0,-1 0 0 0,2-3-8 0,-3 2-4 16,3-3-8-16,4 2-11 0,-5-1-9 0,5 1-10 16,-2 1-8-16,2 1-15 0,4 0-6 0,-7 1-16 0,7 2-22 15,-2 0-34-15,0 3-54 0,4-1-8 0,-6 2-23 16,6 1 20-16</inkml:trace>
  <inkml:trace contextRef="#ctx0" brushRef="#br0" timeOffset="37275.61">23292 8576 216 0,'0'-2'127'0,"0"0"17"0,0-1-29 0,4 0-32 0,-4 0-12 16,5 2-6-16,-5-1-5 0,0 0-3 0,2 0-9 0,-2 0-2 16,4 1-4-16,0-1-3 0,-4 1-3 0,6-1 0 15,-4 1 0-15,2-1-4 0,0 1-2 0,3-1-1 0,-1 0 1 16,0 2-1-16,2-1-1 0,-1 0-3 0,3-1 0 0,-2 1 2 15,2 1-2-15,1 0-1 0,-1 0-1 0,3 0 2 16,1 0 0-16,-2 0-1 0,3 1 0 0,1 1 0 0,-3 0-5 16,3 2 3-16,1 0-6 0,-1 1 3 0,1 0 0 0,2 2 0 15,-3-1-2-15,1 1 0 0,1 1-3 0,-1-1-5 0,-1 1-2 16,3 1 0-16,-3-2-1 0,1 2-2 0,0-2 3 16,-1 3-5-16,-4-2 2 0,5 0-4 0,-3 0 0 0,3-1 0 15,-5 1 0-15,5-1 4 0,-3 1-2 0,-1-2-2 16,1 1 0-16,3-1 0 0,-5 0 2 0,3 0 0 0,-7 0-2 15,6 0 3-15,-1 0 1 0,-3-1 4 0,5 1-1 0,-5-2 2 16,-2 2 3-16,7-1 1 0,-5 1 2 0,-2-2 2 16,1 2 4-16,1 2-2 0,-2-3 0 0,3 3-1 0,-1 0-2 15,-4-1-1-15,4 2-2 0,-3 0-3 0,3 0-6 0,-4 0 2 16,4 2-6-16,1-1 4 0,-5 2 0 0,9 0-2 0,-13-2-3 16,8 3 1-16,-4 0 3 0,2-1-3 0,1 2-3 15,-1-1 3-15,-2 1 0 0,0-1 3 0,-2 1-2 0,-1-2 0 16,5-1-1-16,-8 3 0 0,2-2 0 0,-2 1 1 15,0 0 0-15,-2 0-1 0,2 2 0 0,-8-1 3 0,8 1 0 16,-7 0 1-16,5 0-3 0,-6 1 2 0,-2-1 1 0,3 2-2 16,1-2 0-16,0 0-1 0,-4 0-1 0,4-2 2 0,-5 1-1 15,5-1-1-15,-4-1-4 0,-1-1-2 0,5 1-2 16,-8-2 2-16,5 1-5 0,-1-2 3 0,0 1-2 0,-5-1 1 16,7 0 2-16,-11 0-1 0,7-1 3 0,0 1-1 15,-5-2 1-15,-2 1 1 0,1-2 2 0,1 0-3 0,-3 0 0 16,-1-2 0-16,2-1 5 0,-1 0-6 0,-1-1 2 0,-2-1 3 15,3-2-2-15,-3-1 3 0,0 0-3 0,0-2-3 16,-1 0-5-16,-3-2 0 0,4-2-3 0,0-1 1 0,-4 0 0 16,5-3-1-16,-5 2-1 0,2-4 6 0,6 1-1 0,-6-1 4 15,7-2 0-15,-3 1 1 0,1-3 5 0,3 0-1 0,0 0 1 16,1-1 0-16,4 0 0 0,-5 1-3 0,3-1 3 16,3-1 0-16,-1 2 0 0,1-1 0 0,1 1 0 0,0-3-3 15,4 1-3-15,-5 1-5 0,5-2-7 0,0 1-9 16,0-1-3-16,2 3-4 0,-1-1-5 0,-1 1-2 0,4 0-6 15,-2 0 0-15,0 3-1 0,4-2 2 0,0 0-4 0,-2 4-9 16,2-2-13-16,0 2-22 0,0-1-27 0,0 2-49 0,0 2-51 16,2-1-48-16,-2 2 15 0</inkml:trace>
  <inkml:trace contextRef="#ctx0" brushRef="#br0" timeOffset="38612.04">24867 8563 167 0,'3'-3'112'0,"7"0"32"0,-4 0-25 0,2 2-28 15,-1-2-27-15,3 1-13 0,-4 1-6 0,4-1-6 0,-3 1-6 16,3-1-9-16,0 2-1 0,-1 0-5 0,5 0-4 0,-4 0-2 16,1 0-1-16,-3 0 2 0,6 0-2 0,-1 0 1 0,1 0 1 15,-1 2-1-15,1-1-1 0,3-1 1 0,-5 2 4 16,3-1 0-16,1-1 1 0,-3 2 1 0,1-1 2 0,3 1 2 16,-5-2 0-16,0 1 2 0,3 1-2 0,-3 0 1 15,3 0 2-15,-3 1 4 0,-2-1 2 0,5 2 3 0,-7-1 0 16,7 1-2-16,-5 1-5 0,2 1 0 0,3-1-5 0,-7 1-1 15,9 1-3-15,-7-2 0 0,4 2-3 0,-1-1-1 0,1 2-4 16,-1-2-2-16,1 1 5 0,3 2-1 0,-5-1-1 0,3-1 1 16,1 2-6-16,-3 0-1 0,1-1-1 0,3 1-4 15,-1 0 2-15,1 0-2 0,-5-2 0 0,2 2 2 0,3 0 0 16,0 0-2-16,-7-1 0 0,6-1 2 0,-7 2-2 16,5 0 0-16,-1-1 0 0,-3-1 2 0,4 2 2 0,-5-2-3 15,-1 1-1-15,2 1 0 0,-1-1 0 0,-1 1 4 16,0-2-1-16,0 2 3 0,-1 0-1 0,-1 0-2 0,0 2 5 0,2-2-4 15,-6 1 4-15,2-1-3 0,3 0 1 0,-3 2 1 16,-2-1-2-16,-2 1 3 0,6-1 0 0,-6 1-1 0,4-1 4 16,0 2-3-16,-4-1 0 0,0-1-3 0,0 1 1 0,0 2 1 15,0-1 4-15,0 2-3 0,0-1 2 0,0-1 3 16,0 1 3-16,0 3 1 0,-4-1 4 0,0-2 1 0,4 2 3 16,-2 0 0-16,-2-1 1 0,2-1-3 0,-2 0 4 15,-1 0 0-15,3-3 2 0,-4 2 2 0,2-3-1 0,-2 0 0 16,2 0-2-16,-2-1-2 0,-1-1-4 0,-1-1-6 0,0 2-2 15,-3-4-8-15,5 2 0 0,-4-1-3 0,-5-2-2 16,5-1-1-16,-2 2 0 0,-1-3 0 0,-5 2 0 0,1-3 0 16,1 2 0-16,-1-1-2 0,1-1-2 0,-3-1 2 0,0 1 2 15,1-2 0-15,1 2 0 0,-8 0 0 0,9-1 0 0,-3-1 0 16,3 2 0-16,-5-1 0 0,0-1 0 0,5 0 0 16,-1 0 0-16,-3 0-2 0,3-1 0 0,-2 0 1 0,-1-1-1 15,-1-1 1-15,3-1 0 0,1 0-1 0,-8-1 1 16,7-2 1-16,-3 0-2 0,0-3 1 0,3-2 1 0,-7 1 0 15,8-4 0-15,-1 2-1 0,-3-3 0 0,5 0 1 0,-1 0 0 16,0-1 0-16,1-1 0 0,-1 1 0 0,3-1-3 0,1 2-5 16,-3 0 3-16,1 0-3 0,3 0 1 0,-2 3-1 15,5-1-1-15,-1 1-2 0,-4-1 1 0,7 3-1 0,-3-2-1 16,4 3 0-16,0 0-5 0,-3 0-5 0,3 1-6 0,4 1-10 16,-6 0-9-16,8-1-7 0,-2 1-9 0,-2 1-11 15,2-2-12-15,2 1-16 0,-5 1-16 0,5-2-19 0,-4 4-41 16,4-2-65-16,0 0-48 0,0 0-32 0,0 3 63 0</inkml:trace>
  <inkml:trace contextRef="#ctx0" brushRef="#br0" timeOffset="40198.96">26726 8586 236 0,'0'-3'170'0,"0"1"26"0,-2-1-8 0,2 1-37 0,0 0-43 15,0 0-33-15,-4 1-14 0,4 1-3 0,0-2-4 0,0 1-1 16,4-1-4-16,-4 2-5 0,0-1-4 0,2-1-4 16,2 2 1-16,0-1 2 0,-2 1-4 0,2-2-1 0,2 2-6 15,1-2-3-15,1 2 0 0,-2-1-4 0,4 0 1 16,-1-1 1-16,1 1-4 0,5-1-1 0,1 1 0 0,-4-1 1 15,3 1-4-15,1-1 3 0,1 1 3 0,0 1-4 0,3 0 2 16,-3 0 1-16,1 1 3 0,-1 1 1 0,-1-1 4 0,1 2 6 16,2 0 6-16,-3 1 5 0,-3 0-2 0,3 0-3 0,-1 2-7 15,1-2-4-15,-4 3-3 0,3-1-4 0,1 0 0 16,-7-2 0-16,9 2-4 0,-9-1-3 0,5 0 2 0,3 2-2 16,-7-1 0-16,2-1-3 0,3 2 1 0,-7-1-5 15,7-1-1-15,-3 2-3 0,2 0-1 0,-3-1-1 0,1 3 0 16,3-1-2-16,-7-2 0 0,6 1 0 0,-3 0 0 0,1 1 0 15,-2 0 0-15,1-1 0 0,1 1 0 0,-1-1 0 16,-5 1 0-16,8-2 0 0,-8 1 0 0,5 1 0 0,-5-2 0 16,0 1 1-16,0-1-1 0,3 1-1 0,-3 1 1 0,0 0-2 15,0 1 1-15,3 0 0 0,-7-2-2 0,2 2-1 0,2 0-2 16,-2 0 3-16,-2-2-4 0,4 3 0 0,-2-2-4 16,1 0-2-16,-5 1 2 0,2 0-3 0,2 0 2 0,0 0 4 15,-4-1 0-15,2-1 2 0,2 2 2 0,-4-3 2 16,2 2-3-16,-2-1 2 0,0 0 3 0,4 1 0 0,0-2-2 15,-4 2 2-15,0-1 0 0,3 0 0 0,1 1 0 0,-4-2 0 16,0 2 0-16,0-1 0 0,0-1 0 0,2 2 0 0,-2-2 0 16,0 1 0-16,0 1 0 0,4-2 0 0,-4 1 0 15,4-1 2-15,-4 2-2 0,0-1 0 0,0-1 0 0,0 2 2 16,0-2-1-16,0 1-1 0,0 2 2 0,0-1-2 16,0 0 0-16,0 0 0 0,0 1 0 0,-4-1 0 0,4 1 0 15,-4 0 0-15,4 0 0 0,-2 0 1 0,2 0 3 0,-4-2-4 16,1 2 0-16,-5 0 0 0,6 0 0 0,-2-1 0 0,-2 1 0 15,2 0 0-15,-3-2 0 0,-3 2 0 0,4-1 0 0,0-1 0 16,-5 0 0-16,5 1 0 0,-8 0 0 0,8-2 0 16,-5 0 0-16,-1 0 4 0,1-2 1 0,1 2 2 0,-2-3 0 15,1 2 6-15,-3-2-3 0,6-1 0 0,-7 0-2 16,3 1-2-16,1-3-2 0,-5 2-1 0,1-2 4 0,3 0-4 16,-5-2-2-16,3 1-1 0,-3-3 0 0,1 2 0 15,-1-3 0-15,1 1-1 0,-5-3 1 0,5 2 1 0,-3-1-2 0,2 0 1 16,-7-2-2-16,5 1-3 0,-2-1-1 0,1-1 2 15,1 1 1-15,-6-2 0 0,7 1 1 0,-7 0 0 0,8-1 0 16,-1-1 2-16,-3-1-1 0,0 0 1 0,5 0-2 0,-3 0-1 16,1 0 2-16,1-3-2 0,1 2-1 0,-1-2-4 15,5-1 0-15,-5 2-5 0,1 0 1 0,1-1-1 0,3 0 5 16,-3 0 2-16,-1 2 0 0,5-1 1 0,3 2 0 16,-2-1-1-16,-5 1-2 0,5-1 0 0,4 3 0 0,-5 0-1 15,3-2 4-15,0 1 2 0,0 1-1 0,-1-1-3 0,3 0 3 16,-4 1 0-16,8 0-2 0,-7-1 1 0,1 1 2 0,0-2 1 15,6 1 2-15,-4-1-2 0,2 0 2 0,-1 2 0 16,3-1-2-16,-6 1 2 0,8-3 0 0,-2 3-4 0,2-2-4 16,0 0-10-16,0 2-9 0,-4-2-13 0,4 1-19 0,0 1-11 15,4-1-14-15,-4 1-7 0,0-1-13 0,0 2-17 16,2-1-16-16,-2-1-28 0,4 2-50 0,0 0-55 0,-4 2-19 16,0-1-16-16</inkml:trace>
  <inkml:trace contextRef="#ctx0" brushRef="#br0" timeOffset="63779.68">12781 16333 15 0,'0'-4'150'0,"0"1"51"0,0 0-9 0,0 0-28 16,0 1-17-16,0-1-27 0,0 1-23 0,0 0-14 0,0 0-9 16,0 1-7-16,0-1-8 0,0 1-4 0,0-1-9 0,0 1-2 15,0 1 2-15,0-2 4 0,0 1-7 0,0 1 3 16,2 0-3-16,-2 0-1 0,0 0-2 0,0 0-3 0,0 0-1 16,0 0-1-16,0 0 7 0,4 0 19 0,-4 0 20 15,2 0 6-15,-2 1-4 0,0 1-10 0,4-1-12 0,1 1-10 16,-3-1-2-16,-2 1-1 0,4-1 0 0,-2 1 1 0,6 0-3 15,-6 2 0-15,2-1 12 0,2 0 9 0,1 1 3 0,1-1 2 16,-2 3 0-16,4-1-4 0,-3-1-1 0,3 2-3 0,0-1-4 16,-1 1 1-16,1-2 2 0,4 0 2 0,-5 1 6 15,1 0 9-15,0-2 10 0,1 0 7 0,-1-1 4 0,0 0 4 16,-1 0-7-16,1-2 3 0,0 1 2 0,1-1-1 16,-5-1-1-16,8 1-6 0,-3-2-5 0,-3-1-3 0,2 0-11 15,1 0-10-15,-1-1-14 0,0 1-15 0,1-2-10 16,-3 1-6-16,0-1-9 0,0 1 1 0,1-1-4 0,-3 2-1 15,0-1-17-15,0-1-26 0,3 2-43 0,-7-2-55 0,4 3-54 16,-2-1-64-16,0 0-89 0,-2 0-104 0,2 1-123 0,-2-1 34 16,-2 1-36-16,0 1-8 0,4-2-5 0,-4 3 103 15</inkml:trace>
  <inkml:trace contextRef="#ctx0" brushRef="#br0" timeOffset="65143.74">17176 16045 237 0,'0'3'197'0,"4"-1"53"16,-4-1 19-16,0 1-23 0,0-1-21 0,0 2 17 0,0-1 10 15,-4 1 11-15,4 0 21 0,0-2 69 0,0 2 120 0,0 0 37 16,0 0-12-16,0-1-11 0,0 1-25 0,0 0-79 16,0-2-91-16,0 2-79 0,0-2-61 0,0 1-44 0,0 0-26 15,0-1-16-15,0 1-7 0,0 1-12 0,0-2-4 0,4 1-13 16,0 1-6-16,-4-2-6 0,2 2-2 0,2 0-4 16,0 0-2-16,3 2-2 0,-5-2-7 0,6 0 1 0,-2 1 1 15,4 2 2-15,-1 0 0 0,1 0-4 0,4 2 3 16,-1-1 7-16,1 2 6 0,-1 0-1 0,1 0-4 0,3 0 1 15,-5 0-1-15,3 0-5 0,1 0 2 0,-8 0 0 0,11 0 1 16,-11-1-2-16,9-1-7 0,-7-1 0 0,5 0-1 0,-5 0 0 16,-2-1-4-16,7-2-12 0,-5 0 0 0,-2-2 1 0,3-1 6 15,-1 0 3-15,4-1 1 0,-5-1-4 0,1 1-1 16,0-2-3-16,1 0 2 0,-5-2 1 0,8 1 4 0,-7-1-3 16,3 1-4-16,-4-1-2 0,0-1 0 0,5-1-8 15,-5 1 1-15,0 0-16 0,2 0-12 0,-6-2-16 0,7 2-26 16,-7-1-40-16,2 1-43 0,-2 0-54 0,6 0-57 0,-8 0-65 15,2 0-54-15,2 1-19 0,-2-1-60 0,-2 2-74 0,0-1-8 16,0 1 40-16,5 0-30 0,-5 2 28 0,-5-3 17 16,5 4 90-16</inkml:trace>
  <inkml:trace contextRef="#ctx0" brushRef="#br0" timeOffset="77062.42">18387 15576 251 0,'-4'1'202'0,"4"2"34"15,-2-1-8-15,2-1-47 0,-4 2-42 0,0-1-34 16,4-1-18-16,-3 1-9 0,3 1 7 0,0-2-4 0,-4 1-7 15,2-1-6-15,2 1-2 0,0-1-5 0,0 0 3 0,0 1 7 16,0 0 3-16,0-2 5 0,0 1 2 0,0 1 1 16,0-1 3-16,0 1 1 0,0-2 0 0,2 1 2 0,2 1 31 15,-4-2 7-15,3 1 1 0,-3-1-6 0,8 0-9 16,-8 2-14-16,2-2-4 0,4 0-12 0,-2 0-13 0,2 0-10 16,1 0-4-16,1-2-8 0,-2 2-10 0,4-1-3 0,1-1-9 15,-3 1-2-15,2-1-2 0,5 1-5 0,-5-2-3 0,3-2-3 16,-1 1 2-16,7-1 1 0,-7-1 16 0,0 0 29 0,7-1 24 15,-2-1 22-15,-5-2 6 0,4-1 5 0,1-2-2 16,0-4 9-16,-1 1 8 0,1-2 0 0,-3-3-14 0,-1 0-17 16,3-2-19-16,-1 1-17 0,-5-1-22 0,2 1-11 15,-1-2-9-15,1 0-12 0,-2 0-2 0,1 0-1 0,-5-1-4 16,8 0 1-16,-3 1-2 0,-5 0 1 0,4-1-2 0,-4-1 0 16,5-1 0-16,-9 2 0 0,4-2 0 0,2-2-7 0,-2 1 4 15,-1-1-4-15,1 0 2 0,-4 1 0 0,2-1 3 16,0 1 1-16,-4-1 1 0,2 3 0 0,-2-1 0 0,0 0 0 15,0 1 3-15,0 1-2 0,0-1 3 0,-2 1-3 0,2-1-1 16,-4 2 0-16,0 0 4 0,4 0-4 0,-2 0 2 16,-2 0-2-16,2 0 0 0,-7 0 0 0,9-1 0 0,-6 1 0 15,2-2 3-15,-2-1-5 0,4 0 1 0,-7-1 4 16,7-1 2-16,-4 1-1 0,-2-2 1 0,6 0 1 0,-4 0-4 16,-3-1 4-16,3 2-4 0,0-1-1 0,0-2 3 0,-2 1-6 15,1-1 1-15,1 1 1 0,0-2 0 0,-2 1 0 0,1 0 0 16,1 0-4-16,0 0 4 0,0-1 2 0,2 0-1 0,-2 0-4 15,1 2 1-15,3-1 6 0,-6 2-3 0,6 2-4 16,-2 1 1-16,0-2 6 0,-2 4-6 0,6-1 0 0,-3 2 2 16,-1-1 0-16,0 2 0 0,4-1 4 0,-2 3-3 15,-2-1-8-15,4 1 6 0,-2 0 1 0,2 0 0 0,0 0 0 16,-4-1 3-16,0 2-3 0,2-3-2 0,2 1-4 0,-7-1 5 16,7-2 1-16,-8-1-7 0,8 2 6 0,-2-1-4 0,-2 1 0 15,0 0 1-15,2 1 1 0,-2 0 0 0,1 3-6 0,3 2 8 16,0-2 0-16,-4 3 1 0,4 1 0 0,0 1-4 15,0 0-1-15,0 3 3 0,4-1 2 0,-4 2-4 0,0-1 7 16,0 2-2-16,3-1-5 0,-3 1 4 0,0-1 3 16,4 1-2-16,-2-1-1 0,2 0 0 0,0 0 0 0,-2-1 3 15,-2-1-6-15,8 0 3 0,-6 1 3 0,3-3 2 16,-3 2 3-16,6-2 0 0,-6-2 6 0,4 1 1 0,2-1 0 16,-5 1-3-16,7-2 1 0,-4 0 1 0,2-1 2 0,1 1-2 15,-1 0 1-15,0 1-6 0,2-3 1 0,1 0-4 0,-1 1 3 16,0 0-6-16,1-2 1 0,1 1-3 0,-1 1 3 0,-1-1 1 15,0 2-3-15,3 0 4 0,-7 2 6 0,8-1 6 16,-3 2-2-16,-3 0 6 0,0 3 1 0,0-2 3 0,3 3-3 16,3-1 3-16,-3 1-4 0,-5 2-1 0,4-1-4 15,-2 2-1-15,3-1-1 0,-1 2 0 0,0-1-5 0,-3 0 2 16,7 3-3-16,-8-3 6 0,5 0-5 0,-1 3 4 0,-2-1 4 16,0-1 4-16,1 0 3 0,1 3 6 0,-2-4 3 0,1 2-3 15,-1 0 3-15,0 1 4 0,0 0-3 0,1-1-3 16,-1 0-7-16,-2 0-10 0,0 1-3 0,-2-1-8 0,3 1-13 15,-3 1-14-15,2 1-25 0,-4-1-36 0,2 1-39 0,0 1-55 16,-2 0-61-16,-2 0-69 0,5 0-57 0,-1 1 2 16,-4-1-8-16,2 2-7 0,-2-1-5 0,4 1 1 0,-4 0 59 15,2 0 59-15,-2 0 22 0,4 0 0 0,0 0-21 16,-4 1-12-16,2-1-28 0,-2 2-44 0,4-1-2 0,-2-1 44 16</inkml:trace>
  <inkml:trace contextRef="#ctx0" brushRef="#br0" timeOffset="78643.88">18993 14334 32 0,'0'1'164'0,"0"2"77"0,0 0-15 0,0-1-10 16,0 0-37-16,0 0-40 0,-2 1-26 0,2-1-19 15,0 1-9-15,0-2-1 0,0 2-3 0,0-1-9 0,0-1-13 16,0 2-9-16,0-2-3 0,2 1-6 0,-2 0 0 0,0 1 0 15,4-2 3-15,0 1 3 0,-4-1 1 0,2-1 1 0,2 2 2 16,-2-2-4-16,-2 1-4 0,4-1-4 0,1-1-1 16,-3-1-5-16,2 2 0 0,-2-1-3 0,6-2-3 0,-6 1-6 15,2-1-5-15,-2-1-6 0,7-1-1 0,-7 1-6 16,6-2-1-16,-2-2-1 0,-4 1 0 0,6-1 4 0,-1-2-2 16,-1-1 1-16,0 1 2 0,2-2 4 0,1-2 8 0,-1 1 10 15,-2-2 16-15,4 0 18 0,-1-2 34 0,1-1 18 0,0 0 3 16,5-1-3-16,-7-2-4 0,2 1-5 0,5-2-8 0,-3 1-7 15,3-2-5-15,-3 2-10 0,3-1-4 0,-7 1-6 16,6 1-12-16,-1-1-10 0,1 0-4 0,3 2-5 0,-7 1-6 16,3-2-5-16,-3 2-8 0,2 2-2 0,-1-1 0 15,3 2-4-15,-2 1 1 0,3 1 9 0,-3 0 0 0,-1 1 7 16,1 1 14-16,3 1 4 0,-5 1 8 0,2 1 3 0,-1-1 3 16,1 1 7-16,-2 0 3 0,5 2 2 0,-7-2 4 0,2 2 7 15,5-1 3-15,-3 1-9 0,3-2-1 0,-3 0-4 0,3 1-8 16,-7 1-8-16,6 0-12 0,-3-1-9 0,1 1-4 15,3 1-10-15,-7-1 5 0,2 3 0 0,1 0 4 0,-1 2 8 16,0 1 9-16,1 0 7 0,-3 1 2 0,0 2 0 16,0 0 3-16,3 2 1 0,-3 1 1 0,0 0-4 0,3 1-6 15,-5 1-2-15,4 1-6 0,0 0-2 0,-3 1-11 16,3 1-1-16,0-1 2 0,-4-1-1 0,5 0 6 0,-5 0-3 16,2-1 2-16,-1-1-1 0,3-1-5 0,-8 0-1 0,8 0-4 15,-4-1-6-15,1-1-2 0,1 1-7 0,2-2 2 0,-4-2-7 16,1 2 3-16,-1-1-16 0,4-1-30 0,-4-1-36 0,5 0-68 15,-5-1-102-15,4-2-125 0,-4 0-154 0,5-2-68 16,-5 1-114-16,2-2-62 0,-6-1 57 0,7 0-11 0,-9 0 39 16,2-2 187-16</inkml:trace>
  <inkml:trace contextRef="#ctx0" brushRef="#br0" timeOffset="80116.56">18776 12817 16 0,'-2'3'153'0,"2"-1"60"15,-5-1-9-15,5 1-14 0,0-1-22 0,-2 1-29 0,2-2-16 16,-4 1-14-16,4-1-13 0,-4 1-7 0,4-1-1 0,-2-1-10 15,2 1-11-15,-4-1-13 0,4 1-4 0,-2-2-3 0,2-1 0 16,0 0 3-16,-4 0 3 0,4 0 4 0,-4-2 9 16,4 1 0-16,0 0 5 0,0-1-4 0,0-1 1 0,0-1 0 15,0 1-3-15,0-2-6 0,-2 1-3 0,2-2-7 16,0 0-4-16,0-2 12 0,0 2 7 0,0-3-7 0,0 0 1 0,-5-1-2 16,3-1 0-16,2-1-4 0,0-3 3 0,-4-1 4 15,0-2 1-15,2-5-1 0,-2-1 2 0,0-3-10 0,-2-6-1 16,3 0-7-16,-7-3-5 0,4 0-4 0,-2-1 0 0,1 1-2 15,1-2 0-15,0 2-6 0,-2 0-3 0,2 0-3 16,-1 0 1-16,1 2-7 0,0-1-2 0,-2-1-1 0,1 2-2 16,3-1-3-16,-2-1-3 0,4 0-2 0,-6 0-1 15,8 0 4-15,-6 0-3 0,4 0-1 0,2 0 0 0,-5 2-5 16,1 0-2-16,2-1-5 0,-2 1-7 0,2 0-3 0,-2-1-2 16,0 0 0-16,-2 0-1 0,1-2 1 0,-1-1 2 0,4-1 4 15,-6 2-3-15,6-3 8 0,-4 3 8 0,-3 0 6 16,7-1 5-16,-2 4 7 0,0-1-1 0,4 1 0 0,0-1 0 15,-2 2-3-15,2 0 2 0,0 0 1 0,0 2 0 16,2 1 0-16,-2-2-2 0,8 1-5 0,-6-1 2 0,2-1 1 16,1 0-3-16,1 0 0 0,0 0-2 0,0 0-1 15,0 0-1-15,5 0-1 0,-3 0 0 0,0 0 0 0,3 0 0 16,3 2 0-16,-2-2 0 0,-1 0 0 0,1 0 0 0,-1-2 0 16,3 1 0-16,-2 1 0 0,3 0 0 0,-3 1 0 0,1 2 0 15,1 2-3-15,-1 0 2 0,1 3 1 0,-2 3 3 0,5-1 2 16,0 4 6-16,-3 1 6 0,-2 1 5 0,5 4 1 15,-1 1 0-15,1 1 10 0,-3 2 3 0,-1 2 3 0,3 1 0 16,3 0 0-16,-11 4-9 0,9-1-7 0,-7 3-1 16,5 0-2-16,-5 2 1 0,-2-1-2 0,3 1 1 0,-5 1 6 15,4 0 3-15,-4 0 5 0,3 0 10 0,1 0 8 0,-4 0 7 16,-4 0 9-16,6 0 6 0,-1 0 2 0,-1 0 13 0,0 0 1 16,2 0-3-16,-1 0-6 0,-5 0-7 0,6 1-2 15,-2-1-4-15,-4 0-3 0,6 0-6 0,-1 0-3 0,-1 0 3 16,0 0-3-16,2 2-2 0,-6-2 6 0,5 0-1 0,1 0-2 15,-6 0-2-15,4 1 3 0,-2-1-4 0,0 0 0 16,-2 0-6-16,7 1-3 0,-3-1-2 0,-4 0-6 0,2 0 1 16,0 2-5-16,-2-2-2 0,2 0-2 0,-2 0-4 0,7 2-8 15,-7-2-3-15,2 1 0 0,-2-1-2 0,2 2-1 16,0-2-8-16,-2 1 4 0,-2-1-3 0,9 0 0 0,-9 0 0 16,2 0 1-16,2 0-4 0,-2 0-2 0,-2 0-24 0,4 0-33 15,0 0-48-15,-4 0-66 0,2-1-102 0,-2 1-158 0,0-2-173 16,4 1-145-16,-4-1-172 0,-4 2 46 0,4-2 0 15,-2 1 142-15,-2 0 336 0</inkml:trace>
  <inkml:trace contextRef="#ctx0" brushRef="#br0" timeOffset="134148.37">7194 11239 182 0,'2'-3'135'0,"2"2"38"16,0-2-16-16,-2 0-4 0,-2 1-15 0,8-1-10 0,-8 0-15 15,2 1-8-15,2 0-5 0,-1-1-4 0,1 0 15 0,0 0 7 16,-2 0 2-16,-2 0 0 0,6-2-3 0,-6 2-2 15,4 0 2-15,2 0 1 0,-6 0-1 0,9 0 0 0,-7-1 17 16,2 1 44-16,-2 0 19 0,2 0 6 0,0 0-4 16,-2-2 0-16,4 2-5 0,-1 0-6 0,-1-1-14 0,-2 1-15 15,4-1-13-15,-2 0-2 0,2 1 19 0,-2-1-3 16,3 1 0-16,-1-4-6 0,2 5-16 0,-2-3-22 0,5-1-17 16,-5 1-10-16,0 0-13 0,4 0-11 0,1-1-2 0,-1 2-9 15,-2-1-3-15,3 1-3 0,-1 1-9 0,0-2 0 0,1 1 4 16,-1 2 2-16,-2-1 6 0,7 2-5 0,-5-1 11 0,3 4-2 15,1-1-7-15,-2 1-2 0,3 2-4 0,1 0-7 16,-3 3-3-16,1-1-9 0,3-1 2 0,-5 3-8 0,3 1 6 16,1 0-1-16,1 0-10 0,-5 2 0 0,3-1 1 15,-3 1 3-15,-2-1-1 0,1 1-4 0,-1-2 3 0,-2 1 6 16,1 2 5-16,-1-1 0 0,0-1-7 0,-6 2-2 0,4-1 0 16,-6-1-1-16,5 1-4 0,-5 1 0 0,4-2-2 15,-4 2-4-15,-4-1 1 0,4 1 4 0,-5 0 3 0,3 0 9 16,-2-2 1-16,2 2 4 0,-6-1 10 0,2-1 2 0,-5 2 3 15,5-1 5-15,-4-2 0 0,4 0 1 0,-5-2-2 0,1 1-7 16,2-1-2-16,-7-3-5 0,5 1-5 0,-7 0-2 16,7-1-2-16,-7-2-10 0,5 0 2 0,-2-2 4 0,-3 2-3 15,0-2-4-15,5-2 2 0,-2 1 0 0,-3 0 5 0,5-1 3 16,-3-1-1-16,3 0-1 0,1-1-2 0,-1 0 4 16,2 0-4-16,-1 1-6 0,1-1-4 0,8-1-3 0,-8 1-4 15,1-1 1-15,3 1-10 0,4-1 7 0,-2 0-4 0,0 1 2 16,-2-2-6-16,6 2-18 0,-2-2-17 0,2 0-34 15,-5 0-35-15,5-2-48 0,0 1-77 0,0-1-127 0,0-1-207 16,5 0-268-16,-5 0-172 0,0-2-181 0,2 1 111 0,-2 0 58 16,0 1 356-16,4 0 303 0</inkml:trace>
  <inkml:trace contextRef="#ctx0" brushRef="#br0" timeOffset="135671.94">12554 9349 199 0,'2'0'203'0,"2"0"62"0,0 0 13 0,-4 0-43 15,2 0-41-15,-2 0-14 0,4 0-2 0,0 0-4 0,-4 0-3 16,2 0-2-16,-2 0 1 0,0 0 10 0,4 0 51 16,-4 0 89-16,3 0 46 0,-3 0 20 0,4-1 2 0,0 1 0 15,-4-2 31-15,2 0-32 0,-2 1-61 0,4 0-58 16,-2-2-59-16,2 1-38 0,0 1-39 0,-2-2-21 0,3 0-17 16,-3-1-16-16,2 3-13 0,0-2-8 0,-2 0-3 0,6 0-6 15,-6 0-3-15,5 0-1 0,-3 0-3 0,0 0-4 0,2 2-3 16,-4-2-1-16,6 1-7 0,-1-1-4 0,-1 0-4 0,-2 2 6 15,2 1-4-15,0-2-7 0,0 1 0 0,3-1-3 16,-3 2-4-16,4-1-3 0,-8 1 1 0,9 1 4 0,-5-1-3 16,4 2-2-16,1 1 5 0,-1 0-7 0,-4 0 1 15,9 1 1-15,-7 1 0 0,2 1 4 0,0 0-9 0,1 1 0 16,-1 1 2-16,0-1 0 0,-1 1 0 0,1 1 5 0,-2 0-4 16,1-2 1-16,-1 2 3 0,0 0-4 0,0 0 4 0,-5 0-4 15,3-1 5-15,2 1-3 0,-6 0 2 0,-2-2-4 16,8 1 3-16,-8 0-3 0,2 0-1 0,-2 0 0 0,0-1 0 15,0-1 0-15,0 1-6 0,0 1-3 0,0 0 3 0,0-1-3 16,0 2-1-16,-2-3 1 0,-2 2 5 0,0-2-1 16,4 1 4-16,-2-1-3 0,-6 0 7 0,6 0-2 0,-2 0-1 15,1-1 0-15,-5-1 0 0,6-1 3 0,-2 0 1 16,-2 2 2-16,2-2-5 0,-3-2 3 0,1 2-3 0,0-1-1 16,2 0 4-16,-2-2 3 0,-1 2-4 0,-1 0 4 0,2-2 0 15,-4-2-6-15,8 2-1 0,-9-2-3 0,5 1 2 0,-4-2 1 16,4 0 0-16,-3 0-3 0,1-1 2 0,0-1-2 0,6 1-6 15,-7-1-6-15,3-1-4 0,4 1-7 0,-2 0-11 16,0-1-17-16,2-1-27 0,-2 2-36 0,4 0-56 0,-2-1-82 16,2 2-136-16,0-2-179 0,-5 0-188 0,5 1-85 15,-4 1-139-15,4-1 115 0,0 1 21 0,-2-1 85 0,-2 2 318 16</inkml:trace>
  <inkml:trace contextRef="#ctx0" brushRef="#br0" timeOffset="139018.12">13097 9277 3 0,'2'-3'130'0,"-2"-2"31"0,4 3-3 0,1-1-35 0,-3 0-31 16,-2 0-15-16,4 0-3 0,-2 1-4 0,-2-1-1 0,4 0-6 16,0 2 1-16,-2-1 3 0,-2-1 3 0,6 2 2 15,-6-1-1-15,9 1-1 0,-9-1-3 0,2 0 5 0,6 1 6 16,-6 0-2-16,2-1 4 0,-2 1-4 0,7 1 1 15,-7-3 0-15,4 3 5 0,-2-2 0 0,0 2 3 0,2-1-2 16,-4 1 3-16,7 0-4 0,-3 0 0 0,-2 0-2 0,2 0 7 16,0 1 29-16,-1 1 10 0,3-1 4 0,0 1-2 0,-6 1-8 15,4 1-7-15,3 1-9 0,1 1-6 0,-8-1-3 0,4 2-5 16,2 2-2-16,1-2 1 0,-1 4-4 0,-6-1 2 16,6 1-2-16,-6 1 2 0,3 0-2 0,-3 0-3 0,2 0-1 15,0 1-1-15,-4-1 12 0,2 0 12 0,-2 2 0 16,0-2 12-16,0 0 19 0,0 0 27 0,-2 0 4 0,2 0-9 15,-4-2-15-15,0 1-16 0,2-3-12 0,-3 2-21 16,3-1-4-16,-6-2-10 0,6-1-14 0,-6 0-2 0,6-1-2 16,-5-1-8-16,-1 1-5 0,2-2-1 0,0-1-6 0,0 0 0 15,-5 1-4-15,5-3-5 0,-8 0-4 0,3 0-6 0,3-1-5 16,-7-1 0-16,3-1-2 0,-2-1-1 0,1-1 2 0,-1-1 3 16,1 2-3-16,-1-4 0 0,1 1-1 0,-1-1-4 15,6 1-8-15,-1-1 2 0,1 1 1 0,0-1-5 0,2 1-8 16,4-1 0-16,-7 1-20 0,7-1-32 0,2 2-44 15,-4-1-69-15,0-1-115 0,4-1-168 0,0 2-203 0,0-3-120 16,0 2-149-16,0-2 2 0,0 0 65 0,0 3 69 0,0-2 197 16</inkml:trace>
  <inkml:trace contextRef="#ctx0" brushRef="#br0" timeOffset="140440.34">17289 7477 28 0,'0'-5'137'0,"0"3"44"0,0-1-1 16,0 0-23-16,0 0-5 0,-2 0-13 0,2-1-4 0,0 2-5 15,0-1 0-15,0 1-3 0,2-1 14 0,-2 0 7 16,0 0 4-16,0 2 10 0,0-3 8 0,5 3 10 0,-1-2 7 16,-4 0 57-16,2 2 52 0,2-2 10 0,-2 0-5 0,2 1-8 15,0-1-18-15,-2 0-20 0,4 0 17 0,-1 2 16 16,-1-2-3-16,2 0-30 0,0-1-33 0,0 2-44 0,3-1-37 15,-3 0-24-15,-4 0-20 0,8 1-15 0,-4-1-8 16,3 0-13-16,-3 2-3 0,0-2-7 0,0 1-6 0,3 1-7 16,-1-1 2-16,0 1-2 0,-2 1-4 0,0 0 4 0,1 0 2 15,1 1-8-15,0 1 3 0,1-1-7 0,-3 2-5 0,4 0 1 16,-4 0-6-16,5 2 4 0,-5-1-5 0,0 2 6 0,4 0-5 16,-3 0-6-16,3 0-1 0,-4 3 0 0,2-1-2 15,1 2 6-15,-1-2-9 0,-6 2 4 0,4 1-3 0,2-1 1 16,-6 0-5-16,5 3 5 0,-7-3 0 0,8 2-5 15,-8 0 2-15,2-2 1 0,-2 3-1 0,0-1-2 0,0-1 3 16,0 0 0-16,0 1-3 0,-2-1-1 0,2-1 2 0,-4 2 1 16,0-1 3-16,-3-1-4 0,5-1 0 0,-6 2 0 15,2-2-2-15,4-1-2 0,-8 2 0 0,3-2 0 0,-3-1 0 0,0-1 3 16,-1-1 5-16,1 0-6 0,0 0 0 0,-1-2 2 16,-1 0-6-16,0-2 1 0,1 1 1 0,-3-2-3 0,-3-2-1 15,5-1 5-15,-3 0-1 0,-1 0 0 0,-1-3 0 16,5 2 0-16,-5-4-2 0,1 2 1 0,1-3 1 0,3 0-5 15,-3 0 4-15,5 0-2 0,-2 0-1 0,1 0-5 0,5 0 6 16,0 0-1-16,-2 0-1 0,6 0-1 0,-3 2-1 0,3-1-3 16,2-1-17-16,0 2-24 0,0-2-37 0,0 3-47 15,0-2-74-15,2 0-127 0,-2 1-176 0,5 1-212 0,-3-1-123 16,-2 1-199-16,0 0 84 0,4 1 64 0,-4 1 98 0,-4-1 337 16</inkml:trace>
  <inkml:trace contextRef="#ctx0" brushRef="#br0" timeOffset="183588.65">7603 11244 57 0,'0'-2'106'0,"-2"1"25"0,2 1 9 16,0-2-16-16,0 2-20 0,-4-2-9 0,4 2 1 15,-4-1-8-15,4 1-8 0,0 0-6 0,0-1-7 0,0 1-6 16,0 0-8-16,-3 0-3 0,3-2-5 0,0 2 1 0,0 0 0 15,-4 0-2-15,4-1 0 0,0 1 1 0,0-2 1 0,0 2-3 16,0 0-2-16,0 0 4 0,0 0-1 0,0-1 2 16,0 1-1-16,0 0-3 0,0 0-1 0,0 0-3 0,0 0-10 15,0 0-7-15,0 0-7 0,0 0-5 0,0 0-3 16,0 0-2-16,0 0 0 0,0 0-6 0,0 0 2 0,0 0 0 16,0 0 0-16,0 0-1 0,0 0-2 0,0 0 2 0,0 0 0 15,0 0 0-15,0 0-2 0,0 0 2 0,0 0 1 0,0 0-3 16,0 0 5-16,0 0 0 0,0 0 3 0,0 0 14 15,0 0 4-15,0 0-2 0,0 0 1 0,0 0-3 0,0 0 4 16,0 0-2-16,0 0 0 0,4 0 0 0,-4-2 1 16,3 2 0-16,-3 0-1 0,4 0-3 0,-4 0 4 0,4 0 3 15,-2 0 1-15,-2 0 3 0,4 0 5 0,-2 0-2 0,2 0 0 16,0 0 1-16,-4 0 1 0,2 0 2 0,7 0 2 0,-7 0 2 16,2 0 16-16,-2 0 14 0,2 2 8 0,2-2 4 15,-2 0-1-15,-2 0-1 0,7 0 2 0,-7 1 1 0,4-1 2 16,-2 0 3-16,2 0 7 0,3 0 0 0,-7 0 3 0,4 0 4 15,2 0 5-15,-2 0-3 0,5 2 4 0,-9-2 1 16,8 1 6-16,-4-1 5 0,3 0 19 0,-1 2 48 0,2-2 33 16,-4 1 0-16,5 0-26 0,-1 1-37 0,-4 0-31 15,5-1-24-15,-1-1-22 0,-4 2-9 0,4-1-15 0,1 1-6 16,-1-2-8-16,0 1-5 0,-1-1 0 0,-1 2-6 0,2-2-2 16,-3 1-4-16,3-1-8 0,-2 0 3 0,0 0-2 0,1 0-2 15,-1-1 2-15,2 1 1 0,-1-2 1 0,-1 2-1 0,0-1-1 16,2 1 0-16,-1-2 1 0,-1 1 5 0,2-1 4 15,1 1 0-15,-1-1 0 0,0 0 1 0,1 1-4 0,-3 0 1 16,2-1 2-16,5 2-1 0,-7-3-5 0,2 3-1 16,1-1-4-16,-1-1 2 0,0 2-4 0,1 0 1 0,-1-1-4 15,-2 1-2-15,3 0 4 0,-1-2 0 0,0 2-2 0,1 0 2 16,-1 0 1-16,-4-1-3 0,4 1 2 0,-1 0 0 0,-1 0 1 16,-2-2-5-16,0 2 2 0,1 0 0 0,1 0 0 15,-2 0 3-15,0-2-6 0,0 2 5 0,1 0-6 0,-3 0 6 16,2 0-4-16,-2 0 4 0,0 0 4 0,-2 0-2 0,5 0 0 15,-3 0 4-15,0 0 5 0,-4 0-1 0,2 0-3 16,2 0 3-16,-2-1 1 0,-2 1-1 0,4 0 3 0,0 0-4 16,-4-1-4-16,0 1 4 0,2 0-5 0,-2 0-6 0,0-2-1 15,0 2-4-15,5 0-8 0,-5-1-9 0,0 1-25 16,0 0-28-16,0 0-41 0,0-2-58 0,0 2-82 0,0-1-124 16,0-1-201-16,-5-1-259 0,5 2-131 0,0-1-119 0,-2 1 115 15,2-1 103-15,-8 0 152 0,8 1 321 0</inkml:trace>
  <inkml:trace contextRef="#ctx0" brushRef="#br0" timeOffset="186080.04">17467 7516 145 0,'2'0'92'16,"7"0"40"-16,-7 0-11 0,-2 0-20 0,6 0-16 0,-6 0 0 15,4 0 4-15,0 0 1 0,-4 0-1 0,2 0-5 16,-2 0-3-16,4 0-3 0,-4 0-1 0,2 0-3 0,-2 0-1 16,0 0 6-16,0 0 7 0,4 0-1 0,-4 0 1 15,0 2-5-15,0-2 1 0,5 0-2 0,-5 0-4 0,0 1 0 16,0-1 2-16,0 0 6 0,0 0 4 0,0 2 4 0,0-2 8 16,-5 0 16-16,5 0 37 0,0 1 16 0,-4-1-4 0,4 2-2 15,0-2-3-15,0 0-4 0,-2 1-1 0,-2-1 0 0,4 2-1 16,0-1-3-16,-2 0-4 0,-2 1-5 0,0 1 1 15,2-1-6-15,-2-1-11 0,2 2-17 0,-7 0-16 0,7 0-13 16,-4 2-9-16,-2-1-12 0,1 1-2 0,1-1-2 16,0 2-6-16,-4-1-3 0,4 1-3 0,-5-2-6 0,1 2 3 15,0 0-4-15,-1 0-7 0,1-1 4 0,2 1-5 0,-3 0 3 16,-3-2-3-16,3 2-2 0,3-1-2 0,-2 0 3 0,0 0-9 16,-1 0-3-16,1-1 2 0,0 2-3 0,1-1 4 0,-1-1-4 15,-5 1-1-15,5-1 3 0,2 2 1 0,-2-1-1 16,-5 1 2-16,5-2-2 0,1 2 5 0,-5-1-5 0,4 0 0 15,1 0 2-15,-1 1 1 0,-4 0-3 0,3-1-3 16,-1 1 8-16,-3 0-4 0,7 0 2 0,-6 1 0 0,3-2 0 16,3 0 4-16,-2 3-4 0,-5-3 0 0,5 0 0 15,4 2 2-15,-5-3 2 0,1 1 2 0,4-1-1 0,0 1 4 0,-1-1 2 16,1 1-3-16,-2-2-2 0,6 0 3 0,-4 1-4 16,-3-1-4-16,7 0-3 0,-2-1 5 0,0 1-4 0,-2-1-3 15,4 0 4-15,2 1-3 0,-8-1 0 0,8-1-5 0,-7 1 0 16,7 1-3-16,-2-2-4 0,2 1-2 0,-4-2 2 15,0 1-2-15,4 0-8 0,0-1 4 0,-2 2-2 0,2-2-1 16,0 2 0-16,0-1 1 0,-4-1-2 0,4 0 0 16,-4 0 3-16,4 2 0 0,0-2 3 0,0 0-4 0,0 0 2 15,0 0 2-15,0 0 0 0,0 0 0 0,0 0 0 0,0-2 0 16,0 2 0-16,4 0 0 0,-4-1 0 0,4-1-3 0,-4 2-1 16,0-2-1-16,2 0 0 0,2 0-3 0,0 1-1 0,-4-2-1 15,2 1 4-15,2-1-3 0,-1 2 2 0,5-3-2 16,-6 2-1-16,2-1 0 0,2 0 1 0,0 0-5 0,3-2 2 15,-3 2 2-15,-4-1-2 0,8-1 1 0,-4 2 0 16,3-1-3-16,-1-1 0 0,0 1-1 0,3-2 3 0,-3 1-1 16,2-1-9-16,-4 2-2 0,5-2 1 0,3 1-2 0,-3-1-1 15,-3 2-2-15,2-2 2 0,0 1-2 0,1-1-2 0,1 2 0 16,-1-1-1-16,3 1-3 0,-4-2 0 0,-1 1 3 16,5 0-7-16,-1 0 10 0,1 0-1 0,-2 1 2 0,3-1 5 15,-7 1 0-15,7-1 3 0,-3 1-2 0,-2-1 5 16,5 2 1-16,-7-1-4 0,2 1 3 0,5-2 4 0,-5 2 0 15,-4 0 3-15,5 0 4 0,-5 0 2 0,4 0 2 0,-4 0-1 16,1 2 2-16,-1-3 0 0,2 2 0 0,-2-1 4 16,1 1-4-16,-1-1 0 0,2 2 4 0,-6-2-1 0,2-1-3 15,2 3 0-15,-1 0 3 0,-3-2-2 0,4 1-1 0,-2-1 8 16,0 2 0-16,-2-2-1 0,2 1 1 0,-2 0 1 0,2 1 2 16,1 0-2-16,-3-2 2 0,-2 1-1 0,4 1 4 15,0 1 0-15,-2-2-4 0,2 1 4 0,-4-1 0 0,2 2-1 16,-2-1 0-16,4-1 3 0,-4 2-1 0,5-1 2 15,-5 1-1-15,2-2-1 0,-2 2 0 0,0 0 5 0,4-2 1 16,-2 2 2-16,-2 0-6 0,0 0-1 0,0-1-2 0,4 1 2 16,-4 0-5-16,4-1-7 0,-4 1 1 0,0 0 2 0,0 0 3 15,0-2-4-15,0 2-10 0,0-1-12 0,0 1-24 16,0 0-51-16,0 0-79 0,0-2-155 0,0 1-229 0,0 1-186 16,0-2-226-16,-4 1 17 0,0-1 71 0,4 2 92 0,-6-1 265 15</inkml:trace>
  <inkml:trace contextRef="#ctx0" brushRef="#br0" timeOffset="-181840.31">13159 9826 80 0,'-2'2'71'0,"-2"-1"14"16,4 2 12-16,0-2 7 0,0 1-10 0,0 0-10 0,-2-1-9 16,2 2 9-16,0-1 3 0,0-1 0 0,-4-1-1 0,4 2-2 15,0-1-1-15,0 1-4 0,-4-2-4 0,4 1-3 0,0-1 1 16,0 0 5-16,0 1 4 0,0-1 1 0,0 0 3 0,0 0 0 15,0 0 0-15,-2 0 0 0,2 0-2 0,0 0 2 16,0 0 2-16,0-1 2 0,0 1 2 0,0 0-1 0,0 0-3 16,0 0 11-16,0-1 19 0,0 1 5 0,0 0-6 15,0 0-5-15,0 0-7 0,0 0-5 0,0 0-4 0,0 0-9 16,0 0-7-16,0-2-6 0,0 2 2 0,0-1 5 0,0 1 2 16,0 0 1-16,2 0 0 0,-2 0 0 0,0-2 4 15,4 2 2-15,0 0-5 0,-2 0 0 0,2 0-1 0,-2 0 8 16,2 0 6-16,3 0-6 0,-3 0-1 0,-2 0-5 0,6 2-7 15,-6-2 1-15,4 3-3 0,5-1-1 0,-3 2-5 0,-2 0 0 16,5 1-1-16,-5 0-11 0,4 3-4 0,-4 1-11 16,5 2-6-16,-5-1-5 0,0 2 1 0,0 2 3 0,5-1 2 15,-5 1 5-15,2 1-1 0,-6 0 10 0,6-2 0 16,-6 2 1-16,5-1-5 0,-3-1-6 0,2-1-5 0,-2 0-6 16,-2 0-12-16,6-1-6 0,-6-2-1 0,3-2-3 0,1 1-4 15,-2-1-3-15,-2-1 1 0,6-1-3 0,-6-1 0 0,5-1-1 16,1 0-4-16,-6 0-20 0,2-1-30 0,-2-1-48 15,6 0-52-15,-6-1-79 0,3 0-93 0,-1 2-100 0,-2-2-50 16,2 0-46-16,-2 0-76 0,2-2-31 0,0 2 94 16,-4 0 11-16,0-1 53 0,2 1 23 0,-2-1 60 0,0 1 72 15</inkml:trace>
  <inkml:trace contextRef="#ctx0" brushRef="#br0" timeOffset="-180814.29">13147 9840 186 0,'0'-3'114'0,"0"-1"40"16,-4 2-17-16,4-1-20 0,0 1-4 0,0-1-7 16,-2 2-8-16,2-2-6 0,0 1-3 0,0 1-5 0,0-3-3 15,0 3-5-15,0 0-7 0,0-1 4 0,-4 1 1 0,4-1-3 16,0 1-1-16,0-1-6 0,0-1-6 0,0 2-3 0,0-1-8 16,0 0-6-16,0 1-9 0,0 0-2 0,0-2-7 0,0 3-5 15,4-2-6-15,-4 1-5 0,0-1 0 0,0 1-2 16,0-1-1-16,0 2-2 0,0-1 3 0,0-1-5 0,0 2 1 15,2 0-1-15,-2 0 0 0,0-2 3 0,0 2-2 16,0 0 0-16,0 0-1 0,0-1 3 0,0 1-6 0,0 0 3 16,0-1 4-16,0 1 1 0,0 0 1 0,0 0 4 0,0 0 2 15,0 0 2-15,0-2 10 0,0 2 2 0,0 0 6 16,0 0 3-16,0 0 6 0,0-1 8 0,0 1 3 0,0 0 3 16,0 0 6-16,0 0 5 0,0 0 6 0,0 0 29 0,0 0 9 15,0 0 5-15,0 0-5 0,0 0 1 0,0 0 3 0,0 0 5 16,0 0 0-16,0 0-1 0,0 0-10 0,0 0-5 15,0 0-10-15,0 0-9 0,0 0-11 0,0 0-9 0,0 0-5 16,0 0-10-16,0 0-5 0,0 0-6 0,0 0-5 16,-2 0 0-16,2 0 0 0,0 0-4 0,0 0-3 0,0 0-7 15,0 0-5-15,0 0-1 0,0 0 0 0,0 0-5 0,0 0 2 16,0 0 1-16,0 0 1 0,0 0 0 0,0 0 0 0,0 0 8 16,0 0 3-16,0 1 2 0,0-1-1 0,0 0 4 15,0 0 2-15,0 0 0 0,0 0 7 0,0 0 2 0,0 0-3 16,-4-1 2-16,4 1-4 0,0 0-7 0,0 0-11 0,0 0-4 15,0 0-8-15,0 0 0 0,0 0-9 0,-5 0 0 16,5 0 0-16,0-2 0 0,0 2 3 0,5 0 2 0,-5 0 0 16,0-1 0-16,4 1 0 0,-4-2 0 0,0 2-3 15,0-1 2-15,2 1-4 0,-2-2 5 0,0 2 0 0,4 0-4 16,-4 0-8-16,4-1 2 0,-4 1-3 0,2 0-8 0,-2-2 1 16,0 2-4-16,4 0 2 0,-2 0-5 0,-2-2-1 0,4 2-7 15,1 0 9-15,-5 0-3 0,2-1 1 0,-2 1 3 16,4 0 4-16,-2 0 4 0,2 0 1 0,0 0 5 0,-4 0 6 15,2 0 5-15,-2 1-1 0,4-1-2 0,-2 0 2 16,2 0 1-16,1 2 5 0,-5-2 8 0,2 0 11 0,-2 0 14 16,0 2 17-16,4-2 11 0,-4 1 12 0,4-1 11 0,-4 2 8 15,0-1 8-15,0-1 7 0,0 3-5 0,0-3-11 0,0 2-11 16,0 1-14-16,0-2-13 0,0 0-20 0,-4 1-7 0,0 1-5 16,4 0-7-16,-2 0-7 0,2 2-7 0,-9-3-4 15,7 3 4-15,-4 0-3 0,-2-1-2 0,2 0-5 0,-1 3 4 16,-3-1 5-16,4 0-7 0,-4-2 6 0,-1 2-1 15,1 0-7-15,4-2 4 0,-5 1 1 0,5 1 0 0,0-3 0 16,0 0-2-16,2 2 1 0,-1-4-3 0,-1 2-1 0,4-1-3 16,2-1-2-16,-4 1 5 0,0-1-1 0,4 1-3 0,0-1 2 15,-2-1 10-15,2 1-3 0,0-1-5 0,0 2 5 16,0-2 0-16,2 2-3 0,-2-2 2 0,0 0 3 0,4 1-2 16,0-1 4-16,-2 2-1 0,-2-1 0 0,6-1-3 0,-6 2 1 15,9-2-1-15,-7 1 0 0,2 1-2 0,-2-1 1 16,6 1 1-16,-6 1 0 0,7 0 0 0,-7-2 2 0,4 2 3 15,-2 0-4-15,2 0-1 0,0 0 0 0,-1 0 4 16,-1 0-2-16,-2 0-9 0,6-1-13 0,-6 1-28 0,2 0-50 16,-2-2-53-16,2 2-71 0,1-2-83 0,-3 3-60 0,-2-3-52 15,6 1-87-15,-6-1-99 0,0 1 51 0,4-1 15 0,0 1 12 16,-4-1 30-16,0 1 45 0,0-1 81 0</inkml:trace>
  <inkml:trace contextRef="#ctx0" brushRef="#br0" timeOffset="-176363.41">12657 9865 42 0,'-4'2'68'0,"2"-1"12"16,2 0-6-16,-4 3 7 0,0-3-9 0,4 1-8 0,-3-1-11 15,-1 1-7-15,4-1-5 0,-2-1-4 0,2 2-2 0,0-1 0 16,-4 1 7-16,4-2 4 0,-4 0-1 0,4 1 3 0,0-1 0 16,0 0 0-16,-2 1 0 0,2-1 2 0,0 0 7 15,0 0 0-15,0 2 5 0,0-2 1 0,-4 0 1 0,4 2-1 16,0-2-3-16,0 0 7 0,0 0 2 0,-4 1-1 0,4-1-6 15,0 0-2-15,0 0-3 0,0 2-3 0,0-2-3 16,0 1 1-16,0-1 2 0,-2 0-2 0,2 0 3 0,0 2 1 16,0-2-2-16,0 0-3 0,-5 1 1 0,5-1-2 0,0 0-2 15,0 2 1-15,0-2-3 0,0 0 0 0,0 1-5 16,0-1-3-16,-2 0 6 0,2 0 8 0,0 2 0 0,0-2-12 16,0 0-1-16,0 0-5 0,0 0-2 0,0 0-2 0,0 0-1 15,0 0 1-15,0 0 1 0,0 0 5 0,0 0 1 0,0 0 0 16,2 0 1-16,-2 0 3 0,0 0-4 0,0 0 0 15,0-2-1-15,5 2 1 0,-5 0 0 0,2 0-2 0,-2-1 0 16,0 1-1-16,4-2-3 0,0 2 2 0,-4-1-5 16,2-1-1-16,2 2-4 0,0-3 1 0,-4 2-1 0,2-1-2 15,2 0-3-15,-1 0 1 0,5 0 0 0,-8-1 0 0,2 2 2 16,4-2-3-16,-2 0-5 0,0-1 2 0,-2 2 1 0,7-3-3 16,-7 2 0-16,2-1-1 0,-2 0-1 0,6 0 5 15,-6 0-1-15,4-1 4 0,-1 0-1 0,1 3-3 0,-2-3-2 16,2-1 0-16,0 2-1 0,-2-2-4 0,3 0 2 0,-1 0-2 15,2 0-5-15,-2-2 1 0,5 0-1 0,-9 1-2 16,8 0 2-16,-4-2-2 0,5 1-1 0,-5-1 0 0,4 0 0 16,-4 1 0-16,3 0 0 0,1 0 0 0,-8-1 0 15,8 3 0-15,-3-1 0 0,-1 1-2 0,-2 0 1 0,0-1 1 16,2 3 0-16,-2 1 0 0,-2 0 0 0,3 0 0 0,-3 0 0 16,-2 1 0-16,4 0 3 0,0-1 1 0,-4 1 2 0,2 1 1 15,-2-1 1-15,0 1 0 0,4-1 0 0,-2 2 0 16,-2-3 3-16,0 3-2 0,4-2-1 0,-4 1-6 0,4 0 5 15,-4 1-4-15,0-2 3 0,0 2-5 0,3-1 3 0,-3 1 2 16,0-2 4-16,0 2 4 0,0 0 6 0,4-1 9 16,-4 1 9-16,0-2 13 0,0 2 11 0,0 0 4 0,0 0-1 15,0 0-9-15,0 0-1 0,0 0-8 0,0 0-5 0,-4 2-3 16,4-1-3-16,0-1-4 0,0 2 2 0,-3-2-6 0,3 1 0 16,-4 1 3-16,0 0-1 0,4 0-1 0,-2 0 4 15,-2-1 3-15,2 2-4 0,2 0 1 0,-8-1 1 0,6 1 2 16,-3 1-4-16,3-1-7 0,-6 2 9 0,6-2-4 15,-6 1-3-15,2 1-1 0,-1-1-4 0,1 2-8 0,0-1-3 16,-2 1-1-16,-3 1 0 0,5-1-6 0,-4 0-3 0,2 2 6 16,-1-1-2-16,1 1-2 0,-2 0-3 0,-5 2 0 15,5-1 0-15,2 0-3 0,-3 0 3 0,-3 1 0 0,3 0 0 0,3 1-5 16,-6 0 8-16,3 1-2 0,-1-2-1 0,2 1 3 16,-1-2-2-16,1 0 7 0,0 1 0 0,3-2 5 0,-3-1 1 15,4 1 5-15,0-2 0 0,-1 0 8 0,1 0 9 16,-2-2 1-16,6 0 6 0,-6 0 5 0,6 0-6 0,-3-1-1 15,3-1-1-15,-6 1 0 0,8-2-2 0,-2 2-6 16,-2-1-1-16,2-1-1 0,2 1-8 0,-8-1-3 0,8 2-3 16,-2-3-2-16,-3 2 2 0,5-1-4 0,0 1 2 0,-2-2-6 15,2 1-3-15,-4-1-2 0,4 1-3 0,0-1 0 0,-4 0 0 16,4 0 0-16,0 2-6 0,0-2 0 0,0 0 4 0,0 0 2 16,0 0 0-16,0 0 0 0,0-2 4 0,0 2-7 15,0 0 2-15,0-1-3 0,0 1 6 0,4-1-2 0,-4-1 0 16,4 1-2-16,-4-1 0 0,2 1 0 0,-2-1 1 15,5 1-4-15,-3-2 4 0,-2 1 1 0,8-1 0 0,-8 2 0 16,2-4 0-16,4 2 0 0,2 0 0 0,-6-2 0 0,5 0-3 16,1-1 1-16,-2 0-2 0,0-2 0 0,5 2-1 15,-5-3 4-15,4 0-3 0,1 0-2 0,-1-1 1 0,0 1 1 16,-1-2-4-16,-1 2 1 0,0 0 2 0,2-1 0 0,1 2 1 16,-5-1-2-16,4 2 1 0,-4-1 4 0,5 1 2 0,-5-1-2 15,4 1 0-15,-1 1 1 0,-3-2 0 0,0 3 2 16,0 0-1-16,0 0-3 0,3 1-3 0,-7-2-2 0,6 1-3 15,-2 2-6-15,-4-1-6 0,7 0 0 0,-7 2-4 0,4-3-4 16,-2 2 5-16,0 2 6 0,-2-2 3 0,2 1 0 16,-2 0 4-16,-2 0 4 0,9 0 6 0,-9 1 1 0,2-1 8 15,-2 2-1-15,0-3-4 0,4 3-2 0,-4-1 0 0,4 1-4 16,-4 0 3-16,0 0-2 0,0 0 2 0,-4 0-2 16,4 0 5-16,-4 1-6 0,4 1 3 0,0-1 1 0,-2 1 0 15,2-1-2-15,-9 1 1 0,7 0-1 0,-2 2-1 0,2 0 2 16,-6-1 1-16,6 2-4 0,-4-1 3 0,-3 2-6 15,3-1 6-15,-4 0-4 0,4 3 3 0,-5 0 2 0,5-2-3 16,-4 1 2-16,-1 1 0 0,1 1 4 0,2-2-3 0,-7 2 0 16,5-1 0-16,2 1 0 0,-3-2 0 0,1 0 0 15,0 1 4-15,-1 0-1 0,1-3 0 0,0 3 0 0,1-2 0 16,1 0 3-16,0 0 1 0,-3-1-2 0,5 0 3 0,-4 0 2 16,2 0-1-16,-1-2 2 0,1 1-2 0,2 1 2 0,-4-2-2 15,3 1 2-15,1-1 2 0,0 2-6 0,-2-2 2 16,2 0-5-16,-1 0 0 0,-3-2-3 0,8 2-1 0,-6 0 0 15,1 0 0-15,1-2 0 0,0 3 5 0,-2-1-3 16,6 0-2-16,-4-2 0 0,1 2 6 0,-1 0 3 0,2-2 0 16,2 3 1-16,-6-3 4 0,6 2-1 0,-7-1 0 0,7-1 1 15,-4 2-2-15,2-1-6 0,0 0 0 0,-2 0 3 0,4 1-3 16,-3-1 2-16,1-1 3 0,2 1-6 0,-2-1 4 0,0 2 1 16,2-1-1-16,-2-1 2 0,2 1-2 0,2-1-1 15,-4 1-6-15,-1-1 2 0,3 1-4 0,2-1 4 0,-4-1-2 16,4 2-2-16,-2-2 0 0,2 1 0 0,0-1 0 15,-4 2 0-15,4-2-4 0,-4 0 0 0,4 1-4 0,0-1 6 16,0 0-2-16,0 0 3 0,0 0 1 0,0 0 0 0,0 0 0 16,0 0 0-16,0 0 0 0,0 0 0 0,0-1 0 15,4 1 0-15,0-2 0 0,-4 2 0 0,0-1 0 0,2 1 0 16,-2-2 0-16,4 2 0 0,-2-1 0 0,3-1 0 0,-1 1 0 16,-2-1 3-16,2 1-3 0,2-1 0 0,-2 1 0 0,-2-2 0 15,7 0 0-15,-3 0 0 0,4 0 0 0,-8-1 0 16,9 0 4-16,-5 0 1 0,4-2-3 0,0 0-6 0,1 0 3 15,-1-2 1-15,2 1 0 0,-1-1 0 0,1 1 0 16,-1-2 0-16,3-1 4 0,-4 2-7 0,-1-2 2 0,5 3 1 16,-4-2-6-16,3 0-1 0,-3 0-1 0,0 0-1 0,1 0-5 15,-3 2 0-15,2-2-1 0,5 1 0 0,-9 1-1 0,4-1 5 16,1 1-6-16,-5-1 1 0,4 2 4 0,-8 0 3 16,9 0-6-16,-5 2 1 0,2-1 3 0,-6-1 3 0,4 3-1 15,3-1 3-15,-7-1 1 0,2 1-4 0,2 1 7 0,-2-2 1 16,-2 2-3-16,2 0 1 0,1 0 3 0,-3 0 0 15,2 0 0-15,-2 0 0 0,2 0 0 0,0 0 0 0,-2 0 0 16,2 0 0-16,-2 0 0 0,7 0 0 0,-9 0-6 0,2 2-2 16,2-3-3-16,0 2-2 0,-2-1-4 0,-2 1-3 0,6-1 5 15,-6 3-6-15,4-3 9 0,1 2 8 0,-5-1 3 16,2 0 1-16,-2 2 0 0,0-1 0 0,4 0 5 0,-4 1 2 16,2-2-2-16,-2 1-5 0,0 1 2 0,0 0-2 0,0-2 0 15,0 2 0-15,0 0 3 0,4 0 1 0,-4 0-6 16,0 0 6-16,0 0-3 0,0 0-6 0,0 0 5 0,0 0 0 15,0 0 0-15,0 0 4 0,0 0-3 0,-4 0-1 0,4 0 0 16,0 0 3-16,0 2 0 0,0-2 6 0,-2 1-5 16,-2 1 0-16,4-1 0 0,0 0 4 0,-2-1 2 0,2 4-1 15,-5-3 2-15,1 1-2 0,4-1 2 0,0 1-7 0,-2-1 0 16,-2 1-4-16,4 1 1 0,-2-2-1 0,2 0 0 16,-4 1 0-16,0 0 0 0,4-1 0 0,-2 2-2 0,2-1 3 15,0-1 0-15,-4 1-1 0,-1-1 4 0,5 1-3 16,-2 1-1-16,-2-2 0 0,4 0 0 0,-2 1 4 0,2 1-2 15,-4 0-2-15,0-1 0 0,2 1 0 0,-2 0 0 0,2-1 0 16,-3 2-4-16,1-1 6 0,2 0-4 0,-2 0 4 0,0 1 0 16,-2 1-2-16,4-1 0 0,-7 1-4 0,3-1 10 0,4 1-5 15,-6 1 4-15,2-2-5 0,4 1 5 0,-7 1-1 16,3 1 0-16,0-2 6 0,0 2 0 0,-2 1-1 0,1-3 1 16,-3 3 2-16,8 0 1 0,-8-2-3 0,3 0 0 15,-1 1-1-15,2-1 2 0,0 0-1 0,-1 0-4 0,3 0 3 16,-2-1 1-16,0 1-1 0,2-2 2 0,-2 1-2 0,1-1 2 15,3 1-1-15,-6-2 0 0,6-1-1 0,-2 2 5 16,2 0-1-16,-2-1-1 0,0-1-1 0,2 1 3 0,-3 0-3 16,3 0-1-16,-2-2 1 0,0 1-4 0,2 1 2 0,2-2-1 15,-4 2 0-15,0-1-1 0,2-1 0 0,-2 1-1 0,4 0-4 16,-3 0-1-16,3-2 6 0,-4 3-5 0,0-3-1 16,4 2-5-16,-2-1 0 0,2-1 0 0,-4 0-6 0,4 2 5 15,0-2-1-15,0 0 1 0,0 0 3 0,-2 0 1 16,2 0 1-16,0 0 0 0,2-2-3 0,-2 2 6 0,0 0-3 15,0-1 0-15,0 1 0 0,0-2 0 0,4 2-6 0,-2-3 4 16,-2 3 1-16,4-2 1 0,0 0-3 0,-4 0-1 0,3 1-5 16,-3-2 6-16,4 1-5 0,-2-1 0 0,2 2-6 15,0-1 1-15,-2 1-3 0,-2-2 2 0,8 0-1 0,-6 1 0 16,-2-1 2-16,7 0 2 0,-3 0-3 0,0 2-2 0,2-3 0 16,-4 2-3-16,6-3 3 0,-6 1 0 0,5 1 2 15,1-2-1-15,-2 1-5 0,0-1-1 0,1-1-2 0,1 2 1 16,-2-2 4-16,0 0-5 0,0 0 6 0,5 0-6 15,-5-2-1-15,2 2-9 0,1 0-3 0,-1-1-2 0,0 1-5 16,2 0 0-16,-1-2 0 0,-1 2-2 0,0 0 5 0,-2 0 5 16,5 0-2-16,-9 0 4 0,4 0 2 0,4 1 3 0,-1 0 4 15,-7 0-1-15,4 1 3 0,2-1-2 0,-6 1-7 0,4 1-6 16,-1-2-7-16,-1 2-2 0,-2 0-11 0,6-1-4 16,-6 2-4-16,-2-1 2 0,6 0-4 0,-6 0 6 0,9 1 11 15,-9 0 3-15,2 0 2 0,2-1 1 0,-2 2 6 16,2-2 1-16,0 1 1 0,-2-1 2 0,-2 2 4 0,4-3 4 15,-2 3 1-15,2 0 4 0,1-1 0 0,-5 1 2 0,2-1 5 16,-2-1 3-16,8 2 5 0,-8-1-2 0,2 1-1 0,-2-1 3 16,4 0 3-16,-2 2 2 0,-2-1 1 0,0 0-4 15,4-1 3-15,0 1 1 0,-4 1 0 0,0-2 0 0,3 2 0 16,-3-1 0-16,0 1 0 0,0-2 0 0,4 2 0 0,-4-1 0 16,2-1 0-16,-2 2 0 0,0-1 0 0,0-1 0 15,4 2 0-15,-4-2 0 0,4 2 0 0,-4-1 0 0,0 1 0 16,0-1 0-16,0 1 0 0,2-2 0 0,-2 1 0 15,0 1 0-15,0-2 0 0,0 2 0 0,4 0 0 0,-4 0 3 16,0-1-2-16,0 1 1 0,0-2 6 0,4 2 7 0,-4 0 3 16,0 0 9-16,0-1 4 0,0 1 3 0,0 0 4 0,0-2-1 15,0 2-7-15,0 0-1 0,0 0-6 0,0 0-4 0,0 0 0 16,0 2-2-16,0-2-4 0,0 0 1 0,-4 1 0 16,4-1 2-16,0 0 4 0,0 2 4 0,-4-1 0 0,4-1 6 15,0 2 4-15,0-2 7 0,-2 1 6 0,2 1 8 16,0-1 6-16,-4 0 7 0,0 1 5 0,4 1 1 0,-2-1 1 15,-2 1-1-15,4 0 2 0,-3 0-4 0,-1-1-2 0,0 2-1 16,2 0-6-16,-2-1-8 0,2 2-11 0,-6-1-5 0,6 1-10 16,-7-1-5-16,3 2-6 0,4-2-3 0,-6 3 0 15,0-1-2-15,-1-1-3 0,3 2-2 0,0-1 1 0,0-1-3 16,-5 3-4-16,5-2 2 0,-4 2 1 0,-1-2-3 16,5 1-2-16,-8 1 3 0,3-1-6 0,3 2 3 0,-2 0 0 15,0-2 0-15,-1 4 0 0,1-4 0 0,0 3 3 0,-3-1 6 16,3 0-8-16,-1-2 1 0,1 2-2 0,-2-1 0 0,1-1 6 15,1-1 0-15,0 2 2 0,1-1 1 0,1-1 5 0,0 0 1 16,0 0-1-16,-1-1-5 0,1 1-1 0,2-3-1 16,0 1-6-16,-1 1 4 0,-1-1 1 0,2-1-2 0,4 0 5 15,-6 0 0-15,6-1 5 0,-3 1-5 0,1-2 6 16,2 1-2-16,-2-1 2 0,2 1 1 0,2-1-4 0,-4 1-1 16,0-1-2-16,4 0-1 0,0 1-4 0,-2 0-2 15,-2-2 0-15,4 0-6 0,0 1 0 0,-2-1 2 0,2 0 6 16,0 0 0-16,0 0-1 0,0 0 0 0,0 0 3 0,0 0 5 15,0 0-5-15,0 0-4 0,0-1 6 0,2 1-6 0,-2-2-2 16,0 0 0-16,4 2 0 0,-2-1 0 0,-2 0 0 0,4-1 0 16,0 1 0-16,-4-1 0 0,2 1 0 0,2-1 0 15,-2 1-4-15,2-1 4 0,1-1 0 0,-3 1 0 0,6 0 0 16,-6 0 0-16,4-1 0 0,2 0 0 0,-5 0 0 16,3 0-6-16,2 0 0 0,2 0 1 0,-3-1 0 0,3-1-4 15,-4 2-1-15,4-1 0 0,-3-2 3 0,3 1 3 0,0-1-5 16,-1-1 3-16,1 1-3 0,0-1 0 0,1 2-2 0,-1-3 2 15,0 2-2-15,-1-1-1 0,1 1-2 0,0 0-1 0,1-2-11 16,-5 2-2-16,8 0-1 0,-8 0-5 0,5 0-3 16,-5 0 5-16,4 0-6 0,-4 0-2 0,1 0 4 0,-1 0-6 15,4 0-2-15,-4 1 2 0,3 0 2 0,1 0-1 16,-8-1 6-16,4 1 2 0,3 1 3 0,-3 0 6 0,0-1 3 16,0 0 4-16,0 3 4 0,3-1 6 0,-7-2 1 0,2 4-3 15,0-2 6-15,-2 1-5 0,2-1 3 0,-2 2-1 16,2-1 1-16,0 1 3 0,-4-1 2 0,3 1 0 0,1-1 4 15,-2 1-1-15,-2-1 2 0,0 2-3 0,4-1 2 0,0-1 0 16,-4 2-3-16,0-2 1 0,2 2-2 0,-2-1 3 0,0 1-2 16,0-1-1-16,4 1 0 0,-4 0 0 0,0-2 0 15,0 2 0-15,0-1 0 0,4 1 4 0,-4 0 1 0,0 0-5 16,0 0 9-16,0 0-1 0,0 0 4 0,0-2 7 16,0 2 3-16,0 0 3 0,0 0-4 0,0-1-1 0,0 1-3 15,0-2 0-15,0 2 0 0,0 0-4 0,0 0 2 0,0 0-1 16,0 0-2-16,-4 0-2 0,4 0 0 0,0 0 1 0,0 0-9 15,0 0 7-15,-4 0-4 0,4-1-2 0,0 1-3 16,0 0 3-16,0 0-1 0,0 0-2 0,0 0 0 0,0 0 0 16,0 0 0-16,0 0 0 0,0 0 0 0,0 0 7 0,0 0 5 15,0 0 5-15,0 0 0 0,0 0-1 0,0 0 4 16,0 0 2-16,0 0-2 0,0 0 0 0,0 0-4 0,0 0-3 16,0 0 3-16,0 0 1 0,0 0-6 0,0 0 0 15,0 0 0-15,0 0-8 0,0 0 4 0,0 0-4 0,0 0 2 16,0 0-8-16,0 0 2 0,0 0 5 0,0 0-3 0,0 0-1 15,0 0 0-15,0 0-4 0,0 0 3 0,0 0 1 0,0 0 4 16,0 0 4-16,0 0-2 0,0 0 0 0,0 0 5 0,0 0 0 16,0 0-1-16,0 0 0 0,-2 0-1 0,2 0 1 15,0 0 1-15,0 0-1 0,0 0-4 0,0 0-1 0,0 1-5 16,0-1 0-16,0 0 0 0,0 0-5 0,0 0-3 16,0 0-7-16,0 0-17 0,-4 0-18 0,4 0-35 0,0 0-32 15,-4 0-39-15,4 0-32 0,0 0-25 0,0 0-28 0,0 0-6 16,-2 0 4-16,2 0-14 0,0 0-15 0,0 0-19 0,-4 0-16 15,4 0-9-15,0 0 30 0,0 0 61 0,0 0 25 16,0 0 18-16,0 0 15 0,0 0 15 0,-3 0 16 0,3 0 15 16,0-1 21-16,0 1 20 0,0 0 19 0,0-2 16 0,0 2 13 15,0 0 12-15,0 0 6 0,0-1 8 0,0 1 6 16,0-2 3-16,0 2 7 0,0-1 3 0,0 1 3 0,0-2 3 16,0 0 2-16,0 2 1 0,0-1 1 0,0 1 0 15,0-1 4-15,3 1-4 0,-3-2 1 0,0 1-2 0,0-1 0 16,0 2-4-16,4-3-4 0,-4 3-4 0,2-1-2 0,-2-1-1 15,0 2-1-15,0-1-4 0,0 1-2 0,4-2 0 0,-4 0-3 16,0 2-5-16,0 0-8 0,4 0-8 0,-4-1-9 0,0 1-1 16,0 0-1-16,0-1-3 0,0 1-3 0,0 0-4 15,0 0-6-15,0-2-7 0,2 2-3 0,-2-1-3 16,0 1-1-16,0 0 1 0,0-2 3 0,0 2 3 0,0-1-2 16,4-1 0-16,-4 2 10 0,0-1 2 0,4-1 3 0,-4 1 5 15,0-1 1-15,0 0 8 0,2 1 0 0,3 0 5 0,-5-1 2 16,0 1-1-16,2-1-5 0,-2-1-6 0,0 2-2 15,4-1-2-15,-4 1-3 0,4-1-6 0,-4 0-4 0,0 0 0 16</inkml:trace>
  <inkml:trace contextRef="#ctx0" brushRef="#br0" timeOffset="-175458.04">12967 9498 131 0,'0'-4'95'0,"0"2"44"0,0 0-5 0,-4-1-23 16,4 2-28-16,0-1-11 0,0 1-9 0,0-1-10 0,0 1-4 16,0-1-5-16,0 0-2 0,-2 2-3 0,2-1-2 0,0 0-5 15,0 1-1-15,0-2-4 0,0 1-3 0,0 1 1 16,0-2 2-16,0 2 2 0,0-1 2 0,0-1 6 0,0 2 0 16,0 0 2-16,0 0 2 0,0-1 3 0,0-1 5 15,0 2 2-15,0-1 6 0,0 1 1 0,0 0 2 0,2-2-1 16,-2 2-6-16,0 0-1 0,0-2-3 0,4 2-2 0,-2 0-1 15,-2 0-2-15,0 0-2 0,4 0-1 0,0 0-1 0,-4 0-2 16,2 2 0-16,-2-2 3 0,0 2 4 0,5-1 7 0,-5 2 7 16,2-1 5-16,-2 1 5 0,0-2 4 0,0 2 20 15,0-2 15-15,0 3 6 0,0-1 0 0,0 0-4 0,-2-2-2 16,2 1-9-16,-5 1-4 0,5-2-11 0,0 0-9 16,-2 1-10-16,2 0-19 0,-4-2-7 0,0 1-9 0,4-1-4 15,0-1-1-15,-2 1-1 0,-2-2-5 0,4 0 1 0,-2 1 0 16,2-2 5-16,0 0-1 0,-4 2-2 0,4-2 1 0,0-2 2 15,0 2 4-15,0 0 1 0,0 0 3 0,0-1 2 16,4 1 0-16,-4-1-2 0,0 2-3 0,0-1-2 0,2 0-3 16,-2 0 7-16,4 1 9 0,-2-1 10 0,2 2 6 15,0-1 15-15,-4 2 16 0,2-1 25 0,-2 1 17 0,5 1 10 16,-3-1 4-16,-2 2 4 0,0-1-2 0,0 2-7 0,4 0-16 16,-4 0-17-16,-4 0-19 0,4 1-12 0,0 0-3 15,0-1-2-15,-2 1-2 0,2-2-10 0,-5 1-8 0,5-1-8 16,0 0-6-16,-2 1-12 0,2-1-13 0,-4-1-6 0,0 1-7 15,4-2-9-15,-2 0-29 0,-2 0-40 0,4 0-65 0,-2-2-78 16,2 1-108-16,0-1-120 0,0 1-77 0,0-1-64 16,-4 0-90-16,4 0 28 0,0 0 72 0,0 1 26 0,0 1 23 15,0-2 33-15,0 2 108 0</inkml:trace>
  <inkml:trace contextRef="#ctx0" brushRef="#br0" timeOffset="-172716.57">13089 9282 54 0,'0'3'64'0,"-2"-2"14"15,2 1-3-15,-4-1 7 0,4 1-7 0,0-1-10 0,0-1-8 16,-2 2-8-16,2-1-9 0,0-1-3 0,0 2-5 0,0-2 0 15,0 1 2-15,-4-1-1 0,4 0 2 0,0 0-2 16,0 2 2-16,-5-2-1 0,5 0-1 0,0 0 5 0,0 1-2 16,0-1-1-16,0 0 4 0,0 0 0 0,0 0 0 15,0 2 0-15,0-2-1 0,0 0-2 0,0 0-2 0,0 1 1 16,0-1-1-16,0 0-1 0,0 0 0 0,0 0 1 0,0 0 3 16,0 0-1-16,0 0 2 0,0 0-2 0,0 0 0 15,0 0-4-15,0 0 2 0,0 0-2 0,5 0 0 0,-5 0 0 16,0 0 3-16,0 0 0 0,0 0-3 0,0 0 3 0,0 0 1 15,4 0-4-15,-4 0 2 0,0 0-4 0,0 0-1 0,0 0-1 16,0 0 2-16,0 0-3 0,0 0 3 0,2 0 0 16,-2 0 0-16,0 0 2 0,0 0-3 0,0-1 1 0,4 1 1 15,-4 0-3-15,2 0 0 0,-2 0-2 0,0 0-4 16,0-2-2-16,4 2-2 0,0 0-4 0,-4-1-4 0,0 1 3 16,2 0-2-16,-2 0-3 0,0-2 1 0,4 2 2 0,1 0-2 15,-5-1 1-15,2 1 0 0,-2-2 2 0,0 2-1 0,6-1-1 16,-6-1 2-16,4 2 0 0,0-1 2 0,-4-1-3 0,2 1 6 15,2-1 3-15,-2 1 0 0,-2 1 3 0,9-3 3 16,-9 3 5-16,2-2 3 0,2 1 0 0,0-1 0 0,-2 1 1 16,-2-1-3-16,6 1 1 0,-2-3 2 0,1 3-2 15,-3 0-3-15,2-2-3 0,-2 1 2 0,6-1-4 0,-6 0-3 16,2 2-7-16,-2-3-4 0,7 2 1 0,-7-1-3 0,2 0-2 16,0 0-1-16,-2-2-1 0,4 2-1 0,-2 0-3 15,1-1-1-15,-3 1 0 0,4 0 0 0,2 0 0 0,-6-2 0 16,2 2 0-16,-2 0 0 0,7 0 0 0,-9 0 0 0,2 0 0 15,6 0 0-15,-6 0 0 0,2 0 0 0,-2 0 0 0,6 2 0 16,-8-2 0-16,3-1 2 0,3 2 2 0,-2 0-2 16,0-1 1-16,-2 0 4 0,6 2 0 0,-6-2 3 0,-2-1-2 15,7 2 4-15,-3 0 0 0,0-1-2 0,-2 0-2 16,4 0 0-16,-6 2-3 0,8-3-1 0,-6 2 1 0,-2-1-4 16,7 0-1-16,-3 1 0 0,0-1 0 0,-2 0 0 0,-2 2 0 15,8-3 0-15,-6 2 3 0,-2-1 6 0,7 1 1 0,-3-1 0 16,0 0-2-16,-2 0-2 0,2 0-1 0,-2 0-4 0,2 2 0 15,0-2 1-15,-2 0 0 0,3 1-2 0,-1-1 0 16,-2 1 2-16,2 0 1 0,-2 0-1 0,2 1-2 0,0-2 0 16,-2 0 3-16,2 0-5 0,-2 1 1 0,3-1 1 15,-1 0 0-15,-2 0 0 0,2 2 0 0,-2-2 0 0,2 0 3 16,0 0-1-16,-2 1-6 0,2-1 3 0,1 2 1 0,-5-2 3 16,2 1-1-16,2-1-6 0,-2 2 3 0,2-1 4 15,0-1-1-15,-4 1-2 0,2 1 0 0,2 0 0 0,-2-2 0 16,-2 1 0-16,5 1 0 0,-1-1-4 0,-4 1 6 0,2-1 0 15,-2 2-2-15,4-1 0 0,-4-1 0 0,2 0-4 16,-2 2 3-16,4-1 4 0,-4 0-1 0,4 1-2 0,-4 0 0 16,0-2 0-16,0 2 0 0,2 0 0 0,-2-1 0 0,0 1 2 15,0 0-1-15,0 0 2 0,0-2-2 0,0 2 0 16,0 0-1-16,0 0 0 0,4 0 2 0,-4 0-1 0,0 0-1 16,0 0 0-16,0 0 3 0,0 0 0 0,0 0-1 0,0 0-1 15,0 0 1-15,0 0 2 0,0 0-3 0,0 0-1 0,0 2 6 16,-4-2-2-16,4 0 3 0,0 1-2 0,0-1 0 15,0 2 0-15,0-1 4 0,0 0-5 0,-2 1-2 0,2-2 1 16,0 2 4-16,-4-1-5 0,0 2 5 0,4-1-3 16,-2-1 1-16,2 1-4 0,-4-1 0 0,4 2 1 0,-2-2 1 15,2 1 2-15,-9 1-1 0,9 0 0 0,-2-1-3 0,-2 1-1 16,4 0 2-16,-2-1 0 0,-2 0 3 0,0 1-3 0,2-1-2 16,-2 1 3-16,2 0-1 0,2 0-1 0,-9 0 2 15,7-1-2-15,2 2-1 0,-8-1-4 0,6 0 7 0,-2 0-2 16,2 0-1-16,-2-1 0 0,-1 0 0 0,-1 3 0 0,4-2 0 15,-2 0 0-15,0 0 0 0,-2-1 0 0,4 2 0 16,-7-1 0-16,7 1 0 0,-6-1 0 0,6 0 0 0,-4 2 0 16,2-2 2-16,0 0-4 0,-3 0 2 0,5 0 0 15,-6 0 0-15,6-1 0 0,-2 2 0 0,0 0 0 0,-3-1 0 16,5 0 0-16,-2 0-2 0,-2 0 0 0,2 2 2 0,2-2 0 16,-6 0 3-16,1 1-2 0,5-1-1 0,-6 0 0 0,6 2 0 15,-2-2-4-15,-2 0 4 0,2 1 3 0,1-1-2 0,-5 0-1 16,2 0 0-16,4 0 0 0,-2 0 0 0,0 0 0 15,2 0 0-15,-7 0 0 0,7 0 0 0,-4-1 2 0,2 1-1 16,0 0-1-16,-2-1 0 0,4 0 0 0,-3 1-3 16,1 0 3-16,-2 0 0 0,4-1 3 0,-2 1-3 0,0-2 0 15,2 2 0-15,-3-1 0 0,1-1 0 0,-2 2 3 0,4 0 1 16,-2-1-2-16,0-1-2 0,-2 2 0 0,6-2 0 0,-2 3 0 16,-7-3 0-16,7 1 0 0,-2-1 0 0,2 2 0 15,-6-1 0-15,6-1 0 0,2 1-3 0,-9 1 5 0,7-2-1 16,-2 1-1-16,2-1 0 0,-2 2 0 0,0-1 0 0,-2-1 2 15,6 2-2-15,-2-1 0 0,-3-1 0 0,1 1 4 16,2 0-3-16,2 0-1 0,-4 0 5 0,0-1-2 0,2 1-3 16,-2-1 0-16,4 2 0 0,-2-1 0 0,2-1 5 15,-4 1-2-15,-1 0-3 0,3 0 0 0,-2 0 6 0,4-1-1 16,-2 1-2-16,2-1 7 0,0 1-5 0,-4-1 1 0,0-1 0 16,4 2 0-16,-2-1-2 0,2 1 0 0,-4-1-4 0,4 0 2 15,0 1-2-15,-2 0 0 0,2-2 3 0,-4 1 0 0,4-1-3 16,0 2 4-16,-5-2-3 0,5 1 2 0,0-1-1 15,0 2-2-15,-2-1 2 0,2-1-1 0,0 2 2 0,0-2-3 16,-4 0 2-16,4 0 0 0,0 1-1 0,0-1-1 16,-4 0 0-16,4 2-2 0,0-2 1 0,0 0 1 0,0 0-3 15,0 1 2-15,0-1-1 0,0 0 1 0,0 2 1 0,0-2-3 16,0 0 1-16,0 0-2 0,0 0 4 0,0 0 0 0,0 0 0 16,0 0-2-16,0 0 1 0,0 0 1 0,0 0 0 15,0 0 1-15,0 0-1 0,0-2 0 0,0 2 0 0,0 0 0 16,0-1 0-16,4 1 0 0,-4-2 4 0,4 2-3 0,-4-1-1 15,0-1 3-15,2 2-1 0,-2-3-2 0,5 3 0 16,-1-1 0-16,-4-1 0 0,2 1 5 0,-2-1-1 0,6 0 1 16,-6 1-2-16,4 0 1 0,0-2 4 0,-4 1 1 15,2 1-1-15,2-1 6 0,-2-1 0 0,3 2-2 0,-1-3-1 16,-2 3-4-16,2-2 3 0,-2 2-4 0,6-2-1 0,-6 0-3 16,2 0-1-16,1 1-1 0,-3-1 0 0,4 0 3 0,-2 0-2 15,0 2-5-15,-2-2 4 0,4 0 3 0,-1 0-2 0,-1 1-1 16,-2-1 2-16,6 0-1 0,-6 0-1 0,2 2 0 15,-2-2 0-15,7 0-3 0,-7-1 6 0,-2 3-3 0,6-2 0 16,-2 0 0-16,0 0 0 0,-2 0-3 0,4 0 6 16,-2 1-3-16,1-2 2 0,-3 1 0 0,6 0-2 0,-6 0 0 15,2 0-2-15,2 0 1 0,-1 0 1 0,-3 0 0 0,4 0 0 16,2 0 0-16,-6 0 0 0,4-1 0 0,3 1 0 0,-7 0 0 16,6 1 0-16,-6-2 0 0,4 1 0 0,-2-1 0 15,3 2 0-15,-1-3 0 0,2 2 0 0,-6 0 0 0,6-2 0 16,-6 3 3-16,5-3-3 0,1 2 0 0,-6-1 0 0,4 0 0 15,2 0 0-15,-6 0 0 0,5-1 0 0,1 2 0 16,-6-1 0-16,6 1 0 0,-2-2 0 0,1 1 0 0,-1 1-2 16,-2-2 1-16,2 2 1 0,-2 0 0 0,-2-1 3 15,7 1-3-15,-7-1-2 0,4 2 1 0,-6-1 1 0,8 1 0 0,-6-1 0 16,2 0 0-16,-2 2-2 0,7-3 3 0,-9 3-4 16,2 0 3-16,4-2-2 0,-2 0 0 0,0 1 2 0,-2-1-4 15,2 0 2-15,1 1 0 0,-3 0 0 0,2-1 1 16,-2 0-3-16,6 1 2 0,-8-1 0 0,2 0-1 0,4 0 5 15,-6 1-6-15,9 0 3 0,-9-1 1 0,2 0 0 16,2 1-3-16,-2-1 3 0,2 0 0 0,0 1 0 0,-4 1 0 16,2 0 0-16,-2-2 0 0,4 1 0 0,1 2 0 0,-5-3 0 15,0 3-3-15,2-1 3 0,-2-1 0 0,0 1 0 0,4 1 0 16,-4-2 0-16,2 2 1 0,-2-2 5 0,0 2 1 0,0 0 2 16,0 0-1-16,4-1 0 0,-4 1-1 0,0-1 6 15,0 1 3-15,4 0 3 0,-4 0-2 0,0-2 1 0,0 2 5 16,0 0-4-16,0 0 3 0,0 0-7 0,0 0-5 15,0 0-8-15,0 0 3 0,0 0-11 0,0 0-35 0,0 0-52 16,0 0-80-16,0 0-104 0,-4 0-128 0,4 0-33 0,-4 0-49 16,4 0-40-16,0 0-3 0,-6 0-30 0,6 0 198 15</inkml:trace>
  <inkml:trace contextRef="#ctx0" brushRef="#br0" timeOffset="-36480.36">12332 9308 239 0,'0'4'150'0,"0"-3"18"16,-2 2-27-16,2-1-7 0,-4-1-21 0,4-1-14 0,0 2-11 16,0-2-14-16,0 0-10 0,0 0-11 0,0 0-9 15,0 0-3-15,0-2 5 0,0-1-2 0,0 0 1 0,0 0 5 16,4 0 6-16,-4-1 4 0,2 1 5 0,-2-2 3 0,0 1 3 15,5-2 3-15,-1 1 3 0,-4-1 0 0,2 1-3 0,-2 0 0 16,0-1-4-16,4 1-3 0,-2-1-2 0,-2 2-2 16,4-1-2-16,0-1-2 0,-4 0-8 0,2 0-5 0,2 0 19 15,1 0 1-15,-3 0-2 0,4-2-1 0,2 1-7 0,-6 0 1 16,9-2 0-16,-5 1 1 0,4-2 7 0,0-1 2 16,3 1 6-16,-3-1 5 0,7-1 7 0,-3 0 4 0,-1 0 5 15,3-1 9-15,5 1 1 0,-5-2 0 0,5 1-3 0,-5-1-9 16,3-1-5-16,2 1-10 0,-5 0-5 0,5 0-16 15,0 1-9-15,-5-1-4 0,3 1-8 0,-3 1-4 0,1-2-5 16,-1 2-1-16,5 2 0 0,-4-2-3 0,-1 1-1 0,1 0-1 16,-1 1 4-16,5-1 4 0,0 3 1 0,-5-2 1 0,3 2 0 15,1-2 6-15,3 2-4 0,-2 0-2 0,2-1-3 16,1 0-5-16,-1 2-4 0,4 1-3 0,-4-2-3 0,4 2-4 16,-1 0-2-16,-3 0-2 0,4 2-1 0,0-1-2 15,0 2-1-15,-4 0 0 0,3 0 0 0,-3 1 0 0,2 2 0 16,-2-1 0-16,-3 2 0 0,-1-1 0 0,6 2 2 0,-7 0 0 15,-1-1-2-15,8 4 0 0,-9-2 0 0,3 0 0 0,2 1-3 16,-5 2-2-16,7-1 1 0,-3 0-5 0,1 3-9 16,2 0 1-16,0-1 5 0,1 2 2 0,-1 0 1 0,0 2 5 15,2-1-1-15,-3-1 2 0,1 2-3 0,-2-1-4 16,-3 2 1-16,3-2 1 0,-4 3 4 0,3-3 2 0,-3 2 4 16,-5-1-1-16,5-1-4 0,-3 1 2 0,-3 1 1 0,1-2 0 15,-6 1 0-15,5 0 0 0,-5 0-3 0,2 1 2 0,-6 0 4 16,6 2 1-16,-6-1-6 0,3 2 1 0,-5 1-2 0,0 3-8 15,-5 0-30-15,3 2-32 0,-2 5 1 0,-2 1 18 16,-2 4 2-16,-1-1-5 0,-1 0-5 0,0 2 4 0,-5-1 4 16,3 1 4-16,0-1 1 0,-5-1-15 0,-2 2 10 15,7-2 16-15,-5-1 14 0,1 3 4 0,-1-3 10 0,1 1 3 16,-1-2 5-16,1 1 1 0,-1 1-2 0,-3-1 3 16,3 5 0-16,-4-3-17 0,9 1-2 0,-9-1 5 0,5-2 4 0,-1-1 2 15,1-2-1-15,-5-2 1 0,9-2-1 0,-9-2 0 16,4-2-2-16,-3 0 9 0,1-3-1 0,-2-2 2 0,-1 1 1 15,-3-4 0-15,2 2 0 0,-4-1 0 0,0-1 0 0,-2 1 0 16,-2-1-4-16,-2 1 4 0,-4-2-1 0,2 1 1 16,-2-1 0-16,0 0 0 0,-3 0 0 0,3-1 0 0,0-1 3 15,2-1-2-15,0 2 4 0,2-4 2 0,4 2 3 16,-2-3 2-16,2-1 3 0,-2-2-2 0,4 0 1 0,2-2 5 16,-2-2-2-16,0-1-2 0,-4 1-1 0,4-2-2 0,1-2-1 15,-1 1 2-15,-2-4-3 0,-2 1-1 0,2-3-3 0,-2 2-4 16,6-4-2-16,-10-2 0 0,10 1 0 0,-2-2 0 15,0-2 0-15,2 1 0 0,3-2-3 0,1-2 2 0,2-2-2 16,-1-2 0-16,7 1-2 0,-3-2 5 0,1-2-1 0,5 1 1 16,0-1-3-16,1-1 2 0,5-1-2 0,0 0 2 15,-2 0 1-15,6-1 0 0,0-2 0 0,4 1 0 0,-2-1 0 16,6-1 0-16,-1 2 0 0,3-2-2 0,-4 1 1 16,4 1-3-16,1-1 6 0,-3 1-1 0,2 1-1 0,1 1-3 15,3 3 2-15,-6 1-1 0,3 2-3 0,-5 1 4 0,4 3-2 16,1 1-3-16,-5 1-8 0,4 2-14 0,-4 3-31 0,5 0-55 15,-5 3-86-15,2 0-106 0,-6 5-123 0,7-2-1 16,-7 3-34-16,2 1-60 0,-2 1 6 0,-2 1-13 0,4 1 133 16</inkml:trace>
  <inkml:trace contextRef="#ctx0" brushRef="#br0" timeOffset="-30430.19">13984 9934 131 0,'0'-1'64'0,"-8"-2"1"0,6-1-5 0,-2 2-12 15,2-1-14-15,-3 0-13 0,1 0-6 0,2-2-6 0,-2 2-3 16,2 0-6-16,-2 0-6 0,0-1-4 0,4-1-6 0,-2 2-2 16,-2-1 3-16,-1-1-1 0,3 2 4 0,-2-1 0 0,2-1 2 15,2 1 0-15,-8-1 2 0,8 1 0 0,-2 0 6 0,-2-1 7 16,2 2 6-16,2-2 8 0,-5 2 1 0,1-1 2 15,4 1 2-15,-2-2 3 0,-2 1 2 0,0 1-3 0,4-2 1 16,-6 1 0-16,6 1 0 0,-2-2-2 0,-2 2-3 16,-1-1 0-16,3 1-1 0,-2 0-2 0,2 0 0 0,-2 0 5 15,0-1-1-15,-2 2 3 0,4-1-1 0,-7 1 5 0,7-1 0 16,-2 0-2-16,0 0-4 0,-2 1 0 0,4 0 1 16,-7 0-4-16,7 1-3 0,-2-1-2 0,2-1 3 0,-2 2 3 15,0-1-3-15,2 1-3 0,-4-1 1 0,2 1 2 0,-1-3 1 16,3 3-1-16,-6 0-1 0,8-1 0 0,-6 1 5 0,4-1 0 15,2 1 2-15,-4-1 2 0,0 2 2 0,1-1 4 16,-1-1 0-16,4 1 9 0,-2 1 5 0,2-2 1 0,-4 0-1 16,4 2-6-16,-4-1-5 0,4 0-6 0,-2 1-5 15,2 0-4-15,0 0-7 0,0-2 2 0,0 2-2 0,-4 0 7 16,4-1 4-16,0 1 7 0,0 0 4 0,0 0 5 0,0 0 3 16,4 0 7-16,-4 0 1 0,0 0 5 0,2 0 7 0,-2 0 2 15,4-2 1-15,0 2-2 0,-2 0-4 0,2 0-4 16,-1 0-9-16,5 0-5 0,-6 0-3 0,4 0-7 0,2 2-1 15,-6-2-2-15,9 3-2 0,-5-1 5 0,4 2 7 16,5 2-3-16,-7 0 0 0,2 1-2 0,1 4 1 0,3 1-5 16,-6 1-4-16,7 2-2 0,-5 2 3 0,1 1 1 0,-3 0 6 15,2 1 1-15,-4 1 6 0,3-2 6 0,-3 0 8 0,0 0 10 16,0 0 1-16,3-2 2 0,-7 2 3 0,4-3-5 16,2 2-5-16,-2-4-9 0,0 1-10 0,-1-1-6 0,1-2-9 15,0 1-2-15,0-2-10 0,2-1-5 0,-1 0-3 0,3 0 0 16,-8-1-3-16,6-2 4 0,-1 0-5 0,-1 0 0 15,0-2-2-15,0 1 1 0,2-2-1 0,-6 0-16 0,5-2-16 16,1 1-31-16,-6-1-29 0,6 0-35 0,-6-1-32 0,5-1-37 16,-3 1-30-16,0-1-15 0,-2-1 36 0,4-1 11 15,-2 2-7-15,0-2-11 0,-2 0-9 0,-2-1-9 0,5 2 11 16,-3-3-8-16,-2 2-17 0,0-3 19 0,0 3 13 0,0-1 25 16,0-1 18-16</inkml:trace>
  <inkml:trace contextRef="#ctx0" brushRef="#br0" timeOffset="-29850.86">14087 9751 20 0,'0'-6'142'0,"2"2"29"0,-2-1-15 0,5-1-36 0,-5 2-28 16,2-1 0-16,-2 1-4 0,0-1-4 0,4 1 2 15,-4 1-3-15,4-1-2 0,-4 0 0 0,0 1-1 0,0 0-2 16,0 0 2-16,0 2 11 0,0-3-2 0,2 3 1 0,-2 0-10 16,0-1-5-16,0 1-10 0,0-1-10 0,0 2-3 15,-2-1-8-15,2 1-1 0,0 0-6 0,-4 0-1 0,0 1-4 16,4-1 2-16,-7 2-6 0,7-1-4 0,-2 2-5 0,-6-2 0 16,2 4-3-16,0-2 0 0,0 0-4 0,-9 2 0 0,5-1-1 15,1 1-1-15,-5-1 0 0,2 1-3 0,-3 1 2 16,-1-2 1-16,-1 1 6 0,5-1 9 0,-5 1 4 0,1-2 2 15,-3 0 6-15,2-2 3 0,1 2 4 0,8-1 14 16,-7-2 1-16,3 1-3 0,1 1 0 0,5-2 0 0,-4 0 2 16,4 0 2-16,-3 0-2 0,3 0-4 0,2 0-4 0,-2 0-8 15,4 1-5-15,-2-1-7 0,0 0-7 0,1 0-9 0,-1 0-7 16,2 0-6-16,2 0 0 0,-4 0-1 0,0 0 3 0,4 0-2 16,0 1-1-16,-2-1 0 0,2 0 0 0,0 2 0 15,0-2 0-15,0 2 0 0,-4-1 0 0,4 1 0 0,0 1 3 16,0 0-3-16,-4-2 4 0,4 2-1 0,0 0 2 15,0 3-5-15,0-1 4 0,0-1-2 0,-2 1-5 0,2 1 4 16,-5 0 1-16,5 1-2 0,0-1 0 0,-2 2 0 0,2-2-3 16,0 1 4-16,-4 0-2 0,4 0-1 0,-4 0 0 15,4 1 1-15,0-2 1 0,0 1 0 0,0-1 0 0,0 0 0 16,0 2 0-16,0-4 2 0,4 2-1 0,-4 0 2 0,4-2-1 16,-4 3-5-16,0-3 1 0,2 2 2 0,-2-1 0 0,5-1 0 15,-3 1 3-15,2-2-1 0,0 1-2 0,-2 1 0 16,-2-2 1-16,8 1 1 0,-8-2 1 0,2 1-2 0,2 0-1 15,-1 0 0-15,5 0-7 0,-8 0-44 0,2-2-78 16,4 2-103-16,-6 0-75 0,8-2-46 0,-8 1-105 0,2 1-55 16,3-1-45-16,-1 1 61 0</inkml:trace>
  <inkml:trace contextRef="#ctx0" brushRef="#br0" timeOffset="-16104.11">17424 13719 8 0,'-4'-2'157'0,"4"1"40"0,0-2-14 16,-2 1-31-16,2 0-13 0,0 1-26 0,-5 1-20 15,5-3-16-15,-4 3-10 0,4-1-10 0,0-1-6 0,0-1-6 16,0 2-5-16,0-1-2 0,0 1 1 0,0-1 1 0,0 0 5 15,0 0 10-15,0 0 12 0,0-1 10 0,4 0 6 16,1 2 6-16,-5-2 1 0,0-1-1 0,2 3 0 0,2-2-5 16,-2 0-3-16,-2 0-3 0,8 2 0 0,-8-2-3 15,2 0 1-15,2 1 1 0,-2 0 24 0,7 0 17 0,-7 0 13 16,2 1 18-16,0-1 13 0,2 1 19 0,-4 1 27 0,7-2 25 16,-3 2 25-16,0 0 1 0,4 2 4 0,1-2-2 0,-1 1-28 15,2 1-44-15,1-1-43 0,5 2-34 0,-1 0-29 0,-1 0-17 16,3 0-18-16,6 0-12 0,-2 0-4 0,-1 0-6 15,9-1-2-15,-4-1-6 0,2 0-2 0,2 1-6 0,4-2 5 16,-2-2-4-16,5 2 3 0,-1 0-3 0,0-1-1 16,-4 1 0-16,0 0-6 0,4 0 0 0,-8 1-2 0,4-1 1 15,0 2 0-15,3 0 0 0,-3 1 4 0,0 0 3 0,0 1-3 16,0 0 1-16,0 3 2 0,0-3 0 0,0 2 3 16,2 0-2-16,0 0-3 0,-2 1 6 0,5 1 2 0,-1 0 2 15,0-2-2-15,-8 0 0 0,8 0-1 0,-4-1 0 0,-2 0 0 16,-2-2-10-16,2 2 1 0,-2-1 2 0,-2-1-3 0,0 0-2 15,-4 0-3-15,4 0 4 0,-5-1 0 0,3 1-2 16,-8-1-2-16,1 0 0 0,-1 0 0 0,-3-1 3 0,-1 1 0 16,-3-1-3-16,4-1 3 0,-5 2 0 0,-1-2-1 15,-2 0 3-15,-2 0 0 0,2 0 3 0,-3 0 0 0,1 0 10 16,0 0 4-16,-4 0-6 0,2 0-2 0,-2 0-8 0,4-2 0 16,-4 1 2-16,2-1 0 0,-2 1-10 0,0-1-2 0,0 0 0 15,0 1-8-15,0-2-15 0,0 0-18 0,4 2-20 0,-4-1-24 16,0 1-27-16,0-2-43 0,0-1-70 0,4 3-94 15,-4-2-113-15,0 2-46 0,0-2-95 0,0 0-83 0,0 1 55 16,0-1 15-16,0 0 35 0,0 0 48 0,0 2 37 16,-4-2 97-16</inkml:trace>
  <inkml:trace contextRef="#ctx0" brushRef="#br0" timeOffset="-13636.34">19367 7417 120 0,'4'-3'88'0,"-4"2"15"0,0-2-8 0,2 0-19 15,-2-2-19-15,4 2-13 0,-4 0-6 0,0 2-2 0,0-2 0 16,0 0-1-16,0 0 6 0,0 0 1 0,0-1 1 0,0 2-4 15,0-1-2-15,0 0 0 0,0 0 2 0,0-2 6 16,0 2 2-16,0 0 1 0,0-1 6 0,0 1-4 0,0-2-4 16,0 2 0-16,-4-1-1 0,4 1-5 0,-2-2-3 15,2 2-3-15,0-2-1 0,0 1 1 0,0 1 5 0,-4-1 3 16,4-1-2-16,-4 2-1 0,4-1-1 0,0-1-5 0,0 2-3 16,-2-1-1-16,2 0-3 0,0 0 3 0,0 0-2 0,-4 1 1 15,4 0-2-15,0-1-9 0,-5 3-2 0,5-2-7 0,0 2-1 16,0-1 0-16,0 1 3 0,-2 1 8 0,2 0 0 15,0 0 2-15,0 1 1 0,-4 2-2 0,4 0-2 0,0 2-4 16,0 1-3-16,0 0-1 0,-2 3-2 0,2 0-1 16,0 3-4-16,0 1 1 0,-4 1-1 0,4-1 1 0,-4 2-2 15,4 0 2-15,0 0 2 0,-2 0-3 0,2 0-1 0,0 0 2 16,0 0 0-16,-4 0 2 0,2 2 1 0,2-2-2 0,-5 1 0 16,1 1 0-16,4 1-3 0,-2 0 1 0,2 1 0 15,-8-1-1-15,8 3 0 0,-6 0 0 0,4 0 2 0,-2 2-3 16,-1-1 2-16,-1 2 2 0,4 0 1 0,-2 1-1 0,0 1-1 15,2 1-1-15,-4 0 2 0,1 2 2 0,1-1 0 16,2-1 1-16,-2-1-1 0,0 1 5 0,2-2-2 0,-2-1-1 16,2 0-1-16,-2 0 3 0,-1-2 0 0,3 3 2 15,-2-3-1-15,2 1-2 0,2-1 1 0,-8-1-2 0,8 0 1 16,-2 2-4-16,2-1 1 0,-4 1 0 0,2 0-2 0,2 2 0 16,-9 0 2-16,9 2 1 0,-2 2-4 0,2 1 2 0,-4 0 0 15,0 1-1-15,4-1 2 0,-2 2-2 0,-2-1 0 16,2 2 4-16,2-1 2 0,-4-1 0 0,0-1 1 0,4 2 1 15,-3-2-4-15,3 1 0 0,-4-1 0 0,2 2-3 16,2-1 4-16,-4 2 0 0,0 0-2 0,4-1-1 0,-2 2-2 16,2 0 1-16,0 3-1 0,-4-1 0 0,4 0-3 0,-4 0 1 15,4-2-1-15,-2 1 0 0,2-2 2 0,-5 0 1 0,5 0-1 16,0 1 3-16,-2-1-1 0,2-1 1 0,-4 1-4 16,0 0 0-16,4 0 2 0,-2 1 4 0,-2 2 3 0,4 1 4 15,-2 2-1-15,2 1-4 0,0-3 1 0,-4 1-1 0,4-3-1 16,-4 1 3-16,4 1 1 0,0-4 4 0,4 1 5 15,-4 1 7-15,0-1 5 0,0-1 0 0,4 0 6 0,-4 2 5 16,0-1 2-16,0 4 3 0,0-1 3 0,0 1 3 0,0 2 2 16,0-1 2-16,0 0 5 0,0-1 2 0,0 1 3 0,0-3 2 15,0 0 0-15,-4 0-3 0,4-2 0 0,-4 1-6 16,4-3-5-16,0 0-11 0,0 1-6 0,0-1-8 0,0-2-9 16,0 3 3-16,0 0 3 0,4-1 2 0,-4 2-4 0,4-1 1 15,-4 0-1-15,2-2-5 0,-2-1-5 0,6 0 6 16,-6 0 10-16,4 0 14 0,0 0 4 0,-2-1 6 0,-2-1 6 15,5 1-4-15,-3-1-8 0,-2 1 15 0,4-1 43 16,-4 1 17-16,4 1-1 0,-4 0-10 0,0 0-12 0,0 1-8 16,0 1-11-16,2-1-21 0,-2 1-18 0,0-2 0 0,0 0-5 15,0-1-8-15,0 0-4 0,0-1-11 0,4 0 0 0,-4-3-4 16,4 1-2-16,-4-1-2 0,2 1 2 0,2-1-2 0,-4 1-1 16,3-2 2-16,-3 0-5 0,4-2 3 0,0 2 0 15,-4-1 1-15,0 1 1 0,2 1-5 0,-2-1 3 0,4 2 1 16,-2-1 4-16,-2 1 0 0,4-1 0 0,-4-2 2 15,0-1 5-15,4 1-5 0,-4-3 5 0,0 2-6 0,0-3 5 16,0 1-4-16,0-1-1 0,0-1-3 0,-4-2-6 0,4 0 1 16,0 0-2-16,-4-2 3 0,4 1-5 0,0-3-3 0,0 0 0 15,0 0 0-15,-2-2 5 0,2 1-4 0,0-2 3 16,0 1 0-16,-4-1-2 0,4 2 2 0,0-2-2 0,0 1-2 16,0-1 0-16,0 0 2 0,0 0 7 0,0 0 0 0,-2 2 0 15,2-1-5-15,0 0-4 0,0 1 5 0,0 0 2 16,0 1 9-16,0 0 4 0,0 1-4 0,0 1 0 0,0-1-6 15,0 1 9-15,0-1-7 0,-4 1 2 0,4-2-3 0,0 1 0 16,0 1-1-16,-4-2-1 0,4 1 1 0,0-1 0 16,0 0 4-16,0-2 0 0,0 3 1 0,0-3-1 0,0 2-1 15,-3-1-2-15,3 1 5 0,0 0 6 0,0 0 3 0,0-1-1 16,0 2 2-16,0-1-5 0,0 0 2 0,0 0 2 0,0 0 0 16,0-2 0-16,0 2 0 0,0-2-1 0,-4 1 3 15,4-2-10-15,0 0 6 0,0-1-1 0,0 1 5 0,0-2-3 16,0 1 2-16,0-2 0 0,0 0-8 0,0 0 0 15,0 0 6-15,0 1 0 0,0 1-1 0,0-2-3 0,0 1-3 16,0 1-5-16,0-2-2 0,0 3-6 0,0-2 3 0,0 0 0 16,0 3-1-16,0-2-4 0,0 2 0 0,0-3 0 0,0 1-1 15,0-1-1-15,0-1-4 0,0 0-1 0,0 0 1 16,4 0-10-16,-4-1-16 0,0-2-15 0,0 1-38 0,0-1-17 16,0 1-11-16,0 0-12 0,0-3-28 0,0 1-70 0,0-2-128 15,0 0-167-15,0-3-128 0,0-1-92 0,0-1-114 16,-4-4 138-16,2-2 50 0,2-4 83 0,-4-4 13 0,0-5 165 15</inkml:trace>
  <inkml:trace contextRef="#ctx0" brushRef="#br0" timeOffset="-10945.29">19166 10063 78 0,'0'-1'58'0,"0"-1"11"0,0 1-10 0,0-1 0 0,-2 2-6 0,2-1-12 15,0 1-7-15,0 0-8 0,0-2-3 0,-4 2-5 16,0 0-5-16,4 0-3 0,0 2-1 0,-2-2-2 0,2 0 1 16,0 0-3-16,-4 1 3 0,0-1-2 0,4 0 2 0,0 2-1 15,-2-2-1-15,-3 0-2 0,5 0 0 0,0 1-1 16,0-1-1-16,-2 0 1 0,2 0 5 0,0 0 0 0,0 0 3 15,-4 0 1-15,4 0 2 0,-4 0 2 0,4-1 2 16,0 1 0-16,0 0 2 0,-2 0 3 0,2-2 3 0,0 2 2 16,-4 0 1-16,4-1 0 0,0 1-1 0,0 0-2 0,0 0-7 15,-2-2 1-15,2 1-5 0,0 1-1 0,0 0-1 0,0-2-1 16,0 2-1-16,-4 0 4 0,4 0-2 0,0-1 1 0,-4 1-3 16,4 0-1-16,0-2 1 0,0 2 0 0,0 0-3 15,-2 0 2-15,2-1 0 0,0 1-1 0,0-2 0 0,-5 2 0 16,5 0-2-16,-2-1-2 0,2 1-2 0,0-2-1 15,0 2-2-15,-4-1 0 0,4 1 3 0,0 0-2 0,-4 0 0 16,4-2-1-16,0 2 0 0,0 0 0 0,0-2 0 0,0 2 0 16,-2 0 0-16,2 0 0 0,0 0 0 0,0 0-3 15,-4 0 2-15,4 2 0 0,-4-2-2 0,4 0-1 0,0 2-1 16,0-2-4-16,0 0 1 0,0 0-1 0,-2 1-1 0,2-1-1 16,0 2 2-16,0-1-1 0,-4-1-1 0,4 2 2 15,0-2 2-15,0 1-1 0,0-1 2 0,0 2-4 0,0-1 4 16,0-1-1-16,0 2 2 0,0-2 0 0,0 1 4 15,0-1 0-15,0 2-2 0,0-2-1 0,0 0 0 0,0 0 0 16,0 1-3-16,4-1-5 0,-4 0-5 0,2 2-3 0,-2-2-3 16,0 0-4-16,0 0 0 0,4 1-3 0,-4-1-2 0,0 0 0 15,4 0 1-15,-4 2 6 0,0-2 4 0,0 1 6 0,2-1 4 16,-2 2 4-16,0-2 2 0,0 1 2 0,4-1 0 16,-4 2 1-16,4-1 4 0,-4-1 1 0,0 2-1 0,0-2 6 15,0 1 2-15,0-1 3 0,0 2 0 0,0-2 5 16,0 0 6-16,0 0 6 0,0 1 3 0,0-1 8 0,0 0 2 15,0 1 1-15,0-1 4 0,0 0 0 0,0 0 2 0,0 0 6 16,0 0 2-16,0 0 2 0,0 0 0 0,0 0 3 16,0 0 5-16,-4 0 3 0,4 0 11 0,0 0 5 0,-4 0 1 15,4-1 4-15,0 1 2 0,0 0 5 0,0-1 8 0,-2 1 6 16,2 0 8-16,0 0 4 0,0-2 4 0,-4 2 36 0,4 0 36 16,0-1 20-16,-4 1 10 0,4 0 6 0,0 0-8 15,0-2-8-15,0 2-14 0,-2 0-18 0,2 0-17 0,0-1 2 16,0 1-16-16,-4-2-19 0,4 2-16 0,0 0-12 0,0 0-5 15,0-1-5-15,0 1-8 0,0 0-10 0,4-2-4 16,-4 2-7-16,2 0-5 0,-2 0 0 0,0-1-6 0,4 1-1 16,0-2-3-16,-4 2 0 0,2-1-3 0,-2 1-1 0,4-2-2 15,0 1-4-15,-2 1-3 0,3-3 1 0,-3 3-2 0,-2-2-3 16,8 1-6-16,-8-1-3 0,2 2-1 0,4-1-3 16,-2 1 2-16,0 0-2 0,-2-2-3 0,5 2 4 0,-3 2 3 15,0-2 3-15,-2 1-1 0,6-1-1 0,-6 3 1 16,2-1 5-16,-1-1-1 0,1 2 4 0,0-1 0 0,-2 1 0 15,2 0-1-15,-2 1-1 0,-2-1 1 0,0 1-2 0,4 0-6 16,-4 0-5-16,4 1-2 0,-4-1-6 0,-4 2-3 0,4-1 0 16,-4 1 2-16,4-2-1 0,-2 1 5 0,-2-1 5 15,2 1-2-15,2-1 5 0,-8-1-4 0,5 0-2 0,-1 0-2 16,2 0 0-16,-6-1-5 0,6-2-5 0,-6 1-6 0,1-1-2 16,5-1-3-16,-2-1-1 0,-2 1 0 0,2-2 0 15,2 0 0-15,-6-2 0 0,6 1 0 0,-3-2 0 0,3 1 0 16,-6-1 0-16,8 2 0 0,-2-2 0 0,2 1 0 15,0 1 0-15,0-1 0 0,0 1 0 0,0-1 3 0,0 1 5 16,0 1 2-16,2-2-2 0,-2 2 3 0,8-1-5 0,-8 1 0 16,7 0-2-16,-5 1 5 0,2 1-2 0,0-1-2 0,-2 1 0 15,4-1 4-15,-2 2-1 0,2 2 2 0,-1-1-2 0,-3 1 1 16,6 1-1-16,-6 0 0 0,2 0-1 0,0 1 4 16,-4 2-5-16,2-1-1 0,2 2 4 0,-4-1 0 0,0 1 2 15,-4 1-2-15,2-2 4 0,2 2 1 0,-8-1 2 16,8-1-4-16,-6 0 2 0,2 0-3 0,-3-1-3 0,5-1-8 15,-6-1 0-15,2-1 0 0,4-1 0 0,-6 1 0 0,1-2 0 16,5-2 0-16,-6 1 0 0,2-3 0 0,-4 2 0 0,7-4 0 16,-5 1 0-16,6-2 0 0,-2-1 0 0,2 2-4 15,-2-3-1-15,0 3 0 0,4-2 3 0,0 1-2 0,0 1-1 16,4-1 3-16,0 1 1 0,-2 0 1 0,2 1 0 0,-2 1 0 16,6-1 0-16,-5 2 0 0,3 0 0 0,-2 0 0 15,2 1 0-15,2 1 0 0,-6 0 0 0,5 1 0 0,-3 0 4 16,2 0-3-16,-2 1 6 0,-2 0-2 0,2 3 4 15,0-3-7-15,-2 4-2 0,-2-1 0 0,0 1 0 0,5-1 0 16,-5 1 0-16,-5 1 0 0,5-1 0 0,0 0 0 0,-2 1 0 16,-2 0 0-16,0-1 0 0,-2 1 0 0,4-3 0 0,-2 1 0 15,0-1 0-15,-3 0 0 0,5-1 0 0,-6-2 0 0,6 0 0 16,-6 0 0-16,6-2 0 0,-2-1 0 0,1 0 0 16,3-1 0-16,-4-1 0 0,0 1 0 0,4-2 0 0,0 0 0 15,0 1 0-15,0-1 0 0,4 2 0 0,0-1 0 16,-4 1 0-16,3-1 0 0,1 2 0 0,-2 0 0 0,2 2 0 15,0-1 0-15,-2 2 0 0,-2 0 0 0,8 0 0 0,-8 0 0 16,2 2 0-16,3-1 0 0,-5 2 0 0,2 0 0 0,-2 0-236 16,0 2-196-16,4-1-288 0,-4 1-455 0,0-1-348 15,0 2 67-15,-4 0 196 0,2 0 500 0,-3 0 354 0</inkml:trace>
  <inkml:trace contextRef="#ctx0" brushRef="#br0" timeOffset="-5492.23">17256 7692 42 0,'4'4'83'0,"-4"-3"6"16,0 3-4-16,3-3-8 0,-3 2-13 0,0-1-14 0,0 1-9 15,0-2-5-15,0 1-4 0,4-2-2 0,-4 2-2 16,0-2 1-16,0 2 0 0,0-2-2 0,4 0 7 0,-4 2 6 15,0-2 0-15,0 0-2 0,0 1 2 0,0-1-3 0,0 0-3 16,0 0-4-16,0 0-2 0,0 0-5 0,0 0-2 0,0 0-3 16,0 0 1-16,0 0-2 0,0 0-3 0,0 0 2 15,0 0-4-15,0 0-2 0,0 0 0 0,0-1 0 0,0 1-4 16,0 0 1-16,0 0 0 0,0 0 1 0,0 0 0 0,0 0-1 16,0 0 1-16,0 0 2 0,0 0-2 0,0 0 0 15,0-2-2-15,0 2 1 0,0 0 0 0,0 0-1 0,0 0 0 16,0-2 1-16,2 2 1 0,-2 0 1 0,0 0 2 0,0-1 0 15,4 0 0-15,-2 1 0 0,-2-2-2 0,4 2 2 16,0-1-3-16,-4-1 2 0,2 1-2 0,3 1 2 0,-1-2-4 16,-2 1 5-16,2-1-4 0,-2-1 1 0,2 1 1 0,0 1-2 15,-2 0 0-15,2-1 3 0,-2 1-2 0,3-2 1 16,-1 1 3-16,-2 2-3 0,2-1 2 0,-2-1 1 0,2 1 3 16,0-1-1-16,-2 1-2 0,-2-1 0 0,4 1-4 15,1-1 3-15,-3 1-4 0,2 1 1 0,-2-3 2 0,-2 3-2 16,4-2 0-16,0 1 1 0,-2-1 1 0,2-1-1 0,-2 3 0 15,-2-1 0-15,9-1 3 0,-9 0-4 0,2 0 1 0,2 0 0 16,0 1-2-16,-2-1 1 0,2 1 0 0,-2-1 1 0,2-1-1 16,1 2 0-16,-3-1-2 0,-2 0-2 0,6 1 3 15,-6 0 0-15,4-1-1 0,0 1 0 0,-2-1 3 0,2 1-1 16,-2-1-1-16,-2 2 1 0,9-1 2 0,-7-1-3 16,-2 1 2-16,8-1 2 0,-8 0 2 0,6 1 1 0,-4 0 1 15,-2 1 0-15,9-2 0 0,-7 1 0 0,2-1-1 0,-2 1 1 16,6-1 3-16,-6 2-3 0,-2-3 1 0,6 3-6 15,-2-1-1-15,1-1 1 0,-3 0-1 0,2 1 1 0,0 0-4 16,-2-1-1-16,2 1 1 0,-2-1 0 0,2 1-1 0,0 1 1 16,-1-2-3-16,-3 2 4 0,6-1-3 0,-6 1 0 0,4-2-1 15,0 2 5-15,-2-1 1 0,2-1 2 0,0 2 1 16,-2 0-1-16,3-1-1 0,-3 1-1 0,2 0 4 0,0-2-3 16,-2 2 1-16,2-2-1 0,-2 2 1 0,2-1-4 15,0 1-1-15,-2 0 0 0,3-1 1 0,-3 1-1 0,2 0-1 16,0 0-2-16,-2-2 1 0,2 2 0 0,0 0-3 0,-2 0 0 15,2 0 2-15,-1 0 1 0,-3 0 0 0,8 0 2 0,-6 0-2 16,-2 0 3-16,6 0-2 0,-2 0 0 0,0 2 0 0,-2-2 0 16,-2 0 0-16,9 0 3 0,-7 1-1 0,2-1-2 15,-2 0 2-15,2 1 2 0,0-1-1 0,-2 0 0 0,2 2 2 16,-2-2 0-16,3 2 2 0,-1-2 3 0,-2 1-1 16,4-1 1-16,-6 2 2 0,8-1 2 0,-6-1 0 0,2 2 3 15,1-2 0-15,1 1 1 0,-6 1 1 0,2-1 3 0,6 1 2 16,-6-2 14-16,2 3 3 0,-2-3 6 0,3 1 2 15,-1 2 4-15,-2-1 5 0,2-1 0 0,-2 1 1 0,2-1 0 16,0 2 0-16,-2-1-1 0,7-1-1 0,-7 2-2 0,2-2 2 16,-2 1 3-16,2 1 2 0,0 0-8 0,-2-1-1 0,2-1 1 15,-2 2-2-15,3-1-1 0,-1 0-1 0,-2 0 2 16,6 1-3-16,-6 0 1 0,2-1-5 0,-2 1-1 0,7 0 1 16,-9-1 2-16,2 0 0 0,4 1 2 0,-2 0 1 15,0 0 2-15,-2 0-1 0,4 0 0 0,-6 0 7 0,9 0 5 16,-7 0 5-16,2 2-2 0,0-2-2 0,-2 0-1 0,4 1-7 15,-2-1 1-15,0 0-2 0,-1 2-4 0,1-2 3 0,-2-1 1 16,6 3-4-16,-6-2-3 0,2 0-2 0,0 2-8 16,-2-3-9-16,3 2-2 0,-3 0-6 0,6-1 4 0,-6 0-4 15,2 2-3-15,-2-1-3 0,2-1 4 0,0 2-7 16,-2-2-1-16,5 1 0 0,-3-1 2 0,0 2-2 0,-2-2-3 16,6 0-2-16,-8 1-2 0,6-1 2 0,-3 2-1 0,1-1 0 15,0-1-1-15,-2 1 2 0,4 0-7 0,-6 0 0 0,8-1 0 16,-6 2 2-16,-2-2 2 0,9 1-2 0,-9 1-2 15,6-2-2-15,-4 1 6 0,2-1 1 0,0 2-3 0,-2-1-3 16,2 1 1-16,-2-2 0 0,3 1-3 0,-1 2 7 0,-2-1 1 16,4-1-10-16,-2 1 6 0,0 1-2 0,-2-2 1 15,7 2 5-15,-9-1-2 0,6 1-6 0,-6-2 4 0,2 2 0 16,6 0-1-16,-8-1-3 0,2 0 4 0,2 0-1 16,-2 0 1-16,3 1 0 0,-1-2-3 0,-4 2-2 0,2-1 3 15,2-1-1-15,-2 2 5 0,2-1-4 0,0-1 0 0,-4 2 2 16,2-1-6-16,2 1 3 0,1-2-4 0,-5 0 4 0,2 1-2 15,-2 0 4-15,4 1-2 0,-2-2 4 0,2 1 4 0,0 1 3 16,-4-2-1-16,2 2-9 0,-2 0 2 0,6-1-1 16,-6 0 2-16,5 2 1 0,-1-3-4 0,-4 3 2 0,2-2 3 15,2 1-2-15,0 0-1 0,-4 0 4 0,2-1 0 16,2 2-3-16,-4-2-1 0,2 1 1 0,-2 0 2 0,4-1-4 16,1 0-4-16,-5 1 7 0,0 0-1 0,2 0-1 0,-2-1 1 15,4 1-1-15,-2 0-1 0,-2 0-2 0,4 0 1 0,0-2 0 16,-4 2-1-16,2 0 7 0,-2 0 0 0,4 0-6 0,-2-1 1 15,-2 1 2-15,0 0 2 0,4 0-2 0,1-2-1 16,-5 2-3-16,2 0 2 0,-2 0 1 0,4-2-4 0,0 3 6 16,-4-1-2-16,2 0 0 0,2-2 2 0,-4 2-3 15,0 0-2-15,2 0 2 0,-2 0 4 0,4-1-3 0,-4 0-3 16,4 2 3-16,-4-1-3 0,3-1 1 0,-3 2 5 16,0-1 1-16,4 0-7 0,-2 0 4 0,-2 0-1 0,0 0-1 0,4 0-2 15,0 0 4-15,-4 0 0 0,0 0 4 0,2 0-7 16,-2 0 0-16,4 1 5 0,0-1-2 0,-4 2 1 0,2-1-2 15,3 1-1-15,-5-1 1 0,2-1-2 0,-2 2-3 0,4-1 5 16,0 1 5-16,-4-1-5 0,0 2-3 0,2-1 4 16,-2-1-1-16,4 2-2 0,-2 0 7 0,-2-1 0 0,4 1-2 15,0-2 0-15,-4 0-1 0,2 1 3 0,-2 0-4 16,0-1 1-16,5 1-2 0,-3-1 0 0,-2 1 1 0,0 1 2 16,4-3-2-16,-4 1-4 0,4 0 4 0,-4 1-4 0,2 0 7 15,-2-1 0-15,0 1-3 0,4-1-4 0,-4 1 6 0,4-1 1 16,-4 1 3-16,0-1 0 0,2 0-5 0,2 1 2 0,-4 0-4 15,0-1 1-15,3-1 0 0,-3 2-2 0,0-1-2 16,4 1 3-16,0-3 3 0,-4 3 1 0,0-2 1 0,2 2-4 16,-2-1 4-16,0-1-1 0,4 2-6 0,-2-2 8 15,-2 1-7-15,0 1 3 0,4-1 3 0,-4 1-3 0,4-1 2 16,-4-1 0-16,2 2-3 0,-2-1 0 0,0 1-4 16,5-2 6-16,-5 1-4 0,2-1 2 0,-2 2-1 0,0-1-3 15,4-1 4-15,0 2 1 0,-4-1-2 0,2-1 0 0,-2 2 0 16,0-1 1-16,4-1 2 0,0 2-2 0,-4-1 3 0,0 1 4 15,2-1-3-15,-2 1 1 0,4-1-2 0,-1 2-2 0,-3-1 2 16,0-1-2-16,4 2 2 0,0-2-1 0,-4 3 6 16,2-2-6-16,-2 0-3 0,4 1-2 0,-2 0 1 0,-2 0 3 15,4 0-3-15,-4 2 0 0,4-2 1 0,-2 0 3 16,-2 1-2-16,5 0 1 0,-1 0 1 0,-4 0-3 0,6-1 3 16,-6 2-1-16,2-2-2 0,-2 1 3 0,8-1 2 0,-8 2-1 15,2-2 2-15,-2 0-1 0,4 0-3 0,-2 0 1 0,3-2 1 16,-1 2 5-16,-4-1-3 0,2 1-4 0,-2-2-1 15,4 1-1-15,-2 1 4 0,-2-2-1 0,4 1 3 0,0-1-1 16,-4-1-7-16,2 1 2 0,-2 1 3 0,4 0-3 0,1-2 1 16,-5 1-5-16,2 0 6 0,2 0 0 0,-4 0-9 15,2-1 1-15,-2 2 5 0,8-2-4 0,-8-1 5 0,2 3 0 16,-2-2-1-16,4 0-3 0,-2 0 4 0,3 0 3 16,-1 0-6-16,-4 0 5 0,2 0 3 0,-2 2-3 0,4-4-5 15,0 4 1-15,-2-3 6 0,2 2-4 0,-4-1-3 0,2-1-2 16,-2 2 0-16,9-1 4 0,-9-1 1 0,2 2-3 0,-2-1-1 15,4-1-1-15,-2 3 2 0,2-2 3 0,0-1-3 0,-2 2 2 16,-2-1-4-16,6-1 2 0,-2 1 0 0,1 0 0 16,-3 0-2-16,-2 0 4 0,8 0 1 0,-6 0-4 0,2 0 7 15,-2-2-3-15,2 2 4 0,0-1-4 0,-1-1 0 16,-3 2 5-16,6-1 0 0,-2-1-4 0,0 1 3 0,-4-1-6 16,2 1 4-16,2-1-2 0,0 1 0 0,-2-1-6 0,3 1 4 15,-3 0 2-15,2 0-5 0,0 0 4 0,-2-1-1 0,2 1-3 16,-2-1-5-16,6 1 9 0,-5-1 0 0,1 2-4 0,2 0 1 15,-2-1-1-15,-2 1 0 0,6-2 0 0,-6 2 0 16,3-1 0-16,-3-1 0 0,6 2 0 0,-6-1 4 0,2 1-3 16,2-2-1-16,-2 1 0 0,-2-1 0 0,5-1 0 15,-7 2 0-15,8-1 0 0,-6-1 0 0,2 2 0 0,0-2 0 16,2 0 0-16,-3 1 0 0,1-1 0 0,0 2 0 16,-2-2 0-16,4 1 0 0,-2 1 0 0,0-2 0 0,-2 1 4 15,7-1-2-15,-7 0-2 0,2 2 0 0,-2-2 0 0,6 0 0 16,-6 1 0-16,4 1 0 0,-1-1 0 0,-1 1 0 0,2-1 0 15,-4 1 0-15,6-1 0 0,-6-1 0 0,7 3 0 0,-7-3 0 16,4 1 0-16,-2 0 0 0,0 0 0 0,-2-1 0 16,4 2 0-16,-1-2 0 0,1 1 0 0,-2-1 0 0,0 0 0 15,2 0 0-15,-4 0 2 0,2 0 0 0,1 0 2 16,-3 0-4-16,4 0 0 0,-2 0 0 0,0-1 0 0,-2 1 0 16,2-1 0-16,-2 2 0 0,7-3 0 0,-7 2 4 0,2 0-5 15,0-1 4-15,-2 1-6 0,2-1 2 0,-2 2 1 0,2-1 0 16,1 0 0-16,-3 0 0 0,2 0 0 0,-2 0 4 15,6 0-4-15,-6 0 0 0,2-2 0 0,-2 2 0 0,7 0 0 16,-7 0 4-16,-2-1-4 0,8 0 2 0,-6 0 1 0,2 1-2 16,-2 0 3-16,2-1-2 0,0-1 3 0,-1 2-3 15,-3-1 4-15,4-1-1 0,-2 0-2 0,2 3 0 0,0-3 4 16,-2 1-4-16,-2-1 1 0,4 1 1 0,0-1-3 0,-4-1 1 16,2 2-2-16,-2-1 0 0,5-1-1 0,-5 2 0 15,2-2 0-15,-2 0-7 0,0 1-11 0,0-1-15 0,0 0-25 16,4 0-42-16,-4 0-67 0,4 0-117 0,-4 0-171 0,0-1-274 15,2-1-328-15,-2 1-274 0,0-1 138 0,0-1 132 0,0 2 316 16,-2-2 346-16</inkml:trace>
</inkml:ink>
</file>

<file path=ppt/ink/ink84.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7:30.484"/>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79 154 11,'-10'7'28,"10"-7"-2,0 0-2,-13 0-5,13 0-4,0 0-4,0 0-2,0 0-3,15 2-2,-5-3-1,9 0-1,2-3 0,8-1 0,2-6-1,4 0 0,0-2 0,-5-3 0,-2 0-1,-8-1 0,-8 0 0,-10 4-1,-9 1 1,-11 5-1,-10 5 0,-4 5 1,-7 4 1,-3 9 0,1 5 0,5 5 3,3 3-2,6 3 1,5 0-1,10 0 1,6-3-2,7-4 1,5-1-1,7-5 1,6-4-2,3-2 1,5-3-3,4-5-4,9 1-19,-3-7-12,-1 0 0,-2-4 0</inkml:trace>
  <inkml:trace contextRef="#ctx0" brushRef="#br0" timeOffset="531">738 33 22,'0'0'30,"-13"-13"3,0 4-12,13 9-3,-25-8-5,12 8-3,-6-3-3,3 6-2,-3 1-2,1 5 0,0 1-1,2 3-1,0 3 1,6 5-2,3 0 0,3 1 1,5 0-2,4 0 1,5-5-3,5-1 2,4-6-1,1-6 0,2-6 1,0-5-1,2-8 1,-1-4 0,-3-3 1,-1-3 1,-3-2 0,-3 2 1,-3 2 1,-1 5-1,-6 7 2,-3 11 0,0 0-1,-10 14 1,-2 9 0,1 13-1,-5 4 0,1 9 0,-4 4 0,4 1-1,-2-1 0,5-3-1,2-4 0,4-7-1,3-6-2,0-10-4,11 0-12,-1-12-22,4-7 2,3-12-2,5-4 2</inkml:trace>
  <inkml:trace contextRef="#ctx0" brushRef="#br0" timeOffset="1062">1049 216 51,'10'-6'37,"0"-2"-2,2-3 1,1-2-28,5 1 0,-1-6-4,0-1 0,-1-1-2,0 1 0,-5-1 0,0 5 0,-6 2 1,2 3-1,-7 10 0,0 0 0,0 0 0,-11 18-1,2 5 0,0 5 0,-4 5-1,1 5-1,2 8-7,-3-3-31,3-1 0,2-3-1,2-4 0</inkml:trace>
</inkml:ink>
</file>

<file path=ppt/ink/ink85.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7:32.687"/>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63 264 23,'22'-4'32,"2"-5"1,8-4-2,4 3-21,-1-10 0,4 2-1,-8-7-1,0 2-3,-8-3-1,-9 0-1,-11 3 0,-8 1 0,-13 3-1,-6 5 0,-7 5 0,-4 6 0,-5 7 0,0 6 0,0 9 0,6 7-1,3 3 0,6 5 0,7 3 0,8 0 0,7 1 0,8-1 0,9-4-1,5-1 0,5-3 0,4-5-2,7-4-6,-6-3-23,7-8-6,0-5-1,-3-8 0</inkml:trace>
  <inkml:trace contextRef="#ctx0" brushRef="#br0" timeOffset="1875">723 135 3,'11'-11'28,"-7"-3"3,-2 0 0,-2 3-14,-11-4-5,2 5-1,-8-2-4,1 10-1,-5 1-3,-1 9 0,0 4-2,1 8 0,3 4 1,3 4-1,5 1 0,6-1 0,8-1-1,6-4 0,7-8-1,7-5 0,6-7-1,2-8 0,3-6-1,-2-4 1,-1-5 1,-4-2 0,-4-4 1,-6 0 1,-6 1 2,-1 4 0,-6 4 1,-5 17 0,0 0 1,-8 9 1,-6 17 0,-1 13-1,-6 12 0,-2 14-1,-6 12 1,-4 10-1,-6 5-1,2 3 0,-1 1 0,2-4-1,2-7-1,7-12-1,6-13-1,7-17-2,13-12-4,1-22-11,11-5-23,2-12 2,3-9-2,2-5 2</inkml:trace>
</inkml:ink>
</file>

<file path=ppt/ink/ink86.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7:35.265"/>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32 64 48,'-2'-12'35,"3"2"0,3 0 0,4-1-29,6 5 0,1-3 0,8 6-1,0 0-1,3 6 0,-2 2-1,1 8 0,-4 2 0,-4 6-1,-7 0 1,-8 5-1,-7 1-1,-8 2 0,-8-1 1,-5 4-1,-4-2 1,-4 0-1,3-1 0,1-3 0,4-1 1,8 1-1,11-4 1,8-3-1,15-4 1,12-3-1,13-3 0,7-3 0,10-3-2,1-9-7,1 5-32,-5-2-1,-12 1-1,-14 1-1</inkml:trace>
</inkml:ink>
</file>

<file path=ppt/ink/ink87.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8:21.078"/>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672 348 0,'13'-13'26,"9"3"0,-6-7 0,5-5-17,2 3-2,-4-9 2,0 4-2,-9-6 0,1 4-3,-10-1 0,-9 4-1,-11 5 0,-4 8-1,-12 6-1,-3 6 1,-5 5-1,-1 10 1,-3 3-1,5 4 1,7 3-1,5-1 1,8-1 0,12 2 0,7-3-1,18 1-8,6-10 2,15-1 0,-1-9-2,14 1-1,-6-13-3,11 2-3,-7-9-13,-5-4 0,2-8-2</inkml:trace>
  <inkml:trace contextRef="#ctx0" brushRef="#br0" timeOffset="734">832 87 13,'0'0'26,"0"0"1,-9 11-10,5 8-2,-9 6-3,3 17-3,-8 4-1,1 15 0,-6 5-2,1 3-1,0 2-2,1-3 0,3-10-1,4-4-1,3-13 0,5-8-1,2-9-3,0-11-5,7 0-11,-3-13-13,0 0-1,10-1 0</inkml:trace>
  <inkml:trace contextRef="#ctx0" brushRef="#br0" timeOffset="1593">0 201 5,'13'-6'25,"-13"6"0,22-8 2,-5 4-19,1-2-3,6 0 0,-2-2 2,3 0-1,-5-5-1,4 0-1,-10-7-1,1 1 0,-6-1-1,-5 1 0,-4 0-2,-3 2 1,-7 6-1,-5 8 1,-5 6 1,-5 10-1,0 3 2,1 9 0,-5 5-9,12 9 3,-1-6 1,9 3-2,6-8 1,13 2-1,5-11-2,5 0 0,8-13 7,3 2-7,-2-11-12,5-1-13,-1-3 1</inkml:trace>
</inkml:ink>
</file>

<file path=ppt/ink/ink88.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8:23.859"/>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1 39 3,'14'-17'24,"1"8"0,1 4-10,2-1-2,5 5 1,-3 0-3,2 6-1,-5 2-3,-3 4 0,-9 3-1,-4 2-2,-7 0 0,-3 0-2,-3-2 1,-1-2-2,2-1 1,3 0-2,6-1 1,6 1-1,7 1 0,3 1 1,5 5-1,3 2 2,-3 0 0,-5 2 2,-7-1 0,-7 3 1,-11-5 1,-5 1-1,-13-4 0,-4-2-1,2 1-12,-1-7-23,2-5-1,11-2-2,5-2 0</inkml:trace>
</inkml:ink>
</file>

<file path=ppt/ink/ink89.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8:24.953"/>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147 451 24,'0'0'29,"0"0"1,8-9 1,13 5-24,3-6-2,8-4 1,1-4-1,5-1 0,-3-6-2,-3 3 0,-9-2 0,-8 1 0,-10 2-1,-12 7-1,-10 4 0,-13 7 0,-9 4-1,-5 9 1,-6 6 0,-2 6 0,0 8 1,9 2-1,4 1 1,15-1 1,10-1-2,11-1 0,15-8-1,9-5-2,14 0-4,2-10-4,9 4-10,1-7-14,1-5-2,-1 0 2</inkml:trace>
  <inkml:trace contextRef="#ctx0" brushRef="#br0" timeOffset="328">662 366 2,'23'-24'30,"-10"-1"2,-3 3 1,-4 3-13,-12-1-5,0 9-3,-11-4-3,3 8-2,-8 2-3,1 8-1,-1 3 0,2 8-2,-2 4 0,9 3-1,3 4 0,6-2 0,7-1 0,8-4 0,5-4 0,4-7 0,5-6 0,2-6 0,2-9 1,-3-1-1,-2-1 0,-5-2 1,-6 3 1,-2 4-1,-11 11 1,0 0 1,-6 22-1,-5 8 1,-8 12 0,-1 8-1,-6 8 0,0 10-1,1-1-1,3-3-3,10 3-8,0-9-27,9-11 0,6-11 0,5-10-1</inkml:trace>
  <inkml:trace contextRef="#ctx0" brushRef="#br0" timeOffset="968">965 334 29,'13'-19'31,"6"5"2,5 1 0,1-1-23,8 13-3,1 0 0,-1 12-1,-4 5-1,-2 5-1,-10 2-2,-9 7 2,-7-2-3,-7 1 1,-6-5-1,-2-3 0,-3-7 0,4-3 0,4-2-1,9-9 1,0 16-1,9-8 1,4 2-1,4 1 1,-2 5 0,-2 1 1,-7 0 0,-9 4 0,-10-4 0,-8 2-1,-9-4 0,-5-1-1,-3 0-5,-1-7-32,3-1 0,8-3-2,7-1 1</inkml:trace>
  <inkml:trace contextRef="#ctx0" brushRef="#br0" timeOffset="1609">1361 0 35,'0'0'37,"15"-13"1,-15 13-1,0 0-13,0 0-14,3 13-3,-15 6-1,-8 9-1,-11 10-3,-7 12 1,-11 6-2,-5 8 1,-2-1-2,-1-1 1,5-7-2,10-7 1,11-12 0,16-8 0,15-11 0,14-8 0,15-7 0,10-4 0,10-1 1,4-4-1,1-1 0,-1 1-1,-7 2-1,-8 1 0,-8 3-1,-8-1 0,-7 1-2,-15 1 0,9-5 1,-9 5-1,-4-16 2,1 2 0,1 1-1,0-3 3,1-3 2,4 3 3,-3-1-1,4 4 1,-2 4 1,-2 9 1,0 0 0,-5 13 0,-8 6-1,0 10-1,-6 8 1,-4 7-2,-6 6 0,1 7-1,2-1-1,0 0-1,7-4-1,3-6-2,8-3-5,-2-8-31,13-9-3,-3-7 0,2-7-2</inkml:trace>
</inkml:ink>
</file>

<file path=ppt/ink/ink9.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5T23:43:25.906"/>
    </inkml:context>
    <inkml:brush xml:id="br0">
      <inkml:brushProperty name="width" value="0.05292" units="cm"/>
      <inkml:brushProperty name="height" value="0.05292" units="cm"/>
      <inkml:brushProperty name="color" value="#800080"/>
      <inkml:brushProperty name="fitToCurve" value="1"/>
      <inkml:brushProperty name="ignorePressure" value="1"/>
    </inkml:brush>
  </inkml:definitions>
  <inkml:trace contextRef="#ctx0" brushRef="#br0">574 152 41,'0'0'36,"1"-15"0,-1 15 0,0 0-22,2 9-4,0 10-3,-3 4-2,3 11-1,0 4-1,1 10 0,0 1-1,1 3 1,1-1-2,0-5 0,1-4-2,-5-7-2,4-5-3,-8-13-8,6-3-17,-3-14-8,-10 8 0,0-14 1</inkml:trace>
  <inkml:trace contextRef="#ctx0" brushRef="#br0" timeOffset="281">389 219 20,'23'-29'33,"2"7"1,7 2 1,9 9-21,-6-1-1,5 11-1,-4 1-1,2 9-5,-7 3-1,-5 6-1,-5 4-1,-9 3-1,-6 3-1,-6-1 0,-5-2-1,-4-2 1,-5-4 0,1-4 0,0-2-1,3-2 1,0-2-1,6 0 1,4 4 0,4 4 0,3 1 0,8 5 1,0-2-1,4 2 1,1-2-1,1-1-2,-1-4-1,-5-7-9,4 4-26,-7-9-2,-1-1-2,-11-3 0</inkml:trace>
  <inkml:trace contextRef="#ctx0" brushRef="#br0" timeOffset="5297">143 57 11,'7'-12'33,"-3"0"0,1-3-4,-5 15-8,2-17-3,-2 17-5,-10-5-4,0 10-2,-6 0-4,-3 3-1,1 2 0,-1 3-2,3 2 1,3-1-2,6 0 1,7 1 0,7-1 0,6 1 0,2 0-1,4 0 1,0 3 0,-1 0 0,-4 0 0,-5 2 0,-4-3 0,-6 4 1,-5-4-2,-2-1 0,-4 1-2,-6-9-9,5 1-23,2-4-1,1-1-1,10-4 1</inkml:trace>
  <inkml:trace contextRef="#ctx0" brushRef="#br0" timeOffset="5812">0 679 46,'0'0'35,"0"0"2,0 0-1,12-6-23,-12 6-4,27-8-2,-9 3-2,8 1-1,1-2 0,3 3-1,-2 0-1,-1 0-2,-1 3-2,-7-3-4,0 8-11,-10-5-22,-9 0 1,0 0-2,0 0 2</inkml:trace>
  <inkml:trace contextRef="#ctx0" brushRef="#br0" timeOffset="6031">205 654 21,'-4'15'33,"0"2"3,2 2-2,-2 0-18,5 5-7,-1 0-8,0 1-28,2-3-5,1-6-2,0-5-1</inkml:trace>
</inkml:ink>
</file>

<file path=ppt/ink/ink90.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9:33.593"/>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601 87 20,'2'-14'29,"-5"5"1,3 9 1,-8-14-21,-4 4-2,-1 4-1,-6-1-2,-3 3-2,-5 2 0,-1 5-1,-2 1-1,2 3 0,2 2-1,3 4 1,6 2-1,7 1 0,6 2 0,7-3 0,8 0 0,5-1 0,9-4 0,5-4-1,4-4 1,0-5-1,3-4 1,-3-5-3,-1-2-1,-11-2-3,1 2-7,-9-4-9,-4 2-8,-3 4 0,-6-1 1</inkml:trace>
  <inkml:trace contextRef="#ctx0" brushRef="#br0" timeOffset="1094">700 25 29,'0'0'29,"0"0"-10,-11-9 2,11 9-5,-2 9-3,4 6-3,-7 2-2,2 8-1,-4 6 0,2 9-1,-5 3-1,0 5-2,1-2-1,2-3 0,1-7-1,0-2 0,3-7-2,0-10-1,5-2-3,-2-15-7,0 0-13,0 0-10,0 0 0,0 0-1</inkml:trace>
  <inkml:trace contextRef="#ctx0" brushRef="#br0" timeOffset="1953">19 176 15,'12'-5'30,"7"0"0,-1-5 2,4-5-22,6 2 0,-4-7-1,5 2-3,-8-2-1,-3 0-2,-7 2-1,-8 3-1,-11 3-1,-9 7 0,-5 6 0,-6 6 0,-3 8 0,0 6 0,0 8 2,4 7 0,8 7 0,11 1 1,8-2 0,13-3-1,11-6-3,11-10-6,10-9-26,10-6-1,-1-12-2,3-1 1</inkml:trace>
</inkml:ink>
</file>

<file path=ppt/ink/ink91.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9:38.937"/>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59 140 40,'-2'-14'35,"1"2"1,1 1-2,0 11-24,-3-9-3,3 9 1,-9 4-4,0 7-1,-1 5-2,1 2-2,1 4 1,2 0 0,3 2 0,10-3 0,7-4-1,10-4 1,8-3 0,3-2 0,3-2 0,1 3 0,-1-3 0,-7 3 0,-6 2 1,-10 3-1,-7 5 1,-12 0 0,-6 2 0,-7-1 0,-8 1 0,-6-2-3,-4-4-2,2 3-12,-2-10-19,0-6 0,2-6-1,4-6 0</inkml:trace>
  <inkml:trace contextRef="#ctx0" brushRef="#br0" timeOffset="375">6 131 48,'23'-21'35,"1"4"0,2 3 0,0-6-27,11 5-1,1 6-9,10-1-30,0 0-1,3 3-2,0-1-2</inkml:trace>
</inkml:ink>
</file>

<file path=ppt/ink/ink92.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9:40.546"/>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74 142 18,'-6'11'28,"6"-11"1,0 0 2,11 3-21,-1-6-1,7 3-1,-2-6-1,11 2-1,0-6 0,-1 0-1,0-3-1,-2-1-1,-7-1-1,-4 0-1,-9 2 0,-11-1 1,-5 7-4,-10 4 2,-5 7 0,-4 5-1,-6 7 1,2 4 0,1 6 0,7 1 0,7 2 1,8 3-1,11-6-1,9-2-1,12-1-7,6-6-13,11-5-11,6-3-2,2-6 2</inkml:trace>
  <inkml:trace contextRef="#ctx0" brushRef="#br0" timeOffset="344">647 87 30,'11'-23'32,"-10"1"2,-10 5-1,-9 2-22,-1 9-1,-6 4-4,-1 6-2,-1 5-2,-1 6-1,2 7 0,6 0-1,4 1 0,6-1-1,7-1 1,7-3 0,8-11 0,8-6-1,7-7 1,3-8 0,5-4 0,-1-2 1,-2-5-1,-5 3 1,-3 2 0,-6 4 1,-8 8 1,-10 8-1,-2 24 2,-6 7-1,-8 10 1,-3 13-1,-5 12 1,0 8-1,-3 2 0,3-3-1,3-7-1,4-8-2,5-11-1,3-12-2,9-6-4,0-29-12,0 0-16,18 1-2,0-13 0,0-5 2</inkml:trace>
</inkml:ink>
</file>

<file path=ppt/ink/ink93.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9:41.593"/>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0 299 33,'10'-14'33,"3"-1"1,5-1-1,7 1-22,1 1-3,7 7-1,-4 2-2,3 6-1,-8 4 0,-2 10-1,-6 4-1,-9 7 0,-10 2-1,-10 2 1,-5-3-1,-6 1 1,-7-10 0,-1-4 0,-2-10 1,4-10-2,3-11 1,8-7 0,3-8 0,9-8-1,8-6 0,8-3-1,7 1-2,3 1-3,12 13-13,0 0-21,-1 8 1,-4 9-2,-4 9 2</inkml:trace>
</inkml:ink>
</file>

<file path=ppt/ink/ink94.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9:43.109"/>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49 185 20,'0'0'17,"0"0"-6,0 0 0,0 0-3,0 0 0,0 0-2,0 0 1,0 0 0,9 7 0,-9-7 0,22 1 0,-8-4-1,6 4 0,4-5-1,2 1 0,-1-5-2,2 3 0,-2-6-1,-3-2 0,-2-2 0,-4-1 0,-4-4-1,-6 0 1,-3-1-1,-6 2-1,-5 3 1,-6 3-1,-8 7 0,-2 6 0,-6 6 1,-2 9-1,-2 6 1,-1 5 0,0 3 1,5 3-1,4 0 0,9-1 0,8-2 1,10-2-2,9-5-1,9-6-3,13-1-2,4-9-6,9 1-11,1-5-10,1-3-2,0-1 2</inkml:trace>
</inkml:ink>
</file>

<file path=ppt/ink/ink95.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9:43.640"/>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198 76 13,'1'-17'28,"-4"0"2,-1-4-3,-4 11-14,-6 1-2,0 8-3,-7 1-1,-2 8-3,0 3-1,0 7 0,-1 3-2,4 3 1,7-1 0,5 3-1,7-4 0,6 0-1,7-5 1,5-6-1,7-4 0,5-9 1,-4-7-1,6-4 0,-3-5 1,-3-5-1,-3-1 0,-4-1 1,-4 4 0,-5 4 0,-4 7 1,-5 10 0,-6 14 1,-1 15 1,-7 11 0,-1 15-1,-6 10-1,0 13 1,-5 8-1,1 2 0,2-5-2,4-8-2,6-8-2,4-17-3,12-7-19,3-20-10,8-13-1,4-15 0</inkml:trace>
</inkml:ink>
</file>

<file path=ppt/ink/ink96.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09:44.781"/>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87 82 38,'0'0'32,"-6"-10"2,6 10-1,0 0-23,12-6-2,-12 6-3,25-6 0,-9 0-2,6 0 2,-2-2-2,6 0-1,-6 1 0,3-2 0,-5 1-1,0 3 0,-6 2 0,-3 4-1,-9-1 0,4 16 1,-8 3-1,-2 6 1,-3 9-1,-4 8 1,-4 9 0,1 5-1,-5 4 1,2-1-1,-2-1 0,3-3 0,0-4-1,3-10-1,3-5-4,-3-12-3,10-1-10,-3-14-12,8-9-5,-17 0-2,6-11 3</inkml:trace>
  <inkml:trace contextRef="#ctx0" brushRef="#br0" timeOffset="344">0 513 28,'6'-10'33,"3"2"2,5 2-9,8 5-8,-2-6-5,8 1-7,6 0-19,0-2-18,-1-3-4,-5 3 1,-2-2-1</inkml:trace>
</inkml:ink>
</file>

<file path=ppt/ink/ink97.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10:22.593"/>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0 174 15,'0'0'21,"0"0"-10,16 0-1,-16 0 1,16 2-2,-16-2 0,20 1-2,-9-2 1,4 1 0,-3-6-1,6 3 0,-6-3-1,5 2-1,-4-3-1,0 4-1,-1-4 0,-3 6-1,-9 1 1,13-6-1,-13 6 0,9-4-1,-9 4 0,0 0 0,0 0 0,12-6-1,-12 6 1,0 0-1,0 0 0,0 0 1,0 0 0,0 0 0,0 0 0,0 0-1,0 0 1,0 0 0,0 0-1,0 0 1,0 0-1,0 0 0,0 0 1,0 0 0,0 0-1,0 0 1,0 0 1,0 0-1,0 0 0,10-5 0,-10 5 0,0 0 1,10-2-1,-10 2 0,13-5 1,-13 5-1,15-10 1,-15 10-1,13-14 0,-13 14 0,8-18 0,-6 9 0,-4-2 0,-2 1 0,-4 1 0,-2-1-1,-5 3 0,-1-1 0,-5 5 0,-1 1 0,-1 2-1,-1 2 1,0 4-1,3 2 1,-2 5 0,5 2 0,3 4 0,3 2 0,4 4 0,5 0 1,5 2-1,4-1 1,6 0-2,3-1 0,8-3-2,2-7-2,7 6-6,-5-13-11,7 2-13,0-4-2,1-3 2,-1-1 0</inkml:trace>
  <inkml:trace contextRef="#ctx0" brushRef="#br0" timeOffset="766">576 133 19,'3'-16'29,"-5"-3"0,-8 8-10,0 5-3,-10 2-5,2 10-3,-7 2-3,5 5-3,-2 5-1,4 0 0,4 4 0,6 0-1,8-2 1,9-6-1,7-6-1,9-6 0,6-7 1,4-8-1,3-5 1,-1-8-1,-2-3 2,-2 3 0,-9 1 2,-3 7 1,-10 3-1,-11 15 2,0 0 0,-2 33 1,-12 7 1,-2 13-2,-7 9-1,1 11 0,-2 4-2,5 0-2,6-3-3,1-15-6,13-9-25,1-11-2,6-13-2,3-11 1</inkml:trace>
  <inkml:trace contextRef="#ctx0" brushRef="#br0" timeOffset="1969">806 343 67,'0'0'39,"0"0"-2,0 0 1,-3-9-33,3 9-2,15 1-12,-2-4-26,6-4-1,6-2-3,7-3 1</inkml:trace>
</inkml:ink>
</file>

<file path=ppt/ink/ink98.xml><?xml version="1.0" encoding="utf-8"?>
<inkml:ink xmlns:inkml="http://www.w3.org/2003/InkML">
  <inkml:definitions>
    <inkml:context xml:id="ctx0">
      <inkml:inkSource xml:id="inkSrc0">
        <inkml:traceFormat>
          <inkml:channel name="X" type="integer" max="24780" units="in"/>
          <inkml:channel name="Y" type="integer" max="18630" units="in"/>
          <inkml:channel name="F" type="integer" max="255" units="dev"/>
        </inkml:traceFormat>
        <inkml:channelProperties>
          <inkml:channelProperty channel="X" name="resolution" value="3003.63647" units="1/in"/>
          <inkml:channelProperty channel="Y" name="resolution" value="3010.66577" units="1/in"/>
          <inkml:channelProperty channel="F" name="resolution" value="INF" units="1/dev"/>
        </inkml:channelProperties>
      </inkml:inkSource>
      <inkml:timestamp xml:id="ts0" timeString="2015-03-06T00:10:24.828"/>
    </inkml:context>
    <inkml:brush xml:id="br0">
      <inkml:brushProperty name="width" value="0.05292" units="cm"/>
      <inkml:brushProperty name="height" value="0.05292" units="cm"/>
      <inkml:brushProperty name="color" value="#008000"/>
      <inkml:brushProperty name="fitToCurve" value="1"/>
      <inkml:brushProperty name="ignorePressure" value="1"/>
    </inkml:brush>
  </inkml:definitions>
  <inkml:trace contextRef="#ctx0" brushRef="#br0">22 90 23,'-10'-9'32,"2"0"1,4 0 0,4 9-19,6-21-3,7 11-1,3-1-4,7 4-1,5-2 0,4 6-2,1 1 0,4 7-1,-6 2 1,-2 4-2,-5 1 1,-6 4-1,-9 0 1,-6 2-1,-12-2 0,-6-1 1,-6-4-1,-3-1 1,-5-7-1,3-2 0,2-5 1,4-7-2,7-1 0,8-4-1,8 1-2,5-1-3,13 8-8,-1-1-17,10 5-7,1 2 0,-5 8 1</inkml:trace>
  <inkml:trace contextRef="#ctx0" brushRef="#br0" timeOffset="375">87 220 16,'19'-12'30,"10"5"1,1 3 3,-1 4-22,6 12 1,-9 3-1,2 13-2,-13 2-2,-2 9-1,-12 1-3,-8 0 0,-9 1 0,-3-4-2,-8-9 1,-2-7-1,-4-11 1,3-7-1,-2-13 1,5-7-1,6-12 0,2-4-1,9-5 0,7 0 0,6 1-2,7 1-4,15 8-25,-1 9-9,2 8 0,-1 9-2</inkml:trace>
</inkml:ink>
</file>

<file path=ppt/ink/ink9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cm"/>
          <inkml:channel name="T" type="integer" max="2.14748E9" units="dev"/>
        </inkml:traceFormat>
        <inkml:channelProperties>
          <inkml:channelProperty channel="X" name="resolution" value="1612.54919" units="1/cm"/>
          <inkml:channelProperty channel="Y" name="resolution" value="2580.07886" units="1/cm"/>
          <inkml:channelProperty channel="F" name="resolution" value="10E-6" units="1/cm"/>
          <inkml:channelProperty channel="T" name="resolution" value="1" units="1/dev"/>
        </inkml:channelProperties>
      </inkml:inkSource>
      <inkml:timestamp xml:id="ts0" timeString="2022-01-18T20:02:47.251"/>
    </inkml:context>
    <inkml:brush xml:id="br0">
      <inkml:brushProperty name="width" value="0.05292" units="cm"/>
      <inkml:brushProperty name="height" value="0.05292" units="cm"/>
      <inkml:brushProperty name="color" value="#003399"/>
    </inkml:brush>
  </inkml:definitions>
  <inkml:trace contextRef="#ctx0" brushRef="#br0">31741 7839 65 0,'0'-2'48'15,"0"1"8"-15,-4-1-4 0,-1 2-8 0,5-1-1 0,0-1-6 16,0 2-7-16,0-1-9 0,-2-1-3 0,2 2-6 0,0-1-3 16,0 1 0-16,0-2 2 0,0 2 0 0,0-1-2 15,-4 1 1-15,4 0 2 0,0 0 1 0,0-2-2 0,-2 2 5 16,2 0-1-16,0-1-2 0,0 1 0 0,0 0-4 16,0 0 2-16,0-2-3 0,-4 2 0 0,4-1-1 0,0 1 5 15,-4 0-2-15,4 0-1 0,0 0 3 0,0 0 0 0,-2 0 1 16,2 0-1-16,0 0 0 0,0-2 2 0,-4 2 1 0,4 0 3 15,0 0 0-15,-2 0 4 0,2 0-1 0,0 0 3 16,0 0 2-16,-5 0-1 0,5 0 0 0,0 0 2 0,-4 0-3 16,4 0-5-16,0-1-2 0,0 1 0 0,0 0-6 0,0 0 0 15,0 0 0-15,-2-2-2 0,2 2 4 0,0 0-1 16,0 0 2-16,0 0 1 0,0 0 1 0,0 0 3 0,0 0 3 16,0 0 1-16,-4 0 1 0,4 0 0 0,0 0 0 15,0 0-1-15,0 0 1 0,0-1 0 0,0 1-2 0,0 0 0 16,0 0 0-16,0 0 4 0,0 0 1 0,0 0 1 0,0 0 10 15,0 0 7-15,0 0-1 0,0 0-5 0,0 0-4 0,0-2-2 16,0 2-3-16,0 0-3 0,0 0-5 0,0 0 0 16,0 0-2-16,0 0-2 0,0 0 0 0,0 0-3 0,0 0 3 15,0 0 1-15,0 0 0 0,0 0 2 0,0 0 2 0,0 0-2 16,0 0 1-16,0 0 0 0,0 0 1 0,0 0-2 16,0 0-2-16,0 0-5 0,0 0 0 0,0 0-6 0,0 0 2 15,0 0 0-15,4 0-3 0,-4 0-3 0,0 0 3 0,0 0 0 16,0 0-3-16,0 0 3 0,2 0-1 0,-2 0 1 0,4 0-2 15,-4 0 5-15,5 0-3 0,-5 0 1 0,2 0 1 16,2 0 2-16,-2 0 5 0,-2 0 6 0,8 2 3 0,-8-2 4 16,2 0 2-16,2 1 8 0,-2-1-1 0,3 0-2 15,-1 0-1-15,-2 2-5 0,6-2-3 0,-6 1-4 0,2-1-1 16,-2 2-1-16,7-2-4 0,-7 1-5 0,2 1-1 0,-2-1-5 16,6 1 0-16,-2-1-1 0,-4 1-3 0,7-2 2 0,-7 1-3 15,2 1-1-15,0-1 0 0,2 2 0 0,-4-1 1 16,2-1 1-16,3 1 0 0,-3-1 0 0,-2 2-1 0,6-1-1 15,-6 0 2-15,6 0 1 0,-1 1 1 0,-5 0-4 0,2 0 2 16,2 0 1-16,0 0-2 0,-2 0 1 0,2 0-2 16,1 0 0-16,1 0 0 0,-6 2 2 0,6-1 0 0,-2-1 1 15,-3 2 0-15,5-1-1 0,-2 1-2 0,0-1 4 16,0 1-1-16,3-1 1 0,-3 1 0 0,0-1 0 0,0 2-1 16,0 0 0-16,3 0 2 0,-3 0-3 0,-4-1 2 0,6 0-1 15,-2 2 1-15,5-1-3 0,-9-2-1 0,6 2 4 0,-2 0-4 16,-4-1 3-16,7 0-2 0,-3 2-5 0,-4-1 7 15,6-2 1-15,-6 2-7 0,2-1 6 0,1-1-2 0,1 0-1 16,-4 1 2-16,2 0 1 0,0-1-4 0,2 0 4 16,-4 1-2-16,3 0-1 0,-1-2 0 0,-2 1 3 0,2-1 0 15,0 2-3-15,-2-1 3 0,2-1-4 0,-2 2 4 0,7-1-5 16,-7-1 4-16,2 2-1 0,-2-2-1 0,2 1 0 0,0-1 0 16,-2 2-3-16,2-2 5 0,-2 0-4 0,2 1 4 0,1-1-1 15,-3 0-1-15,-2 2 0 0,8-2 0 0,-8 1 0 16,2-1 3-16,2 2-3 0,-2-2 0 0,-2 0 3 0,4 1-3 15,0-1 0-15,-4 0-1 0,3 2 1 0,1-2 1 16,-4 0-2-16,2 1 1 0,-2-1 0 0,0 0 1 0,4 0-1 16,0 0 0-16,-4 0 4 0,0 0-3 0,2 0-1 0,2 0 6 15,-4 0-5-15,4 0 3 0,-4 0-6 0,2 0 4 16,3-1-3-16,-5 0 0 0,0 2-2 0,2-1 3 0,-2-2 0 16,4 2 0-16,-4 0 0 0,4 0 5 0,-4-2-5 0,0 3-1 15,2-1 2-15,2 0 1 0,-4-2 1 0,0 2-5 0,2 0 1 16,-2 0 4-16,0-1-5 0,0 1 1 0,0 1 1 15,4-2 3-15,-4 2 0 0,4-1-4 0,-4 0 1 0,0 2 0 16,0-2 0-16,0 1-3 0,0-1 2 0,2 2 3 16,-2-1-1-16,0 1-1 0,5-1 0 0,-5 1-3 0,0-1 5 15,0 1-4-15,2-1 4 0,-2 1 1 0,0 1-2 0,0-2-1 16,4 2 0-16,-4 0 0 0,4 0 0 0,-4 0 0 0,0 0 0 16,0 2 0-16,0-3-2 0,0 3 4 0,0 0-4 0,0 1 4 15,0 0-2-15,2-2 0 0,-2 2-2 0,0 0 2 16,0 2 0-16,0-1 0 0,0 1 0 0,0-1 0 0,0 0 0 15,4 3 0-15,-4-3 0 0,4 1 0 0,-4 2 0 16,0-3-3-16,2 3 5 0,2-1 0 0,-4-2-1 0,3 2-1 16,-3-2-2-16,4 1 2 0,-4 0 0 0,4 1 2 0,-4-2-2 15,2 1 0-15,2-2 0 0,-4 1-2 0,2-1 2 16,-2 1 0-16,0 0 0 0,4-2 0 0,0 2 2 0,-4-1-4 16,0 1 4-16,2-1-4 0,-2 0 2 0,5 1 0 0,-5 0 0 15,0-2 0-15,4 3 0 0,-4-2 0 0,0 0-3 16,0 1 5-16,2 0-2 0,-2 0 0 0,4-1 0 0,-4 0 2 15,0 2-1-15,2-2-3 0,-2 0 4 0,0 1-2 16,4-1 0-16,-4 0 0 0,4 2-2 0,-4-2 2 0,0 1 0 16,0-1-3-16,2 2 5 0,2-1-2 0,-4 1-3 0,0-1 5 15,3 0-1-15,-3 3-1 0,0-3 0 0,4 4-3 0,0-2 2 16,-4 0 4-16,0 0-2 0,2 3-1 0,-2-2 0 0,4 2 0 16,-4-1 0-16,0 1 2 0,2 0-1 0,-2-2-3 15,0 2 2-15,0-1 2 0,4-1-4 0,-4 1 2 0,4-1 2 16,-4 1-2-16,0-1 0 0,0-1 0 0,0 0-2 15,0 0 2-15,0-1 0 0,0 1 0 0,2 0 0 0,-2 0 0 16,0-2 0-16,0 2 0 0,0 0 2 0,0-1-2 0,0-1 0 16,0 2 0-16,0-3 0 0,5 2-2 0,-5-1 2 0,0 1 0 15,4-1 0-15,-4 1 0 0,0-1 0 0,0 1 0 16,2-1 0-16,2 2 0 0,-4-1 0 0,0-1 2 0,2 1-2 16,-2 1 0-16,0-2 0 0,4 2 0 0,0-2-2 0,-4 3 2 15,0-1 0-15,2-1 0 0,-2 3 2 0,4-2-2 16,-4 1 0-16,0 0 0 0,0 0 0 0,2 2 0 0,-2-1 0 15,0 2 0-15,0-1 0 0,0 2 0 0,0-2 0 16,0-1-2-16,0 2 2 0,5-1 0 0,-5 0 2 0,0 0-2 16,0 0 0-16,4-2 0 0,-4 1 0 0,0-1-2 0,0 0 4 15,0 1-4-15,0 0 2 0,0-3-3 0,0 2 5 0,0 0-2 16,0-1 0-16,0 2 0 0,0-2 0 0,0-1 0 16,0 2 2-16,0-3-1 0,2 2-3 0,-2-1 2 0,0 1 0 15,0-2-3-15,4 2 5 0,-4 0 0 0,0 0-6 16,0-1 6-16,0-1-2 0,0 2-3 0,0-1 5 0,0-1-1 15,2 2-1-15,-2 0 2 0,0 0-3 0,0 0-2 0,0 0 2 16,0 0 0-16,0 0 1 0,0 0 3 0,4 2-2 0,-4-1-4 16,4-1 5-16,-4 2-1 0,0-1-1 0,0 1 0 15,2-1 0-15,-2 2 0 0,0-2 0 0,0 0 0 0,4 0 0 16,-4 1 0-16,5-1 0 0,-5-1-3 0,0 2 5 0,0-2-1 16,2 1-1-16,-2-2 2 0,4 1-3 0,-4 0 3 15,0-1-2-15,0 2 0 0,2-3 0 0,-2 2 3 0,0 0 1 16,4 0-2-16,0-1 2 0,-4 1-1 0,0-2-2 0,2 2-1 15,-2 0 0-15,4-1 0 0,-4 1 3 0,2 0-2 16,-2 0-1-16,5 1 0 0,-1-1 2 0,-4 0-2 0,0 2 0 16,2-2 0-16,2 1 0 0,-4 1 0 0,0-1-1 0,4 0 2 15,-4 1-1-15,0 0 0 0,0-1 0 0,2 1 0 0,-2-1-1 16,0 2 2-16,0-1-1 0,0-1 0 0,0 2 0 16,0-1 0-16,0 1 0 0,-2-1 0 0,2 0 0 0,0 0 0 15,0-1 0-15,0 1 0 0,0-1 0 0,0 1 0 16,0-2-1-16,0 1 2 0,-4-1-1 0,4 0 0 0,0 0 0 15,0 0 0-15,0 0 4 0,0-1-3 0,0 0-3 0,0 0 1 16,-4 1 1-16,4-1 0 0,-2 1 0 0,2-1 3 0,0 0-2 16,0 0-1-16,-4 1 0 0,-1-2 0 0,5 2 0 15,0-1 0-15,-2 1 0 0,2-2 0 0,-4 1 0 0,4 0 0 16,-2 0 0-16,2 1 0 0,-4-1 0 0,0-1-3 16,4 2 2-16,0-1-58 0,-2-1 61 0,2 2 15 0,0-1-4 15,-4 1-5-15,2-2-4 0,2 2 1 0,0 0-1 0,0-1 0 16,-5 0-4-16,5 0 0 0,-4 1 0 0,4 0 0 0,0 0 0 15,0-2 0-15,-2 3-1 0,2-1 1 0,0 0 0 16,-4 0 0-16,0 0 0 0,4 0 0 0,0 0 1 0,-2 0 3 16,2 1-3-16,-4-1-3 0,2 2 1 0,2-2 1 0,0 0 0 15,-4 0-2-15,-1 0 1 0,5 0 2 0,0-1-1 16,-2 0 0-16,2 0-1 0,0 1 1 0,-4-2 0 0,4 0 0 16,-2 1-3-16,2-1 5 0,0 1-2 0,0 0 2 15,-4-2-3-15,4 1 1 0,-4-1 0 0,4 2 1 0,0-2-1 16,0 0 0-16,-2 1 0 0,2-1 0 0,0 0 0 0,0 2 0 15,0-1-1-15,0-1 1 0,0 2 1 0,-4-1-1 0,4 0 0 16,0 1-1-16,-2 0 1 0,2-1 0 0,0 2 0 0,0 0 1 16,-4 0-1-16,4 0 0 0,-5 0-1 0,5 0 1 15,0 0 1-15,0 0-1 0,-2 2-1 0,2-1 1 0,0 0-6 16,-4 1-4-16,4 0 1 0,-4-1 1 0,4-1 3 16,0 2-2-16,0-2 7 0,-2 0 0 0,2-2-2 0,0 1 1 15,-4-1 1-15,4 0 0 0,-2 1 1 0,2 0 3 0,0-2-3 16,-4 0-1-16,0 1 0 0,4-2 0 0,0 2-5 0,-3-1 5 15,3 0 0-15,0 0 0 0,-4 0 0 0,2-2 0 16,2 3 0-16,-4-1 0 0,0-2 0 0,4 2 0 0,-2-1 4 16,2-1-3-16,-4 0-1 0,2 1 0 0,-2 0 4 0,4-2-3 15,-7 1-1-15,7-1 5 0,-4 2 0 0,0-4 2 16,2 2-5-16,-2 2 2 0,2-4-3 0,2 2-1 0,-4 0 0 16,0 0 0-16,1 0 0 0,-1-2 2 0,2 3 2 0,-2-1 0 15,0-1-2-15,4 0 0 0,-2 1 4 0,-2-1 2 16,0 0-8-16,2 0 3 0,2 0 0 0,-7-1 3 0,7 0 0 15,-8 3-2-15,8-3-1 0,-2 1 4 0,-4-1-3 0,6 1 2 16,-8-1-4-16,6 2 0 0,2-1-1 0,-7-1 2 16,3 1 1-16,0 1 0 0,2-2 0 0,-6 2 2 0,6-1 2 15,-2 0-5-15,1 0-2 0,-5 1 1 0,6 0-1 0,-4 0-1 16,2 0 0-16,-2 0 0 0,-3 0 2 0,7 0-1 16,-4 2 4-16,-2-1-7 0,6-1 1 0,-4 1 4 0,-3 1-2 15,7-2-4-15,-4 2 2 0,-2-1 1 0,6-1 5 0,-7 2 2 16,3-2 1-16,4 0-5 0,-6 0 2 0,6 0 1 0,-4 0-3 15,1-2 1-15,1 1 4 0,2-1-1 0,-2 2 1 16,0-1-6-16,2-1 1 0,-2-1 1 0,2 2 4 0,-2-3-2 16,-1 3 3-16,5-2 2 0,-2 0 3 0,-2 2-2 15,2-2 0-15,-2 0 3 0,0 1-3 0,4-1 2 0,-2 2-2 16,2-2-5-16,-6-1 0 0,6 3-1 0,-5-2-5 0,1 0-1 16,4 0 0-16,0 0 0 0,-2 0 5 0,2 0-2 15,0-1-2-15,-4 1 4 0,4-2-4 0,-4 2 8 0,4-1 5 16,0-1 7-16,0 0 2 0,0 1 3 0,0 0 4 0,0-2 1 15,0 1 0-15,0 1-1 0,-2-2 1 0,2 1-5 0,0 1-4 16,0-2-6-16,0 1-6 0,0-1-1 0,0 0-3 16,0 2 2-16,0-2-2 0,0 0 3 0,0 1-1 0,-4-1 2 15,4 0 3-15,0 0-2 0,0 2 7 0,0-2 0 16,0 1 2-16,0-1 2 0,0 0 5 0,0 0-3 0,0 2-1 16,0-2 0-16,0 0 1 0,0 0-8 0,0 1 1 0,0-1-3 15,0 0 0-15,0 2 6 0,0-2 3 0,4 0 8 0,-4 0 4 16,0 0 4-16,0 0 7 0,0 0 8 0,2 0-2 15,-2 0-3-15,4 0-1 0,0-2-5 0,-2 2-4 0,2-1-3 16,1 1 4-16,-3-2-3 0,2 1-7 0,-2-1-6 16,2 1-6-16,0-1-7 0,2 1-1 0,-4-1-4 0,7 1-3 15,-7-2 2-15,2-1-3 0,2 3 2 0,-2-2-4 0,-2 0 0 16,7 2 3-16,-3-2-2 0,-4 0-1 0,2-1 0 0,2 3 0 16,-2-2 0-16,-2 0 0 0,7 0 0 0,-7 2 0 15,2-2 0-15,0-1 0 0,-2 3 0 0,2 0 0 0,-2-1 3 16,2-1-2-16,1 2 3 0,-5-1 2 0,2 2-4 0,2-1 4 15,-4 1 2-15,2-2-1 0,-2 2 8 0,0-1 5 16,0 1 1-16,4 0 4 0,-4 1-5 0,0-1 4 0,-4 2-3 16,4-2 3-16,0 1-1 0,0 1 3 0,-2-1 3 0,2 1 3 15,-4-1-1-15,2 1 3 0,2-2 1 0,-5 1 9 16,1 0 8-16,4-1 5 0,-2 2 9 0,2 0-4 0,-4-2 5 16,2 0 2-16,2 0-6 0,-4 0 4 0,0 0 7 0,4 0 15 15,-2 0 12-15,2-2 0 0,0 2-11 0,-4-2-21 0,4 1-15 16,-5 0-16-16,5 1-15 0,0-2-5 0,-2-1-2 15,2 2-5-15,0-1-3 0,0 1-7 0,0-2 0 0,-4 1 2 16,4-1-1-16,0 2-1 0,0-2 2 0,0 0-2 16,-2 0-1-16,2 0 0 0,0 0 0 0,0-1 0 0,0 2 3 15,0-1 0-15,0 0-8 0,0 0 5 0,0 0 0 0,0-1 0 16,0 3 0-16,0-2-4 0,0 0 4 0,0 2-1 0,0-1 1 16,0 1-4-16,0-2 4 0,0 1 0 0,0 0 3 0,0 1-2 15,0 0-1-15,0 1 0 0,0-2 6 0,0 1 0 16,0 1-1-16,0-2 4 0,0 2 1 0,0-1-2 0,0-1 3 15,0 2-1-15,0-1-3 0,0 1-2 0,0 0-4 16,0 0-1-16,0-2 0 0,0 2-2 0,0 0 0 0,0-1 0 16,0 1 0-16,0 0 5 0,0 0 2 0,2-2-5 0,2 0 5 15,-4 2 2-15,2-1-4 0,-2 0 2 0,5-1 0 16,-1 1 3-16,-2-1 5 0,-2-1-3 0,4 2-3 0,0-1 1 16,-2 1 0-16,2-2-7 0,-2 1 1 0,2 0-9 0,1 1 4 15,-5-2-1-15,2 2-16 0,2-1-41 0,-4 1-59 16,2-1-83-16,-2 2-89 0,0-1-98 0,4 1-95 0,-4 0-90 15,0 0-183-15,-4 0-68 0,4 1 14 0,-2 2 23 0,-4 2 207 16,-5-3 256-16</inkml:trace>
  <inkml:trace contextRef="#ctx0" brushRef="#br0" timeOffset="5672.71">12010 5523 7 0,'4'1'132'16,"-4"1"27"-16,2-1-6 0,-2 1-32 0,4-2-31 0,-4 0-20 15,2 1-7-15,-2-1-8 0,0 0-4 0,0 0-4 16,5 0-7-16,-5 0-7 0,0 0-6 0,4 0-2 0,-4 0-1 16,0 0 2-16,0 0 3 0,0 0 4 0,0-1 3 15,0 1 0-15,0 0 1 0,2 0-3 0,-2 0 3 0,0 0-2 16,0 0 2-16,0-2 0 0,0 2 2 0,0 0 8 0,0 0 6 15,0-1 1-15,0 1 5 0,0 0-1 0,0 0 4 0,0-2 0 16,0 2 2-16,0 0-4 0,4 0-2 0,-4 0-7 0,0 0-5 16,0 0-9-16,0 0-6 0,4 0-5 0,-4 0 2 15,0 0 4-15,0 0-2 0,0 0 1 0,0 0 0 0,2 2-3 16,-2-1-3-16,0-1-5 0,4 2-5 0,-2-2-5 16,-2 1-4-16,4-1 2 0,1 2-2 0,-5-2-3 0,2 1 1 15,-2-1 4-15,4 2 0 0,-2-2 3 0,2 0-1 0,0-2 1 16,-4 2-4-16,2-1 1 0,2 1-5 0,-2-3 0 0,7 1-2 15,-9 1 1-15,2-2-2 0,6 1 0 0,-8-1 0 16,2 0 0-16,4 0 0 0,-6 2-1 0,8-2 1 0,-8-1 0 16,3 3-3-16,1-2-1 0,-2 2 3 0,2-1-1 0,0 1 2 15,-2-1 2-15,-2 1-1 0,8 1 5 0,-6 0 2 16,-2 0 2-16,7 0 2 0,-3 0-1 0,0 1-1 0,-2 1-3 16,2-1 0-16,-2 1 0 0,6-1-1 0,-6 1 0 15,3-1-2-15,-3 2 3 0,6-1-1 0,-6-1 4 0,2 1 2 16,0-1 0-16,2 1-4 0,-3-2 1 0,5 1-1 0,-6 1 1 15,4-2 2-15,2 0 2 0,-6-2-4 0,7 1 0 0,-7 1-4 16,4-2-4-16,2 1 2 0,-2-2 2 0,1 1-4 0,-1-1-4 16,0 0 3-16,2 2 0 0,-6-2-3 0,7 0 2 15,-7 1-1-15,4-1-3 0,-2 1 4 0,0 1 1 0,-2 0-3 16,4-1 0-16,-1 1 1 0,-1-1 2 0,2 1 3 16,-4-1-3-16,6 1 0 0,-6 1 0 0,2-2 0 0,1 2 0 15,-3-1 0-15,4-1 2 0,2 2 0 0,-6-2-1 0,2 1 2 16,3 1 3-16,-3-1-4 0,-2-1 2 0,6 1-4 0,-6 1 0 15,4-3 3-15,3 1-3 0,-7 1 0 0,4-2 0 16,2 1 0-16,-6-1 0 0,4 0-1 0,-2 2 1 0,3-2-3 16,-3 1-2-16,2 1 2 0,-2-2-2 0,-2 1 0 15,6-1 3-15,-5 1 0 0,1 1-1 0,2 1 6 0,-2-1-3 16,-2-1 0-16,6 2 2 0,-6 0-1 0,-2-1-1 0,7 1 0 16,1 0 0-16,-6 0 0 0,2 0 2 0,-2 0 0 0,6 0-1 15,-8 0-1-15,2 0 0 0,5 0-3 0,-3 0 2 16,0 1 1-16,-2-1 0 0,6 0 0 0,-6 2 0 0,2-2 0 15,-1 0 0-15,5 1 0 0,-6-1 3 0,2 1-2 0,-2 1-1 16,6-2 0-16,-6 3 0 0,3-1 0 0,-3-2 0 16,2 3 0-16,0-2 3 0,-2 1-2 0,6 1-1 0,-6-2 0 15,2 1 2-15,-1-1-2 0,5 1 0 0,-6-1 0 0,2-1 3 16,-2 2 2-16,2-2-4 0,0 1-1 0,-2-1 3 16,7 0 1-16,-7 2-6 0,-2-2 2 0,6 0 0 0,-6 0 0 15,8-2 0-15,-8 2 3 0,2 0 1 0,2 0 2 0,-2-1-5 16,3 1 4-16,-1 0 1 0,-4 0 1 0,2 0 1 0,-2 0-3 15,4 0 2-15,-2 0-2 0,2 0 0 0,0-2 4 16,-2 2 2-16,-2 0 0 0,9 0 10 0,-9-1-1 0,2 1 5 16,2-2 4-16,-2 2 0 0,6-3-1 0,-6 2-7 15,2-1-7-15,3 1-1 0,-3-2-3 0,2 0-4 0,-2 1-4 16,2-1-2-16,-4 0 0 0,7 0 2 0,-7 0 5 0,4 0-2 16,-2 2-4-16,0-2 5 0,-2 1-1 0,2 0 2 0,-2 1 2 15,7 0 4-15,-9-1-1 0,2 1 0 0,2 1 3 16,0-2 2-16,-2 2 1 0,-2 0-2 0,4-1 3 0,-2 1-1 15,2 0 5-15,0 0 4 0,-1 0 9 0,1 0 8 0,-2-2 7 16,2 2 5-16,0-1 4 0,-2 1 0 0,2 0 2 16,0 0 8-16,-2-2-5 0,3 2 3 0,-3-1-4 0,2 1-2 15,0-2-7-15,-2 2-7 0,2-2-2 0,-2 1-8 16,2 1-3-16,0-1-9 0,-4-1-3 0,3 2-2 0,1-1 0 16,-2 1-3-16,2-2-4 0,0 2-3 0,-4-1 2 0,2 1-4 15,-2-2-1-15,8 2 1 0,-8 0-1 0,2-1 6 0,-2 1-2 16,5 0 0-16,-3-2 0 0,2 2 5 0,0-1 5 15,-4 1 1-15,0 0 1 0,2 0 3 0,-2-2-2 0,4 2-1 16,-2 0-3-16,-2 0-1 0,0-1-2 0,4 1-5 16,-4-2 2-16,4 2-1 0,-4 0-2 0,0 0-1 0,0-1-1 15,2 1-7-15,-2 0-2 0,0 0 3 0,0 0-3 0,0 0-4 16,5 0 2-16,-5-2 1 0,0 2-3 0,2 0-1 0,-2 0 2 16,0 0-3-16,4 0 4 0,-4 0 1 0,4 0-3 15,-4 0 2-15,0 0 0 0,2 0-6 0,-2 0 5 0,0 0-3 16,0 0-2-16,4 0-8 0,-4 0-3 0,4 0-9 0,-4 0-12 15,0 0-14-15,0-1-21 0,2 1-35 0,-2 0-37 16,0 0-36-16,0 0-37 0,0 0-33 0,0 0-36 0,0 0-49 16,0 0 17-16,0 0-22 0,0 0-63 0,-2 0-11 0,2 1-6 15,0-1-38-15,-8 0 67 0</inkml:trace>
  <inkml:trace contextRef="#ctx0" brushRef="#br0" timeOffset="10211.64">12016 10714 120 0,'0'-3'72'0,"-2"0"15"0,2 2 18 0,0-1-7 15,0-1-15-15,0 2-11 0,0-1-12 0,0 1-3 16,0-1-2-16,0 0-5 0,-4 1-4 0,4 0-6 0,0 1-8 16,0-2-7-16,0 1-5 0,0 1-5 0,-4-2-1 0,4 2-1 15,0-1-2-15,0 1 0 0,0-2-2 0,0 2 1 0,0 0-2 16,0 0 3-16,0-1 0 0,0 1 5 0,0 0 0 16,0-2 6-16,0 2-2 0,0 0 2 0,0 0-1 0,0-1 0 15,0 1 0-15,0 0 1 0,0 0 1 0,0 0 2 0,0 0 1 16,0 0 3-16,0 0 0 0,0 0 1 0,0 0 2 15,0 0 5-15,0 0 4 0,0 0 1 0,0 0 1 0,0 0-2 16,0 0-2-16,0 0 0 0,0 0-7 0,0 0-5 16,0-2-4-16,0 2-5 0,0 0-4 0,0 0-2 0,0 0-4 15,0 0-2-15,0 0-1 0,0 0-4 0,0 0 0 0,0 0 1 16,0-1-1-16,0 1-1 0,0 0 0 0,0 0 0 0,0 0 2 16,0 0 0-16,0 0-2 0,0 0 0 0,0 0 0 15,4 0 1-15,-4 0 1 0,0 0-1 0,0 0-1 0,4 0 3 16,-4 0-1-16,0 0-2 0,0 0 4 0,0 0-2 15,0 0 0-15,2 0 0 0,-2 0-1 0,0 0-1 0,4 0 1 16,-4-2 1-16,2 2-2 0,-2 0 0 0,5 0 5 0,-5 2 8 16,4-2 5-16,-2 0-1 0,-2 1-1 0,4 1-1 0,0-1-4 15,-2 1 4-15,-2-1-3 0,6 1-3 0,-6-1 1 16,9 1-1-16,-9 1 1 0,2-2-3 0,2 0 2 0,-2 1-1 16,2 0 0-16,0-1 4 0,-4 1-1 0,2-1 3 0,2-1-6 15,-2 2 1-15,7-2-4 0,-9 0 2 0,2-2-2 16,6 2-2-16,-8-1 0 0,2-1-1 0,4 1-1 0,-6 1 1 15,4-2-4-15,0 0 1 0,-1 1 0 0,-3 0 1 16,4-1 0-16,-2 1 0 0,2 1-4 0,0-2 4 0,-4 2-2 16,0 0 1-16,2 0 1 0,-2 0 2 0,4 0 2 0,0 0 2 15,-4 0 0-15,2 0 0 0,-2 2 0 0,5-2-4 0,-3 3 1 16,-2-3-1-16,4 1 0 0,0 0 2 0,-4 1-2 0,2 0 1 16,-2-1 0-16,4-1 3 0,-2 2-1 0,-2-1-2 15,4-1 1-15,0 0 0 0,-2 0-2 0,-2 0 0 0,7-1-2 16,-7-1 4-16,4 2-2 0,0-1-2 0,-2-3 0 15,2 3 0-15,0 0 0 0,-2-2-1 0,2 1-2 0,-1-1 3 16,1 2-2-16,0-1 0 0,-4 1 0 0,2-2 0 0,2 1 2 16,-2 1 0-16,-2 1-1 0,4-2 0 0,0 2 1 0,-2-1 0 15,-2 1 2-15,5 0-2 0,-1 1 0 0,-4-1 0 16,2 0 2-16,-2 2-4 0,6-2 2 0,-6 1 0 0,4 1 0 16,0-1 0-16,-4 1 2 0,2-1-2 0,2 1 0 0,-2-1 2 15,3-1 0-15,-1 2 0 0,-4-2 0 0,2 1 0 16,2-1-2-16,-2 0 2 0,2 0-1 0,0 0-1 0,-2 0 0 15,3 0 0-15,-1 0-2 0,-2 0 2 0,2 0 0 16,-2-1 0-16,2 1 0 0,0 0 0 0,-2-2-1 0,-2 2 0 16,4 0 1-16,-2 0 0 0,7 0 0 0,-9 0 0 0,2 0 0 15,4 0 0-15,-6 0 0 0,8 2 0 0,-6-2 0 0,2 1 0 16,1-1 0-16,-3 2 0 0,4-2 1 0,-6 1-1 0,8 1 2 16,-6-2 1-16,2 1 0 0,-2 0 1 0,7-1-2 15,-7 0 3-15,2 2 0 0,0-2-1 0,-2 0 2 0,4 2-1 16,-2-2-2-16,1 0-2 0,-3 0 0 0,2 0 4 15,-2 0-1-15,6 0 0 0,-6 0-3 0,2 0 0 0,-2 0-1 16,2 0 0-16,1-2 5 0,-3 2-1 0,2 0-2 0,0-2-2 16,-2 2 0-16,2 0 0 0,-2-1 0 0,6 0 0 0,-5 1 0 15,1-2 0-15,-2 1 0 0,2 1 0 0,0-2-2 16,-2 2 0-16,2-1 2 0,0 1 0 0,-2-2 3 0,3 2-6 16,-3 0 1-16,2 0 4 0,0-1-2 0,-2 1 0 15,-2 0 0-15,6 0 2 0,-6 0-1 0,4 0-1 0,0 0 0 16,-2 0 0-16,3 0 1 0,-3 1-1 0,-2-1 3 0,8 0-2 15,-8 0-1-15,2 0 1 0,2 0-1 0,0 0 0 0,-2 0 2 16,-2 0 1-16,4 0-6 0,-1 0 2 0,1-1 1 16,0 1 0-16,-4 0 0 0,2 0 2 0,-2 0-4 0,4 0 6 15,-2 0-4-15,-2 0 3 0,4 1 1 0,0-1 2 0,-4 0-1 16,2 2-1-16,-2-2 0 0,5 1 0 0,-3 1-3 16,2-2 1-16,0 3-2 0,-4-3 0 0,2 1 1 0,-2 0 1 15,8 1-2-15,-8-2 2 0,2 2 2 0,-2-2 1 16,7 0-2-16,-7 0 0 0,4 0-2 0,0 0-1 0,-2-2 0 15,2 0 0-15,-2 1 0 0,2 0 0 0,0-1 0 0,-2 1 0 16,-2-1 0-16,5-1-2 0,-1 2 0 0,-2-1 2 0,-2 2-2 16,6-1-2-16,-6-1 3 0,4 1 1 0,0-1-1 0,-4 2 0 15,2-1 1-15,-2 1 0 0,4 0 0 0,-2 0 0 16,-2 0 0-16,5 0 0 0,-1 0 0 0,-4 0 0 0,0 0 0 16,2 0 0-16,2 0 2 0,-2 1-2 0,-2-1 0 15,4 0 1-15,0 0 1 0,-4 0-2 0,2 0 2 0,2 0 0 16,1 0 1-16,-5-1-2 0,2 1-1 0,2 0 0 15,-2-2 0-15,-2 1 0 0,8 1 0 0,-8-2 0 0,2 2 0 16,2-1 0-16,-2 1-3 0,-2-2 2 0,5 2 1 0,-1 0 1 16,-2 0 1-16,-2 0 2 0,4 0-1 0,0 0 0 0,-2 0-2 15,2 2-1-15,-2-2 4 0,2 1-3 0,1 1-1 16,-3-2 1-16,2 1-1 0,-2 1 0 0,2-1 2 0,0 1 1 16,-2-2 0-16,2 1-1 0,-2 1-1 0,7-2 1 15,-7 0-1-15,-2 0 2 0,8 0-2 0,-6-2 1 0,2 1 1 16,-2 1-2-16,6-2 0 0,-5 1 0 0,-3 1-1 0,6-2 0 15,-2 1-1-15,0 1 1 0,-4-2 0 0,2 2 0 0,2-1 1 16,0 1-1-16,-4 0 2 0,2-2 0 0,3 2 2 0,-5 0 3 16,2 0 0-16,-2 0-2 0,4 0-1 0,0 0 5 15,-4 0-4-15,2 0 0 0,-2 0 1 0,0 2-1 0,4-2 3 16,-2 0 1-16,-2 0 1 0,8 0 2 0,-8 0 0 16,3 0-2-16,-3-2-2 0,6 2-1 0,-6 0-2 0,8-1 0 15,-8-1-3-15,2 2-1 0,-2-1-1 0,4-1-1 0,0 2 1 16,-2-1 0-16,-2 1 0 0,5 0 0 0,-3-2 0 0,-2 2 0 15,8 0-2-15,-8-2 0 0,2 2 5 0,-2 0-3 16,6 0 0-16,-6-1 0 0,4 1 0 0,0 0 0 0,-2-1 1 16,3 1 0-16,-3 0-1 0,-2 0 2 0,8-2 0 0,-8 2 0 15,2 0-1-15,6 0 1 0,-8-1-1 0,2 1-3 16,5 0 2-16,-7-2 0 0,8 2 0 0,-8 0 0 0,2 0 0 16,2-1 0-16,-2 1-2 0,2 0 1 0,0-2 1 0,-2 2 0 15,3 0 0-15,-1 0 0 0,-2-1 2 0,2 1-2 16,-2 0 0-16,2 0 0 0,0 0 2 0,-2 0-1 0,4 1 1 15,-1-1 0-15,-1 0-1 0,-2 0-1 0,2 2 2 0,-2-1-1 16,6-1-1-16,-6 2 2 0,2-2 2 0,1 1-1 0,-3 1-2 16,2-1-1-16,-2 0 1 0,2 1 2 0,0 0-2 15,-4-2 0-15,2 1 1 0,2 1-4 0,-2-1 4 16,-2 1-4-16,5-1 2 0,-1-1 5 0,-4 2-4 0,2-2 1 16,2 1 0-16,0-1 1 0,-4 0 1 0,2 0-3 0,-2 0 0 15,6 0 3-15,-6 0-2 0,9 0 1 0,-9-1-2 0,2-1-1 16,2 2 0-16,-2-3 0 0,2 3 0 0,0-1 0 0,-4-1 0 15,2 2 0-15,-2-1 0 0,4 1 0 0,-2-2 0 16,-2 0 0-16,4 2 0 0,1 0 0 0,-5-1 0 0,2 1 5 16,2-1 1-16,0 1 0 0,-4 0 0 0,2 0 0 15,-2 0 2-15,4 0-3 0,-2 0 0 0,2 0 1 0,1 1-2 16,-5-1 1-16,2 1-1 0,-2-1 0 0,6 0 0 0,-6 0 2 16,4 2 1-16,0-2-3 0,-2 0 6 0,-2 2 2 15,4-2-1-15,-2 0 0 0,2 0 0 0,1 0-2 0,-5 0-1 16,2 0 2-16,-2 0-1 0,8 0 5 0,-8 0 1 0,2 0 1 15,-2 0 0-15,4 0 0 0,-2 0 2 0,-2 0 2 0,0 0 3 16,4 0 0-16,0 0 2 0,-4 0 0 0,0 0 0 16,3 0 2-16,-3 0 1 0,4 0-6 0,-4 0 2 0,2 0 0 15,-2 0 4-15,0 0 7 0,0 0 6 0,0 0 10 0,4 0 6 16,-4 0 6-16,0 0 6 0,0 0 3 0,4 0-2 16,-4 0-10-16,0 0-13 0,0 0-18 0,0 0-32 0,0 0-68 15,0 0-118-15,0 0-167 0,-4 0-121 0,4 0-116 0,-4-2-102 16,2 2-24-16,-2 2 286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7C64A8C2-6594-645C-C725-156E710FE7F3}"/>
              </a:ext>
            </a:extLst>
          </p:cNvPr>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2954" tIns="46477" rIns="92954" bIns="46477" numCol="1" anchor="t" anchorCtr="0" compatLnSpc="1">
            <a:prstTxWarp prst="textNoShape">
              <a:avLst/>
            </a:prstTxWarp>
          </a:bodyPr>
          <a:lstStyle>
            <a:lvl1pPr>
              <a:defRPr sz="1200"/>
            </a:lvl1pPr>
          </a:lstStyle>
          <a:p>
            <a:pPr>
              <a:defRPr/>
            </a:pPr>
            <a:endParaRPr lang="en-US"/>
          </a:p>
        </p:txBody>
      </p:sp>
      <p:sp>
        <p:nvSpPr>
          <p:cNvPr id="9219" name="Rectangle 3">
            <a:extLst>
              <a:ext uri="{FF2B5EF4-FFF2-40B4-BE49-F238E27FC236}">
                <a16:creationId xmlns:a16="http://schemas.microsoft.com/office/drawing/2014/main" id="{0E7E7022-D97F-4BD4-B146-BBF20F8B1453}"/>
              </a:ext>
            </a:extLst>
          </p:cNvPr>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2954" tIns="46477" rIns="92954" bIns="46477" numCol="1" anchor="t" anchorCtr="0" compatLnSpc="1">
            <a:prstTxWarp prst="textNoShape">
              <a:avLst/>
            </a:prstTxWarp>
          </a:bodyPr>
          <a:lstStyle>
            <a:lvl1pPr algn="r">
              <a:defRPr sz="1200"/>
            </a:lvl1pPr>
          </a:lstStyle>
          <a:p>
            <a:pPr>
              <a:defRPr/>
            </a:pPr>
            <a:endParaRPr lang="en-US"/>
          </a:p>
        </p:txBody>
      </p:sp>
      <p:sp>
        <p:nvSpPr>
          <p:cNvPr id="4100" name="Rectangle 4">
            <a:extLst>
              <a:ext uri="{FF2B5EF4-FFF2-40B4-BE49-F238E27FC236}">
                <a16:creationId xmlns:a16="http://schemas.microsoft.com/office/drawing/2014/main" id="{D0255129-2E85-CE4C-6053-83C7F57CE071}"/>
              </a:ext>
            </a:extLst>
          </p:cNvPr>
          <p:cNvSpPr>
            <a:spLocks noGrp="1" noRot="1" noChangeAspect="1" noChangeArrowheads="1" noTextEdit="1"/>
          </p:cNvSpPr>
          <p:nvPr>
            <p:ph type="sldImg" idx="2"/>
          </p:nvPr>
        </p:nvSpPr>
        <p:spPr bwMode="auto">
          <a:xfrm>
            <a:off x="398463" y="696913"/>
            <a:ext cx="6188075" cy="3481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a:extLst>
              <a:ext uri="{FF2B5EF4-FFF2-40B4-BE49-F238E27FC236}">
                <a16:creationId xmlns:a16="http://schemas.microsoft.com/office/drawing/2014/main" id="{F943F2D5-00B9-A68E-357B-5E52DA34CC6D}"/>
              </a:ext>
            </a:extLst>
          </p:cNvPr>
          <p:cNvSpPr>
            <a:spLocks noGrp="1" noChangeArrowheads="1"/>
          </p:cNvSpPr>
          <p:nvPr>
            <p:ph type="body" sz="quarter" idx="3"/>
          </p:nvPr>
        </p:nvSpPr>
        <p:spPr bwMode="auto">
          <a:xfrm>
            <a:off x="930275" y="4410075"/>
            <a:ext cx="5124450" cy="4176713"/>
          </a:xfrm>
          <a:prstGeom prst="rect">
            <a:avLst/>
          </a:prstGeom>
          <a:noFill/>
          <a:ln w="9525">
            <a:noFill/>
            <a:miter lim="800000"/>
            <a:headEnd/>
            <a:tailEnd/>
          </a:ln>
          <a:effectLst/>
        </p:spPr>
        <p:txBody>
          <a:bodyPr vert="horz" wrap="square" lIns="92954" tIns="46477" rIns="92954" bIns="4647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a:extLst>
              <a:ext uri="{FF2B5EF4-FFF2-40B4-BE49-F238E27FC236}">
                <a16:creationId xmlns:a16="http://schemas.microsoft.com/office/drawing/2014/main" id="{7510091F-AAD6-E1FF-3CE8-8C61DA4A09AA}"/>
              </a:ext>
            </a:extLst>
          </p:cNvPr>
          <p:cNvSpPr>
            <a:spLocks noGrp="1" noChangeArrowheads="1"/>
          </p:cNvSpPr>
          <p:nvPr>
            <p:ph type="ftr" sz="quarter" idx="4"/>
          </p:nvPr>
        </p:nvSpPr>
        <p:spPr bwMode="auto">
          <a:xfrm>
            <a:off x="0" y="8820150"/>
            <a:ext cx="3027363" cy="463550"/>
          </a:xfrm>
          <a:prstGeom prst="rect">
            <a:avLst/>
          </a:prstGeom>
          <a:noFill/>
          <a:ln w="9525">
            <a:noFill/>
            <a:miter lim="800000"/>
            <a:headEnd/>
            <a:tailEnd/>
          </a:ln>
          <a:effectLst/>
        </p:spPr>
        <p:txBody>
          <a:bodyPr vert="horz" wrap="square" lIns="92954" tIns="46477" rIns="92954" bIns="46477" numCol="1" anchor="b" anchorCtr="0" compatLnSpc="1">
            <a:prstTxWarp prst="textNoShape">
              <a:avLst/>
            </a:prstTxWarp>
          </a:bodyPr>
          <a:lstStyle>
            <a:lvl1pPr>
              <a:defRPr sz="1200"/>
            </a:lvl1pPr>
          </a:lstStyle>
          <a:p>
            <a:pPr>
              <a:defRPr/>
            </a:pPr>
            <a:endParaRPr lang="en-US"/>
          </a:p>
        </p:txBody>
      </p:sp>
      <p:sp>
        <p:nvSpPr>
          <p:cNvPr id="9223" name="Rectangle 7">
            <a:extLst>
              <a:ext uri="{FF2B5EF4-FFF2-40B4-BE49-F238E27FC236}">
                <a16:creationId xmlns:a16="http://schemas.microsoft.com/office/drawing/2014/main" id="{2E1DAC71-C1E8-DA71-B065-B89A1FBF0666}"/>
              </a:ext>
            </a:extLst>
          </p:cNvPr>
          <p:cNvSpPr>
            <a:spLocks noGrp="1" noChangeArrowheads="1"/>
          </p:cNvSpPr>
          <p:nvPr>
            <p:ph type="sldNum" sz="quarter" idx="5"/>
          </p:nvPr>
        </p:nvSpPr>
        <p:spPr bwMode="auto">
          <a:xfrm>
            <a:off x="3957638" y="8820150"/>
            <a:ext cx="3027362" cy="463550"/>
          </a:xfrm>
          <a:prstGeom prst="rect">
            <a:avLst/>
          </a:prstGeom>
          <a:noFill/>
          <a:ln w="9525">
            <a:noFill/>
            <a:miter lim="800000"/>
            <a:headEnd/>
            <a:tailEnd/>
          </a:ln>
          <a:effectLst/>
        </p:spPr>
        <p:txBody>
          <a:bodyPr vert="horz" wrap="square" lIns="92954" tIns="46477" rIns="92954" bIns="46477" numCol="1" anchor="b" anchorCtr="0" compatLnSpc="1">
            <a:prstTxWarp prst="textNoShape">
              <a:avLst/>
            </a:prstTxWarp>
          </a:bodyPr>
          <a:lstStyle>
            <a:lvl1pPr algn="r">
              <a:defRPr sz="1200" smtClean="0"/>
            </a:lvl1pPr>
          </a:lstStyle>
          <a:p>
            <a:pPr>
              <a:defRPr/>
            </a:pPr>
            <a:fld id="{7EBB47F9-C78A-44F4-9240-24726909BD9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137574F7-9C3F-9214-D6B7-42ACCB3ECC2F}"/>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4287A1F4-0D26-C217-A46E-82810DC9FD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72" name="Slide Number Placeholder 3">
            <a:extLst>
              <a:ext uri="{FF2B5EF4-FFF2-40B4-BE49-F238E27FC236}">
                <a16:creationId xmlns:a16="http://schemas.microsoft.com/office/drawing/2014/main" id="{9817B328-AB47-31BF-87BB-B682F15F7F7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552CED4-0F5E-4F5E-9C78-51CEFF771B8A}" type="slidenum">
              <a:rPr lang="en-US" altLang="en-US" sz="120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889C0902-8E62-A892-14B2-B76EBAB9A63C}"/>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3D32F7E4-B648-DD3B-4BEE-9F3BF54B8E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5604" name="Slide Number Placeholder 3">
            <a:extLst>
              <a:ext uri="{FF2B5EF4-FFF2-40B4-BE49-F238E27FC236}">
                <a16:creationId xmlns:a16="http://schemas.microsoft.com/office/drawing/2014/main" id="{660D82E4-998B-FF4F-1BDE-11D8F173441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AC06F4B-8CD4-4078-A64C-6D0F940D8387}" type="slidenum">
              <a:rPr lang="en-US" altLang="en-US" sz="1200"/>
              <a:pPr/>
              <a:t>10</a:t>
            </a:fld>
            <a:endParaRPr lang="en-US" altLang="en-US" sz="120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a:extLst>
              <a:ext uri="{FF2B5EF4-FFF2-40B4-BE49-F238E27FC236}">
                <a16:creationId xmlns:a16="http://schemas.microsoft.com/office/drawing/2014/main" id="{C4F2BE24-E8C8-966D-2BA3-38A5FA769341}"/>
              </a:ext>
            </a:extLst>
          </p:cNvPr>
          <p:cNvSpPr>
            <a:spLocks noGrp="1" noRot="1" noChangeAspect="1" noChangeArrowheads="1" noTextEdit="1"/>
          </p:cNvSpPr>
          <p:nvPr>
            <p:ph type="sldImg"/>
          </p:nvPr>
        </p:nvSpPr>
        <p:spPr>
          <a:solidFill>
            <a:srgbClr val="FFFFFF"/>
          </a:solidFill>
          <a:ln/>
        </p:spPr>
      </p:sp>
      <p:sp>
        <p:nvSpPr>
          <p:cNvPr id="223235" name="Notes Placeholder 2">
            <a:extLst>
              <a:ext uri="{FF2B5EF4-FFF2-40B4-BE49-F238E27FC236}">
                <a16:creationId xmlns:a16="http://schemas.microsoft.com/office/drawing/2014/main" id="{844964FC-4D78-2B07-872A-349D52607BC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23236" name="Slide Number Placeholder 3">
            <a:extLst>
              <a:ext uri="{FF2B5EF4-FFF2-40B4-BE49-F238E27FC236}">
                <a16:creationId xmlns:a16="http://schemas.microsoft.com/office/drawing/2014/main" id="{F1A22576-0E7B-FEA1-AD04-AD0D753783D0}"/>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7479BBE-36A0-4230-8399-9F396421ED0A}" type="slidenum">
              <a:rPr lang="en-US" altLang="en-US" sz="1200"/>
              <a:pPr algn="r"/>
              <a:t>109</a:t>
            </a:fld>
            <a:endParaRPr lang="en-US" altLang="en-US" sz="120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a:extLst>
              <a:ext uri="{FF2B5EF4-FFF2-40B4-BE49-F238E27FC236}">
                <a16:creationId xmlns:a16="http://schemas.microsoft.com/office/drawing/2014/main" id="{4CF40B12-5760-BAFF-97A4-4A6C9CBB9134}"/>
              </a:ext>
            </a:extLst>
          </p:cNvPr>
          <p:cNvSpPr>
            <a:spLocks noGrp="1" noRot="1" noChangeAspect="1" noChangeArrowheads="1" noTextEdit="1"/>
          </p:cNvSpPr>
          <p:nvPr>
            <p:ph type="sldImg"/>
          </p:nvPr>
        </p:nvSpPr>
        <p:spPr>
          <a:solidFill>
            <a:srgbClr val="FFFFFF"/>
          </a:solidFill>
          <a:ln/>
        </p:spPr>
      </p:sp>
      <p:sp>
        <p:nvSpPr>
          <p:cNvPr id="225283" name="Notes Placeholder 2">
            <a:extLst>
              <a:ext uri="{FF2B5EF4-FFF2-40B4-BE49-F238E27FC236}">
                <a16:creationId xmlns:a16="http://schemas.microsoft.com/office/drawing/2014/main" id="{DA181ADE-4E22-0EAC-99B8-3338C56E3978}"/>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25284" name="Slide Number Placeholder 3">
            <a:extLst>
              <a:ext uri="{FF2B5EF4-FFF2-40B4-BE49-F238E27FC236}">
                <a16:creationId xmlns:a16="http://schemas.microsoft.com/office/drawing/2014/main" id="{1F5C2122-DDE9-57BA-B3B9-CA94A1F79418}"/>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91E8B13-BFF3-422E-BD42-31B3229E95CD}" type="slidenum">
              <a:rPr lang="en-US" altLang="en-US" sz="1200"/>
              <a:pPr algn="r"/>
              <a:t>110</a:t>
            </a:fld>
            <a:endParaRPr lang="en-US" altLang="en-US" sz="120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a:extLst>
              <a:ext uri="{FF2B5EF4-FFF2-40B4-BE49-F238E27FC236}">
                <a16:creationId xmlns:a16="http://schemas.microsoft.com/office/drawing/2014/main" id="{D1559ACC-AB3A-1224-6194-049B0D5F3D48}"/>
              </a:ext>
            </a:extLst>
          </p:cNvPr>
          <p:cNvSpPr>
            <a:spLocks noGrp="1" noRot="1" noChangeAspect="1" noChangeArrowheads="1" noTextEdit="1"/>
          </p:cNvSpPr>
          <p:nvPr>
            <p:ph type="sldImg"/>
          </p:nvPr>
        </p:nvSpPr>
        <p:spPr>
          <a:ln/>
        </p:spPr>
      </p:sp>
      <p:sp>
        <p:nvSpPr>
          <p:cNvPr id="228355" name="Notes Placeholder 2">
            <a:extLst>
              <a:ext uri="{FF2B5EF4-FFF2-40B4-BE49-F238E27FC236}">
                <a16:creationId xmlns:a16="http://schemas.microsoft.com/office/drawing/2014/main" id="{C8213264-A5AA-AB76-686D-8059077912D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28356" name="Slide Number Placeholder 3">
            <a:extLst>
              <a:ext uri="{FF2B5EF4-FFF2-40B4-BE49-F238E27FC236}">
                <a16:creationId xmlns:a16="http://schemas.microsoft.com/office/drawing/2014/main" id="{458FB700-210E-19E1-59FA-2FCF4E0AA0E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8976742-F739-4181-9C5A-BEEC354488DC}" type="slidenum">
              <a:rPr lang="en-US" altLang="en-US" sz="1200"/>
              <a:pPr/>
              <a:t>112</a:t>
            </a:fld>
            <a:endParaRPr lang="en-US" altLang="en-US" sz="120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113</a:t>
            </a:fld>
            <a:endParaRPr lang="en-US" altLang="en-US" sz="120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8D16DC18-DFD1-FF78-B586-1FBEE4D226DF}"/>
              </a:ext>
            </a:extLst>
          </p:cNvPr>
          <p:cNvSpPr>
            <a:spLocks noGrp="1" noRot="1" noChangeAspect="1" noChangeArrowheads="1" noTextEdit="1"/>
          </p:cNvSpPr>
          <p:nvPr>
            <p:ph type="sldImg"/>
          </p:nvPr>
        </p:nvSpPr>
        <p:spPr>
          <a:solidFill>
            <a:srgbClr val="FFFFFF"/>
          </a:solidFill>
          <a:ln/>
        </p:spPr>
      </p:sp>
      <p:sp>
        <p:nvSpPr>
          <p:cNvPr id="232451" name="Notes Placeholder 2">
            <a:extLst>
              <a:ext uri="{FF2B5EF4-FFF2-40B4-BE49-F238E27FC236}">
                <a16:creationId xmlns:a16="http://schemas.microsoft.com/office/drawing/2014/main" id="{0B05BFC1-4E94-E81A-543D-CB7F736DDB1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2452" name="Slide Number Placeholder 3">
            <a:extLst>
              <a:ext uri="{FF2B5EF4-FFF2-40B4-BE49-F238E27FC236}">
                <a16:creationId xmlns:a16="http://schemas.microsoft.com/office/drawing/2014/main" id="{06C52E19-CD7F-97A8-A57E-027F4B271CD3}"/>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4460864-8666-476B-AF6D-7070C0EEAB1E}" type="slidenum">
              <a:rPr lang="en-US" altLang="en-US" sz="1200"/>
              <a:pPr algn="r"/>
              <a:t>114</a:t>
            </a:fld>
            <a:endParaRPr lang="en-US" altLang="en-US" sz="1200"/>
          </a:p>
        </p:txBody>
      </p:sp>
    </p:spTree>
    <p:extLst>
      <p:ext uri="{BB962C8B-B14F-4D97-AF65-F5344CB8AC3E}">
        <p14:creationId xmlns:p14="http://schemas.microsoft.com/office/powerpoint/2010/main" val="1026254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115</a:t>
            </a:fld>
            <a:endParaRPr lang="en-US" altLang="en-US" sz="1200"/>
          </a:p>
        </p:txBody>
      </p:sp>
    </p:spTree>
    <p:extLst>
      <p:ext uri="{BB962C8B-B14F-4D97-AF65-F5344CB8AC3E}">
        <p14:creationId xmlns:p14="http://schemas.microsoft.com/office/powerpoint/2010/main" val="11789341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116</a:t>
            </a:fld>
            <a:endParaRPr lang="en-US" altLang="en-US" sz="1200"/>
          </a:p>
        </p:txBody>
      </p:sp>
    </p:spTree>
    <p:extLst>
      <p:ext uri="{BB962C8B-B14F-4D97-AF65-F5344CB8AC3E}">
        <p14:creationId xmlns:p14="http://schemas.microsoft.com/office/powerpoint/2010/main" val="363787247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118</a:t>
            </a:fld>
            <a:endParaRPr lang="en-US" altLang="en-US" sz="1200"/>
          </a:p>
        </p:txBody>
      </p:sp>
    </p:spTree>
    <p:extLst>
      <p:ext uri="{BB962C8B-B14F-4D97-AF65-F5344CB8AC3E}">
        <p14:creationId xmlns:p14="http://schemas.microsoft.com/office/powerpoint/2010/main" val="95847964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80B11868-D5B4-3BAC-2DDD-6D010A19558D}"/>
              </a:ext>
            </a:extLst>
          </p:cNvPr>
          <p:cNvSpPr>
            <a:spLocks noGrp="1" noRot="1" noChangeAspect="1" noChangeArrowheads="1" noTextEdit="1"/>
          </p:cNvSpPr>
          <p:nvPr>
            <p:ph type="sldImg"/>
          </p:nvPr>
        </p:nvSpPr>
        <p:spPr>
          <a:solidFill>
            <a:srgbClr val="FFFFFF"/>
          </a:solidFill>
          <a:ln/>
        </p:spPr>
      </p:sp>
      <p:sp>
        <p:nvSpPr>
          <p:cNvPr id="235523" name="Notes Placeholder 2">
            <a:extLst>
              <a:ext uri="{FF2B5EF4-FFF2-40B4-BE49-F238E27FC236}">
                <a16:creationId xmlns:a16="http://schemas.microsoft.com/office/drawing/2014/main" id="{7CE109D5-7EDA-56A8-9448-4A60504C994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5524" name="Slide Number Placeholder 3">
            <a:extLst>
              <a:ext uri="{FF2B5EF4-FFF2-40B4-BE49-F238E27FC236}">
                <a16:creationId xmlns:a16="http://schemas.microsoft.com/office/drawing/2014/main" id="{8E3BCAA9-3A41-3988-44CF-D0F9835A64C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520080F-BE93-443A-A3DC-FE4A02BF168B}" type="slidenum">
              <a:rPr lang="en-US" altLang="en-US" sz="1200"/>
              <a:pPr algn="r"/>
              <a:t>119</a:t>
            </a:fld>
            <a:endParaRPr lang="en-US" altLang="en-US" sz="120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80B11868-D5B4-3BAC-2DDD-6D010A19558D}"/>
              </a:ext>
            </a:extLst>
          </p:cNvPr>
          <p:cNvSpPr>
            <a:spLocks noGrp="1" noRot="1" noChangeAspect="1" noChangeArrowheads="1" noTextEdit="1"/>
          </p:cNvSpPr>
          <p:nvPr>
            <p:ph type="sldImg"/>
          </p:nvPr>
        </p:nvSpPr>
        <p:spPr>
          <a:solidFill>
            <a:srgbClr val="FFFFFF"/>
          </a:solidFill>
          <a:ln/>
        </p:spPr>
      </p:sp>
      <p:sp>
        <p:nvSpPr>
          <p:cNvPr id="235523" name="Notes Placeholder 2">
            <a:extLst>
              <a:ext uri="{FF2B5EF4-FFF2-40B4-BE49-F238E27FC236}">
                <a16:creationId xmlns:a16="http://schemas.microsoft.com/office/drawing/2014/main" id="{7CE109D5-7EDA-56A8-9448-4A60504C994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5524" name="Slide Number Placeholder 3">
            <a:extLst>
              <a:ext uri="{FF2B5EF4-FFF2-40B4-BE49-F238E27FC236}">
                <a16:creationId xmlns:a16="http://schemas.microsoft.com/office/drawing/2014/main" id="{8E3BCAA9-3A41-3988-44CF-D0F9835A64C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520080F-BE93-443A-A3DC-FE4A02BF168B}" type="slidenum">
              <a:rPr lang="en-US" altLang="en-US" sz="1200"/>
              <a:pPr algn="r"/>
              <a:t>120</a:t>
            </a:fld>
            <a:endParaRPr lang="en-US" altLang="en-US" sz="1200"/>
          </a:p>
        </p:txBody>
      </p:sp>
    </p:spTree>
    <p:extLst>
      <p:ext uri="{BB962C8B-B14F-4D97-AF65-F5344CB8AC3E}">
        <p14:creationId xmlns:p14="http://schemas.microsoft.com/office/powerpoint/2010/main" val="1548569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C45410F0-F41E-B3AC-81CB-9E9F8407A2D7}"/>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C8108240-0F3A-890A-6F05-F9C8ABF32A6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7652" name="Slide Number Placeholder 3">
            <a:extLst>
              <a:ext uri="{FF2B5EF4-FFF2-40B4-BE49-F238E27FC236}">
                <a16:creationId xmlns:a16="http://schemas.microsoft.com/office/drawing/2014/main" id="{695207E6-9D80-A326-5C6B-596DA790B7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95CDBF4-33DD-4EF7-83DC-5C1782D9F5DA}" type="slidenum">
              <a:rPr lang="en-US" altLang="en-US" sz="1200"/>
              <a:pPr/>
              <a:t>11</a:t>
            </a:fld>
            <a:endParaRPr lang="en-US" altLang="en-US" sz="120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60F56799-CC96-0A5B-1AC8-7E6F466AFFA6}"/>
              </a:ext>
            </a:extLst>
          </p:cNvPr>
          <p:cNvSpPr>
            <a:spLocks noGrp="1" noRot="1" noChangeAspect="1" noChangeArrowheads="1" noTextEdit="1"/>
          </p:cNvSpPr>
          <p:nvPr>
            <p:ph type="sldImg"/>
          </p:nvPr>
        </p:nvSpPr>
        <p:spPr>
          <a:solidFill>
            <a:srgbClr val="FFFFFF"/>
          </a:solidFill>
          <a:ln/>
        </p:spPr>
      </p:sp>
      <p:sp>
        <p:nvSpPr>
          <p:cNvPr id="239619" name="Notes Placeholder 2">
            <a:extLst>
              <a:ext uri="{FF2B5EF4-FFF2-40B4-BE49-F238E27FC236}">
                <a16:creationId xmlns:a16="http://schemas.microsoft.com/office/drawing/2014/main" id="{17A4809D-2407-C6B0-65DB-C53DC6DAC07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9620" name="Slide Number Placeholder 3">
            <a:extLst>
              <a:ext uri="{FF2B5EF4-FFF2-40B4-BE49-F238E27FC236}">
                <a16:creationId xmlns:a16="http://schemas.microsoft.com/office/drawing/2014/main" id="{9BD9D705-E927-8BA6-E1DB-1B457FC26578}"/>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D71C56D-5D9D-492E-B562-B78B8902694C}" type="slidenum">
              <a:rPr lang="en-US" altLang="en-US" sz="1200"/>
              <a:pPr algn="r"/>
              <a:t>121</a:t>
            </a:fld>
            <a:endParaRPr lang="en-US" altLang="en-US" sz="1200"/>
          </a:p>
        </p:txBody>
      </p:sp>
    </p:spTree>
    <p:extLst>
      <p:ext uri="{BB962C8B-B14F-4D97-AF65-F5344CB8AC3E}">
        <p14:creationId xmlns:p14="http://schemas.microsoft.com/office/powerpoint/2010/main" val="407996706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A6D35DB9-75BF-9B1C-862C-B3EB0F91A55C}"/>
              </a:ext>
            </a:extLst>
          </p:cNvPr>
          <p:cNvSpPr>
            <a:spLocks noGrp="1" noRot="1" noChangeAspect="1" noChangeArrowheads="1" noTextEdit="1"/>
          </p:cNvSpPr>
          <p:nvPr>
            <p:ph type="sldImg"/>
          </p:nvPr>
        </p:nvSpPr>
        <p:spPr>
          <a:solidFill>
            <a:srgbClr val="FFFFFF"/>
          </a:solidFill>
          <a:ln/>
        </p:spPr>
      </p:sp>
      <p:sp>
        <p:nvSpPr>
          <p:cNvPr id="241667" name="Notes Placeholder 2">
            <a:extLst>
              <a:ext uri="{FF2B5EF4-FFF2-40B4-BE49-F238E27FC236}">
                <a16:creationId xmlns:a16="http://schemas.microsoft.com/office/drawing/2014/main" id="{2086047E-85E7-A404-F358-06B4269E4D2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41668" name="Slide Number Placeholder 3">
            <a:extLst>
              <a:ext uri="{FF2B5EF4-FFF2-40B4-BE49-F238E27FC236}">
                <a16:creationId xmlns:a16="http://schemas.microsoft.com/office/drawing/2014/main" id="{1E5450AF-796E-609A-0861-F9980CE1910B}"/>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72A51F7-59CC-4C6F-AD09-9C073E11A673}" type="slidenum">
              <a:rPr lang="en-US" altLang="en-US" sz="1200"/>
              <a:pPr algn="r"/>
              <a:t>122</a:t>
            </a:fld>
            <a:endParaRPr lang="en-US" altLang="en-US" sz="1200"/>
          </a:p>
        </p:txBody>
      </p:sp>
    </p:spTree>
    <p:extLst>
      <p:ext uri="{BB962C8B-B14F-4D97-AF65-F5344CB8AC3E}">
        <p14:creationId xmlns:p14="http://schemas.microsoft.com/office/powerpoint/2010/main" val="39997828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a:extLst>
              <a:ext uri="{FF2B5EF4-FFF2-40B4-BE49-F238E27FC236}">
                <a16:creationId xmlns:a16="http://schemas.microsoft.com/office/drawing/2014/main" id="{C2CDDD8E-7EE8-7A95-90F4-044B4A961240}"/>
              </a:ext>
            </a:extLst>
          </p:cNvPr>
          <p:cNvSpPr>
            <a:spLocks noGrp="1" noRot="1" noChangeAspect="1" noChangeArrowheads="1" noTextEdit="1"/>
          </p:cNvSpPr>
          <p:nvPr>
            <p:ph type="sldImg"/>
          </p:nvPr>
        </p:nvSpPr>
        <p:spPr>
          <a:solidFill>
            <a:srgbClr val="FFFFFF"/>
          </a:solidFill>
          <a:ln/>
        </p:spPr>
      </p:sp>
      <p:sp>
        <p:nvSpPr>
          <p:cNvPr id="243715" name="Notes Placeholder 2">
            <a:extLst>
              <a:ext uri="{FF2B5EF4-FFF2-40B4-BE49-F238E27FC236}">
                <a16:creationId xmlns:a16="http://schemas.microsoft.com/office/drawing/2014/main" id="{BC54EEE9-DA87-9B92-9F9F-819C53C1AE9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43716" name="Slide Number Placeholder 3">
            <a:extLst>
              <a:ext uri="{FF2B5EF4-FFF2-40B4-BE49-F238E27FC236}">
                <a16:creationId xmlns:a16="http://schemas.microsoft.com/office/drawing/2014/main" id="{B67B0C18-139B-DF9B-3EA7-67D646991EAF}"/>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424079F8-7CE3-4521-998A-2B810A1EA981}" type="slidenum">
              <a:rPr lang="en-US" altLang="en-US" sz="1200"/>
              <a:pPr algn="r"/>
              <a:t>123</a:t>
            </a:fld>
            <a:endParaRPr lang="en-US" altLang="en-US" sz="120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80B11868-D5B4-3BAC-2DDD-6D010A19558D}"/>
              </a:ext>
            </a:extLst>
          </p:cNvPr>
          <p:cNvSpPr>
            <a:spLocks noGrp="1" noRot="1" noChangeAspect="1" noChangeArrowheads="1" noTextEdit="1"/>
          </p:cNvSpPr>
          <p:nvPr>
            <p:ph type="sldImg"/>
          </p:nvPr>
        </p:nvSpPr>
        <p:spPr>
          <a:solidFill>
            <a:srgbClr val="FFFFFF"/>
          </a:solidFill>
          <a:ln/>
        </p:spPr>
      </p:sp>
      <p:sp>
        <p:nvSpPr>
          <p:cNvPr id="235523" name="Notes Placeholder 2">
            <a:extLst>
              <a:ext uri="{FF2B5EF4-FFF2-40B4-BE49-F238E27FC236}">
                <a16:creationId xmlns:a16="http://schemas.microsoft.com/office/drawing/2014/main" id="{7CE109D5-7EDA-56A8-9448-4A60504C994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5524" name="Slide Number Placeholder 3">
            <a:extLst>
              <a:ext uri="{FF2B5EF4-FFF2-40B4-BE49-F238E27FC236}">
                <a16:creationId xmlns:a16="http://schemas.microsoft.com/office/drawing/2014/main" id="{8E3BCAA9-3A41-3988-44CF-D0F9835A64C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520080F-BE93-443A-A3DC-FE4A02BF168B}" type="slidenum">
              <a:rPr lang="en-US" altLang="en-US" sz="1200"/>
              <a:pPr algn="r"/>
              <a:t>124</a:t>
            </a:fld>
            <a:endParaRPr lang="en-US" altLang="en-US" sz="1200"/>
          </a:p>
        </p:txBody>
      </p:sp>
    </p:spTree>
    <p:extLst>
      <p:ext uri="{BB962C8B-B14F-4D97-AF65-F5344CB8AC3E}">
        <p14:creationId xmlns:p14="http://schemas.microsoft.com/office/powerpoint/2010/main" val="53368395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60F56799-CC96-0A5B-1AC8-7E6F466AFFA6}"/>
              </a:ext>
            </a:extLst>
          </p:cNvPr>
          <p:cNvSpPr>
            <a:spLocks noGrp="1" noRot="1" noChangeAspect="1" noChangeArrowheads="1" noTextEdit="1"/>
          </p:cNvSpPr>
          <p:nvPr>
            <p:ph type="sldImg"/>
          </p:nvPr>
        </p:nvSpPr>
        <p:spPr>
          <a:solidFill>
            <a:srgbClr val="FFFFFF"/>
          </a:solidFill>
          <a:ln/>
        </p:spPr>
      </p:sp>
      <p:sp>
        <p:nvSpPr>
          <p:cNvPr id="239619" name="Notes Placeholder 2">
            <a:extLst>
              <a:ext uri="{FF2B5EF4-FFF2-40B4-BE49-F238E27FC236}">
                <a16:creationId xmlns:a16="http://schemas.microsoft.com/office/drawing/2014/main" id="{17A4809D-2407-C6B0-65DB-C53DC6DAC07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9620" name="Slide Number Placeholder 3">
            <a:extLst>
              <a:ext uri="{FF2B5EF4-FFF2-40B4-BE49-F238E27FC236}">
                <a16:creationId xmlns:a16="http://schemas.microsoft.com/office/drawing/2014/main" id="{9BD9D705-E927-8BA6-E1DB-1B457FC26578}"/>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D71C56D-5D9D-492E-B562-B78B8902694C}" type="slidenum">
              <a:rPr lang="en-US" altLang="en-US" sz="1200"/>
              <a:pPr algn="r"/>
              <a:t>125</a:t>
            </a:fld>
            <a:endParaRPr lang="en-US" altLang="en-US" sz="1200"/>
          </a:p>
        </p:txBody>
      </p:sp>
    </p:spTree>
    <p:extLst>
      <p:ext uri="{BB962C8B-B14F-4D97-AF65-F5344CB8AC3E}">
        <p14:creationId xmlns:p14="http://schemas.microsoft.com/office/powerpoint/2010/main" val="199570865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A6D35DB9-75BF-9B1C-862C-B3EB0F91A55C}"/>
              </a:ext>
            </a:extLst>
          </p:cNvPr>
          <p:cNvSpPr>
            <a:spLocks noGrp="1" noRot="1" noChangeAspect="1" noChangeArrowheads="1" noTextEdit="1"/>
          </p:cNvSpPr>
          <p:nvPr>
            <p:ph type="sldImg"/>
          </p:nvPr>
        </p:nvSpPr>
        <p:spPr>
          <a:solidFill>
            <a:srgbClr val="FFFFFF"/>
          </a:solidFill>
          <a:ln/>
        </p:spPr>
      </p:sp>
      <p:sp>
        <p:nvSpPr>
          <p:cNvPr id="241667" name="Notes Placeholder 2">
            <a:extLst>
              <a:ext uri="{FF2B5EF4-FFF2-40B4-BE49-F238E27FC236}">
                <a16:creationId xmlns:a16="http://schemas.microsoft.com/office/drawing/2014/main" id="{2086047E-85E7-A404-F358-06B4269E4D2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41668" name="Slide Number Placeholder 3">
            <a:extLst>
              <a:ext uri="{FF2B5EF4-FFF2-40B4-BE49-F238E27FC236}">
                <a16:creationId xmlns:a16="http://schemas.microsoft.com/office/drawing/2014/main" id="{1E5450AF-796E-609A-0861-F9980CE1910B}"/>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72A51F7-59CC-4C6F-AD09-9C073E11A673}" type="slidenum">
              <a:rPr lang="en-US" altLang="en-US" sz="1200"/>
              <a:pPr algn="r"/>
              <a:t>126</a:t>
            </a:fld>
            <a:endParaRPr lang="en-US" altLang="en-US" sz="1200"/>
          </a:p>
        </p:txBody>
      </p:sp>
    </p:spTree>
    <p:extLst>
      <p:ext uri="{BB962C8B-B14F-4D97-AF65-F5344CB8AC3E}">
        <p14:creationId xmlns:p14="http://schemas.microsoft.com/office/powerpoint/2010/main" val="26789057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A6D35DB9-75BF-9B1C-862C-B3EB0F91A55C}"/>
              </a:ext>
            </a:extLst>
          </p:cNvPr>
          <p:cNvSpPr>
            <a:spLocks noGrp="1" noRot="1" noChangeAspect="1" noChangeArrowheads="1" noTextEdit="1"/>
          </p:cNvSpPr>
          <p:nvPr>
            <p:ph type="sldImg"/>
          </p:nvPr>
        </p:nvSpPr>
        <p:spPr>
          <a:solidFill>
            <a:srgbClr val="FFFFFF"/>
          </a:solidFill>
          <a:ln/>
        </p:spPr>
      </p:sp>
      <p:sp>
        <p:nvSpPr>
          <p:cNvPr id="241667" name="Notes Placeholder 2">
            <a:extLst>
              <a:ext uri="{FF2B5EF4-FFF2-40B4-BE49-F238E27FC236}">
                <a16:creationId xmlns:a16="http://schemas.microsoft.com/office/drawing/2014/main" id="{2086047E-85E7-A404-F358-06B4269E4D2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41668" name="Slide Number Placeholder 3">
            <a:extLst>
              <a:ext uri="{FF2B5EF4-FFF2-40B4-BE49-F238E27FC236}">
                <a16:creationId xmlns:a16="http://schemas.microsoft.com/office/drawing/2014/main" id="{1E5450AF-796E-609A-0861-F9980CE1910B}"/>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72A51F7-59CC-4C6F-AD09-9C073E11A673}" type="slidenum">
              <a:rPr lang="en-US" altLang="en-US" sz="1200"/>
              <a:pPr algn="r"/>
              <a:t>127</a:t>
            </a:fld>
            <a:endParaRPr lang="en-US" altLang="en-US" sz="1200"/>
          </a:p>
        </p:txBody>
      </p:sp>
    </p:spTree>
    <p:extLst>
      <p:ext uri="{BB962C8B-B14F-4D97-AF65-F5344CB8AC3E}">
        <p14:creationId xmlns:p14="http://schemas.microsoft.com/office/powerpoint/2010/main" val="24820946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A6D35DB9-75BF-9B1C-862C-B3EB0F91A55C}"/>
              </a:ext>
            </a:extLst>
          </p:cNvPr>
          <p:cNvSpPr>
            <a:spLocks noGrp="1" noRot="1" noChangeAspect="1" noChangeArrowheads="1" noTextEdit="1"/>
          </p:cNvSpPr>
          <p:nvPr>
            <p:ph type="sldImg"/>
          </p:nvPr>
        </p:nvSpPr>
        <p:spPr>
          <a:solidFill>
            <a:srgbClr val="FFFFFF"/>
          </a:solidFill>
          <a:ln/>
        </p:spPr>
      </p:sp>
      <p:sp>
        <p:nvSpPr>
          <p:cNvPr id="241667" name="Notes Placeholder 2">
            <a:extLst>
              <a:ext uri="{FF2B5EF4-FFF2-40B4-BE49-F238E27FC236}">
                <a16:creationId xmlns:a16="http://schemas.microsoft.com/office/drawing/2014/main" id="{2086047E-85E7-A404-F358-06B4269E4D2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41668" name="Slide Number Placeholder 3">
            <a:extLst>
              <a:ext uri="{FF2B5EF4-FFF2-40B4-BE49-F238E27FC236}">
                <a16:creationId xmlns:a16="http://schemas.microsoft.com/office/drawing/2014/main" id="{1E5450AF-796E-609A-0861-F9980CE1910B}"/>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72A51F7-59CC-4C6F-AD09-9C073E11A673}" type="slidenum">
              <a:rPr lang="en-US" altLang="en-US" sz="1200"/>
              <a:pPr algn="r"/>
              <a:t>128</a:t>
            </a:fld>
            <a:endParaRPr lang="en-US" altLang="en-US" sz="1200"/>
          </a:p>
        </p:txBody>
      </p:sp>
    </p:spTree>
    <p:extLst>
      <p:ext uri="{BB962C8B-B14F-4D97-AF65-F5344CB8AC3E}">
        <p14:creationId xmlns:p14="http://schemas.microsoft.com/office/powerpoint/2010/main" val="20798984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80B11868-D5B4-3BAC-2DDD-6D010A19558D}"/>
              </a:ext>
            </a:extLst>
          </p:cNvPr>
          <p:cNvSpPr>
            <a:spLocks noGrp="1" noRot="1" noChangeAspect="1" noChangeArrowheads="1" noTextEdit="1"/>
          </p:cNvSpPr>
          <p:nvPr>
            <p:ph type="sldImg"/>
          </p:nvPr>
        </p:nvSpPr>
        <p:spPr>
          <a:solidFill>
            <a:srgbClr val="FFFFFF"/>
          </a:solidFill>
          <a:ln/>
        </p:spPr>
      </p:sp>
      <p:sp>
        <p:nvSpPr>
          <p:cNvPr id="235523" name="Notes Placeholder 2">
            <a:extLst>
              <a:ext uri="{FF2B5EF4-FFF2-40B4-BE49-F238E27FC236}">
                <a16:creationId xmlns:a16="http://schemas.microsoft.com/office/drawing/2014/main" id="{7CE109D5-7EDA-56A8-9448-4A60504C994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5524" name="Slide Number Placeholder 3">
            <a:extLst>
              <a:ext uri="{FF2B5EF4-FFF2-40B4-BE49-F238E27FC236}">
                <a16:creationId xmlns:a16="http://schemas.microsoft.com/office/drawing/2014/main" id="{8E3BCAA9-3A41-3988-44CF-D0F9835A64C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520080F-BE93-443A-A3DC-FE4A02BF168B}" type="slidenum">
              <a:rPr lang="en-US" altLang="en-US" sz="1200"/>
              <a:pPr algn="r"/>
              <a:t>129</a:t>
            </a:fld>
            <a:endParaRPr lang="en-US" altLang="en-US" sz="1200"/>
          </a:p>
        </p:txBody>
      </p:sp>
    </p:spTree>
    <p:extLst>
      <p:ext uri="{BB962C8B-B14F-4D97-AF65-F5344CB8AC3E}">
        <p14:creationId xmlns:p14="http://schemas.microsoft.com/office/powerpoint/2010/main" val="268426359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60F56799-CC96-0A5B-1AC8-7E6F466AFFA6}"/>
              </a:ext>
            </a:extLst>
          </p:cNvPr>
          <p:cNvSpPr>
            <a:spLocks noGrp="1" noRot="1" noChangeAspect="1" noChangeArrowheads="1" noTextEdit="1"/>
          </p:cNvSpPr>
          <p:nvPr>
            <p:ph type="sldImg"/>
          </p:nvPr>
        </p:nvSpPr>
        <p:spPr>
          <a:solidFill>
            <a:srgbClr val="FFFFFF"/>
          </a:solidFill>
          <a:ln/>
        </p:spPr>
      </p:sp>
      <p:sp>
        <p:nvSpPr>
          <p:cNvPr id="239619" name="Notes Placeholder 2">
            <a:extLst>
              <a:ext uri="{FF2B5EF4-FFF2-40B4-BE49-F238E27FC236}">
                <a16:creationId xmlns:a16="http://schemas.microsoft.com/office/drawing/2014/main" id="{17A4809D-2407-C6B0-65DB-C53DC6DAC07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9620" name="Slide Number Placeholder 3">
            <a:extLst>
              <a:ext uri="{FF2B5EF4-FFF2-40B4-BE49-F238E27FC236}">
                <a16:creationId xmlns:a16="http://schemas.microsoft.com/office/drawing/2014/main" id="{9BD9D705-E927-8BA6-E1DB-1B457FC26578}"/>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D71C56D-5D9D-492E-B562-B78B8902694C}" type="slidenum">
              <a:rPr lang="en-US" altLang="en-US" sz="1200"/>
              <a:pPr algn="r"/>
              <a:t>130</a:t>
            </a:fld>
            <a:endParaRPr lang="en-US" altLang="en-US" sz="1200"/>
          </a:p>
        </p:txBody>
      </p:sp>
    </p:spTree>
    <p:extLst>
      <p:ext uri="{BB962C8B-B14F-4D97-AF65-F5344CB8AC3E}">
        <p14:creationId xmlns:p14="http://schemas.microsoft.com/office/powerpoint/2010/main" val="659644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B22FD622-6799-6376-0B35-D77239BC83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BCB017D-5557-4480-BD08-5757DB64C379}" type="slidenum">
              <a:rPr lang="en-US" altLang="en-US" sz="1200"/>
              <a:pPr/>
              <a:t>13</a:t>
            </a:fld>
            <a:endParaRPr lang="en-US" altLang="en-US" sz="1200"/>
          </a:p>
        </p:txBody>
      </p:sp>
      <p:sp>
        <p:nvSpPr>
          <p:cNvPr id="30723" name="Rectangle 2">
            <a:extLst>
              <a:ext uri="{FF2B5EF4-FFF2-40B4-BE49-F238E27FC236}">
                <a16:creationId xmlns:a16="http://schemas.microsoft.com/office/drawing/2014/main" id="{0CAF6727-1468-B562-82D9-DD7A037B794B}"/>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DB80EE9A-7B93-2862-9732-B9F53E1218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A6D35DB9-75BF-9B1C-862C-B3EB0F91A55C}"/>
              </a:ext>
            </a:extLst>
          </p:cNvPr>
          <p:cNvSpPr>
            <a:spLocks noGrp="1" noRot="1" noChangeAspect="1" noChangeArrowheads="1" noTextEdit="1"/>
          </p:cNvSpPr>
          <p:nvPr>
            <p:ph type="sldImg"/>
          </p:nvPr>
        </p:nvSpPr>
        <p:spPr>
          <a:solidFill>
            <a:srgbClr val="FFFFFF"/>
          </a:solidFill>
          <a:ln/>
        </p:spPr>
      </p:sp>
      <p:sp>
        <p:nvSpPr>
          <p:cNvPr id="241667" name="Notes Placeholder 2">
            <a:extLst>
              <a:ext uri="{FF2B5EF4-FFF2-40B4-BE49-F238E27FC236}">
                <a16:creationId xmlns:a16="http://schemas.microsoft.com/office/drawing/2014/main" id="{2086047E-85E7-A404-F358-06B4269E4D2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41668" name="Slide Number Placeholder 3">
            <a:extLst>
              <a:ext uri="{FF2B5EF4-FFF2-40B4-BE49-F238E27FC236}">
                <a16:creationId xmlns:a16="http://schemas.microsoft.com/office/drawing/2014/main" id="{1E5450AF-796E-609A-0861-F9980CE1910B}"/>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72A51F7-59CC-4C6F-AD09-9C073E11A673}" type="slidenum">
              <a:rPr lang="en-US" altLang="en-US" sz="1200"/>
              <a:pPr algn="r"/>
              <a:t>131</a:t>
            </a:fld>
            <a:endParaRPr lang="en-US" altLang="en-US" sz="1200"/>
          </a:p>
        </p:txBody>
      </p:sp>
    </p:spTree>
    <p:extLst>
      <p:ext uri="{BB962C8B-B14F-4D97-AF65-F5344CB8AC3E}">
        <p14:creationId xmlns:p14="http://schemas.microsoft.com/office/powerpoint/2010/main" val="352669553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A6D35DB9-75BF-9B1C-862C-B3EB0F91A55C}"/>
              </a:ext>
            </a:extLst>
          </p:cNvPr>
          <p:cNvSpPr>
            <a:spLocks noGrp="1" noRot="1" noChangeAspect="1" noChangeArrowheads="1" noTextEdit="1"/>
          </p:cNvSpPr>
          <p:nvPr>
            <p:ph type="sldImg"/>
          </p:nvPr>
        </p:nvSpPr>
        <p:spPr>
          <a:solidFill>
            <a:srgbClr val="FFFFFF"/>
          </a:solidFill>
          <a:ln/>
        </p:spPr>
      </p:sp>
      <p:sp>
        <p:nvSpPr>
          <p:cNvPr id="241667" name="Notes Placeholder 2">
            <a:extLst>
              <a:ext uri="{FF2B5EF4-FFF2-40B4-BE49-F238E27FC236}">
                <a16:creationId xmlns:a16="http://schemas.microsoft.com/office/drawing/2014/main" id="{2086047E-85E7-A404-F358-06B4269E4D2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41668" name="Slide Number Placeholder 3">
            <a:extLst>
              <a:ext uri="{FF2B5EF4-FFF2-40B4-BE49-F238E27FC236}">
                <a16:creationId xmlns:a16="http://schemas.microsoft.com/office/drawing/2014/main" id="{1E5450AF-796E-609A-0861-F9980CE1910B}"/>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72A51F7-59CC-4C6F-AD09-9C073E11A673}" type="slidenum">
              <a:rPr lang="en-US" altLang="en-US" sz="1200"/>
              <a:pPr algn="r"/>
              <a:t>132</a:t>
            </a:fld>
            <a:endParaRPr lang="en-US" altLang="en-US" sz="1200"/>
          </a:p>
        </p:txBody>
      </p:sp>
    </p:spTree>
    <p:extLst>
      <p:ext uri="{BB962C8B-B14F-4D97-AF65-F5344CB8AC3E}">
        <p14:creationId xmlns:p14="http://schemas.microsoft.com/office/powerpoint/2010/main" val="25077904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a:extLst>
              <a:ext uri="{FF2B5EF4-FFF2-40B4-BE49-F238E27FC236}">
                <a16:creationId xmlns:a16="http://schemas.microsoft.com/office/drawing/2014/main" id="{A6D35DB9-75BF-9B1C-862C-B3EB0F91A55C}"/>
              </a:ext>
            </a:extLst>
          </p:cNvPr>
          <p:cNvSpPr>
            <a:spLocks noGrp="1" noRot="1" noChangeAspect="1" noChangeArrowheads="1" noTextEdit="1"/>
          </p:cNvSpPr>
          <p:nvPr>
            <p:ph type="sldImg"/>
          </p:nvPr>
        </p:nvSpPr>
        <p:spPr>
          <a:solidFill>
            <a:srgbClr val="FFFFFF"/>
          </a:solidFill>
          <a:ln/>
        </p:spPr>
      </p:sp>
      <p:sp>
        <p:nvSpPr>
          <p:cNvPr id="241667" name="Notes Placeholder 2">
            <a:extLst>
              <a:ext uri="{FF2B5EF4-FFF2-40B4-BE49-F238E27FC236}">
                <a16:creationId xmlns:a16="http://schemas.microsoft.com/office/drawing/2014/main" id="{2086047E-85E7-A404-F358-06B4269E4D2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41668" name="Slide Number Placeholder 3">
            <a:extLst>
              <a:ext uri="{FF2B5EF4-FFF2-40B4-BE49-F238E27FC236}">
                <a16:creationId xmlns:a16="http://schemas.microsoft.com/office/drawing/2014/main" id="{1E5450AF-796E-609A-0861-F9980CE1910B}"/>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72A51F7-59CC-4C6F-AD09-9C073E11A673}" type="slidenum">
              <a:rPr lang="en-US" altLang="en-US" sz="1200"/>
              <a:pPr algn="r"/>
              <a:t>133</a:t>
            </a:fld>
            <a:endParaRPr lang="en-US" altLang="en-US" sz="1200"/>
          </a:p>
        </p:txBody>
      </p:sp>
    </p:spTree>
    <p:extLst>
      <p:ext uri="{BB962C8B-B14F-4D97-AF65-F5344CB8AC3E}">
        <p14:creationId xmlns:p14="http://schemas.microsoft.com/office/powerpoint/2010/main" val="195913308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80B11868-D5B4-3BAC-2DDD-6D010A19558D}"/>
              </a:ext>
            </a:extLst>
          </p:cNvPr>
          <p:cNvSpPr>
            <a:spLocks noGrp="1" noRot="1" noChangeAspect="1" noChangeArrowheads="1" noTextEdit="1"/>
          </p:cNvSpPr>
          <p:nvPr>
            <p:ph type="sldImg"/>
          </p:nvPr>
        </p:nvSpPr>
        <p:spPr>
          <a:solidFill>
            <a:srgbClr val="FFFFFF"/>
          </a:solidFill>
          <a:ln/>
        </p:spPr>
      </p:sp>
      <p:sp>
        <p:nvSpPr>
          <p:cNvPr id="235523" name="Notes Placeholder 2">
            <a:extLst>
              <a:ext uri="{FF2B5EF4-FFF2-40B4-BE49-F238E27FC236}">
                <a16:creationId xmlns:a16="http://schemas.microsoft.com/office/drawing/2014/main" id="{7CE109D5-7EDA-56A8-9448-4A60504C994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5524" name="Slide Number Placeholder 3">
            <a:extLst>
              <a:ext uri="{FF2B5EF4-FFF2-40B4-BE49-F238E27FC236}">
                <a16:creationId xmlns:a16="http://schemas.microsoft.com/office/drawing/2014/main" id="{8E3BCAA9-3A41-3988-44CF-D0F9835A64C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520080F-BE93-443A-A3DC-FE4A02BF168B}" type="slidenum">
              <a:rPr lang="en-US" altLang="en-US" sz="1200"/>
              <a:pPr algn="r"/>
              <a:t>135</a:t>
            </a:fld>
            <a:endParaRPr lang="en-US" altLang="en-US" sz="1200"/>
          </a:p>
        </p:txBody>
      </p:sp>
    </p:spTree>
    <p:extLst>
      <p:ext uri="{BB962C8B-B14F-4D97-AF65-F5344CB8AC3E}">
        <p14:creationId xmlns:p14="http://schemas.microsoft.com/office/powerpoint/2010/main" val="374133201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136</a:t>
            </a:fld>
            <a:endParaRPr lang="en-US" altLang="en-US" sz="1200"/>
          </a:p>
        </p:txBody>
      </p:sp>
    </p:spTree>
    <p:extLst>
      <p:ext uri="{BB962C8B-B14F-4D97-AF65-F5344CB8AC3E}">
        <p14:creationId xmlns:p14="http://schemas.microsoft.com/office/powerpoint/2010/main" val="265864360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80B11868-D5B4-3BAC-2DDD-6D010A19558D}"/>
              </a:ext>
            </a:extLst>
          </p:cNvPr>
          <p:cNvSpPr>
            <a:spLocks noGrp="1" noRot="1" noChangeAspect="1" noChangeArrowheads="1" noTextEdit="1"/>
          </p:cNvSpPr>
          <p:nvPr>
            <p:ph type="sldImg"/>
          </p:nvPr>
        </p:nvSpPr>
        <p:spPr>
          <a:solidFill>
            <a:srgbClr val="FFFFFF"/>
          </a:solidFill>
          <a:ln/>
        </p:spPr>
      </p:sp>
      <p:sp>
        <p:nvSpPr>
          <p:cNvPr id="235523" name="Notes Placeholder 2">
            <a:extLst>
              <a:ext uri="{FF2B5EF4-FFF2-40B4-BE49-F238E27FC236}">
                <a16:creationId xmlns:a16="http://schemas.microsoft.com/office/drawing/2014/main" id="{7CE109D5-7EDA-56A8-9448-4A60504C994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5524" name="Slide Number Placeholder 3">
            <a:extLst>
              <a:ext uri="{FF2B5EF4-FFF2-40B4-BE49-F238E27FC236}">
                <a16:creationId xmlns:a16="http://schemas.microsoft.com/office/drawing/2014/main" id="{8E3BCAA9-3A41-3988-44CF-D0F9835A64C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520080F-BE93-443A-A3DC-FE4A02BF168B}" type="slidenum">
              <a:rPr lang="en-US" altLang="en-US" sz="1200"/>
              <a:pPr algn="r"/>
              <a:t>137</a:t>
            </a:fld>
            <a:endParaRPr lang="en-US" altLang="en-US" sz="1200"/>
          </a:p>
        </p:txBody>
      </p:sp>
    </p:spTree>
    <p:extLst>
      <p:ext uri="{BB962C8B-B14F-4D97-AF65-F5344CB8AC3E}">
        <p14:creationId xmlns:p14="http://schemas.microsoft.com/office/powerpoint/2010/main" val="33037012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a:extLst>
              <a:ext uri="{FF2B5EF4-FFF2-40B4-BE49-F238E27FC236}">
                <a16:creationId xmlns:a16="http://schemas.microsoft.com/office/drawing/2014/main" id="{60F56799-CC96-0A5B-1AC8-7E6F466AFFA6}"/>
              </a:ext>
            </a:extLst>
          </p:cNvPr>
          <p:cNvSpPr>
            <a:spLocks noGrp="1" noRot="1" noChangeAspect="1" noChangeArrowheads="1" noTextEdit="1"/>
          </p:cNvSpPr>
          <p:nvPr>
            <p:ph type="sldImg"/>
          </p:nvPr>
        </p:nvSpPr>
        <p:spPr>
          <a:solidFill>
            <a:srgbClr val="FFFFFF"/>
          </a:solidFill>
          <a:ln/>
        </p:spPr>
      </p:sp>
      <p:sp>
        <p:nvSpPr>
          <p:cNvPr id="239619" name="Notes Placeholder 2">
            <a:extLst>
              <a:ext uri="{FF2B5EF4-FFF2-40B4-BE49-F238E27FC236}">
                <a16:creationId xmlns:a16="http://schemas.microsoft.com/office/drawing/2014/main" id="{17A4809D-2407-C6B0-65DB-C53DC6DAC07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9620" name="Slide Number Placeholder 3">
            <a:extLst>
              <a:ext uri="{FF2B5EF4-FFF2-40B4-BE49-F238E27FC236}">
                <a16:creationId xmlns:a16="http://schemas.microsoft.com/office/drawing/2014/main" id="{9BD9D705-E927-8BA6-E1DB-1B457FC26578}"/>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D71C56D-5D9D-492E-B562-B78B8902694C}" type="slidenum">
              <a:rPr lang="en-US" altLang="en-US" sz="1200"/>
              <a:pPr algn="r"/>
              <a:t>138</a:t>
            </a:fld>
            <a:endParaRPr lang="en-US" altLang="en-US" sz="1200"/>
          </a:p>
        </p:txBody>
      </p:sp>
    </p:spTree>
    <p:extLst>
      <p:ext uri="{BB962C8B-B14F-4D97-AF65-F5344CB8AC3E}">
        <p14:creationId xmlns:p14="http://schemas.microsoft.com/office/powerpoint/2010/main" val="10105232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7CC914A0-B95D-497F-24DC-671FB2DD9B8E}"/>
              </a:ext>
            </a:extLst>
          </p:cNvPr>
          <p:cNvSpPr>
            <a:spLocks noGrp="1" noRot="1" noChangeAspect="1" noChangeArrowheads="1" noTextEdit="1"/>
          </p:cNvSpPr>
          <p:nvPr>
            <p:ph type="sldImg"/>
          </p:nvPr>
        </p:nvSpPr>
        <p:spPr>
          <a:solidFill>
            <a:srgbClr val="FFFFFF"/>
          </a:solidFill>
          <a:ln/>
        </p:spPr>
      </p:sp>
      <p:sp>
        <p:nvSpPr>
          <p:cNvPr id="259075" name="Notes Placeholder 2">
            <a:extLst>
              <a:ext uri="{FF2B5EF4-FFF2-40B4-BE49-F238E27FC236}">
                <a16:creationId xmlns:a16="http://schemas.microsoft.com/office/drawing/2014/main" id="{725077AA-C52F-388F-3DF7-FA14EFD6EC0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59076" name="Slide Number Placeholder 3">
            <a:extLst>
              <a:ext uri="{FF2B5EF4-FFF2-40B4-BE49-F238E27FC236}">
                <a16:creationId xmlns:a16="http://schemas.microsoft.com/office/drawing/2014/main" id="{677C428F-1A6D-A8CA-F4B0-90FA3ED1576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47D1822-0AB4-45EE-9539-1A403D26AF4A}" type="slidenum">
              <a:rPr lang="en-US" altLang="en-US" sz="1200"/>
              <a:pPr algn="r"/>
              <a:t>139</a:t>
            </a:fld>
            <a:endParaRPr lang="en-US" altLang="en-US" sz="1200"/>
          </a:p>
        </p:txBody>
      </p:sp>
    </p:spTree>
    <p:extLst>
      <p:ext uri="{BB962C8B-B14F-4D97-AF65-F5344CB8AC3E}">
        <p14:creationId xmlns:p14="http://schemas.microsoft.com/office/powerpoint/2010/main" val="22366259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7CC914A0-B95D-497F-24DC-671FB2DD9B8E}"/>
              </a:ext>
            </a:extLst>
          </p:cNvPr>
          <p:cNvSpPr>
            <a:spLocks noGrp="1" noRot="1" noChangeAspect="1" noChangeArrowheads="1" noTextEdit="1"/>
          </p:cNvSpPr>
          <p:nvPr>
            <p:ph type="sldImg"/>
          </p:nvPr>
        </p:nvSpPr>
        <p:spPr>
          <a:solidFill>
            <a:srgbClr val="FFFFFF"/>
          </a:solidFill>
          <a:ln/>
        </p:spPr>
      </p:sp>
      <p:sp>
        <p:nvSpPr>
          <p:cNvPr id="259075" name="Notes Placeholder 2">
            <a:extLst>
              <a:ext uri="{FF2B5EF4-FFF2-40B4-BE49-F238E27FC236}">
                <a16:creationId xmlns:a16="http://schemas.microsoft.com/office/drawing/2014/main" id="{725077AA-C52F-388F-3DF7-FA14EFD6EC0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59076" name="Slide Number Placeholder 3">
            <a:extLst>
              <a:ext uri="{FF2B5EF4-FFF2-40B4-BE49-F238E27FC236}">
                <a16:creationId xmlns:a16="http://schemas.microsoft.com/office/drawing/2014/main" id="{677C428F-1A6D-A8CA-F4B0-90FA3ED1576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47D1822-0AB4-45EE-9539-1A403D26AF4A}" type="slidenum">
              <a:rPr lang="en-US" altLang="en-US" sz="1200"/>
              <a:pPr algn="r"/>
              <a:t>140</a:t>
            </a:fld>
            <a:endParaRPr lang="en-US" altLang="en-US" sz="1200"/>
          </a:p>
        </p:txBody>
      </p:sp>
    </p:spTree>
    <p:extLst>
      <p:ext uri="{BB962C8B-B14F-4D97-AF65-F5344CB8AC3E}">
        <p14:creationId xmlns:p14="http://schemas.microsoft.com/office/powerpoint/2010/main" val="309552522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7CC914A0-B95D-497F-24DC-671FB2DD9B8E}"/>
              </a:ext>
            </a:extLst>
          </p:cNvPr>
          <p:cNvSpPr>
            <a:spLocks noGrp="1" noRot="1" noChangeAspect="1" noChangeArrowheads="1" noTextEdit="1"/>
          </p:cNvSpPr>
          <p:nvPr>
            <p:ph type="sldImg"/>
          </p:nvPr>
        </p:nvSpPr>
        <p:spPr>
          <a:solidFill>
            <a:srgbClr val="FFFFFF"/>
          </a:solidFill>
          <a:ln/>
        </p:spPr>
      </p:sp>
      <p:sp>
        <p:nvSpPr>
          <p:cNvPr id="259075" name="Notes Placeholder 2">
            <a:extLst>
              <a:ext uri="{FF2B5EF4-FFF2-40B4-BE49-F238E27FC236}">
                <a16:creationId xmlns:a16="http://schemas.microsoft.com/office/drawing/2014/main" id="{725077AA-C52F-388F-3DF7-FA14EFD6EC0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59076" name="Slide Number Placeholder 3">
            <a:extLst>
              <a:ext uri="{FF2B5EF4-FFF2-40B4-BE49-F238E27FC236}">
                <a16:creationId xmlns:a16="http://schemas.microsoft.com/office/drawing/2014/main" id="{677C428F-1A6D-A8CA-F4B0-90FA3ED1576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47D1822-0AB4-45EE-9539-1A403D26AF4A}" type="slidenum">
              <a:rPr lang="en-US" altLang="en-US" sz="1200"/>
              <a:pPr algn="r"/>
              <a:t>141</a:t>
            </a:fld>
            <a:endParaRPr lang="en-US" altLang="en-US" sz="1200"/>
          </a:p>
        </p:txBody>
      </p:sp>
    </p:spTree>
    <p:extLst>
      <p:ext uri="{BB962C8B-B14F-4D97-AF65-F5344CB8AC3E}">
        <p14:creationId xmlns:p14="http://schemas.microsoft.com/office/powerpoint/2010/main" val="2775696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D6FF3A57-FE6E-6A9D-BA32-9900A4DCE281}"/>
              </a:ext>
            </a:extLst>
          </p:cNvPr>
          <p:cNvSpPr>
            <a:spLocks noGrp="1" noRot="1" noChangeAspect="1" noChangeArrowheads="1" noTextEdit="1"/>
          </p:cNvSpPr>
          <p:nvPr>
            <p:ph type="sldImg"/>
          </p:nvPr>
        </p:nvSpPr>
        <p:spPr>
          <a:solidFill>
            <a:srgbClr val="FFFFFF"/>
          </a:solidFill>
          <a:ln/>
        </p:spPr>
      </p:sp>
      <p:sp>
        <p:nvSpPr>
          <p:cNvPr id="34819" name="Notes Placeholder 2">
            <a:extLst>
              <a:ext uri="{FF2B5EF4-FFF2-40B4-BE49-F238E27FC236}">
                <a16:creationId xmlns:a16="http://schemas.microsoft.com/office/drawing/2014/main" id="{988E987D-0B07-BF31-E976-5F37D0F60C48}"/>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34820" name="Slide Number Placeholder 3">
            <a:extLst>
              <a:ext uri="{FF2B5EF4-FFF2-40B4-BE49-F238E27FC236}">
                <a16:creationId xmlns:a16="http://schemas.microsoft.com/office/drawing/2014/main" id="{C4E6CA67-FCF5-ED3D-0BB7-FAAA17C39138}"/>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DBDD3BFB-A947-4559-A3B2-4334197C56F0}" type="slidenum">
              <a:rPr lang="en-US" altLang="en-US" sz="1200"/>
              <a:pPr algn="r"/>
              <a:t>16</a:t>
            </a:fld>
            <a:endParaRPr lang="en-US" altLang="en-US" sz="120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7CC914A0-B95D-497F-24DC-671FB2DD9B8E}"/>
              </a:ext>
            </a:extLst>
          </p:cNvPr>
          <p:cNvSpPr>
            <a:spLocks noGrp="1" noRot="1" noChangeAspect="1" noChangeArrowheads="1" noTextEdit="1"/>
          </p:cNvSpPr>
          <p:nvPr>
            <p:ph type="sldImg"/>
          </p:nvPr>
        </p:nvSpPr>
        <p:spPr>
          <a:solidFill>
            <a:srgbClr val="FFFFFF"/>
          </a:solidFill>
          <a:ln/>
        </p:spPr>
      </p:sp>
      <p:sp>
        <p:nvSpPr>
          <p:cNvPr id="259075" name="Notes Placeholder 2">
            <a:extLst>
              <a:ext uri="{FF2B5EF4-FFF2-40B4-BE49-F238E27FC236}">
                <a16:creationId xmlns:a16="http://schemas.microsoft.com/office/drawing/2014/main" id="{725077AA-C52F-388F-3DF7-FA14EFD6EC0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59076" name="Slide Number Placeholder 3">
            <a:extLst>
              <a:ext uri="{FF2B5EF4-FFF2-40B4-BE49-F238E27FC236}">
                <a16:creationId xmlns:a16="http://schemas.microsoft.com/office/drawing/2014/main" id="{677C428F-1A6D-A8CA-F4B0-90FA3ED1576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47D1822-0AB4-45EE-9539-1A403D26AF4A}" type="slidenum">
              <a:rPr lang="en-US" altLang="en-US" sz="1200"/>
              <a:pPr algn="r"/>
              <a:t>142</a:t>
            </a:fld>
            <a:endParaRPr lang="en-US" altLang="en-US" sz="1200"/>
          </a:p>
        </p:txBody>
      </p:sp>
    </p:spTree>
    <p:extLst>
      <p:ext uri="{BB962C8B-B14F-4D97-AF65-F5344CB8AC3E}">
        <p14:creationId xmlns:p14="http://schemas.microsoft.com/office/powerpoint/2010/main" val="390018463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7CC914A0-B95D-497F-24DC-671FB2DD9B8E}"/>
              </a:ext>
            </a:extLst>
          </p:cNvPr>
          <p:cNvSpPr>
            <a:spLocks noGrp="1" noRot="1" noChangeAspect="1" noChangeArrowheads="1" noTextEdit="1"/>
          </p:cNvSpPr>
          <p:nvPr>
            <p:ph type="sldImg"/>
          </p:nvPr>
        </p:nvSpPr>
        <p:spPr>
          <a:solidFill>
            <a:srgbClr val="FFFFFF"/>
          </a:solidFill>
          <a:ln/>
        </p:spPr>
      </p:sp>
      <p:sp>
        <p:nvSpPr>
          <p:cNvPr id="259075" name="Notes Placeholder 2">
            <a:extLst>
              <a:ext uri="{FF2B5EF4-FFF2-40B4-BE49-F238E27FC236}">
                <a16:creationId xmlns:a16="http://schemas.microsoft.com/office/drawing/2014/main" id="{725077AA-C52F-388F-3DF7-FA14EFD6EC0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59076" name="Slide Number Placeholder 3">
            <a:extLst>
              <a:ext uri="{FF2B5EF4-FFF2-40B4-BE49-F238E27FC236}">
                <a16:creationId xmlns:a16="http://schemas.microsoft.com/office/drawing/2014/main" id="{677C428F-1A6D-A8CA-F4B0-90FA3ED1576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47D1822-0AB4-45EE-9539-1A403D26AF4A}" type="slidenum">
              <a:rPr lang="en-US" altLang="en-US" sz="1200"/>
              <a:pPr algn="r"/>
              <a:t>143</a:t>
            </a:fld>
            <a:endParaRPr lang="en-US" altLang="en-US" sz="1200"/>
          </a:p>
        </p:txBody>
      </p:sp>
    </p:spTree>
    <p:extLst>
      <p:ext uri="{BB962C8B-B14F-4D97-AF65-F5344CB8AC3E}">
        <p14:creationId xmlns:p14="http://schemas.microsoft.com/office/powerpoint/2010/main" val="40612544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7CC914A0-B95D-497F-24DC-671FB2DD9B8E}"/>
              </a:ext>
            </a:extLst>
          </p:cNvPr>
          <p:cNvSpPr>
            <a:spLocks noGrp="1" noRot="1" noChangeAspect="1" noChangeArrowheads="1" noTextEdit="1"/>
          </p:cNvSpPr>
          <p:nvPr>
            <p:ph type="sldImg"/>
          </p:nvPr>
        </p:nvSpPr>
        <p:spPr>
          <a:solidFill>
            <a:srgbClr val="FFFFFF"/>
          </a:solidFill>
          <a:ln/>
        </p:spPr>
      </p:sp>
      <p:sp>
        <p:nvSpPr>
          <p:cNvPr id="259075" name="Notes Placeholder 2">
            <a:extLst>
              <a:ext uri="{FF2B5EF4-FFF2-40B4-BE49-F238E27FC236}">
                <a16:creationId xmlns:a16="http://schemas.microsoft.com/office/drawing/2014/main" id="{725077AA-C52F-388F-3DF7-FA14EFD6EC0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59076" name="Slide Number Placeholder 3">
            <a:extLst>
              <a:ext uri="{FF2B5EF4-FFF2-40B4-BE49-F238E27FC236}">
                <a16:creationId xmlns:a16="http://schemas.microsoft.com/office/drawing/2014/main" id="{677C428F-1A6D-A8CA-F4B0-90FA3ED1576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47D1822-0AB4-45EE-9539-1A403D26AF4A}" type="slidenum">
              <a:rPr lang="en-US" altLang="en-US" sz="1200"/>
              <a:pPr algn="r"/>
              <a:t>144</a:t>
            </a:fld>
            <a:endParaRPr lang="en-US" altLang="en-US" sz="1200"/>
          </a:p>
        </p:txBody>
      </p:sp>
    </p:spTree>
    <p:extLst>
      <p:ext uri="{BB962C8B-B14F-4D97-AF65-F5344CB8AC3E}">
        <p14:creationId xmlns:p14="http://schemas.microsoft.com/office/powerpoint/2010/main" val="39158687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a:extLst>
              <a:ext uri="{FF2B5EF4-FFF2-40B4-BE49-F238E27FC236}">
                <a16:creationId xmlns:a16="http://schemas.microsoft.com/office/drawing/2014/main" id="{7CC914A0-B95D-497F-24DC-671FB2DD9B8E}"/>
              </a:ext>
            </a:extLst>
          </p:cNvPr>
          <p:cNvSpPr>
            <a:spLocks noGrp="1" noRot="1" noChangeAspect="1" noChangeArrowheads="1" noTextEdit="1"/>
          </p:cNvSpPr>
          <p:nvPr>
            <p:ph type="sldImg"/>
          </p:nvPr>
        </p:nvSpPr>
        <p:spPr>
          <a:solidFill>
            <a:srgbClr val="FFFFFF"/>
          </a:solidFill>
          <a:ln/>
        </p:spPr>
      </p:sp>
      <p:sp>
        <p:nvSpPr>
          <p:cNvPr id="259075" name="Notes Placeholder 2">
            <a:extLst>
              <a:ext uri="{FF2B5EF4-FFF2-40B4-BE49-F238E27FC236}">
                <a16:creationId xmlns:a16="http://schemas.microsoft.com/office/drawing/2014/main" id="{725077AA-C52F-388F-3DF7-FA14EFD6EC0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59076" name="Slide Number Placeholder 3">
            <a:extLst>
              <a:ext uri="{FF2B5EF4-FFF2-40B4-BE49-F238E27FC236}">
                <a16:creationId xmlns:a16="http://schemas.microsoft.com/office/drawing/2014/main" id="{677C428F-1A6D-A8CA-F4B0-90FA3ED1576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47D1822-0AB4-45EE-9539-1A403D26AF4A}" type="slidenum">
              <a:rPr lang="en-US" altLang="en-US" sz="1200"/>
              <a:pPr algn="r"/>
              <a:t>145</a:t>
            </a:fld>
            <a:endParaRPr lang="en-US" altLang="en-US" sz="1200"/>
          </a:p>
        </p:txBody>
      </p:sp>
    </p:spTree>
    <p:extLst>
      <p:ext uri="{BB962C8B-B14F-4D97-AF65-F5344CB8AC3E}">
        <p14:creationId xmlns:p14="http://schemas.microsoft.com/office/powerpoint/2010/main" val="41290739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80B11868-D5B4-3BAC-2DDD-6D010A19558D}"/>
              </a:ext>
            </a:extLst>
          </p:cNvPr>
          <p:cNvSpPr>
            <a:spLocks noGrp="1" noRot="1" noChangeAspect="1" noChangeArrowheads="1" noTextEdit="1"/>
          </p:cNvSpPr>
          <p:nvPr>
            <p:ph type="sldImg"/>
          </p:nvPr>
        </p:nvSpPr>
        <p:spPr>
          <a:solidFill>
            <a:srgbClr val="FFFFFF"/>
          </a:solidFill>
          <a:ln/>
        </p:spPr>
      </p:sp>
      <p:sp>
        <p:nvSpPr>
          <p:cNvPr id="235523" name="Notes Placeholder 2">
            <a:extLst>
              <a:ext uri="{FF2B5EF4-FFF2-40B4-BE49-F238E27FC236}">
                <a16:creationId xmlns:a16="http://schemas.microsoft.com/office/drawing/2014/main" id="{7CE109D5-7EDA-56A8-9448-4A60504C994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5524" name="Slide Number Placeholder 3">
            <a:extLst>
              <a:ext uri="{FF2B5EF4-FFF2-40B4-BE49-F238E27FC236}">
                <a16:creationId xmlns:a16="http://schemas.microsoft.com/office/drawing/2014/main" id="{8E3BCAA9-3A41-3988-44CF-D0F9835A64C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520080F-BE93-443A-A3DC-FE4A02BF168B}" type="slidenum">
              <a:rPr lang="en-US" altLang="en-US" sz="1200"/>
              <a:pPr algn="r"/>
              <a:t>146</a:t>
            </a:fld>
            <a:endParaRPr lang="en-US" altLang="en-US" sz="1200"/>
          </a:p>
        </p:txBody>
      </p:sp>
    </p:spTree>
    <p:extLst>
      <p:ext uri="{BB962C8B-B14F-4D97-AF65-F5344CB8AC3E}">
        <p14:creationId xmlns:p14="http://schemas.microsoft.com/office/powerpoint/2010/main" val="289577908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a:extLst>
              <a:ext uri="{FF2B5EF4-FFF2-40B4-BE49-F238E27FC236}">
                <a16:creationId xmlns:a16="http://schemas.microsoft.com/office/drawing/2014/main" id="{F353DF2E-17EC-FA5B-2C7A-24704AE5224D}"/>
              </a:ext>
            </a:extLst>
          </p:cNvPr>
          <p:cNvSpPr>
            <a:spLocks noGrp="1" noRot="1" noChangeAspect="1" noChangeArrowheads="1" noTextEdit="1"/>
          </p:cNvSpPr>
          <p:nvPr>
            <p:ph type="sldImg"/>
          </p:nvPr>
        </p:nvSpPr>
        <p:spPr>
          <a:solidFill>
            <a:srgbClr val="FFFFFF"/>
          </a:solidFill>
          <a:ln/>
        </p:spPr>
      </p:sp>
      <p:sp>
        <p:nvSpPr>
          <p:cNvPr id="261123" name="Notes Placeholder 2">
            <a:extLst>
              <a:ext uri="{FF2B5EF4-FFF2-40B4-BE49-F238E27FC236}">
                <a16:creationId xmlns:a16="http://schemas.microsoft.com/office/drawing/2014/main" id="{D3682511-DEE9-3E3F-B8D8-24E0F632DBC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61124" name="Slide Number Placeholder 3">
            <a:extLst>
              <a:ext uri="{FF2B5EF4-FFF2-40B4-BE49-F238E27FC236}">
                <a16:creationId xmlns:a16="http://schemas.microsoft.com/office/drawing/2014/main" id="{1CB191E0-9B88-EF53-5808-163BE4BCF24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65A5E19-A488-49F3-A484-79FE0BE0A2C5}" type="slidenum">
              <a:rPr lang="en-US" altLang="en-US" sz="1200"/>
              <a:pPr algn="r"/>
              <a:t>147</a:t>
            </a:fld>
            <a:endParaRPr lang="en-US" altLang="en-US" sz="1200"/>
          </a:p>
        </p:txBody>
      </p:sp>
    </p:spTree>
    <p:extLst>
      <p:ext uri="{BB962C8B-B14F-4D97-AF65-F5344CB8AC3E}">
        <p14:creationId xmlns:p14="http://schemas.microsoft.com/office/powerpoint/2010/main" val="108747804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a:extLst>
              <a:ext uri="{FF2B5EF4-FFF2-40B4-BE49-F238E27FC236}">
                <a16:creationId xmlns:a16="http://schemas.microsoft.com/office/drawing/2014/main" id="{EC708F7A-42C3-37B3-F657-990A39B44C3F}"/>
              </a:ext>
            </a:extLst>
          </p:cNvPr>
          <p:cNvSpPr>
            <a:spLocks noGrp="1" noRot="1" noChangeAspect="1" noChangeArrowheads="1" noTextEdit="1"/>
          </p:cNvSpPr>
          <p:nvPr>
            <p:ph type="sldImg"/>
          </p:nvPr>
        </p:nvSpPr>
        <p:spPr>
          <a:solidFill>
            <a:srgbClr val="FFFFFF"/>
          </a:solidFill>
          <a:ln/>
        </p:spPr>
      </p:sp>
      <p:sp>
        <p:nvSpPr>
          <p:cNvPr id="263171" name="Notes Placeholder 2">
            <a:extLst>
              <a:ext uri="{FF2B5EF4-FFF2-40B4-BE49-F238E27FC236}">
                <a16:creationId xmlns:a16="http://schemas.microsoft.com/office/drawing/2014/main" id="{12BFB1FD-D0ED-F4CE-836D-E1E9677E3E0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63172" name="Slide Number Placeholder 3">
            <a:extLst>
              <a:ext uri="{FF2B5EF4-FFF2-40B4-BE49-F238E27FC236}">
                <a16:creationId xmlns:a16="http://schemas.microsoft.com/office/drawing/2014/main" id="{46CD8EA8-DC17-36B1-19C2-B935D8B318A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F1C02D5-366C-4021-85ED-19E072949C94}" type="slidenum">
              <a:rPr lang="en-US" altLang="en-US" sz="1200"/>
              <a:pPr algn="r"/>
              <a:t>148</a:t>
            </a:fld>
            <a:endParaRPr lang="en-US" altLang="en-US" sz="1200"/>
          </a:p>
        </p:txBody>
      </p:sp>
    </p:spTree>
    <p:extLst>
      <p:ext uri="{BB962C8B-B14F-4D97-AF65-F5344CB8AC3E}">
        <p14:creationId xmlns:p14="http://schemas.microsoft.com/office/powerpoint/2010/main" val="139568408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a:extLst>
              <a:ext uri="{FF2B5EF4-FFF2-40B4-BE49-F238E27FC236}">
                <a16:creationId xmlns:a16="http://schemas.microsoft.com/office/drawing/2014/main" id="{80B11868-D5B4-3BAC-2DDD-6D010A19558D}"/>
              </a:ext>
            </a:extLst>
          </p:cNvPr>
          <p:cNvSpPr>
            <a:spLocks noGrp="1" noRot="1" noChangeAspect="1" noChangeArrowheads="1" noTextEdit="1"/>
          </p:cNvSpPr>
          <p:nvPr>
            <p:ph type="sldImg"/>
          </p:nvPr>
        </p:nvSpPr>
        <p:spPr>
          <a:solidFill>
            <a:srgbClr val="FFFFFF"/>
          </a:solidFill>
          <a:ln/>
        </p:spPr>
      </p:sp>
      <p:sp>
        <p:nvSpPr>
          <p:cNvPr id="235523" name="Notes Placeholder 2">
            <a:extLst>
              <a:ext uri="{FF2B5EF4-FFF2-40B4-BE49-F238E27FC236}">
                <a16:creationId xmlns:a16="http://schemas.microsoft.com/office/drawing/2014/main" id="{7CE109D5-7EDA-56A8-9448-4A60504C994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5524" name="Slide Number Placeholder 3">
            <a:extLst>
              <a:ext uri="{FF2B5EF4-FFF2-40B4-BE49-F238E27FC236}">
                <a16:creationId xmlns:a16="http://schemas.microsoft.com/office/drawing/2014/main" id="{8E3BCAA9-3A41-3988-44CF-D0F9835A64C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520080F-BE93-443A-A3DC-FE4A02BF168B}" type="slidenum">
              <a:rPr lang="en-US" altLang="en-US" sz="1200"/>
              <a:pPr algn="r"/>
              <a:t>149</a:t>
            </a:fld>
            <a:endParaRPr lang="en-US" altLang="en-US" sz="1200"/>
          </a:p>
        </p:txBody>
      </p:sp>
    </p:spTree>
    <p:extLst>
      <p:ext uri="{BB962C8B-B14F-4D97-AF65-F5344CB8AC3E}">
        <p14:creationId xmlns:p14="http://schemas.microsoft.com/office/powerpoint/2010/main" val="1659465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a:extLst>
              <a:ext uri="{FF2B5EF4-FFF2-40B4-BE49-F238E27FC236}">
                <a16:creationId xmlns:a16="http://schemas.microsoft.com/office/drawing/2014/main" id="{211DB65E-73B1-2A19-71DA-4CD06C977A8D}"/>
              </a:ext>
            </a:extLst>
          </p:cNvPr>
          <p:cNvSpPr>
            <a:spLocks noGrp="1" noRot="1" noChangeAspect="1" noChangeArrowheads="1" noTextEdit="1"/>
          </p:cNvSpPr>
          <p:nvPr>
            <p:ph type="sldImg"/>
          </p:nvPr>
        </p:nvSpPr>
        <p:spPr>
          <a:solidFill>
            <a:srgbClr val="FFFFFF"/>
          </a:solidFill>
          <a:ln/>
        </p:spPr>
      </p:sp>
      <p:sp>
        <p:nvSpPr>
          <p:cNvPr id="265219" name="Notes Placeholder 2">
            <a:extLst>
              <a:ext uri="{FF2B5EF4-FFF2-40B4-BE49-F238E27FC236}">
                <a16:creationId xmlns:a16="http://schemas.microsoft.com/office/drawing/2014/main" id="{A2B5B84D-FC09-E587-1D89-825826E083C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65220" name="Slide Number Placeholder 3">
            <a:extLst>
              <a:ext uri="{FF2B5EF4-FFF2-40B4-BE49-F238E27FC236}">
                <a16:creationId xmlns:a16="http://schemas.microsoft.com/office/drawing/2014/main" id="{19B61472-9074-CFE6-E296-47DD1D01AA5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F4A331EC-D46B-4B79-B6FC-A289905E65F7}" type="slidenum">
              <a:rPr lang="en-US" altLang="en-US" sz="1200"/>
              <a:pPr algn="r"/>
              <a:t>150</a:t>
            </a:fld>
            <a:endParaRPr lang="en-US" altLang="en-US" sz="1200"/>
          </a:p>
        </p:txBody>
      </p:sp>
    </p:spTree>
    <p:extLst>
      <p:ext uri="{BB962C8B-B14F-4D97-AF65-F5344CB8AC3E}">
        <p14:creationId xmlns:p14="http://schemas.microsoft.com/office/powerpoint/2010/main" val="361566113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a:extLst>
              <a:ext uri="{FF2B5EF4-FFF2-40B4-BE49-F238E27FC236}">
                <a16:creationId xmlns:a16="http://schemas.microsoft.com/office/drawing/2014/main" id="{118B94FE-A07A-7553-5DC8-4373035DB0BA}"/>
              </a:ext>
            </a:extLst>
          </p:cNvPr>
          <p:cNvSpPr>
            <a:spLocks noGrp="1" noRot="1" noChangeAspect="1" noChangeArrowheads="1" noTextEdit="1"/>
          </p:cNvSpPr>
          <p:nvPr>
            <p:ph type="sldImg"/>
          </p:nvPr>
        </p:nvSpPr>
        <p:spPr>
          <a:solidFill>
            <a:srgbClr val="FFFFFF"/>
          </a:solidFill>
          <a:ln/>
        </p:spPr>
      </p:sp>
      <p:sp>
        <p:nvSpPr>
          <p:cNvPr id="267267" name="Notes Placeholder 2">
            <a:extLst>
              <a:ext uri="{FF2B5EF4-FFF2-40B4-BE49-F238E27FC236}">
                <a16:creationId xmlns:a16="http://schemas.microsoft.com/office/drawing/2014/main" id="{8DC9A80A-11D8-F675-01AB-22DDBEF4495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67268" name="Slide Number Placeholder 3">
            <a:extLst>
              <a:ext uri="{FF2B5EF4-FFF2-40B4-BE49-F238E27FC236}">
                <a16:creationId xmlns:a16="http://schemas.microsoft.com/office/drawing/2014/main" id="{1C36C230-1DCE-FAFB-CEAF-95B85BC3D7D9}"/>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88E0902-EDC7-47F5-AEA3-A1597ACB1764}" type="slidenum">
              <a:rPr lang="en-US" altLang="en-US" sz="1200"/>
              <a:pPr algn="r"/>
              <a:t>151</a:t>
            </a:fld>
            <a:endParaRPr lang="en-US" altLang="en-US" sz="1200"/>
          </a:p>
        </p:txBody>
      </p:sp>
    </p:spTree>
    <p:extLst>
      <p:ext uri="{BB962C8B-B14F-4D97-AF65-F5344CB8AC3E}">
        <p14:creationId xmlns:p14="http://schemas.microsoft.com/office/powerpoint/2010/main" val="505111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912179BA-65A3-941F-4328-F4ADC73ACAB3}"/>
              </a:ext>
            </a:extLst>
          </p:cNvPr>
          <p:cNvSpPr>
            <a:spLocks noGrp="1" noRot="1" noChangeAspect="1" noChangeArrowheads="1" noTextEdit="1"/>
          </p:cNvSpPr>
          <p:nvPr>
            <p:ph type="sldImg"/>
          </p:nvPr>
        </p:nvSpPr>
        <p:spPr>
          <a:ln/>
        </p:spPr>
      </p:sp>
      <p:sp>
        <p:nvSpPr>
          <p:cNvPr id="36867" name="Notes Placeholder 2">
            <a:extLst>
              <a:ext uri="{FF2B5EF4-FFF2-40B4-BE49-F238E27FC236}">
                <a16:creationId xmlns:a16="http://schemas.microsoft.com/office/drawing/2014/main" id="{C6278271-5F93-FCA9-C281-ADA7606B1D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6868" name="Slide Number Placeholder 3">
            <a:extLst>
              <a:ext uri="{FF2B5EF4-FFF2-40B4-BE49-F238E27FC236}">
                <a16:creationId xmlns:a16="http://schemas.microsoft.com/office/drawing/2014/main" id="{C252C913-CE12-CBCA-E786-6D8038F64B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730D6D3-05D9-4858-BB3B-DAD92B82AEA2}" type="slidenum">
              <a:rPr lang="en-US" altLang="en-US" sz="1200"/>
              <a:pPr/>
              <a:t>17</a:t>
            </a:fld>
            <a:endParaRPr lang="en-US" altLang="en-US" sz="120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a:extLst>
              <a:ext uri="{FF2B5EF4-FFF2-40B4-BE49-F238E27FC236}">
                <a16:creationId xmlns:a16="http://schemas.microsoft.com/office/drawing/2014/main" id="{8A1512D4-0F05-16C4-262B-4B4674B1C72F}"/>
              </a:ext>
            </a:extLst>
          </p:cNvPr>
          <p:cNvSpPr>
            <a:spLocks noGrp="1" noRot="1" noChangeAspect="1" noChangeArrowheads="1" noTextEdit="1"/>
          </p:cNvSpPr>
          <p:nvPr>
            <p:ph type="sldImg"/>
          </p:nvPr>
        </p:nvSpPr>
        <p:spPr>
          <a:solidFill>
            <a:srgbClr val="FFFFFF"/>
          </a:solidFill>
          <a:ln/>
        </p:spPr>
      </p:sp>
      <p:sp>
        <p:nvSpPr>
          <p:cNvPr id="287747" name="Notes Placeholder 2">
            <a:extLst>
              <a:ext uri="{FF2B5EF4-FFF2-40B4-BE49-F238E27FC236}">
                <a16:creationId xmlns:a16="http://schemas.microsoft.com/office/drawing/2014/main" id="{77CF4510-275F-54BD-4383-20EA5D0E62B3}"/>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87748" name="Slide Number Placeholder 3">
            <a:extLst>
              <a:ext uri="{FF2B5EF4-FFF2-40B4-BE49-F238E27FC236}">
                <a16:creationId xmlns:a16="http://schemas.microsoft.com/office/drawing/2014/main" id="{DFD75356-7DB2-BD8A-F470-B95D796AC0E6}"/>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0E2C5C8-ED58-441B-AF4D-C6EEBCF005B8}" type="slidenum">
              <a:rPr lang="en-US" altLang="en-US" sz="1200"/>
              <a:pPr algn="r"/>
              <a:t>152</a:t>
            </a:fld>
            <a:endParaRPr lang="en-US" altLang="en-US" sz="1200"/>
          </a:p>
        </p:txBody>
      </p:sp>
    </p:spTree>
    <p:extLst>
      <p:ext uri="{BB962C8B-B14F-4D97-AF65-F5344CB8AC3E}">
        <p14:creationId xmlns:p14="http://schemas.microsoft.com/office/powerpoint/2010/main" val="199176288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a:extLst>
              <a:ext uri="{FF2B5EF4-FFF2-40B4-BE49-F238E27FC236}">
                <a16:creationId xmlns:a16="http://schemas.microsoft.com/office/drawing/2014/main" id="{ABCE511E-7329-C49D-6521-73B39CB12C54}"/>
              </a:ext>
            </a:extLst>
          </p:cNvPr>
          <p:cNvSpPr>
            <a:spLocks noGrp="1" noRot="1" noChangeAspect="1" noChangeArrowheads="1" noTextEdit="1"/>
          </p:cNvSpPr>
          <p:nvPr>
            <p:ph type="sldImg"/>
          </p:nvPr>
        </p:nvSpPr>
        <p:spPr>
          <a:solidFill>
            <a:srgbClr val="FFFFFF"/>
          </a:solidFill>
          <a:ln/>
        </p:spPr>
      </p:sp>
      <p:sp>
        <p:nvSpPr>
          <p:cNvPr id="269315" name="Notes Placeholder 2">
            <a:extLst>
              <a:ext uri="{FF2B5EF4-FFF2-40B4-BE49-F238E27FC236}">
                <a16:creationId xmlns:a16="http://schemas.microsoft.com/office/drawing/2014/main" id="{19A707D6-3F39-6C66-1227-176268F78522}"/>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69316" name="Slide Number Placeholder 3">
            <a:extLst>
              <a:ext uri="{FF2B5EF4-FFF2-40B4-BE49-F238E27FC236}">
                <a16:creationId xmlns:a16="http://schemas.microsoft.com/office/drawing/2014/main" id="{84A0DA99-9428-56ED-1983-1ACCD526178A}"/>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F9B5D3AD-906E-42A7-8BCE-1CF43E61474F}" type="slidenum">
              <a:rPr lang="en-US" altLang="en-US" sz="1200"/>
              <a:pPr algn="r"/>
              <a:t>153</a:t>
            </a:fld>
            <a:endParaRPr lang="en-US" altLang="en-US" sz="120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a:extLst>
              <a:ext uri="{FF2B5EF4-FFF2-40B4-BE49-F238E27FC236}">
                <a16:creationId xmlns:a16="http://schemas.microsoft.com/office/drawing/2014/main" id="{116EA2B0-4892-A60F-D878-9132EEE8DDB0}"/>
              </a:ext>
            </a:extLst>
          </p:cNvPr>
          <p:cNvSpPr>
            <a:spLocks noGrp="1" noRot="1" noChangeAspect="1" noChangeArrowheads="1" noTextEdit="1"/>
          </p:cNvSpPr>
          <p:nvPr>
            <p:ph type="sldImg"/>
          </p:nvPr>
        </p:nvSpPr>
        <p:spPr>
          <a:solidFill>
            <a:srgbClr val="FFFFFF"/>
          </a:solidFill>
          <a:ln/>
        </p:spPr>
      </p:sp>
      <p:sp>
        <p:nvSpPr>
          <p:cNvPr id="271363" name="Notes Placeholder 2">
            <a:extLst>
              <a:ext uri="{FF2B5EF4-FFF2-40B4-BE49-F238E27FC236}">
                <a16:creationId xmlns:a16="http://schemas.microsoft.com/office/drawing/2014/main" id="{CE5BF133-611B-5C6C-C42E-CA48A85F85E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71364" name="Slide Number Placeholder 3">
            <a:extLst>
              <a:ext uri="{FF2B5EF4-FFF2-40B4-BE49-F238E27FC236}">
                <a16:creationId xmlns:a16="http://schemas.microsoft.com/office/drawing/2014/main" id="{D639424F-D871-EB76-3663-B18083090EC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4096C83-9E02-4E8E-A906-76047536C706}" type="slidenum">
              <a:rPr lang="en-US" altLang="en-US" sz="1200"/>
              <a:pPr algn="r"/>
              <a:t>154</a:t>
            </a:fld>
            <a:endParaRPr lang="en-US" altLang="en-US" sz="1200"/>
          </a:p>
        </p:txBody>
      </p:sp>
    </p:spTree>
    <p:extLst>
      <p:ext uri="{BB962C8B-B14F-4D97-AF65-F5344CB8AC3E}">
        <p14:creationId xmlns:p14="http://schemas.microsoft.com/office/powerpoint/2010/main" val="17601488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a:extLst>
              <a:ext uri="{FF2B5EF4-FFF2-40B4-BE49-F238E27FC236}">
                <a16:creationId xmlns:a16="http://schemas.microsoft.com/office/drawing/2014/main" id="{87CCDA6E-4841-A47A-7B76-1B123C87CAB8}"/>
              </a:ext>
            </a:extLst>
          </p:cNvPr>
          <p:cNvSpPr>
            <a:spLocks noGrp="1" noRot="1" noChangeAspect="1" noChangeArrowheads="1" noTextEdit="1"/>
          </p:cNvSpPr>
          <p:nvPr>
            <p:ph type="sldImg"/>
          </p:nvPr>
        </p:nvSpPr>
        <p:spPr>
          <a:solidFill>
            <a:srgbClr val="FFFFFF"/>
          </a:solidFill>
          <a:ln/>
        </p:spPr>
      </p:sp>
      <p:sp>
        <p:nvSpPr>
          <p:cNvPr id="273411" name="Notes Placeholder 2">
            <a:extLst>
              <a:ext uri="{FF2B5EF4-FFF2-40B4-BE49-F238E27FC236}">
                <a16:creationId xmlns:a16="http://schemas.microsoft.com/office/drawing/2014/main" id="{28F9A761-72A0-DE40-DB35-F05649E1532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73412" name="Slide Number Placeholder 3">
            <a:extLst>
              <a:ext uri="{FF2B5EF4-FFF2-40B4-BE49-F238E27FC236}">
                <a16:creationId xmlns:a16="http://schemas.microsoft.com/office/drawing/2014/main" id="{06BE26C6-8ADC-9758-0860-AA461517A33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BD0B89F-6E20-4398-A38C-1239AB3EBF57}" type="slidenum">
              <a:rPr lang="en-US" altLang="en-US" sz="1200"/>
              <a:pPr algn="r"/>
              <a:t>155</a:t>
            </a:fld>
            <a:endParaRPr lang="en-US" altLang="en-US" sz="1200"/>
          </a:p>
        </p:txBody>
      </p:sp>
    </p:spTree>
    <p:extLst>
      <p:ext uri="{BB962C8B-B14F-4D97-AF65-F5344CB8AC3E}">
        <p14:creationId xmlns:p14="http://schemas.microsoft.com/office/powerpoint/2010/main" val="140054732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a:extLst>
              <a:ext uri="{FF2B5EF4-FFF2-40B4-BE49-F238E27FC236}">
                <a16:creationId xmlns:a16="http://schemas.microsoft.com/office/drawing/2014/main" id="{03792D0E-276A-7B7C-4DC8-6FAD94914457}"/>
              </a:ext>
            </a:extLst>
          </p:cNvPr>
          <p:cNvSpPr>
            <a:spLocks noGrp="1" noRot="1" noChangeAspect="1" noChangeArrowheads="1" noTextEdit="1"/>
          </p:cNvSpPr>
          <p:nvPr>
            <p:ph type="sldImg"/>
          </p:nvPr>
        </p:nvSpPr>
        <p:spPr>
          <a:solidFill>
            <a:srgbClr val="FFFFFF"/>
          </a:solidFill>
          <a:ln/>
        </p:spPr>
      </p:sp>
      <p:sp>
        <p:nvSpPr>
          <p:cNvPr id="275459" name="Notes Placeholder 2">
            <a:extLst>
              <a:ext uri="{FF2B5EF4-FFF2-40B4-BE49-F238E27FC236}">
                <a16:creationId xmlns:a16="http://schemas.microsoft.com/office/drawing/2014/main" id="{0E21DF4F-4E06-82C0-51BD-312FF7D6032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75460" name="Slide Number Placeholder 3">
            <a:extLst>
              <a:ext uri="{FF2B5EF4-FFF2-40B4-BE49-F238E27FC236}">
                <a16:creationId xmlns:a16="http://schemas.microsoft.com/office/drawing/2014/main" id="{ABDA1B93-7648-6BB8-3AA1-8BEDE0F848FA}"/>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17D16345-FE44-47C1-B767-67DE38B8FCE6}" type="slidenum">
              <a:rPr lang="en-US" altLang="en-US" sz="1200"/>
              <a:pPr algn="r"/>
              <a:t>156</a:t>
            </a:fld>
            <a:endParaRPr lang="en-US" altLang="en-US" sz="1200"/>
          </a:p>
        </p:txBody>
      </p:sp>
    </p:spTree>
    <p:extLst>
      <p:ext uri="{BB962C8B-B14F-4D97-AF65-F5344CB8AC3E}">
        <p14:creationId xmlns:p14="http://schemas.microsoft.com/office/powerpoint/2010/main" val="171356674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a:extLst>
              <a:ext uri="{FF2B5EF4-FFF2-40B4-BE49-F238E27FC236}">
                <a16:creationId xmlns:a16="http://schemas.microsoft.com/office/drawing/2014/main" id="{7E17DF8E-867D-F9F6-7796-7D4957FDB427}"/>
              </a:ext>
            </a:extLst>
          </p:cNvPr>
          <p:cNvSpPr>
            <a:spLocks noGrp="1" noRot="1" noChangeAspect="1" noChangeArrowheads="1" noTextEdit="1"/>
          </p:cNvSpPr>
          <p:nvPr>
            <p:ph type="sldImg"/>
          </p:nvPr>
        </p:nvSpPr>
        <p:spPr>
          <a:solidFill>
            <a:srgbClr val="FFFFFF"/>
          </a:solidFill>
          <a:ln/>
        </p:spPr>
      </p:sp>
      <p:sp>
        <p:nvSpPr>
          <p:cNvPr id="277507" name="Notes Placeholder 2">
            <a:extLst>
              <a:ext uri="{FF2B5EF4-FFF2-40B4-BE49-F238E27FC236}">
                <a16:creationId xmlns:a16="http://schemas.microsoft.com/office/drawing/2014/main" id="{9C63AC96-A080-CE99-AC92-BBBE9398BDE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77508" name="Slide Number Placeholder 3">
            <a:extLst>
              <a:ext uri="{FF2B5EF4-FFF2-40B4-BE49-F238E27FC236}">
                <a16:creationId xmlns:a16="http://schemas.microsoft.com/office/drawing/2014/main" id="{16CD5FF2-E081-828D-24F9-6AE5A25BA01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16A11FAC-96DF-47CA-8546-3ECB0F1D2B35}" type="slidenum">
              <a:rPr lang="en-US" altLang="en-US" sz="1200"/>
              <a:pPr algn="r"/>
              <a:t>157</a:t>
            </a:fld>
            <a:endParaRPr lang="en-US" altLang="en-US" sz="1200"/>
          </a:p>
        </p:txBody>
      </p:sp>
    </p:spTree>
    <p:extLst>
      <p:ext uri="{BB962C8B-B14F-4D97-AF65-F5344CB8AC3E}">
        <p14:creationId xmlns:p14="http://schemas.microsoft.com/office/powerpoint/2010/main" val="187421381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a:extLst>
              <a:ext uri="{FF2B5EF4-FFF2-40B4-BE49-F238E27FC236}">
                <a16:creationId xmlns:a16="http://schemas.microsoft.com/office/drawing/2014/main" id="{81850AD6-7EA6-7624-2BBF-76B334D7168A}"/>
              </a:ext>
            </a:extLst>
          </p:cNvPr>
          <p:cNvSpPr>
            <a:spLocks noGrp="1" noRot="1" noChangeAspect="1" noChangeArrowheads="1" noTextEdit="1"/>
          </p:cNvSpPr>
          <p:nvPr>
            <p:ph type="sldImg"/>
          </p:nvPr>
        </p:nvSpPr>
        <p:spPr>
          <a:solidFill>
            <a:srgbClr val="FFFFFF"/>
          </a:solidFill>
          <a:ln/>
        </p:spPr>
      </p:sp>
      <p:sp>
        <p:nvSpPr>
          <p:cNvPr id="279555" name="Notes Placeholder 2">
            <a:extLst>
              <a:ext uri="{FF2B5EF4-FFF2-40B4-BE49-F238E27FC236}">
                <a16:creationId xmlns:a16="http://schemas.microsoft.com/office/drawing/2014/main" id="{8639A801-5415-6780-179E-2226E651CEB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79556" name="Slide Number Placeholder 3">
            <a:extLst>
              <a:ext uri="{FF2B5EF4-FFF2-40B4-BE49-F238E27FC236}">
                <a16:creationId xmlns:a16="http://schemas.microsoft.com/office/drawing/2014/main" id="{5899F405-AB27-5EC3-7011-BC6E62A135A7}"/>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0671DC8-0835-40A2-8E67-8BB94E6D1C65}" type="slidenum">
              <a:rPr lang="en-US" altLang="en-US" sz="1200"/>
              <a:pPr algn="r"/>
              <a:t>158</a:t>
            </a:fld>
            <a:endParaRPr lang="en-US" altLang="en-US" sz="1200"/>
          </a:p>
        </p:txBody>
      </p:sp>
    </p:spTree>
    <p:extLst>
      <p:ext uri="{BB962C8B-B14F-4D97-AF65-F5344CB8AC3E}">
        <p14:creationId xmlns:p14="http://schemas.microsoft.com/office/powerpoint/2010/main" val="268995985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a:extLst>
              <a:ext uri="{FF2B5EF4-FFF2-40B4-BE49-F238E27FC236}">
                <a16:creationId xmlns:a16="http://schemas.microsoft.com/office/drawing/2014/main" id="{B9B392D9-399C-4BC2-74CD-D18537C6FC83}"/>
              </a:ext>
            </a:extLst>
          </p:cNvPr>
          <p:cNvSpPr>
            <a:spLocks noGrp="1" noRot="1" noChangeAspect="1" noChangeArrowheads="1" noTextEdit="1"/>
          </p:cNvSpPr>
          <p:nvPr>
            <p:ph type="sldImg"/>
          </p:nvPr>
        </p:nvSpPr>
        <p:spPr>
          <a:solidFill>
            <a:srgbClr val="FFFFFF"/>
          </a:solidFill>
          <a:ln/>
        </p:spPr>
      </p:sp>
      <p:sp>
        <p:nvSpPr>
          <p:cNvPr id="281603" name="Notes Placeholder 2">
            <a:extLst>
              <a:ext uri="{FF2B5EF4-FFF2-40B4-BE49-F238E27FC236}">
                <a16:creationId xmlns:a16="http://schemas.microsoft.com/office/drawing/2014/main" id="{02353E99-B1BA-7980-0E3D-65641564969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81604" name="Slide Number Placeholder 3">
            <a:extLst>
              <a:ext uri="{FF2B5EF4-FFF2-40B4-BE49-F238E27FC236}">
                <a16:creationId xmlns:a16="http://schemas.microsoft.com/office/drawing/2014/main" id="{8575F562-AB6A-C44C-6B29-D959274EAB73}"/>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5164626-09AC-412F-A7C6-12F92CE1D568}" type="slidenum">
              <a:rPr lang="en-US" altLang="en-US" sz="1200"/>
              <a:pPr algn="r"/>
              <a:t>159</a:t>
            </a:fld>
            <a:endParaRPr lang="en-US" altLang="en-US" sz="1200"/>
          </a:p>
        </p:txBody>
      </p:sp>
    </p:spTree>
    <p:extLst>
      <p:ext uri="{BB962C8B-B14F-4D97-AF65-F5344CB8AC3E}">
        <p14:creationId xmlns:p14="http://schemas.microsoft.com/office/powerpoint/2010/main" val="287364205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a:extLst>
              <a:ext uri="{FF2B5EF4-FFF2-40B4-BE49-F238E27FC236}">
                <a16:creationId xmlns:a16="http://schemas.microsoft.com/office/drawing/2014/main" id="{80ACC14B-833E-C99C-4318-79DDFAF6C083}"/>
              </a:ext>
            </a:extLst>
          </p:cNvPr>
          <p:cNvSpPr>
            <a:spLocks noGrp="1" noRot="1" noChangeAspect="1" noChangeArrowheads="1" noTextEdit="1"/>
          </p:cNvSpPr>
          <p:nvPr>
            <p:ph type="sldImg"/>
          </p:nvPr>
        </p:nvSpPr>
        <p:spPr>
          <a:solidFill>
            <a:srgbClr val="FFFFFF"/>
          </a:solidFill>
          <a:ln/>
        </p:spPr>
      </p:sp>
      <p:sp>
        <p:nvSpPr>
          <p:cNvPr id="283651" name="Notes Placeholder 2">
            <a:extLst>
              <a:ext uri="{FF2B5EF4-FFF2-40B4-BE49-F238E27FC236}">
                <a16:creationId xmlns:a16="http://schemas.microsoft.com/office/drawing/2014/main" id="{8957F936-C4A1-EDD1-58A1-E4033CE67A3A}"/>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83652" name="Slide Number Placeholder 3">
            <a:extLst>
              <a:ext uri="{FF2B5EF4-FFF2-40B4-BE49-F238E27FC236}">
                <a16:creationId xmlns:a16="http://schemas.microsoft.com/office/drawing/2014/main" id="{9375B5AA-948D-A6AB-0E6D-27C06A6D88C0}"/>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442E2BC8-AA6B-4356-98E1-E23A2527B0FA}" type="slidenum">
              <a:rPr lang="en-US" altLang="en-US" sz="1200"/>
              <a:pPr algn="r"/>
              <a:t>160</a:t>
            </a:fld>
            <a:endParaRPr lang="en-US" altLang="en-US" sz="1200"/>
          </a:p>
        </p:txBody>
      </p:sp>
    </p:spTree>
    <p:extLst>
      <p:ext uri="{BB962C8B-B14F-4D97-AF65-F5344CB8AC3E}">
        <p14:creationId xmlns:p14="http://schemas.microsoft.com/office/powerpoint/2010/main" val="2760161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a:extLst>
              <a:ext uri="{FF2B5EF4-FFF2-40B4-BE49-F238E27FC236}">
                <a16:creationId xmlns:a16="http://schemas.microsoft.com/office/drawing/2014/main" id="{BFF7D56E-BB7C-B104-EA32-CC1E83293CD4}"/>
              </a:ext>
            </a:extLst>
          </p:cNvPr>
          <p:cNvSpPr>
            <a:spLocks noGrp="1" noRot="1" noChangeAspect="1" noChangeArrowheads="1" noTextEdit="1"/>
          </p:cNvSpPr>
          <p:nvPr>
            <p:ph type="sldImg"/>
          </p:nvPr>
        </p:nvSpPr>
        <p:spPr>
          <a:solidFill>
            <a:srgbClr val="FFFFFF"/>
          </a:solidFill>
          <a:ln/>
        </p:spPr>
      </p:sp>
      <p:sp>
        <p:nvSpPr>
          <p:cNvPr id="285699" name="Notes Placeholder 2">
            <a:extLst>
              <a:ext uri="{FF2B5EF4-FFF2-40B4-BE49-F238E27FC236}">
                <a16:creationId xmlns:a16="http://schemas.microsoft.com/office/drawing/2014/main" id="{4DB64284-8504-5161-5A2D-B3C9E177CB4F}"/>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85700" name="Slide Number Placeholder 3">
            <a:extLst>
              <a:ext uri="{FF2B5EF4-FFF2-40B4-BE49-F238E27FC236}">
                <a16:creationId xmlns:a16="http://schemas.microsoft.com/office/drawing/2014/main" id="{DE85ADEB-4C5A-2C98-96CC-BE3A6267DC39}"/>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F0758D9-5805-429E-8B6D-2D9D3988534D}" type="slidenum">
              <a:rPr lang="en-US" altLang="en-US" sz="1200"/>
              <a:pPr algn="r"/>
              <a:t>161</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1CEECBDC-64F5-A81B-20C1-FB5EE851E248}"/>
              </a:ext>
            </a:extLst>
          </p:cNvPr>
          <p:cNvSpPr>
            <a:spLocks noGrp="1" noRot="1" noChangeAspect="1" noChangeArrowheads="1" noTextEdit="1"/>
          </p:cNvSpPr>
          <p:nvPr>
            <p:ph type="sldImg"/>
          </p:nvPr>
        </p:nvSpPr>
        <p:spPr>
          <a:ln/>
        </p:spPr>
      </p:sp>
      <p:sp>
        <p:nvSpPr>
          <p:cNvPr id="40963" name="Notes Placeholder 2">
            <a:extLst>
              <a:ext uri="{FF2B5EF4-FFF2-40B4-BE49-F238E27FC236}">
                <a16:creationId xmlns:a16="http://schemas.microsoft.com/office/drawing/2014/main" id="{4BE1AA0C-910A-30F3-1B46-9F01E1F64B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0964" name="Slide Number Placeholder 3">
            <a:extLst>
              <a:ext uri="{FF2B5EF4-FFF2-40B4-BE49-F238E27FC236}">
                <a16:creationId xmlns:a16="http://schemas.microsoft.com/office/drawing/2014/main" id="{C5085688-8B1A-6563-4702-B2E627210DB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007E01A-7DDC-4C10-8D4B-FC005C16C10F}" type="slidenum">
              <a:rPr lang="en-US" altLang="en-US" sz="1200"/>
              <a:pPr/>
              <a:t>18</a:t>
            </a:fld>
            <a:endParaRPr lang="en-US" altLang="en-US" sz="120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a:extLst>
              <a:ext uri="{FF2B5EF4-FFF2-40B4-BE49-F238E27FC236}">
                <a16:creationId xmlns:a16="http://schemas.microsoft.com/office/drawing/2014/main" id="{C4910233-EB8E-0D3B-E4BB-08A955BE43D8}"/>
              </a:ext>
            </a:extLst>
          </p:cNvPr>
          <p:cNvSpPr>
            <a:spLocks noGrp="1" noRot="1" noChangeAspect="1" noChangeArrowheads="1" noTextEdit="1"/>
          </p:cNvSpPr>
          <p:nvPr>
            <p:ph type="sldImg"/>
          </p:nvPr>
        </p:nvSpPr>
        <p:spPr>
          <a:solidFill>
            <a:srgbClr val="FFFFFF"/>
          </a:solidFill>
          <a:ln/>
        </p:spPr>
      </p:sp>
      <p:sp>
        <p:nvSpPr>
          <p:cNvPr id="289795" name="Notes Placeholder 2">
            <a:extLst>
              <a:ext uri="{FF2B5EF4-FFF2-40B4-BE49-F238E27FC236}">
                <a16:creationId xmlns:a16="http://schemas.microsoft.com/office/drawing/2014/main" id="{329BAC62-12D1-FE08-AC43-1159D2344718}"/>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89796" name="Slide Number Placeholder 3">
            <a:extLst>
              <a:ext uri="{FF2B5EF4-FFF2-40B4-BE49-F238E27FC236}">
                <a16:creationId xmlns:a16="http://schemas.microsoft.com/office/drawing/2014/main" id="{6E751B3E-BA43-BC30-5FB0-940BEE395332}"/>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778CF07-375A-4DFE-8D0E-C88E62E0FEA0}" type="slidenum">
              <a:rPr lang="en-US" altLang="en-US" sz="1200"/>
              <a:pPr algn="r"/>
              <a:t>162</a:t>
            </a:fld>
            <a:endParaRPr lang="en-US" altLang="en-US" sz="120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a:extLst>
              <a:ext uri="{FF2B5EF4-FFF2-40B4-BE49-F238E27FC236}">
                <a16:creationId xmlns:a16="http://schemas.microsoft.com/office/drawing/2014/main" id="{2384D346-C733-4330-5018-13517024018D}"/>
              </a:ext>
            </a:extLst>
          </p:cNvPr>
          <p:cNvSpPr>
            <a:spLocks noGrp="1" noRot="1" noChangeAspect="1" noChangeArrowheads="1" noTextEdit="1"/>
          </p:cNvSpPr>
          <p:nvPr>
            <p:ph type="sldImg"/>
          </p:nvPr>
        </p:nvSpPr>
        <p:spPr>
          <a:solidFill>
            <a:srgbClr val="FFFFFF"/>
          </a:solidFill>
          <a:ln/>
        </p:spPr>
      </p:sp>
      <p:sp>
        <p:nvSpPr>
          <p:cNvPr id="291843" name="Notes Placeholder 2">
            <a:extLst>
              <a:ext uri="{FF2B5EF4-FFF2-40B4-BE49-F238E27FC236}">
                <a16:creationId xmlns:a16="http://schemas.microsoft.com/office/drawing/2014/main" id="{89AD03F9-B46A-8FD5-C52D-26541074BF72}"/>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91844" name="Slide Number Placeholder 3">
            <a:extLst>
              <a:ext uri="{FF2B5EF4-FFF2-40B4-BE49-F238E27FC236}">
                <a16:creationId xmlns:a16="http://schemas.microsoft.com/office/drawing/2014/main" id="{819DACFC-A96A-AB33-73B6-32261C14574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73ABBDD-36AB-4FEB-8A54-3D1F911E3170}" type="slidenum">
              <a:rPr lang="en-US" altLang="en-US" sz="1200"/>
              <a:pPr algn="r"/>
              <a:t>163</a:t>
            </a:fld>
            <a:endParaRPr lang="en-US" altLang="en-US" sz="120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a:extLst>
              <a:ext uri="{FF2B5EF4-FFF2-40B4-BE49-F238E27FC236}">
                <a16:creationId xmlns:a16="http://schemas.microsoft.com/office/drawing/2014/main" id="{F9933BF3-D3EE-EB8D-278A-C2149F2808C9}"/>
              </a:ext>
            </a:extLst>
          </p:cNvPr>
          <p:cNvSpPr>
            <a:spLocks noGrp="1" noRot="1" noChangeAspect="1" noChangeArrowheads="1" noTextEdit="1"/>
          </p:cNvSpPr>
          <p:nvPr>
            <p:ph type="sldImg"/>
          </p:nvPr>
        </p:nvSpPr>
        <p:spPr>
          <a:solidFill>
            <a:srgbClr val="FFFFFF"/>
          </a:solidFill>
          <a:ln/>
        </p:spPr>
      </p:sp>
      <p:sp>
        <p:nvSpPr>
          <p:cNvPr id="294915" name="Notes Placeholder 2">
            <a:extLst>
              <a:ext uri="{FF2B5EF4-FFF2-40B4-BE49-F238E27FC236}">
                <a16:creationId xmlns:a16="http://schemas.microsoft.com/office/drawing/2014/main" id="{CB5CA439-8331-0330-0C5D-30EA0078692A}"/>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94916" name="Slide Number Placeholder 3">
            <a:extLst>
              <a:ext uri="{FF2B5EF4-FFF2-40B4-BE49-F238E27FC236}">
                <a16:creationId xmlns:a16="http://schemas.microsoft.com/office/drawing/2014/main" id="{82C3B16B-168D-7A0C-4184-EC65250A107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2BC1AE6-C206-4335-A1A6-1F2FF2848590}" type="slidenum">
              <a:rPr lang="en-US" altLang="en-US" sz="1200"/>
              <a:pPr algn="r"/>
              <a:t>165</a:t>
            </a:fld>
            <a:endParaRPr lang="en-US" altLang="en-US" sz="120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a:extLst>
              <a:ext uri="{FF2B5EF4-FFF2-40B4-BE49-F238E27FC236}">
                <a16:creationId xmlns:a16="http://schemas.microsoft.com/office/drawing/2014/main" id="{21D3B64B-1C8C-9F73-E3DA-2E335A95220D}"/>
              </a:ext>
            </a:extLst>
          </p:cNvPr>
          <p:cNvSpPr>
            <a:spLocks noGrp="1" noRot="1" noChangeAspect="1" noChangeArrowheads="1" noTextEdit="1"/>
          </p:cNvSpPr>
          <p:nvPr>
            <p:ph type="sldImg"/>
          </p:nvPr>
        </p:nvSpPr>
        <p:spPr>
          <a:solidFill>
            <a:srgbClr val="FFFFFF"/>
          </a:solidFill>
          <a:ln/>
        </p:spPr>
      </p:sp>
      <p:sp>
        <p:nvSpPr>
          <p:cNvPr id="296963" name="Notes Placeholder 2">
            <a:extLst>
              <a:ext uri="{FF2B5EF4-FFF2-40B4-BE49-F238E27FC236}">
                <a16:creationId xmlns:a16="http://schemas.microsoft.com/office/drawing/2014/main" id="{86782779-99BB-F705-5BC4-21E5FC5FE57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96964" name="Slide Number Placeholder 3">
            <a:extLst>
              <a:ext uri="{FF2B5EF4-FFF2-40B4-BE49-F238E27FC236}">
                <a16:creationId xmlns:a16="http://schemas.microsoft.com/office/drawing/2014/main" id="{38F23B45-8D75-3B17-8295-5F5E3D92B13B}"/>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AA668BC-FF9C-432D-86B7-620D9B2D9141}" type="slidenum">
              <a:rPr lang="en-US" altLang="en-US" sz="1200"/>
              <a:pPr algn="r"/>
              <a:t>166</a:t>
            </a:fld>
            <a:endParaRPr lang="en-US" altLang="en-US" sz="120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a:extLst>
              <a:ext uri="{FF2B5EF4-FFF2-40B4-BE49-F238E27FC236}">
                <a16:creationId xmlns:a16="http://schemas.microsoft.com/office/drawing/2014/main" id="{84136283-E637-87DF-2F12-62D03B3724BB}"/>
              </a:ext>
            </a:extLst>
          </p:cNvPr>
          <p:cNvSpPr>
            <a:spLocks noGrp="1" noRot="1" noChangeAspect="1" noChangeArrowheads="1" noTextEdit="1"/>
          </p:cNvSpPr>
          <p:nvPr>
            <p:ph type="sldImg"/>
          </p:nvPr>
        </p:nvSpPr>
        <p:spPr>
          <a:solidFill>
            <a:srgbClr val="FFFFFF"/>
          </a:solidFill>
          <a:ln/>
        </p:spPr>
      </p:sp>
      <p:sp>
        <p:nvSpPr>
          <p:cNvPr id="299011" name="Notes Placeholder 2">
            <a:extLst>
              <a:ext uri="{FF2B5EF4-FFF2-40B4-BE49-F238E27FC236}">
                <a16:creationId xmlns:a16="http://schemas.microsoft.com/office/drawing/2014/main" id="{42694036-0AD9-476F-22B7-9FC2760764C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99012" name="Slide Number Placeholder 3">
            <a:extLst>
              <a:ext uri="{FF2B5EF4-FFF2-40B4-BE49-F238E27FC236}">
                <a16:creationId xmlns:a16="http://schemas.microsoft.com/office/drawing/2014/main" id="{CD277A11-FF87-2294-6192-1666D9E4760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1B7C0F4-3E91-4559-A4E5-97871B107750}" type="slidenum">
              <a:rPr lang="en-US" altLang="en-US" sz="1200"/>
              <a:pPr algn="r"/>
              <a:t>167</a:t>
            </a:fld>
            <a:endParaRPr lang="en-US" altLang="en-US" sz="120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a:extLst>
              <a:ext uri="{FF2B5EF4-FFF2-40B4-BE49-F238E27FC236}">
                <a16:creationId xmlns:a16="http://schemas.microsoft.com/office/drawing/2014/main" id="{CF0188B1-CA7C-E5CE-7D0F-5328EE062202}"/>
              </a:ext>
            </a:extLst>
          </p:cNvPr>
          <p:cNvSpPr>
            <a:spLocks noGrp="1" noRot="1" noChangeAspect="1" noChangeArrowheads="1" noTextEdit="1"/>
          </p:cNvSpPr>
          <p:nvPr>
            <p:ph type="sldImg"/>
          </p:nvPr>
        </p:nvSpPr>
        <p:spPr>
          <a:solidFill>
            <a:srgbClr val="FFFFFF"/>
          </a:solidFill>
          <a:ln/>
        </p:spPr>
      </p:sp>
      <p:sp>
        <p:nvSpPr>
          <p:cNvPr id="301059" name="Notes Placeholder 2">
            <a:extLst>
              <a:ext uri="{FF2B5EF4-FFF2-40B4-BE49-F238E27FC236}">
                <a16:creationId xmlns:a16="http://schemas.microsoft.com/office/drawing/2014/main" id="{0B3072F6-04C8-B952-9F15-BB131AFFBD7F}"/>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301060" name="Slide Number Placeholder 3">
            <a:extLst>
              <a:ext uri="{FF2B5EF4-FFF2-40B4-BE49-F238E27FC236}">
                <a16:creationId xmlns:a16="http://schemas.microsoft.com/office/drawing/2014/main" id="{B614328B-A629-8F26-8D7C-2B955426D40A}"/>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ADF1FFB-BC14-43E8-997E-63DB456D9712}" type="slidenum">
              <a:rPr lang="en-US" altLang="en-US" sz="1200"/>
              <a:pPr algn="r"/>
              <a:t>168</a:t>
            </a:fld>
            <a:endParaRPr lang="en-US" altLang="en-US" sz="120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8D16DC18-DFD1-FF78-B586-1FBEE4D226DF}"/>
              </a:ext>
            </a:extLst>
          </p:cNvPr>
          <p:cNvSpPr>
            <a:spLocks noGrp="1" noRot="1" noChangeAspect="1" noChangeArrowheads="1" noTextEdit="1"/>
          </p:cNvSpPr>
          <p:nvPr>
            <p:ph type="sldImg"/>
          </p:nvPr>
        </p:nvSpPr>
        <p:spPr>
          <a:solidFill>
            <a:srgbClr val="FFFFFF"/>
          </a:solidFill>
          <a:ln/>
        </p:spPr>
      </p:sp>
      <p:sp>
        <p:nvSpPr>
          <p:cNvPr id="232451" name="Notes Placeholder 2">
            <a:extLst>
              <a:ext uri="{FF2B5EF4-FFF2-40B4-BE49-F238E27FC236}">
                <a16:creationId xmlns:a16="http://schemas.microsoft.com/office/drawing/2014/main" id="{0B05BFC1-4E94-E81A-543D-CB7F736DDB1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2452" name="Slide Number Placeholder 3">
            <a:extLst>
              <a:ext uri="{FF2B5EF4-FFF2-40B4-BE49-F238E27FC236}">
                <a16:creationId xmlns:a16="http://schemas.microsoft.com/office/drawing/2014/main" id="{06C52E19-CD7F-97A8-A57E-027F4B271CD3}"/>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4460864-8666-476B-AF6D-7070C0EEAB1E}" type="slidenum">
              <a:rPr lang="en-US" altLang="en-US" sz="1200"/>
              <a:pPr algn="r"/>
              <a:t>170</a:t>
            </a:fld>
            <a:endParaRPr lang="en-US" altLang="en-US" sz="1200"/>
          </a:p>
        </p:txBody>
      </p:sp>
    </p:spTree>
    <p:extLst>
      <p:ext uri="{BB962C8B-B14F-4D97-AF65-F5344CB8AC3E}">
        <p14:creationId xmlns:p14="http://schemas.microsoft.com/office/powerpoint/2010/main" val="90958003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84B9413-A78E-E8F0-9BE7-2D0C682F28C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79DA4B1-81DD-8A48-1F35-4B7FC306E8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a:extLst>
              <a:ext uri="{FF2B5EF4-FFF2-40B4-BE49-F238E27FC236}">
                <a16:creationId xmlns:a16="http://schemas.microsoft.com/office/drawing/2014/main" id="{F4972E8C-B4DF-11CA-7B24-7AA9F3082D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02D1C7-539B-4A2B-9A87-6B3884CF6BC7}" type="slidenum">
              <a:rPr lang="en-US" altLang="en-US" sz="1200"/>
              <a:pPr/>
              <a:t>171</a:t>
            </a:fld>
            <a:endParaRPr lang="en-US" altLang="en-US" sz="1200"/>
          </a:p>
        </p:txBody>
      </p:sp>
    </p:spTree>
    <p:extLst>
      <p:ext uri="{BB962C8B-B14F-4D97-AF65-F5344CB8AC3E}">
        <p14:creationId xmlns:p14="http://schemas.microsoft.com/office/powerpoint/2010/main" val="309899356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8D16DC18-DFD1-FF78-B586-1FBEE4D226DF}"/>
              </a:ext>
            </a:extLst>
          </p:cNvPr>
          <p:cNvSpPr>
            <a:spLocks noGrp="1" noRot="1" noChangeAspect="1" noChangeArrowheads="1" noTextEdit="1"/>
          </p:cNvSpPr>
          <p:nvPr>
            <p:ph type="sldImg"/>
          </p:nvPr>
        </p:nvSpPr>
        <p:spPr>
          <a:solidFill>
            <a:srgbClr val="FFFFFF"/>
          </a:solidFill>
          <a:ln/>
        </p:spPr>
      </p:sp>
      <p:sp>
        <p:nvSpPr>
          <p:cNvPr id="232451" name="Notes Placeholder 2">
            <a:extLst>
              <a:ext uri="{FF2B5EF4-FFF2-40B4-BE49-F238E27FC236}">
                <a16:creationId xmlns:a16="http://schemas.microsoft.com/office/drawing/2014/main" id="{0B05BFC1-4E94-E81A-543D-CB7F736DDB1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2452" name="Slide Number Placeholder 3">
            <a:extLst>
              <a:ext uri="{FF2B5EF4-FFF2-40B4-BE49-F238E27FC236}">
                <a16:creationId xmlns:a16="http://schemas.microsoft.com/office/drawing/2014/main" id="{06C52E19-CD7F-97A8-A57E-027F4B271CD3}"/>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4460864-8666-476B-AF6D-7070C0EEAB1E}" type="slidenum">
              <a:rPr lang="en-US" altLang="en-US" sz="1200"/>
              <a:pPr algn="r"/>
              <a:t>172</a:t>
            </a:fld>
            <a:endParaRPr lang="en-US" altLang="en-US" sz="1200"/>
          </a:p>
        </p:txBody>
      </p:sp>
    </p:spTree>
    <p:extLst>
      <p:ext uri="{BB962C8B-B14F-4D97-AF65-F5344CB8AC3E}">
        <p14:creationId xmlns:p14="http://schemas.microsoft.com/office/powerpoint/2010/main" val="251554058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68B2DDF9-7936-5530-5B8B-B8D94E92AB4F}"/>
              </a:ext>
            </a:extLst>
          </p:cNvPr>
          <p:cNvSpPr>
            <a:spLocks noGrp="1" noRot="1" noChangeAspect="1" noChangeArrowheads="1" noTextEdit="1"/>
          </p:cNvSpPr>
          <p:nvPr>
            <p:ph type="sldImg"/>
          </p:nvPr>
        </p:nvSpPr>
        <p:spPr>
          <a:solidFill>
            <a:srgbClr val="FFFFFF"/>
          </a:solidFill>
          <a:ln/>
        </p:spPr>
      </p:sp>
      <p:sp>
        <p:nvSpPr>
          <p:cNvPr id="119811" name="Notes Placeholder 2">
            <a:extLst>
              <a:ext uri="{FF2B5EF4-FFF2-40B4-BE49-F238E27FC236}">
                <a16:creationId xmlns:a16="http://schemas.microsoft.com/office/drawing/2014/main" id="{E5FD64F7-59C9-B59B-7F47-18EACBAD5E50}"/>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19812" name="Slide Number Placeholder 3">
            <a:extLst>
              <a:ext uri="{FF2B5EF4-FFF2-40B4-BE49-F238E27FC236}">
                <a16:creationId xmlns:a16="http://schemas.microsoft.com/office/drawing/2014/main" id="{AF1F7336-BE23-BBBF-E177-A5B58924109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508F0CB-07BE-406B-97D3-60A7518A61CE}" type="slidenum">
              <a:rPr lang="en-US" altLang="en-US" sz="1200"/>
              <a:pPr algn="r"/>
              <a:t>173</a:t>
            </a:fld>
            <a:endParaRPr lang="en-US" altLang="en-US" sz="1200"/>
          </a:p>
        </p:txBody>
      </p:sp>
    </p:spTree>
    <p:extLst>
      <p:ext uri="{BB962C8B-B14F-4D97-AF65-F5344CB8AC3E}">
        <p14:creationId xmlns:p14="http://schemas.microsoft.com/office/powerpoint/2010/main" val="2711658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B025B460-DAFF-8FD4-D760-53093AD7C0AC}"/>
              </a:ext>
            </a:extLst>
          </p:cNvPr>
          <p:cNvSpPr>
            <a:spLocks noGrp="1" noRot="1" noChangeAspect="1" noChangeArrowheads="1" noTextEdit="1"/>
          </p:cNvSpPr>
          <p:nvPr>
            <p:ph type="sldImg"/>
          </p:nvPr>
        </p:nvSpPr>
        <p:spPr>
          <a:ln/>
        </p:spPr>
      </p:sp>
      <p:sp>
        <p:nvSpPr>
          <p:cNvPr id="43011" name="Notes Placeholder 2">
            <a:extLst>
              <a:ext uri="{FF2B5EF4-FFF2-40B4-BE49-F238E27FC236}">
                <a16:creationId xmlns:a16="http://schemas.microsoft.com/office/drawing/2014/main" id="{BF58DF9D-8E01-78F4-D6D2-F917659265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3012" name="Slide Number Placeholder 3">
            <a:extLst>
              <a:ext uri="{FF2B5EF4-FFF2-40B4-BE49-F238E27FC236}">
                <a16:creationId xmlns:a16="http://schemas.microsoft.com/office/drawing/2014/main" id="{2DCC992D-A370-CD43-6622-A76921A63D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B2BC411-5425-4297-AC44-0143E5DD35AC}" type="slidenum">
              <a:rPr lang="en-US" altLang="en-US" sz="1200"/>
              <a:pPr/>
              <a:t>19</a:t>
            </a:fld>
            <a:endParaRPr lang="en-US" altLang="en-US" sz="1200"/>
          </a:p>
        </p:txBody>
      </p:sp>
    </p:spTree>
    <p:extLst>
      <p:ext uri="{BB962C8B-B14F-4D97-AF65-F5344CB8AC3E}">
        <p14:creationId xmlns:p14="http://schemas.microsoft.com/office/powerpoint/2010/main" val="349068165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8D16DC18-DFD1-FF78-B586-1FBEE4D226DF}"/>
              </a:ext>
            </a:extLst>
          </p:cNvPr>
          <p:cNvSpPr>
            <a:spLocks noGrp="1" noRot="1" noChangeAspect="1" noChangeArrowheads="1" noTextEdit="1"/>
          </p:cNvSpPr>
          <p:nvPr>
            <p:ph type="sldImg"/>
          </p:nvPr>
        </p:nvSpPr>
        <p:spPr>
          <a:solidFill>
            <a:srgbClr val="FFFFFF"/>
          </a:solidFill>
          <a:ln/>
        </p:spPr>
      </p:sp>
      <p:sp>
        <p:nvSpPr>
          <p:cNvPr id="232451" name="Notes Placeholder 2">
            <a:extLst>
              <a:ext uri="{FF2B5EF4-FFF2-40B4-BE49-F238E27FC236}">
                <a16:creationId xmlns:a16="http://schemas.microsoft.com/office/drawing/2014/main" id="{0B05BFC1-4E94-E81A-543D-CB7F736DDB1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2452" name="Slide Number Placeholder 3">
            <a:extLst>
              <a:ext uri="{FF2B5EF4-FFF2-40B4-BE49-F238E27FC236}">
                <a16:creationId xmlns:a16="http://schemas.microsoft.com/office/drawing/2014/main" id="{06C52E19-CD7F-97A8-A57E-027F4B271CD3}"/>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4460864-8666-476B-AF6D-7070C0EEAB1E}" type="slidenum">
              <a:rPr lang="en-US" altLang="en-US" sz="1200"/>
              <a:pPr algn="r"/>
              <a:t>174</a:t>
            </a:fld>
            <a:endParaRPr lang="en-US" altLang="en-US" sz="1200"/>
          </a:p>
        </p:txBody>
      </p:sp>
    </p:spTree>
    <p:extLst>
      <p:ext uri="{BB962C8B-B14F-4D97-AF65-F5344CB8AC3E}">
        <p14:creationId xmlns:p14="http://schemas.microsoft.com/office/powerpoint/2010/main" val="101216247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68B2DDF9-7936-5530-5B8B-B8D94E92AB4F}"/>
              </a:ext>
            </a:extLst>
          </p:cNvPr>
          <p:cNvSpPr>
            <a:spLocks noGrp="1" noRot="1" noChangeAspect="1" noChangeArrowheads="1" noTextEdit="1"/>
          </p:cNvSpPr>
          <p:nvPr>
            <p:ph type="sldImg"/>
          </p:nvPr>
        </p:nvSpPr>
        <p:spPr>
          <a:solidFill>
            <a:srgbClr val="FFFFFF"/>
          </a:solidFill>
          <a:ln/>
        </p:spPr>
      </p:sp>
      <p:sp>
        <p:nvSpPr>
          <p:cNvPr id="119811" name="Notes Placeholder 2">
            <a:extLst>
              <a:ext uri="{FF2B5EF4-FFF2-40B4-BE49-F238E27FC236}">
                <a16:creationId xmlns:a16="http://schemas.microsoft.com/office/drawing/2014/main" id="{E5FD64F7-59C9-B59B-7F47-18EACBAD5E50}"/>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19812" name="Slide Number Placeholder 3">
            <a:extLst>
              <a:ext uri="{FF2B5EF4-FFF2-40B4-BE49-F238E27FC236}">
                <a16:creationId xmlns:a16="http://schemas.microsoft.com/office/drawing/2014/main" id="{AF1F7336-BE23-BBBF-E177-A5B58924109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508F0CB-07BE-406B-97D3-60A7518A61CE}" type="slidenum">
              <a:rPr lang="en-US" altLang="en-US" sz="1200"/>
              <a:pPr algn="r"/>
              <a:t>175</a:t>
            </a:fld>
            <a:endParaRPr lang="en-US" altLang="en-US" sz="1200"/>
          </a:p>
        </p:txBody>
      </p:sp>
    </p:spTree>
    <p:extLst>
      <p:ext uri="{BB962C8B-B14F-4D97-AF65-F5344CB8AC3E}">
        <p14:creationId xmlns:p14="http://schemas.microsoft.com/office/powerpoint/2010/main" val="162465736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a:extLst>
              <a:ext uri="{FF2B5EF4-FFF2-40B4-BE49-F238E27FC236}">
                <a16:creationId xmlns:a16="http://schemas.microsoft.com/office/drawing/2014/main" id="{8D16DC18-DFD1-FF78-B586-1FBEE4D226DF}"/>
              </a:ext>
            </a:extLst>
          </p:cNvPr>
          <p:cNvSpPr>
            <a:spLocks noGrp="1" noRot="1" noChangeAspect="1" noChangeArrowheads="1" noTextEdit="1"/>
          </p:cNvSpPr>
          <p:nvPr>
            <p:ph type="sldImg"/>
          </p:nvPr>
        </p:nvSpPr>
        <p:spPr>
          <a:solidFill>
            <a:srgbClr val="FFFFFF"/>
          </a:solidFill>
          <a:ln/>
        </p:spPr>
      </p:sp>
      <p:sp>
        <p:nvSpPr>
          <p:cNvPr id="232451" name="Notes Placeholder 2">
            <a:extLst>
              <a:ext uri="{FF2B5EF4-FFF2-40B4-BE49-F238E27FC236}">
                <a16:creationId xmlns:a16="http://schemas.microsoft.com/office/drawing/2014/main" id="{0B05BFC1-4E94-E81A-543D-CB7F736DDB1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2452" name="Slide Number Placeholder 3">
            <a:extLst>
              <a:ext uri="{FF2B5EF4-FFF2-40B4-BE49-F238E27FC236}">
                <a16:creationId xmlns:a16="http://schemas.microsoft.com/office/drawing/2014/main" id="{06C52E19-CD7F-97A8-A57E-027F4B271CD3}"/>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4460864-8666-476B-AF6D-7070C0EEAB1E}" type="slidenum">
              <a:rPr lang="en-US" altLang="en-US" sz="1200"/>
              <a:pPr algn="r"/>
              <a:t>176</a:t>
            </a:fld>
            <a:endParaRPr lang="en-US" altLang="en-US" sz="1200"/>
          </a:p>
        </p:txBody>
      </p:sp>
    </p:spTree>
    <p:extLst>
      <p:ext uri="{BB962C8B-B14F-4D97-AF65-F5344CB8AC3E}">
        <p14:creationId xmlns:p14="http://schemas.microsoft.com/office/powerpoint/2010/main" val="274701837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177</a:t>
            </a:fld>
            <a:endParaRPr lang="en-US" altLang="en-US" sz="1200"/>
          </a:p>
        </p:txBody>
      </p:sp>
    </p:spTree>
    <p:extLst>
      <p:ext uri="{BB962C8B-B14F-4D97-AF65-F5344CB8AC3E}">
        <p14:creationId xmlns:p14="http://schemas.microsoft.com/office/powerpoint/2010/main" val="323639162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178</a:t>
            </a:fld>
            <a:endParaRPr lang="en-US" altLang="en-US" sz="1200"/>
          </a:p>
        </p:txBody>
      </p:sp>
    </p:spTree>
    <p:extLst>
      <p:ext uri="{BB962C8B-B14F-4D97-AF65-F5344CB8AC3E}">
        <p14:creationId xmlns:p14="http://schemas.microsoft.com/office/powerpoint/2010/main" val="37628259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179</a:t>
            </a:fld>
            <a:endParaRPr lang="en-US" altLang="en-US" sz="1200"/>
          </a:p>
        </p:txBody>
      </p:sp>
    </p:spTree>
    <p:extLst>
      <p:ext uri="{BB962C8B-B14F-4D97-AF65-F5344CB8AC3E}">
        <p14:creationId xmlns:p14="http://schemas.microsoft.com/office/powerpoint/2010/main" val="272553992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180</a:t>
            </a:fld>
            <a:endParaRPr lang="en-US" altLang="en-US" sz="1200"/>
          </a:p>
        </p:txBody>
      </p:sp>
    </p:spTree>
    <p:extLst>
      <p:ext uri="{BB962C8B-B14F-4D97-AF65-F5344CB8AC3E}">
        <p14:creationId xmlns:p14="http://schemas.microsoft.com/office/powerpoint/2010/main" val="326221130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181</a:t>
            </a:fld>
            <a:endParaRPr lang="en-US" altLang="en-US" sz="1200"/>
          </a:p>
        </p:txBody>
      </p:sp>
    </p:spTree>
    <p:extLst>
      <p:ext uri="{BB962C8B-B14F-4D97-AF65-F5344CB8AC3E}">
        <p14:creationId xmlns:p14="http://schemas.microsoft.com/office/powerpoint/2010/main" val="348706794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a:extLst>
              <a:ext uri="{FF2B5EF4-FFF2-40B4-BE49-F238E27FC236}">
                <a16:creationId xmlns:a16="http://schemas.microsoft.com/office/drawing/2014/main" id="{25B5A2D5-D4CF-D9A0-EF77-272E1F14985C}"/>
              </a:ext>
            </a:extLst>
          </p:cNvPr>
          <p:cNvSpPr>
            <a:spLocks noGrp="1" noRot="1" noChangeAspect="1" noChangeArrowheads="1" noTextEdit="1"/>
          </p:cNvSpPr>
          <p:nvPr>
            <p:ph type="sldImg"/>
          </p:nvPr>
        </p:nvSpPr>
        <p:spPr>
          <a:solidFill>
            <a:srgbClr val="FFFFFF"/>
          </a:solidFill>
          <a:ln/>
        </p:spPr>
      </p:sp>
      <p:sp>
        <p:nvSpPr>
          <p:cNvPr id="230403" name="Notes Placeholder 2">
            <a:extLst>
              <a:ext uri="{FF2B5EF4-FFF2-40B4-BE49-F238E27FC236}">
                <a16:creationId xmlns:a16="http://schemas.microsoft.com/office/drawing/2014/main" id="{3274383E-EAE9-AFB3-2B09-20FDA94F4D0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30404" name="Slide Number Placeholder 3">
            <a:extLst>
              <a:ext uri="{FF2B5EF4-FFF2-40B4-BE49-F238E27FC236}">
                <a16:creationId xmlns:a16="http://schemas.microsoft.com/office/drawing/2014/main" id="{2008FA45-FFA3-644E-323A-C3D22DB5F0D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0E3D00A-A2F7-4B83-A5E0-0B751009BCFB}" type="slidenum">
              <a:rPr lang="en-US" altLang="en-US" sz="1200"/>
              <a:pPr algn="r"/>
              <a:t>182</a:t>
            </a:fld>
            <a:endParaRPr lang="en-US" altLang="en-US" sz="1200"/>
          </a:p>
        </p:txBody>
      </p:sp>
    </p:spTree>
    <p:extLst>
      <p:ext uri="{BB962C8B-B14F-4D97-AF65-F5344CB8AC3E}">
        <p14:creationId xmlns:p14="http://schemas.microsoft.com/office/powerpoint/2010/main" val="5760363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a:extLst>
              <a:ext uri="{FF2B5EF4-FFF2-40B4-BE49-F238E27FC236}">
                <a16:creationId xmlns:a16="http://schemas.microsoft.com/office/drawing/2014/main" id="{8A1512D4-0F05-16C4-262B-4B4674B1C72F}"/>
              </a:ext>
            </a:extLst>
          </p:cNvPr>
          <p:cNvSpPr>
            <a:spLocks noGrp="1" noRot="1" noChangeAspect="1" noChangeArrowheads="1" noTextEdit="1"/>
          </p:cNvSpPr>
          <p:nvPr>
            <p:ph type="sldImg"/>
          </p:nvPr>
        </p:nvSpPr>
        <p:spPr>
          <a:solidFill>
            <a:srgbClr val="FFFFFF"/>
          </a:solidFill>
          <a:ln/>
        </p:spPr>
      </p:sp>
      <p:sp>
        <p:nvSpPr>
          <p:cNvPr id="287747" name="Notes Placeholder 2">
            <a:extLst>
              <a:ext uri="{FF2B5EF4-FFF2-40B4-BE49-F238E27FC236}">
                <a16:creationId xmlns:a16="http://schemas.microsoft.com/office/drawing/2014/main" id="{77CF4510-275F-54BD-4383-20EA5D0E62B3}"/>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87748" name="Slide Number Placeholder 3">
            <a:extLst>
              <a:ext uri="{FF2B5EF4-FFF2-40B4-BE49-F238E27FC236}">
                <a16:creationId xmlns:a16="http://schemas.microsoft.com/office/drawing/2014/main" id="{DFD75356-7DB2-BD8A-F470-B95D796AC0E6}"/>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0E2C5C8-ED58-441B-AF4D-C6EEBCF005B8}" type="slidenum">
              <a:rPr lang="en-US" altLang="en-US" sz="1200"/>
              <a:pPr algn="r"/>
              <a:t>183</a:t>
            </a:fld>
            <a:endParaRPr lang="en-US" altLang="en-US" sz="1200"/>
          </a:p>
        </p:txBody>
      </p:sp>
    </p:spTree>
    <p:extLst>
      <p:ext uri="{BB962C8B-B14F-4D97-AF65-F5344CB8AC3E}">
        <p14:creationId xmlns:p14="http://schemas.microsoft.com/office/powerpoint/2010/main" val="29528013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645FC64-0CF4-E901-5109-5DDEA9DD958C}"/>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345FCAA-ABAD-62D6-C9CE-CB3E28C430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Slide Number Placeholder 3">
            <a:extLst>
              <a:ext uri="{FF2B5EF4-FFF2-40B4-BE49-F238E27FC236}">
                <a16:creationId xmlns:a16="http://schemas.microsoft.com/office/drawing/2014/main" id="{BF8E9246-63F4-59CE-485D-04DA4EEC29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F779D7-45A8-489E-80EA-4E2C02D7CE98}" type="slidenum">
              <a:rPr lang="en-US" altLang="en-US" sz="1200"/>
              <a:pPr/>
              <a:t>20</a:t>
            </a:fld>
            <a:endParaRPr lang="en-US" altLang="en-US" sz="1200"/>
          </a:p>
        </p:txBody>
      </p:sp>
    </p:spTree>
    <p:extLst>
      <p:ext uri="{BB962C8B-B14F-4D97-AF65-F5344CB8AC3E}">
        <p14:creationId xmlns:p14="http://schemas.microsoft.com/office/powerpoint/2010/main" val="1385342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645FC64-0CF4-E901-5109-5DDEA9DD958C}"/>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345FCAA-ABAD-62D6-C9CE-CB3E28C430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Slide Number Placeholder 3">
            <a:extLst>
              <a:ext uri="{FF2B5EF4-FFF2-40B4-BE49-F238E27FC236}">
                <a16:creationId xmlns:a16="http://schemas.microsoft.com/office/drawing/2014/main" id="{BF8E9246-63F4-59CE-485D-04DA4EEC29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F779D7-45A8-489E-80EA-4E2C02D7CE98}" type="slidenum">
              <a:rPr lang="en-US" altLang="en-US" sz="1200"/>
              <a:pPr/>
              <a:t>21</a:t>
            </a:fld>
            <a:endParaRPr lang="en-US" altLang="en-US" sz="1200"/>
          </a:p>
        </p:txBody>
      </p:sp>
    </p:spTree>
    <p:extLst>
      <p:ext uri="{BB962C8B-B14F-4D97-AF65-F5344CB8AC3E}">
        <p14:creationId xmlns:p14="http://schemas.microsoft.com/office/powerpoint/2010/main" val="541716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93A4C18C-AB0E-6D53-11F1-D23C4F2F0321}"/>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4E7370C8-D27C-3963-DDD5-C225FB79E48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7108" name="Slide Number Placeholder 3">
            <a:extLst>
              <a:ext uri="{FF2B5EF4-FFF2-40B4-BE49-F238E27FC236}">
                <a16:creationId xmlns:a16="http://schemas.microsoft.com/office/drawing/2014/main" id="{DEBD16C3-52E3-7AA0-07C3-814FCCEF3E2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840A1F9-86B4-483B-8831-90F42AC96A87}" type="slidenum">
              <a:rPr lang="en-US" altLang="en-US" sz="1200"/>
              <a:pPr/>
              <a:t>22</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C6306C9-9FA2-D9BB-143C-D5356AF1D711}"/>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F3A119BA-22F7-22A5-05EB-26FA4C23E0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20" name="Slide Number Placeholder 3">
            <a:extLst>
              <a:ext uri="{FF2B5EF4-FFF2-40B4-BE49-F238E27FC236}">
                <a16:creationId xmlns:a16="http://schemas.microsoft.com/office/drawing/2014/main" id="{14D12E31-A808-5FD3-E9B2-FBD9DE8C56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3FBA599-5C7A-4400-98DC-7949E863F868}" type="slidenum">
              <a:rPr lang="en-US" altLang="en-US" sz="1200"/>
              <a:pPr/>
              <a:t>2</a:t>
            </a:fld>
            <a:endParaRPr lang="en-US" alt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4D9FC988-39C0-30D6-26FC-A5F8A1F53C03}"/>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75D319A8-0D28-A6A8-3DF2-645F56DE9E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a:extLst>
              <a:ext uri="{FF2B5EF4-FFF2-40B4-BE49-F238E27FC236}">
                <a16:creationId xmlns:a16="http://schemas.microsoft.com/office/drawing/2014/main" id="{309E1F25-CFE1-E09D-CFAB-909D9449C84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4085AA2-9C04-4EA7-B73A-E193B39655A5}" type="slidenum">
              <a:rPr lang="en-US" altLang="en-US" sz="1200"/>
              <a:pPr/>
              <a:t>23</a:t>
            </a:fld>
            <a:endParaRPr lang="en-US" altLang="en-US" sz="1200"/>
          </a:p>
        </p:txBody>
      </p:sp>
    </p:spTree>
    <p:extLst>
      <p:ext uri="{BB962C8B-B14F-4D97-AF65-F5344CB8AC3E}">
        <p14:creationId xmlns:p14="http://schemas.microsoft.com/office/powerpoint/2010/main" val="3650063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4B3DD44-B693-CB65-A748-508998A3508B}"/>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DB2F9C21-0746-03F9-4FE3-0CD159387A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04" name="Slide Number Placeholder 3">
            <a:extLst>
              <a:ext uri="{FF2B5EF4-FFF2-40B4-BE49-F238E27FC236}">
                <a16:creationId xmlns:a16="http://schemas.microsoft.com/office/drawing/2014/main" id="{6C0C00FB-B4F7-EC89-A078-00E4C727FD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8ED352E-678B-4037-9E9D-FDE77FC00431}" type="slidenum">
              <a:rPr lang="en-US" altLang="en-US" sz="1200"/>
              <a:pPr/>
              <a:t>24</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6645FC64-0CF4-E901-5109-5DDEA9DD958C}"/>
              </a:ext>
            </a:extLst>
          </p:cNvPr>
          <p:cNvSpPr>
            <a:spLocks noGrp="1" noRot="1" noChangeAspect="1" noChangeArrowheads="1" noTextEdit="1"/>
          </p:cNvSpPr>
          <p:nvPr>
            <p:ph type="sldImg"/>
          </p:nvPr>
        </p:nvSpPr>
        <p:spPr>
          <a:ln/>
        </p:spPr>
      </p:sp>
      <p:sp>
        <p:nvSpPr>
          <p:cNvPr id="45059" name="Notes Placeholder 2">
            <a:extLst>
              <a:ext uri="{FF2B5EF4-FFF2-40B4-BE49-F238E27FC236}">
                <a16:creationId xmlns:a16="http://schemas.microsoft.com/office/drawing/2014/main" id="{B345FCAA-ABAD-62D6-C9CE-CB3E28C430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Slide Number Placeholder 3">
            <a:extLst>
              <a:ext uri="{FF2B5EF4-FFF2-40B4-BE49-F238E27FC236}">
                <a16:creationId xmlns:a16="http://schemas.microsoft.com/office/drawing/2014/main" id="{BF8E9246-63F4-59CE-485D-04DA4EEC29F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6F779D7-45A8-489E-80EA-4E2C02D7CE98}" type="slidenum">
              <a:rPr lang="en-US" altLang="en-US" sz="1200"/>
              <a:pPr/>
              <a:t>25</a:t>
            </a:fld>
            <a:endParaRPr lang="en-US" altLang="en-US" sz="1200"/>
          </a:p>
        </p:txBody>
      </p:sp>
    </p:spTree>
    <p:extLst>
      <p:ext uri="{BB962C8B-B14F-4D97-AF65-F5344CB8AC3E}">
        <p14:creationId xmlns:p14="http://schemas.microsoft.com/office/powerpoint/2010/main" val="3710354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1C6C9721-DEFE-60D9-6B8B-27D61A0B92AD}"/>
              </a:ext>
            </a:extLst>
          </p:cNvPr>
          <p:cNvSpPr>
            <a:spLocks noGrp="1" noRot="1" noChangeAspect="1" noChangeArrowheads="1" noTextEdit="1"/>
          </p:cNvSpPr>
          <p:nvPr>
            <p:ph type="sldImg"/>
          </p:nvPr>
        </p:nvSpPr>
        <p:spPr>
          <a:ln/>
        </p:spPr>
      </p:sp>
      <p:sp>
        <p:nvSpPr>
          <p:cNvPr id="57347" name="Notes Placeholder 2">
            <a:extLst>
              <a:ext uri="{FF2B5EF4-FFF2-40B4-BE49-F238E27FC236}">
                <a16:creationId xmlns:a16="http://schemas.microsoft.com/office/drawing/2014/main" id="{B589922A-3629-A50A-9291-1CA2A1E3C0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7348" name="Slide Number Placeholder 3">
            <a:extLst>
              <a:ext uri="{FF2B5EF4-FFF2-40B4-BE49-F238E27FC236}">
                <a16:creationId xmlns:a16="http://schemas.microsoft.com/office/drawing/2014/main" id="{58972D86-950B-557F-60BA-AB9DD6E477E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BB4A040-73A3-4D60-A76B-73B0579EB947}" type="slidenum">
              <a:rPr lang="en-US" altLang="en-US" sz="1200"/>
              <a:pPr/>
              <a:t>26</a:t>
            </a:fld>
            <a:endParaRPr lang="en-US" altLang="en-US" sz="1200"/>
          </a:p>
        </p:txBody>
      </p:sp>
    </p:spTree>
    <p:extLst>
      <p:ext uri="{BB962C8B-B14F-4D97-AF65-F5344CB8AC3E}">
        <p14:creationId xmlns:p14="http://schemas.microsoft.com/office/powerpoint/2010/main" val="2508626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86C32F78-A0B7-7F51-A533-4C38546C6932}"/>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15710040-8398-CFA9-AD53-FC0578B355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9396" name="Slide Number Placeholder 3">
            <a:extLst>
              <a:ext uri="{FF2B5EF4-FFF2-40B4-BE49-F238E27FC236}">
                <a16:creationId xmlns:a16="http://schemas.microsoft.com/office/drawing/2014/main" id="{BF249FCB-25FE-897F-27D9-BED4A12867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60F2105-4B9D-4DB8-96D3-271B6110E4FD}" type="slidenum">
              <a:rPr lang="en-US" altLang="en-US" sz="1200"/>
              <a:pPr/>
              <a:t>27</a:t>
            </a:fld>
            <a:endParaRPr lang="en-US" altLang="en-US" sz="1200"/>
          </a:p>
        </p:txBody>
      </p:sp>
    </p:spTree>
    <p:extLst>
      <p:ext uri="{BB962C8B-B14F-4D97-AF65-F5344CB8AC3E}">
        <p14:creationId xmlns:p14="http://schemas.microsoft.com/office/powerpoint/2010/main" val="1903061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D7022C07-D2EC-C1CF-7276-187B427FD28C}"/>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2EA6383C-29A4-18D0-8346-D48FA901F1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1444" name="Slide Number Placeholder 3">
            <a:extLst>
              <a:ext uri="{FF2B5EF4-FFF2-40B4-BE49-F238E27FC236}">
                <a16:creationId xmlns:a16="http://schemas.microsoft.com/office/drawing/2014/main" id="{2CC0C9E2-CCF1-2BBE-B5C9-6504DC1A256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BB6DD9-3BB5-4B7A-BA67-0DE55349509A}" type="slidenum">
              <a:rPr lang="en-US" altLang="en-US" sz="1200"/>
              <a:pPr/>
              <a:t>28</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D43FE4D2-FFB0-7817-D107-3A33B682EAC4}"/>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79A816F1-5D36-C284-736B-B42FF054F5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3492" name="Slide Number Placeholder 3">
            <a:extLst>
              <a:ext uri="{FF2B5EF4-FFF2-40B4-BE49-F238E27FC236}">
                <a16:creationId xmlns:a16="http://schemas.microsoft.com/office/drawing/2014/main" id="{638FA15A-B9B7-0E05-0ED0-BE36374C52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B7649F8-6A13-4831-A2F8-550E11315825}" type="slidenum">
              <a:rPr lang="en-US" altLang="en-US" sz="1200"/>
              <a:pPr/>
              <a:t>29</a:t>
            </a:fld>
            <a:endParaRPr lang="en-US" altLang="en-US" sz="1200"/>
          </a:p>
        </p:txBody>
      </p:sp>
    </p:spTree>
    <p:extLst>
      <p:ext uri="{BB962C8B-B14F-4D97-AF65-F5344CB8AC3E}">
        <p14:creationId xmlns:p14="http://schemas.microsoft.com/office/powerpoint/2010/main" val="222512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7487DB07-2C3D-D06B-80FA-92823526036D}"/>
              </a:ext>
            </a:extLst>
          </p:cNvPr>
          <p:cNvSpPr>
            <a:spLocks noGrp="1" noRot="1" noChangeAspect="1" noChangeArrowheads="1" noTextEdit="1"/>
          </p:cNvSpPr>
          <p:nvPr>
            <p:ph type="sldImg"/>
          </p:nvPr>
        </p:nvSpPr>
        <p:spPr>
          <a:ln/>
        </p:spPr>
      </p:sp>
      <p:sp>
        <p:nvSpPr>
          <p:cNvPr id="65539" name="Notes Placeholder 2">
            <a:extLst>
              <a:ext uri="{FF2B5EF4-FFF2-40B4-BE49-F238E27FC236}">
                <a16:creationId xmlns:a16="http://schemas.microsoft.com/office/drawing/2014/main" id="{1B5F6A76-0D87-5907-9416-D7F210BAAF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5540" name="Slide Number Placeholder 3">
            <a:extLst>
              <a:ext uri="{FF2B5EF4-FFF2-40B4-BE49-F238E27FC236}">
                <a16:creationId xmlns:a16="http://schemas.microsoft.com/office/drawing/2014/main" id="{14AC7DA5-5E8E-69CC-6AE4-0D477DD220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8546E3-B2FA-479F-8285-C33FD7129D86}" type="slidenum">
              <a:rPr lang="en-US" altLang="en-US" sz="1200"/>
              <a:pPr/>
              <a:t>30</a:t>
            </a:fld>
            <a:endParaRPr lang="en-US"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DAF62C2E-9E5B-FD9E-E5FC-02A58A3F5937}"/>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72A60A07-1890-9174-4436-9602FEF0E9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7588" name="Slide Number Placeholder 3">
            <a:extLst>
              <a:ext uri="{FF2B5EF4-FFF2-40B4-BE49-F238E27FC236}">
                <a16:creationId xmlns:a16="http://schemas.microsoft.com/office/drawing/2014/main" id="{0534A69C-C1F1-D046-C25D-1790CB4C30C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379D952-9798-4B25-A062-FD5E8532A160}" type="slidenum">
              <a:rPr lang="en-US" altLang="en-US" sz="1200"/>
              <a:pPr/>
              <a:t>31</a:t>
            </a:fld>
            <a:endParaRPr lang="en-US" alt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A1232B6E-30D2-0106-F7D7-5DA37F08C959}"/>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F750DA01-5801-5990-668A-70EBD47FDC7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9636" name="Slide Number Placeholder 3">
            <a:extLst>
              <a:ext uri="{FF2B5EF4-FFF2-40B4-BE49-F238E27FC236}">
                <a16:creationId xmlns:a16="http://schemas.microsoft.com/office/drawing/2014/main" id="{B06762E4-BAD4-4994-44C9-620EAB04B8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E9D3D6-2423-4374-A06C-EE02FC5D0DE8}" type="slidenum">
              <a:rPr lang="en-US" altLang="en-US" sz="1200"/>
              <a:pPr/>
              <a:t>32</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919316D-6845-3BB7-F539-039631BB9F70}"/>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FF34280B-F412-4DEB-66E4-8FDC87003F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8" name="Slide Number Placeholder 3">
            <a:extLst>
              <a:ext uri="{FF2B5EF4-FFF2-40B4-BE49-F238E27FC236}">
                <a16:creationId xmlns:a16="http://schemas.microsoft.com/office/drawing/2014/main" id="{2B930208-1C55-D726-5D8A-B7D4F72F75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EAC968D-DB6C-4374-84FD-6C7A789B477C}" type="slidenum">
              <a:rPr lang="en-US" altLang="en-US" sz="1200"/>
              <a:pPr/>
              <a:t>3</a:t>
            </a:fld>
            <a:endParaRPr lang="en-US" alt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8548DD5D-AD15-6ECA-2FE0-8E9EAA39FFE2}"/>
              </a:ext>
            </a:extLst>
          </p:cNvPr>
          <p:cNvSpPr>
            <a:spLocks noGrp="1" noRot="1" noChangeAspect="1" noChangeArrowheads="1" noTextEdit="1"/>
          </p:cNvSpPr>
          <p:nvPr>
            <p:ph type="sldImg"/>
          </p:nvPr>
        </p:nvSpPr>
        <p:spPr>
          <a:ln/>
        </p:spPr>
      </p:sp>
      <p:sp>
        <p:nvSpPr>
          <p:cNvPr id="71683" name="Notes Placeholder 2">
            <a:extLst>
              <a:ext uri="{FF2B5EF4-FFF2-40B4-BE49-F238E27FC236}">
                <a16:creationId xmlns:a16="http://schemas.microsoft.com/office/drawing/2014/main" id="{7A47709E-11B4-52AE-F694-DE2B7D8AEAC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1684" name="Slide Number Placeholder 3">
            <a:extLst>
              <a:ext uri="{FF2B5EF4-FFF2-40B4-BE49-F238E27FC236}">
                <a16:creationId xmlns:a16="http://schemas.microsoft.com/office/drawing/2014/main" id="{6F6D9859-8131-C867-EBF8-E89853F1442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DE05BC3-522D-4A12-9660-4FFE7F2656D8}" type="slidenum">
              <a:rPr lang="en-US" altLang="en-US" sz="1200"/>
              <a:pPr/>
              <a:t>33</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D14D425C-9F9B-D19D-9FF3-BCB2DDE98DC7}"/>
              </a:ext>
            </a:extLst>
          </p:cNvPr>
          <p:cNvSpPr>
            <a:spLocks noGrp="1" noRot="1" noChangeAspect="1" noChangeArrowheads="1" noTextEdit="1"/>
          </p:cNvSpPr>
          <p:nvPr>
            <p:ph type="sldImg"/>
          </p:nvPr>
        </p:nvSpPr>
        <p:spPr>
          <a:ln/>
        </p:spPr>
      </p:sp>
      <p:sp>
        <p:nvSpPr>
          <p:cNvPr id="74755" name="Notes Placeholder 2">
            <a:extLst>
              <a:ext uri="{FF2B5EF4-FFF2-40B4-BE49-F238E27FC236}">
                <a16:creationId xmlns:a16="http://schemas.microsoft.com/office/drawing/2014/main" id="{8E8C7A9F-7912-CDE6-838D-149EF71962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4756" name="Slide Number Placeholder 3">
            <a:extLst>
              <a:ext uri="{FF2B5EF4-FFF2-40B4-BE49-F238E27FC236}">
                <a16:creationId xmlns:a16="http://schemas.microsoft.com/office/drawing/2014/main" id="{1DD8F88C-3CB3-9099-61A9-93EC16BEF6A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9096FDA-0E5B-4401-91AD-99F2C9F39CCB}" type="slidenum">
              <a:rPr lang="en-US" altLang="en-US" sz="1200"/>
              <a:pPr/>
              <a:t>35</a:t>
            </a:fld>
            <a:endParaRPr lang="en-US"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84B9413-A78E-E8F0-9BE7-2D0C682F28C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79DA4B1-81DD-8A48-1F35-4B7FC306E8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a:extLst>
              <a:ext uri="{FF2B5EF4-FFF2-40B4-BE49-F238E27FC236}">
                <a16:creationId xmlns:a16="http://schemas.microsoft.com/office/drawing/2014/main" id="{F4972E8C-B4DF-11CA-7B24-7AA9F3082D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02D1C7-539B-4A2B-9A87-6B3884CF6BC7}" type="slidenum">
              <a:rPr lang="en-US" altLang="en-US" sz="1200"/>
              <a:pPr/>
              <a:t>36</a:t>
            </a:fld>
            <a:endParaRPr lang="en-US" alt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a:extLst>
              <a:ext uri="{FF2B5EF4-FFF2-40B4-BE49-F238E27FC236}">
                <a16:creationId xmlns:a16="http://schemas.microsoft.com/office/drawing/2014/main" id="{0B30802D-C828-A8AA-C5DE-F1E1A091DB8F}"/>
              </a:ext>
            </a:extLst>
          </p:cNvPr>
          <p:cNvSpPr>
            <a:spLocks noGrp="1" noRot="1" noChangeAspect="1" noChangeArrowheads="1" noTextEdit="1"/>
          </p:cNvSpPr>
          <p:nvPr>
            <p:ph type="sldImg"/>
          </p:nvPr>
        </p:nvSpPr>
        <p:spPr>
          <a:ln/>
        </p:spPr>
      </p:sp>
      <p:sp>
        <p:nvSpPr>
          <p:cNvPr id="78851" name="Notes Placeholder 2">
            <a:extLst>
              <a:ext uri="{FF2B5EF4-FFF2-40B4-BE49-F238E27FC236}">
                <a16:creationId xmlns:a16="http://schemas.microsoft.com/office/drawing/2014/main" id="{E4A2EB65-388B-DC54-127C-1C38F76EEAC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8852" name="Slide Number Placeholder 3">
            <a:extLst>
              <a:ext uri="{FF2B5EF4-FFF2-40B4-BE49-F238E27FC236}">
                <a16:creationId xmlns:a16="http://schemas.microsoft.com/office/drawing/2014/main" id="{74EB8C7E-D930-3881-F2B0-16EA73C47D8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FFD1A29-AF6F-4E1E-988A-78415C216F71}" type="slidenum">
              <a:rPr lang="en-US" altLang="en-US" sz="1200"/>
              <a:pPr/>
              <a:t>37</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8175B595-E431-68A9-1135-EEA6189BF220}"/>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2687C1DB-0BF6-E1AC-D9FD-0205E0133E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24" name="Slide Number Placeholder 3">
            <a:extLst>
              <a:ext uri="{FF2B5EF4-FFF2-40B4-BE49-F238E27FC236}">
                <a16:creationId xmlns:a16="http://schemas.microsoft.com/office/drawing/2014/main" id="{58992F51-3DE3-516F-2924-3CEED7FD14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0C80EA-295E-4E60-96D5-D8E2ADDB8B53}" type="slidenum">
              <a:rPr lang="en-US" altLang="en-US" sz="1200"/>
              <a:pPr/>
              <a:t>39</a:t>
            </a:fld>
            <a:endParaRPr lang="en-US"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9FCD2217-826F-43EA-9833-C0E1EBF05985}"/>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6CB574A2-644E-4379-0E0D-A36A0CE454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3972" name="Slide Number Placeholder 3">
            <a:extLst>
              <a:ext uri="{FF2B5EF4-FFF2-40B4-BE49-F238E27FC236}">
                <a16:creationId xmlns:a16="http://schemas.microsoft.com/office/drawing/2014/main" id="{BC505046-29DD-C94A-9F14-350E1CC8ED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89AB314-D516-4705-8448-48D9B46A793E}" type="slidenum">
              <a:rPr lang="en-US" altLang="en-US" sz="1200"/>
              <a:pPr/>
              <a:t>40</a:t>
            </a:fld>
            <a:endParaRPr lang="en-US"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84B9413-A78E-E8F0-9BE7-2D0C682F28C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79DA4B1-81DD-8A48-1F35-4B7FC306E8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a:extLst>
              <a:ext uri="{FF2B5EF4-FFF2-40B4-BE49-F238E27FC236}">
                <a16:creationId xmlns:a16="http://schemas.microsoft.com/office/drawing/2014/main" id="{F4972E8C-B4DF-11CA-7B24-7AA9F3082D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02D1C7-539B-4A2B-9A87-6B3884CF6BC7}" type="slidenum">
              <a:rPr lang="en-US" altLang="en-US" sz="1200"/>
              <a:pPr/>
              <a:t>41</a:t>
            </a:fld>
            <a:endParaRPr lang="en-US" altLang="en-US" sz="1200"/>
          </a:p>
        </p:txBody>
      </p:sp>
    </p:spTree>
    <p:extLst>
      <p:ext uri="{BB962C8B-B14F-4D97-AF65-F5344CB8AC3E}">
        <p14:creationId xmlns:p14="http://schemas.microsoft.com/office/powerpoint/2010/main" val="1099916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184B9413-A78E-E8F0-9BE7-2D0C682F28CE}"/>
              </a:ext>
            </a:extLst>
          </p:cNvPr>
          <p:cNvSpPr>
            <a:spLocks noGrp="1" noRot="1" noChangeAspect="1" noChangeArrowheads="1" noTextEdit="1"/>
          </p:cNvSpPr>
          <p:nvPr>
            <p:ph type="sldImg"/>
          </p:nvPr>
        </p:nvSpPr>
        <p:spPr>
          <a:ln/>
        </p:spPr>
      </p:sp>
      <p:sp>
        <p:nvSpPr>
          <p:cNvPr id="76803" name="Notes Placeholder 2">
            <a:extLst>
              <a:ext uri="{FF2B5EF4-FFF2-40B4-BE49-F238E27FC236}">
                <a16:creationId xmlns:a16="http://schemas.microsoft.com/office/drawing/2014/main" id="{379DA4B1-81DD-8A48-1F35-4B7FC306E8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6804" name="Slide Number Placeholder 3">
            <a:extLst>
              <a:ext uri="{FF2B5EF4-FFF2-40B4-BE49-F238E27FC236}">
                <a16:creationId xmlns:a16="http://schemas.microsoft.com/office/drawing/2014/main" id="{F4972E8C-B4DF-11CA-7B24-7AA9F3082DF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02D1C7-539B-4A2B-9A87-6B3884CF6BC7}" type="slidenum">
              <a:rPr lang="en-US" altLang="en-US" sz="1200"/>
              <a:pPr/>
              <a:t>42</a:t>
            </a:fld>
            <a:endParaRPr lang="en-US" altLang="en-US" sz="1200"/>
          </a:p>
        </p:txBody>
      </p:sp>
    </p:spTree>
    <p:extLst>
      <p:ext uri="{BB962C8B-B14F-4D97-AF65-F5344CB8AC3E}">
        <p14:creationId xmlns:p14="http://schemas.microsoft.com/office/powerpoint/2010/main" val="21190616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8175B595-E431-68A9-1135-EEA6189BF220}"/>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2687C1DB-0BF6-E1AC-D9FD-0205E0133E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1924" name="Slide Number Placeholder 3">
            <a:extLst>
              <a:ext uri="{FF2B5EF4-FFF2-40B4-BE49-F238E27FC236}">
                <a16:creationId xmlns:a16="http://schemas.microsoft.com/office/drawing/2014/main" id="{58992F51-3DE3-516F-2924-3CEED7FD14B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90C80EA-295E-4E60-96D5-D8E2ADDB8B53}" type="slidenum">
              <a:rPr lang="en-US" altLang="en-US" sz="1200"/>
              <a:pPr/>
              <a:t>44</a:t>
            </a:fld>
            <a:endParaRPr lang="en-US" altLang="en-US" sz="1200"/>
          </a:p>
        </p:txBody>
      </p:sp>
    </p:spTree>
    <p:extLst>
      <p:ext uri="{BB962C8B-B14F-4D97-AF65-F5344CB8AC3E}">
        <p14:creationId xmlns:p14="http://schemas.microsoft.com/office/powerpoint/2010/main" val="693607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27FAAC4-F3DB-2487-29AE-1973D4BD221D}"/>
              </a:ext>
            </a:extLst>
          </p:cNvPr>
          <p:cNvSpPr>
            <a:spLocks noGrp="1" noRot="1" noChangeAspect="1" noChangeArrowheads="1" noTextEdit="1"/>
          </p:cNvSpPr>
          <p:nvPr>
            <p:ph type="sldImg"/>
          </p:nvPr>
        </p:nvSpPr>
        <p:spPr>
          <a:ln/>
        </p:spPr>
      </p:sp>
      <p:sp>
        <p:nvSpPr>
          <p:cNvPr id="91139" name="Notes Placeholder 2">
            <a:extLst>
              <a:ext uri="{FF2B5EF4-FFF2-40B4-BE49-F238E27FC236}">
                <a16:creationId xmlns:a16="http://schemas.microsoft.com/office/drawing/2014/main" id="{F0B34D1B-4350-8169-6857-711775FA90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40" name="Slide Number Placeholder 3">
            <a:extLst>
              <a:ext uri="{FF2B5EF4-FFF2-40B4-BE49-F238E27FC236}">
                <a16:creationId xmlns:a16="http://schemas.microsoft.com/office/drawing/2014/main" id="{B7415B3D-9B43-522E-9D00-9C54B230EC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E053DF2-34D9-497C-91E6-45272E6F9B2E}" type="slidenum">
              <a:rPr lang="en-US" altLang="en-US" sz="1200"/>
              <a:pPr/>
              <a:t>45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BEBC5107-F937-A9F9-5548-BFB2655F50F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5CE6BD30-0F33-B2B6-3CE2-976A1F785D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6" name="Slide Number Placeholder 3">
            <a:extLst>
              <a:ext uri="{FF2B5EF4-FFF2-40B4-BE49-F238E27FC236}">
                <a16:creationId xmlns:a16="http://schemas.microsoft.com/office/drawing/2014/main" id="{14AD5DB3-C3A0-7487-1891-9C34B3F02AD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F9F65CA-92B8-4C87-9353-509528F66CDF}" type="slidenum">
              <a:rPr lang="en-US" altLang="en-US" sz="1200"/>
              <a:pPr/>
              <a:t>4</a:t>
            </a:fld>
            <a:endParaRPr lang="en-US" alt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059F0178-6CE5-C25A-3CBE-2DF9E38F118B}"/>
              </a:ext>
            </a:extLst>
          </p:cNvPr>
          <p:cNvSpPr>
            <a:spLocks noGrp="1" noRot="1" noChangeAspect="1" noChangeArrowheads="1" noTextEdit="1"/>
          </p:cNvSpPr>
          <p:nvPr>
            <p:ph type="sldImg"/>
          </p:nvPr>
        </p:nvSpPr>
        <p:spPr>
          <a:ln/>
        </p:spPr>
      </p:sp>
      <p:sp>
        <p:nvSpPr>
          <p:cNvPr id="93187" name="Notes Placeholder 2">
            <a:extLst>
              <a:ext uri="{FF2B5EF4-FFF2-40B4-BE49-F238E27FC236}">
                <a16:creationId xmlns:a16="http://schemas.microsoft.com/office/drawing/2014/main" id="{0D07F700-BBBD-F4E0-AE57-BC3FB03CF0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3188" name="Slide Number Placeholder 3">
            <a:extLst>
              <a:ext uri="{FF2B5EF4-FFF2-40B4-BE49-F238E27FC236}">
                <a16:creationId xmlns:a16="http://schemas.microsoft.com/office/drawing/2014/main" id="{A727FF09-4D24-4A0D-80C7-9338612767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FEC763D-78B0-4FF8-A945-FC5212CE05AD}" type="slidenum">
              <a:rPr lang="en-US" altLang="en-US" sz="1200"/>
              <a:pPr/>
              <a:t>46</a:t>
            </a:fld>
            <a:endParaRPr lang="en-US" alt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365D19C2-436F-E7AA-4002-446CFBF1D7A3}"/>
              </a:ext>
            </a:extLst>
          </p:cNvPr>
          <p:cNvSpPr>
            <a:spLocks noGrp="1" noRot="1" noChangeAspect="1" noChangeArrowheads="1" noTextEdit="1"/>
          </p:cNvSpPr>
          <p:nvPr>
            <p:ph type="sldImg"/>
          </p:nvPr>
        </p:nvSpPr>
        <p:spPr>
          <a:solidFill>
            <a:srgbClr val="FFFFFF"/>
          </a:solidFill>
          <a:ln/>
        </p:spPr>
      </p:sp>
      <p:sp>
        <p:nvSpPr>
          <p:cNvPr id="95235" name="Notes Placeholder 2">
            <a:extLst>
              <a:ext uri="{FF2B5EF4-FFF2-40B4-BE49-F238E27FC236}">
                <a16:creationId xmlns:a16="http://schemas.microsoft.com/office/drawing/2014/main" id="{19E73C93-943B-30F9-BDF4-D6F146A2831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95236" name="Slide Number Placeholder 3">
            <a:extLst>
              <a:ext uri="{FF2B5EF4-FFF2-40B4-BE49-F238E27FC236}">
                <a16:creationId xmlns:a16="http://schemas.microsoft.com/office/drawing/2014/main" id="{2AA4FE5A-486D-691F-9D74-FB8F78924F9F}"/>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C56828D-91E8-48A9-AE75-1458D1B202C2}" type="slidenum">
              <a:rPr lang="en-US" altLang="en-US" sz="1200"/>
              <a:pPr algn="r"/>
              <a:t>47</a:t>
            </a:fld>
            <a:endParaRPr lang="en-US"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9C0FDD7E-00D9-AF19-2384-538D8D676F9A}"/>
              </a:ext>
            </a:extLst>
          </p:cNvPr>
          <p:cNvSpPr>
            <a:spLocks noGrp="1" noRot="1" noChangeAspect="1" noChangeArrowheads="1" noTextEdit="1"/>
          </p:cNvSpPr>
          <p:nvPr>
            <p:ph type="sldImg"/>
          </p:nvPr>
        </p:nvSpPr>
        <p:spPr>
          <a:solidFill>
            <a:srgbClr val="FFFFFF"/>
          </a:solidFill>
          <a:ln/>
        </p:spPr>
      </p:sp>
      <p:sp>
        <p:nvSpPr>
          <p:cNvPr id="97283" name="Notes Placeholder 2">
            <a:extLst>
              <a:ext uri="{FF2B5EF4-FFF2-40B4-BE49-F238E27FC236}">
                <a16:creationId xmlns:a16="http://schemas.microsoft.com/office/drawing/2014/main" id="{85128CD4-4C76-BF94-51BB-C54EEB07F84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97284" name="Slide Number Placeholder 3">
            <a:extLst>
              <a:ext uri="{FF2B5EF4-FFF2-40B4-BE49-F238E27FC236}">
                <a16:creationId xmlns:a16="http://schemas.microsoft.com/office/drawing/2014/main" id="{C731909B-3285-4CFD-62BF-9BB78E71203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E067DBD-650F-445B-8596-ADE2786C17ED}" type="slidenum">
              <a:rPr lang="en-US" altLang="en-US" sz="1200"/>
              <a:pPr algn="r"/>
              <a:t>48</a:t>
            </a:fld>
            <a:endParaRPr lang="en-US" alt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04CE9F32-499A-D53B-7D1E-1DBE5EA79052}"/>
              </a:ext>
            </a:extLst>
          </p:cNvPr>
          <p:cNvSpPr>
            <a:spLocks noGrp="1" noRot="1" noChangeAspect="1" noChangeArrowheads="1" noTextEdit="1"/>
          </p:cNvSpPr>
          <p:nvPr>
            <p:ph type="sldImg"/>
          </p:nvPr>
        </p:nvSpPr>
        <p:spPr>
          <a:ln/>
        </p:spPr>
      </p:sp>
      <p:sp>
        <p:nvSpPr>
          <p:cNvPr id="99331" name="Notes Placeholder 2">
            <a:extLst>
              <a:ext uri="{FF2B5EF4-FFF2-40B4-BE49-F238E27FC236}">
                <a16:creationId xmlns:a16="http://schemas.microsoft.com/office/drawing/2014/main" id="{5428EF81-C0C2-F981-8B45-4E9DC27953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a:extLst>
              <a:ext uri="{FF2B5EF4-FFF2-40B4-BE49-F238E27FC236}">
                <a16:creationId xmlns:a16="http://schemas.microsoft.com/office/drawing/2014/main" id="{55367801-F335-B770-CE86-B514D72449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1CB1BE7-CCA1-4575-BFCF-7DF4F3D65B26}" type="slidenum">
              <a:rPr lang="en-US" altLang="en-US" sz="1200"/>
              <a:pPr/>
              <a:t>49</a:t>
            </a:fld>
            <a:endParaRPr lang="en-US" alt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AF535219-CA51-8EF6-F0D3-01FBDEA4836E}"/>
              </a:ext>
            </a:extLst>
          </p:cNvPr>
          <p:cNvSpPr>
            <a:spLocks noGrp="1" noRot="1" noChangeAspect="1" noChangeArrowheads="1" noTextEdit="1"/>
          </p:cNvSpPr>
          <p:nvPr>
            <p:ph type="sldImg"/>
          </p:nvPr>
        </p:nvSpPr>
        <p:spPr>
          <a:ln/>
        </p:spPr>
      </p:sp>
      <p:sp>
        <p:nvSpPr>
          <p:cNvPr id="101379" name="Notes Placeholder 2">
            <a:extLst>
              <a:ext uri="{FF2B5EF4-FFF2-40B4-BE49-F238E27FC236}">
                <a16:creationId xmlns:a16="http://schemas.microsoft.com/office/drawing/2014/main" id="{4D7659AF-1C33-A066-9EB8-961E7109C5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1380" name="Slide Number Placeholder 3">
            <a:extLst>
              <a:ext uri="{FF2B5EF4-FFF2-40B4-BE49-F238E27FC236}">
                <a16:creationId xmlns:a16="http://schemas.microsoft.com/office/drawing/2014/main" id="{B151E8D9-1E6E-C063-8E65-3188685FE8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5DA9542-EEA5-437E-B886-03D6DFBD7953}" type="slidenum">
              <a:rPr lang="en-US" altLang="en-US" sz="1200"/>
              <a:pPr/>
              <a:t>50</a:t>
            </a:fld>
            <a:endParaRPr lang="en-US" altLang="en-US" sz="1200"/>
          </a:p>
        </p:txBody>
      </p:sp>
    </p:spTree>
    <p:extLst>
      <p:ext uri="{BB962C8B-B14F-4D97-AF65-F5344CB8AC3E}">
        <p14:creationId xmlns:p14="http://schemas.microsoft.com/office/powerpoint/2010/main" val="16166388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D7D34C33-F8EA-9B8C-6A94-66CE8816B736}"/>
              </a:ext>
            </a:extLst>
          </p:cNvPr>
          <p:cNvSpPr>
            <a:spLocks noGrp="1" noRot="1" noChangeAspect="1" noChangeArrowheads="1" noTextEdit="1"/>
          </p:cNvSpPr>
          <p:nvPr>
            <p:ph type="sldImg"/>
          </p:nvPr>
        </p:nvSpPr>
        <p:spPr>
          <a:ln/>
        </p:spPr>
      </p:sp>
      <p:sp>
        <p:nvSpPr>
          <p:cNvPr id="103427" name="Notes Placeholder 2">
            <a:extLst>
              <a:ext uri="{FF2B5EF4-FFF2-40B4-BE49-F238E27FC236}">
                <a16:creationId xmlns:a16="http://schemas.microsoft.com/office/drawing/2014/main" id="{82492F53-3FE0-A5C3-E091-6619D9D3EE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3428" name="Slide Number Placeholder 3">
            <a:extLst>
              <a:ext uri="{FF2B5EF4-FFF2-40B4-BE49-F238E27FC236}">
                <a16:creationId xmlns:a16="http://schemas.microsoft.com/office/drawing/2014/main" id="{8FA1F4BE-6921-C1C5-8ED5-4C9DF4D3E0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BB515A3-5B07-433C-AA20-5FF69D48AA29}" type="slidenum">
              <a:rPr lang="en-US" altLang="en-US" sz="1200"/>
              <a:pPr/>
              <a:t>51</a:t>
            </a:fld>
            <a:endParaRPr lang="en-US" alt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AA9EED0D-102F-C00E-034F-30A0D89E2400}"/>
              </a:ext>
            </a:extLst>
          </p:cNvPr>
          <p:cNvSpPr>
            <a:spLocks noGrp="1" noRot="1" noChangeAspect="1" noChangeArrowheads="1" noTextEdit="1"/>
          </p:cNvSpPr>
          <p:nvPr>
            <p:ph type="sldImg"/>
          </p:nvPr>
        </p:nvSpPr>
        <p:spPr>
          <a:ln/>
        </p:spPr>
      </p:sp>
      <p:sp>
        <p:nvSpPr>
          <p:cNvPr id="105475" name="Notes Placeholder 2">
            <a:extLst>
              <a:ext uri="{FF2B5EF4-FFF2-40B4-BE49-F238E27FC236}">
                <a16:creationId xmlns:a16="http://schemas.microsoft.com/office/drawing/2014/main" id="{DF324053-5043-6C5A-720D-C087AD9BCB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5476" name="Slide Number Placeholder 3">
            <a:extLst>
              <a:ext uri="{FF2B5EF4-FFF2-40B4-BE49-F238E27FC236}">
                <a16:creationId xmlns:a16="http://schemas.microsoft.com/office/drawing/2014/main" id="{44A58AE5-CBD1-6952-1C9F-9AEC0FCF26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4F8580-BA68-4A8E-AA84-18C7DAC5A64C}" type="slidenum">
              <a:rPr lang="en-US" altLang="en-US" sz="1200"/>
              <a:pPr/>
              <a:t>52</a:t>
            </a:fld>
            <a:endParaRPr lang="en-US" alt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B0F816DC-212D-7424-760A-8F9EE287A7A6}"/>
              </a:ext>
            </a:extLst>
          </p:cNvPr>
          <p:cNvSpPr>
            <a:spLocks noGrp="1" noRot="1" noChangeAspect="1" noChangeArrowheads="1" noTextEdit="1"/>
          </p:cNvSpPr>
          <p:nvPr>
            <p:ph type="sldImg"/>
          </p:nvPr>
        </p:nvSpPr>
        <p:spPr>
          <a:ln/>
        </p:spPr>
      </p:sp>
      <p:sp>
        <p:nvSpPr>
          <p:cNvPr id="107523" name="Notes Placeholder 2">
            <a:extLst>
              <a:ext uri="{FF2B5EF4-FFF2-40B4-BE49-F238E27FC236}">
                <a16:creationId xmlns:a16="http://schemas.microsoft.com/office/drawing/2014/main" id="{38898912-D700-A6ED-2CA5-52EB6238B2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7524" name="Slide Number Placeholder 3">
            <a:extLst>
              <a:ext uri="{FF2B5EF4-FFF2-40B4-BE49-F238E27FC236}">
                <a16:creationId xmlns:a16="http://schemas.microsoft.com/office/drawing/2014/main" id="{B32DB63E-651C-86D2-9EBA-9E2FBADD68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560908D-CB70-4EA7-9084-5FE7491E91B1}" type="slidenum">
              <a:rPr lang="en-US" altLang="en-US" sz="1200"/>
              <a:pPr/>
              <a:t>53</a:t>
            </a:fld>
            <a:endParaRPr lang="en-US" altLang="en-US"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8C7D4C9B-FED3-625F-7250-7F6D746D7E43}"/>
              </a:ext>
            </a:extLst>
          </p:cNvPr>
          <p:cNvSpPr>
            <a:spLocks noGrp="1" noRot="1" noChangeAspect="1" noChangeArrowheads="1" noTextEdit="1"/>
          </p:cNvSpPr>
          <p:nvPr>
            <p:ph type="sldImg"/>
          </p:nvPr>
        </p:nvSpPr>
        <p:spPr>
          <a:ln/>
        </p:spPr>
      </p:sp>
      <p:sp>
        <p:nvSpPr>
          <p:cNvPr id="111619" name="Notes Placeholder 2">
            <a:extLst>
              <a:ext uri="{FF2B5EF4-FFF2-40B4-BE49-F238E27FC236}">
                <a16:creationId xmlns:a16="http://schemas.microsoft.com/office/drawing/2014/main" id="{302949C0-4E4F-37E6-747E-F722960450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1620" name="Slide Number Placeholder 3">
            <a:extLst>
              <a:ext uri="{FF2B5EF4-FFF2-40B4-BE49-F238E27FC236}">
                <a16:creationId xmlns:a16="http://schemas.microsoft.com/office/drawing/2014/main" id="{B2FC55F5-B8EE-73E2-BC84-CE5F7B7FAC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749EB49-AA6F-4AA8-B394-47F2CC96FFFE}" type="slidenum">
              <a:rPr lang="en-US" altLang="en-US" sz="1200"/>
              <a:pPr/>
              <a:t>54</a:t>
            </a:fld>
            <a:endParaRPr lang="en-US" altLang="en-US" sz="1200"/>
          </a:p>
        </p:txBody>
      </p:sp>
    </p:spTree>
    <p:extLst>
      <p:ext uri="{BB962C8B-B14F-4D97-AF65-F5344CB8AC3E}">
        <p14:creationId xmlns:p14="http://schemas.microsoft.com/office/powerpoint/2010/main" val="2541390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AD92486B-C5C4-9F91-42F0-AEC790537169}"/>
              </a:ext>
            </a:extLst>
          </p:cNvPr>
          <p:cNvSpPr>
            <a:spLocks noGrp="1" noRot="1" noChangeAspect="1" noChangeArrowheads="1" noTextEdit="1"/>
          </p:cNvSpPr>
          <p:nvPr>
            <p:ph type="sldImg"/>
          </p:nvPr>
        </p:nvSpPr>
        <p:spPr>
          <a:ln/>
        </p:spPr>
      </p:sp>
      <p:sp>
        <p:nvSpPr>
          <p:cNvPr id="113667" name="Notes Placeholder 2">
            <a:extLst>
              <a:ext uri="{FF2B5EF4-FFF2-40B4-BE49-F238E27FC236}">
                <a16:creationId xmlns:a16="http://schemas.microsoft.com/office/drawing/2014/main" id="{9634A41B-32C5-5C81-1E29-DBC09FB484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3668" name="Slide Number Placeholder 3">
            <a:extLst>
              <a:ext uri="{FF2B5EF4-FFF2-40B4-BE49-F238E27FC236}">
                <a16:creationId xmlns:a16="http://schemas.microsoft.com/office/drawing/2014/main" id="{FCA2C20A-36F4-5027-D997-AF76E5A3CF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6943894-D39C-418D-999B-BC888FEFDEF9}" type="slidenum">
              <a:rPr lang="en-US" altLang="en-US" sz="1200"/>
              <a:pPr/>
              <a:t>55</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6B65D99E-C05E-A2E9-3D54-3B02B7752B4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9582115E-46E4-D7ED-4A1B-F1D6845E5F6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364" name="Slide Number Placeholder 3">
            <a:extLst>
              <a:ext uri="{FF2B5EF4-FFF2-40B4-BE49-F238E27FC236}">
                <a16:creationId xmlns:a16="http://schemas.microsoft.com/office/drawing/2014/main" id="{140FB70F-E1ED-4E58-58AC-4296352308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B9256CB-9BAD-45C2-B94D-7A4D53CE2870}" type="slidenum">
              <a:rPr lang="en-US" altLang="en-US" sz="1200"/>
              <a:pPr/>
              <a:t>5</a:t>
            </a:fld>
            <a:endParaRPr lang="en-US" alt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FBCB7089-E75E-07F4-2ED3-664B4F4BB16A}"/>
              </a:ext>
            </a:extLst>
          </p:cNvPr>
          <p:cNvSpPr>
            <a:spLocks noGrp="1" noRot="1" noChangeAspect="1" noChangeArrowheads="1" noTextEdit="1"/>
          </p:cNvSpPr>
          <p:nvPr>
            <p:ph type="sldImg"/>
          </p:nvPr>
        </p:nvSpPr>
        <p:spPr>
          <a:ln/>
        </p:spPr>
      </p:sp>
      <p:sp>
        <p:nvSpPr>
          <p:cNvPr id="115715" name="Notes Placeholder 2">
            <a:extLst>
              <a:ext uri="{FF2B5EF4-FFF2-40B4-BE49-F238E27FC236}">
                <a16:creationId xmlns:a16="http://schemas.microsoft.com/office/drawing/2014/main" id="{0CB4050B-68AE-3657-A13B-52470EE76F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5716" name="Slide Number Placeholder 3">
            <a:extLst>
              <a:ext uri="{FF2B5EF4-FFF2-40B4-BE49-F238E27FC236}">
                <a16:creationId xmlns:a16="http://schemas.microsoft.com/office/drawing/2014/main" id="{C3177B79-F7DB-E7BC-23D0-7959B31C17D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D79FC62-A634-4B81-9CF3-0A2B2FE9ACF1}" type="slidenum">
              <a:rPr lang="en-US" altLang="en-US" sz="1200"/>
              <a:pPr/>
              <a:t>56</a:t>
            </a:fld>
            <a:endParaRPr lang="en-US" alt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0EA7C9CD-9516-4A44-744D-7BF199E9F5C7}"/>
              </a:ext>
            </a:extLst>
          </p:cNvPr>
          <p:cNvSpPr>
            <a:spLocks noGrp="1" noRot="1" noChangeAspect="1" noChangeArrowheads="1" noTextEdit="1"/>
          </p:cNvSpPr>
          <p:nvPr>
            <p:ph type="sldImg"/>
          </p:nvPr>
        </p:nvSpPr>
        <p:spPr>
          <a:solidFill>
            <a:srgbClr val="FFFFFF"/>
          </a:solidFill>
          <a:ln/>
        </p:spPr>
      </p:sp>
      <p:sp>
        <p:nvSpPr>
          <p:cNvPr id="117763" name="Notes Placeholder 2">
            <a:extLst>
              <a:ext uri="{FF2B5EF4-FFF2-40B4-BE49-F238E27FC236}">
                <a16:creationId xmlns:a16="http://schemas.microsoft.com/office/drawing/2014/main" id="{AC2B762C-AB2D-4813-70EF-7A7CE72CD4A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spcBef>
                <a:spcPct val="0"/>
              </a:spcBef>
            </a:pPr>
            <a:endParaRPr lang="en-US" altLang="en-US" sz="2300"/>
          </a:p>
        </p:txBody>
      </p:sp>
      <p:sp>
        <p:nvSpPr>
          <p:cNvPr id="117764" name="Slide Number Placeholder 3">
            <a:extLst>
              <a:ext uri="{FF2B5EF4-FFF2-40B4-BE49-F238E27FC236}">
                <a16:creationId xmlns:a16="http://schemas.microsoft.com/office/drawing/2014/main" id="{945BB676-89C5-AF15-01B6-9AE9A4D49551}"/>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4858FEAB-F3EE-4C00-81DF-7C556647AF1C}" type="slidenum">
              <a:rPr lang="en-US" altLang="en-US" sz="1200"/>
              <a:pPr algn="r"/>
              <a:t>57</a:t>
            </a:fld>
            <a:endParaRPr lang="en-US" alt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68B2DDF9-7936-5530-5B8B-B8D94E92AB4F}"/>
              </a:ext>
            </a:extLst>
          </p:cNvPr>
          <p:cNvSpPr>
            <a:spLocks noGrp="1" noRot="1" noChangeAspect="1" noChangeArrowheads="1" noTextEdit="1"/>
          </p:cNvSpPr>
          <p:nvPr>
            <p:ph type="sldImg"/>
          </p:nvPr>
        </p:nvSpPr>
        <p:spPr>
          <a:solidFill>
            <a:srgbClr val="FFFFFF"/>
          </a:solidFill>
          <a:ln/>
        </p:spPr>
      </p:sp>
      <p:sp>
        <p:nvSpPr>
          <p:cNvPr id="119811" name="Notes Placeholder 2">
            <a:extLst>
              <a:ext uri="{FF2B5EF4-FFF2-40B4-BE49-F238E27FC236}">
                <a16:creationId xmlns:a16="http://schemas.microsoft.com/office/drawing/2014/main" id="{E5FD64F7-59C9-B59B-7F47-18EACBAD5E50}"/>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19812" name="Slide Number Placeholder 3">
            <a:extLst>
              <a:ext uri="{FF2B5EF4-FFF2-40B4-BE49-F238E27FC236}">
                <a16:creationId xmlns:a16="http://schemas.microsoft.com/office/drawing/2014/main" id="{AF1F7336-BE23-BBBF-E177-A5B58924109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508F0CB-07BE-406B-97D3-60A7518A61CE}" type="slidenum">
              <a:rPr lang="en-US" altLang="en-US" sz="1200"/>
              <a:pPr algn="r"/>
              <a:t>58</a:t>
            </a:fld>
            <a:endParaRPr lang="en-US" alt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03BDB01E-D53D-C995-59FF-9355350FC92D}"/>
              </a:ext>
            </a:extLst>
          </p:cNvPr>
          <p:cNvSpPr>
            <a:spLocks noGrp="1" noRot="1" noChangeAspect="1" noChangeArrowheads="1" noTextEdit="1"/>
          </p:cNvSpPr>
          <p:nvPr>
            <p:ph type="sldImg"/>
          </p:nvPr>
        </p:nvSpPr>
        <p:spPr>
          <a:solidFill>
            <a:srgbClr val="FFFFFF"/>
          </a:solidFill>
          <a:ln/>
        </p:spPr>
      </p:sp>
      <p:sp>
        <p:nvSpPr>
          <p:cNvPr id="121859" name="Notes Placeholder 2">
            <a:extLst>
              <a:ext uri="{FF2B5EF4-FFF2-40B4-BE49-F238E27FC236}">
                <a16:creationId xmlns:a16="http://schemas.microsoft.com/office/drawing/2014/main" id="{46152718-5D86-83F1-B38C-3A7B2D731CA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21860" name="Slide Number Placeholder 3">
            <a:extLst>
              <a:ext uri="{FF2B5EF4-FFF2-40B4-BE49-F238E27FC236}">
                <a16:creationId xmlns:a16="http://schemas.microsoft.com/office/drawing/2014/main" id="{88344CB6-7F2D-14E2-3A0D-7F2D6D2C9F0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C56E630-A0F3-4D0A-A974-7641BC8531AB}" type="slidenum">
              <a:rPr lang="en-US" altLang="en-US" sz="1200"/>
              <a:pPr algn="r"/>
              <a:t>59</a:t>
            </a:fld>
            <a:endParaRPr lang="en-US" altLang="en-US" sz="12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A54B58FE-21A1-5FBD-0BF2-668645CA5A3B}"/>
              </a:ext>
            </a:extLst>
          </p:cNvPr>
          <p:cNvSpPr>
            <a:spLocks noGrp="1" noRot="1" noChangeAspect="1" noChangeArrowheads="1" noTextEdit="1"/>
          </p:cNvSpPr>
          <p:nvPr>
            <p:ph type="sldImg"/>
          </p:nvPr>
        </p:nvSpPr>
        <p:spPr>
          <a:solidFill>
            <a:srgbClr val="FFFFFF"/>
          </a:solidFill>
          <a:ln/>
        </p:spPr>
      </p:sp>
      <p:sp>
        <p:nvSpPr>
          <p:cNvPr id="123907" name="Notes Placeholder 2">
            <a:extLst>
              <a:ext uri="{FF2B5EF4-FFF2-40B4-BE49-F238E27FC236}">
                <a16:creationId xmlns:a16="http://schemas.microsoft.com/office/drawing/2014/main" id="{39DF1D0E-321C-4A44-852D-14C782783A7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23908" name="Slide Number Placeholder 3">
            <a:extLst>
              <a:ext uri="{FF2B5EF4-FFF2-40B4-BE49-F238E27FC236}">
                <a16:creationId xmlns:a16="http://schemas.microsoft.com/office/drawing/2014/main" id="{EB15589A-02CF-281F-4212-13F54F213239}"/>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467B1F8-E86A-468D-8927-A7762948187D}" type="slidenum">
              <a:rPr lang="en-US" altLang="en-US" sz="1200"/>
              <a:pPr algn="r"/>
              <a:t>60</a:t>
            </a:fld>
            <a:endParaRPr lang="en-US" altLang="en-US" sz="1200"/>
          </a:p>
        </p:txBody>
      </p:sp>
    </p:spTree>
    <p:extLst>
      <p:ext uri="{BB962C8B-B14F-4D97-AF65-F5344CB8AC3E}">
        <p14:creationId xmlns:p14="http://schemas.microsoft.com/office/powerpoint/2010/main" val="3800919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EF510B30-4EE2-216C-5789-55A58E9D9031}"/>
              </a:ext>
            </a:extLst>
          </p:cNvPr>
          <p:cNvSpPr>
            <a:spLocks noGrp="1" noRot="1" noChangeAspect="1" noChangeArrowheads="1" noTextEdit="1"/>
          </p:cNvSpPr>
          <p:nvPr>
            <p:ph type="sldImg"/>
          </p:nvPr>
        </p:nvSpPr>
        <p:spPr>
          <a:solidFill>
            <a:srgbClr val="FFFFFF"/>
          </a:solidFill>
          <a:ln/>
        </p:spPr>
      </p:sp>
      <p:sp>
        <p:nvSpPr>
          <p:cNvPr id="125955" name="Notes Placeholder 2">
            <a:extLst>
              <a:ext uri="{FF2B5EF4-FFF2-40B4-BE49-F238E27FC236}">
                <a16:creationId xmlns:a16="http://schemas.microsoft.com/office/drawing/2014/main" id="{8FBC82EF-E368-AD2C-EE11-F0ED260012A2}"/>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25956" name="Slide Number Placeholder 3">
            <a:extLst>
              <a:ext uri="{FF2B5EF4-FFF2-40B4-BE49-F238E27FC236}">
                <a16:creationId xmlns:a16="http://schemas.microsoft.com/office/drawing/2014/main" id="{2313462D-12F9-AA99-64F7-BB6538D183AE}"/>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BBCF4A8E-146D-4708-B123-D4C7C10D4CEA}" type="slidenum">
              <a:rPr lang="en-US" altLang="en-US" sz="1200"/>
              <a:pPr algn="r"/>
              <a:t>61</a:t>
            </a:fld>
            <a:endParaRPr lang="en-US" altLang="en-US"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69311F40-2250-A50F-451E-6E3A9168E625}"/>
              </a:ext>
            </a:extLst>
          </p:cNvPr>
          <p:cNvSpPr>
            <a:spLocks noGrp="1" noRot="1" noChangeAspect="1" noChangeArrowheads="1" noTextEdit="1"/>
          </p:cNvSpPr>
          <p:nvPr>
            <p:ph type="sldImg"/>
          </p:nvPr>
        </p:nvSpPr>
        <p:spPr>
          <a:solidFill>
            <a:srgbClr val="FFFFFF"/>
          </a:solidFill>
          <a:ln/>
        </p:spPr>
      </p:sp>
      <p:sp>
        <p:nvSpPr>
          <p:cNvPr id="128003" name="Notes Placeholder 2">
            <a:extLst>
              <a:ext uri="{FF2B5EF4-FFF2-40B4-BE49-F238E27FC236}">
                <a16:creationId xmlns:a16="http://schemas.microsoft.com/office/drawing/2014/main" id="{C4531765-2192-A884-785E-5AD2500C9360}"/>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28004" name="Slide Number Placeholder 3">
            <a:extLst>
              <a:ext uri="{FF2B5EF4-FFF2-40B4-BE49-F238E27FC236}">
                <a16:creationId xmlns:a16="http://schemas.microsoft.com/office/drawing/2014/main" id="{EA3EF797-0452-CC54-2AFC-5E0081A332AD}"/>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D3F4C881-BDEF-408C-B0E5-4E9F2B67AD54}" type="slidenum">
              <a:rPr lang="en-US" altLang="en-US" sz="1200"/>
              <a:pPr algn="r"/>
              <a:t>62</a:t>
            </a:fld>
            <a:endParaRPr lang="en-US" altLang="en-US"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8A7E4DA-EEF9-2575-9F46-E12BA4E8D304}"/>
              </a:ext>
            </a:extLst>
          </p:cNvPr>
          <p:cNvSpPr>
            <a:spLocks noGrp="1" noRot="1" noChangeAspect="1" noChangeArrowheads="1" noTextEdit="1"/>
          </p:cNvSpPr>
          <p:nvPr>
            <p:ph type="sldImg"/>
          </p:nvPr>
        </p:nvSpPr>
        <p:spPr>
          <a:ln/>
        </p:spPr>
      </p:sp>
      <p:sp>
        <p:nvSpPr>
          <p:cNvPr id="131075" name="Notes Placeholder 2">
            <a:extLst>
              <a:ext uri="{FF2B5EF4-FFF2-40B4-BE49-F238E27FC236}">
                <a16:creationId xmlns:a16="http://schemas.microsoft.com/office/drawing/2014/main" id="{92D16E71-B7E8-1BB0-82EA-F7475EFC9A4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1076" name="Slide Number Placeholder 3">
            <a:extLst>
              <a:ext uri="{FF2B5EF4-FFF2-40B4-BE49-F238E27FC236}">
                <a16:creationId xmlns:a16="http://schemas.microsoft.com/office/drawing/2014/main" id="{B5601BCE-5BF3-3F48-5159-7C8AF25247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77C3E94-B43C-4665-A20B-D8D6E65FC575}" type="slidenum">
              <a:rPr lang="en-US" altLang="en-US" sz="1200"/>
              <a:pPr/>
              <a:t>64</a:t>
            </a:fld>
            <a:endParaRPr lang="en-US" altLang="en-US" sz="120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4AB2460F-D2E6-E9AF-5CEF-E4D0CD6DF3EC}"/>
              </a:ext>
            </a:extLst>
          </p:cNvPr>
          <p:cNvSpPr>
            <a:spLocks noGrp="1" noRot="1" noChangeAspect="1" noChangeArrowheads="1" noTextEdit="1"/>
          </p:cNvSpPr>
          <p:nvPr>
            <p:ph type="sldImg"/>
          </p:nvPr>
        </p:nvSpPr>
        <p:spPr>
          <a:ln/>
        </p:spPr>
      </p:sp>
      <p:sp>
        <p:nvSpPr>
          <p:cNvPr id="133123" name="Notes Placeholder 2">
            <a:extLst>
              <a:ext uri="{FF2B5EF4-FFF2-40B4-BE49-F238E27FC236}">
                <a16:creationId xmlns:a16="http://schemas.microsoft.com/office/drawing/2014/main" id="{FD7E6C4C-DE9B-AE54-FF69-A61B68D80F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24" name="Slide Number Placeholder 3">
            <a:extLst>
              <a:ext uri="{FF2B5EF4-FFF2-40B4-BE49-F238E27FC236}">
                <a16:creationId xmlns:a16="http://schemas.microsoft.com/office/drawing/2014/main" id="{DCB9D1C3-B7AE-8E5B-029C-5F0E9B39042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6A56DEC-CF34-4954-A686-E002C1D24F00}" type="slidenum">
              <a:rPr lang="en-US" altLang="en-US" sz="1200"/>
              <a:pPr/>
              <a:t>65</a:t>
            </a:fld>
            <a:endParaRPr lang="en-US" altLang="en-US"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a:extLst>
              <a:ext uri="{FF2B5EF4-FFF2-40B4-BE49-F238E27FC236}">
                <a16:creationId xmlns:a16="http://schemas.microsoft.com/office/drawing/2014/main" id="{3F73CDE0-F25B-4B76-879D-6F5B61AB6D06}"/>
              </a:ext>
            </a:extLst>
          </p:cNvPr>
          <p:cNvSpPr>
            <a:spLocks noGrp="1" noRot="1" noChangeAspect="1" noChangeArrowheads="1" noTextEdit="1"/>
          </p:cNvSpPr>
          <p:nvPr>
            <p:ph type="sldImg"/>
          </p:nvPr>
        </p:nvSpPr>
        <p:spPr>
          <a:solidFill>
            <a:srgbClr val="FFFFFF"/>
          </a:solidFill>
          <a:ln/>
        </p:spPr>
      </p:sp>
      <p:sp>
        <p:nvSpPr>
          <p:cNvPr id="135171" name="Notes Placeholder 2">
            <a:extLst>
              <a:ext uri="{FF2B5EF4-FFF2-40B4-BE49-F238E27FC236}">
                <a16:creationId xmlns:a16="http://schemas.microsoft.com/office/drawing/2014/main" id="{FB8ED90D-202F-D5FC-D8E9-A965F2682B50}"/>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35172" name="Slide Number Placeholder 3">
            <a:extLst>
              <a:ext uri="{FF2B5EF4-FFF2-40B4-BE49-F238E27FC236}">
                <a16:creationId xmlns:a16="http://schemas.microsoft.com/office/drawing/2014/main" id="{4A2B4D17-1C72-E3DE-D43D-DC32805EE109}"/>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D1C451F5-0845-4C2B-8062-BB86C50F6A3E}" type="slidenum">
              <a:rPr lang="en-US" altLang="en-US" sz="1200"/>
              <a:pPr algn="r"/>
              <a:t>66</a:t>
            </a:fld>
            <a:endParaRPr lang="en-US" alt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B8B25FDD-BA17-D48C-3E3E-A40EDB25111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E9C7B74F-5349-5C60-1B95-6313D98E7D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412" name="Slide Number Placeholder 3">
            <a:extLst>
              <a:ext uri="{FF2B5EF4-FFF2-40B4-BE49-F238E27FC236}">
                <a16:creationId xmlns:a16="http://schemas.microsoft.com/office/drawing/2014/main" id="{8A7DD37F-13A5-F7AC-22DA-02FFCCFF18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C88D01B-6A74-4AF1-A8C9-3CE255E56D70}" type="slidenum">
              <a:rPr lang="en-US" altLang="en-US" sz="1200"/>
              <a:pPr/>
              <a:t>6</a:t>
            </a:fld>
            <a:endParaRPr lang="en-US" altLang="en-US" sz="12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F4AA3E2F-FD4D-9A2D-E8A0-E9B098984866}"/>
              </a:ext>
            </a:extLst>
          </p:cNvPr>
          <p:cNvSpPr>
            <a:spLocks noGrp="1" noRot="1" noChangeAspect="1" noChangeArrowheads="1" noTextEdit="1"/>
          </p:cNvSpPr>
          <p:nvPr>
            <p:ph type="sldImg"/>
          </p:nvPr>
        </p:nvSpPr>
        <p:spPr>
          <a:solidFill>
            <a:srgbClr val="FFFFFF"/>
          </a:solidFill>
          <a:ln/>
        </p:spPr>
      </p:sp>
      <p:sp>
        <p:nvSpPr>
          <p:cNvPr id="137219" name="Notes Placeholder 2">
            <a:extLst>
              <a:ext uri="{FF2B5EF4-FFF2-40B4-BE49-F238E27FC236}">
                <a16:creationId xmlns:a16="http://schemas.microsoft.com/office/drawing/2014/main" id="{61DE1E70-3DEE-5D25-CDEE-5EA34415C0F2}"/>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37220" name="Slide Number Placeholder 3">
            <a:extLst>
              <a:ext uri="{FF2B5EF4-FFF2-40B4-BE49-F238E27FC236}">
                <a16:creationId xmlns:a16="http://schemas.microsoft.com/office/drawing/2014/main" id="{6C07CBC3-142A-3BDF-F9BE-5FFB1A6525F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5C0567C-C913-44AD-A9F5-97D01796A2F6}" type="slidenum">
              <a:rPr lang="en-US" altLang="en-US" sz="1200"/>
              <a:pPr algn="r"/>
              <a:t>67</a:t>
            </a:fld>
            <a:endParaRPr lang="en-US" altLang="en-US" sz="12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F33009AD-600D-65D7-BF11-A2C4EB342CDF}"/>
              </a:ext>
            </a:extLst>
          </p:cNvPr>
          <p:cNvSpPr>
            <a:spLocks noGrp="1" noRot="1" noChangeAspect="1" noChangeArrowheads="1" noTextEdit="1"/>
          </p:cNvSpPr>
          <p:nvPr>
            <p:ph type="sldImg"/>
          </p:nvPr>
        </p:nvSpPr>
        <p:spPr>
          <a:solidFill>
            <a:srgbClr val="FFFFFF"/>
          </a:solidFill>
          <a:ln/>
        </p:spPr>
      </p:sp>
      <p:sp>
        <p:nvSpPr>
          <p:cNvPr id="139267" name="Notes Placeholder 2">
            <a:extLst>
              <a:ext uri="{FF2B5EF4-FFF2-40B4-BE49-F238E27FC236}">
                <a16:creationId xmlns:a16="http://schemas.microsoft.com/office/drawing/2014/main" id="{9B40B471-CE47-2AAB-AF66-5D8167977B6F}"/>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39268" name="Slide Number Placeholder 3">
            <a:extLst>
              <a:ext uri="{FF2B5EF4-FFF2-40B4-BE49-F238E27FC236}">
                <a16:creationId xmlns:a16="http://schemas.microsoft.com/office/drawing/2014/main" id="{7F9C57D9-2CB1-8E6F-8796-5A4E17EE331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18999DF-3CD5-4EFC-B0B7-71FD2D7256EC}" type="slidenum">
              <a:rPr lang="en-US" altLang="en-US" sz="1200"/>
              <a:pPr algn="r"/>
              <a:t>68</a:t>
            </a:fld>
            <a:endParaRPr lang="en-US" altLang="en-US" sz="12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a:extLst>
              <a:ext uri="{FF2B5EF4-FFF2-40B4-BE49-F238E27FC236}">
                <a16:creationId xmlns:a16="http://schemas.microsoft.com/office/drawing/2014/main" id="{094C2F30-D83F-C7DD-256D-8B2C565BE4F5}"/>
              </a:ext>
            </a:extLst>
          </p:cNvPr>
          <p:cNvSpPr>
            <a:spLocks noGrp="1" noRot="1" noChangeAspect="1" noChangeArrowheads="1" noTextEdit="1"/>
          </p:cNvSpPr>
          <p:nvPr>
            <p:ph type="sldImg"/>
          </p:nvPr>
        </p:nvSpPr>
        <p:spPr>
          <a:solidFill>
            <a:srgbClr val="FFFFFF"/>
          </a:solidFill>
          <a:ln/>
        </p:spPr>
      </p:sp>
      <p:sp>
        <p:nvSpPr>
          <p:cNvPr id="141315" name="Notes Placeholder 2">
            <a:extLst>
              <a:ext uri="{FF2B5EF4-FFF2-40B4-BE49-F238E27FC236}">
                <a16:creationId xmlns:a16="http://schemas.microsoft.com/office/drawing/2014/main" id="{9F4C26F1-D84C-D3A4-ABB7-C0F2318D0A3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41316" name="Slide Number Placeholder 3">
            <a:extLst>
              <a:ext uri="{FF2B5EF4-FFF2-40B4-BE49-F238E27FC236}">
                <a16:creationId xmlns:a16="http://schemas.microsoft.com/office/drawing/2014/main" id="{FB146442-01DE-396C-C45A-36ADB962515A}"/>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5788706-46AA-4891-92F9-27F699D6C678}" type="slidenum">
              <a:rPr lang="en-US" altLang="en-US" sz="1200"/>
              <a:pPr algn="r"/>
              <a:t>69</a:t>
            </a:fld>
            <a:endParaRPr lang="en-US" altLang="en-US" sz="1200"/>
          </a:p>
        </p:txBody>
      </p:sp>
    </p:spTree>
    <p:extLst>
      <p:ext uri="{BB962C8B-B14F-4D97-AF65-F5344CB8AC3E}">
        <p14:creationId xmlns:p14="http://schemas.microsoft.com/office/powerpoint/2010/main" val="27677363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A67584F7-30CB-09FA-E65E-819F11D330F0}"/>
              </a:ext>
            </a:extLst>
          </p:cNvPr>
          <p:cNvSpPr>
            <a:spLocks noGrp="1" noRot="1" noChangeAspect="1" noChangeArrowheads="1" noTextEdit="1"/>
          </p:cNvSpPr>
          <p:nvPr>
            <p:ph type="sldImg"/>
          </p:nvPr>
        </p:nvSpPr>
        <p:spPr>
          <a:solidFill>
            <a:srgbClr val="FFFFFF"/>
          </a:solidFill>
          <a:ln/>
        </p:spPr>
      </p:sp>
      <p:sp>
        <p:nvSpPr>
          <p:cNvPr id="143363" name="Notes Placeholder 2">
            <a:extLst>
              <a:ext uri="{FF2B5EF4-FFF2-40B4-BE49-F238E27FC236}">
                <a16:creationId xmlns:a16="http://schemas.microsoft.com/office/drawing/2014/main" id="{0A851436-BD43-2E51-44E1-8A9A4EC63617}"/>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43364" name="Slide Number Placeholder 3">
            <a:extLst>
              <a:ext uri="{FF2B5EF4-FFF2-40B4-BE49-F238E27FC236}">
                <a16:creationId xmlns:a16="http://schemas.microsoft.com/office/drawing/2014/main" id="{7D8D4498-06D7-0CB0-5F49-ED404338120E}"/>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109F5F7-EB35-4E89-95D5-FAE5058B7DC9}" type="slidenum">
              <a:rPr lang="en-US" altLang="en-US" sz="1200"/>
              <a:pPr algn="r"/>
              <a:t>70</a:t>
            </a:fld>
            <a:endParaRPr lang="en-US" altLang="en-US" sz="1200"/>
          </a:p>
        </p:txBody>
      </p:sp>
    </p:spTree>
    <p:extLst>
      <p:ext uri="{BB962C8B-B14F-4D97-AF65-F5344CB8AC3E}">
        <p14:creationId xmlns:p14="http://schemas.microsoft.com/office/powerpoint/2010/main" val="13205685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C40DF7A0-AF48-C3C0-F61E-F555B156B21F}"/>
              </a:ext>
            </a:extLst>
          </p:cNvPr>
          <p:cNvSpPr>
            <a:spLocks noGrp="1" noRot="1" noChangeAspect="1" noChangeArrowheads="1" noTextEdit="1"/>
          </p:cNvSpPr>
          <p:nvPr>
            <p:ph type="sldImg"/>
          </p:nvPr>
        </p:nvSpPr>
        <p:spPr>
          <a:solidFill>
            <a:srgbClr val="FFFFFF"/>
          </a:solidFill>
          <a:ln/>
        </p:spPr>
      </p:sp>
      <p:sp>
        <p:nvSpPr>
          <p:cNvPr id="145411" name="Notes Placeholder 2">
            <a:extLst>
              <a:ext uri="{FF2B5EF4-FFF2-40B4-BE49-F238E27FC236}">
                <a16:creationId xmlns:a16="http://schemas.microsoft.com/office/drawing/2014/main" id="{8E8B9FCC-2ED2-5E06-EB01-6F390E7C655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45412" name="Slide Number Placeholder 3">
            <a:extLst>
              <a:ext uri="{FF2B5EF4-FFF2-40B4-BE49-F238E27FC236}">
                <a16:creationId xmlns:a16="http://schemas.microsoft.com/office/drawing/2014/main" id="{61E5704C-AF60-3274-989C-9ADD863828C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064EBED-60C1-4C16-9CD1-BAB66CFBF64F}" type="slidenum">
              <a:rPr lang="en-US" altLang="en-US" sz="1200"/>
              <a:pPr algn="r"/>
              <a:t>71</a:t>
            </a:fld>
            <a:endParaRPr lang="en-US" altLang="en-US" sz="120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AFD084FF-7263-AB55-CB4C-2815E4885FE4}"/>
              </a:ext>
            </a:extLst>
          </p:cNvPr>
          <p:cNvSpPr>
            <a:spLocks noGrp="1" noRot="1" noChangeAspect="1" noChangeArrowheads="1" noTextEdit="1"/>
          </p:cNvSpPr>
          <p:nvPr>
            <p:ph type="sldImg"/>
          </p:nvPr>
        </p:nvSpPr>
        <p:spPr>
          <a:solidFill>
            <a:srgbClr val="FFFFFF"/>
          </a:solidFill>
          <a:ln/>
        </p:spPr>
      </p:sp>
      <p:sp>
        <p:nvSpPr>
          <p:cNvPr id="147459" name="Notes Placeholder 2">
            <a:extLst>
              <a:ext uri="{FF2B5EF4-FFF2-40B4-BE49-F238E27FC236}">
                <a16:creationId xmlns:a16="http://schemas.microsoft.com/office/drawing/2014/main" id="{236A12AC-EEA8-8931-4925-69FD821ED348}"/>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47460" name="Slide Number Placeholder 3">
            <a:extLst>
              <a:ext uri="{FF2B5EF4-FFF2-40B4-BE49-F238E27FC236}">
                <a16:creationId xmlns:a16="http://schemas.microsoft.com/office/drawing/2014/main" id="{79BDA8AC-CD54-072D-40E4-B919B267E3C9}"/>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4C721F60-530A-4D16-B225-ACAAF8C8BDB0}" type="slidenum">
              <a:rPr lang="en-US" altLang="en-US" sz="1200"/>
              <a:pPr algn="r"/>
              <a:t>72</a:t>
            </a:fld>
            <a:endParaRPr lang="en-US" altLang="en-US" sz="1200"/>
          </a:p>
        </p:txBody>
      </p:sp>
    </p:spTree>
    <p:extLst>
      <p:ext uri="{BB962C8B-B14F-4D97-AF65-F5344CB8AC3E}">
        <p14:creationId xmlns:p14="http://schemas.microsoft.com/office/powerpoint/2010/main" val="19858467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2BE4002B-E516-8085-48F6-FEF3E556C9AD}"/>
              </a:ext>
            </a:extLst>
          </p:cNvPr>
          <p:cNvSpPr>
            <a:spLocks noGrp="1" noRot="1" noChangeAspect="1" noChangeArrowheads="1" noTextEdit="1"/>
          </p:cNvSpPr>
          <p:nvPr>
            <p:ph type="sldImg"/>
          </p:nvPr>
        </p:nvSpPr>
        <p:spPr>
          <a:solidFill>
            <a:srgbClr val="FFFFFF"/>
          </a:solidFill>
          <a:ln/>
        </p:spPr>
      </p:sp>
      <p:sp>
        <p:nvSpPr>
          <p:cNvPr id="149507" name="Notes Placeholder 2">
            <a:extLst>
              <a:ext uri="{FF2B5EF4-FFF2-40B4-BE49-F238E27FC236}">
                <a16:creationId xmlns:a16="http://schemas.microsoft.com/office/drawing/2014/main" id="{0070255F-CB3C-4837-7EBD-9949516024C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49508" name="Slide Number Placeholder 3">
            <a:extLst>
              <a:ext uri="{FF2B5EF4-FFF2-40B4-BE49-F238E27FC236}">
                <a16:creationId xmlns:a16="http://schemas.microsoft.com/office/drawing/2014/main" id="{11F4E848-8F21-B142-1B59-3FEC3847D432}"/>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9288FB6-7EAD-406D-9AD1-A8EA1A206AB8}" type="slidenum">
              <a:rPr lang="en-US" altLang="en-US" sz="1200"/>
              <a:pPr algn="r"/>
              <a:t>73</a:t>
            </a:fld>
            <a:endParaRPr lang="en-US" altLang="en-US" sz="12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a:extLst>
              <a:ext uri="{FF2B5EF4-FFF2-40B4-BE49-F238E27FC236}">
                <a16:creationId xmlns:a16="http://schemas.microsoft.com/office/drawing/2014/main" id="{55FD264B-C7D7-D870-460A-1E485F5D2C64}"/>
              </a:ext>
            </a:extLst>
          </p:cNvPr>
          <p:cNvSpPr>
            <a:spLocks noGrp="1" noRot="1" noChangeAspect="1" noChangeArrowheads="1" noTextEdit="1"/>
          </p:cNvSpPr>
          <p:nvPr>
            <p:ph type="sldImg"/>
          </p:nvPr>
        </p:nvSpPr>
        <p:spPr>
          <a:solidFill>
            <a:srgbClr val="FFFFFF"/>
          </a:solidFill>
          <a:ln/>
        </p:spPr>
      </p:sp>
      <p:sp>
        <p:nvSpPr>
          <p:cNvPr id="151555" name="Notes Placeholder 2">
            <a:extLst>
              <a:ext uri="{FF2B5EF4-FFF2-40B4-BE49-F238E27FC236}">
                <a16:creationId xmlns:a16="http://schemas.microsoft.com/office/drawing/2014/main" id="{C3D15F12-F36B-8161-14A5-D44E665F8182}"/>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51556" name="Slide Number Placeholder 3">
            <a:extLst>
              <a:ext uri="{FF2B5EF4-FFF2-40B4-BE49-F238E27FC236}">
                <a16:creationId xmlns:a16="http://schemas.microsoft.com/office/drawing/2014/main" id="{A698C625-92C5-01E3-2FA7-BEF6696953D3}"/>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904FA3EA-8ABF-424E-BC92-4CD4322C486E}" type="slidenum">
              <a:rPr lang="en-US" altLang="en-US" sz="1200"/>
              <a:pPr algn="r"/>
              <a:t>74</a:t>
            </a:fld>
            <a:endParaRPr lang="en-US" altLang="en-US" sz="12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a:extLst>
              <a:ext uri="{FF2B5EF4-FFF2-40B4-BE49-F238E27FC236}">
                <a16:creationId xmlns:a16="http://schemas.microsoft.com/office/drawing/2014/main" id="{AA770CD8-C74A-439A-A397-0E6C403E5083}"/>
              </a:ext>
            </a:extLst>
          </p:cNvPr>
          <p:cNvSpPr>
            <a:spLocks noGrp="1" noRot="1" noChangeAspect="1" noChangeArrowheads="1" noTextEdit="1"/>
          </p:cNvSpPr>
          <p:nvPr>
            <p:ph type="sldImg"/>
          </p:nvPr>
        </p:nvSpPr>
        <p:spPr>
          <a:solidFill>
            <a:srgbClr val="FFFFFF"/>
          </a:solidFill>
          <a:ln/>
        </p:spPr>
      </p:sp>
      <p:sp>
        <p:nvSpPr>
          <p:cNvPr id="153603" name="Notes Placeholder 2">
            <a:extLst>
              <a:ext uri="{FF2B5EF4-FFF2-40B4-BE49-F238E27FC236}">
                <a16:creationId xmlns:a16="http://schemas.microsoft.com/office/drawing/2014/main" id="{D6827FEB-F628-EA12-CD58-288C69A8AF5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53604" name="Slide Number Placeholder 3">
            <a:extLst>
              <a:ext uri="{FF2B5EF4-FFF2-40B4-BE49-F238E27FC236}">
                <a16:creationId xmlns:a16="http://schemas.microsoft.com/office/drawing/2014/main" id="{841663C8-64D0-B0C8-E7A8-2D67B060675F}"/>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09AF1E4-F824-4BBC-A3C7-4BB1D0C13CC4}" type="slidenum">
              <a:rPr lang="en-US" altLang="en-US" sz="1200"/>
              <a:pPr algn="r"/>
              <a:t>75</a:t>
            </a:fld>
            <a:endParaRPr lang="en-US" altLang="en-US" sz="120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a:extLst>
              <a:ext uri="{FF2B5EF4-FFF2-40B4-BE49-F238E27FC236}">
                <a16:creationId xmlns:a16="http://schemas.microsoft.com/office/drawing/2014/main" id="{87570AE8-0174-80A0-0EBB-14F3AE3A40FE}"/>
              </a:ext>
            </a:extLst>
          </p:cNvPr>
          <p:cNvSpPr>
            <a:spLocks noGrp="1" noRot="1" noChangeAspect="1" noChangeArrowheads="1" noTextEdit="1"/>
          </p:cNvSpPr>
          <p:nvPr>
            <p:ph type="sldImg"/>
          </p:nvPr>
        </p:nvSpPr>
        <p:spPr>
          <a:solidFill>
            <a:srgbClr val="FFFFFF"/>
          </a:solidFill>
          <a:ln/>
        </p:spPr>
      </p:sp>
      <p:sp>
        <p:nvSpPr>
          <p:cNvPr id="155651" name="Notes Placeholder 2">
            <a:extLst>
              <a:ext uri="{FF2B5EF4-FFF2-40B4-BE49-F238E27FC236}">
                <a16:creationId xmlns:a16="http://schemas.microsoft.com/office/drawing/2014/main" id="{AF2BEE71-08B1-493A-57EC-DFC6CE7CB5E4}"/>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55652" name="Slide Number Placeholder 3">
            <a:extLst>
              <a:ext uri="{FF2B5EF4-FFF2-40B4-BE49-F238E27FC236}">
                <a16:creationId xmlns:a16="http://schemas.microsoft.com/office/drawing/2014/main" id="{6EED9C3E-F0F1-3297-EAE2-E0226CA2A4E1}"/>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89031CE-E422-4CFE-A07A-CC5874BA09B7}" type="slidenum">
              <a:rPr lang="en-US" altLang="en-US" sz="1200"/>
              <a:pPr algn="r"/>
              <a:t>76</a:t>
            </a:fld>
            <a:endParaRPr lang="en-US" alt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ABDD5D6-725E-88C1-8EA8-4AD0C2252CE5}"/>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FFED5D67-5E4A-45B8-22D9-F559796C5A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60" name="Slide Number Placeholder 3">
            <a:extLst>
              <a:ext uri="{FF2B5EF4-FFF2-40B4-BE49-F238E27FC236}">
                <a16:creationId xmlns:a16="http://schemas.microsoft.com/office/drawing/2014/main" id="{EEB46436-451F-BF7F-2B73-F869AA400B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CC59084-E8D3-496C-B5B0-B8FDDC945E0A}" type="slidenum">
              <a:rPr lang="en-US" altLang="en-US" sz="1200"/>
              <a:pPr/>
              <a:t>7</a:t>
            </a:fld>
            <a:endParaRPr lang="en-US" altLang="en-US" sz="120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a:extLst>
              <a:ext uri="{FF2B5EF4-FFF2-40B4-BE49-F238E27FC236}">
                <a16:creationId xmlns:a16="http://schemas.microsoft.com/office/drawing/2014/main" id="{CCA88DE4-8A9A-933A-59D8-B84EDD1C41E8}"/>
              </a:ext>
            </a:extLst>
          </p:cNvPr>
          <p:cNvSpPr>
            <a:spLocks noGrp="1" noRot="1" noChangeAspect="1" noChangeArrowheads="1" noTextEdit="1"/>
          </p:cNvSpPr>
          <p:nvPr>
            <p:ph type="sldImg"/>
          </p:nvPr>
        </p:nvSpPr>
        <p:spPr>
          <a:solidFill>
            <a:srgbClr val="FFFFFF"/>
          </a:solidFill>
          <a:ln/>
        </p:spPr>
      </p:sp>
      <p:sp>
        <p:nvSpPr>
          <p:cNvPr id="157699" name="Notes Placeholder 2">
            <a:extLst>
              <a:ext uri="{FF2B5EF4-FFF2-40B4-BE49-F238E27FC236}">
                <a16:creationId xmlns:a16="http://schemas.microsoft.com/office/drawing/2014/main" id="{20B5623E-1637-7BC5-C70A-F9D2654A5C71}"/>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57700" name="Slide Number Placeholder 3">
            <a:extLst>
              <a:ext uri="{FF2B5EF4-FFF2-40B4-BE49-F238E27FC236}">
                <a16:creationId xmlns:a16="http://schemas.microsoft.com/office/drawing/2014/main" id="{B129D236-C152-F5F4-2E34-8D5569F055F0}"/>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695793E0-5A21-4A58-B731-A59E308890ED}" type="slidenum">
              <a:rPr lang="en-US" altLang="en-US" sz="1200"/>
              <a:pPr algn="r"/>
              <a:t>77</a:t>
            </a:fld>
            <a:endParaRPr lang="en-US" altLang="en-US" sz="12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a:extLst>
              <a:ext uri="{FF2B5EF4-FFF2-40B4-BE49-F238E27FC236}">
                <a16:creationId xmlns:a16="http://schemas.microsoft.com/office/drawing/2014/main" id="{9227FAD6-AF2D-C8D9-3B58-78606FAE9838}"/>
              </a:ext>
            </a:extLst>
          </p:cNvPr>
          <p:cNvSpPr>
            <a:spLocks noGrp="1" noRot="1" noChangeAspect="1" noChangeArrowheads="1" noTextEdit="1"/>
          </p:cNvSpPr>
          <p:nvPr>
            <p:ph type="sldImg"/>
          </p:nvPr>
        </p:nvSpPr>
        <p:spPr>
          <a:solidFill>
            <a:srgbClr val="FFFFFF"/>
          </a:solidFill>
          <a:ln/>
        </p:spPr>
      </p:sp>
      <p:sp>
        <p:nvSpPr>
          <p:cNvPr id="159747" name="Notes Placeholder 2">
            <a:extLst>
              <a:ext uri="{FF2B5EF4-FFF2-40B4-BE49-F238E27FC236}">
                <a16:creationId xmlns:a16="http://schemas.microsoft.com/office/drawing/2014/main" id="{DE6FFCBA-BD06-A9A2-5776-24B83E596CEC}"/>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59748" name="Slide Number Placeholder 3">
            <a:extLst>
              <a:ext uri="{FF2B5EF4-FFF2-40B4-BE49-F238E27FC236}">
                <a16:creationId xmlns:a16="http://schemas.microsoft.com/office/drawing/2014/main" id="{746910F1-7C61-89FE-77A6-5FFB6C75EA93}"/>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469E173-30AD-494C-83B5-7185028E5D13}" type="slidenum">
              <a:rPr lang="en-US" altLang="en-US" sz="1200"/>
              <a:pPr algn="r"/>
              <a:t>78</a:t>
            </a:fld>
            <a:endParaRPr lang="en-US" altLang="en-US" sz="1200"/>
          </a:p>
        </p:txBody>
      </p:sp>
    </p:spTree>
    <p:extLst>
      <p:ext uri="{BB962C8B-B14F-4D97-AF65-F5344CB8AC3E}">
        <p14:creationId xmlns:p14="http://schemas.microsoft.com/office/powerpoint/2010/main" val="5705388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a:extLst>
              <a:ext uri="{FF2B5EF4-FFF2-40B4-BE49-F238E27FC236}">
                <a16:creationId xmlns:a16="http://schemas.microsoft.com/office/drawing/2014/main" id="{27F2E0AD-EA7F-BD2D-B432-EB9DB83A45AC}"/>
              </a:ext>
            </a:extLst>
          </p:cNvPr>
          <p:cNvSpPr>
            <a:spLocks noGrp="1" noRot="1" noChangeAspect="1" noChangeArrowheads="1" noTextEdit="1"/>
          </p:cNvSpPr>
          <p:nvPr>
            <p:ph type="sldImg"/>
          </p:nvPr>
        </p:nvSpPr>
        <p:spPr>
          <a:solidFill>
            <a:srgbClr val="FFFFFF"/>
          </a:solidFill>
          <a:ln/>
        </p:spPr>
      </p:sp>
      <p:sp>
        <p:nvSpPr>
          <p:cNvPr id="161795" name="Notes Placeholder 2">
            <a:extLst>
              <a:ext uri="{FF2B5EF4-FFF2-40B4-BE49-F238E27FC236}">
                <a16:creationId xmlns:a16="http://schemas.microsoft.com/office/drawing/2014/main" id="{D771BA99-5A5B-9112-39DB-CAB783331CB9}"/>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61796" name="Slide Number Placeholder 3">
            <a:extLst>
              <a:ext uri="{FF2B5EF4-FFF2-40B4-BE49-F238E27FC236}">
                <a16:creationId xmlns:a16="http://schemas.microsoft.com/office/drawing/2014/main" id="{F05A97DC-30D9-3C07-E850-63592FD4232A}"/>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ECDA827-E92D-4483-AB78-C9D2026BFF98}" type="slidenum">
              <a:rPr lang="en-US" altLang="en-US" sz="1200"/>
              <a:pPr algn="r"/>
              <a:t>79</a:t>
            </a:fld>
            <a:endParaRPr lang="en-US" altLang="en-US" sz="1200"/>
          </a:p>
        </p:txBody>
      </p:sp>
    </p:spTree>
    <p:extLst>
      <p:ext uri="{BB962C8B-B14F-4D97-AF65-F5344CB8AC3E}">
        <p14:creationId xmlns:p14="http://schemas.microsoft.com/office/powerpoint/2010/main" val="29562392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C4EB7A38-7ACD-7155-B927-A1C7AA94D679}"/>
              </a:ext>
            </a:extLst>
          </p:cNvPr>
          <p:cNvSpPr>
            <a:spLocks noGrp="1" noRot="1" noChangeAspect="1" noChangeArrowheads="1" noTextEdit="1"/>
          </p:cNvSpPr>
          <p:nvPr>
            <p:ph type="sldImg"/>
          </p:nvPr>
        </p:nvSpPr>
        <p:spPr>
          <a:solidFill>
            <a:srgbClr val="FFFFFF"/>
          </a:solidFill>
          <a:ln/>
        </p:spPr>
      </p:sp>
      <p:sp>
        <p:nvSpPr>
          <p:cNvPr id="163843" name="Notes Placeholder 2">
            <a:extLst>
              <a:ext uri="{FF2B5EF4-FFF2-40B4-BE49-F238E27FC236}">
                <a16:creationId xmlns:a16="http://schemas.microsoft.com/office/drawing/2014/main" id="{5D61DAF0-1ED0-9EE3-2AC0-04EEC0670F6A}"/>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63844" name="Slide Number Placeholder 3">
            <a:extLst>
              <a:ext uri="{FF2B5EF4-FFF2-40B4-BE49-F238E27FC236}">
                <a16:creationId xmlns:a16="http://schemas.microsoft.com/office/drawing/2014/main" id="{4D3055D3-9478-BA6D-0417-D7EBEEBEAD32}"/>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7C792658-CA3B-4D95-A082-9FD38569B637}" type="slidenum">
              <a:rPr lang="en-US" altLang="en-US" sz="1200"/>
              <a:pPr algn="r"/>
              <a:t>80</a:t>
            </a:fld>
            <a:endParaRPr lang="en-US" altLang="en-US" sz="1200"/>
          </a:p>
        </p:txBody>
      </p:sp>
    </p:spTree>
    <p:extLst>
      <p:ext uri="{BB962C8B-B14F-4D97-AF65-F5344CB8AC3E}">
        <p14:creationId xmlns:p14="http://schemas.microsoft.com/office/powerpoint/2010/main" val="23710031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a:extLst>
              <a:ext uri="{FF2B5EF4-FFF2-40B4-BE49-F238E27FC236}">
                <a16:creationId xmlns:a16="http://schemas.microsoft.com/office/drawing/2014/main" id="{7FFF85AD-C571-9668-6FC0-3EEEF7D2726D}"/>
              </a:ext>
            </a:extLst>
          </p:cNvPr>
          <p:cNvSpPr>
            <a:spLocks noGrp="1" noRot="1" noChangeAspect="1" noChangeArrowheads="1" noTextEdit="1"/>
          </p:cNvSpPr>
          <p:nvPr>
            <p:ph type="sldImg"/>
          </p:nvPr>
        </p:nvSpPr>
        <p:spPr>
          <a:solidFill>
            <a:srgbClr val="FFFFFF"/>
          </a:solidFill>
          <a:ln/>
        </p:spPr>
      </p:sp>
      <p:sp>
        <p:nvSpPr>
          <p:cNvPr id="165891" name="Notes Placeholder 2">
            <a:extLst>
              <a:ext uri="{FF2B5EF4-FFF2-40B4-BE49-F238E27FC236}">
                <a16:creationId xmlns:a16="http://schemas.microsoft.com/office/drawing/2014/main" id="{BC66EBED-9F75-31CC-003B-7EA4BDA20298}"/>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65892" name="Slide Number Placeholder 3">
            <a:extLst>
              <a:ext uri="{FF2B5EF4-FFF2-40B4-BE49-F238E27FC236}">
                <a16:creationId xmlns:a16="http://schemas.microsoft.com/office/drawing/2014/main" id="{374FD5F1-EA3A-A059-8823-A7CABFFE35F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FFD1A1E-0D9A-47DE-85D6-58CAF9F9B45D}" type="slidenum">
              <a:rPr lang="en-US" altLang="en-US" sz="1200"/>
              <a:pPr algn="r"/>
              <a:t>81</a:t>
            </a:fld>
            <a:endParaRPr lang="en-US" altLang="en-US" sz="1200"/>
          </a:p>
        </p:txBody>
      </p:sp>
    </p:spTree>
    <p:extLst>
      <p:ext uri="{BB962C8B-B14F-4D97-AF65-F5344CB8AC3E}">
        <p14:creationId xmlns:p14="http://schemas.microsoft.com/office/powerpoint/2010/main" val="15246824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a:extLst>
              <a:ext uri="{FF2B5EF4-FFF2-40B4-BE49-F238E27FC236}">
                <a16:creationId xmlns:a16="http://schemas.microsoft.com/office/drawing/2014/main" id="{EF4606A6-DF09-05A5-B7F1-CF1642B2FCAF}"/>
              </a:ext>
            </a:extLst>
          </p:cNvPr>
          <p:cNvSpPr>
            <a:spLocks noGrp="1" noRot="1" noChangeAspect="1" noChangeArrowheads="1" noTextEdit="1"/>
          </p:cNvSpPr>
          <p:nvPr>
            <p:ph type="sldImg"/>
          </p:nvPr>
        </p:nvSpPr>
        <p:spPr>
          <a:solidFill>
            <a:srgbClr val="FFFFFF"/>
          </a:solidFill>
          <a:ln/>
        </p:spPr>
      </p:sp>
      <p:sp>
        <p:nvSpPr>
          <p:cNvPr id="167939" name="Notes Placeholder 2">
            <a:extLst>
              <a:ext uri="{FF2B5EF4-FFF2-40B4-BE49-F238E27FC236}">
                <a16:creationId xmlns:a16="http://schemas.microsoft.com/office/drawing/2014/main" id="{31BFF9B0-81E7-A3E6-B4E6-458D379C6601}"/>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67940" name="Slide Number Placeholder 3">
            <a:extLst>
              <a:ext uri="{FF2B5EF4-FFF2-40B4-BE49-F238E27FC236}">
                <a16:creationId xmlns:a16="http://schemas.microsoft.com/office/drawing/2014/main" id="{F50C0580-186A-23FC-9DCD-3A2BE189362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C67D6E3-C8E0-4CEB-8E9C-C6416EB5DBC1}" type="slidenum">
              <a:rPr lang="en-US" altLang="en-US" sz="1200"/>
              <a:pPr algn="r"/>
              <a:t>82</a:t>
            </a:fld>
            <a:endParaRPr lang="en-US" altLang="en-US" sz="12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a:extLst>
              <a:ext uri="{FF2B5EF4-FFF2-40B4-BE49-F238E27FC236}">
                <a16:creationId xmlns:a16="http://schemas.microsoft.com/office/drawing/2014/main" id="{5D5BF1D1-E73F-B7CD-A9EC-6EAE82895413}"/>
              </a:ext>
            </a:extLst>
          </p:cNvPr>
          <p:cNvSpPr>
            <a:spLocks noGrp="1" noRot="1" noChangeAspect="1" noChangeArrowheads="1" noTextEdit="1"/>
          </p:cNvSpPr>
          <p:nvPr>
            <p:ph type="sldImg"/>
          </p:nvPr>
        </p:nvSpPr>
        <p:spPr>
          <a:ln/>
        </p:spPr>
      </p:sp>
      <p:sp>
        <p:nvSpPr>
          <p:cNvPr id="171011" name="Notes Placeholder 2">
            <a:extLst>
              <a:ext uri="{FF2B5EF4-FFF2-40B4-BE49-F238E27FC236}">
                <a16:creationId xmlns:a16="http://schemas.microsoft.com/office/drawing/2014/main" id="{3268D861-40D1-FF6D-4095-4F1202C69C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1012" name="Slide Number Placeholder 3">
            <a:extLst>
              <a:ext uri="{FF2B5EF4-FFF2-40B4-BE49-F238E27FC236}">
                <a16:creationId xmlns:a16="http://schemas.microsoft.com/office/drawing/2014/main" id="{A3CC0E46-92F5-91CB-6EF4-037A91DE582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6645B85-4FCB-4F1A-A986-9E5A9201DBDC}" type="slidenum">
              <a:rPr lang="en-US" altLang="en-US" sz="1200"/>
              <a:pPr/>
              <a:t>84</a:t>
            </a:fld>
            <a:endParaRPr lang="en-US" alt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F882726F-A546-DEDB-6B35-C4B0A2FF7941}"/>
              </a:ext>
            </a:extLst>
          </p:cNvPr>
          <p:cNvSpPr>
            <a:spLocks noGrp="1" noRot="1" noChangeAspect="1" noChangeArrowheads="1" noTextEdit="1"/>
          </p:cNvSpPr>
          <p:nvPr>
            <p:ph type="sldImg"/>
          </p:nvPr>
        </p:nvSpPr>
        <p:spPr>
          <a:ln/>
        </p:spPr>
      </p:sp>
      <p:sp>
        <p:nvSpPr>
          <p:cNvPr id="173059" name="Notes Placeholder 2">
            <a:extLst>
              <a:ext uri="{FF2B5EF4-FFF2-40B4-BE49-F238E27FC236}">
                <a16:creationId xmlns:a16="http://schemas.microsoft.com/office/drawing/2014/main" id="{FC2EC676-CA56-7A9A-CF56-0C7A065FB1A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3060" name="Slide Number Placeholder 3">
            <a:extLst>
              <a:ext uri="{FF2B5EF4-FFF2-40B4-BE49-F238E27FC236}">
                <a16:creationId xmlns:a16="http://schemas.microsoft.com/office/drawing/2014/main" id="{3DEC1234-10B5-7C0C-0C25-3CCF866549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62C2A5E-3D8D-48CE-AC47-DD2025607FBE}" type="slidenum">
              <a:rPr lang="en-US" altLang="en-US" sz="1200"/>
              <a:pPr/>
              <a:t>85</a:t>
            </a:fld>
            <a:endParaRPr lang="en-US" altLang="en-US" sz="120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35516847-1702-F223-3107-47638923B1BE}"/>
              </a:ext>
            </a:extLst>
          </p:cNvPr>
          <p:cNvSpPr>
            <a:spLocks noGrp="1" noRot="1" noChangeAspect="1" noChangeArrowheads="1" noTextEdit="1"/>
          </p:cNvSpPr>
          <p:nvPr>
            <p:ph type="sldImg"/>
          </p:nvPr>
        </p:nvSpPr>
        <p:spPr>
          <a:solidFill>
            <a:srgbClr val="FFFFFF"/>
          </a:solidFill>
          <a:ln/>
        </p:spPr>
      </p:sp>
      <p:sp>
        <p:nvSpPr>
          <p:cNvPr id="175107" name="Notes Placeholder 2">
            <a:extLst>
              <a:ext uri="{FF2B5EF4-FFF2-40B4-BE49-F238E27FC236}">
                <a16:creationId xmlns:a16="http://schemas.microsoft.com/office/drawing/2014/main" id="{A53BFE65-F17F-AF27-17D6-239739E4C2F1}"/>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75108" name="Slide Number Placeholder 3">
            <a:extLst>
              <a:ext uri="{FF2B5EF4-FFF2-40B4-BE49-F238E27FC236}">
                <a16:creationId xmlns:a16="http://schemas.microsoft.com/office/drawing/2014/main" id="{0C86BB3A-377A-354E-9D9D-7651A8030F2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31B4BB1-1B71-4F3C-A55A-599D0765BC73}" type="slidenum">
              <a:rPr lang="en-US" altLang="en-US" sz="1200"/>
              <a:pPr algn="r"/>
              <a:t>86</a:t>
            </a:fld>
            <a:endParaRPr lang="en-US" altLang="en-US" sz="1200"/>
          </a:p>
        </p:txBody>
      </p:sp>
    </p:spTree>
    <p:extLst>
      <p:ext uri="{BB962C8B-B14F-4D97-AF65-F5344CB8AC3E}">
        <p14:creationId xmlns:p14="http://schemas.microsoft.com/office/powerpoint/2010/main" val="24354561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a:extLst>
              <a:ext uri="{FF2B5EF4-FFF2-40B4-BE49-F238E27FC236}">
                <a16:creationId xmlns:a16="http://schemas.microsoft.com/office/drawing/2014/main" id="{55E34F57-B7F3-9A95-AA7A-3BD0FC531B0C}"/>
              </a:ext>
            </a:extLst>
          </p:cNvPr>
          <p:cNvSpPr>
            <a:spLocks noGrp="1" noRot="1" noChangeAspect="1" noChangeArrowheads="1" noTextEdit="1"/>
          </p:cNvSpPr>
          <p:nvPr>
            <p:ph type="sldImg"/>
          </p:nvPr>
        </p:nvSpPr>
        <p:spPr>
          <a:solidFill>
            <a:srgbClr val="FFFFFF"/>
          </a:solidFill>
          <a:ln/>
        </p:spPr>
      </p:sp>
      <p:sp>
        <p:nvSpPr>
          <p:cNvPr id="177155" name="Notes Placeholder 2">
            <a:extLst>
              <a:ext uri="{FF2B5EF4-FFF2-40B4-BE49-F238E27FC236}">
                <a16:creationId xmlns:a16="http://schemas.microsoft.com/office/drawing/2014/main" id="{7603E8FF-DBC2-0805-9E7E-E8036F8B5F10}"/>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77156" name="Slide Number Placeholder 3">
            <a:extLst>
              <a:ext uri="{FF2B5EF4-FFF2-40B4-BE49-F238E27FC236}">
                <a16:creationId xmlns:a16="http://schemas.microsoft.com/office/drawing/2014/main" id="{8361C29A-ACD8-A6F2-EDE6-6E0E1F21143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984C410-0442-4013-A813-78683CBFED34}" type="slidenum">
              <a:rPr lang="en-US" altLang="en-US" sz="1200"/>
              <a:pPr algn="r"/>
              <a:t>87</a:t>
            </a:fld>
            <a:endParaRPr lang="en-US" alt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F7AC60F3-B7D4-94E9-9E94-43896D8A7110}"/>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47C647EC-4C38-83FD-30D0-A345D2D85DB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a:extLst>
              <a:ext uri="{FF2B5EF4-FFF2-40B4-BE49-F238E27FC236}">
                <a16:creationId xmlns:a16="http://schemas.microsoft.com/office/drawing/2014/main" id="{73D022F7-ACB6-4B46-17DA-4E50F669ED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48ECF08-E212-4251-9D1A-8961595FA720}" type="slidenum">
              <a:rPr lang="en-US" altLang="en-US" sz="1200"/>
              <a:pPr/>
              <a:t>8</a:t>
            </a:fld>
            <a:endParaRPr lang="en-US" altLang="en-US" sz="12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a:extLst>
              <a:ext uri="{FF2B5EF4-FFF2-40B4-BE49-F238E27FC236}">
                <a16:creationId xmlns:a16="http://schemas.microsoft.com/office/drawing/2014/main" id="{0917308A-828C-4A9F-D24A-9653248165F7}"/>
              </a:ext>
            </a:extLst>
          </p:cNvPr>
          <p:cNvSpPr>
            <a:spLocks noGrp="1" noRot="1" noChangeAspect="1" noChangeArrowheads="1" noTextEdit="1"/>
          </p:cNvSpPr>
          <p:nvPr>
            <p:ph type="sldImg"/>
          </p:nvPr>
        </p:nvSpPr>
        <p:spPr>
          <a:solidFill>
            <a:srgbClr val="FFFFFF"/>
          </a:solidFill>
          <a:ln/>
        </p:spPr>
      </p:sp>
      <p:sp>
        <p:nvSpPr>
          <p:cNvPr id="179203" name="Notes Placeholder 2">
            <a:extLst>
              <a:ext uri="{FF2B5EF4-FFF2-40B4-BE49-F238E27FC236}">
                <a16:creationId xmlns:a16="http://schemas.microsoft.com/office/drawing/2014/main" id="{8E617252-9F5E-CC29-93E7-50C1B093A994}"/>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79204" name="Slide Number Placeholder 3">
            <a:extLst>
              <a:ext uri="{FF2B5EF4-FFF2-40B4-BE49-F238E27FC236}">
                <a16:creationId xmlns:a16="http://schemas.microsoft.com/office/drawing/2014/main" id="{717A2BCA-0269-CD1D-6489-C1D9E1939465}"/>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1D8689F-6E2C-4EE2-BAEC-7F4EDA017EB3}" type="slidenum">
              <a:rPr lang="en-US" altLang="en-US" sz="1200"/>
              <a:pPr algn="r"/>
              <a:t>88</a:t>
            </a:fld>
            <a:endParaRPr lang="en-US" altLang="en-US" sz="1200"/>
          </a:p>
        </p:txBody>
      </p:sp>
    </p:spTree>
    <p:extLst>
      <p:ext uri="{BB962C8B-B14F-4D97-AF65-F5344CB8AC3E}">
        <p14:creationId xmlns:p14="http://schemas.microsoft.com/office/powerpoint/2010/main" val="324624844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a:extLst>
              <a:ext uri="{FF2B5EF4-FFF2-40B4-BE49-F238E27FC236}">
                <a16:creationId xmlns:a16="http://schemas.microsoft.com/office/drawing/2014/main" id="{DBB88676-21CB-AA48-0BB7-1DCDEFD6371C}"/>
              </a:ext>
            </a:extLst>
          </p:cNvPr>
          <p:cNvSpPr>
            <a:spLocks noGrp="1" noRot="1" noChangeAspect="1" noChangeArrowheads="1" noTextEdit="1"/>
          </p:cNvSpPr>
          <p:nvPr>
            <p:ph type="sldImg"/>
          </p:nvPr>
        </p:nvSpPr>
        <p:spPr>
          <a:solidFill>
            <a:srgbClr val="FFFFFF"/>
          </a:solidFill>
          <a:ln/>
        </p:spPr>
      </p:sp>
      <p:sp>
        <p:nvSpPr>
          <p:cNvPr id="181251" name="Notes Placeholder 2">
            <a:extLst>
              <a:ext uri="{FF2B5EF4-FFF2-40B4-BE49-F238E27FC236}">
                <a16:creationId xmlns:a16="http://schemas.microsoft.com/office/drawing/2014/main" id="{B983C9B3-47F1-D8E7-A52D-1C2E7465237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81252" name="Slide Number Placeholder 3">
            <a:extLst>
              <a:ext uri="{FF2B5EF4-FFF2-40B4-BE49-F238E27FC236}">
                <a16:creationId xmlns:a16="http://schemas.microsoft.com/office/drawing/2014/main" id="{F159B7AB-E6EE-B7CD-AD4B-558986CFFC51}"/>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292B7663-B0E8-4B0E-949B-73B7219CDDB0}" type="slidenum">
              <a:rPr lang="en-US" altLang="en-US" sz="1200"/>
              <a:pPr algn="r"/>
              <a:t>89</a:t>
            </a:fld>
            <a:endParaRPr lang="en-US" altLang="en-US" sz="1200"/>
          </a:p>
        </p:txBody>
      </p:sp>
    </p:spTree>
    <p:extLst>
      <p:ext uri="{BB962C8B-B14F-4D97-AF65-F5344CB8AC3E}">
        <p14:creationId xmlns:p14="http://schemas.microsoft.com/office/powerpoint/2010/main" val="31556260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754B5D4-F0D3-BF8C-6CA7-36B4904831AA}"/>
              </a:ext>
            </a:extLst>
          </p:cNvPr>
          <p:cNvSpPr>
            <a:spLocks noGrp="1" noRot="1" noChangeAspect="1" noChangeArrowheads="1" noTextEdit="1"/>
          </p:cNvSpPr>
          <p:nvPr>
            <p:ph type="sldImg"/>
          </p:nvPr>
        </p:nvSpPr>
        <p:spPr>
          <a:solidFill>
            <a:srgbClr val="FFFFFF"/>
          </a:solidFill>
          <a:ln/>
        </p:spPr>
      </p:sp>
      <p:sp>
        <p:nvSpPr>
          <p:cNvPr id="183299" name="Notes Placeholder 2">
            <a:extLst>
              <a:ext uri="{FF2B5EF4-FFF2-40B4-BE49-F238E27FC236}">
                <a16:creationId xmlns:a16="http://schemas.microsoft.com/office/drawing/2014/main" id="{AABBFEDD-1D3B-4F5A-2D2C-F9C0B9F7F7F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83300" name="Slide Number Placeholder 3">
            <a:extLst>
              <a:ext uri="{FF2B5EF4-FFF2-40B4-BE49-F238E27FC236}">
                <a16:creationId xmlns:a16="http://schemas.microsoft.com/office/drawing/2014/main" id="{3DDB8C4C-C1D7-A51A-940F-26106A805D62}"/>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21339B5-A562-4674-8320-32674EFE0F78}" type="slidenum">
              <a:rPr lang="en-US" altLang="en-US" sz="1200"/>
              <a:pPr algn="r"/>
              <a:t>90</a:t>
            </a:fld>
            <a:endParaRPr lang="en-US" altLang="en-US" sz="1200"/>
          </a:p>
        </p:txBody>
      </p:sp>
    </p:spTree>
    <p:extLst>
      <p:ext uri="{BB962C8B-B14F-4D97-AF65-F5344CB8AC3E}">
        <p14:creationId xmlns:p14="http://schemas.microsoft.com/office/powerpoint/2010/main" val="23846665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a:extLst>
              <a:ext uri="{FF2B5EF4-FFF2-40B4-BE49-F238E27FC236}">
                <a16:creationId xmlns:a16="http://schemas.microsoft.com/office/drawing/2014/main" id="{6754B5D4-F0D3-BF8C-6CA7-36B4904831AA}"/>
              </a:ext>
            </a:extLst>
          </p:cNvPr>
          <p:cNvSpPr>
            <a:spLocks noGrp="1" noRot="1" noChangeAspect="1" noChangeArrowheads="1" noTextEdit="1"/>
          </p:cNvSpPr>
          <p:nvPr>
            <p:ph type="sldImg"/>
          </p:nvPr>
        </p:nvSpPr>
        <p:spPr>
          <a:solidFill>
            <a:srgbClr val="FFFFFF"/>
          </a:solidFill>
          <a:ln/>
        </p:spPr>
      </p:sp>
      <p:sp>
        <p:nvSpPr>
          <p:cNvPr id="183299" name="Notes Placeholder 2">
            <a:extLst>
              <a:ext uri="{FF2B5EF4-FFF2-40B4-BE49-F238E27FC236}">
                <a16:creationId xmlns:a16="http://schemas.microsoft.com/office/drawing/2014/main" id="{AABBFEDD-1D3B-4F5A-2D2C-F9C0B9F7F7FB}"/>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83300" name="Slide Number Placeholder 3">
            <a:extLst>
              <a:ext uri="{FF2B5EF4-FFF2-40B4-BE49-F238E27FC236}">
                <a16:creationId xmlns:a16="http://schemas.microsoft.com/office/drawing/2014/main" id="{3DDB8C4C-C1D7-A51A-940F-26106A805D62}"/>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E21339B5-A562-4674-8320-32674EFE0F78}" type="slidenum">
              <a:rPr lang="en-US" altLang="en-US" sz="1200"/>
              <a:pPr algn="r"/>
              <a:t>91</a:t>
            </a:fld>
            <a:endParaRPr lang="en-US" altLang="en-US" sz="1200"/>
          </a:p>
        </p:txBody>
      </p:sp>
    </p:spTree>
    <p:extLst>
      <p:ext uri="{BB962C8B-B14F-4D97-AF65-F5344CB8AC3E}">
        <p14:creationId xmlns:p14="http://schemas.microsoft.com/office/powerpoint/2010/main" val="5622745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a:extLst>
              <a:ext uri="{FF2B5EF4-FFF2-40B4-BE49-F238E27FC236}">
                <a16:creationId xmlns:a16="http://schemas.microsoft.com/office/drawing/2014/main" id="{DABD13B9-A34F-AA60-0F4A-7C3406FE8156}"/>
              </a:ext>
            </a:extLst>
          </p:cNvPr>
          <p:cNvSpPr>
            <a:spLocks noGrp="1" noRot="1" noChangeAspect="1" noChangeArrowheads="1" noTextEdit="1"/>
          </p:cNvSpPr>
          <p:nvPr>
            <p:ph type="sldImg"/>
          </p:nvPr>
        </p:nvSpPr>
        <p:spPr>
          <a:solidFill>
            <a:srgbClr val="FFFFFF"/>
          </a:solidFill>
          <a:ln/>
        </p:spPr>
      </p:sp>
      <p:sp>
        <p:nvSpPr>
          <p:cNvPr id="185347" name="Notes Placeholder 2">
            <a:extLst>
              <a:ext uri="{FF2B5EF4-FFF2-40B4-BE49-F238E27FC236}">
                <a16:creationId xmlns:a16="http://schemas.microsoft.com/office/drawing/2014/main" id="{0FEE98CC-B6DC-AA66-9CFB-1D22D754DBA0}"/>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85348" name="Slide Number Placeholder 3">
            <a:extLst>
              <a:ext uri="{FF2B5EF4-FFF2-40B4-BE49-F238E27FC236}">
                <a16:creationId xmlns:a16="http://schemas.microsoft.com/office/drawing/2014/main" id="{A97E63C3-C38F-2DCE-AD08-1D8C5AD78B2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35E6B48D-9764-42C6-AA5C-08EC9B4EA279}" type="slidenum">
              <a:rPr lang="en-US" altLang="en-US" sz="1200"/>
              <a:pPr algn="r"/>
              <a:t>92</a:t>
            </a:fld>
            <a:endParaRPr lang="en-US" altLang="en-US" sz="1200"/>
          </a:p>
        </p:txBody>
      </p:sp>
    </p:spTree>
    <p:extLst>
      <p:ext uri="{BB962C8B-B14F-4D97-AF65-F5344CB8AC3E}">
        <p14:creationId xmlns:p14="http://schemas.microsoft.com/office/powerpoint/2010/main" val="19844441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a:extLst>
              <a:ext uri="{FF2B5EF4-FFF2-40B4-BE49-F238E27FC236}">
                <a16:creationId xmlns:a16="http://schemas.microsoft.com/office/drawing/2014/main" id="{6BA12A06-DC23-71C9-6142-D9E24A0CE5D4}"/>
              </a:ext>
            </a:extLst>
          </p:cNvPr>
          <p:cNvSpPr>
            <a:spLocks noGrp="1" noRot="1" noChangeAspect="1" noChangeArrowheads="1" noTextEdit="1"/>
          </p:cNvSpPr>
          <p:nvPr>
            <p:ph type="sldImg"/>
          </p:nvPr>
        </p:nvSpPr>
        <p:spPr>
          <a:solidFill>
            <a:srgbClr val="FFFFFF"/>
          </a:solidFill>
          <a:ln/>
        </p:spPr>
      </p:sp>
      <p:sp>
        <p:nvSpPr>
          <p:cNvPr id="187395" name="Notes Placeholder 2">
            <a:extLst>
              <a:ext uri="{FF2B5EF4-FFF2-40B4-BE49-F238E27FC236}">
                <a16:creationId xmlns:a16="http://schemas.microsoft.com/office/drawing/2014/main" id="{60594B1C-54DB-7A35-3696-2CD4764DA8FA}"/>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87396" name="Slide Number Placeholder 3">
            <a:extLst>
              <a:ext uri="{FF2B5EF4-FFF2-40B4-BE49-F238E27FC236}">
                <a16:creationId xmlns:a16="http://schemas.microsoft.com/office/drawing/2014/main" id="{226EB7C0-8037-E0EB-40A1-F9DE767551FE}"/>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0E59E63-7AA9-4573-AA8C-D9C121A6E8B7}" type="slidenum">
              <a:rPr lang="en-US" altLang="en-US" sz="1200"/>
              <a:pPr algn="r"/>
              <a:t>93</a:t>
            </a:fld>
            <a:endParaRPr lang="en-US" altLang="en-US" sz="1200"/>
          </a:p>
        </p:txBody>
      </p:sp>
    </p:spTree>
    <p:extLst>
      <p:ext uri="{BB962C8B-B14F-4D97-AF65-F5344CB8AC3E}">
        <p14:creationId xmlns:p14="http://schemas.microsoft.com/office/powerpoint/2010/main" val="403867622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a:extLst>
              <a:ext uri="{FF2B5EF4-FFF2-40B4-BE49-F238E27FC236}">
                <a16:creationId xmlns:a16="http://schemas.microsoft.com/office/drawing/2014/main" id="{6F864065-5729-E077-F452-D804046986C3}"/>
              </a:ext>
            </a:extLst>
          </p:cNvPr>
          <p:cNvSpPr>
            <a:spLocks noGrp="1" noRot="1" noChangeAspect="1" noChangeArrowheads="1" noTextEdit="1"/>
          </p:cNvSpPr>
          <p:nvPr>
            <p:ph type="sldImg"/>
          </p:nvPr>
        </p:nvSpPr>
        <p:spPr>
          <a:solidFill>
            <a:srgbClr val="FFFFFF"/>
          </a:solidFill>
          <a:ln/>
        </p:spPr>
      </p:sp>
      <p:sp>
        <p:nvSpPr>
          <p:cNvPr id="189443" name="Notes Placeholder 2">
            <a:extLst>
              <a:ext uri="{FF2B5EF4-FFF2-40B4-BE49-F238E27FC236}">
                <a16:creationId xmlns:a16="http://schemas.microsoft.com/office/drawing/2014/main" id="{20FC5A48-93BB-C204-59DE-05EFF2AD2DBE}"/>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89444" name="Slide Number Placeholder 3">
            <a:extLst>
              <a:ext uri="{FF2B5EF4-FFF2-40B4-BE49-F238E27FC236}">
                <a16:creationId xmlns:a16="http://schemas.microsoft.com/office/drawing/2014/main" id="{F3E9452C-E481-01D5-98D6-8D00FDC13D69}"/>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1315F224-3796-41DE-AA7C-357B046EEDB3}" type="slidenum">
              <a:rPr lang="en-US" altLang="en-US" sz="1200"/>
              <a:pPr algn="r"/>
              <a:t>94</a:t>
            </a:fld>
            <a:endParaRPr lang="en-US" altLang="en-US" sz="1200"/>
          </a:p>
        </p:txBody>
      </p:sp>
    </p:spTree>
    <p:extLst>
      <p:ext uri="{BB962C8B-B14F-4D97-AF65-F5344CB8AC3E}">
        <p14:creationId xmlns:p14="http://schemas.microsoft.com/office/powerpoint/2010/main" val="11284559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86ED82BD-2F11-ABF5-1A03-599723373752}"/>
              </a:ext>
            </a:extLst>
          </p:cNvPr>
          <p:cNvSpPr>
            <a:spLocks noGrp="1" noRot="1" noChangeAspect="1" noChangeArrowheads="1" noTextEdit="1"/>
          </p:cNvSpPr>
          <p:nvPr>
            <p:ph type="sldImg"/>
          </p:nvPr>
        </p:nvSpPr>
        <p:spPr>
          <a:solidFill>
            <a:srgbClr val="FFFFFF"/>
          </a:solidFill>
          <a:ln/>
        </p:spPr>
      </p:sp>
      <p:sp>
        <p:nvSpPr>
          <p:cNvPr id="191491" name="Notes Placeholder 2">
            <a:extLst>
              <a:ext uri="{FF2B5EF4-FFF2-40B4-BE49-F238E27FC236}">
                <a16:creationId xmlns:a16="http://schemas.microsoft.com/office/drawing/2014/main" id="{B939A437-37CD-A056-E1D4-3F97BE70E488}"/>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191492" name="Slide Number Placeholder 3">
            <a:extLst>
              <a:ext uri="{FF2B5EF4-FFF2-40B4-BE49-F238E27FC236}">
                <a16:creationId xmlns:a16="http://schemas.microsoft.com/office/drawing/2014/main" id="{7488B2C8-6CE5-E22D-B3A8-556D492ABBC4}"/>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081C2E0-34E2-4F44-9A5F-9C8F6FFBC3AB}" type="slidenum">
              <a:rPr lang="en-US" altLang="en-US" sz="1200"/>
              <a:pPr algn="r"/>
              <a:t>95</a:t>
            </a:fld>
            <a:endParaRPr lang="en-US" altLang="en-US" sz="1200"/>
          </a:p>
        </p:txBody>
      </p:sp>
    </p:spTree>
    <p:extLst>
      <p:ext uri="{BB962C8B-B14F-4D97-AF65-F5344CB8AC3E}">
        <p14:creationId xmlns:p14="http://schemas.microsoft.com/office/powerpoint/2010/main" val="18202584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a:extLst>
              <a:ext uri="{FF2B5EF4-FFF2-40B4-BE49-F238E27FC236}">
                <a16:creationId xmlns:a16="http://schemas.microsoft.com/office/drawing/2014/main" id="{2A753FC2-B11E-0941-E07A-44040EB2F4C3}"/>
              </a:ext>
            </a:extLst>
          </p:cNvPr>
          <p:cNvSpPr>
            <a:spLocks noGrp="1" noRot="1" noChangeAspect="1" noChangeArrowheads="1" noTextEdit="1"/>
          </p:cNvSpPr>
          <p:nvPr>
            <p:ph type="sldImg"/>
          </p:nvPr>
        </p:nvSpPr>
        <p:spPr>
          <a:ln/>
        </p:spPr>
      </p:sp>
      <p:sp>
        <p:nvSpPr>
          <p:cNvPr id="196611" name="Notes Placeholder 2">
            <a:extLst>
              <a:ext uri="{FF2B5EF4-FFF2-40B4-BE49-F238E27FC236}">
                <a16:creationId xmlns:a16="http://schemas.microsoft.com/office/drawing/2014/main" id="{AFA6C10E-DA93-0456-95E9-A6EC72FEB7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6612" name="Slide Number Placeholder 3">
            <a:extLst>
              <a:ext uri="{FF2B5EF4-FFF2-40B4-BE49-F238E27FC236}">
                <a16:creationId xmlns:a16="http://schemas.microsoft.com/office/drawing/2014/main" id="{F2FC0B01-303C-0BBF-CE5F-E228F9B352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5B2CD539-C0F3-45FF-A42B-CB742FF0AC47}" type="slidenum">
              <a:rPr lang="en-US" altLang="en-US" sz="1200"/>
              <a:pPr/>
              <a:t>97</a:t>
            </a:fld>
            <a:endParaRPr lang="en-US" altLang="en-US" sz="120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a:extLst>
              <a:ext uri="{FF2B5EF4-FFF2-40B4-BE49-F238E27FC236}">
                <a16:creationId xmlns:a16="http://schemas.microsoft.com/office/drawing/2014/main" id="{8AD791CC-D639-E1DC-F60C-29B0244E1FCD}"/>
              </a:ext>
            </a:extLst>
          </p:cNvPr>
          <p:cNvSpPr>
            <a:spLocks noGrp="1" noRot="1" noChangeAspect="1" noChangeArrowheads="1" noTextEdit="1"/>
          </p:cNvSpPr>
          <p:nvPr>
            <p:ph type="sldImg"/>
          </p:nvPr>
        </p:nvSpPr>
        <p:spPr>
          <a:ln/>
        </p:spPr>
      </p:sp>
      <p:sp>
        <p:nvSpPr>
          <p:cNvPr id="200707" name="Notes Placeholder 2">
            <a:extLst>
              <a:ext uri="{FF2B5EF4-FFF2-40B4-BE49-F238E27FC236}">
                <a16:creationId xmlns:a16="http://schemas.microsoft.com/office/drawing/2014/main" id="{E8D932D9-2CE3-8A5A-F21C-391F162E02E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300"/>
          </a:p>
        </p:txBody>
      </p:sp>
      <p:sp>
        <p:nvSpPr>
          <p:cNvPr id="200708" name="Slide Number Placeholder 3">
            <a:extLst>
              <a:ext uri="{FF2B5EF4-FFF2-40B4-BE49-F238E27FC236}">
                <a16:creationId xmlns:a16="http://schemas.microsoft.com/office/drawing/2014/main" id="{42B29F9A-CFFA-4407-CFE1-80AB4A710C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93D0E33-C9D8-4F78-9D0E-050E8790FD64}" type="slidenum">
              <a:rPr lang="en-US" altLang="en-US" sz="1200"/>
              <a:pPr/>
              <a:t>98</a:t>
            </a:fld>
            <a:endParaRPr lang="en-US" altLang="en-US" sz="1200"/>
          </a:p>
        </p:txBody>
      </p:sp>
    </p:spTree>
    <p:extLst>
      <p:ext uri="{BB962C8B-B14F-4D97-AF65-F5344CB8AC3E}">
        <p14:creationId xmlns:p14="http://schemas.microsoft.com/office/powerpoint/2010/main" val="900994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6ED17C7-5AEF-6C38-4764-5A1D40C025A5}"/>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1BCF3622-483D-769C-CF84-D5D249A2099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556" name="Slide Number Placeholder 3">
            <a:extLst>
              <a:ext uri="{FF2B5EF4-FFF2-40B4-BE49-F238E27FC236}">
                <a16:creationId xmlns:a16="http://schemas.microsoft.com/office/drawing/2014/main" id="{0FEF7D83-0F52-36B3-9BD9-6C3B47A205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0A7959D-ADBD-4C1F-A86B-91335B819250}" type="slidenum">
              <a:rPr lang="en-US" altLang="en-US" sz="1200"/>
              <a:pPr/>
              <a:t>9</a:t>
            </a:fld>
            <a:endParaRPr lang="en-US" altLang="en-US" sz="120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a:extLst>
              <a:ext uri="{FF2B5EF4-FFF2-40B4-BE49-F238E27FC236}">
                <a16:creationId xmlns:a16="http://schemas.microsoft.com/office/drawing/2014/main" id="{15011481-A7C1-EDB4-FAFA-46AA7294F2A7}"/>
              </a:ext>
            </a:extLst>
          </p:cNvPr>
          <p:cNvSpPr>
            <a:spLocks noGrp="1" noRot="1" noChangeAspect="1" noChangeArrowheads="1" noTextEdit="1"/>
          </p:cNvSpPr>
          <p:nvPr>
            <p:ph type="sldImg"/>
          </p:nvPr>
        </p:nvSpPr>
        <p:spPr>
          <a:ln/>
        </p:spPr>
      </p:sp>
      <p:sp>
        <p:nvSpPr>
          <p:cNvPr id="202755" name="Notes Placeholder 2">
            <a:extLst>
              <a:ext uri="{FF2B5EF4-FFF2-40B4-BE49-F238E27FC236}">
                <a16:creationId xmlns:a16="http://schemas.microsoft.com/office/drawing/2014/main" id="{C83D60EC-CF9D-0F35-73F4-DF0AC9690A3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2756" name="Slide Number Placeholder 3">
            <a:extLst>
              <a:ext uri="{FF2B5EF4-FFF2-40B4-BE49-F238E27FC236}">
                <a16:creationId xmlns:a16="http://schemas.microsoft.com/office/drawing/2014/main" id="{F8B47CF4-E818-0333-4A7E-EBD1E5476FF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98AE7AB-3FB9-499A-A1F0-AD394585F352}" type="slidenum">
              <a:rPr lang="en-US" altLang="en-US" sz="1200"/>
              <a:pPr/>
              <a:t>99</a:t>
            </a:fld>
            <a:endParaRPr lang="en-US" altLang="en-US" sz="120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a:extLst>
              <a:ext uri="{FF2B5EF4-FFF2-40B4-BE49-F238E27FC236}">
                <a16:creationId xmlns:a16="http://schemas.microsoft.com/office/drawing/2014/main" id="{5C58FE8F-5C64-A1E7-EE6C-58625C16B389}"/>
              </a:ext>
            </a:extLst>
          </p:cNvPr>
          <p:cNvSpPr>
            <a:spLocks noGrp="1" noRot="1" noChangeAspect="1" noChangeArrowheads="1" noTextEdit="1"/>
          </p:cNvSpPr>
          <p:nvPr>
            <p:ph type="sldImg"/>
          </p:nvPr>
        </p:nvSpPr>
        <p:spPr>
          <a:solidFill>
            <a:srgbClr val="FFFFFF"/>
          </a:solidFill>
          <a:ln/>
        </p:spPr>
      </p:sp>
      <p:sp>
        <p:nvSpPr>
          <p:cNvPr id="204803" name="Notes Placeholder 2">
            <a:extLst>
              <a:ext uri="{FF2B5EF4-FFF2-40B4-BE49-F238E27FC236}">
                <a16:creationId xmlns:a16="http://schemas.microsoft.com/office/drawing/2014/main" id="{A661F912-BAEF-1933-7EC5-93E459B36603}"/>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04804" name="Slide Number Placeholder 3">
            <a:extLst>
              <a:ext uri="{FF2B5EF4-FFF2-40B4-BE49-F238E27FC236}">
                <a16:creationId xmlns:a16="http://schemas.microsoft.com/office/drawing/2014/main" id="{9B6E7EF2-4076-9FC1-06A7-26C9598DF968}"/>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0A79513D-1621-4306-B0FA-71BE29FFACB5}" type="slidenum">
              <a:rPr lang="en-US" altLang="en-US" sz="1200"/>
              <a:pPr algn="r"/>
              <a:t>100</a:t>
            </a:fld>
            <a:endParaRPr lang="en-US" altLang="en-US" sz="12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a:extLst>
              <a:ext uri="{FF2B5EF4-FFF2-40B4-BE49-F238E27FC236}">
                <a16:creationId xmlns:a16="http://schemas.microsoft.com/office/drawing/2014/main" id="{F320E0CF-3DDE-82A6-D6DD-C734EAAA28E1}"/>
              </a:ext>
            </a:extLst>
          </p:cNvPr>
          <p:cNvSpPr>
            <a:spLocks noGrp="1" noRot="1" noChangeAspect="1" noChangeArrowheads="1" noTextEdit="1"/>
          </p:cNvSpPr>
          <p:nvPr>
            <p:ph type="sldImg"/>
          </p:nvPr>
        </p:nvSpPr>
        <p:spPr>
          <a:ln/>
        </p:spPr>
      </p:sp>
      <p:sp>
        <p:nvSpPr>
          <p:cNvPr id="206851" name="Notes Placeholder 2">
            <a:extLst>
              <a:ext uri="{FF2B5EF4-FFF2-40B4-BE49-F238E27FC236}">
                <a16:creationId xmlns:a16="http://schemas.microsoft.com/office/drawing/2014/main" id="{C2264C7B-1F4C-663F-8CC7-C36C8F1BCA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a:extLst>
              <a:ext uri="{FF2B5EF4-FFF2-40B4-BE49-F238E27FC236}">
                <a16:creationId xmlns:a16="http://schemas.microsoft.com/office/drawing/2014/main" id="{01D43258-848B-5F9E-9278-AEC2F062B4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B1F1BBC-8A1A-4A16-B6F3-E2E7F70888B0}" type="slidenum">
              <a:rPr lang="en-US" altLang="en-US" sz="1200"/>
              <a:pPr/>
              <a:t>101</a:t>
            </a:fld>
            <a:endParaRPr lang="en-US" altLang="en-US" sz="120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a:extLst>
              <a:ext uri="{FF2B5EF4-FFF2-40B4-BE49-F238E27FC236}">
                <a16:creationId xmlns:a16="http://schemas.microsoft.com/office/drawing/2014/main" id="{FC8EBB15-8C97-9C57-EBAF-58C3B3076174}"/>
              </a:ext>
            </a:extLst>
          </p:cNvPr>
          <p:cNvSpPr>
            <a:spLocks noGrp="1" noRot="1" noChangeAspect="1" noChangeArrowheads="1" noTextEdit="1"/>
          </p:cNvSpPr>
          <p:nvPr>
            <p:ph type="sldImg"/>
          </p:nvPr>
        </p:nvSpPr>
        <p:spPr>
          <a:solidFill>
            <a:srgbClr val="FFFFFF"/>
          </a:solidFill>
          <a:ln/>
        </p:spPr>
      </p:sp>
      <p:sp>
        <p:nvSpPr>
          <p:cNvPr id="208899" name="Notes Placeholder 2">
            <a:extLst>
              <a:ext uri="{FF2B5EF4-FFF2-40B4-BE49-F238E27FC236}">
                <a16:creationId xmlns:a16="http://schemas.microsoft.com/office/drawing/2014/main" id="{80FCEB24-DFA7-130F-9E78-080EEC5BD7E5}"/>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08900" name="Slide Number Placeholder 3">
            <a:extLst>
              <a:ext uri="{FF2B5EF4-FFF2-40B4-BE49-F238E27FC236}">
                <a16:creationId xmlns:a16="http://schemas.microsoft.com/office/drawing/2014/main" id="{E46753FA-1017-C2E5-0F66-56C99C371149}"/>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E81292F-F9D4-46A0-89B2-5D5BD50E32A4}" type="slidenum">
              <a:rPr lang="en-US" altLang="en-US" sz="1200"/>
              <a:pPr algn="r"/>
              <a:t>102</a:t>
            </a:fld>
            <a:endParaRPr lang="en-US" altLang="en-US"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a:extLst>
              <a:ext uri="{FF2B5EF4-FFF2-40B4-BE49-F238E27FC236}">
                <a16:creationId xmlns:a16="http://schemas.microsoft.com/office/drawing/2014/main" id="{2B8A86D0-26D8-D990-5463-48A236F0DC14}"/>
              </a:ext>
            </a:extLst>
          </p:cNvPr>
          <p:cNvSpPr>
            <a:spLocks noGrp="1" noRot="1" noChangeAspect="1" noChangeArrowheads="1" noTextEdit="1"/>
          </p:cNvSpPr>
          <p:nvPr>
            <p:ph type="sldImg"/>
          </p:nvPr>
        </p:nvSpPr>
        <p:spPr>
          <a:ln/>
        </p:spPr>
      </p:sp>
      <p:sp>
        <p:nvSpPr>
          <p:cNvPr id="212995" name="Notes Placeholder 2">
            <a:extLst>
              <a:ext uri="{FF2B5EF4-FFF2-40B4-BE49-F238E27FC236}">
                <a16:creationId xmlns:a16="http://schemas.microsoft.com/office/drawing/2014/main" id="{102DAB57-A1BD-D0A7-5407-A3090D600F4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2996" name="Slide Number Placeholder 3">
            <a:extLst>
              <a:ext uri="{FF2B5EF4-FFF2-40B4-BE49-F238E27FC236}">
                <a16:creationId xmlns:a16="http://schemas.microsoft.com/office/drawing/2014/main" id="{129FE16F-1D22-0AA2-2767-8CB6295AC09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40B11D8-DACD-4004-8351-043733E1B867}" type="slidenum">
              <a:rPr lang="en-US" altLang="en-US" sz="1200"/>
              <a:pPr/>
              <a:t>103</a:t>
            </a:fld>
            <a:endParaRPr lang="en-US" altLang="en-US" sz="120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a:extLst>
              <a:ext uri="{FF2B5EF4-FFF2-40B4-BE49-F238E27FC236}">
                <a16:creationId xmlns:a16="http://schemas.microsoft.com/office/drawing/2014/main" id="{F07A46AF-0913-E8E7-1918-6F577ABAA419}"/>
              </a:ext>
            </a:extLst>
          </p:cNvPr>
          <p:cNvSpPr>
            <a:spLocks noGrp="1" noRot="1" noChangeAspect="1" noChangeArrowheads="1" noTextEdit="1"/>
          </p:cNvSpPr>
          <p:nvPr>
            <p:ph type="sldImg"/>
          </p:nvPr>
        </p:nvSpPr>
        <p:spPr>
          <a:solidFill>
            <a:srgbClr val="FFFFFF"/>
          </a:solidFill>
          <a:ln/>
        </p:spPr>
      </p:sp>
      <p:sp>
        <p:nvSpPr>
          <p:cNvPr id="210947" name="Notes Placeholder 2">
            <a:extLst>
              <a:ext uri="{FF2B5EF4-FFF2-40B4-BE49-F238E27FC236}">
                <a16:creationId xmlns:a16="http://schemas.microsoft.com/office/drawing/2014/main" id="{F3E7B7EE-0453-568D-3BB5-40F8676CDE81}"/>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10948" name="Slide Number Placeholder 3">
            <a:extLst>
              <a:ext uri="{FF2B5EF4-FFF2-40B4-BE49-F238E27FC236}">
                <a16:creationId xmlns:a16="http://schemas.microsoft.com/office/drawing/2014/main" id="{D1E8800F-A1BD-7D3D-A84A-D7F23178E18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8FF2B4D9-46C2-4707-9B46-C947AC784905}" type="slidenum">
              <a:rPr lang="en-US" altLang="en-US" sz="1200"/>
              <a:pPr algn="r"/>
              <a:t>104</a:t>
            </a:fld>
            <a:endParaRPr lang="en-US" altLang="en-US" sz="12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a:extLst>
              <a:ext uri="{FF2B5EF4-FFF2-40B4-BE49-F238E27FC236}">
                <a16:creationId xmlns:a16="http://schemas.microsoft.com/office/drawing/2014/main" id="{3AE89668-BCDF-B98E-4F97-759782E2BCF6}"/>
              </a:ext>
            </a:extLst>
          </p:cNvPr>
          <p:cNvSpPr>
            <a:spLocks noGrp="1" noRot="1" noChangeAspect="1" noChangeArrowheads="1" noTextEdit="1"/>
          </p:cNvSpPr>
          <p:nvPr>
            <p:ph type="sldImg"/>
          </p:nvPr>
        </p:nvSpPr>
        <p:spPr>
          <a:ln/>
        </p:spPr>
      </p:sp>
      <p:sp>
        <p:nvSpPr>
          <p:cNvPr id="215043" name="Notes Placeholder 2">
            <a:extLst>
              <a:ext uri="{FF2B5EF4-FFF2-40B4-BE49-F238E27FC236}">
                <a16:creationId xmlns:a16="http://schemas.microsoft.com/office/drawing/2014/main" id="{E0E1DA12-71B1-30BA-2381-CE280DB0D2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300"/>
          </a:p>
        </p:txBody>
      </p:sp>
      <p:sp>
        <p:nvSpPr>
          <p:cNvPr id="215044" name="Slide Number Placeholder 3">
            <a:extLst>
              <a:ext uri="{FF2B5EF4-FFF2-40B4-BE49-F238E27FC236}">
                <a16:creationId xmlns:a16="http://schemas.microsoft.com/office/drawing/2014/main" id="{BAC5C3BF-2CC3-E79A-6DD2-54BAFC9280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FE0EC1F-3321-466B-B4E9-E9EE6AC465FA}" type="slidenum">
              <a:rPr lang="en-US" altLang="en-US" sz="1200"/>
              <a:pPr/>
              <a:t>105</a:t>
            </a:fld>
            <a:endParaRPr lang="en-US" altLang="en-US" sz="120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a:extLst>
              <a:ext uri="{FF2B5EF4-FFF2-40B4-BE49-F238E27FC236}">
                <a16:creationId xmlns:a16="http://schemas.microsoft.com/office/drawing/2014/main" id="{5C4C545C-6FA6-FD7F-2B49-B2CE208801D3}"/>
              </a:ext>
            </a:extLst>
          </p:cNvPr>
          <p:cNvSpPr>
            <a:spLocks noGrp="1" noRot="1" noChangeAspect="1" noChangeArrowheads="1" noTextEdit="1"/>
          </p:cNvSpPr>
          <p:nvPr>
            <p:ph type="sldImg"/>
          </p:nvPr>
        </p:nvSpPr>
        <p:spPr>
          <a:solidFill>
            <a:srgbClr val="FFFFFF"/>
          </a:solidFill>
          <a:ln/>
        </p:spPr>
      </p:sp>
      <p:sp>
        <p:nvSpPr>
          <p:cNvPr id="217091" name="Notes Placeholder 2">
            <a:extLst>
              <a:ext uri="{FF2B5EF4-FFF2-40B4-BE49-F238E27FC236}">
                <a16:creationId xmlns:a16="http://schemas.microsoft.com/office/drawing/2014/main" id="{F51ED1E2-6D67-BDA8-8F7F-EE33DB019F86}"/>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17092" name="Slide Number Placeholder 3">
            <a:extLst>
              <a:ext uri="{FF2B5EF4-FFF2-40B4-BE49-F238E27FC236}">
                <a16:creationId xmlns:a16="http://schemas.microsoft.com/office/drawing/2014/main" id="{86AA8A35-A75A-B527-C7BB-40D0EF5C80FC}"/>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5B934BBE-33DC-4441-8218-FAE4DC9320EB}" type="slidenum">
              <a:rPr lang="en-US" altLang="en-US" sz="1200"/>
              <a:pPr algn="r"/>
              <a:t>106</a:t>
            </a:fld>
            <a:endParaRPr lang="en-US" altLang="en-US" sz="12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a:extLst>
              <a:ext uri="{FF2B5EF4-FFF2-40B4-BE49-F238E27FC236}">
                <a16:creationId xmlns:a16="http://schemas.microsoft.com/office/drawing/2014/main" id="{0ABF100F-CCC6-1201-0EC9-183D8860179C}"/>
              </a:ext>
            </a:extLst>
          </p:cNvPr>
          <p:cNvSpPr>
            <a:spLocks noGrp="1" noRot="1" noChangeAspect="1" noChangeArrowheads="1" noTextEdit="1"/>
          </p:cNvSpPr>
          <p:nvPr>
            <p:ph type="sldImg"/>
          </p:nvPr>
        </p:nvSpPr>
        <p:spPr>
          <a:solidFill>
            <a:srgbClr val="FFFFFF"/>
          </a:solidFill>
          <a:ln/>
        </p:spPr>
      </p:sp>
      <p:sp>
        <p:nvSpPr>
          <p:cNvPr id="219139" name="Notes Placeholder 2">
            <a:extLst>
              <a:ext uri="{FF2B5EF4-FFF2-40B4-BE49-F238E27FC236}">
                <a16:creationId xmlns:a16="http://schemas.microsoft.com/office/drawing/2014/main" id="{2290D233-A005-BA8D-6551-A43A1BFB0F2D}"/>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19140" name="Slide Number Placeholder 3">
            <a:extLst>
              <a:ext uri="{FF2B5EF4-FFF2-40B4-BE49-F238E27FC236}">
                <a16:creationId xmlns:a16="http://schemas.microsoft.com/office/drawing/2014/main" id="{7A8C86A5-0BFC-9466-0052-D047AD375E6B}"/>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A258A631-9877-4174-957C-3ADD01D9FC30}" type="slidenum">
              <a:rPr lang="en-US" altLang="en-US" sz="1200"/>
              <a:pPr algn="r"/>
              <a:t>107</a:t>
            </a:fld>
            <a:endParaRPr lang="en-US" altLang="en-US" sz="120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a:extLst>
              <a:ext uri="{FF2B5EF4-FFF2-40B4-BE49-F238E27FC236}">
                <a16:creationId xmlns:a16="http://schemas.microsoft.com/office/drawing/2014/main" id="{2CD5ADA4-0271-0F3E-1445-529A60C6AE7F}"/>
              </a:ext>
            </a:extLst>
          </p:cNvPr>
          <p:cNvSpPr>
            <a:spLocks noGrp="1" noRot="1" noChangeAspect="1" noChangeArrowheads="1" noTextEdit="1"/>
          </p:cNvSpPr>
          <p:nvPr>
            <p:ph type="sldImg"/>
          </p:nvPr>
        </p:nvSpPr>
        <p:spPr>
          <a:solidFill>
            <a:srgbClr val="FFFFFF"/>
          </a:solidFill>
          <a:ln/>
        </p:spPr>
      </p:sp>
      <p:sp>
        <p:nvSpPr>
          <p:cNvPr id="221187" name="Notes Placeholder 2">
            <a:extLst>
              <a:ext uri="{FF2B5EF4-FFF2-40B4-BE49-F238E27FC236}">
                <a16:creationId xmlns:a16="http://schemas.microsoft.com/office/drawing/2014/main" id="{A1830C04-01BA-7C0A-A6BB-4D4A15CFC5FA}"/>
              </a:ext>
            </a:extLst>
          </p:cNvPr>
          <p:cNvSpPr>
            <a:spLocks noGrp="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endParaRPr lang="en-US" altLang="en-US"/>
          </a:p>
        </p:txBody>
      </p:sp>
      <p:sp>
        <p:nvSpPr>
          <p:cNvPr id="221188" name="Slide Number Placeholder 3">
            <a:extLst>
              <a:ext uri="{FF2B5EF4-FFF2-40B4-BE49-F238E27FC236}">
                <a16:creationId xmlns:a16="http://schemas.microsoft.com/office/drawing/2014/main" id="{4999D8ED-3349-689D-8439-D1E71E5E1C78}"/>
              </a:ext>
            </a:extLst>
          </p:cNvPr>
          <p:cNvSpPr txBox="1">
            <a:spLocks noGrp="1"/>
          </p:cNvSpPr>
          <p:nvPr/>
        </p:nvSpPr>
        <p:spPr bwMode="auto">
          <a:xfrm>
            <a:off x="3957638" y="8820150"/>
            <a:ext cx="3027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4" tIns="46477" rIns="92954" bIns="46477" anchor="b"/>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fld id="{C3A657FC-9BC5-48BB-A9E8-3C262C91D733}" type="slidenum">
              <a:rPr lang="en-US" altLang="en-US" sz="1200"/>
              <a:pPr algn="r"/>
              <a:t>108</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349D2B94-1249-FCF5-877C-355F606543A7}"/>
              </a:ext>
            </a:extLst>
          </p:cNvPr>
          <p:cNvSpPr>
            <a:spLocks noChangeShapeType="1"/>
          </p:cNvSpPr>
          <p:nvPr/>
        </p:nvSpPr>
        <p:spPr bwMode="auto">
          <a:xfrm>
            <a:off x="914400" y="6172200"/>
            <a:ext cx="10363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8">
            <a:extLst>
              <a:ext uri="{FF2B5EF4-FFF2-40B4-BE49-F238E27FC236}">
                <a16:creationId xmlns:a16="http://schemas.microsoft.com/office/drawing/2014/main" id="{D96BB4C3-BBC4-B79B-CAD7-2B1184DB5741}"/>
              </a:ext>
            </a:extLst>
          </p:cNvPr>
          <p:cNvSpPr>
            <a:spLocks noChangeShapeType="1"/>
          </p:cNvSpPr>
          <p:nvPr/>
        </p:nvSpPr>
        <p:spPr bwMode="auto">
          <a:xfrm>
            <a:off x="1930400" y="1219200"/>
            <a:ext cx="9347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0">
            <a:extLst>
              <a:ext uri="{FF2B5EF4-FFF2-40B4-BE49-F238E27FC236}">
                <a16:creationId xmlns:a16="http://schemas.microsoft.com/office/drawing/2014/main" id="{E148419B-008E-10FD-A638-B42812B527A0}"/>
              </a:ext>
            </a:extLst>
          </p:cNvPr>
          <p:cNvSpPr>
            <a:spLocks noChangeArrowheads="1"/>
          </p:cNvSpPr>
          <p:nvPr/>
        </p:nvSpPr>
        <p:spPr bwMode="auto">
          <a:xfrm>
            <a:off x="508000" y="381000"/>
            <a:ext cx="1219200" cy="762000"/>
          </a:xfrm>
          <a:prstGeom prst="rect">
            <a:avLst/>
          </a:prstGeom>
          <a:noFill/>
          <a:ln>
            <a:noFill/>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a:p>
        </p:txBody>
      </p:sp>
      <p:pic>
        <p:nvPicPr>
          <p:cNvPr id="7" name="Picture 19" descr="F:\Users\JR\Projects\EE543\Graphics\coworker1.gif">
            <a:extLst>
              <a:ext uri="{FF2B5EF4-FFF2-40B4-BE49-F238E27FC236}">
                <a16:creationId xmlns:a16="http://schemas.microsoft.com/office/drawing/2014/main" id="{42329FB4-949A-CDFD-0C9E-393B9943BA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8" y="354013"/>
            <a:ext cx="84137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brand.ucla.edu/wp-content/uploads/2013/08/ucla-logotype-main-11.jpg">
            <a:extLst>
              <a:ext uri="{FF2B5EF4-FFF2-40B4-BE49-F238E27FC236}">
                <a16:creationId xmlns:a16="http://schemas.microsoft.com/office/drawing/2014/main" id="{5118F2E8-2572-44B0-410E-9CED8B01952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9" name="Footer Placeholder 2">
            <a:extLst>
              <a:ext uri="{FF2B5EF4-FFF2-40B4-BE49-F238E27FC236}">
                <a16:creationId xmlns:a16="http://schemas.microsoft.com/office/drawing/2014/main" id="{DEC9CC5E-2C70-B6D8-0C70-DB23EA7A4768}"/>
              </a:ext>
            </a:extLst>
          </p:cNvPr>
          <p:cNvSpPr>
            <a:spLocks noGrp="1"/>
          </p:cNvSpPr>
          <p:nvPr>
            <p:ph type="ftr" sz="quarter" idx="10"/>
          </p:nvPr>
        </p:nvSpPr>
        <p:spPr/>
        <p:txBody>
          <a:bodyPr/>
          <a:lstStyle>
            <a:lvl1pPr>
              <a:defRPr sz="1100" b="1">
                <a:solidFill>
                  <a:srgbClr val="0070C0"/>
                </a:solidFill>
                <a:latin typeface="+mn-lt"/>
              </a:defRPr>
            </a:lvl1pPr>
          </a:lstStyle>
          <a:p>
            <a:pPr>
              <a:defRPr/>
            </a:pPr>
            <a:r>
              <a:rPr lang="en-US" altLang="en-US"/>
              <a:t>Instructor: Jacob Rosen </a:t>
            </a:r>
          </a:p>
          <a:p>
            <a:pPr>
              <a:defRPr/>
            </a:pPr>
            <a:r>
              <a:rPr lang="en-US" altLang="en-US"/>
              <a:t>Advanced Robotic - Department of Mechanical &amp; Aerospace Engineering - UCLA </a:t>
            </a:r>
          </a:p>
        </p:txBody>
      </p:sp>
    </p:spTree>
    <p:extLst>
      <p:ext uri="{BB962C8B-B14F-4D97-AF65-F5344CB8AC3E}">
        <p14:creationId xmlns:p14="http://schemas.microsoft.com/office/powerpoint/2010/main" val="839832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Line 7">
            <a:extLst>
              <a:ext uri="{FF2B5EF4-FFF2-40B4-BE49-F238E27FC236}">
                <a16:creationId xmlns:a16="http://schemas.microsoft.com/office/drawing/2014/main" id="{D972EC7D-0A74-4A0A-301E-7F1BDA9935D9}"/>
              </a:ext>
            </a:extLst>
          </p:cNvPr>
          <p:cNvSpPr>
            <a:spLocks noChangeShapeType="1"/>
          </p:cNvSpPr>
          <p:nvPr/>
        </p:nvSpPr>
        <p:spPr bwMode="auto">
          <a:xfrm>
            <a:off x="914400" y="6172200"/>
            <a:ext cx="10363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 name="Line 8">
            <a:extLst>
              <a:ext uri="{FF2B5EF4-FFF2-40B4-BE49-F238E27FC236}">
                <a16:creationId xmlns:a16="http://schemas.microsoft.com/office/drawing/2014/main" id="{CCFCA21E-F42C-79C7-8137-4AC7AE6CFB2B}"/>
              </a:ext>
            </a:extLst>
          </p:cNvPr>
          <p:cNvSpPr>
            <a:spLocks noChangeShapeType="1"/>
          </p:cNvSpPr>
          <p:nvPr/>
        </p:nvSpPr>
        <p:spPr bwMode="auto">
          <a:xfrm>
            <a:off x="1930400" y="1219200"/>
            <a:ext cx="93472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0">
            <a:extLst>
              <a:ext uri="{FF2B5EF4-FFF2-40B4-BE49-F238E27FC236}">
                <a16:creationId xmlns:a16="http://schemas.microsoft.com/office/drawing/2014/main" id="{DDEBD873-958B-F6AE-DE0C-CE581A37D58F}"/>
              </a:ext>
            </a:extLst>
          </p:cNvPr>
          <p:cNvSpPr>
            <a:spLocks noChangeArrowheads="1"/>
          </p:cNvSpPr>
          <p:nvPr/>
        </p:nvSpPr>
        <p:spPr bwMode="auto">
          <a:xfrm>
            <a:off x="508000" y="381000"/>
            <a:ext cx="1219200" cy="762000"/>
          </a:xfrm>
          <a:prstGeom prst="rect">
            <a:avLst/>
          </a:prstGeom>
          <a:noFill/>
          <a:ln>
            <a:noFill/>
          </a:ln>
        </p:spPr>
        <p:txBody>
          <a:bodyPr wrap="none" anchor="ct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defRPr/>
            </a:pPr>
            <a:endParaRPr lang="en-US" altLang="en-US"/>
          </a:p>
        </p:txBody>
      </p:sp>
      <p:pic>
        <p:nvPicPr>
          <p:cNvPr id="7" name="Picture 19" descr="F:\Users\JR\Projects\EE543\Graphics\coworker1.gif">
            <a:extLst>
              <a:ext uri="{FF2B5EF4-FFF2-40B4-BE49-F238E27FC236}">
                <a16:creationId xmlns:a16="http://schemas.microsoft.com/office/drawing/2014/main" id="{F399D6C5-E8B8-AE53-F2E4-0DB1937BE8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8" y="354013"/>
            <a:ext cx="84137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81F61DF1-A1D4-7714-AC6E-96DA55E08BC6}"/>
              </a:ext>
            </a:extLst>
          </p:cNvPr>
          <p:cNvSpPr>
            <a:spLocks noGrp="1"/>
          </p:cNvSpPr>
          <p:nvPr>
            <p:ph type="ftr" sz="quarter" idx="10"/>
          </p:nvPr>
        </p:nvSpPr>
        <p:spPr/>
        <p:txBody>
          <a:bodyPr/>
          <a:lstStyle>
            <a:lvl1pPr>
              <a:defRPr/>
            </a:lvl1p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5951029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4ED836C-861A-4311-7B83-7AC393402514}"/>
              </a:ext>
            </a:extLst>
          </p:cNvPr>
          <p:cNvSpPr>
            <a:spLocks noGrp="1" noChangeArrowheads="1"/>
          </p:cNvSpPr>
          <p:nvPr>
            <p:ph type="title"/>
          </p:nvPr>
        </p:nvSpPr>
        <p:spPr bwMode="auto">
          <a:xfrm>
            <a:off x="1930400" y="381000"/>
            <a:ext cx="934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2940DB3-5693-524F-0E90-0B68E3832FCD}"/>
              </a:ext>
            </a:extLst>
          </p:cNvPr>
          <p:cNvSpPr>
            <a:spLocks noGrp="1" noChangeArrowheads="1"/>
          </p:cNvSpPr>
          <p:nvPr>
            <p:ph type="body" idx="1"/>
          </p:nvPr>
        </p:nvSpPr>
        <p:spPr bwMode="auto">
          <a:xfrm>
            <a:off x="914400" y="1371600"/>
            <a:ext cx="10363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2" descr="http://brand.ucla.edu/wp-content/uploads/2013/08/ucla-logotype-main-11.jpg">
            <a:extLst>
              <a:ext uri="{FF2B5EF4-FFF2-40B4-BE49-F238E27FC236}">
                <a16:creationId xmlns:a16="http://schemas.microsoft.com/office/drawing/2014/main" id="{F0EA30D1-5F3B-7D23-EB4F-9AE3D73055A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28E46868-9028-63D9-A068-ACE88DDC4748}"/>
              </a:ext>
            </a:extLst>
          </p:cNvPr>
          <p:cNvSpPr>
            <a:spLocks noGrp="1"/>
          </p:cNvSpPr>
          <p:nvPr>
            <p:ph type="ftr" sz="quarter" idx="3"/>
          </p:nvPr>
        </p:nvSpPr>
        <p:spPr>
          <a:xfrm>
            <a:off x="895350" y="6296025"/>
            <a:ext cx="6781800" cy="381000"/>
          </a:xfrm>
          <a:prstGeom prst="rect">
            <a:avLst/>
          </a:prstGeom>
        </p:spPr>
        <p:txBody>
          <a:bodyPr/>
          <a:lstStyle>
            <a:lvl1pPr>
              <a:defRPr sz="1100" b="1">
                <a:solidFill>
                  <a:srgbClr val="0070C0"/>
                </a:solidFill>
                <a:latin typeface="+mn-lt"/>
              </a:defRPr>
            </a:lvl1pPr>
          </a:lstStyle>
          <a:p>
            <a:pPr>
              <a:defRPr/>
            </a:pPr>
            <a:r>
              <a:rPr lang="en-US" altLang="en-US"/>
              <a:t>Instructor: Jacob Rosen </a:t>
            </a:r>
          </a:p>
          <a:p>
            <a:pPr>
              <a:defRPr/>
            </a:pPr>
            <a:r>
              <a:rPr lang="en-US" altLang="en-US"/>
              <a:t>Advanced Robotic - Department of Mechanical &amp; Aerospace Engineering - UCLA </a:t>
            </a: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Lst>
  <p:hf sldNum="0" hdr="0" dt="0"/>
  <p:txStyles>
    <p:titleStyle>
      <a:lvl1pPr algn="ctr" rtl="0" eaLnBrk="0" fontAlgn="base" hangingPunct="0">
        <a:spcBef>
          <a:spcPct val="0"/>
        </a:spcBef>
        <a:spcAft>
          <a:spcPct val="0"/>
        </a:spcAft>
        <a:defRPr sz="2000" b="1">
          <a:solidFill>
            <a:srgbClr val="000099"/>
          </a:solidFill>
          <a:latin typeface="Arial" charset="0"/>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p:titleStyle>
    <p:bodyStyle>
      <a:lvl1pPr marL="342900" indent="-342900" algn="l" rtl="0" eaLnBrk="0" fontAlgn="base" hangingPunct="0">
        <a:spcBef>
          <a:spcPct val="20000"/>
        </a:spcBef>
        <a:spcAft>
          <a:spcPct val="0"/>
        </a:spcAft>
        <a:buChar char="•"/>
        <a:defRPr sz="16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1600">
          <a:solidFill>
            <a:schemeClr val="tx1"/>
          </a:solidFill>
          <a:latin typeface="Arial" charset="0"/>
        </a:defRPr>
      </a:lvl2pPr>
      <a:lvl3pPr marL="1143000" indent="-228600" algn="l" rtl="0" eaLnBrk="0" fontAlgn="base" hangingPunct="0">
        <a:spcBef>
          <a:spcPct val="20000"/>
        </a:spcBef>
        <a:spcAft>
          <a:spcPct val="0"/>
        </a:spcAft>
        <a:buChar char="•"/>
        <a:defRPr sz="1600">
          <a:solidFill>
            <a:schemeClr val="tx1"/>
          </a:solidFill>
          <a:latin typeface="Arial" charset="0"/>
        </a:defRPr>
      </a:lvl3pPr>
      <a:lvl4pPr marL="1600200" indent="-228600" algn="l" rtl="0" eaLnBrk="0" fontAlgn="base" hangingPunct="0">
        <a:spcBef>
          <a:spcPct val="20000"/>
        </a:spcBef>
        <a:spcAft>
          <a:spcPct val="0"/>
        </a:spcAft>
        <a:buChar char="–"/>
        <a:defRPr sz="1600">
          <a:solidFill>
            <a:schemeClr val="tx1"/>
          </a:solidFill>
          <a:latin typeface="Arial" charset="0"/>
        </a:defRPr>
      </a:lvl4pPr>
      <a:lvl5pPr marL="2057400" indent="-228600" algn="l" rtl="0" eaLnBrk="0" fontAlgn="base" hangingPunct="0">
        <a:spcBef>
          <a:spcPct val="20000"/>
        </a:spcBef>
        <a:spcAft>
          <a:spcPct val="0"/>
        </a:spcAft>
        <a:buChar char="»"/>
        <a:defRPr sz="1600">
          <a:solidFill>
            <a:schemeClr val="tx1"/>
          </a:solidFill>
          <a:latin typeface="Arial"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video" Target="https://www.youtube.com/embed/FlfUFT_4ok8" TargetMode="External"/><Relationship Id="rId4" Type="http://schemas.openxmlformats.org/officeDocument/2006/relationships/image" Target="../media/image10.jpeg"/></Relationships>
</file>

<file path=ppt/slides/_rels/slide100.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oleObject" Target="../embeddings/oleObject48.bin"/><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customXml" Target="../ink/ink56.xml"/><Relationship Id="rId5" Type="http://schemas.openxmlformats.org/officeDocument/2006/relationships/image" Target="../media/image1.jpeg"/><Relationship Id="rId4" Type="http://schemas.openxmlformats.org/officeDocument/2006/relationships/image" Target="../media/image134.wmf"/></Relationships>
</file>

<file path=ppt/slides/_rels/slide10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36.png"/><Relationship Id="rId7" Type="http://schemas.openxmlformats.org/officeDocument/2006/relationships/customXml" Target="../ink/ink58.xm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89.png"/><Relationship Id="rId4" Type="http://schemas.openxmlformats.org/officeDocument/2006/relationships/customXml" Target="../ink/ink57.xml"/></Relationships>
</file>

<file path=ppt/slides/_rels/slide10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3" Type="http://schemas.openxmlformats.org/officeDocument/2006/relationships/image" Target="../media/image195.png"/><Relationship Id="rId18" Type="http://schemas.openxmlformats.org/officeDocument/2006/relationships/customXml" Target="../ink/ink63.xml"/><Relationship Id="rId26" Type="http://schemas.openxmlformats.org/officeDocument/2006/relationships/customXml" Target="../ink/ink67.xml"/><Relationship Id="rId39" Type="http://schemas.openxmlformats.org/officeDocument/2006/relationships/image" Target="../media/image208.png"/><Relationship Id="rId21" Type="http://schemas.openxmlformats.org/officeDocument/2006/relationships/image" Target="../media/image199.png"/><Relationship Id="rId34" Type="http://schemas.openxmlformats.org/officeDocument/2006/relationships/customXml" Target="../ink/ink71.xml"/><Relationship Id="rId42" Type="http://schemas.openxmlformats.org/officeDocument/2006/relationships/customXml" Target="../ink/ink75.xml"/><Relationship Id="rId47" Type="http://schemas.openxmlformats.org/officeDocument/2006/relationships/image" Target="../media/image212.png"/><Relationship Id="rId50" Type="http://schemas.openxmlformats.org/officeDocument/2006/relationships/customXml" Target="../ink/ink79.xml"/><Relationship Id="rId55" Type="http://schemas.openxmlformats.org/officeDocument/2006/relationships/image" Target="../media/image216.png"/><Relationship Id="rId7" Type="http://schemas.openxmlformats.org/officeDocument/2006/relationships/oleObject" Target="../embeddings/oleObject51.bin"/><Relationship Id="rId2" Type="http://schemas.openxmlformats.org/officeDocument/2006/relationships/notesSlide" Target="../notesSlides/notesSlide96.xml"/><Relationship Id="rId16" Type="http://schemas.openxmlformats.org/officeDocument/2006/relationships/customXml" Target="../ink/ink62.xml"/><Relationship Id="rId29" Type="http://schemas.openxmlformats.org/officeDocument/2006/relationships/image" Target="../media/image203.png"/><Relationship Id="rId11" Type="http://schemas.openxmlformats.org/officeDocument/2006/relationships/image" Target="../media/image194.png"/><Relationship Id="rId24" Type="http://schemas.openxmlformats.org/officeDocument/2006/relationships/customXml" Target="../ink/ink66.xml"/><Relationship Id="rId32" Type="http://schemas.openxmlformats.org/officeDocument/2006/relationships/customXml" Target="../ink/ink70.xml"/><Relationship Id="rId37" Type="http://schemas.openxmlformats.org/officeDocument/2006/relationships/image" Target="../media/image207.png"/><Relationship Id="rId40" Type="http://schemas.openxmlformats.org/officeDocument/2006/relationships/customXml" Target="../ink/ink74.xml"/><Relationship Id="rId45" Type="http://schemas.openxmlformats.org/officeDocument/2006/relationships/image" Target="../media/image211.png"/><Relationship Id="rId53" Type="http://schemas.openxmlformats.org/officeDocument/2006/relationships/image" Target="../media/image215.png"/><Relationship Id="rId58" Type="http://schemas.openxmlformats.org/officeDocument/2006/relationships/image" Target="../media/image1.jpeg"/><Relationship Id="rId5" Type="http://schemas.openxmlformats.org/officeDocument/2006/relationships/oleObject" Target="../embeddings/oleObject50.bin"/><Relationship Id="rId19" Type="http://schemas.openxmlformats.org/officeDocument/2006/relationships/image" Target="../media/image198.png"/><Relationship Id="rId4" Type="http://schemas.openxmlformats.org/officeDocument/2006/relationships/image" Target="../media/image137.wmf"/><Relationship Id="rId9" Type="http://schemas.openxmlformats.org/officeDocument/2006/relationships/customXml" Target="../ink/ink59.xml"/><Relationship Id="rId14" Type="http://schemas.openxmlformats.org/officeDocument/2006/relationships/customXml" Target="../ink/ink61.xml"/><Relationship Id="rId22" Type="http://schemas.openxmlformats.org/officeDocument/2006/relationships/customXml" Target="../ink/ink65.xml"/><Relationship Id="rId27" Type="http://schemas.openxmlformats.org/officeDocument/2006/relationships/image" Target="../media/image202.png"/><Relationship Id="rId30" Type="http://schemas.openxmlformats.org/officeDocument/2006/relationships/customXml" Target="../ink/ink69.xml"/><Relationship Id="rId35" Type="http://schemas.openxmlformats.org/officeDocument/2006/relationships/image" Target="../media/image206.png"/><Relationship Id="rId43" Type="http://schemas.openxmlformats.org/officeDocument/2006/relationships/image" Target="../media/image210.png"/><Relationship Id="rId48" Type="http://schemas.openxmlformats.org/officeDocument/2006/relationships/customXml" Target="../ink/ink78.xml"/><Relationship Id="rId56" Type="http://schemas.openxmlformats.org/officeDocument/2006/relationships/customXml" Target="../ink/ink82.xml"/><Relationship Id="rId8" Type="http://schemas.openxmlformats.org/officeDocument/2006/relationships/image" Target="../media/image139.wmf"/><Relationship Id="rId51" Type="http://schemas.openxmlformats.org/officeDocument/2006/relationships/image" Target="../media/image214.png"/><Relationship Id="rId3" Type="http://schemas.openxmlformats.org/officeDocument/2006/relationships/oleObject" Target="../embeddings/oleObject49.bin"/><Relationship Id="rId12" Type="http://schemas.openxmlformats.org/officeDocument/2006/relationships/customXml" Target="../ink/ink60.xml"/><Relationship Id="rId17" Type="http://schemas.openxmlformats.org/officeDocument/2006/relationships/image" Target="../media/image197.png"/><Relationship Id="rId25" Type="http://schemas.openxmlformats.org/officeDocument/2006/relationships/image" Target="../media/image201.png"/><Relationship Id="rId33" Type="http://schemas.openxmlformats.org/officeDocument/2006/relationships/image" Target="../media/image205.png"/><Relationship Id="rId38" Type="http://schemas.openxmlformats.org/officeDocument/2006/relationships/customXml" Target="../ink/ink73.xml"/><Relationship Id="rId46" Type="http://schemas.openxmlformats.org/officeDocument/2006/relationships/customXml" Target="../ink/ink77.xml"/><Relationship Id="rId59" Type="http://schemas.openxmlformats.org/officeDocument/2006/relationships/customXml" Target="../ink/ink83.xml"/><Relationship Id="rId20" Type="http://schemas.openxmlformats.org/officeDocument/2006/relationships/customXml" Target="../ink/ink64.xml"/><Relationship Id="rId41" Type="http://schemas.openxmlformats.org/officeDocument/2006/relationships/image" Target="../media/image209.png"/><Relationship Id="rId54" Type="http://schemas.openxmlformats.org/officeDocument/2006/relationships/customXml" Target="../ink/ink81.xml"/><Relationship Id="rId1" Type="http://schemas.openxmlformats.org/officeDocument/2006/relationships/slideLayout" Target="../slideLayouts/slideLayout2.xml"/><Relationship Id="rId6" Type="http://schemas.openxmlformats.org/officeDocument/2006/relationships/image" Target="../media/image138.wmf"/><Relationship Id="rId15" Type="http://schemas.openxmlformats.org/officeDocument/2006/relationships/image" Target="../media/image196.png"/><Relationship Id="rId23" Type="http://schemas.openxmlformats.org/officeDocument/2006/relationships/image" Target="../media/image200.png"/><Relationship Id="rId28" Type="http://schemas.openxmlformats.org/officeDocument/2006/relationships/customXml" Target="../ink/ink68.xml"/><Relationship Id="rId36" Type="http://schemas.openxmlformats.org/officeDocument/2006/relationships/customXml" Target="../ink/ink72.xml"/><Relationship Id="rId49" Type="http://schemas.openxmlformats.org/officeDocument/2006/relationships/image" Target="../media/image213.png"/><Relationship Id="rId57" Type="http://schemas.openxmlformats.org/officeDocument/2006/relationships/image" Target="../media/image217.png"/><Relationship Id="rId31" Type="http://schemas.openxmlformats.org/officeDocument/2006/relationships/image" Target="../media/image204.png"/><Relationship Id="rId44" Type="http://schemas.openxmlformats.org/officeDocument/2006/relationships/customXml" Target="../ink/ink76.xml"/><Relationship Id="rId52" Type="http://schemas.openxmlformats.org/officeDocument/2006/relationships/customXml" Target="../ink/ink80.xml"/><Relationship Id="rId60" Type="http://schemas.openxmlformats.org/officeDocument/2006/relationships/image" Target="../media/image218.png"/></Relationships>
</file>

<file path=ppt/slides/_rels/slide10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76.png"/><Relationship Id="rId4" Type="http://schemas.openxmlformats.org/officeDocument/2006/relationships/image" Target="../media/image175.png"/></Relationships>
</file>

<file path=ppt/slides/_rels/slide107.xml.rels><?xml version="1.0" encoding="UTF-8" standalone="yes"?>
<Relationships xmlns="http://schemas.openxmlformats.org/package/2006/relationships"><Relationship Id="rId13" Type="http://schemas.openxmlformats.org/officeDocument/2006/relationships/image" Target="../media/image224.png"/><Relationship Id="rId18" Type="http://schemas.openxmlformats.org/officeDocument/2006/relationships/customXml" Target="../ink/ink89.xml"/><Relationship Id="rId3" Type="http://schemas.openxmlformats.org/officeDocument/2006/relationships/oleObject" Target="../embeddings/oleObject52.bin"/><Relationship Id="rId7" Type="http://schemas.openxmlformats.org/officeDocument/2006/relationships/customXml" Target="../ink/ink84.xml"/><Relationship Id="rId12" Type="http://schemas.openxmlformats.org/officeDocument/2006/relationships/customXml" Target="../ink/ink86.xml"/><Relationship Id="rId17" Type="http://schemas.openxmlformats.org/officeDocument/2006/relationships/image" Target="../media/image226.png"/><Relationship Id="rId2" Type="http://schemas.openxmlformats.org/officeDocument/2006/relationships/notesSlide" Target="../notesSlides/notesSlide98.xml"/><Relationship Id="rId16" Type="http://schemas.openxmlformats.org/officeDocument/2006/relationships/customXml" Target="../ink/ink88.xml"/><Relationship Id="rId20"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1.wmf"/><Relationship Id="rId11" Type="http://schemas.openxmlformats.org/officeDocument/2006/relationships/image" Target="../media/image223.png"/><Relationship Id="rId5" Type="http://schemas.openxmlformats.org/officeDocument/2006/relationships/oleObject" Target="../embeddings/oleObject53.bin"/><Relationship Id="rId15" Type="http://schemas.openxmlformats.org/officeDocument/2006/relationships/image" Target="../media/image225.png"/><Relationship Id="rId10" Type="http://schemas.openxmlformats.org/officeDocument/2006/relationships/customXml" Target="../ink/ink85.xml"/><Relationship Id="rId19" Type="http://schemas.openxmlformats.org/officeDocument/2006/relationships/image" Target="../media/image227.png"/><Relationship Id="rId4" Type="http://schemas.openxmlformats.org/officeDocument/2006/relationships/image" Target="../media/image140.wmf"/><Relationship Id="rId9" Type="http://schemas.openxmlformats.org/officeDocument/2006/relationships/image" Target="../media/image222.png"/><Relationship Id="rId14" Type="http://schemas.openxmlformats.org/officeDocument/2006/relationships/customXml" Target="../ink/ink87.xml"/></Relationships>
</file>

<file path=ppt/slides/_rels/slide108.xml.rels><?xml version="1.0" encoding="UTF-8" standalone="yes"?>
<Relationships xmlns="http://schemas.openxmlformats.org/package/2006/relationships"><Relationship Id="rId8" Type="http://schemas.openxmlformats.org/officeDocument/2006/relationships/image" Target="../media/image144.wmf"/><Relationship Id="rId13" Type="http://schemas.openxmlformats.org/officeDocument/2006/relationships/image" Target="../media/image233.png"/><Relationship Id="rId18" Type="http://schemas.openxmlformats.org/officeDocument/2006/relationships/customXml" Target="../ink/ink93.xml"/><Relationship Id="rId26" Type="http://schemas.openxmlformats.org/officeDocument/2006/relationships/image" Target="../media/image1.jpeg"/><Relationship Id="rId3" Type="http://schemas.openxmlformats.org/officeDocument/2006/relationships/oleObject" Target="../embeddings/oleObject54.bin"/><Relationship Id="rId21" Type="http://schemas.openxmlformats.org/officeDocument/2006/relationships/image" Target="../media/image237.png"/><Relationship Id="rId7" Type="http://schemas.openxmlformats.org/officeDocument/2006/relationships/oleObject" Target="../embeddings/oleObject56.bin"/><Relationship Id="rId17" Type="http://schemas.openxmlformats.org/officeDocument/2006/relationships/image" Target="../media/image235.png"/><Relationship Id="rId25" Type="http://schemas.openxmlformats.org/officeDocument/2006/relationships/image" Target="../media/image239.png"/><Relationship Id="rId2" Type="http://schemas.openxmlformats.org/officeDocument/2006/relationships/notesSlide" Target="../notesSlides/notesSlide99.xml"/><Relationship Id="rId16" Type="http://schemas.openxmlformats.org/officeDocument/2006/relationships/customXml" Target="../ink/ink92.xml"/><Relationship Id="rId20" Type="http://schemas.openxmlformats.org/officeDocument/2006/relationships/customXml" Target="../ink/ink94.xml"/><Relationship Id="rId1" Type="http://schemas.openxmlformats.org/officeDocument/2006/relationships/slideLayout" Target="../slideLayouts/slideLayout2.xml"/><Relationship Id="rId6" Type="http://schemas.openxmlformats.org/officeDocument/2006/relationships/image" Target="../media/image143.wmf"/><Relationship Id="rId11" Type="http://schemas.openxmlformats.org/officeDocument/2006/relationships/customXml" Target="../ink/ink90.xml"/><Relationship Id="rId24" Type="http://schemas.openxmlformats.org/officeDocument/2006/relationships/customXml" Target="../ink/ink96.xml"/><Relationship Id="rId5" Type="http://schemas.openxmlformats.org/officeDocument/2006/relationships/oleObject" Target="../embeddings/oleObject55.bin"/><Relationship Id="rId15" Type="http://schemas.openxmlformats.org/officeDocument/2006/relationships/image" Target="../media/image234.png"/><Relationship Id="rId23" Type="http://schemas.openxmlformats.org/officeDocument/2006/relationships/image" Target="../media/image238.png"/><Relationship Id="rId10" Type="http://schemas.openxmlformats.org/officeDocument/2006/relationships/image" Target="../media/image145.wmf"/><Relationship Id="rId19" Type="http://schemas.openxmlformats.org/officeDocument/2006/relationships/image" Target="../media/image236.png"/><Relationship Id="rId4" Type="http://schemas.openxmlformats.org/officeDocument/2006/relationships/image" Target="../media/image142.wmf"/><Relationship Id="rId9" Type="http://schemas.openxmlformats.org/officeDocument/2006/relationships/oleObject" Target="../embeddings/oleObject57.bin"/><Relationship Id="rId14" Type="http://schemas.openxmlformats.org/officeDocument/2006/relationships/customXml" Target="../ink/ink91.xml"/><Relationship Id="rId22" Type="http://schemas.openxmlformats.org/officeDocument/2006/relationships/customXml" Target="../ink/ink95.xml"/></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58.bin"/><Relationship Id="rId7" Type="http://schemas.openxmlformats.org/officeDocument/2006/relationships/customXml" Target="../ink/ink97.xml"/><Relationship Id="rId12" Type="http://schemas.openxmlformats.org/officeDocument/2006/relationships/image" Target="../media/image1.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47.wmf"/><Relationship Id="rId11" Type="http://schemas.openxmlformats.org/officeDocument/2006/relationships/image" Target="../media/image243.png"/><Relationship Id="rId5" Type="http://schemas.openxmlformats.org/officeDocument/2006/relationships/oleObject" Target="../embeddings/oleObject59.bin"/><Relationship Id="rId10" Type="http://schemas.openxmlformats.org/officeDocument/2006/relationships/customXml" Target="../ink/ink98.xml"/><Relationship Id="rId4" Type="http://schemas.openxmlformats.org/officeDocument/2006/relationships/image" Target="../media/image146.wmf"/><Relationship Id="rId9" Type="http://schemas.openxmlformats.org/officeDocument/2006/relationships/image" Target="../media/image24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48.w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customXml" Target="../ink/ink99.xm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245.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3" Type="http://schemas.openxmlformats.org/officeDocument/2006/relationships/image" Target="../media/image229.png"/><Relationship Id="rId18" Type="http://schemas.openxmlformats.org/officeDocument/2006/relationships/image" Target="../media/image177.png"/><Relationship Id="rId26" Type="http://schemas.openxmlformats.org/officeDocument/2006/relationships/image" Target="../media/image252.png"/><Relationship Id="rId3" Type="http://schemas.openxmlformats.org/officeDocument/2006/relationships/image" Target="../media/image186.png"/><Relationship Id="rId21" Type="http://schemas.openxmlformats.org/officeDocument/2006/relationships/image" Target="../media/image180.png"/><Relationship Id="rId34" Type="http://schemas.openxmlformats.org/officeDocument/2006/relationships/image" Target="../media/image260.png"/><Relationship Id="rId7" Type="http://schemas.openxmlformats.org/officeDocument/2006/relationships/image" Target="../media/image192.png"/><Relationship Id="rId12" Type="http://schemas.openxmlformats.org/officeDocument/2006/relationships/image" Target="../media/image228.png"/><Relationship Id="rId17" Type="http://schemas.openxmlformats.org/officeDocument/2006/relationships/image" Target="../media/image172.png"/><Relationship Id="rId25" Type="http://schemas.openxmlformats.org/officeDocument/2006/relationships/image" Target="../media/image184.png"/><Relationship Id="rId33" Type="http://schemas.openxmlformats.org/officeDocument/2006/relationships/image" Target="../media/image259.png"/><Relationship Id="rId2" Type="http://schemas.openxmlformats.org/officeDocument/2006/relationships/notesSlide" Target="../notesSlides/notesSlide104.xml"/><Relationship Id="rId16" Type="http://schemas.openxmlformats.org/officeDocument/2006/relationships/image" Target="../media/image170.png"/><Relationship Id="rId20" Type="http://schemas.openxmlformats.org/officeDocument/2006/relationships/image" Target="../media/image179.png"/><Relationship Id="rId29"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221.png"/><Relationship Id="rId24" Type="http://schemas.openxmlformats.org/officeDocument/2006/relationships/image" Target="../media/image183.png"/><Relationship Id="rId32" Type="http://schemas.openxmlformats.org/officeDocument/2006/relationships/image" Target="../media/image258.png"/><Relationship Id="rId5" Type="http://schemas.openxmlformats.org/officeDocument/2006/relationships/image" Target="../media/image188.png"/><Relationship Id="rId15" Type="http://schemas.openxmlformats.org/officeDocument/2006/relationships/image" Target="../media/image168.png"/><Relationship Id="rId23" Type="http://schemas.openxmlformats.org/officeDocument/2006/relationships/image" Target="../media/image182.png"/><Relationship Id="rId28" Type="http://schemas.openxmlformats.org/officeDocument/2006/relationships/image" Target="../media/image254.png"/><Relationship Id="rId10" Type="http://schemas.openxmlformats.org/officeDocument/2006/relationships/image" Target="../media/image220.png"/><Relationship Id="rId19" Type="http://schemas.openxmlformats.org/officeDocument/2006/relationships/image" Target="../media/image178.png"/><Relationship Id="rId31" Type="http://schemas.openxmlformats.org/officeDocument/2006/relationships/image" Target="../media/image257.png"/><Relationship Id="rId4" Type="http://schemas.openxmlformats.org/officeDocument/2006/relationships/image" Target="../media/image187.png"/><Relationship Id="rId9" Type="http://schemas.openxmlformats.org/officeDocument/2006/relationships/image" Target="../media/image219.png"/><Relationship Id="rId14" Type="http://schemas.openxmlformats.org/officeDocument/2006/relationships/image" Target="../media/image166.png"/><Relationship Id="rId22" Type="http://schemas.openxmlformats.org/officeDocument/2006/relationships/image" Target="../media/image181.png"/><Relationship Id="rId27" Type="http://schemas.openxmlformats.org/officeDocument/2006/relationships/image" Target="../media/image253.png"/><Relationship Id="rId30" Type="http://schemas.openxmlformats.org/officeDocument/2006/relationships/image" Target="../media/image256.png"/><Relationship Id="rId8" Type="http://schemas.openxmlformats.org/officeDocument/2006/relationships/image" Target="../media/image193.png"/></Relationships>
</file>

<file path=ppt/slides/_rels/slide11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8.png"/><Relationship Id="rId3" Type="http://schemas.openxmlformats.org/officeDocument/2006/relationships/image" Target="../media/image1840.png"/><Relationship Id="rId7" Type="http://schemas.openxmlformats.org/officeDocument/2006/relationships/image" Target="../media/image232.png"/><Relationship Id="rId12" Type="http://schemas.openxmlformats.org/officeDocument/2006/relationships/image" Target="../media/image247.pn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46.png"/><Relationship Id="rId5" Type="http://schemas.openxmlformats.org/officeDocument/2006/relationships/image" Target="../media/image231.png"/><Relationship Id="rId10" Type="http://schemas.openxmlformats.org/officeDocument/2006/relationships/image" Target="../media/image244.png"/><Relationship Id="rId4" Type="http://schemas.openxmlformats.org/officeDocument/2006/relationships/image" Target="../media/image2301.png"/><Relationship Id="rId9" Type="http://schemas.openxmlformats.org/officeDocument/2006/relationships/image" Target="../media/image241.png"/><Relationship Id="rId14" Type="http://schemas.openxmlformats.org/officeDocument/2006/relationships/image" Target="../media/image249.png"/></Relationships>
</file>

<file path=ppt/slides/_rels/slide122.xml.rels><?xml version="1.0" encoding="UTF-8" standalone="yes"?>
<Relationships xmlns="http://schemas.openxmlformats.org/package/2006/relationships"><Relationship Id="rId8" Type="http://schemas.openxmlformats.org/officeDocument/2006/relationships/image" Target="../media/image1930.png"/><Relationship Id="rId13" Type="http://schemas.openxmlformats.org/officeDocument/2006/relationships/image" Target="../media/image240.png"/><Relationship Id="rId18" Type="http://schemas.openxmlformats.org/officeDocument/2006/relationships/image" Target="../media/image248.png"/><Relationship Id="rId3" Type="http://schemas.openxmlformats.org/officeDocument/2006/relationships/image" Target="../media/image1860.png"/><Relationship Id="rId7" Type="http://schemas.openxmlformats.org/officeDocument/2006/relationships/image" Target="../media/image1920.png"/><Relationship Id="rId12" Type="http://schemas.openxmlformats.org/officeDocument/2006/relationships/image" Target="../media/image232.png"/><Relationship Id="rId17" Type="http://schemas.openxmlformats.org/officeDocument/2006/relationships/image" Target="../media/image247.png"/><Relationship Id="rId2" Type="http://schemas.openxmlformats.org/officeDocument/2006/relationships/notesSlide" Target="../notesSlides/notesSlide111.xml"/><Relationship Id="rId16" Type="http://schemas.openxmlformats.org/officeDocument/2006/relationships/image" Target="../media/image246.png"/><Relationship Id="rId20"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910.png"/><Relationship Id="rId11" Type="http://schemas.openxmlformats.org/officeDocument/2006/relationships/image" Target="../media/image170.png"/><Relationship Id="rId5" Type="http://schemas.openxmlformats.org/officeDocument/2006/relationships/image" Target="../media/image1870.png"/><Relationship Id="rId15" Type="http://schemas.openxmlformats.org/officeDocument/2006/relationships/image" Target="../media/image244.png"/><Relationship Id="rId10" Type="http://schemas.openxmlformats.org/officeDocument/2006/relationships/image" Target="../media/image231.png"/><Relationship Id="rId19" Type="http://schemas.openxmlformats.org/officeDocument/2006/relationships/image" Target="../media/image249.png"/><Relationship Id="rId9" Type="http://schemas.openxmlformats.org/officeDocument/2006/relationships/image" Target="../media/image2301.png"/><Relationship Id="rId14" Type="http://schemas.openxmlformats.org/officeDocument/2006/relationships/image" Target="../media/image241.png"/></Relationships>
</file>

<file path=ppt/slides/_rels/slide123.xml.rels><?xml version="1.0" encoding="UTF-8" standalone="yes"?>
<Relationships xmlns="http://schemas.openxmlformats.org/package/2006/relationships"><Relationship Id="rId8" Type="http://schemas.openxmlformats.org/officeDocument/2006/relationships/oleObject" Target="../embeddings/oleObject63.bin"/><Relationship Id="rId3" Type="http://schemas.openxmlformats.org/officeDocument/2006/relationships/image" Target="../media/image185.png"/><Relationship Id="rId7" Type="http://schemas.openxmlformats.org/officeDocument/2006/relationships/image" Target="../media/image187.wmf"/><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oleObject" Target="../embeddings/oleObject62.bin"/><Relationship Id="rId5" Type="http://schemas.openxmlformats.org/officeDocument/2006/relationships/image" Target="../media/image186.wmf"/><Relationship Id="rId4" Type="http://schemas.openxmlformats.org/officeDocument/2006/relationships/oleObject" Target="../embeddings/oleObject61.bin"/><Relationship Id="rId9" Type="http://schemas.openxmlformats.org/officeDocument/2006/relationships/image" Target="../media/image188.wmf"/></Relationships>
</file>

<file path=ppt/slides/_rels/slide12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280.png"/><Relationship Id="rId3" Type="http://schemas.openxmlformats.org/officeDocument/2006/relationships/image" Target="../media/image2190.png"/><Relationship Id="rId7" Type="http://schemas.openxmlformats.org/officeDocument/2006/relationships/image" Target="../media/image191.png"/><Relationship Id="rId12" Type="http://schemas.openxmlformats.org/officeDocument/2006/relationships/image" Target="../media/image279.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276.png"/><Relationship Id="rId11" Type="http://schemas.openxmlformats.org/officeDocument/2006/relationships/image" Target="../media/image220.png"/><Relationship Id="rId5" Type="http://schemas.openxmlformats.org/officeDocument/2006/relationships/image" Target="../media/image2211.png"/><Relationship Id="rId10" Type="http://schemas.openxmlformats.org/officeDocument/2006/relationships/image" Target="../media/image278.png"/><Relationship Id="rId9" Type="http://schemas.openxmlformats.org/officeDocument/2006/relationships/image" Target="../media/image193.png"/></Relationships>
</file>

<file path=ppt/slides/_rels/slide126.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279.png"/><Relationship Id="rId3" Type="http://schemas.openxmlformats.org/officeDocument/2006/relationships/image" Target="../media/image2280.png"/><Relationship Id="rId7" Type="http://schemas.openxmlformats.org/officeDocument/2006/relationships/image" Target="../media/image276.png"/><Relationship Id="rId12" Type="http://schemas.openxmlformats.org/officeDocument/2006/relationships/image" Target="../media/image221.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1920.png"/><Relationship Id="rId11" Type="http://schemas.openxmlformats.org/officeDocument/2006/relationships/image" Target="../media/image220.png"/><Relationship Id="rId5" Type="http://schemas.openxmlformats.org/officeDocument/2006/relationships/image" Target="../media/image1910.png"/><Relationship Id="rId10" Type="http://schemas.openxmlformats.org/officeDocument/2006/relationships/image" Target="../media/image278.png"/><Relationship Id="rId4" Type="http://schemas.openxmlformats.org/officeDocument/2006/relationships/image" Target="../media/image1870.png"/><Relationship Id="rId9" Type="http://schemas.openxmlformats.org/officeDocument/2006/relationships/image" Target="../media/image193.png"/><Relationship Id="rId14" Type="http://schemas.openxmlformats.org/officeDocument/2006/relationships/image" Target="../media/image280.png"/></Relationships>
</file>

<file path=ppt/slides/_rels/slide127.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290.png"/><Relationship Id="rId7" Type="http://schemas.openxmlformats.org/officeDocument/2006/relationships/image" Target="../media/image193.png"/><Relationship Id="rId12" Type="http://schemas.openxmlformats.org/officeDocument/2006/relationships/image" Target="../media/image280.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277.png"/><Relationship Id="rId11" Type="http://schemas.openxmlformats.org/officeDocument/2006/relationships/image" Target="../media/image279.png"/><Relationship Id="rId5" Type="http://schemas.openxmlformats.org/officeDocument/2006/relationships/image" Target="../media/image191.png"/><Relationship Id="rId10" Type="http://schemas.openxmlformats.org/officeDocument/2006/relationships/image" Target="../media/image221.png"/><Relationship Id="rId4" Type="http://schemas.openxmlformats.org/officeDocument/2006/relationships/image" Target="../media/image276.png"/><Relationship Id="rId9" Type="http://schemas.openxmlformats.org/officeDocument/2006/relationships/image" Target="../media/image220.png"/></Relationships>
</file>

<file path=ppt/slides/_rels/slide128.xml.rels><?xml version="1.0" encoding="UTF-8" standalone="yes"?>
<Relationships xmlns="http://schemas.openxmlformats.org/package/2006/relationships"><Relationship Id="rId8" Type="http://schemas.openxmlformats.org/officeDocument/2006/relationships/image" Target="../media/image278.png"/><Relationship Id="rId3" Type="http://schemas.openxmlformats.org/officeDocument/2006/relationships/image" Target="../media/image2300.png"/><Relationship Id="rId7" Type="http://schemas.openxmlformats.org/officeDocument/2006/relationships/image" Target="../media/image193.png"/><Relationship Id="rId12" Type="http://schemas.openxmlformats.org/officeDocument/2006/relationships/image" Target="../media/image280.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277.png"/><Relationship Id="rId11" Type="http://schemas.openxmlformats.org/officeDocument/2006/relationships/image" Target="../media/image279.png"/><Relationship Id="rId5" Type="http://schemas.openxmlformats.org/officeDocument/2006/relationships/image" Target="../media/image191.png"/><Relationship Id="rId10" Type="http://schemas.openxmlformats.org/officeDocument/2006/relationships/image" Target="../media/image221.png"/><Relationship Id="rId4" Type="http://schemas.openxmlformats.org/officeDocument/2006/relationships/image" Target="../media/image276.png"/><Relationship Id="rId9" Type="http://schemas.openxmlformats.org/officeDocument/2006/relationships/image" Target="../media/image220.png"/></Relationships>
</file>

<file path=ppt/slides/_rels/slide12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customXml" Target="../ink/ink1.xml"/></Relationships>
</file>

<file path=ppt/slides/_rels/slide130.xml.rels><?xml version="1.0" encoding="UTF-8" standalone="yes"?>
<Relationships xmlns="http://schemas.openxmlformats.org/package/2006/relationships"><Relationship Id="rId3" Type="http://schemas.openxmlformats.org/officeDocument/2006/relationships/image" Target="../media/image2310.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2211.png"/></Relationships>
</file>

<file path=ppt/slides/_rels/slide131.xml.rels><?xml version="1.0" encoding="UTF-8" standalone="yes"?>
<Relationships xmlns="http://schemas.openxmlformats.org/package/2006/relationships"><Relationship Id="rId26" Type="http://schemas.openxmlformats.org/officeDocument/2006/relationships/image" Target="../media/image252.png"/><Relationship Id="rId3" Type="http://schemas.openxmlformats.org/officeDocument/2006/relationships/image" Target="../media/image2320.png"/><Relationship Id="rId34" Type="http://schemas.openxmlformats.org/officeDocument/2006/relationships/image" Target="../media/image260.png"/><Relationship Id="rId33" Type="http://schemas.openxmlformats.org/officeDocument/2006/relationships/image" Target="../media/image259.png"/><Relationship Id="rId2" Type="http://schemas.openxmlformats.org/officeDocument/2006/relationships/notesSlide" Target="../notesSlides/notesSlide120.xml"/><Relationship Id="rId29"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1920.png"/><Relationship Id="rId32" Type="http://schemas.openxmlformats.org/officeDocument/2006/relationships/image" Target="../media/image258.png"/><Relationship Id="rId5" Type="http://schemas.openxmlformats.org/officeDocument/2006/relationships/image" Target="../media/image1910.png"/><Relationship Id="rId28" Type="http://schemas.openxmlformats.org/officeDocument/2006/relationships/image" Target="../media/image254.png"/><Relationship Id="rId31" Type="http://schemas.openxmlformats.org/officeDocument/2006/relationships/image" Target="../media/image257.png"/><Relationship Id="rId4" Type="http://schemas.openxmlformats.org/officeDocument/2006/relationships/image" Target="../media/image1870.png"/><Relationship Id="rId27" Type="http://schemas.openxmlformats.org/officeDocument/2006/relationships/image" Target="../media/image253.png"/><Relationship Id="rId30" Type="http://schemas.openxmlformats.org/officeDocument/2006/relationships/image" Target="../media/image256.png"/></Relationships>
</file>

<file path=ppt/slides/_rels/slide132.xml.rels><?xml version="1.0" encoding="UTF-8" standalone="yes"?>
<Relationships xmlns="http://schemas.openxmlformats.org/package/2006/relationships"><Relationship Id="rId26" Type="http://schemas.openxmlformats.org/officeDocument/2006/relationships/image" Target="../media/image252.png"/><Relationship Id="rId3" Type="http://schemas.openxmlformats.org/officeDocument/2006/relationships/image" Target="../media/image2400.png"/><Relationship Id="rId34" Type="http://schemas.openxmlformats.org/officeDocument/2006/relationships/image" Target="../media/image260.png"/><Relationship Id="rId33" Type="http://schemas.openxmlformats.org/officeDocument/2006/relationships/image" Target="../media/image259.png"/><Relationship Id="rId2" Type="http://schemas.openxmlformats.org/officeDocument/2006/relationships/notesSlide" Target="../notesSlides/notesSlide121.xml"/><Relationship Id="rId29" Type="http://schemas.openxmlformats.org/officeDocument/2006/relationships/image" Target="../media/image255.png"/><Relationship Id="rId1" Type="http://schemas.openxmlformats.org/officeDocument/2006/relationships/slideLayout" Target="../slideLayouts/slideLayout2.xml"/><Relationship Id="rId32" Type="http://schemas.openxmlformats.org/officeDocument/2006/relationships/image" Target="../media/image258.png"/><Relationship Id="rId28" Type="http://schemas.openxmlformats.org/officeDocument/2006/relationships/image" Target="../media/image254.png"/><Relationship Id="rId31" Type="http://schemas.openxmlformats.org/officeDocument/2006/relationships/image" Target="../media/image257.png"/><Relationship Id="rId27" Type="http://schemas.openxmlformats.org/officeDocument/2006/relationships/image" Target="../media/image253.png"/><Relationship Id="rId30" Type="http://schemas.openxmlformats.org/officeDocument/2006/relationships/image" Target="../media/image256.png"/></Relationships>
</file>

<file path=ppt/slides/_rels/slide133.xml.rels><?xml version="1.0" encoding="UTF-8" standalone="yes"?>
<Relationships xmlns="http://schemas.openxmlformats.org/package/2006/relationships"><Relationship Id="rId26" Type="http://schemas.openxmlformats.org/officeDocument/2006/relationships/image" Target="../media/image252.png"/><Relationship Id="rId3" Type="http://schemas.openxmlformats.org/officeDocument/2006/relationships/image" Target="../media/image2411.png"/><Relationship Id="rId34" Type="http://schemas.openxmlformats.org/officeDocument/2006/relationships/image" Target="../media/image260.png"/><Relationship Id="rId33" Type="http://schemas.openxmlformats.org/officeDocument/2006/relationships/image" Target="../media/image259.png"/><Relationship Id="rId2" Type="http://schemas.openxmlformats.org/officeDocument/2006/relationships/notesSlide" Target="../notesSlides/notesSlide122.xml"/><Relationship Id="rId29" Type="http://schemas.openxmlformats.org/officeDocument/2006/relationships/image" Target="../media/image255.png"/><Relationship Id="rId1" Type="http://schemas.openxmlformats.org/officeDocument/2006/relationships/slideLayout" Target="../slideLayouts/slideLayout2.xml"/><Relationship Id="rId32" Type="http://schemas.openxmlformats.org/officeDocument/2006/relationships/image" Target="../media/image258.png"/><Relationship Id="rId28" Type="http://schemas.openxmlformats.org/officeDocument/2006/relationships/image" Target="../media/image254.png"/><Relationship Id="rId31" Type="http://schemas.openxmlformats.org/officeDocument/2006/relationships/image" Target="../media/image257.png"/><Relationship Id="rId27" Type="http://schemas.openxmlformats.org/officeDocument/2006/relationships/image" Target="../media/image253.png"/><Relationship Id="rId30" Type="http://schemas.openxmlformats.org/officeDocument/2006/relationships/image" Target="../media/image25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8.png"/><Relationship Id="rId3" Type="http://schemas.openxmlformats.org/officeDocument/2006/relationships/image" Target="../media/image261.png"/><Relationship Id="rId7" Type="http://schemas.openxmlformats.org/officeDocument/2006/relationships/image" Target="../media/image232.png"/><Relationship Id="rId12" Type="http://schemas.openxmlformats.org/officeDocument/2006/relationships/image" Target="../media/image247.pn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46.png"/><Relationship Id="rId5" Type="http://schemas.openxmlformats.org/officeDocument/2006/relationships/image" Target="../media/image231.png"/><Relationship Id="rId15" Type="http://schemas.openxmlformats.org/officeDocument/2006/relationships/image" Target="../media/image184.png"/><Relationship Id="rId10" Type="http://schemas.openxmlformats.org/officeDocument/2006/relationships/image" Target="../media/image244.png"/><Relationship Id="rId4" Type="http://schemas.openxmlformats.org/officeDocument/2006/relationships/image" Target="../media/image2301.png"/><Relationship Id="rId9" Type="http://schemas.openxmlformats.org/officeDocument/2006/relationships/image" Target="../media/image241.png"/><Relationship Id="rId14" Type="http://schemas.openxmlformats.org/officeDocument/2006/relationships/image" Target="../media/image249.png"/></Relationships>
</file>

<file path=ppt/slides/_rels/slide139.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8.png"/><Relationship Id="rId18" Type="http://schemas.openxmlformats.org/officeDocument/2006/relationships/image" Target="../media/image265.png"/><Relationship Id="rId3" Type="http://schemas.openxmlformats.org/officeDocument/2006/relationships/image" Target="../media/image250.png"/><Relationship Id="rId7" Type="http://schemas.openxmlformats.org/officeDocument/2006/relationships/image" Target="../media/image232.png"/><Relationship Id="rId12" Type="http://schemas.openxmlformats.org/officeDocument/2006/relationships/image" Target="../media/image247.png"/><Relationship Id="rId17" Type="http://schemas.openxmlformats.org/officeDocument/2006/relationships/image" Target="../media/image264.png"/><Relationship Id="rId2" Type="http://schemas.openxmlformats.org/officeDocument/2006/relationships/notesSlide" Target="../notesSlides/notesSlide127.xml"/><Relationship Id="rId16"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46.png"/><Relationship Id="rId5" Type="http://schemas.openxmlformats.org/officeDocument/2006/relationships/image" Target="../media/image231.png"/><Relationship Id="rId15" Type="http://schemas.openxmlformats.org/officeDocument/2006/relationships/image" Target="../media/image184.png"/><Relationship Id="rId10" Type="http://schemas.openxmlformats.org/officeDocument/2006/relationships/image" Target="../media/image244.png"/><Relationship Id="rId4" Type="http://schemas.openxmlformats.org/officeDocument/2006/relationships/image" Target="../media/image2301.png"/><Relationship Id="rId9" Type="http://schemas.openxmlformats.org/officeDocument/2006/relationships/image" Target="../media/image241.png"/><Relationship Id="rId14" Type="http://schemas.openxmlformats.org/officeDocument/2006/relationships/image" Target="../media/image249.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7.wmf"/><Relationship Id="rId18" Type="http://schemas.openxmlformats.org/officeDocument/2006/relationships/oleObject" Target="../embeddings/oleObject9.bin"/><Relationship Id="rId3" Type="http://schemas.openxmlformats.org/officeDocument/2006/relationships/image" Target="../media/image12.wmf"/><Relationship Id="rId21" Type="http://schemas.openxmlformats.org/officeDocument/2006/relationships/image" Target="../media/image21.wmf"/><Relationship Id="rId7" Type="http://schemas.openxmlformats.org/officeDocument/2006/relationships/image" Target="../media/image14.wmf"/><Relationship Id="rId12" Type="http://schemas.openxmlformats.org/officeDocument/2006/relationships/oleObject" Target="../embeddings/oleObject6.bin"/><Relationship Id="rId17" Type="http://schemas.openxmlformats.org/officeDocument/2006/relationships/image" Target="../media/image19.wmf"/><Relationship Id="rId2" Type="http://schemas.openxmlformats.org/officeDocument/2006/relationships/oleObject" Target="../embeddings/oleObject1.bin"/><Relationship Id="rId16" Type="http://schemas.openxmlformats.org/officeDocument/2006/relationships/oleObject" Target="../embeddings/oleObject8.bin"/><Relationship Id="rId20"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16.wmf"/><Relationship Id="rId5" Type="http://schemas.openxmlformats.org/officeDocument/2006/relationships/image" Target="../media/image13.wmf"/><Relationship Id="rId15" Type="http://schemas.openxmlformats.org/officeDocument/2006/relationships/image" Target="../media/image18.wmf"/><Relationship Id="rId10" Type="http://schemas.openxmlformats.org/officeDocument/2006/relationships/oleObject" Target="../embeddings/oleObject5.bin"/><Relationship Id="rId19" Type="http://schemas.openxmlformats.org/officeDocument/2006/relationships/image" Target="../media/image20.wmf"/><Relationship Id="rId4" Type="http://schemas.openxmlformats.org/officeDocument/2006/relationships/oleObject" Target="../embeddings/oleObject2.bin"/><Relationship Id="rId9" Type="http://schemas.openxmlformats.org/officeDocument/2006/relationships/image" Target="../media/image15.wmf"/><Relationship Id="rId14" Type="http://schemas.openxmlformats.org/officeDocument/2006/relationships/oleObject" Target="../embeddings/oleObject7.bin"/></Relationships>
</file>

<file path=ppt/slides/_rels/slide140.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8.png"/><Relationship Id="rId3" Type="http://schemas.openxmlformats.org/officeDocument/2006/relationships/image" Target="../media/image2501.png"/><Relationship Id="rId7" Type="http://schemas.openxmlformats.org/officeDocument/2006/relationships/image" Target="../media/image232.png"/><Relationship Id="rId12" Type="http://schemas.openxmlformats.org/officeDocument/2006/relationships/image" Target="../media/image247.png"/><Relationship Id="rId17" Type="http://schemas.openxmlformats.org/officeDocument/2006/relationships/image" Target="../media/image264.png"/><Relationship Id="rId2" Type="http://schemas.openxmlformats.org/officeDocument/2006/relationships/notesSlide" Target="../notesSlides/notesSlide128.xml"/><Relationship Id="rId16" Type="http://schemas.openxmlformats.org/officeDocument/2006/relationships/image" Target="../media/image251.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46.png"/><Relationship Id="rId5" Type="http://schemas.openxmlformats.org/officeDocument/2006/relationships/image" Target="../media/image231.png"/><Relationship Id="rId15" Type="http://schemas.openxmlformats.org/officeDocument/2006/relationships/image" Target="../media/image184.png"/><Relationship Id="rId10" Type="http://schemas.openxmlformats.org/officeDocument/2006/relationships/image" Target="../media/image244.png"/><Relationship Id="rId4" Type="http://schemas.openxmlformats.org/officeDocument/2006/relationships/image" Target="../media/image2301.png"/><Relationship Id="rId9" Type="http://schemas.openxmlformats.org/officeDocument/2006/relationships/image" Target="../media/image241.png"/><Relationship Id="rId14" Type="http://schemas.openxmlformats.org/officeDocument/2006/relationships/image" Target="../media/image249.png"/></Relationships>
</file>

<file path=ppt/slides/_rels/slide141.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8.png"/><Relationship Id="rId18" Type="http://schemas.openxmlformats.org/officeDocument/2006/relationships/image" Target="../media/image265.png"/><Relationship Id="rId3" Type="http://schemas.openxmlformats.org/officeDocument/2006/relationships/image" Target="../media/image262.png"/><Relationship Id="rId7" Type="http://schemas.openxmlformats.org/officeDocument/2006/relationships/image" Target="../media/image232.png"/><Relationship Id="rId12" Type="http://schemas.openxmlformats.org/officeDocument/2006/relationships/image" Target="../media/image247.png"/><Relationship Id="rId17" Type="http://schemas.openxmlformats.org/officeDocument/2006/relationships/image" Target="../media/image264.png"/><Relationship Id="rId2" Type="http://schemas.openxmlformats.org/officeDocument/2006/relationships/notesSlide" Target="../notesSlides/notesSlide129.xml"/><Relationship Id="rId16"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246.png"/><Relationship Id="rId5" Type="http://schemas.openxmlformats.org/officeDocument/2006/relationships/image" Target="../media/image231.png"/><Relationship Id="rId15" Type="http://schemas.openxmlformats.org/officeDocument/2006/relationships/image" Target="../media/image184.png"/><Relationship Id="rId10" Type="http://schemas.openxmlformats.org/officeDocument/2006/relationships/image" Target="../media/image244.png"/><Relationship Id="rId19" Type="http://schemas.openxmlformats.org/officeDocument/2006/relationships/image" Target="../media/image2620.png"/><Relationship Id="rId4" Type="http://schemas.openxmlformats.org/officeDocument/2006/relationships/image" Target="../media/image2301.png"/><Relationship Id="rId9" Type="http://schemas.openxmlformats.org/officeDocument/2006/relationships/image" Target="../media/image241.png"/><Relationship Id="rId14" Type="http://schemas.openxmlformats.org/officeDocument/2006/relationships/image" Target="../media/image249.png"/></Relationships>
</file>

<file path=ppt/slides/_rels/slide142.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8" Type="http://schemas.openxmlformats.org/officeDocument/2006/relationships/image" Target="../media/image278.png"/><Relationship Id="rId13" Type="http://schemas.openxmlformats.org/officeDocument/2006/relationships/image" Target="../media/image2510.png"/><Relationship Id="rId3" Type="http://schemas.openxmlformats.org/officeDocument/2006/relationships/image" Target="../media/image2500.png"/><Relationship Id="rId7" Type="http://schemas.openxmlformats.org/officeDocument/2006/relationships/image" Target="../media/image193.png"/><Relationship Id="rId12" Type="http://schemas.openxmlformats.org/officeDocument/2006/relationships/image" Target="../media/image280.pn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277.png"/><Relationship Id="rId11" Type="http://schemas.openxmlformats.org/officeDocument/2006/relationships/image" Target="../media/image279.png"/><Relationship Id="rId5" Type="http://schemas.openxmlformats.org/officeDocument/2006/relationships/image" Target="../media/image191.png"/><Relationship Id="rId10" Type="http://schemas.openxmlformats.org/officeDocument/2006/relationships/image" Target="../media/image221.png"/><Relationship Id="rId4" Type="http://schemas.openxmlformats.org/officeDocument/2006/relationships/image" Target="../media/image276.png"/><Relationship Id="rId9" Type="http://schemas.openxmlformats.org/officeDocument/2006/relationships/image" Target="../media/image220.png"/><Relationship Id="rId14" Type="http://schemas.openxmlformats.org/officeDocument/2006/relationships/image" Target="../media/image2691.png"/></Relationships>
</file>

<file path=ppt/slides/_rels/slide14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6" Type="http://schemas.openxmlformats.org/officeDocument/2006/relationships/image" Target="../media/image252.png"/><Relationship Id="rId3" Type="http://schemas.openxmlformats.org/officeDocument/2006/relationships/image" Target="../media/image271.png"/><Relationship Id="rId34" Type="http://schemas.openxmlformats.org/officeDocument/2006/relationships/image" Target="../media/image260.png"/><Relationship Id="rId33" Type="http://schemas.openxmlformats.org/officeDocument/2006/relationships/image" Target="../media/image259.png"/><Relationship Id="rId2" Type="http://schemas.openxmlformats.org/officeDocument/2006/relationships/notesSlide" Target="../notesSlides/notesSlide138.xml"/><Relationship Id="rId29" Type="http://schemas.openxmlformats.org/officeDocument/2006/relationships/image" Target="../media/image255.png"/><Relationship Id="rId1" Type="http://schemas.openxmlformats.org/officeDocument/2006/relationships/slideLayout" Target="../slideLayouts/slideLayout2.xml"/><Relationship Id="rId32" Type="http://schemas.openxmlformats.org/officeDocument/2006/relationships/image" Target="../media/image258.png"/><Relationship Id="rId28" Type="http://schemas.openxmlformats.org/officeDocument/2006/relationships/image" Target="../media/image254.png"/><Relationship Id="rId31" Type="http://schemas.openxmlformats.org/officeDocument/2006/relationships/image" Target="../media/image257.png"/><Relationship Id="rId27" Type="http://schemas.openxmlformats.org/officeDocument/2006/relationships/image" Target="../media/image253.png"/><Relationship Id="rId30" Type="http://schemas.openxmlformats.org/officeDocument/2006/relationships/image" Target="../media/image256.png"/></Relationships>
</file>

<file path=ppt/slides/_rels/slide151.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273.png"/><Relationship Id="rId7" Type="http://schemas.openxmlformats.org/officeDocument/2006/relationships/image" Target="../media/image282.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275.png"/><Relationship Id="rId10" Type="http://schemas.openxmlformats.org/officeDocument/2006/relationships/image" Target="../media/image285.png"/><Relationship Id="rId4" Type="http://schemas.openxmlformats.org/officeDocument/2006/relationships/image" Target="../media/image274.png"/><Relationship Id="rId9" Type="http://schemas.openxmlformats.org/officeDocument/2006/relationships/image" Target="../media/image284.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2760.png"/><Relationship Id="rId4" Type="http://schemas.openxmlformats.org/officeDocument/2006/relationships/customXml" Target="../ink/ink100.xml"/></Relationships>
</file>

<file path=ppt/slides/_rels/slide155.xml.rels><?xml version="1.0" encoding="UTF-8" standalone="yes"?>
<Relationships xmlns="http://schemas.openxmlformats.org/package/2006/relationships"><Relationship Id="rId3" Type="http://schemas.openxmlformats.org/officeDocument/2006/relationships/image" Target="../media/image2590.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630.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15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158.xml.rels><?xml version="1.0" encoding="UTF-8" standalone="yes"?>
<Relationships xmlns="http://schemas.openxmlformats.org/package/2006/relationships"><Relationship Id="rId3" Type="http://schemas.openxmlformats.org/officeDocument/2006/relationships/image" Target="../media/image2690.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159.xml.rels><?xml version="1.0" encoding="UTF-8" standalone="yes"?>
<Relationships xmlns="http://schemas.openxmlformats.org/package/2006/relationships"><Relationship Id="rId3" Type="http://schemas.openxmlformats.org/officeDocument/2006/relationships/image" Target="../media/image2710.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610.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76.jpeg"/></Relationships>
</file>

<file path=ppt/slides/_rels/slide16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730.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286.png"/></Relationships>
</file>

<file path=ppt/slides/_rels/slide163.xml.rels><?xml version="1.0" encoding="UTF-8" standalone="yes"?>
<Relationships xmlns="http://schemas.openxmlformats.org/package/2006/relationships"><Relationship Id="rId3" Type="http://schemas.openxmlformats.org/officeDocument/2006/relationships/image" Target="../media/image2770.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287.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152.xml"/><Relationship Id="rId1" Type="http://schemas.openxmlformats.org/officeDocument/2006/relationships/slideLayout" Target="../slideLayouts/slideLayout2.xml"/><Relationship Id="rId5" Type="http://schemas.openxmlformats.org/officeDocument/2006/relationships/image" Target="../media/image307.png"/><Relationship Id="rId4" Type="http://schemas.openxmlformats.org/officeDocument/2006/relationships/customXml" Target="../ink/ink101.xml"/></Relationships>
</file>

<file path=ppt/slides/_rels/slide166.xml.rels><?xml version="1.0" encoding="UTF-8" standalone="yes"?>
<Relationships xmlns="http://schemas.openxmlformats.org/package/2006/relationships"><Relationship Id="rId3" Type="http://schemas.openxmlformats.org/officeDocument/2006/relationships/image" Target="../media/image289.jpeg"/><Relationship Id="rId7" Type="http://schemas.openxmlformats.org/officeDocument/2006/relationships/image" Target="../media/image310.png"/><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customXml" Target="../ink/ink103.xml"/><Relationship Id="rId5" Type="http://schemas.openxmlformats.org/officeDocument/2006/relationships/image" Target="../media/image309.png"/><Relationship Id="rId4" Type="http://schemas.openxmlformats.org/officeDocument/2006/relationships/customXml" Target="../ink/ink102.xml"/></Relationships>
</file>

<file path=ppt/slides/_rels/slide16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314.png"/><Relationship Id="rId4" Type="http://schemas.openxmlformats.org/officeDocument/2006/relationships/customXml" Target="../ink/ink10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customXml" Target="../ink/ink4.xml"/><Relationship Id="rId13" Type="http://schemas.openxmlformats.org/officeDocument/2006/relationships/image" Target="../media/image29.png"/><Relationship Id="rId3" Type="http://schemas.openxmlformats.org/officeDocument/2006/relationships/image" Target="../media/image23.jpeg"/><Relationship Id="rId7" Type="http://schemas.openxmlformats.org/officeDocument/2006/relationships/image" Target="../media/image26.png"/><Relationship Id="rId12" Type="http://schemas.openxmlformats.org/officeDocument/2006/relationships/customXml" Target="../ink/ink6.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customXml" Target="../ink/ink5.xml"/><Relationship Id="rId4" Type="http://schemas.openxmlformats.org/officeDocument/2006/relationships/customXml" Target="../ink/ink2.xml"/><Relationship Id="rId9" Type="http://schemas.openxmlformats.org/officeDocument/2006/relationships/image" Target="../media/image27.png"/></Relationships>
</file>

<file path=ppt/slides/_rels/slide170.xml.rels><?xml version="1.0" encoding="UTF-8" standalone="yes"?>
<Relationships xmlns="http://schemas.openxmlformats.org/package/2006/relationships"><Relationship Id="rId13" Type="http://schemas.openxmlformats.org/officeDocument/2006/relationships/image" Target="../media/image229.png"/><Relationship Id="rId18" Type="http://schemas.openxmlformats.org/officeDocument/2006/relationships/image" Target="../media/image177.png"/><Relationship Id="rId26" Type="http://schemas.openxmlformats.org/officeDocument/2006/relationships/image" Target="../media/image252.png"/><Relationship Id="rId3" Type="http://schemas.openxmlformats.org/officeDocument/2006/relationships/image" Target="../media/image186.png"/><Relationship Id="rId34" Type="http://schemas.openxmlformats.org/officeDocument/2006/relationships/image" Target="../media/image293.png"/><Relationship Id="rId12" Type="http://schemas.openxmlformats.org/officeDocument/2006/relationships/image" Target="../media/image228.png"/><Relationship Id="rId17" Type="http://schemas.openxmlformats.org/officeDocument/2006/relationships/image" Target="../media/image172.png"/><Relationship Id="rId25" Type="http://schemas.openxmlformats.org/officeDocument/2006/relationships/image" Target="../media/image184.png"/><Relationship Id="rId33" Type="http://schemas.openxmlformats.org/officeDocument/2006/relationships/image" Target="../media/image259.png"/><Relationship Id="rId2" Type="http://schemas.openxmlformats.org/officeDocument/2006/relationships/notesSlide" Target="../notesSlides/notesSlide156.xml"/><Relationship Id="rId16"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221.png"/><Relationship Id="rId24" Type="http://schemas.openxmlformats.org/officeDocument/2006/relationships/image" Target="../media/image183.png"/><Relationship Id="rId15" Type="http://schemas.openxmlformats.org/officeDocument/2006/relationships/image" Target="../media/image168.png"/><Relationship Id="rId28" Type="http://schemas.openxmlformats.org/officeDocument/2006/relationships/image" Target="../media/image254.png"/><Relationship Id="rId4" Type="http://schemas.openxmlformats.org/officeDocument/2006/relationships/image" Target="../media/image187.png"/><Relationship Id="rId14" Type="http://schemas.openxmlformats.org/officeDocument/2006/relationships/image" Target="../media/image166.png"/><Relationship Id="rId27" Type="http://schemas.openxmlformats.org/officeDocument/2006/relationships/image" Target="../media/image292.png"/></Relationships>
</file>

<file path=ppt/slides/_rels/slide171.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295.png"/></Relationships>
</file>

<file path=ppt/slides/_rels/slide172.xml.rels><?xml version="1.0" encoding="UTF-8" standalone="yes"?>
<Relationships xmlns="http://schemas.openxmlformats.org/package/2006/relationships"><Relationship Id="rId18" Type="http://schemas.openxmlformats.org/officeDocument/2006/relationships/image" Target="../media/image177.png"/><Relationship Id="rId39" Type="http://schemas.openxmlformats.org/officeDocument/2006/relationships/customXml" Target="../ink/ink107.xml"/><Relationship Id="rId3" Type="http://schemas.openxmlformats.org/officeDocument/2006/relationships/image" Target="../media/image186.png"/><Relationship Id="rId34" Type="http://schemas.openxmlformats.org/officeDocument/2006/relationships/image" Target="../media/image303.png"/><Relationship Id="rId42" Type="http://schemas.openxmlformats.org/officeDocument/2006/relationships/image" Target="../media/image308.png"/><Relationship Id="rId47" Type="http://schemas.openxmlformats.org/officeDocument/2006/relationships/customXml" Target="../ink/ink111.xml"/><Relationship Id="rId50" Type="http://schemas.openxmlformats.org/officeDocument/2006/relationships/image" Target="../media/image315.png"/><Relationship Id="rId7" Type="http://schemas.openxmlformats.org/officeDocument/2006/relationships/image" Target="../media/image296.png"/><Relationship Id="rId17" Type="http://schemas.openxmlformats.org/officeDocument/2006/relationships/image" Target="../media/image172.png"/><Relationship Id="rId33" Type="http://schemas.openxmlformats.org/officeDocument/2006/relationships/image" Target="../media/image259.png"/><Relationship Id="rId38" Type="http://schemas.openxmlformats.org/officeDocument/2006/relationships/image" Target="../media/image305.png"/><Relationship Id="rId46" Type="http://schemas.openxmlformats.org/officeDocument/2006/relationships/image" Target="../media/image312.png"/><Relationship Id="rId2" Type="http://schemas.openxmlformats.org/officeDocument/2006/relationships/notesSlide" Target="../notesSlides/notesSlide158.xml"/><Relationship Id="rId20" Type="http://schemas.openxmlformats.org/officeDocument/2006/relationships/image" Target="../media/image302.png"/><Relationship Id="rId41" Type="http://schemas.openxmlformats.org/officeDocument/2006/relationships/customXml" Target="../ink/ink108.xml"/><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300.png"/><Relationship Id="rId37" Type="http://schemas.openxmlformats.org/officeDocument/2006/relationships/customXml" Target="../ink/ink106.xml"/><Relationship Id="rId40" Type="http://schemas.openxmlformats.org/officeDocument/2006/relationships/image" Target="../media/image306.png"/><Relationship Id="rId45" Type="http://schemas.openxmlformats.org/officeDocument/2006/relationships/customXml" Target="../ink/ink110.xml"/><Relationship Id="rId28" Type="http://schemas.openxmlformats.org/officeDocument/2006/relationships/image" Target="../media/image254.png"/><Relationship Id="rId36" Type="http://schemas.openxmlformats.org/officeDocument/2006/relationships/image" Target="../media/image304.png"/><Relationship Id="rId49" Type="http://schemas.openxmlformats.org/officeDocument/2006/relationships/customXml" Target="../ink/ink112.xml"/><Relationship Id="rId10" Type="http://schemas.openxmlformats.org/officeDocument/2006/relationships/image" Target="../media/image299.png"/><Relationship Id="rId19" Type="http://schemas.openxmlformats.org/officeDocument/2006/relationships/image" Target="../media/image301.png"/><Relationship Id="rId44" Type="http://schemas.openxmlformats.org/officeDocument/2006/relationships/image" Target="../media/image311.png"/><Relationship Id="rId4" Type="http://schemas.openxmlformats.org/officeDocument/2006/relationships/image" Target="../media/image187.png"/><Relationship Id="rId9" Type="http://schemas.openxmlformats.org/officeDocument/2006/relationships/image" Target="../media/image298.png"/><Relationship Id="rId35" Type="http://schemas.openxmlformats.org/officeDocument/2006/relationships/customXml" Target="../ink/ink105.xml"/><Relationship Id="rId43" Type="http://schemas.openxmlformats.org/officeDocument/2006/relationships/customXml" Target="../ink/ink109.xml"/><Relationship Id="rId48" Type="http://schemas.openxmlformats.org/officeDocument/2006/relationships/image" Target="../media/image313.png"/><Relationship Id="rId8" Type="http://schemas.openxmlformats.org/officeDocument/2006/relationships/image" Target="../media/image297.png"/></Relationships>
</file>

<file path=ppt/slides/_rels/slide173.xml.rels><?xml version="1.0" encoding="UTF-8" standalone="yes"?>
<Relationships xmlns="http://schemas.openxmlformats.org/package/2006/relationships"><Relationship Id="rId3" Type="http://schemas.openxmlformats.org/officeDocument/2006/relationships/image" Target="../media/image3040.pn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3060.png"/><Relationship Id="rId5" Type="http://schemas.openxmlformats.org/officeDocument/2006/relationships/image" Target="../media/image1.jpeg"/><Relationship Id="rId4" Type="http://schemas.openxmlformats.org/officeDocument/2006/relationships/image" Target="../media/image3050.png"/></Relationships>
</file>

<file path=ppt/slides/_rels/slide174.xml.rels><?xml version="1.0" encoding="UTF-8" standalone="yes"?>
<Relationships xmlns="http://schemas.openxmlformats.org/package/2006/relationships"><Relationship Id="rId18" Type="http://schemas.openxmlformats.org/officeDocument/2006/relationships/image" Target="../media/image177.png"/><Relationship Id="rId39" Type="http://schemas.openxmlformats.org/officeDocument/2006/relationships/customXml" Target="../ink/ink115.xml"/><Relationship Id="rId3" Type="http://schemas.openxmlformats.org/officeDocument/2006/relationships/image" Target="../media/image186.png"/><Relationship Id="rId34" Type="http://schemas.openxmlformats.org/officeDocument/2006/relationships/image" Target="../media/image3080.png"/><Relationship Id="rId42" Type="http://schemas.openxmlformats.org/officeDocument/2006/relationships/image" Target="../media/image319.png"/><Relationship Id="rId47" Type="http://schemas.openxmlformats.org/officeDocument/2006/relationships/customXml" Target="../ink/ink119.xml"/><Relationship Id="rId50" Type="http://schemas.openxmlformats.org/officeDocument/2006/relationships/image" Target="../media/image323.png"/><Relationship Id="rId7" Type="http://schemas.openxmlformats.org/officeDocument/2006/relationships/image" Target="../media/image296.png"/><Relationship Id="rId17" Type="http://schemas.openxmlformats.org/officeDocument/2006/relationships/image" Target="../media/image172.png"/><Relationship Id="rId33" Type="http://schemas.openxmlformats.org/officeDocument/2006/relationships/image" Target="../media/image259.png"/><Relationship Id="rId38" Type="http://schemas.openxmlformats.org/officeDocument/2006/relationships/image" Target="../media/image317.png"/><Relationship Id="rId46" Type="http://schemas.openxmlformats.org/officeDocument/2006/relationships/image" Target="../media/image321.png"/><Relationship Id="rId2" Type="http://schemas.openxmlformats.org/officeDocument/2006/relationships/notesSlide" Target="../notesSlides/notesSlide160.xml"/><Relationship Id="rId20" Type="http://schemas.openxmlformats.org/officeDocument/2006/relationships/image" Target="../media/image302.png"/><Relationship Id="rId41" Type="http://schemas.openxmlformats.org/officeDocument/2006/relationships/customXml" Target="../ink/ink116.xml"/><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300.png"/><Relationship Id="rId37" Type="http://schemas.openxmlformats.org/officeDocument/2006/relationships/customXml" Target="../ink/ink114.xml"/><Relationship Id="rId40" Type="http://schemas.openxmlformats.org/officeDocument/2006/relationships/image" Target="../media/image318.png"/><Relationship Id="rId45" Type="http://schemas.openxmlformats.org/officeDocument/2006/relationships/customXml" Target="../ink/ink118.xml"/><Relationship Id="rId28" Type="http://schemas.openxmlformats.org/officeDocument/2006/relationships/image" Target="../media/image254.png"/><Relationship Id="rId36" Type="http://schemas.openxmlformats.org/officeDocument/2006/relationships/image" Target="../media/image316.png"/><Relationship Id="rId49" Type="http://schemas.openxmlformats.org/officeDocument/2006/relationships/customXml" Target="../ink/ink120.xml"/><Relationship Id="rId10" Type="http://schemas.openxmlformats.org/officeDocument/2006/relationships/image" Target="../media/image299.png"/><Relationship Id="rId19" Type="http://schemas.openxmlformats.org/officeDocument/2006/relationships/image" Target="../media/image301.png"/><Relationship Id="rId44" Type="http://schemas.openxmlformats.org/officeDocument/2006/relationships/image" Target="../media/image320.png"/><Relationship Id="rId4" Type="http://schemas.openxmlformats.org/officeDocument/2006/relationships/image" Target="../media/image187.png"/><Relationship Id="rId9" Type="http://schemas.openxmlformats.org/officeDocument/2006/relationships/image" Target="../media/image298.png"/><Relationship Id="rId35" Type="http://schemas.openxmlformats.org/officeDocument/2006/relationships/customXml" Target="../ink/ink113.xml"/><Relationship Id="rId43" Type="http://schemas.openxmlformats.org/officeDocument/2006/relationships/customXml" Target="../ink/ink117.xml"/><Relationship Id="rId48" Type="http://schemas.openxmlformats.org/officeDocument/2006/relationships/image" Target="../media/image322.png"/><Relationship Id="rId8" Type="http://schemas.openxmlformats.org/officeDocument/2006/relationships/image" Target="../media/image297.png"/></Relationships>
</file>

<file path=ppt/slides/_rels/slide1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image" Target="../media/image3130.png"/><Relationship Id="rId5" Type="http://schemas.openxmlformats.org/officeDocument/2006/relationships/image" Target="../media/image3120.png"/><Relationship Id="rId4" Type="http://schemas.openxmlformats.org/officeDocument/2006/relationships/image" Target="../media/image3110.png"/></Relationships>
</file>

<file path=ppt/slides/_rels/slide176.xml.rels><?xml version="1.0" encoding="UTF-8" standalone="yes"?>
<Relationships xmlns="http://schemas.openxmlformats.org/package/2006/relationships"><Relationship Id="rId13" Type="http://schemas.openxmlformats.org/officeDocument/2006/relationships/image" Target="../media/image229.png"/><Relationship Id="rId18" Type="http://schemas.openxmlformats.org/officeDocument/2006/relationships/image" Target="../media/image177.png"/><Relationship Id="rId26" Type="http://schemas.openxmlformats.org/officeDocument/2006/relationships/image" Target="../media/image252.png"/><Relationship Id="rId3" Type="http://schemas.openxmlformats.org/officeDocument/2006/relationships/image" Target="../media/image186.png"/><Relationship Id="rId21" Type="http://schemas.openxmlformats.org/officeDocument/2006/relationships/image" Target="../media/image180.png"/><Relationship Id="rId34" Type="http://schemas.openxmlformats.org/officeDocument/2006/relationships/image" Target="../media/image260.png"/><Relationship Id="rId7" Type="http://schemas.openxmlformats.org/officeDocument/2006/relationships/image" Target="../media/image192.png"/><Relationship Id="rId12" Type="http://schemas.openxmlformats.org/officeDocument/2006/relationships/image" Target="../media/image228.png"/><Relationship Id="rId17" Type="http://schemas.openxmlformats.org/officeDocument/2006/relationships/image" Target="../media/image172.png"/><Relationship Id="rId25" Type="http://schemas.openxmlformats.org/officeDocument/2006/relationships/image" Target="../media/image184.png"/><Relationship Id="rId33" Type="http://schemas.openxmlformats.org/officeDocument/2006/relationships/image" Target="../media/image259.png"/><Relationship Id="rId2" Type="http://schemas.openxmlformats.org/officeDocument/2006/relationships/notesSlide" Target="../notesSlides/notesSlide162.xml"/><Relationship Id="rId16" Type="http://schemas.openxmlformats.org/officeDocument/2006/relationships/image" Target="../media/image170.png"/><Relationship Id="rId20" Type="http://schemas.openxmlformats.org/officeDocument/2006/relationships/image" Target="../media/image179.png"/><Relationship Id="rId29"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191.png"/><Relationship Id="rId11" Type="http://schemas.openxmlformats.org/officeDocument/2006/relationships/image" Target="../media/image221.png"/><Relationship Id="rId24" Type="http://schemas.openxmlformats.org/officeDocument/2006/relationships/image" Target="../media/image183.png"/><Relationship Id="rId32" Type="http://schemas.openxmlformats.org/officeDocument/2006/relationships/image" Target="../media/image258.png"/><Relationship Id="rId5" Type="http://schemas.openxmlformats.org/officeDocument/2006/relationships/image" Target="../media/image188.png"/><Relationship Id="rId15" Type="http://schemas.openxmlformats.org/officeDocument/2006/relationships/image" Target="../media/image168.png"/><Relationship Id="rId23" Type="http://schemas.openxmlformats.org/officeDocument/2006/relationships/image" Target="../media/image182.png"/><Relationship Id="rId28" Type="http://schemas.openxmlformats.org/officeDocument/2006/relationships/image" Target="../media/image254.png"/><Relationship Id="rId10" Type="http://schemas.openxmlformats.org/officeDocument/2006/relationships/image" Target="../media/image220.png"/><Relationship Id="rId19" Type="http://schemas.openxmlformats.org/officeDocument/2006/relationships/image" Target="../media/image178.png"/><Relationship Id="rId31" Type="http://schemas.openxmlformats.org/officeDocument/2006/relationships/image" Target="../media/image257.png"/><Relationship Id="rId4" Type="http://schemas.openxmlformats.org/officeDocument/2006/relationships/image" Target="../media/image187.png"/><Relationship Id="rId9" Type="http://schemas.openxmlformats.org/officeDocument/2006/relationships/image" Target="../media/image219.png"/><Relationship Id="rId14" Type="http://schemas.openxmlformats.org/officeDocument/2006/relationships/image" Target="../media/image166.png"/><Relationship Id="rId22" Type="http://schemas.openxmlformats.org/officeDocument/2006/relationships/image" Target="../media/image181.png"/><Relationship Id="rId27" Type="http://schemas.openxmlformats.org/officeDocument/2006/relationships/image" Target="../media/image253.png"/><Relationship Id="rId30" Type="http://schemas.openxmlformats.org/officeDocument/2006/relationships/image" Target="../media/image256.png"/><Relationship Id="rId8" Type="http://schemas.openxmlformats.org/officeDocument/2006/relationships/image" Target="../media/image193.png"/></Relationships>
</file>

<file path=ppt/slides/_rels/slide17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79.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4.jpe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80.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81.xml.rels><?xml version="1.0" encoding="UTF-8" standalone="yes"?>
<Relationships xmlns="http://schemas.openxmlformats.org/package/2006/relationships"><Relationship Id="rId3" Type="http://schemas.openxmlformats.org/officeDocument/2006/relationships/image" Target="../media/image327.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82.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83.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image" Target="../media/image329.png"/><Relationship Id="rId7" Type="http://schemas.openxmlformats.org/officeDocument/2006/relationships/image" Target="../media/image282.pn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image" Target="../media/image281.png"/><Relationship Id="rId5" Type="http://schemas.openxmlformats.org/officeDocument/2006/relationships/image" Target="../media/image275.png"/><Relationship Id="rId10" Type="http://schemas.openxmlformats.org/officeDocument/2006/relationships/image" Target="../media/image285.png"/><Relationship Id="rId4" Type="http://schemas.openxmlformats.org/officeDocument/2006/relationships/image" Target="../media/image274.png"/><Relationship Id="rId9" Type="http://schemas.openxmlformats.org/officeDocument/2006/relationships/image" Target="../media/image28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6.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6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image" Target="../media/image69.png"/><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customXml" Target="../ink/ink8.xml"/><Relationship Id="rId11" Type="http://schemas.openxmlformats.org/officeDocument/2006/relationships/image" Target="../media/image80.png"/><Relationship Id="rId5" Type="http://schemas.openxmlformats.org/officeDocument/2006/relationships/image" Target="../media/image77.png"/><Relationship Id="rId10" Type="http://schemas.openxmlformats.org/officeDocument/2006/relationships/customXml" Target="../ink/ink10.xml"/><Relationship Id="rId4" Type="http://schemas.openxmlformats.org/officeDocument/2006/relationships/customXml" Target="../ink/ink7.xml"/><Relationship Id="rId9"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3" Type="http://schemas.openxmlformats.org/officeDocument/2006/relationships/customXml" Target="../ink/ink16.xml"/><Relationship Id="rId18" Type="http://schemas.openxmlformats.org/officeDocument/2006/relationships/image" Target="../media/image620.png"/><Relationship Id="rId26" Type="http://schemas.openxmlformats.org/officeDocument/2006/relationships/image" Target="../media/image660.png"/><Relationship Id="rId21" Type="http://schemas.openxmlformats.org/officeDocument/2006/relationships/customXml" Target="../ink/ink20.xml"/><Relationship Id="rId34" Type="http://schemas.openxmlformats.org/officeDocument/2006/relationships/image" Target="../media/image700.png"/><Relationship Id="rId7" Type="http://schemas.openxmlformats.org/officeDocument/2006/relationships/customXml" Target="../ink/ink13.xml"/><Relationship Id="rId12" Type="http://schemas.openxmlformats.org/officeDocument/2006/relationships/image" Target="../media/image590.png"/><Relationship Id="rId17" Type="http://schemas.openxmlformats.org/officeDocument/2006/relationships/customXml" Target="../ink/ink18.xml"/><Relationship Id="rId25" Type="http://schemas.openxmlformats.org/officeDocument/2006/relationships/customXml" Target="../ink/ink22.xml"/><Relationship Id="rId33" Type="http://schemas.openxmlformats.org/officeDocument/2006/relationships/customXml" Target="../ink/ink26.xml"/><Relationship Id="rId38" Type="http://schemas.openxmlformats.org/officeDocument/2006/relationships/image" Target="../media/image720.png"/><Relationship Id="rId2" Type="http://schemas.openxmlformats.org/officeDocument/2006/relationships/notesSlide" Target="../notesSlides/notesSlide32.xml"/><Relationship Id="rId16" Type="http://schemas.openxmlformats.org/officeDocument/2006/relationships/image" Target="../media/image610.png"/><Relationship Id="rId20" Type="http://schemas.openxmlformats.org/officeDocument/2006/relationships/image" Target="../media/image630.png"/><Relationship Id="rId29" Type="http://schemas.openxmlformats.org/officeDocument/2006/relationships/customXml" Target="../ink/ink24.xml"/><Relationship Id="rId1" Type="http://schemas.openxmlformats.org/officeDocument/2006/relationships/slideLayout" Target="../slideLayouts/slideLayout2.xml"/><Relationship Id="rId6" Type="http://schemas.openxmlformats.org/officeDocument/2006/relationships/image" Target="../media/image560.png"/><Relationship Id="rId11" Type="http://schemas.openxmlformats.org/officeDocument/2006/relationships/customXml" Target="../ink/ink15.xml"/><Relationship Id="rId24" Type="http://schemas.openxmlformats.org/officeDocument/2006/relationships/image" Target="../media/image650.png"/><Relationship Id="rId32" Type="http://schemas.openxmlformats.org/officeDocument/2006/relationships/image" Target="../media/image690.png"/><Relationship Id="rId37" Type="http://schemas.openxmlformats.org/officeDocument/2006/relationships/customXml" Target="../ink/ink28.xml"/><Relationship Id="rId5" Type="http://schemas.openxmlformats.org/officeDocument/2006/relationships/customXml" Target="../ink/ink12.xml"/><Relationship Id="rId15" Type="http://schemas.openxmlformats.org/officeDocument/2006/relationships/customXml" Target="../ink/ink17.xml"/><Relationship Id="rId23" Type="http://schemas.openxmlformats.org/officeDocument/2006/relationships/customXml" Target="../ink/ink21.xml"/><Relationship Id="rId28" Type="http://schemas.openxmlformats.org/officeDocument/2006/relationships/image" Target="../media/image670.png"/><Relationship Id="rId36" Type="http://schemas.openxmlformats.org/officeDocument/2006/relationships/image" Target="../media/image710.png"/><Relationship Id="rId10" Type="http://schemas.openxmlformats.org/officeDocument/2006/relationships/image" Target="../media/image580.png"/><Relationship Id="rId19" Type="http://schemas.openxmlformats.org/officeDocument/2006/relationships/customXml" Target="../ink/ink19.xml"/><Relationship Id="rId31" Type="http://schemas.openxmlformats.org/officeDocument/2006/relationships/customXml" Target="../ink/ink25.xml"/><Relationship Id="rId4" Type="http://schemas.openxmlformats.org/officeDocument/2006/relationships/image" Target="../media/image550.png"/><Relationship Id="rId9" Type="http://schemas.openxmlformats.org/officeDocument/2006/relationships/customXml" Target="../ink/ink14.xml"/><Relationship Id="rId14" Type="http://schemas.openxmlformats.org/officeDocument/2006/relationships/image" Target="../media/image600.png"/><Relationship Id="rId22" Type="http://schemas.openxmlformats.org/officeDocument/2006/relationships/image" Target="../media/image640.png"/><Relationship Id="rId27" Type="http://schemas.openxmlformats.org/officeDocument/2006/relationships/customXml" Target="../ink/ink23.xml"/><Relationship Id="rId30" Type="http://schemas.openxmlformats.org/officeDocument/2006/relationships/image" Target="../media/image680.png"/><Relationship Id="rId35" Type="http://schemas.openxmlformats.org/officeDocument/2006/relationships/customXml" Target="../ink/ink27.xml"/><Relationship Id="rId8" Type="http://schemas.openxmlformats.org/officeDocument/2006/relationships/image" Target="../media/image570.png"/><Relationship Id="rId3" Type="http://schemas.openxmlformats.org/officeDocument/2006/relationships/customXml" Target="../ink/ink11.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customXml" Target="../ink/ink30.xml"/><Relationship Id="rId3" Type="http://schemas.openxmlformats.org/officeDocument/2006/relationships/oleObject" Target="../embeddings/oleObject11.bin"/><Relationship Id="rId7" Type="http://schemas.openxmlformats.org/officeDocument/2006/relationships/image" Target="../media/image85.png"/><Relationship Id="rId12" Type="http://schemas.openxmlformats.org/officeDocument/2006/relationships/image" Target="../media/image770.png"/><Relationship Id="rId2" Type="http://schemas.openxmlformats.org/officeDocument/2006/relationships/notesSlide" Target="../notesSlides/notesSlide33.xml"/><Relationship Id="rId16"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image" Target="../media/image84.wmf"/><Relationship Id="rId5" Type="http://schemas.openxmlformats.org/officeDocument/2006/relationships/oleObject" Target="../embeddings/oleObject12.bin"/><Relationship Id="rId15" Type="http://schemas.openxmlformats.org/officeDocument/2006/relationships/customXml" Target="../ink/ink31.xml"/><Relationship Id="rId10" Type="http://schemas.openxmlformats.org/officeDocument/2006/relationships/customXml" Target="../ink/ink29.xml"/><Relationship Id="rId4" Type="http://schemas.openxmlformats.org/officeDocument/2006/relationships/image" Target="../media/image83.wmf"/><Relationship Id="rId9" Type="http://schemas.openxmlformats.org/officeDocument/2006/relationships/image" Target="../media/image86.wmf"/><Relationship Id="rId14" Type="http://schemas.openxmlformats.org/officeDocument/2006/relationships/image" Target="../media/image78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customXml" Target="../ink/ink32.xm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00.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ustomXml" Target="../ink/ink33.xm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5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60.png"/></Relationships>
</file>

<file path=ppt/slides/_rels/slide48.xml.rels><?xml version="1.0" encoding="UTF-8" standalone="yes"?>
<Relationships xmlns="http://schemas.openxmlformats.org/package/2006/relationships"><Relationship Id="rId8" Type="http://schemas.openxmlformats.org/officeDocument/2006/relationships/image" Target="../media/image88.wmf"/><Relationship Id="rId13" Type="http://schemas.openxmlformats.org/officeDocument/2006/relationships/customXml" Target="../ink/ink36.xml"/><Relationship Id="rId18" Type="http://schemas.openxmlformats.org/officeDocument/2006/relationships/image" Target="../media/image91.png"/><Relationship Id="rId3" Type="http://schemas.openxmlformats.org/officeDocument/2006/relationships/oleObject" Target="../embeddings/oleObject14.bin"/><Relationship Id="rId34" Type="http://schemas.openxmlformats.org/officeDocument/2006/relationships/image" Target="../media/image99.png"/><Relationship Id="rId7" Type="http://schemas.openxmlformats.org/officeDocument/2006/relationships/oleObject" Target="../embeddings/oleObject16.bin"/><Relationship Id="rId12" Type="http://schemas.openxmlformats.org/officeDocument/2006/relationships/image" Target="../media/image88.png"/><Relationship Id="rId17" Type="http://schemas.openxmlformats.org/officeDocument/2006/relationships/customXml" Target="../ink/ink38.xml"/><Relationship Id="rId33" Type="http://schemas.openxmlformats.org/officeDocument/2006/relationships/customXml" Target="../ink/ink41.xml"/><Relationship Id="rId2" Type="http://schemas.openxmlformats.org/officeDocument/2006/relationships/notesSlide" Target="../notesSlides/notesSlide42.xml"/><Relationship Id="rId16" Type="http://schemas.openxmlformats.org/officeDocument/2006/relationships/image" Target="../media/image900.png"/><Relationship Id="rId29" Type="http://schemas.openxmlformats.org/officeDocument/2006/relationships/customXml" Target="../ink/ink40.xml"/><Relationship Id="rId1" Type="http://schemas.openxmlformats.org/officeDocument/2006/relationships/slideLayout" Target="../slideLayouts/slideLayout2.xml"/><Relationship Id="rId6" Type="http://schemas.openxmlformats.org/officeDocument/2006/relationships/image" Target="../media/image84.wmf"/><Relationship Id="rId32" Type="http://schemas.openxmlformats.org/officeDocument/2006/relationships/image" Target="../media/image98.png"/><Relationship Id="rId5" Type="http://schemas.openxmlformats.org/officeDocument/2006/relationships/oleObject" Target="../embeddings/oleObject15.bin"/><Relationship Id="rId15" Type="http://schemas.openxmlformats.org/officeDocument/2006/relationships/customXml" Target="../ink/ink37.xml"/><Relationship Id="rId28" Type="http://schemas.openxmlformats.org/officeDocument/2006/relationships/image" Target="../media/image960.png"/><Relationship Id="rId19" Type="http://schemas.openxmlformats.org/officeDocument/2006/relationships/customXml" Target="../ink/ink39.xml"/><Relationship Id="rId4" Type="http://schemas.openxmlformats.org/officeDocument/2006/relationships/image" Target="../media/image83.wmf"/><Relationship Id="rId9" Type="http://schemas.openxmlformats.org/officeDocument/2006/relationships/customXml" Target="../ink/ink35.xml"/><Relationship Id="rId14" Type="http://schemas.openxmlformats.org/officeDocument/2006/relationships/image" Target="../media/image890.png"/></Relationships>
</file>

<file path=ppt/slides/_rels/slide49.xml.rels><?xml version="1.0" encoding="UTF-8" standalone="yes"?>
<Relationships xmlns="http://schemas.openxmlformats.org/package/2006/relationships"><Relationship Id="rId8" Type="http://schemas.openxmlformats.org/officeDocument/2006/relationships/image" Target="../media/image91.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0.wmf"/><Relationship Id="rId5" Type="http://schemas.openxmlformats.org/officeDocument/2006/relationships/oleObject" Target="../embeddings/oleObject18.bin"/><Relationship Id="rId10" Type="http://schemas.openxmlformats.org/officeDocument/2006/relationships/image" Target="../media/image88.wmf"/><Relationship Id="rId4" Type="http://schemas.openxmlformats.org/officeDocument/2006/relationships/image" Target="../media/image89.wmf"/><Relationship Id="rId9" Type="http://schemas.openxmlformats.org/officeDocument/2006/relationships/oleObject" Target="../embeddings/oleObject20.bin"/></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93.wmf"/><Relationship Id="rId5" Type="http://schemas.openxmlformats.org/officeDocument/2006/relationships/oleObject" Target="../embeddings/oleObject22.bin"/><Relationship Id="rId4" Type="http://schemas.openxmlformats.org/officeDocument/2006/relationships/image" Target="../media/image92.wmf"/></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8" Type="http://schemas.openxmlformats.org/officeDocument/2006/relationships/image" Target="../media/image96.wmf"/><Relationship Id="rId7" Type="http://schemas.openxmlformats.org/officeDocument/2006/relationships/oleObject" Target="../embeddings/oleObject24.bin"/><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5.wmf"/><Relationship Id="rId11" Type="http://schemas.openxmlformats.org/officeDocument/2006/relationships/image" Target="../media/image1.jpeg"/><Relationship Id="rId5" Type="http://schemas.openxmlformats.org/officeDocument/2006/relationships/oleObject" Target="../embeddings/oleObject23.bin"/><Relationship Id="rId10" Type="http://schemas.openxmlformats.org/officeDocument/2006/relationships/image" Target="../media/image109.png"/><Relationship Id="rId4" Type="http://schemas.openxmlformats.org/officeDocument/2006/relationships/image" Target="../media/image100.png"/><Relationship Id="rId9" Type="http://schemas.openxmlformats.org/officeDocument/2006/relationships/image" Target="../media/image108.png"/></Relationships>
</file>

<file path=ppt/slides/_rels/slide56.xml.rels><?xml version="1.0" encoding="UTF-8" standalone="yes"?>
<Relationships xmlns="http://schemas.openxmlformats.org/package/2006/relationships"><Relationship Id="rId8" Type="http://schemas.openxmlformats.org/officeDocument/2006/relationships/customXml" Target="../ink/ink44.xml"/><Relationship Id="rId3" Type="http://schemas.openxmlformats.org/officeDocument/2006/relationships/image" Target="../media/image101.png"/><Relationship Id="rId7" Type="http://schemas.openxmlformats.org/officeDocument/2006/relationships/image" Target="../media/image1180.png"/><Relationship Id="rId12" Type="http://schemas.openxmlformats.org/officeDocument/2006/relationships/image" Target="../media/image120.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customXml" Target="../ink/ink43.xml"/><Relationship Id="rId11" Type="http://schemas.openxmlformats.org/officeDocument/2006/relationships/customXml" Target="../ink/ink45.xml"/><Relationship Id="rId5" Type="http://schemas.openxmlformats.org/officeDocument/2006/relationships/image" Target="../media/image1170.png"/><Relationship Id="rId10" Type="http://schemas.openxmlformats.org/officeDocument/2006/relationships/image" Target="../media/image1.jpeg"/><Relationship Id="rId4" Type="http://schemas.openxmlformats.org/officeDocument/2006/relationships/customXml" Target="../ink/ink42.xml"/><Relationship Id="rId9" Type="http://schemas.openxmlformats.org/officeDocument/2006/relationships/image" Target="../media/image1190.png"/></Relationships>
</file>

<file path=ppt/slides/_rels/slide57.xml.rels><?xml version="1.0" encoding="UTF-8" standalone="yes"?>
<Relationships xmlns="http://schemas.openxmlformats.org/package/2006/relationships"><Relationship Id="rId8" Type="http://schemas.openxmlformats.org/officeDocument/2006/relationships/image" Target="../media/image86.wmf"/><Relationship Id="rId13" Type="http://schemas.openxmlformats.org/officeDocument/2006/relationships/image" Target="../media/image122.png"/><Relationship Id="rId18" Type="http://schemas.openxmlformats.org/officeDocument/2006/relationships/image" Target="../media/image1240.png"/><Relationship Id="rId3" Type="http://schemas.openxmlformats.org/officeDocument/2006/relationships/oleObject" Target="../embeddings/oleObject25.bin"/><Relationship Id="rId7" Type="http://schemas.openxmlformats.org/officeDocument/2006/relationships/oleObject" Target="../embeddings/oleObject27.bin"/><Relationship Id="rId17" Type="http://schemas.openxmlformats.org/officeDocument/2006/relationships/customXml" Target="../ink/ink48.xml"/><Relationship Id="rId2" Type="http://schemas.openxmlformats.org/officeDocument/2006/relationships/notesSlide" Target="../notesSlides/notesSlide51.xml"/><Relationship Id="rId16"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4.wmf"/><Relationship Id="rId11" Type="http://schemas.openxmlformats.org/officeDocument/2006/relationships/customXml" Target="../ink/ink46.xml"/><Relationship Id="rId5" Type="http://schemas.openxmlformats.org/officeDocument/2006/relationships/oleObject" Target="../embeddings/oleObject26.bin"/><Relationship Id="rId15" Type="http://schemas.openxmlformats.org/officeDocument/2006/relationships/image" Target="../media/image123.png"/><Relationship Id="rId10" Type="http://schemas.openxmlformats.org/officeDocument/2006/relationships/image" Target="../media/image102.wmf"/><Relationship Id="rId4" Type="http://schemas.openxmlformats.org/officeDocument/2006/relationships/image" Target="../media/image83.wmf"/><Relationship Id="rId9" Type="http://schemas.openxmlformats.org/officeDocument/2006/relationships/oleObject" Target="../embeddings/oleObject28.bin"/><Relationship Id="rId14" Type="http://schemas.openxmlformats.org/officeDocument/2006/relationships/customXml" Target="../ink/ink47.xml"/></Relationships>
</file>

<file path=ppt/slides/_rels/slide58.xml.rels><?xml version="1.0" encoding="UTF-8" standalone="yes"?>
<Relationships xmlns="http://schemas.openxmlformats.org/package/2006/relationships"><Relationship Id="rId8" Type="http://schemas.openxmlformats.org/officeDocument/2006/relationships/image" Target="../media/image105.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04.wmf"/><Relationship Id="rId5" Type="http://schemas.openxmlformats.org/officeDocument/2006/relationships/oleObject" Target="../embeddings/oleObject30.bin"/><Relationship Id="rId4" Type="http://schemas.openxmlformats.org/officeDocument/2006/relationships/image" Target="../media/image103.wmf"/><Relationship Id="rId9"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32.bin"/><Relationship Id="rId7"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6.wmf"/><Relationship Id="rId5" Type="http://schemas.openxmlformats.org/officeDocument/2006/relationships/oleObject" Target="../embeddings/oleObject33.bin"/><Relationship Id="rId4" Type="http://schemas.openxmlformats.org/officeDocument/2006/relationships/image" Target="../media/image92.wmf"/></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320.png"/><Relationship Id="rId4" Type="http://schemas.openxmlformats.org/officeDocument/2006/relationships/customXml" Target="../ink/ink49.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oleObject" Target="../embeddings/oleObject34.bin"/><Relationship Id="rId7" Type="http://schemas.openxmlformats.org/officeDocument/2006/relationships/oleObject" Target="../embeddings/oleObject36.bin"/><Relationship Id="rId12"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4.wmf"/><Relationship Id="rId11" Type="http://schemas.openxmlformats.org/officeDocument/2006/relationships/image" Target="../media/image134.png"/><Relationship Id="rId5" Type="http://schemas.openxmlformats.org/officeDocument/2006/relationships/oleObject" Target="../embeddings/oleObject35.bin"/><Relationship Id="rId4" Type="http://schemas.openxmlformats.org/officeDocument/2006/relationships/image" Target="../media/image83.wmf"/><Relationship Id="rId9" Type="http://schemas.openxmlformats.org/officeDocument/2006/relationships/customXml" Target="../ink/ink50.xml"/></Relationships>
</file>

<file path=ppt/slides/_rels/slide68.xml.rels><?xml version="1.0" encoding="UTF-8" standalone="yes"?>
<Relationships xmlns="http://schemas.openxmlformats.org/package/2006/relationships"><Relationship Id="rId8" Type="http://schemas.openxmlformats.org/officeDocument/2006/relationships/image" Target="../media/image107.wmf"/><Relationship Id="rId3" Type="http://schemas.openxmlformats.org/officeDocument/2006/relationships/oleObject" Target="../embeddings/oleObject37.bin"/><Relationship Id="rId7" Type="http://schemas.openxmlformats.org/officeDocument/2006/relationships/oleObject" Target="../embeddings/oleObject39.bin"/><Relationship Id="rId12" Type="http://schemas.openxmlformats.org/officeDocument/2006/relationships/image" Target="../media/image1.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9.wmf"/><Relationship Id="rId11" Type="http://schemas.openxmlformats.org/officeDocument/2006/relationships/image" Target="../media/image137.png"/><Relationship Id="rId5" Type="http://schemas.openxmlformats.org/officeDocument/2006/relationships/oleObject" Target="../embeddings/oleObject38.bin"/><Relationship Id="rId4" Type="http://schemas.openxmlformats.org/officeDocument/2006/relationships/image" Target="../media/image108.wmf"/><Relationship Id="rId9" Type="http://schemas.openxmlformats.org/officeDocument/2006/relationships/customXml" Target="../ink/ink51.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40.bin"/><Relationship Id="rId7"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10.wmf"/><Relationship Id="rId5" Type="http://schemas.openxmlformats.org/officeDocument/2006/relationships/oleObject" Target="../embeddings/oleObject41.bin"/><Relationship Id="rId4" Type="http://schemas.openxmlformats.org/officeDocument/2006/relationships/image" Target="../media/image92.wmf"/></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8" Type="http://schemas.openxmlformats.org/officeDocument/2006/relationships/image" Target="../media/image114.wmf"/><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1.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13.wmf"/><Relationship Id="rId11" Type="http://schemas.openxmlformats.org/officeDocument/2006/relationships/image" Target="../media/image137.png"/><Relationship Id="rId5" Type="http://schemas.openxmlformats.org/officeDocument/2006/relationships/oleObject" Target="../embeddings/oleObject43.bin"/><Relationship Id="rId4" Type="http://schemas.openxmlformats.org/officeDocument/2006/relationships/image" Target="../media/image112.wmf"/><Relationship Id="rId9" Type="http://schemas.openxmlformats.org/officeDocument/2006/relationships/customXml" Target="../ink/ink5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7.xml.rels><?xml version="1.0" encoding="UTF-8" standalone="yes"?>
<Relationships xmlns="http://schemas.openxmlformats.org/package/2006/relationships"><Relationship Id="rId8" Type="http://schemas.openxmlformats.org/officeDocument/2006/relationships/image" Target="../media/image118.wmf"/><Relationship Id="rId13" Type="http://schemas.openxmlformats.org/officeDocument/2006/relationships/customXml" Target="../ink/ink54.xml"/><Relationship Id="rId3" Type="http://schemas.openxmlformats.org/officeDocument/2006/relationships/oleObject" Target="../embeddings/oleObject45.bin"/><Relationship Id="rId7" Type="http://schemas.openxmlformats.org/officeDocument/2006/relationships/oleObject" Target="../embeddings/oleObject47.bin"/><Relationship Id="rId12" Type="http://schemas.openxmlformats.org/officeDocument/2006/relationships/image" Target="../media/image1.jpe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17.wmf"/><Relationship Id="rId11" Type="http://schemas.openxmlformats.org/officeDocument/2006/relationships/image" Target="../media/image137.png"/><Relationship Id="rId5" Type="http://schemas.openxmlformats.org/officeDocument/2006/relationships/oleObject" Target="../embeddings/oleObject46.bin"/><Relationship Id="rId4" Type="http://schemas.openxmlformats.org/officeDocument/2006/relationships/image" Target="../media/image112.wmf"/><Relationship Id="rId9" Type="http://schemas.openxmlformats.org/officeDocument/2006/relationships/customXml" Target="../ink/ink53.xml"/><Relationship Id="rId14" Type="http://schemas.openxmlformats.org/officeDocument/2006/relationships/image" Target="../media/image150.png"/></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40.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jpe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35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video" Target="https://www.youtube.com/embed/4eymVl8jfUc" TargetMode="External"/><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8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450.png"/><Relationship Id="rId4" Type="http://schemas.openxmlformats.org/officeDocument/2006/relationships/image" Target="../media/image1.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jpeg"/><Relationship Id="rId4" Type="http://schemas.openxmlformats.org/officeDocument/2006/relationships/image" Target="../media/image121.jpeg"/></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8" Type="http://schemas.openxmlformats.org/officeDocument/2006/relationships/image" Target="../media/image1360.png"/><Relationship Id="rId3" Type="http://schemas.openxmlformats.org/officeDocument/2006/relationships/image" Target="../media/image154.png"/><Relationship Id="rId7" Type="http://schemas.openxmlformats.org/officeDocument/2006/relationships/image" Target="../media/image128.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43.png"/><Relationship Id="rId5" Type="http://schemas.openxmlformats.org/officeDocument/2006/relationships/image" Target="../media/image124.png"/><Relationship Id="rId10" Type="http://schemas.openxmlformats.org/officeDocument/2006/relationships/image" Target="../media/image1420.png"/><Relationship Id="rId4" Type="http://schemas.openxmlformats.org/officeDocument/2006/relationships/image" Target="../media/image1.jpeg"/><Relationship Id="rId9" Type="http://schemas.openxmlformats.org/officeDocument/2006/relationships/image" Target="../media/image1410.png"/></Relationships>
</file>

<file path=ppt/slides/_rels/slide8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4.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360.png"/><Relationship Id="rId11" Type="http://schemas.openxmlformats.org/officeDocument/2006/relationships/image" Target="../media/image152.png"/><Relationship Id="rId5" Type="http://schemas.openxmlformats.org/officeDocument/2006/relationships/image" Target="../media/image124.png"/><Relationship Id="rId10" Type="http://schemas.openxmlformats.org/officeDocument/2006/relationships/image" Target="../media/image128.png"/><Relationship Id="rId4" Type="http://schemas.openxmlformats.org/officeDocument/2006/relationships/image" Target="../media/image1.jpeg"/><Relationship Id="rId9" Type="http://schemas.openxmlformats.org/officeDocument/2006/relationships/image" Target="../media/image12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video" Target="https://www.youtube.com/embed/ab-XvpG5PBM" TargetMode="Externa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5.png"/><Relationship Id="rId7" Type="http://schemas.openxmlformats.org/officeDocument/2006/relationships/image" Target="../media/image128.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60.png"/><Relationship Id="rId5" Type="http://schemas.openxmlformats.org/officeDocument/2006/relationships/image" Target="../media/image124.png"/><Relationship Id="rId10" Type="http://schemas.openxmlformats.org/officeDocument/2006/relationships/image" Target="../media/image159.png"/><Relationship Id="rId4" Type="http://schemas.openxmlformats.org/officeDocument/2006/relationships/image" Target="../media/image1.jpeg"/><Relationship Id="rId9" Type="http://schemas.openxmlformats.org/officeDocument/2006/relationships/image" Target="../media/image158.png"/></Relationships>
</file>

<file path=ppt/slides/_rels/slide9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62.png"/></Relationships>
</file>

<file path=ppt/slides/_rels/slide9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9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jpeg"/></Relationships>
</file>

<file path=ppt/slides/_rels/slide9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jpeg"/></Relationships>
</file>

<file path=ppt/slides/_rels/slide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33.jpeg"/><Relationship Id="rId4" Type="http://schemas.openxmlformats.org/officeDocument/2006/relationships/image" Target="../media/image1.jpeg"/></Relationships>
</file>

<file path=ppt/slides/_rels/slide9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EBCFF5D-CED8-6D6D-2328-9C2DA0A038D6}"/>
              </a:ext>
            </a:extLst>
          </p:cNvPr>
          <p:cNvSpPr>
            <a:spLocks noGrp="1" noChangeArrowheads="1"/>
          </p:cNvSpPr>
          <p:nvPr>
            <p:ph type="ctrTitle"/>
          </p:nvPr>
        </p:nvSpPr>
        <p:spPr>
          <a:xfrm>
            <a:off x="2209800" y="2286000"/>
            <a:ext cx="7772400" cy="1143000"/>
          </a:xfrm>
        </p:spPr>
        <p:txBody>
          <a:bodyPr/>
          <a:lstStyle/>
          <a:p>
            <a:r>
              <a:rPr lang="en-US" altLang="en-US">
                <a:latin typeface="Arial" panose="020B0604020202020204" pitchFamily="34" charset="0"/>
              </a:rPr>
              <a:t>Trajectory Generation (1/2)</a:t>
            </a:r>
            <a:br>
              <a:rPr lang="en-US" altLang="en-US">
                <a:latin typeface="Arial" panose="020B0604020202020204" pitchFamily="34" charset="0"/>
              </a:rPr>
            </a:br>
            <a:endParaRPr lang="en-US" altLang="en-US">
              <a:latin typeface="Arial" panose="020B0604020202020204" pitchFamily="34" charset="0"/>
            </a:endParaRPr>
          </a:p>
        </p:txBody>
      </p:sp>
      <p:sp>
        <p:nvSpPr>
          <p:cNvPr id="6147" name="Rectangle 3">
            <a:extLst>
              <a:ext uri="{FF2B5EF4-FFF2-40B4-BE49-F238E27FC236}">
                <a16:creationId xmlns:a16="http://schemas.microsoft.com/office/drawing/2014/main" id="{ABE637EC-C991-3777-52DA-1555C86F7D27}"/>
              </a:ext>
            </a:extLst>
          </p:cNvPr>
          <p:cNvSpPr>
            <a:spLocks noGrp="1" noChangeArrowheads="1"/>
          </p:cNvSpPr>
          <p:nvPr>
            <p:ph type="subTitle" idx="1"/>
          </p:nvPr>
        </p:nvSpPr>
        <p:spPr/>
        <p:txBody>
          <a:bodyPr/>
          <a:lstStyle/>
          <a:p>
            <a:endParaRPr lang="en-US" altLang="en-US">
              <a:latin typeface="Arial" panose="020B0604020202020204" pitchFamily="34" charset="0"/>
            </a:endParaRPr>
          </a:p>
        </p:txBody>
      </p:sp>
      <p:sp>
        <p:nvSpPr>
          <p:cNvPr id="6" name="Footer Placeholder 2">
            <a:extLst>
              <a:ext uri="{FF2B5EF4-FFF2-40B4-BE49-F238E27FC236}">
                <a16:creationId xmlns:a16="http://schemas.microsoft.com/office/drawing/2014/main" id="{D2C8336E-41D8-0C45-269F-CCB7FFF3514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6149" name="Picture 2" descr="http://brand.ucla.edu/wp-content/uploads/2013/08/ucla-logotype-main-11.jpg">
            <a:extLst>
              <a:ext uri="{FF2B5EF4-FFF2-40B4-BE49-F238E27FC236}">
                <a16:creationId xmlns:a16="http://schemas.microsoft.com/office/drawing/2014/main" id="{32E3A059-0073-F401-02A8-DC091E1AF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B153133-349F-7C53-6BD4-161CD7F2C95E}"/>
              </a:ext>
            </a:extLst>
          </p:cNvPr>
          <p:cNvSpPr txBox="1">
            <a:spLocks/>
          </p:cNvSpPr>
          <p:nvPr/>
        </p:nvSpPr>
        <p:spPr bwMode="auto">
          <a:xfrm>
            <a:off x="2971800" y="381000"/>
            <a:ext cx="7010400" cy="762000"/>
          </a:xfrm>
          <a:prstGeom prst="rect">
            <a:avLst/>
          </a:prstGeom>
          <a:noFill/>
          <a:ln>
            <a:noFill/>
          </a:ln>
        </p:spPr>
        <p:txBody>
          <a:bodyPr anchor="ctr"/>
          <a:lstStyle>
            <a:lvl1pPr algn="ctr" rtl="0" eaLnBrk="0" fontAlgn="base" hangingPunct="0">
              <a:spcBef>
                <a:spcPct val="0"/>
              </a:spcBef>
              <a:spcAft>
                <a:spcPct val="0"/>
              </a:spcAft>
              <a:defRPr sz="2000" b="1">
                <a:solidFill>
                  <a:srgbClr val="000099"/>
                </a:solidFill>
                <a:latin typeface="Arial" charset="0"/>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a:lstStyle>
          <a:p>
            <a:pPr>
              <a:defRPr/>
            </a:pPr>
            <a:r>
              <a:rPr lang="en-US" kern="0" dirty="0"/>
              <a:t>Motion Planning  </a:t>
            </a:r>
          </a:p>
        </p:txBody>
      </p:sp>
      <p:sp>
        <p:nvSpPr>
          <p:cNvPr id="6" name="Footer Placeholder 2">
            <a:extLst>
              <a:ext uri="{FF2B5EF4-FFF2-40B4-BE49-F238E27FC236}">
                <a16:creationId xmlns:a16="http://schemas.microsoft.com/office/drawing/2014/main" id="{11152467-4CD6-B17F-AF28-8C0BF1FC4AF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3" name="FlfUFT_4ok8">
            <a:extLst>
              <a:ext uri="{FF2B5EF4-FFF2-40B4-BE49-F238E27FC236}">
                <a16:creationId xmlns:a16="http://schemas.microsoft.com/office/drawing/2014/main" id="{A3B3C801-62DA-5700-7189-ACBD1499297A}"/>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1819275" y="1270000"/>
            <a:ext cx="8628063" cy="485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97D8621-C97D-2BF7-1EC1-E47F80EFF865}"/>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 Via Points – Velocity Definition</a:t>
            </a:r>
          </a:p>
        </p:txBody>
      </p:sp>
      <p:sp>
        <p:nvSpPr>
          <p:cNvPr id="203779" name="Rectangle 3">
            <a:extLst>
              <a:ext uri="{FF2B5EF4-FFF2-40B4-BE49-F238E27FC236}">
                <a16:creationId xmlns:a16="http://schemas.microsoft.com/office/drawing/2014/main" id="{D45451C2-6BE9-D5C4-168F-8747A93E117B}"/>
              </a:ext>
            </a:extLst>
          </p:cNvPr>
          <p:cNvSpPr>
            <a:spLocks noGrp="1" noChangeArrowheads="1"/>
          </p:cNvSpPr>
          <p:nvPr>
            <p:ph type="body" idx="4294967295"/>
          </p:nvPr>
        </p:nvSpPr>
        <p:spPr>
          <a:xfrm>
            <a:off x="940981" y="1371600"/>
            <a:ext cx="9144407" cy="4724400"/>
          </a:xfrm>
        </p:spPr>
        <p:txBody>
          <a:bodyPr/>
          <a:lstStyle/>
          <a:p>
            <a:pPr marL="457200" lvl="1" indent="0">
              <a:buNone/>
            </a:pPr>
            <a:r>
              <a:rPr lang="en-US" altLang="en-US" b="1" dirty="0">
                <a:latin typeface="Arial" panose="020B0604020202020204" pitchFamily="34" charset="0"/>
              </a:rPr>
              <a:t>User Definition</a:t>
            </a:r>
            <a:r>
              <a:rPr lang="en-US" altLang="en-US" dirty="0">
                <a:latin typeface="Arial" panose="020B0604020202020204" pitchFamily="34" charset="0"/>
              </a:rPr>
              <a:t> – </a:t>
            </a:r>
            <a:r>
              <a:rPr lang="en-US" altLang="en-US" dirty="0">
                <a:solidFill>
                  <a:srgbClr val="FF3300"/>
                </a:solidFill>
                <a:latin typeface="Arial" panose="020B0604020202020204" pitchFamily="34" charset="0"/>
              </a:rPr>
              <a:t>Desired Cartesian</a:t>
            </a:r>
            <a:r>
              <a:rPr lang="en-US" altLang="en-US" dirty="0">
                <a:latin typeface="Arial" panose="020B0604020202020204" pitchFamily="34" charset="0"/>
              </a:rPr>
              <a:t> linear and angular velocity of the tool frame at each via point.</a:t>
            </a:r>
          </a:p>
          <a:p>
            <a:pPr marL="762000" lvl="1" indent="-304800">
              <a:buFontTx/>
              <a:buAutoNum type="arabicPeriod"/>
            </a:pPr>
            <a:endParaRPr lang="en-US" altLang="en-US" dirty="0">
              <a:latin typeface="Arial" panose="020B0604020202020204" pitchFamily="34" charset="0"/>
            </a:endParaRPr>
          </a:p>
          <a:p>
            <a:pPr marL="762000" lvl="1" indent="-304800"/>
            <a:r>
              <a:rPr lang="en-US" altLang="en-US" b="1" dirty="0">
                <a:latin typeface="Arial" panose="020B0604020202020204" pitchFamily="34" charset="0"/>
              </a:rPr>
              <a:t>Mapping</a:t>
            </a:r>
            <a:r>
              <a:rPr lang="en-US" altLang="en-US" dirty="0">
                <a:latin typeface="Arial" panose="020B0604020202020204" pitchFamily="34" charset="0"/>
              </a:rPr>
              <a:t> (Cartesian Space to Joint Space) - Cartesian velocities at the via point are “mapped” to desired joint rates by using the inverse Jacobian  </a:t>
            </a:r>
          </a:p>
          <a:p>
            <a:pPr marL="762000" lvl="1" indent="-304800"/>
            <a:endParaRPr lang="en-US" altLang="en-US" dirty="0">
              <a:latin typeface="Arial" panose="020B0604020202020204" pitchFamily="34" charset="0"/>
            </a:endParaRPr>
          </a:p>
          <a:p>
            <a:pPr marL="762000" lvl="1" indent="-304800"/>
            <a:endParaRPr lang="en-US" altLang="en-US" dirty="0">
              <a:latin typeface="Arial" panose="020B0604020202020204" pitchFamily="34" charset="0"/>
            </a:endParaRPr>
          </a:p>
          <a:p>
            <a:pPr marL="762000" lvl="1" indent="-304800"/>
            <a:endParaRPr lang="en-US" altLang="en-US" dirty="0">
              <a:latin typeface="Arial" panose="020B0604020202020204" pitchFamily="34" charset="0"/>
            </a:endParaRPr>
          </a:p>
          <a:p>
            <a:pPr marL="762000" lvl="1" indent="-304800"/>
            <a:endParaRPr lang="en-US" altLang="en-US" dirty="0">
              <a:latin typeface="Arial" panose="020B0604020202020204" pitchFamily="34" charset="0"/>
            </a:endParaRPr>
          </a:p>
          <a:p>
            <a:pPr marL="762000" lvl="1" indent="-304800"/>
            <a:r>
              <a:rPr lang="en-US" altLang="en-US" b="1" dirty="0">
                <a:latin typeface="Arial" panose="020B0604020202020204" pitchFamily="34" charset="0"/>
              </a:rPr>
              <a:t>Singularity</a:t>
            </a:r>
            <a:r>
              <a:rPr lang="en-US" altLang="en-US" dirty="0">
                <a:latin typeface="Arial" panose="020B0604020202020204" pitchFamily="34" charset="0"/>
              </a:rPr>
              <a:t> -  If the manipulator is at a singular point at a particular via point then the user is not free to choose an arbitrarily velocity at this point.  </a:t>
            </a:r>
          </a:p>
          <a:p>
            <a:pPr marL="762000" lvl="1" indent="-304800"/>
            <a:endParaRPr lang="en-US" altLang="en-US" dirty="0">
              <a:latin typeface="Arial" panose="020B0604020202020204" pitchFamily="34" charset="0"/>
            </a:endParaRPr>
          </a:p>
          <a:p>
            <a:pPr marL="762000" lvl="1" indent="-304800"/>
            <a:r>
              <a:rPr lang="en-US" altLang="en-US" b="1" dirty="0">
                <a:latin typeface="Arial" panose="020B0604020202020204" pitchFamily="34" charset="0"/>
              </a:rPr>
              <a:t>Difficult  </a:t>
            </a:r>
            <a:r>
              <a:rPr lang="en-US" altLang="en-US" dirty="0">
                <a:latin typeface="Arial" panose="020B0604020202020204" pitchFamily="34" charset="0"/>
              </a:rPr>
              <a:t>  </a:t>
            </a:r>
          </a:p>
          <a:p>
            <a:pPr marL="762000" lvl="1" indent="-304800">
              <a:buFontTx/>
              <a:buAutoNum type="arabicPeriod"/>
            </a:pPr>
            <a:endParaRPr lang="en-US" altLang="en-US" dirty="0">
              <a:latin typeface="Arial" panose="020B0604020202020204" pitchFamily="34" charset="0"/>
            </a:endParaRPr>
          </a:p>
          <a:p>
            <a:pPr marL="762000" lvl="1" indent="-304800">
              <a:buFontTx/>
              <a:buAutoNum type="arabicPeriod"/>
            </a:pPr>
            <a:endParaRPr lang="en-US" altLang="en-US" dirty="0">
              <a:latin typeface="Arial" panose="020B0604020202020204" pitchFamily="34" charset="0"/>
            </a:endParaRPr>
          </a:p>
          <a:p>
            <a:pPr marL="762000" lvl="1" indent="-304800">
              <a:buFontTx/>
              <a:buNone/>
            </a:pPr>
            <a:endParaRPr lang="en-US" altLang="en-US" dirty="0">
              <a:latin typeface="Arial" panose="020B0604020202020204" pitchFamily="34" charset="0"/>
            </a:endParaRPr>
          </a:p>
        </p:txBody>
      </p:sp>
      <p:graphicFrame>
        <p:nvGraphicFramePr>
          <p:cNvPr id="203780" name="Object 3">
            <a:extLst>
              <a:ext uri="{FF2B5EF4-FFF2-40B4-BE49-F238E27FC236}">
                <a16:creationId xmlns:a16="http://schemas.microsoft.com/office/drawing/2014/main" id="{FA804A76-351F-B40F-54DA-6070B0958C8E}"/>
              </a:ext>
            </a:extLst>
          </p:cNvPr>
          <p:cNvGraphicFramePr>
            <a:graphicFrameLocks noChangeAspect="1"/>
          </p:cNvGraphicFramePr>
          <p:nvPr>
            <p:extLst>
              <p:ext uri="{D42A27DB-BD31-4B8C-83A1-F6EECF244321}">
                <p14:modId xmlns:p14="http://schemas.microsoft.com/office/powerpoint/2010/main" val="2845034279"/>
              </p:ext>
            </p:extLst>
          </p:nvPr>
        </p:nvGraphicFramePr>
        <p:xfrm>
          <a:off x="4523929" y="3073400"/>
          <a:ext cx="1173163" cy="771525"/>
        </p:xfrm>
        <a:graphic>
          <a:graphicData uri="http://schemas.openxmlformats.org/presentationml/2006/ole">
            <mc:AlternateContent xmlns:mc="http://schemas.openxmlformats.org/markup-compatibility/2006">
              <mc:Choice xmlns:v="urn:schemas-microsoft-com:vml" Requires="v">
                <p:oleObj name="Equation" r:id="rId3" imgW="736600" imgH="482600" progId="Equation.3">
                  <p:embed/>
                </p:oleObj>
              </mc:Choice>
              <mc:Fallback>
                <p:oleObj name="Equation" r:id="rId3" imgW="736600" imgH="4826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929" y="3073400"/>
                        <a:ext cx="1173163"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Footer Placeholder 2">
            <a:extLst>
              <a:ext uri="{FF2B5EF4-FFF2-40B4-BE49-F238E27FC236}">
                <a16:creationId xmlns:a16="http://schemas.microsoft.com/office/drawing/2014/main" id="{FAD68ED4-37E1-1B6B-E73B-A3114B1FD9B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03782" name="Picture 2" descr="http://brand.ucla.edu/wp-content/uploads/2013/08/ucla-logotype-main-11.jpg">
            <a:extLst>
              <a:ext uri="{FF2B5EF4-FFF2-40B4-BE49-F238E27FC236}">
                <a16:creationId xmlns:a16="http://schemas.microsoft.com/office/drawing/2014/main" id="{51CF8E9F-F1AE-1356-20AF-42E595845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A0AE84BC-A617-BFEF-DBBD-482C859B59C0}"/>
                  </a:ext>
                </a:extLst>
              </p14:cNvPr>
              <p14:cNvContentPartPr/>
              <p14:nvPr/>
            </p14:nvContentPartPr>
            <p14:xfrm>
              <a:off x="1797881" y="2760480"/>
              <a:ext cx="7483680" cy="2391840"/>
            </p14:xfrm>
          </p:contentPart>
        </mc:Choice>
        <mc:Fallback xmlns="">
          <p:pic>
            <p:nvPicPr>
              <p:cNvPr id="2" name="Ink 1">
                <a:extLst>
                  <a:ext uri="{FF2B5EF4-FFF2-40B4-BE49-F238E27FC236}">
                    <a16:creationId xmlns:a16="http://schemas.microsoft.com/office/drawing/2014/main" id="{A0AE84BC-A617-BFEF-DBBD-482C859B59C0}"/>
                  </a:ext>
                </a:extLst>
              </p:cNvPr>
              <p:cNvPicPr/>
              <p:nvPr/>
            </p:nvPicPr>
            <p:blipFill>
              <a:blip r:embed="rId8"/>
              <a:stretch>
                <a:fillRect/>
              </a:stretch>
            </p:blipFill>
            <p:spPr>
              <a:xfrm>
                <a:off x="1788521" y="2751120"/>
                <a:ext cx="7502400" cy="2410560"/>
              </a:xfrm>
              <a:prstGeom prst="rect">
                <a:avLst/>
              </a:prstGeom>
            </p:spPr>
          </p:pic>
        </mc:Fallback>
      </mc:AlternateContent>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711BFAE-2B49-6675-3A9B-50DCB9A9C1A0}"/>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2F12E16E-300B-2C49-4BF9-40D649D967EC}"/>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B43EF2AA-3075-EF33-9180-0D9A110ECC3F}"/>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90B09025-EE17-2E63-50E3-CC69DA9C667D}"/>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F0B8C071-382E-876D-FB21-A1A158447D48}"/>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BEB24FEB-5656-8C2E-16CC-0FD8474DEDD4}"/>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BC8A4C75-C179-E7D6-7857-545E2A570D30}"/>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C11177E9-812D-6034-E229-434438EDB06F}"/>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B90BEADE-2329-9523-EB78-EC8C7837889D}"/>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208C651B-8B0B-86CD-F19C-351EBDA47AA8}"/>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1377A726-D6F2-953D-9C5C-0557E7ABBF5B}"/>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D0281E09-A7DD-B173-FED4-76A4EE6012F3}"/>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40F2AE02-7188-6DF4-08C0-E43BE660FFB6}"/>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2D26D907-DECE-6385-35B8-8DEA1EDDCE79}"/>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38121E80-CB01-82E0-8AAA-E1B93B2BF5D5}"/>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9D75F00E-EF0F-F292-F019-489656AC5CCE}"/>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461F9BBD-A26F-6AA0-AE4D-BF5E3C7B8507}"/>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205843" name="Elbow Connector 3">
            <a:extLst>
              <a:ext uri="{FF2B5EF4-FFF2-40B4-BE49-F238E27FC236}">
                <a16:creationId xmlns:a16="http://schemas.microsoft.com/office/drawing/2014/main" id="{D8DB6669-BC05-BDC3-E0D5-1349EA27B0A2}"/>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44" name="Elbow Connector 24">
            <a:extLst>
              <a:ext uri="{FF2B5EF4-FFF2-40B4-BE49-F238E27FC236}">
                <a16:creationId xmlns:a16="http://schemas.microsoft.com/office/drawing/2014/main" id="{F627EEAE-C12C-39AF-6F75-B74A89880981}"/>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45" name="Elbow Connector 26">
            <a:extLst>
              <a:ext uri="{FF2B5EF4-FFF2-40B4-BE49-F238E27FC236}">
                <a16:creationId xmlns:a16="http://schemas.microsoft.com/office/drawing/2014/main" id="{C416069C-9319-5535-A88B-3D7AD447D78F}"/>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46" name="Elbow Connector 28">
            <a:extLst>
              <a:ext uri="{FF2B5EF4-FFF2-40B4-BE49-F238E27FC236}">
                <a16:creationId xmlns:a16="http://schemas.microsoft.com/office/drawing/2014/main" id="{21D9D56E-74CB-BC62-723B-7A77DBCAC03D}"/>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47" name="Elbow Connector 30">
            <a:extLst>
              <a:ext uri="{FF2B5EF4-FFF2-40B4-BE49-F238E27FC236}">
                <a16:creationId xmlns:a16="http://schemas.microsoft.com/office/drawing/2014/main" id="{FC451CDA-D274-BCB6-E055-9E9148EC8898}"/>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48" name="Elbow Connector 32">
            <a:extLst>
              <a:ext uri="{FF2B5EF4-FFF2-40B4-BE49-F238E27FC236}">
                <a16:creationId xmlns:a16="http://schemas.microsoft.com/office/drawing/2014/main" id="{7DC3C2B1-0D8A-1F81-7BB4-CF838E73D252}"/>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49" name="Elbow Connector 34">
            <a:extLst>
              <a:ext uri="{FF2B5EF4-FFF2-40B4-BE49-F238E27FC236}">
                <a16:creationId xmlns:a16="http://schemas.microsoft.com/office/drawing/2014/main" id="{42992AE9-A0B3-29E1-4D73-AF8A4983420A}"/>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50" name="Elbow Connector 38">
            <a:extLst>
              <a:ext uri="{FF2B5EF4-FFF2-40B4-BE49-F238E27FC236}">
                <a16:creationId xmlns:a16="http://schemas.microsoft.com/office/drawing/2014/main" id="{9B68672D-3106-45C0-F6FA-4535CD56AA3D}"/>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51" name="Elbow Connector 40">
            <a:extLst>
              <a:ext uri="{FF2B5EF4-FFF2-40B4-BE49-F238E27FC236}">
                <a16:creationId xmlns:a16="http://schemas.microsoft.com/office/drawing/2014/main" id="{90D998E8-3BD1-82F6-E1E6-B12A017A7D87}"/>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52" name="Elbow Connector 43">
            <a:extLst>
              <a:ext uri="{FF2B5EF4-FFF2-40B4-BE49-F238E27FC236}">
                <a16:creationId xmlns:a16="http://schemas.microsoft.com/office/drawing/2014/main" id="{4A3FEFBB-2537-EB79-69F0-A3222954439F}"/>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53" name="Elbow Connector 45">
            <a:extLst>
              <a:ext uri="{FF2B5EF4-FFF2-40B4-BE49-F238E27FC236}">
                <a16:creationId xmlns:a16="http://schemas.microsoft.com/office/drawing/2014/main" id="{0232EF60-3D79-549D-8D8F-FFA70AFB72D4}"/>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54" name="Elbow Connector 47">
            <a:extLst>
              <a:ext uri="{FF2B5EF4-FFF2-40B4-BE49-F238E27FC236}">
                <a16:creationId xmlns:a16="http://schemas.microsoft.com/office/drawing/2014/main" id="{094F3A99-C514-25AE-5F3C-14217CFC842A}"/>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55" name="Elbow Connector 49">
            <a:extLst>
              <a:ext uri="{FF2B5EF4-FFF2-40B4-BE49-F238E27FC236}">
                <a16:creationId xmlns:a16="http://schemas.microsoft.com/office/drawing/2014/main" id="{20D1B1E4-F12F-DDC7-388E-5A406E59251C}"/>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56" name="Elbow Connector 51">
            <a:extLst>
              <a:ext uri="{FF2B5EF4-FFF2-40B4-BE49-F238E27FC236}">
                <a16:creationId xmlns:a16="http://schemas.microsoft.com/office/drawing/2014/main" id="{5E4256C4-6D68-905B-BC1D-B04BBF49723B}"/>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5857" name="Elbow Connector 53">
            <a:extLst>
              <a:ext uri="{FF2B5EF4-FFF2-40B4-BE49-F238E27FC236}">
                <a16:creationId xmlns:a16="http://schemas.microsoft.com/office/drawing/2014/main" id="{19FA39A7-7BBA-73BC-0399-B21F7AD04A5C}"/>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5858" name="Rectangle 35">
            <a:extLst>
              <a:ext uri="{FF2B5EF4-FFF2-40B4-BE49-F238E27FC236}">
                <a16:creationId xmlns:a16="http://schemas.microsoft.com/office/drawing/2014/main" id="{7F2D470C-CF7F-1F39-FF44-0B0E81843D3C}"/>
              </a:ext>
            </a:extLst>
          </p:cNvPr>
          <p:cNvSpPr>
            <a:spLocks noChangeArrowheads="1"/>
          </p:cNvSpPr>
          <p:nvPr/>
        </p:nvSpPr>
        <p:spPr bwMode="auto">
          <a:xfrm>
            <a:off x="6535738" y="4232275"/>
            <a:ext cx="1703387" cy="434975"/>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8" name="Footer Placeholder 2">
            <a:extLst>
              <a:ext uri="{FF2B5EF4-FFF2-40B4-BE49-F238E27FC236}">
                <a16:creationId xmlns:a16="http://schemas.microsoft.com/office/drawing/2014/main" id="{26DB53DC-193F-56FB-D621-48272D9FAD0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05861" name="Picture 2" descr="http://brand.ucla.edu/wp-content/uploads/2013/08/ucla-logotype-main-11.jpg">
            <a:extLst>
              <a:ext uri="{FF2B5EF4-FFF2-40B4-BE49-F238E27FC236}">
                <a16:creationId xmlns:a16="http://schemas.microsoft.com/office/drawing/2014/main" id="{3832C1B2-1487-0E45-33B3-68A4FCB41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5">
            <a:extLst>
              <a:ext uri="{FF2B5EF4-FFF2-40B4-BE49-F238E27FC236}">
                <a16:creationId xmlns:a16="http://schemas.microsoft.com/office/drawing/2014/main" id="{8993F3E3-0DC7-6259-B1FE-B5CBEE21D2D8}"/>
              </a:ext>
            </a:extLst>
          </p:cNvPr>
          <p:cNvSpPr>
            <a:spLocks noChangeArrowheads="1"/>
          </p:cNvSpPr>
          <p:nvPr/>
        </p:nvSpPr>
        <p:spPr bwMode="auto">
          <a:xfrm>
            <a:off x="9759950" y="3835400"/>
            <a:ext cx="1703387" cy="434975"/>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9" name="Rectangle 38">
            <a:extLst>
              <a:ext uri="{FF2B5EF4-FFF2-40B4-BE49-F238E27FC236}">
                <a16:creationId xmlns:a16="http://schemas.microsoft.com/office/drawing/2014/main" id="{61C5C65E-AC2D-7E40-CF8F-F1475F3AB864}"/>
              </a:ext>
            </a:extLst>
          </p:cNvPr>
          <p:cNvSpPr/>
          <p:nvPr/>
        </p:nvSpPr>
        <p:spPr bwMode="auto">
          <a:xfrm>
            <a:off x="9913938" y="3336925"/>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cxnSp>
        <p:nvCxnSpPr>
          <p:cNvPr id="40" name="Straight Arrow Connector 39">
            <a:extLst>
              <a:ext uri="{FF2B5EF4-FFF2-40B4-BE49-F238E27FC236}">
                <a16:creationId xmlns:a16="http://schemas.microsoft.com/office/drawing/2014/main" id="{757D35E5-0069-E9B8-E8C5-6DEA42218D44}"/>
              </a:ext>
            </a:extLst>
          </p:cNvPr>
          <p:cNvCxnSpPr>
            <a:endCxn id="39" idx="1"/>
          </p:cNvCxnSpPr>
          <p:nvPr/>
        </p:nvCxnSpPr>
        <p:spPr bwMode="auto">
          <a:xfrm flipV="1">
            <a:off x="8147050" y="3514725"/>
            <a:ext cx="1719263" cy="174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B33A9C9B-D62E-7C0A-D3AA-FC6773071497}"/>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 Via Points – Velocity Definition</a:t>
            </a:r>
          </a:p>
        </p:txBody>
      </p:sp>
      <p:sp>
        <p:nvSpPr>
          <p:cNvPr id="207875" name="Rectangle 3">
            <a:extLst>
              <a:ext uri="{FF2B5EF4-FFF2-40B4-BE49-F238E27FC236}">
                <a16:creationId xmlns:a16="http://schemas.microsoft.com/office/drawing/2014/main" id="{1FC91787-8763-C985-FA98-52AEF3A0A2D8}"/>
              </a:ext>
            </a:extLst>
          </p:cNvPr>
          <p:cNvSpPr>
            <a:spLocks noGrp="1" noChangeArrowheads="1"/>
          </p:cNvSpPr>
          <p:nvPr>
            <p:ph type="body" idx="4294967295"/>
          </p:nvPr>
        </p:nvSpPr>
        <p:spPr>
          <a:xfrm>
            <a:off x="1101480" y="1599594"/>
            <a:ext cx="10176120" cy="1344613"/>
          </a:xfrm>
        </p:spPr>
        <p:txBody>
          <a:bodyPr/>
          <a:lstStyle/>
          <a:p>
            <a:pPr marL="0" lvl="1" indent="0">
              <a:buFontTx/>
              <a:buNone/>
            </a:pPr>
            <a:r>
              <a:rPr lang="en-US" altLang="en-US" b="1" dirty="0">
                <a:latin typeface="Arial" panose="020B0604020202020204" pitchFamily="34" charset="0"/>
              </a:rPr>
              <a:t>System Definition (Heuristic Approach)</a:t>
            </a:r>
            <a:r>
              <a:rPr lang="en-US" altLang="en-US" dirty="0">
                <a:latin typeface="Arial" panose="020B0604020202020204" pitchFamily="34" charset="0"/>
              </a:rPr>
              <a:t> – The system automatically chooses the velocities (Cartesian or angular) using a </a:t>
            </a:r>
            <a:r>
              <a:rPr lang="en-US" altLang="en-US" dirty="0">
                <a:solidFill>
                  <a:srgbClr val="FF3300"/>
                </a:solidFill>
                <a:latin typeface="Arial" panose="020B0604020202020204" pitchFamily="34" charset="0"/>
              </a:rPr>
              <a:t>suitable heuristic method </a:t>
            </a:r>
            <a:r>
              <a:rPr lang="en-US" altLang="en-US" dirty="0">
                <a:latin typeface="Arial" panose="020B0604020202020204" pitchFamily="34" charset="0"/>
              </a:rPr>
              <a:t>given a trajectory . </a:t>
            </a:r>
          </a:p>
          <a:p>
            <a:pPr marL="762000" lvl="1" indent="-304800"/>
            <a:endParaRPr lang="en-US" altLang="en-US" dirty="0">
              <a:latin typeface="Arial" panose="020B0604020202020204" pitchFamily="34" charset="0"/>
            </a:endParaRPr>
          </a:p>
          <a:p>
            <a:pPr marL="762000" lvl="1" indent="-304800">
              <a:buFontTx/>
              <a:buNone/>
            </a:pPr>
            <a:endParaRPr lang="en-US" altLang="en-US" dirty="0">
              <a:solidFill>
                <a:srgbClr val="FF3300"/>
              </a:solidFill>
              <a:latin typeface="Arial" panose="020B0604020202020204" pitchFamily="34" charset="0"/>
            </a:endParaRPr>
          </a:p>
        </p:txBody>
      </p:sp>
      <p:pic>
        <p:nvPicPr>
          <p:cNvPr id="207876" name="Picture 10" descr="Fig_7_4.tif">
            <a:extLst>
              <a:ext uri="{FF2B5EF4-FFF2-40B4-BE49-F238E27FC236}">
                <a16:creationId xmlns:a16="http://schemas.microsoft.com/office/drawing/2014/main" id="{A65FF6BC-7C3E-3104-03C9-9A259E607A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3100" y="3024188"/>
            <a:ext cx="31908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7" name="Rectangle 3">
            <a:extLst>
              <a:ext uri="{FF2B5EF4-FFF2-40B4-BE49-F238E27FC236}">
                <a16:creationId xmlns:a16="http://schemas.microsoft.com/office/drawing/2014/main" id="{3475657C-D5FE-2F1D-1D32-75BB05794757}"/>
              </a:ext>
            </a:extLst>
          </p:cNvPr>
          <p:cNvSpPr>
            <a:spLocks noChangeArrowheads="1"/>
          </p:cNvSpPr>
          <p:nvPr/>
        </p:nvSpPr>
        <p:spPr bwMode="auto">
          <a:xfrm>
            <a:off x="2109544" y="2285878"/>
            <a:ext cx="4543425"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1600">
                <a:solidFill>
                  <a:schemeClr val="tx1"/>
                </a:solidFill>
                <a:latin typeface="Arial" panose="020B0604020202020204" pitchFamily="34" charset="0"/>
              </a:defRPr>
            </a:lvl1pPr>
            <a:lvl2pPr marL="762000" indent="-304800">
              <a:spcBef>
                <a:spcPct val="20000"/>
              </a:spcBef>
              <a:buChar char="–"/>
              <a:defRPr sz="1600">
                <a:solidFill>
                  <a:schemeClr val="tx1"/>
                </a:solidFill>
                <a:latin typeface="Arial" panose="020B0604020202020204" pitchFamily="34" charset="0"/>
              </a:defRPr>
            </a:lvl2pPr>
            <a:lvl3pPr marL="1219200" indent="-3048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buFontTx/>
              <a:buNone/>
            </a:pPr>
            <a:endParaRPr lang="en-US" altLang="en-US" dirty="0"/>
          </a:p>
          <a:p>
            <a:pPr lvl="1">
              <a:buFontTx/>
              <a:buNone/>
            </a:pPr>
            <a:r>
              <a:rPr lang="en-US" altLang="en-US" b="1" dirty="0">
                <a:solidFill>
                  <a:srgbClr val="FF3300"/>
                </a:solidFill>
              </a:rPr>
              <a:t>Heuristic method</a:t>
            </a:r>
            <a:endParaRPr lang="en-US" altLang="en-US" b="1" dirty="0"/>
          </a:p>
          <a:p>
            <a:pPr lvl="1"/>
            <a:r>
              <a:rPr lang="en-US" altLang="en-US" dirty="0"/>
              <a:t>Consider a path defined by via points</a:t>
            </a:r>
          </a:p>
          <a:p>
            <a:pPr lvl="1"/>
            <a:r>
              <a:rPr lang="en-US" altLang="en-US" dirty="0"/>
              <a:t>Connect the via points with straight lines</a:t>
            </a:r>
          </a:p>
          <a:p>
            <a:pPr lvl="1"/>
            <a:r>
              <a:rPr lang="en-US" altLang="en-US" dirty="0"/>
              <a:t>If the slope change sign </a:t>
            </a:r>
          </a:p>
          <a:p>
            <a:pPr lvl="2">
              <a:buFontTx/>
              <a:buChar char="–"/>
            </a:pPr>
            <a:r>
              <a:rPr lang="en-US" altLang="en-US" dirty="0"/>
              <a:t>Set the velocity at the via point to be zero</a:t>
            </a:r>
          </a:p>
          <a:p>
            <a:pPr lvl="1"/>
            <a:r>
              <a:rPr lang="en-US" altLang="en-US" dirty="0"/>
              <a:t>If the slope have the same sign </a:t>
            </a:r>
          </a:p>
          <a:p>
            <a:pPr lvl="2">
              <a:buFontTx/>
              <a:buChar char="–"/>
            </a:pPr>
            <a:r>
              <a:rPr lang="en-US" altLang="en-US" dirty="0"/>
              <a:t>Calculate the average between the to velocities at the via point.   </a:t>
            </a:r>
          </a:p>
          <a:p>
            <a:pPr lvl="1">
              <a:buFontTx/>
              <a:buAutoNum type="arabicPeriod"/>
            </a:pPr>
            <a:endParaRPr lang="en-US" altLang="en-US" dirty="0"/>
          </a:p>
          <a:p>
            <a:pPr lvl="1">
              <a:buFontTx/>
              <a:buNone/>
            </a:pPr>
            <a:endParaRPr lang="en-US" altLang="en-US" dirty="0">
              <a:solidFill>
                <a:srgbClr val="FF3300"/>
              </a:solidFil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61D8E1FF-4C15-253F-438A-2CC9CFBA9144}"/>
                  </a:ext>
                </a:extLst>
              </p14:cNvPr>
              <p14:cNvContentPartPr/>
              <p14:nvPr/>
            </p14:nvContentPartPr>
            <p14:xfrm>
              <a:off x="2413440" y="2479680"/>
              <a:ext cx="8677080" cy="3346560"/>
            </p14:xfrm>
          </p:contentPart>
        </mc:Choice>
        <mc:Fallback xmlns="">
          <p:pic>
            <p:nvPicPr>
              <p:cNvPr id="2" name="Ink 1">
                <a:extLst>
                  <a:ext uri="{FF2B5EF4-FFF2-40B4-BE49-F238E27FC236}">
                    <a16:creationId xmlns:a16="http://schemas.microsoft.com/office/drawing/2014/main" id="{61D8E1FF-4C15-253F-438A-2CC9CFBA9144}"/>
                  </a:ext>
                </a:extLst>
              </p:cNvPr>
              <p:cNvPicPr/>
              <p:nvPr/>
            </p:nvPicPr>
            <p:blipFill>
              <a:blip r:embed="rId5"/>
              <a:stretch>
                <a:fillRect/>
              </a:stretch>
            </p:blipFill>
            <p:spPr>
              <a:xfrm>
                <a:off x="2404080" y="2470320"/>
                <a:ext cx="8695800" cy="3365280"/>
              </a:xfrm>
              <a:prstGeom prst="rect">
                <a:avLst/>
              </a:prstGeom>
            </p:spPr>
          </p:pic>
        </mc:Fallback>
      </mc:AlternateContent>
      <p:sp>
        <p:nvSpPr>
          <p:cNvPr id="9" name="Footer Placeholder 2">
            <a:extLst>
              <a:ext uri="{FF2B5EF4-FFF2-40B4-BE49-F238E27FC236}">
                <a16:creationId xmlns:a16="http://schemas.microsoft.com/office/drawing/2014/main" id="{C464001C-6063-735C-50DD-162828928B0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07880" name="Picture 2" descr="http://brand.ucla.edu/wp-content/uploads/2013/08/ucla-logotype-main-11.jpg">
            <a:extLst>
              <a:ext uri="{FF2B5EF4-FFF2-40B4-BE49-F238E27FC236}">
                <a16:creationId xmlns:a16="http://schemas.microsoft.com/office/drawing/2014/main" id="{EF786B02-0F5E-8E6E-7C5E-D23973FF9E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914C57AF-8419-BA7D-3D7D-D4E2E6412EF6}"/>
                  </a:ext>
                </a:extLst>
              </p14:cNvPr>
              <p14:cNvContentPartPr/>
              <p14:nvPr/>
            </p14:nvContentPartPr>
            <p14:xfrm>
              <a:off x="6847200" y="2826720"/>
              <a:ext cx="2869560" cy="1822320"/>
            </p14:xfrm>
          </p:contentPart>
        </mc:Choice>
        <mc:Fallback xmlns="">
          <p:pic>
            <p:nvPicPr>
              <p:cNvPr id="3" name="Ink 2">
                <a:extLst>
                  <a:ext uri="{FF2B5EF4-FFF2-40B4-BE49-F238E27FC236}">
                    <a16:creationId xmlns:a16="http://schemas.microsoft.com/office/drawing/2014/main" id="{914C57AF-8419-BA7D-3D7D-D4E2E6412EF6}"/>
                  </a:ext>
                </a:extLst>
              </p:cNvPr>
              <p:cNvPicPr/>
              <p:nvPr/>
            </p:nvPicPr>
            <p:blipFill>
              <a:blip r:embed="rId8"/>
              <a:stretch>
                <a:fillRect/>
              </a:stretch>
            </p:blipFill>
            <p:spPr>
              <a:xfrm>
                <a:off x="6837840" y="2817360"/>
                <a:ext cx="2888280" cy="1841040"/>
              </a:xfrm>
              <a:prstGeom prst="rect">
                <a:avLst/>
              </a:prstGeom>
            </p:spPr>
          </p:pic>
        </mc:Fallback>
      </mc:AlternateContent>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AFED99DD-5E8A-08C1-A097-F762F13D7263}"/>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1EE74D13-D70E-22B3-9C82-3BB07E372863}"/>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D3ADD3E3-A9C1-F4D5-BE1F-809B7DB97038}"/>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B0D83BFB-7FE0-6A58-C88B-7879646BAC35}"/>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542C76FE-FF48-7BE8-C947-D456420CDBE1}"/>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F9C89472-4119-827E-076B-F14A2A976405}"/>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7D09FCB0-3CF3-C00D-D86F-650E234C07EC}"/>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3E0A7D19-EEDE-A8D9-3EBF-76590F6F8EE7}"/>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A87FA0E7-0C71-66B3-E75A-FF9AB78FF975}"/>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F5703BE2-C7BB-8366-84FB-50EA265128D3}"/>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9D342663-CD06-7D36-C15F-0426296178EC}"/>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5A886ECB-7314-D53B-8707-1555765FE5D7}"/>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894F25E4-5896-22A6-2963-05F67C492D67}"/>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FB87B308-8EB0-9A14-1A5C-2D62F95F14AB}"/>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E36B8077-7B01-4B56-B211-F772F6E1DCF8}"/>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F0C5C657-85DC-E5C7-7175-3E0C422EA4B7}"/>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E8AFF5D2-26EE-9A5F-312D-DC2D05C6281A}"/>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211987" name="Elbow Connector 3">
            <a:extLst>
              <a:ext uri="{FF2B5EF4-FFF2-40B4-BE49-F238E27FC236}">
                <a16:creationId xmlns:a16="http://schemas.microsoft.com/office/drawing/2014/main" id="{070EA16F-F397-CBD0-35E2-475162D1EF5E}"/>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88" name="Elbow Connector 24">
            <a:extLst>
              <a:ext uri="{FF2B5EF4-FFF2-40B4-BE49-F238E27FC236}">
                <a16:creationId xmlns:a16="http://schemas.microsoft.com/office/drawing/2014/main" id="{DFF79973-4CF1-4826-F2C8-6E097BDDF944}"/>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89" name="Elbow Connector 26">
            <a:extLst>
              <a:ext uri="{FF2B5EF4-FFF2-40B4-BE49-F238E27FC236}">
                <a16:creationId xmlns:a16="http://schemas.microsoft.com/office/drawing/2014/main" id="{5ECC740C-D840-FEC2-D12A-3F86A1F01C4E}"/>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0" name="Elbow Connector 28">
            <a:extLst>
              <a:ext uri="{FF2B5EF4-FFF2-40B4-BE49-F238E27FC236}">
                <a16:creationId xmlns:a16="http://schemas.microsoft.com/office/drawing/2014/main" id="{E438F9DF-6DA8-4E69-E529-1A3F42EB4086}"/>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1" name="Elbow Connector 30">
            <a:extLst>
              <a:ext uri="{FF2B5EF4-FFF2-40B4-BE49-F238E27FC236}">
                <a16:creationId xmlns:a16="http://schemas.microsoft.com/office/drawing/2014/main" id="{DB67D52E-7794-3FD9-7FF3-6CF08A6D9567}"/>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2" name="Elbow Connector 32">
            <a:extLst>
              <a:ext uri="{FF2B5EF4-FFF2-40B4-BE49-F238E27FC236}">
                <a16:creationId xmlns:a16="http://schemas.microsoft.com/office/drawing/2014/main" id="{E6177B55-CD53-F34E-65DA-46DC0DF4D80D}"/>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3" name="Elbow Connector 34">
            <a:extLst>
              <a:ext uri="{FF2B5EF4-FFF2-40B4-BE49-F238E27FC236}">
                <a16:creationId xmlns:a16="http://schemas.microsoft.com/office/drawing/2014/main" id="{68CE74DD-8ADB-2E1E-2E9A-07DCAC50D93E}"/>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4" name="Elbow Connector 38">
            <a:extLst>
              <a:ext uri="{FF2B5EF4-FFF2-40B4-BE49-F238E27FC236}">
                <a16:creationId xmlns:a16="http://schemas.microsoft.com/office/drawing/2014/main" id="{37982BB9-AAB8-E7E8-7FEB-38243F79FE2A}"/>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5" name="Elbow Connector 40">
            <a:extLst>
              <a:ext uri="{FF2B5EF4-FFF2-40B4-BE49-F238E27FC236}">
                <a16:creationId xmlns:a16="http://schemas.microsoft.com/office/drawing/2014/main" id="{E608B74E-E4C4-FF1D-BEE5-5A0046D812F6}"/>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6" name="Elbow Connector 43">
            <a:extLst>
              <a:ext uri="{FF2B5EF4-FFF2-40B4-BE49-F238E27FC236}">
                <a16:creationId xmlns:a16="http://schemas.microsoft.com/office/drawing/2014/main" id="{F6978B41-FD9A-B6C3-85CF-239090782471}"/>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7" name="Elbow Connector 45">
            <a:extLst>
              <a:ext uri="{FF2B5EF4-FFF2-40B4-BE49-F238E27FC236}">
                <a16:creationId xmlns:a16="http://schemas.microsoft.com/office/drawing/2014/main" id="{ED5DF06F-0AAF-8E50-9421-F72C805934F5}"/>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8" name="Elbow Connector 47">
            <a:extLst>
              <a:ext uri="{FF2B5EF4-FFF2-40B4-BE49-F238E27FC236}">
                <a16:creationId xmlns:a16="http://schemas.microsoft.com/office/drawing/2014/main" id="{DC826A44-152E-F280-3C2F-C143D78B929F}"/>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1999" name="Elbow Connector 49">
            <a:extLst>
              <a:ext uri="{FF2B5EF4-FFF2-40B4-BE49-F238E27FC236}">
                <a16:creationId xmlns:a16="http://schemas.microsoft.com/office/drawing/2014/main" id="{C40ABF49-C4A1-90F9-C2A3-552B76536D78}"/>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2000" name="Elbow Connector 51">
            <a:extLst>
              <a:ext uri="{FF2B5EF4-FFF2-40B4-BE49-F238E27FC236}">
                <a16:creationId xmlns:a16="http://schemas.microsoft.com/office/drawing/2014/main" id="{644B7989-3DA5-676D-E331-52C43FAD3BCC}"/>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12001" name="Elbow Connector 53">
            <a:extLst>
              <a:ext uri="{FF2B5EF4-FFF2-40B4-BE49-F238E27FC236}">
                <a16:creationId xmlns:a16="http://schemas.microsoft.com/office/drawing/2014/main" id="{33802E17-5612-E612-82A9-EB6DA576E04D}"/>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12002" name="Rectangle 35">
            <a:extLst>
              <a:ext uri="{FF2B5EF4-FFF2-40B4-BE49-F238E27FC236}">
                <a16:creationId xmlns:a16="http://schemas.microsoft.com/office/drawing/2014/main" id="{A6E21F35-17D2-311D-D93D-17C606C3529E}"/>
              </a:ext>
            </a:extLst>
          </p:cNvPr>
          <p:cNvSpPr>
            <a:spLocks noChangeArrowheads="1"/>
          </p:cNvSpPr>
          <p:nvPr/>
        </p:nvSpPr>
        <p:spPr bwMode="auto">
          <a:xfrm>
            <a:off x="6535738" y="4232275"/>
            <a:ext cx="1703387" cy="434975"/>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12003" name="Rectangle 35">
            <a:extLst>
              <a:ext uri="{FF2B5EF4-FFF2-40B4-BE49-F238E27FC236}">
                <a16:creationId xmlns:a16="http://schemas.microsoft.com/office/drawing/2014/main" id="{E070122F-2538-B76E-9BA2-A6800EDBB40B}"/>
              </a:ext>
            </a:extLst>
          </p:cNvPr>
          <p:cNvSpPr>
            <a:spLocks noChangeArrowheads="1"/>
          </p:cNvSpPr>
          <p:nvPr/>
        </p:nvSpPr>
        <p:spPr bwMode="auto">
          <a:xfrm>
            <a:off x="9759950" y="4219575"/>
            <a:ext cx="1703388" cy="436563"/>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8" name="Footer Placeholder 2">
            <a:extLst>
              <a:ext uri="{FF2B5EF4-FFF2-40B4-BE49-F238E27FC236}">
                <a16:creationId xmlns:a16="http://schemas.microsoft.com/office/drawing/2014/main" id="{8D972A03-E272-90A4-6A89-D01AFAD3754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12005" name="Picture 2" descr="http://brand.ucla.edu/wp-content/uploads/2013/08/ucla-logotype-main-11.jpg">
            <a:extLst>
              <a:ext uri="{FF2B5EF4-FFF2-40B4-BE49-F238E27FC236}">
                <a16:creationId xmlns:a16="http://schemas.microsoft.com/office/drawing/2014/main" id="{38CB9746-1531-70B5-17C8-3E91706854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61C5C65E-AC2D-7E40-CF8F-F1475F3AB864}"/>
              </a:ext>
            </a:extLst>
          </p:cNvPr>
          <p:cNvSpPr/>
          <p:nvPr/>
        </p:nvSpPr>
        <p:spPr bwMode="auto">
          <a:xfrm>
            <a:off x="9913938" y="3336925"/>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cxnSp>
        <p:nvCxnSpPr>
          <p:cNvPr id="40" name="Straight Arrow Connector 39">
            <a:extLst>
              <a:ext uri="{FF2B5EF4-FFF2-40B4-BE49-F238E27FC236}">
                <a16:creationId xmlns:a16="http://schemas.microsoft.com/office/drawing/2014/main" id="{757D35E5-0069-E9B8-E8C5-6DEA42218D44}"/>
              </a:ext>
            </a:extLst>
          </p:cNvPr>
          <p:cNvCxnSpPr>
            <a:endCxn id="39" idx="1"/>
          </p:cNvCxnSpPr>
          <p:nvPr/>
        </p:nvCxnSpPr>
        <p:spPr bwMode="auto">
          <a:xfrm flipV="1">
            <a:off x="8147050" y="3514725"/>
            <a:ext cx="1719263" cy="174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45CD197C-0422-8A68-8FDD-C9C895F736E5}"/>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 Via Points – Velocity Definition</a:t>
            </a:r>
          </a:p>
        </p:txBody>
      </p:sp>
      <p:sp>
        <p:nvSpPr>
          <p:cNvPr id="209923" name="Rectangle 3">
            <a:extLst>
              <a:ext uri="{FF2B5EF4-FFF2-40B4-BE49-F238E27FC236}">
                <a16:creationId xmlns:a16="http://schemas.microsoft.com/office/drawing/2014/main" id="{8F75CE5F-05C7-20B0-A72A-B70A31C0E3F5}"/>
              </a:ext>
            </a:extLst>
          </p:cNvPr>
          <p:cNvSpPr>
            <a:spLocks noGrp="1" noChangeArrowheads="1"/>
          </p:cNvSpPr>
          <p:nvPr>
            <p:ph type="body" idx="4294967295"/>
          </p:nvPr>
        </p:nvSpPr>
        <p:spPr>
          <a:xfrm>
            <a:off x="937846" y="1371600"/>
            <a:ext cx="9147542" cy="4724400"/>
          </a:xfrm>
        </p:spPr>
        <p:txBody>
          <a:bodyPr/>
          <a:lstStyle/>
          <a:p>
            <a:pPr>
              <a:buFontTx/>
              <a:buNone/>
            </a:pPr>
            <a:endParaRPr lang="en-US" altLang="en-US" dirty="0">
              <a:latin typeface="Arial" panose="020B0604020202020204" pitchFamily="34" charset="0"/>
            </a:endParaRPr>
          </a:p>
          <a:p>
            <a:pPr marL="457200" lvl="1" indent="0">
              <a:buNone/>
            </a:pPr>
            <a:r>
              <a:rPr lang="en-US" altLang="en-US" b="1" dirty="0">
                <a:latin typeface="Arial" panose="020B0604020202020204" pitchFamily="34" charset="0"/>
              </a:rPr>
              <a:t>System Definition</a:t>
            </a:r>
            <a:r>
              <a:rPr lang="en-US" altLang="en-US" dirty="0">
                <a:latin typeface="Arial" panose="020B0604020202020204" pitchFamily="34" charset="0"/>
              </a:rPr>
              <a:t> (Continues Accelerations) – The system automatically chooses the velocities (Cartesian or angular) to cause the </a:t>
            </a:r>
            <a:r>
              <a:rPr lang="en-US" altLang="en-US" dirty="0">
                <a:solidFill>
                  <a:srgbClr val="FF3300"/>
                </a:solidFill>
                <a:latin typeface="Arial" panose="020B0604020202020204" pitchFamily="34" charset="0"/>
              </a:rPr>
              <a:t>acceleration at the via point to be continuous. </a:t>
            </a:r>
          </a:p>
          <a:p>
            <a:pPr marL="762000" lvl="1" indent="-304800">
              <a:buFontTx/>
              <a:buAutoNum type="arabicPeriod" startAt="3"/>
            </a:pPr>
            <a:endParaRPr lang="en-US" altLang="en-US" dirty="0">
              <a:solidFill>
                <a:srgbClr val="FF3300"/>
              </a:solidFill>
              <a:latin typeface="Arial" panose="020B0604020202020204" pitchFamily="34" charset="0"/>
            </a:endParaRPr>
          </a:p>
          <a:p>
            <a:pPr marL="762000" lvl="1" indent="-304800"/>
            <a:r>
              <a:rPr lang="en-US" altLang="en-US" b="1" dirty="0">
                <a:latin typeface="Arial" panose="020B0604020202020204" pitchFamily="34" charset="0"/>
              </a:rPr>
              <a:t>Spline</a:t>
            </a:r>
            <a:r>
              <a:rPr lang="en-US" altLang="en-US" dirty="0">
                <a:latin typeface="Arial" panose="020B0604020202020204" pitchFamily="34" charset="0"/>
              </a:rPr>
              <a:t> - Enforcing the velocity and the acceleration to be continuous at the via point</a:t>
            </a:r>
            <a:r>
              <a:rPr lang="en-US" altLang="en-US" dirty="0">
                <a:solidFill>
                  <a:srgbClr val="FF3300"/>
                </a:solidFill>
                <a:latin typeface="Arial" panose="020B0604020202020204" pitchFamily="34" charset="0"/>
              </a:rPr>
              <a:t>   </a:t>
            </a:r>
          </a:p>
        </p:txBody>
      </p:sp>
      <p:sp>
        <p:nvSpPr>
          <p:cNvPr id="6" name="Footer Placeholder 2">
            <a:extLst>
              <a:ext uri="{FF2B5EF4-FFF2-40B4-BE49-F238E27FC236}">
                <a16:creationId xmlns:a16="http://schemas.microsoft.com/office/drawing/2014/main" id="{69F55858-56F6-7684-4147-37D51CC3AF6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09925" name="Picture 2" descr="http://brand.ucla.edu/wp-content/uploads/2013/08/ucla-logotype-main-11.jpg">
            <a:extLst>
              <a:ext uri="{FF2B5EF4-FFF2-40B4-BE49-F238E27FC236}">
                <a16:creationId xmlns:a16="http://schemas.microsoft.com/office/drawing/2014/main" id="{4872D807-4C54-8CB3-F439-015ED1AC5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95B12ECF-DC58-3DD2-35D2-3BF6783D9CC4}"/>
              </a:ext>
            </a:extLst>
          </p:cNvPr>
          <p:cNvSpPr>
            <a:spLocks noGrp="1" noChangeArrowheads="1"/>
          </p:cNvSpPr>
          <p:nvPr>
            <p:ph type="title"/>
          </p:nvPr>
        </p:nvSpPr>
        <p:spPr/>
        <p:txBody>
          <a:bodyPr/>
          <a:lstStyle/>
          <a:p>
            <a:r>
              <a:rPr lang="en-US" altLang="en-US">
                <a:latin typeface="Arial" panose="020B0604020202020204" pitchFamily="34" charset="0"/>
              </a:rPr>
              <a:t>Joint Space Schemes – Multiple Time – Via Points – Cubic Polynomials </a:t>
            </a:r>
          </a:p>
        </p:txBody>
      </p:sp>
      <p:sp>
        <p:nvSpPr>
          <p:cNvPr id="214019" name="Rectangle 3">
            <a:extLst>
              <a:ext uri="{FF2B5EF4-FFF2-40B4-BE49-F238E27FC236}">
                <a16:creationId xmlns:a16="http://schemas.microsoft.com/office/drawing/2014/main" id="{0E12DAC0-EF30-685D-9CBA-3C71C432A223}"/>
              </a:ext>
            </a:extLst>
          </p:cNvPr>
          <p:cNvSpPr>
            <a:spLocks noGrp="1" noChangeArrowheads="1"/>
          </p:cNvSpPr>
          <p:nvPr>
            <p:ph type="body" idx="1"/>
          </p:nvPr>
        </p:nvSpPr>
        <p:spPr>
          <a:xfrm>
            <a:off x="961292" y="1371600"/>
            <a:ext cx="10316308" cy="4724400"/>
          </a:xfrm>
        </p:spPr>
        <p:txBody>
          <a:bodyPr/>
          <a:lstStyle/>
          <a:p>
            <a:r>
              <a:rPr lang="en-US" altLang="en-US" dirty="0">
                <a:latin typeface="Arial" panose="020B0604020202020204" pitchFamily="34" charset="0"/>
              </a:rPr>
              <a:t>Solve for the coefficients of two cubic functions  that are connected in a two segment spline with a continuous acceleration at the intermediate via point.  </a:t>
            </a:r>
          </a:p>
        </p:txBody>
      </p:sp>
      <p:graphicFrame>
        <p:nvGraphicFramePr>
          <p:cNvPr id="214020" name="Object 1">
            <a:extLst>
              <a:ext uri="{FF2B5EF4-FFF2-40B4-BE49-F238E27FC236}">
                <a16:creationId xmlns:a16="http://schemas.microsoft.com/office/drawing/2014/main" id="{56125D83-C2B8-2315-76D3-C42116CBABA2}"/>
              </a:ext>
            </a:extLst>
          </p:cNvPr>
          <p:cNvGraphicFramePr>
            <a:graphicFrameLocks noChangeAspect="1"/>
          </p:cNvGraphicFramePr>
          <p:nvPr/>
        </p:nvGraphicFramePr>
        <p:xfrm>
          <a:off x="7208838" y="2598738"/>
          <a:ext cx="2871787" cy="768350"/>
        </p:xfrm>
        <a:graphic>
          <a:graphicData uri="http://schemas.openxmlformats.org/presentationml/2006/ole">
            <mc:AlternateContent xmlns:mc="http://schemas.openxmlformats.org/markup-compatibility/2006">
              <mc:Choice xmlns:v="urn:schemas-microsoft-com:vml" Requires="v">
                <p:oleObj name="Equation" r:id="rId3" imgW="1803400" imgH="482600" progId="Equation.3">
                  <p:embed/>
                </p:oleObj>
              </mc:Choice>
              <mc:Fallback>
                <p:oleObj name="Equation" r:id="rId3" imgW="1803400" imgH="4826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8838" y="2598738"/>
                        <a:ext cx="287178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4021" name="Object 2">
            <a:extLst>
              <a:ext uri="{FF2B5EF4-FFF2-40B4-BE49-F238E27FC236}">
                <a16:creationId xmlns:a16="http://schemas.microsoft.com/office/drawing/2014/main" id="{28A34B03-357B-51D7-3724-E2F2BEB92815}"/>
              </a:ext>
            </a:extLst>
          </p:cNvPr>
          <p:cNvGraphicFramePr>
            <a:graphicFrameLocks noChangeAspect="1"/>
          </p:cNvGraphicFramePr>
          <p:nvPr/>
        </p:nvGraphicFramePr>
        <p:xfrm>
          <a:off x="7231063" y="3481388"/>
          <a:ext cx="2547937" cy="768350"/>
        </p:xfrm>
        <a:graphic>
          <a:graphicData uri="http://schemas.openxmlformats.org/presentationml/2006/ole">
            <mc:AlternateContent xmlns:mc="http://schemas.openxmlformats.org/markup-compatibility/2006">
              <mc:Choice xmlns:v="urn:schemas-microsoft-com:vml" Requires="v">
                <p:oleObj name="Equation" r:id="rId5" imgW="1600200" imgH="482600" progId="Equation.3">
                  <p:embed/>
                </p:oleObj>
              </mc:Choice>
              <mc:Fallback>
                <p:oleObj name="Equation" r:id="rId5" imgW="1600200" imgH="4826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1063" y="3481388"/>
                        <a:ext cx="2547937"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4022" name="Object 3">
            <a:extLst>
              <a:ext uri="{FF2B5EF4-FFF2-40B4-BE49-F238E27FC236}">
                <a16:creationId xmlns:a16="http://schemas.microsoft.com/office/drawing/2014/main" id="{A40AAE8C-3BF1-580F-5065-63CADA375A9C}"/>
              </a:ext>
            </a:extLst>
          </p:cNvPr>
          <p:cNvGraphicFramePr>
            <a:graphicFrameLocks noChangeAspect="1"/>
          </p:cNvGraphicFramePr>
          <p:nvPr/>
        </p:nvGraphicFramePr>
        <p:xfrm>
          <a:off x="7289800" y="4364038"/>
          <a:ext cx="1819275" cy="768350"/>
        </p:xfrm>
        <a:graphic>
          <a:graphicData uri="http://schemas.openxmlformats.org/presentationml/2006/ole">
            <mc:AlternateContent xmlns:mc="http://schemas.openxmlformats.org/markup-compatibility/2006">
              <mc:Choice xmlns:v="urn:schemas-microsoft-com:vml" Requires="v">
                <p:oleObj name="Equation" r:id="rId7" imgW="1143000" imgH="482600" progId="Equation.3">
                  <p:embed/>
                </p:oleObj>
              </mc:Choice>
              <mc:Fallback>
                <p:oleObj name="Equation" r:id="rId7" imgW="1143000" imgH="4826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9800" y="4364038"/>
                        <a:ext cx="1819275"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25610" name="Ink 10">
                <a:extLst>
                  <a:ext uri="{FF2B5EF4-FFF2-40B4-BE49-F238E27FC236}">
                    <a16:creationId xmlns:a16="http://schemas.microsoft.com/office/drawing/2014/main" id="{1A2CB0E0-6C3A-5F71-8C2A-DCDBE95DFD7B}"/>
                  </a:ext>
                </a:extLst>
              </p14:cNvPr>
              <p14:cNvContentPartPr>
                <a14:cpLocks xmlns:a14="http://schemas.microsoft.com/office/drawing/2010/main" noRot="1" noChangeAspect="1" noEditPoints="1" noChangeArrowheads="1" noChangeShapeType="1"/>
              </p14:cNvContentPartPr>
              <p14:nvPr/>
            </p14:nvContentPartPr>
            <p14:xfrm>
              <a:off x="2535238" y="2657476"/>
              <a:ext cx="6756400" cy="3186113"/>
            </p14:xfrm>
          </p:contentPart>
        </mc:Choice>
        <mc:Fallback xmlns="">
          <p:pic>
            <p:nvPicPr>
              <p:cNvPr id="25610" name="Ink 10">
                <a:extLst>
                  <a:ext uri="{FF2B5EF4-FFF2-40B4-BE49-F238E27FC236}">
                    <a16:creationId xmlns:a16="http://schemas.microsoft.com/office/drawing/2014/main" id="{1A2CB0E0-6C3A-5F71-8C2A-DCDBE95DFD7B}"/>
                  </a:ext>
                </a:extLst>
              </p:cNvPr>
              <p:cNvPicPr>
                <a:picLocks noRot="1" noChangeAspect="1" noEditPoints="1" noChangeArrowheads="1" noChangeShapeType="1"/>
              </p:cNvPicPr>
              <p:nvPr/>
            </p:nvPicPr>
            <p:blipFill>
              <a:blip r:embed="rId11"/>
              <a:stretch>
                <a:fillRect/>
              </a:stretch>
            </p:blipFill>
            <p:spPr>
              <a:xfrm>
                <a:off x="2525878" y="2648116"/>
                <a:ext cx="6775120" cy="3204834"/>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5611" name="Ink 11">
                <a:extLst>
                  <a:ext uri="{FF2B5EF4-FFF2-40B4-BE49-F238E27FC236}">
                    <a16:creationId xmlns:a16="http://schemas.microsoft.com/office/drawing/2014/main" id="{F51E7190-A882-B501-1686-04EB6AFD08F3}"/>
                  </a:ext>
                </a:extLst>
              </p14:cNvPr>
              <p14:cNvContentPartPr>
                <a14:cpLocks xmlns:a14="http://schemas.microsoft.com/office/drawing/2010/main" noRot="1" noChangeAspect="1" noEditPoints="1" noChangeArrowheads="1" noChangeShapeType="1"/>
              </p14:cNvContentPartPr>
              <p14:nvPr/>
            </p14:nvContentPartPr>
            <p14:xfrm>
              <a:off x="2149476" y="3446463"/>
              <a:ext cx="2454275" cy="766762"/>
            </p14:xfrm>
          </p:contentPart>
        </mc:Choice>
        <mc:Fallback xmlns="">
          <p:pic>
            <p:nvPicPr>
              <p:cNvPr id="25611" name="Ink 11">
                <a:extLst>
                  <a:ext uri="{FF2B5EF4-FFF2-40B4-BE49-F238E27FC236}">
                    <a16:creationId xmlns:a16="http://schemas.microsoft.com/office/drawing/2014/main" id="{F51E7190-A882-B501-1686-04EB6AFD08F3}"/>
                  </a:ext>
                </a:extLst>
              </p:cNvPr>
              <p:cNvPicPr>
                <a:picLocks noRot="1" noChangeAspect="1" noEditPoints="1" noChangeArrowheads="1" noChangeShapeType="1"/>
              </p:cNvPicPr>
              <p:nvPr/>
            </p:nvPicPr>
            <p:blipFill>
              <a:blip r:embed="rId13"/>
              <a:stretch>
                <a:fillRect/>
              </a:stretch>
            </p:blipFill>
            <p:spPr>
              <a:xfrm>
                <a:off x="2140115" y="3437103"/>
                <a:ext cx="2472996" cy="785481"/>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612" name="Ink 12">
                <a:extLst>
                  <a:ext uri="{FF2B5EF4-FFF2-40B4-BE49-F238E27FC236}">
                    <a16:creationId xmlns:a16="http://schemas.microsoft.com/office/drawing/2014/main" id="{80E4DBFE-9FB1-FC54-028B-344729785294}"/>
                  </a:ext>
                </a:extLst>
              </p14:cNvPr>
              <p14:cNvContentPartPr>
                <a14:cpLocks xmlns:a14="http://schemas.microsoft.com/office/drawing/2010/main" noRot="1" noChangeAspect="1" noEditPoints="1" noChangeArrowheads="1" noChangeShapeType="1"/>
              </p14:cNvContentPartPr>
              <p14:nvPr/>
            </p14:nvContentPartPr>
            <p14:xfrm>
              <a:off x="7075489" y="2509839"/>
              <a:ext cx="3038475" cy="498475"/>
            </p14:xfrm>
          </p:contentPart>
        </mc:Choice>
        <mc:Fallback xmlns="">
          <p:pic>
            <p:nvPicPr>
              <p:cNvPr id="25612" name="Ink 12">
                <a:extLst>
                  <a:ext uri="{FF2B5EF4-FFF2-40B4-BE49-F238E27FC236}">
                    <a16:creationId xmlns:a16="http://schemas.microsoft.com/office/drawing/2014/main" id="{80E4DBFE-9FB1-FC54-028B-344729785294}"/>
                  </a:ext>
                </a:extLst>
              </p:cNvPr>
              <p:cNvPicPr>
                <a:picLocks noRot="1" noChangeAspect="1" noEditPoints="1" noChangeArrowheads="1" noChangeShapeType="1"/>
              </p:cNvPicPr>
              <p:nvPr/>
            </p:nvPicPr>
            <p:blipFill>
              <a:blip r:embed="rId15"/>
              <a:stretch>
                <a:fillRect/>
              </a:stretch>
            </p:blipFill>
            <p:spPr>
              <a:xfrm>
                <a:off x="7066129" y="2500481"/>
                <a:ext cx="3057195" cy="51719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5613" name="Ink 13">
                <a:extLst>
                  <a:ext uri="{FF2B5EF4-FFF2-40B4-BE49-F238E27FC236}">
                    <a16:creationId xmlns:a16="http://schemas.microsoft.com/office/drawing/2014/main" id="{4044F254-61E8-72D9-010F-C9FEA6287036}"/>
                  </a:ext>
                </a:extLst>
              </p14:cNvPr>
              <p14:cNvContentPartPr>
                <a14:cpLocks xmlns:a14="http://schemas.microsoft.com/office/drawing/2010/main" noRot="1" noChangeAspect="1" noEditPoints="1" noChangeArrowheads="1" noChangeShapeType="1"/>
              </p14:cNvContentPartPr>
              <p14:nvPr/>
            </p14:nvContentPartPr>
            <p14:xfrm>
              <a:off x="4432301" y="2559051"/>
              <a:ext cx="5707063" cy="3452813"/>
            </p14:xfrm>
          </p:contentPart>
        </mc:Choice>
        <mc:Fallback xmlns="">
          <p:pic>
            <p:nvPicPr>
              <p:cNvPr id="25613" name="Ink 13">
                <a:extLst>
                  <a:ext uri="{FF2B5EF4-FFF2-40B4-BE49-F238E27FC236}">
                    <a16:creationId xmlns:a16="http://schemas.microsoft.com/office/drawing/2014/main" id="{4044F254-61E8-72D9-010F-C9FEA6287036}"/>
                  </a:ext>
                </a:extLst>
              </p:cNvPr>
              <p:cNvPicPr>
                <a:picLocks noRot="1" noChangeAspect="1" noEditPoints="1" noChangeArrowheads="1" noChangeShapeType="1"/>
              </p:cNvPicPr>
              <p:nvPr/>
            </p:nvPicPr>
            <p:blipFill>
              <a:blip r:embed="rId17"/>
              <a:stretch>
                <a:fillRect/>
              </a:stretch>
            </p:blipFill>
            <p:spPr>
              <a:xfrm>
                <a:off x="4422941" y="2549691"/>
                <a:ext cx="5725783" cy="3471533"/>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614" name="Ink 14">
                <a:extLst>
                  <a:ext uri="{FF2B5EF4-FFF2-40B4-BE49-F238E27FC236}">
                    <a16:creationId xmlns:a16="http://schemas.microsoft.com/office/drawing/2014/main" id="{444E0295-ED4C-A2A2-8345-74289BC739DB}"/>
                  </a:ext>
                </a:extLst>
              </p14:cNvPr>
              <p14:cNvContentPartPr>
                <a14:cpLocks xmlns:a14="http://schemas.microsoft.com/office/drawing/2010/main" noRot="1" noChangeAspect="1" noEditPoints="1" noChangeArrowheads="1" noChangeShapeType="1"/>
              </p14:cNvContentPartPr>
              <p14:nvPr/>
            </p14:nvContentPartPr>
            <p14:xfrm>
              <a:off x="2770188" y="2741613"/>
              <a:ext cx="7104062" cy="1149350"/>
            </p14:xfrm>
          </p:contentPart>
        </mc:Choice>
        <mc:Fallback xmlns="">
          <p:pic>
            <p:nvPicPr>
              <p:cNvPr id="25614" name="Ink 14">
                <a:extLst>
                  <a:ext uri="{FF2B5EF4-FFF2-40B4-BE49-F238E27FC236}">
                    <a16:creationId xmlns:a16="http://schemas.microsoft.com/office/drawing/2014/main" id="{444E0295-ED4C-A2A2-8345-74289BC739DB}"/>
                  </a:ext>
                </a:extLst>
              </p:cNvPr>
              <p:cNvPicPr>
                <a:picLocks noRot="1" noChangeAspect="1" noEditPoints="1" noChangeArrowheads="1" noChangeShapeType="1"/>
              </p:cNvPicPr>
              <p:nvPr/>
            </p:nvPicPr>
            <p:blipFill>
              <a:blip r:embed="rId19"/>
              <a:stretch>
                <a:fillRect/>
              </a:stretch>
            </p:blipFill>
            <p:spPr>
              <a:xfrm>
                <a:off x="2760828" y="2732254"/>
                <a:ext cx="7122782" cy="116806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5615" name="Ink 15">
                <a:extLst>
                  <a:ext uri="{FF2B5EF4-FFF2-40B4-BE49-F238E27FC236}">
                    <a16:creationId xmlns:a16="http://schemas.microsoft.com/office/drawing/2014/main" id="{7B6C08B4-954C-145B-252F-6DFD8EB82457}"/>
                  </a:ext>
                </a:extLst>
              </p14:cNvPr>
              <p14:cNvContentPartPr>
                <a14:cpLocks xmlns:a14="http://schemas.microsoft.com/office/drawing/2010/main" noRot="1" noChangeAspect="1" noEditPoints="1" noChangeArrowheads="1" noChangeShapeType="1"/>
              </p14:cNvContentPartPr>
              <p14:nvPr/>
            </p14:nvContentPartPr>
            <p14:xfrm>
              <a:off x="4570414" y="2322514"/>
              <a:ext cx="242887" cy="128587"/>
            </p14:xfrm>
          </p:contentPart>
        </mc:Choice>
        <mc:Fallback xmlns="">
          <p:pic>
            <p:nvPicPr>
              <p:cNvPr id="25615" name="Ink 15">
                <a:extLst>
                  <a:ext uri="{FF2B5EF4-FFF2-40B4-BE49-F238E27FC236}">
                    <a16:creationId xmlns:a16="http://schemas.microsoft.com/office/drawing/2014/main" id="{7B6C08B4-954C-145B-252F-6DFD8EB82457}"/>
                  </a:ext>
                </a:extLst>
              </p:cNvPr>
              <p:cNvPicPr>
                <a:picLocks noRot="1" noChangeAspect="1" noEditPoints="1" noChangeArrowheads="1" noChangeShapeType="1"/>
              </p:cNvPicPr>
              <p:nvPr/>
            </p:nvPicPr>
            <p:blipFill>
              <a:blip r:embed="rId21"/>
              <a:stretch>
                <a:fillRect/>
              </a:stretch>
            </p:blipFill>
            <p:spPr>
              <a:xfrm>
                <a:off x="4561058" y="2313149"/>
                <a:ext cx="261598" cy="14731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616" name="Ink 16">
                <a:extLst>
                  <a:ext uri="{FF2B5EF4-FFF2-40B4-BE49-F238E27FC236}">
                    <a16:creationId xmlns:a16="http://schemas.microsoft.com/office/drawing/2014/main" id="{84435ACD-DB63-EEEC-0D2D-AE1FFE891B78}"/>
                  </a:ext>
                </a:extLst>
              </p14:cNvPr>
              <p14:cNvContentPartPr>
                <a14:cpLocks xmlns:a14="http://schemas.microsoft.com/office/drawing/2010/main" noRot="1" noChangeAspect="1" noEditPoints="1" noChangeArrowheads="1" noChangeShapeType="1"/>
              </p14:cNvContentPartPr>
              <p14:nvPr/>
            </p14:nvContentPartPr>
            <p14:xfrm>
              <a:off x="5026026" y="2330451"/>
              <a:ext cx="550863" cy="142875"/>
            </p14:xfrm>
          </p:contentPart>
        </mc:Choice>
        <mc:Fallback xmlns="">
          <p:pic>
            <p:nvPicPr>
              <p:cNvPr id="25616" name="Ink 16">
                <a:extLst>
                  <a:ext uri="{FF2B5EF4-FFF2-40B4-BE49-F238E27FC236}">
                    <a16:creationId xmlns:a16="http://schemas.microsoft.com/office/drawing/2014/main" id="{84435ACD-DB63-EEEC-0D2D-AE1FFE891B78}"/>
                  </a:ext>
                </a:extLst>
              </p:cNvPr>
              <p:cNvPicPr>
                <a:picLocks noRot="1" noChangeAspect="1" noEditPoints="1" noChangeArrowheads="1" noChangeShapeType="1"/>
              </p:cNvPicPr>
              <p:nvPr/>
            </p:nvPicPr>
            <p:blipFill>
              <a:blip r:embed="rId23"/>
              <a:stretch>
                <a:fillRect/>
              </a:stretch>
            </p:blipFill>
            <p:spPr>
              <a:xfrm>
                <a:off x="5016671" y="2321070"/>
                <a:ext cx="569573" cy="16163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617" name="Ink 17">
                <a:extLst>
                  <a:ext uri="{FF2B5EF4-FFF2-40B4-BE49-F238E27FC236}">
                    <a16:creationId xmlns:a16="http://schemas.microsoft.com/office/drawing/2014/main" id="{D1EA01D2-FD43-FCC7-FB96-DBC56DDD84B4}"/>
                  </a:ext>
                </a:extLst>
              </p14:cNvPr>
              <p14:cNvContentPartPr>
                <a14:cpLocks xmlns:a14="http://schemas.microsoft.com/office/drawing/2010/main" noRot="1" noChangeAspect="1" noEditPoints="1" noChangeArrowheads="1" noChangeShapeType="1"/>
              </p14:cNvContentPartPr>
              <p14:nvPr/>
            </p14:nvContentPartPr>
            <p14:xfrm>
              <a:off x="2306638" y="5087938"/>
              <a:ext cx="2647950" cy="723900"/>
            </p14:xfrm>
          </p:contentPart>
        </mc:Choice>
        <mc:Fallback xmlns="">
          <p:pic>
            <p:nvPicPr>
              <p:cNvPr id="25617" name="Ink 17">
                <a:extLst>
                  <a:ext uri="{FF2B5EF4-FFF2-40B4-BE49-F238E27FC236}">
                    <a16:creationId xmlns:a16="http://schemas.microsoft.com/office/drawing/2014/main" id="{D1EA01D2-FD43-FCC7-FB96-DBC56DDD84B4}"/>
                  </a:ext>
                </a:extLst>
              </p:cNvPr>
              <p:cNvPicPr>
                <a:picLocks noRot="1" noChangeAspect="1" noEditPoints="1" noChangeArrowheads="1" noChangeShapeType="1"/>
              </p:cNvPicPr>
              <p:nvPr/>
            </p:nvPicPr>
            <p:blipFill>
              <a:blip r:embed="rId25"/>
              <a:stretch>
                <a:fillRect/>
              </a:stretch>
            </p:blipFill>
            <p:spPr>
              <a:xfrm>
                <a:off x="2297277" y="5078579"/>
                <a:ext cx="2666671" cy="74261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5618" name="Ink 18">
                <a:extLst>
                  <a:ext uri="{FF2B5EF4-FFF2-40B4-BE49-F238E27FC236}">
                    <a16:creationId xmlns:a16="http://schemas.microsoft.com/office/drawing/2014/main" id="{1F0D26E7-DF83-FF10-B295-CD85DBD14CFF}"/>
                  </a:ext>
                </a:extLst>
              </p14:cNvPr>
              <p14:cNvContentPartPr>
                <a14:cpLocks xmlns:a14="http://schemas.microsoft.com/office/drawing/2010/main" noRot="1" noChangeAspect="1" noEditPoints="1" noChangeArrowheads="1" noChangeShapeType="1"/>
              </p14:cNvContentPartPr>
              <p14:nvPr/>
            </p14:nvContentPartPr>
            <p14:xfrm>
              <a:off x="4468813" y="5140326"/>
              <a:ext cx="298450" cy="252413"/>
            </p14:xfrm>
          </p:contentPart>
        </mc:Choice>
        <mc:Fallback xmlns="">
          <p:pic>
            <p:nvPicPr>
              <p:cNvPr id="25618" name="Ink 18">
                <a:extLst>
                  <a:ext uri="{FF2B5EF4-FFF2-40B4-BE49-F238E27FC236}">
                    <a16:creationId xmlns:a16="http://schemas.microsoft.com/office/drawing/2014/main" id="{1F0D26E7-DF83-FF10-B295-CD85DBD14CFF}"/>
                  </a:ext>
                </a:extLst>
              </p:cNvPr>
              <p:cNvPicPr>
                <a:picLocks noRot="1" noChangeAspect="1" noEditPoints="1" noChangeArrowheads="1" noChangeShapeType="1"/>
              </p:cNvPicPr>
              <p:nvPr/>
            </p:nvPicPr>
            <p:blipFill>
              <a:blip r:embed="rId27"/>
              <a:stretch>
                <a:fillRect/>
              </a:stretch>
            </p:blipFill>
            <p:spPr>
              <a:xfrm>
                <a:off x="4459453" y="5130964"/>
                <a:ext cx="317171" cy="271137"/>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619" name="Ink 19">
                <a:extLst>
                  <a:ext uri="{FF2B5EF4-FFF2-40B4-BE49-F238E27FC236}">
                    <a16:creationId xmlns:a16="http://schemas.microsoft.com/office/drawing/2014/main" id="{865A9F94-5233-4159-C53E-3CA12037F511}"/>
                  </a:ext>
                </a:extLst>
              </p14:cNvPr>
              <p14:cNvContentPartPr>
                <a14:cpLocks xmlns:a14="http://schemas.microsoft.com/office/drawing/2010/main" noRot="1" noChangeAspect="1" noEditPoints="1" noChangeArrowheads="1" noChangeShapeType="1"/>
              </p14:cNvContentPartPr>
              <p14:nvPr/>
            </p14:nvContentPartPr>
            <p14:xfrm>
              <a:off x="2435225" y="5192714"/>
              <a:ext cx="433388" cy="185737"/>
            </p14:xfrm>
          </p:contentPart>
        </mc:Choice>
        <mc:Fallback xmlns="">
          <p:pic>
            <p:nvPicPr>
              <p:cNvPr id="25619" name="Ink 19">
                <a:extLst>
                  <a:ext uri="{FF2B5EF4-FFF2-40B4-BE49-F238E27FC236}">
                    <a16:creationId xmlns:a16="http://schemas.microsoft.com/office/drawing/2014/main" id="{865A9F94-5233-4159-C53E-3CA12037F511}"/>
                  </a:ext>
                </a:extLst>
              </p:cNvPr>
              <p:cNvPicPr>
                <a:picLocks noRot="1" noChangeAspect="1" noEditPoints="1" noChangeArrowheads="1" noChangeShapeType="1"/>
              </p:cNvPicPr>
              <p:nvPr/>
            </p:nvPicPr>
            <p:blipFill>
              <a:blip r:embed="rId29"/>
              <a:stretch>
                <a:fillRect/>
              </a:stretch>
            </p:blipFill>
            <p:spPr>
              <a:xfrm>
                <a:off x="2425858" y="5183337"/>
                <a:ext cx="452121" cy="20449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5620" name="Ink 20">
                <a:extLst>
                  <a:ext uri="{FF2B5EF4-FFF2-40B4-BE49-F238E27FC236}">
                    <a16:creationId xmlns:a16="http://schemas.microsoft.com/office/drawing/2014/main" id="{978FA3E8-F14A-6CCB-A643-6E644EE701F9}"/>
                  </a:ext>
                </a:extLst>
              </p14:cNvPr>
              <p14:cNvContentPartPr>
                <a14:cpLocks xmlns:a14="http://schemas.microsoft.com/office/drawing/2010/main" noRot="1" noChangeAspect="1" noEditPoints="1" noChangeArrowheads="1" noChangeShapeType="1"/>
              </p14:cNvContentPartPr>
              <p14:nvPr/>
            </p14:nvContentPartPr>
            <p14:xfrm>
              <a:off x="2187576" y="3259138"/>
              <a:ext cx="252413" cy="317500"/>
            </p14:xfrm>
          </p:contentPart>
        </mc:Choice>
        <mc:Fallback xmlns="">
          <p:pic>
            <p:nvPicPr>
              <p:cNvPr id="25620" name="Ink 20">
                <a:extLst>
                  <a:ext uri="{FF2B5EF4-FFF2-40B4-BE49-F238E27FC236}">
                    <a16:creationId xmlns:a16="http://schemas.microsoft.com/office/drawing/2014/main" id="{978FA3E8-F14A-6CCB-A643-6E644EE701F9}"/>
                  </a:ext>
                </a:extLst>
              </p:cNvPr>
              <p:cNvPicPr>
                <a:picLocks noRot="1" noChangeAspect="1" noEditPoints="1" noChangeArrowheads="1" noChangeShapeType="1"/>
              </p:cNvPicPr>
              <p:nvPr/>
            </p:nvPicPr>
            <p:blipFill>
              <a:blip r:embed="rId31"/>
              <a:stretch>
                <a:fillRect/>
              </a:stretch>
            </p:blipFill>
            <p:spPr>
              <a:xfrm>
                <a:off x="2178214" y="3249779"/>
                <a:ext cx="271137" cy="336219"/>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5621" name="Ink 21">
                <a:extLst>
                  <a:ext uri="{FF2B5EF4-FFF2-40B4-BE49-F238E27FC236}">
                    <a16:creationId xmlns:a16="http://schemas.microsoft.com/office/drawing/2014/main" id="{34A3167F-28EF-6A38-40B6-8F05AE414AFE}"/>
                  </a:ext>
                </a:extLst>
              </p14:cNvPr>
              <p14:cNvContentPartPr>
                <a14:cpLocks xmlns:a14="http://schemas.microsoft.com/office/drawing/2010/main" noRot="1" noChangeAspect="1" noEditPoints="1" noChangeArrowheads="1" noChangeShapeType="1"/>
              </p14:cNvContentPartPr>
              <p14:nvPr/>
            </p14:nvContentPartPr>
            <p14:xfrm>
              <a:off x="2736851" y="2862263"/>
              <a:ext cx="142875" cy="6350"/>
            </p14:xfrm>
          </p:contentPart>
        </mc:Choice>
        <mc:Fallback xmlns="">
          <p:pic>
            <p:nvPicPr>
              <p:cNvPr id="25621" name="Ink 21">
                <a:extLst>
                  <a:ext uri="{FF2B5EF4-FFF2-40B4-BE49-F238E27FC236}">
                    <a16:creationId xmlns:a16="http://schemas.microsoft.com/office/drawing/2014/main" id="{34A3167F-28EF-6A38-40B6-8F05AE414AFE}"/>
                  </a:ext>
                </a:extLst>
              </p:cNvPr>
              <p:cNvPicPr>
                <a:picLocks noRot="1" noChangeAspect="1" noEditPoints="1" noChangeArrowheads="1" noChangeShapeType="1"/>
              </p:cNvPicPr>
              <p:nvPr/>
            </p:nvPicPr>
            <p:blipFill>
              <a:blip r:embed="rId33"/>
              <a:stretch>
                <a:fillRect/>
              </a:stretch>
            </p:blipFill>
            <p:spPr>
              <a:xfrm>
                <a:off x="2727494" y="2853091"/>
                <a:ext cx="161589" cy="24694"/>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622" name="Ink 22">
                <a:extLst>
                  <a:ext uri="{FF2B5EF4-FFF2-40B4-BE49-F238E27FC236}">
                    <a16:creationId xmlns:a16="http://schemas.microsoft.com/office/drawing/2014/main" id="{DE333E8D-EBA0-30B6-55B1-FE9D5AE52952}"/>
                  </a:ext>
                </a:extLst>
              </p14:cNvPr>
              <p14:cNvContentPartPr>
                <a14:cpLocks xmlns:a14="http://schemas.microsoft.com/office/drawing/2010/main" noRot="1" noChangeAspect="1" noEditPoints="1" noChangeArrowheads="1" noChangeShapeType="1"/>
              </p14:cNvContentPartPr>
              <p14:nvPr/>
            </p14:nvContentPartPr>
            <p14:xfrm>
              <a:off x="3097214" y="2851151"/>
              <a:ext cx="34925" cy="4763"/>
            </p14:xfrm>
          </p:contentPart>
        </mc:Choice>
        <mc:Fallback xmlns="">
          <p:pic>
            <p:nvPicPr>
              <p:cNvPr id="25622" name="Ink 22">
                <a:extLst>
                  <a:ext uri="{FF2B5EF4-FFF2-40B4-BE49-F238E27FC236}">
                    <a16:creationId xmlns:a16="http://schemas.microsoft.com/office/drawing/2014/main" id="{DE333E8D-EBA0-30B6-55B1-FE9D5AE52952}"/>
                  </a:ext>
                </a:extLst>
              </p:cNvPr>
              <p:cNvPicPr>
                <a:picLocks noRot="1" noChangeAspect="1" noEditPoints="1" noChangeArrowheads="1" noChangeShapeType="1"/>
              </p:cNvPicPr>
              <p:nvPr/>
            </p:nvPicPr>
            <p:blipFill>
              <a:blip r:embed="rId35"/>
              <a:stretch>
                <a:fillRect/>
              </a:stretch>
            </p:blipFill>
            <p:spPr>
              <a:xfrm>
                <a:off x="3087853" y="2841625"/>
                <a:ext cx="53648" cy="23815"/>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5623" name="Ink 23">
                <a:extLst>
                  <a:ext uri="{FF2B5EF4-FFF2-40B4-BE49-F238E27FC236}">
                    <a16:creationId xmlns:a16="http://schemas.microsoft.com/office/drawing/2014/main" id="{1CDEB107-7563-C1A1-4311-2456E99C84F8}"/>
                  </a:ext>
                </a:extLst>
              </p14:cNvPr>
              <p14:cNvContentPartPr>
                <a14:cpLocks xmlns:a14="http://schemas.microsoft.com/office/drawing/2010/main" noRot="1" noChangeAspect="1" noEditPoints="1" noChangeArrowheads="1" noChangeShapeType="1"/>
              </p14:cNvContentPartPr>
              <p14:nvPr/>
            </p14:nvContentPartPr>
            <p14:xfrm>
              <a:off x="3311526" y="2832100"/>
              <a:ext cx="36513" cy="12700"/>
            </p14:xfrm>
          </p:contentPart>
        </mc:Choice>
        <mc:Fallback xmlns="">
          <p:pic>
            <p:nvPicPr>
              <p:cNvPr id="25623" name="Ink 23">
                <a:extLst>
                  <a:ext uri="{FF2B5EF4-FFF2-40B4-BE49-F238E27FC236}">
                    <a16:creationId xmlns:a16="http://schemas.microsoft.com/office/drawing/2014/main" id="{1CDEB107-7563-C1A1-4311-2456E99C84F8}"/>
                  </a:ext>
                </a:extLst>
              </p:cNvPr>
              <p:cNvPicPr>
                <a:picLocks noRot="1" noChangeAspect="1" noEditPoints="1" noChangeArrowheads="1" noChangeShapeType="1"/>
              </p:cNvPicPr>
              <p:nvPr/>
            </p:nvPicPr>
            <p:blipFill>
              <a:blip r:embed="rId37"/>
              <a:stretch>
                <a:fillRect/>
              </a:stretch>
            </p:blipFill>
            <p:spPr>
              <a:xfrm>
                <a:off x="3302127" y="2822666"/>
                <a:ext cx="55312" cy="31569"/>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5624" name="Ink 24">
                <a:extLst>
                  <a:ext uri="{FF2B5EF4-FFF2-40B4-BE49-F238E27FC236}">
                    <a16:creationId xmlns:a16="http://schemas.microsoft.com/office/drawing/2014/main" id="{36F4591D-B077-EC03-54D7-B29D8F6E894D}"/>
                  </a:ext>
                </a:extLst>
              </p14:cNvPr>
              <p14:cNvContentPartPr>
                <a14:cpLocks xmlns:a14="http://schemas.microsoft.com/office/drawing/2010/main" noRot="1" noChangeAspect="1" noEditPoints="1" noChangeArrowheads="1" noChangeShapeType="1"/>
              </p14:cNvContentPartPr>
              <p14:nvPr/>
            </p14:nvContentPartPr>
            <p14:xfrm>
              <a:off x="3549650" y="2824164"/>
              <a:ext cx="69850" cy="9525"/>
            </p14:xfrm>
          </p:contentPart>
        </mc:Choice>
        <mc:Fallback xmlns="">
          <p:pic>
            <p:nvPicPr>
              <p:cNvPr id="25624" name="Ink 24">
                <a:extLst>
                  <a:ext uri="{FF2B5EF4-FFF2-40B4-BE49-F238E27FC236}">
                    <a16:creationId xmlns:a16="http://schemas.microsoft.com/office/drawing/2014/main" id="{36F4591D-B077-EC03-54D7-B29D8F6E894D}"/>
                  </a:ext>
                </a:extLst>
              </p:cNvPr>
              <p:cNvPicPr>
                <a:picLocks noRot="1" noChangeAspect="1" noEditPoints="1" noChangeArrowheads="1" noChangeShapeType="1"/>
              </p:cNvPicPr>
              <p:nvPr/>
            </p:nvPicPr>
            <p:blipFill>
              <a:blip r:embed="rId39"/>
              <a:stretch>
                <a:fillRect/>
              </a:stretch>
            </p:blipFill>
            <p:spPr>
              <a:xfrm>
                <a:off x="3540289" y="2814639"/>
                <a:ext cx="88573" cy="28575"/>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5625" name="Ink 25">
                <a:extLst>
                  <a:ext uri="{FF2B5EF4-FFF2-40B4-BE49-F238E27FC236}">
                    <a16:creationId xmlns:a16="http://schemas.microsoft.com/office/drawing/2014/main" id="{A176D100-1A13-6D76-E4CC-B2BAC1D45808}"/>
                  </a:ext>
                </a:extLst>
              </p14:cNvPr>
              <p14:cNvContentPartPr>
                <a14:cpLocks xmlns:a14="http://schemas.microsoft.com/office/drawing/2010/main" noRot="1" noChangeAspect="1" noEditPoints="1" noChangeArrowheads="1" noChangeShapeType="1"/>
              </p14:cNvContentPartPr>
              <p14:nvPr/>
            </p14:nvContentPartPr>
            <p14:xfrm>
              <a:off x="3792539" y="2806700"/>
              <a:ext cx="60325" cy="19050"/>
            </p14:xfrm>
          </p:contentPart>
        </mc:Choice>
        <mc:Fallback xmlns="">
          <p:pic>
            <p:nvPicPr>
              <p:cNvPr id="25625" name="Ink 25">
                <a:extLst>
                  <a:ext uri="{FF2B5EF4-FFF2-40B4-BE49-F238E27FC236}">
                    <a16:creationId xmlns:a16="http://schemas.microsoft.com/office/drawing/2014/main" id="{A176D100-1A13-6D76-E4CC-B2BAC1D45808}"/>
                  </a:ext>
                </a:extLst>
              </p:cNvPr>
              <p:cNvPicPr>
                <a:picLocks noRot="1" noChangeAspect="1" noEditPoints="1" noChangeArrowheads="1" noChangeShapeType="1"/>
              </p:cNvPicPr>
              <p:nvPr/>
            </p:nvPicPr>
            <p:blipFill>
              <a:blip r:embed="rId41"/>
              <a:stretch>
                <a:fillRect/>
              </a:stretch>
            </p:blipFill>
            <p:spPr>
              <a:xfrm>
                <a:off x="3783203" y="2797355"/>
                <a:ext cx="78997" cy="37741"/>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5626" name="Ink 26">
                <a:extLst>
                  <a:ext uri="{FF2B5EF4-FFF2-40B4-BE49-F238E27FC236}">
                    <a16:creationId xmlns:a16="http://schemas.microsoft.com/office/drawing/2014/main" id="{40AF027D-B714-D20D-E3A7-8AABF46CEC39}"/>
                  </a:ext>
                </a:extLst>
              </p14:cNvPr>
              <p14:cNvContentPartPr>
                <a14:cpLocks xmlns:a14="http://schemas.microsoft.com/office/drawing/2010/main" noRot="1" noChangeAspect="1" noEditPoints="1" noChangeArrowheads="1" noChangeShapeType="1"/>
              </p14:cNvContentPartPr>
              <p14:nvPr/>
            </p14:nvContentPartPr>
            <p14:xfrm>
              <a:off x="4062413" y="2798763"/>
              <a:ext cx="76200" cy="19050"/>
            </p14:xfrm>
          </p:contentPart>
        </mc:Choice>
        <mc:Fallback xmlns="">
          <p:pic>
            <p:nvPicPr>
              <p:cNvPr id="25626" name="Ink 26">
                <a:extLst>
                  <a:ext uri="{FF2B5EF4-FFF2-40B4-BE49-F238E27FC236}">
                    <a16:creationId xmlns:a16="http://schemas.microsoft.com/office/drawing/2014/main" id="{40AF027D-B714-D20D-E3A7-8AABF46CEC39}"/>
                  </a:ext>
                </a:extLst>
              </p:cNvPr>
              <p:cNvPicPr>
                <a:picLocks noRot="1" noChangeAspect="1" noEditPoints="1" noChangeArrowheads="1" noChangeShapeType="1"/>
              </p:cNvPicPr>
              <p:nvPr/>
            </p:nvPicPr>
            <p:blipFill>
              <a:blip r:embed="rId43"/>
              <a:stretch>
                <a:fillRect/>
              </a:stretch>
            </p:blipFill>
            <p:spPr>
              <a:xfrm>
                <a:off x="4053068" y="2789418"/>
                <a:ext cx="94891" cy="37741"/>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5627" name="Ink 27">
                <a:extLst>
                  <a:ext uri="{FF2B5EF4-FFF2-40B4-BE49-F238E27FC236}">
                    <a16:creationId xmlns:a16="http://schemas.microsoft.com/office/drawing/2014/main" id="{559F0AC3-9CBA-1D87-EF91-1E14AD4A1615}"/>
                  </a:ext>
                </a:extLst>
              </p14:cNvPr>
              <p14:cNvContentPartPr>
                <a14:cpLocks xmlns:a14="http://schemas.microsoft.com/office/drawing/2010/main" noRot="1" noChangeAspect="1" noEditPoints="1" noChangeArrowheads="1" noChangeShapeType="1"/>
              </p14:cNvContentPartPr>
              <p14:nvPr/>
            </p14:nvContentPartPr>
            <p14:xfrm>
              <a:off x="4325939" y="2782888"/>
              <a:ext cx="130175" cy="17462"/>
            </p14:xfrm>
          </p:contentPart>
        </mc:Choice>
        <mc:Fallback xmlns="">
          <p:pic>
            <p:nvPicPr>
              <p:cNvPr id="25627" name="Ink 27">
                <a:extLst>
                  <a:ext uri="{FF2B5EF4-FFF2-40B4-BE49-F238E27FC236}">
                    <a16:creationId xmlns:a16="http://schemas.microsoft.com/office/drawing/2014/main" id="{559F0AC3-9CBA-1D87-EF91-1E14AD4A1615}"/>
                  </a:ext>
                </a:extLst>
              </p:cNvPr>
              <p:cNvPicPr>
                <a:picLocks noRot="1" noChangeAspect="1" noEditPoints="1" noChangeArrowheads="1" noChangeShapeType="1"/>
              </p:cNvPicPr>
              <p:nvPr/>
            </p:nvPicPr>
            <p:blipFill>
              <a:blip r:embed="rId45"/>
              <a:stretch>
                <a:fillRect/>
              </a:stretch>
            </p:blipFill>
            <p:spPr>
              <a:xfrm>
                <a:off x="4316589" y="2773622"/>
                <a:ext cx="148874" cy="35993"/>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5628" name="Ink 28">
                <a:extLst>
                  <a:ext uri="{FF2B5EF4-FFF2-40B4-BE49-F238E27FC236}">
                    <a16:creationId xmlns:a16="http://schemas.microsoft.com/office/drawing/2014/main" id="{03A8B626-525F-C900-4C4B-385933037230}"/>
                  </a:ext>
                </a:extLst>
              </p14:cNvPr>
              <p14:cNvContentPartPr>
                <a14:cpLocks xmlns:a14="http://schemas.microsoft.com/office/drawing/2010/main" noRot="1" noChangeAspect="1" noEditPoints="1" noChangeArrowheads="1" noChangeShapeType="1"/>
              </p14:cNvContentPartPr>
              <p14:nvPr/>
            </p14:nvContentPartPr>
            <p14:xfrm>
              <a:off x="4595813" y="2768601"/>
              <a:ext cx="487362" cy="23813"/>
            </p14:xfrm>
          </p:contentPart>
        </mc:Choice>
        <mc:Fallback xmlns="">
          <p:pic>
            <p:nvPicPr>
              <p:cNvPr id="25628" name="Ink 28">
                <a:extLst>
                  <a:ext uri="{FF2B5EF4-FFF2-40B4-BE49-F238E27FC236}">
                    <a16:creationId xmlns:a16="http://schemas.microsoft.com/office/drawing/2014/main" id="{03A8B626-525F-C900-4C4B-385933037230}"/>
                  </a:ext>
                </a:extLst>
              </p:cNvPr>
              <p:cNvPicPr>
                <a:picLocks noRot="1" noChangeAspect="1" noEditPoints="1" noChangeArrowheads="1" noChangeShapeType="1"/>
              </p:cNvPicPr>
              <p:nvPr/>
            </p:nvPicPr>
            <p:blipFill>
              <a:blip r:embed="rId47"/>
              <a:stretch>
                <a:fillRect/>
              </a:stretch>
            </p:blipFill>
            <p:spPr>
              <a:xfrm>
                <a:off x="4586454" y="2759220"/>
                <a:ext cx="506079" cy="42575"/>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5629" name="Ink 29">
                <a:extLst>
                  <a:ext uri="{FF2B5EF4-FFF2-40B4-BE49-F238E27FC236}">
                    <a16:creationId xmlns:a16="http://schemas.microsoft.com/office/drawing/2014/main" id="{0706436B-0EC1-197E-7BD9-62681D510F1E}"/>
                  </a:ext>
                </a:extLst>
              </p14:cNvPr>
              <p14:cNvContentPartPr>
                <a14:cpLocks xmlns:a14="http://schemas.microsoft.com/office/drawing/2010/main" noRot="1" noChangeAspect="1" noEditPoints="1" noChangeArrowheads="1" noChangeShapeType="1"/>
              </p14:cNvContentPartPr>
              <p14:nvPr/>
            </p14:nvContentPartPr>
            <p14:xfrm>
              <a:off x="5318125" y="2752726"/>
              <a:ext cx="82550" cy="4763"/>
            </p14:xfrm>
          </p:contentPart>
        </mc:Choice>
        <mc:Fallback xmlns="">
          <p:pic>
            <p:nvPicPr>
              <p:cNvPr id="25629" name="Ink 29">
                <a:extLst>
                  <a:ext uri="{FF2B5EF4-FFF2-40B4-BE49-F238E27FC236}">
                    <a16:creationId xmlns:a16="http://schemas.microsoft.com/office/drawing/2014/main" id="{0706436B-0EC1-197E-7BD9-62681D510F1E}"/>
                  </a:ext>
                </a:extLst>
              </p:cNvPr>
              <p:cNvPicPr>
                <a:picLocks noRot="1" noChangeAspect="1" noEditPoints="1" noChangeArrowheads="1" noChangeShapeType="1"/>
              </p:cNvPicPr>
              <p:nvPr/>
            </p:nvPicPr>
            <p:blipFill>
              <a:blip r:embed="rId49"/>
              <a:stretch>
                <a:fillRect/>
              </a:stretch>
            </p:blipFill>
            <p:spPr>
              <a:xfrm>
                <a:off x="5308793" y="2743200"/>
                <a:ext cx="101213" cy="23815"/>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5630" name="Ink 30">
                <a:extLst>
                  <a:ext uri="{FF2B5EF4-FFF2-40B4-BE49-F238E27FC236}">
                    <a16:creationId xmlns:a16="http://schemas.microsoft.com/office/drawing/2014/main" id="{B8E6D79C-450D-FFDF-FA12-27266FD0A070}"/>
                  </a:ext>
                </a:extLst>
              </p14:cNvPr>
              <p14:cNvContentPartPr>
                <a14:cpLocks xmlns:a14="http://schemas.microsoft.com/office/drawing/2010/main" noRot="1" noChangeAspect="1" noEditPoints="1" noChangeArrowheads="1" noChangeShapeType="1"/>
              </p14:cNvContentPartPr>
              <p14:nvPr/>
            </p14:nvContentPartPr>
            <p14:xfrm>
              <a:off x="5695950" y="2706688"/>
              <a:ext cx="171450" cy="4762"/>
            </p14:xfrm>
          </p:contentPart>
        </mc:Choice>
        <mc:Fallback xmlns="">
          <p:pic>
            <p:nvPicPr>
              <p:cNvPr id="25630" name="Ink 30">
                <a:extLst>
                  <a:ext uri="{FF2B5EF4-FFF2-40B4-BE49-F238E27FC236}">
                    <a16:creationId xmlns:a16="http://schemas.microsoft.com/office/drawing/2014/main" id="{B8E6D79C-450D-FFDF-FA12-27266FD0A070}"/>
                  </a:ext>
                </a:extLst>
              </p:cNvPr>
              <p:cNvPicPr>
                <a:picLocks noRot="1" noChangeAspect="1" noEditPoints="1" noChangeArrowheads="1" noChangeShapeType="1"/>
              </p:cNvPicPr>
              <p:nvPr/>
            </p:nvPicPr>
            <p:blipFill>
              <a:blip r:embed="rId51"/>
              <a:stretch>
                <a:fillRect/>
              </a:stretch>
            </p:blipFill>
            <p:spPr>
              <a:xfrm>
                <a:off x="5686585" y="2697164"/>
                <a:ext cx="190180" cy="2381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5631" name="Ink 31">
                <a:extLst>
                  <a:ext uri="{FF2B5EF4-FFF2-40B4-BE49-F238E27FC236}">
                    <a16:creationId xmlns:a16="http://schemas.microsoft.com/office/drawing/2014/main" id="{A10B2677-7CAA-B098-8578-3638D312430A}"/>
                  </a:ext>
                </a:extLst>
              </p14:cNvPr>
              <p14:cNvContentPartPr>
                <a14:cpLocks xmlns:a14="http://schemas.microsoft.com/office/drawing/2010/main" noRot="1" noChangeAspect="1" noEditPoints="1" noChangeArrowheads="1" noChangeShapeType="1"/>
              </p14:cNvContentPartPr>
              <p14:nvPr/>
            </p14:nvContentPartPr>
            <p14:xfrm>
              <a:off x="6042025" y="2676526"/>
              <a:ext cx="260350" cy="55563"/>
            </p14:xfrm>
          </p:contentPart>
        </mc:Choice>
        <mc:Fallback xmlns="">
          <p:pic>
            <p:nvPicPr>
              <p:cNvPr id="25631" name="Ink 31">
                <a:extLst>
                  <a:ext uri="{FF2B5EF4-FFF2-40B4-BE49-F238E27FC236}">
                    <a16:creationId xmlns:a16="http://schemas.microsoft.com/office/drawing/2014/main" id="{A10B2677-7CAA-B098-8578-3638D312430A}"/>
                  </a:ext>
                </a:extLst>
              </p:cNvPr>
              <p:cNvPicPr>
                <a:picLocks noRot="1" noChangeAspect="1" noEditPoints="1" noChangeArrowheads="1" noChangeShapeType="1"/>
              </p:cNvPicPr>
              <p:nvPr/>
            </p:nvPicPr>
            <p:blipFill>
              <a:blip r:embed="rId53"/>
              <a:stretch>
                <a:fillRect/>
              </a:stretch>
            </p:blipFill>
            <p:spPr>
              <a:xfrm>
                <a:off x="6032662" y="2667145"/>
                <a:ext cx="279075" cy="74325"/>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5632" name="Ink 32">
                <a:extLst>
                  <a:ext uri="{FF2B5EF4-FFF2-40B4-BE49-F238E27FC236}">
                    <a16:creationId xmlns:a16="http://schemas.microsoft.com/office/drawing/2014/main" id="{60935C66-C20A-4D34-01EC-AC4AA9C2E83F}"/>
                  </a:ext>
                </a:extLst>
              </p14:cNvPr>
              <p14:cNvContentPartPr>
                <a14:cpLocks xmlns:a14="http://schemas.microsoft.com/office/drawing/2010/main" noRot="1" noChangeAspect="1" noEditPoints="1" noChangeArrowheads="1" noChangeShapeType="1"/>
              </p14:cNvContentPartPr>
              <p14:nvPr/>
            </p14:nvContentPartPr>
            <p14:xfrm>
              <a:off x="2249488" y="2674938"/>
              <a:ext cx="234950" cy="334962"/>
            </p14:xfrm>
          </p:contentPart>
        </mc:Choice>
        <mc:Fallback xmlns="">
          <p:pic>
            <p:nvPicPr>
              <p:cNvPr id="25632" name="Ink 32">
                <a:extLst>
                  <a:ext uri="{FF2B5EF4-FFF2-40B4-BE49-F238E27FC236}">
                    <a16:creationId xmlns:a16="http://schemas.microsoft.com/office/drawing/2014/main" id="{60935C66-C20A-4D34-01EC-AC4AA9C2E83F}"/>
                  </a:ext>
                </a:extLst>
              </p:cNvPr>
              <p:cNvPicPr>
                <a:picLocks noRot="1" noChangeAspect="1" noEditPoints="1" noChangeArrowheads="1" noChangeShapeType="1"/>
              </p:cNvPicPr>
              <p:nvPr/>
            </p:nvPicPr>
            <p:blipFill>
              <a:blip r:embed="rId55"/>
              <a:stretch>
                <a:fillRect/>
              </a:stretch>
            </p:blipFill>
            <p:spPr>
              <a:xfrm>
                <a:off x="2240133" y="2665573"/>
                <a:ext cx="253660" cy="353691"/>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25633" name="Ink 33">
                <a:extLst>
                  <a:ext uri="{FF2B5EF4-FFF2-40B4-BE49-F238E27FC236}">
                    <a16:creationId xmlns:a16="http://schemas.microsoft.com/office/drawing/2014/main" id="{98ADB943-F4F7-492A-6ADC-CA3B4BA1EF27}"/>
                  </a:ext>
                </a:extLst>
              </p14:cNvPr>
              <p14:cNvContentPartPr>
                <a14:cpLocks xmlns:a14="http://schemas.microsoft.com/office/drawing/2010/main" noRot="1" noChangeAspect="1" noEditPoints="1" noChangeArrowheads="1" noChangeShapeType="1"/>
              </p14:cNvContentPartPr>
              <p14:nvPr/>
            </p14:nvContentPartPr>
            <p14:xfrm>
              <a:off x="6181725" y="5522913"/>
              <a:ext cx="361950" cy="279400"/>
            </p14:xfrm>
          </p:contentPart>
        </mc:Choice>
        <mc:Fallback xmlns="">
          <p:pic>
            <p:nvPicPr>
              <p:cNvPr id="25633" name="Ink 33">
                <a:extLst>
                  <a:ext uri="{FF2B5EF4-FFF2-40B4-BE49-F238E27FC236}">
                    <a16:creationId xmlns:a16="http://schemas.microsoft.com/office/drawing/2014/main" id="{98ADB943-F4F7-492A-6ADC-CA3B4BA1EF27}"/>
                  </a:ext>
                </a:extLst>
              </p:cNvPr>
              <p:cNvPicPr>
                <a:picLocks noRot="1" noChangeAspect="1" noEditPoints="1" noChangeArrowheads="1" noChangeShapeType="1"/>
              </p:cNvPicPr>
              <p:nvPr/>
            </p:nvPicPr>
            <p:blipFill>
              <a:blip r:embed="rId57"/>
              <a:stretch>
                <a:fillRect/>
              </a:stretch>
            </p:blipFill>
            <p:spPr>
              <a:xfrm>
                <a:off x="6172361" y="5513552"/>
                <a:ext cx="380678" cy="298123"/>
              </a:xfrm>
              <a:prstGeom prst="rect">
                <a:avLst/>
              </a:prstGeom>
            </p:spPr>
          </p:pic>
        </mc:Fallback>
      </mc:AlternateContent>
      <p:sp>
        <p:nvSpPr>
          <p:cNvPr id="33" name="Footer Placeholder 2">
            <a:extLst>
              <a:ext uri="{FF2B5EF4-FFF2-40B4-BE49-F238E27FC236}">
                <a16:creationId xmlns:a16="http://schemas.microsoft.com/office/drawing/2014/main" id="{92E3A950-79B9-C58A-7089-76A74D31E45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14048" name="Picture 2" descr="http://brand.ucla.edu/wp-content/uploads/2013/08/ucla-logotype-main-11.jpg">
            <a:extLst>
              <a:ext uri="{FF2B5EF4-FFF2-40B4-BE49-F238E27FC236}">
                <a16:creationId xmlns:a16="http://schemas.microsoft.com/office/drawing/2014/main" id="{E818FE71-2300-EF61-5AA3-763D1D7A3570}"/>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9">
            <p14:nvContentPartPr>
              <p14:cNvPr id="2" name="Ink 1">
                <a:extLst>
                  <a:ext uri="{FF2B5EF4-FFF2-40B4-BE49-F238E27FC236}">
                    <a16:creationId xmlns:a16="http://schemas.microsoft.com/office/drawing/2014/main" id="{755C4571-443D-E98E-DD47-D012DCF7D026}"/>
                  </a:ext>
                </a:extLst>
              </p14:cNvPr>
              <p14:cNvContentPartPr/>
              <p14:nvPr/>
            </p14:nvContentPartPr>
            <p14:xfrm>
              <a:off x="2589840" y="2170080"/>
              <a:ext cx="7344360" cy="3731760"/>
            </p14:xfrm>
          </p:contentPart>
        </mc:Choice>
        <mc:Fallback xmlns="">
          <p:pic>
            <p:nvPicPr>
              <p:cNvPr id="2" name="Ink 1">
                <a:extLst>
                  <a:ext uri="{FF2B5EF4-FFF2-40B4-BE49-F238E27FC236}">
                    <a16:creationId xmlns:a16="http://schemas.microsoft.com/office/drawing/2014/main" id="{755C4571-443D-E98E-DD47-D012DCF7D026}"/>
                  </a:ext>
                </a:extLst>
              </p:cNvPr>
              <p:cNvPicPr/>
              <p:nvPr/>
            </p:nvPicPr>
            <p:blipFill>
              <a:blip r:embed="rId60"/>
              <a:stretch>
                <a:fillRect/>
              </a:stretch>
            </p:blipFill>
            <p:spPr>
              <a:xfrm>
                <a:off x="2580480" y="2160720"/>
                <a:ext cx="7363080" cy="3750480"/>
              </a:xfrm>
              <a:prstGeom prst="rect">
                <a:avLst/>
              </a:prstGeom>
            </p:spPr>
          </p:pic>
        </mc:Fallback>
      </mc:AlternateContent>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51DC4BFC-A7C1-58FF-C907-72F8F05FBC60}"/>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 Via Points – Cubic Polynomials </a:t>
            </a:r>
          </a:p>
        </p:txBody>
      </p:sp>
      <p:sp>
        <p:nvSpPr>
          <p:cNvPr id="216067" name="Rectangle 3">
            <a:extLst>
              <a:ext uri="{FF2B5EF4-FFF2-40B4-BE49-F238E27FC236}">
                <a16:creationId xmlns:a16="http://schemas.microsoft.com/office/drawing/2014/main" id="{5F974D2F-46B1-2D18-6C02-D21F9F45FA2D}"/>
              </a:ext>
            </a:extLst>
          </p:cNvPr>
          <p:cNvSpPr>
            <a:spLocks noGrp="1" noChangeArrowheads="1"/>
          </p:cNvSpPr>
          <p:nvPr>
            <p:ph type="body" idx="4294967295"/>
          </p:nvPr>
        </p:nvSpPr>
        <p:spPr>
          <a:xfrm>
            <a:off x="955431" y="1371600"/>
            <a:ext cx="10275277" cy="4724400"/>
          </a:xfrm>
        </p:spPr>
        <p:txBody>
          <a:bodyPr/>
          <a:lstStyle/>
          <a:p>
            <a:r>
              <a:rPr lang="en-US" altLang="en-US" dirty="0">
                <a:latin typeface="Arial" panose="020B0604020202020204" pitchFamily="34" charset="0"/>
              </a:rPr>
              <a:t>The joint angle velocity and acceleration for each segment (8 unknowns ) </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sz="2000" dirty="0">
              <a:latin typeface="Arial" panose="020B0604020202020204" pitchFamily="34" charset="0"/>
            </a:endParaRPr>
          </a:p>
        </p:txBody>
      </p:sp>
      <mc:AlternateContent xmlns:mc="http://schemas.openxmlformats.org/markup-compatibility/2006" xmlns:a14="http://schemas.microsoft.com/office/drawing/2010/main">
        <mc:Choice Requires="a14">
          <p:sp>
            <p:nvSpPr>
              <p:cNvPr id="216068" name="Object 1">
                <a:extLst>
                  <a:ext uri="{FF2B5EF4-FFF2-40B4-BE49-F238E27FC236}">
                    <a16:creationId xmlns:a16="http://schemas.microsoft.com/office/drawing/2014/main" id="{D25A7B37-5038-702A-550D-05E196D7C775}"/>
                  </a:ext>
                </a:extLst>
              </p:cNvPr>
              <p:cNvSpPr txBox="1"/>
              <p:nvPr/>
            </p:nvSpPr>
            <p:spPr bwMode="auto">
              <a:xfrm>
                <a:off x="4694238" y="1855788"/>
                <a:ext cx="4050928" cy="7683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2000" i="1">
                          <a:solidFill>
                            <a:srgbClr val="000000"/>
                          </a:solidFill>
                          <a:latin typeface="Cambria Math" panose="02040503050406030204" pitchFamily="18" charset="0"/>
                        </a:rPr>
                        <m:t>𝜃</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10</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11</m:t>
                          </m:r>
                        </m:sub>
                      </m:sSub>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12</m:t>
                          </m:r>
                        </m:sub>
                      </m:s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i="1">
                              <a:solidFill>
                                <a:srgbClr val="000000"/>
                              </a:solidFill>
                              <a:latin typeface="Cambria Math" panose="02040503050406030204" pitchFamily="18" charset="0"/>
                            </a:rPr>
                            <m:t>2</m:t>
                          </m:r>
                        </m:sup>
                      </m:sSup>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13</m:t>
                          </m:r>
                        </m:sub>
                      </m:s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i="1">
                              <a:solidFill>
                                <a:srgbClr val="000000"/>
                              </a:solidFill>
                              <a:latin typeface="Cambria Math" panose="02040503050406030204" pitchFamily="18" charset="0"/>
                            </a:rPr>
                            <m:t>3</m:t>
                          </m:r>
                        </m:sup>
                      </m:sSup>
                    </m:oMath>
                    <m:oMath xmlns:m="http://schemas.openxmlformats.org/officeDocument/2006/math">
                      <m:r>
                        <a:rPr lang="en-US" sz="2000" i="1">
                          <a:solidFill>
                            <a:srgbClr val="000000"/>
                          </a:solidFill>
                          <a:latin typeface="Cambria Math" panose="02040503050406030204" pitchFamily="18" charset="0"/>
                        </a:rPr>
                        <m:t>𝜃</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20</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21</m:t>
                          </m:r>
                        </m:sub>
                      </m:sSub>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22</m:t>
                          </m:r>
                        </m:sub>
                      </m:s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i="1">
                              <a:solidFill>
                                <a:srgbClr val="000000"/>
                              </a:solidFill>
                              <a:latin typeface="Cambria Math" panose="02040503050406030204" pitchFamily="18" charset="0"/>
                            </a:rPr>
                            <m:t>2</m:t>
                          </m:r>
                        </m:sup>
                      </m:sSup>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23</m:t>
                          </m:r>
                        </m:sub>
                      </m:s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i="1">
                              <a:solidFill>
                                <a:srgbClr val="000000"/>
                              </a:solidFill>
                              <a:latin typeface="Cambria Math" panose="02040503050406030204" pitchFamily="18" charset="0"/>
                            </a:rPr>
                            <m:t>3</m:t>
                          </m:r>
                        </m:sup>
                      </m:sSup>
                    </m:oMath>
                  </m:oMathPara>
                </a14:m>
                <a:endParaRPr lang="en-US" sz="2000" dirty="0"/>
              </a:p>
            </p:txBody>
          </p:sp>
        </mc:Choice>
        <mc:Fallback xmlns="">
          <p:sp>
            <p:nvSpPr>
              <p:cNvPr id="216068" name="Object 1">
                <a:extLst>
                  <a:ext uri="{FF2B5EF4-FFF2-40B4-BE49-F238E27FC236}">
                    <a16:creationId xmlns:a16="http://schemas.microsoft.com/office/drawing/2014/main" id="{D25A7B37-5038-702A-550D-05E196D7C775}"/>
                  </a:ext>
                </a:extLst>
              </p:cNvPr>
              <p:cNvSpPr txBox="1">
                <a:spLocks noRot="1" noChangeAspect="1" noMove="1" noResize="1" noEditPoints="1" noAdjustHandles="1" noChangeArrowheads="1" noChangeShapeType="1" noTextEdit="1"/>
              </p:cNvSpPr>
              <p:nvPr/>
            </p:nvSpPr>
            <p:spPr bwMode="auto">
              <a:xfrm>
                <a:off x="4694238" y="1855788"/>
                <a:ext cx="4050928" cy="768350"/>
              </a:xfrm>
              <a:prstGeom prst="rect">
                <a:avLst/>
              </a:prstGeom>
              <a:blipFill>
                <a:blip r:embed="rId3"/>
                <a:stretch>
                  <a:fillRect b="-794"/>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069" name="Object 2">
                <a:extLst>
                  <a:ext uri="{FF2B5EF4-FFF2-40B4-BE49-F238E27FC236}">
                    <a16:creationId xmlns:a16="http://schemas.microsoft.com/office/drawing/2014/main" id="{75074C78-66FC-7D50-E5C4-C65BE467C28C}"/>
                  </a:ext>
                </a:extLst>
              </p:cNvPr>
              <p:cNvSpPr txBox="1"/>
              <p:nvPr/>
            </p:nvSpPr>
            <p:spPr bwMode="auto">
              <a:xfrm>
                <a:off x="4716463" y="2738438"/>
                <a:ext cx="4028703" cy="7683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2000" i="1" smtClean="0">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𝜃</m:t>
                          </m:r>
                        </m:e>
                      </m:acc>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11</m:t>
                          </m:r>
                        </m:sub>
                      </m:sSub>
                      <m:r>
                        <a:rPr lang="en-US" sz="2000" i="1">
                          <a:solidFill>
                            <a:srgbClr val="000000"/>
                          </a:solidFill>
                          <a:latin typeface="Cambria Math" panose="02040503050406030204" pitchFamily="18" charset="0"/>
                        </a:rPr>
                        <m:t>+2</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12</m:t>
                          </m:r>
                        </m:sub>
                      </m:s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b="0" i="1" smtClean="0">
                              <a:solidFill>
                                <a:srgbClr val="000000"/>
                              </a:solidFill>
                              <a:latin typeface="Cambria Math" panose="02040503050406030204" pitchFamily="18" charset="0"/>
                            </a:rPr>
                            <m:t> </m:t>
                          </m:r>
                        </m:sup>
                      </m:sSup>
                      <m:r>
                        <a:rPr lang="en-US" sz="2000" i="1">
                          <a:solidFill>
                            <a:srgbClr val="000000"/>
                          </a:solidFill>
                          <a:latin typeface="Cambria Math" panose="02040503050406030204" pitchFamily="18" charset="0"/>
                        </a:rPr>
                        <m:t>+3</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13</m:t>
                          </m:r>
                        </m:sub>
                      </m:s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i="1">
                              <a:solidFill>
                                <a:srgbClr val="000000"/>
                              </a:solidFill>
                              <a:latin typeface="Cambria Math" panose="02040503050406030204" pitchFamily="18" charset="0"/>
                            </a:rPr>
                            <m:t>2</m:t>
                          </m:r>
                        </m:sup>
                      </m:sSup>
                    </m:oMath>
                    <m:oMath xmlns:m="http://schemas.openxmlformats.org/officeDocument/2006/math">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𝜃</m:t>
                          </m:r>
                        </m:e>
                      </m:acc>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21</m:t>
                          </m:r>
                        </m:sub>
                      </m:sSub>
                      <m:r>
                        <a:rPr lang="en-US" sz="2000" i="1">
                          <a:solidFill>
                            <a:srgbClr val="000000"/>
                          </a:solidFill>
                          <a:latin typeface="Cambria Math" panose="02040503050406030204" pitchFamily="18" charset="0"/>
                        </a:rPr>
                        <m:t>+2</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22</m:t>
                          </m:r>
                        </m:sub>
                      </m:s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b="0" i="1" smtClean="0">
                              <a:solidFill>
                                <a:srgbClr val="000000"/>
                              </a:solidFill>
                              <a:latin typeface="Cambria Math" panose="02040503050406030204" pitchFamily="18" charset="0"/>
                            </a:rPr>
                            <m:t> </m:t>
                          </m:r>
                        </m:sup>
                      </m:sSup>
                      <m:r>
                        <a:rPr lang="en-US" sz="2000" i="1">
                          <a:solidFill>
                            <a:srgbClr val="000000"/>
                          </a:solidFill>
                          <a:latin typeface="Cambria Math" panose="02040503050406030204" pitchFamily="18" charset="0"/>
                        </a:rPr>
                        <m:t>+3</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23</m:t>
                          </m:r>
                        </m:sub>
                      </m:sSub>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i="1">
                              <a:solidFill>
                                <a:srgbClr val="000000"/>
                              </a:solidFill>
                              <a:latin typeface="Cambria Math" panose="02040503050406030204" pitchFamily="18" charset="0"/>
                            </a:rPr>
                            <m:t>2</m:t>
                          </m:r>
                        </m:sup>
                      </m:sSup>
                    </m:oMath>
                  </m:oMathPara>
                </a14:m>
                <a:endParaRPr lang="en-US" sz="2000" dirty="0"/>
              </a:p>
            </p:txBody>
          </p:sp>
        </mc:Choice>
        <mc:Fallback xmlns="">
          <p:sp>
            <p:nvSpPr>
              <p:cNvPr id="216069" name="Object 2">
                <a:extLst>
                  <a:ext uri="{FF2B5EF4-FFF2-40B4-BE49-F238E27FC236}">
                    <a16:creationId xmlns:a16="http://schemas.microsoft.com/office/drawing/2014/main" id="{75074C78-66FC-7D50-E5C4-C65BE467C28C}"/>
                  </a:ext>
                </a:extLst>
              </p:cNvPr>
              <p:cNvSpPr txBox="1">
                <a:spLocks noRot="1" noChangeAspect="1" noMove="1" noResize="1" noEditPoints="1" noAdjustHandles="1" noChangeArrowheads="1" noChangeShapeType="1" noTextEdit="1"/>
              </p:cNvSpPr>
              <p:nvPr/>
            </p:nvSpPr>
            <p:spPr bwMode="auto">
              <a:xfrm>
                <a:off x="4716463" y="2738438"/>
                <a:ext cx="4028703" cy="768350"/>
              </a:xfrm>
              <a:prstGeom prst="rect">
                <a:avLst/>
              </a:prstGeom>
              <a:blipFill>
                <a:blip r:embed="rId4"/>
                <a:stretch>
                  <a:fillRect b="-4762"/>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6070" name="Object 3">
                <a:extLst>
                  <a:ext uri="{FF2B5EF4-FFF2-40B4-BE49-F238E27FC236}">
                    <a16:creationId xmlns:a16="http://schemas.microsoft.com/office/drawing/2014/main" id="{941E6B46-AFA7-A7A9-9499-0E42DA2CF24A}"/>
                  </a:ext>
                </a:extLst>
              </p:cNvPr>
              <p:cNvSpPr txBox="1"/>
              <p:nvPr/>
            </p:nvSpPr>
            <p:spPr bwMode="auto">
              <a:xfrm>
                <a:off x="4775200" y="3621088"/>
                <a:ext cx="2790825" cy="76835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𝜃</m:t>
                          </m:r>
                        </m:e>
                      </m:acc>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)=2</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12</m:t>
                          </m:r>
                        </m:sub>
                      </m:sSub>
                      <m:r>
                        <a:rPr lang="en-US" sz="2000" i="1">
                          <a:solidFill>
                            <a:srgbClr val="000000"/>
                          </a:solidFill>
                          <a:latin typeface="Cambria Math" panose="02040503050406030204" pitchFamily="18" charset="0"/>
                        </a:rPr>
                        <m:t>+6</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13</m:t>
                          </m:r>
                        </m:sub>
                      </m:sSub>
                      <m:r>
                        <a:rPr lang="en-US" sz="2000" i="1">
                          <a:solidFill>
                            <a:srgbClr val="000000"/>
                          </a:solidFill>
                          <a:latin typeface="Cambria Math" panose="02040503050406030204" pitchFamily="18" charset="0"/>
                        </a:rPr>
                        <m:t>𝑡</m:t>
                      </m:r>
                    </m:oMath>
                    <m:oMath xmlns:m="http://schemas.openxmlformats.org/officeDocument/2006/math">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𝜃</m:t>
                          </m:r>
                        </m:e>
                      </m:acc>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)=2</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22</m:t>
                          </m:r>
                        </m:sub>
                      </m:sSub>
                      <m:r>
                        <a:rPr lang="en-US" sz="2000" i="1">
                          <a:solidFill>
                            <a:srgbClr val="000000"/>
                          </a:solidFill>
                          <a:latin typeface="Cambria Math" panose="02040503050406030204" pitchFamily="18" charset="0"/>
                        </a:rPr>
                        <m:t>+6</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23</m:t>
                          </m:r>
                        </m:sub>
                      </m:sSub>
                      <m:r>
                        <a:rPr lang="en-US" sz="2000" i="1">
                          <a:solidFill>
                            <a:srgbClr val="000000"/>
                          </a:solidFill>
                          <a:latin typeface="Cambria Math" panose="02040503050406030204" pitchFamily="18" charset="0"/>
                        </a:rPr>
                        <m:t>𝑡</m:t>
                      </m:r>
                    </m:oMath>
                  </m:oMathPara>
                </a14:m>
                <a:endParaRPr lang="en-US" sz="2000" dirty="0"/>
              </a:p>
            </p:txBody>
          </p:sp>
        </mc:Choice>
        <mc:Fallback xmlns="">
          <p:sp>
            <p:nvSpPr>
              <p:cNvPr id="216070" name="Object 3">
                <a:extLst>
                  <a:ext uri="{FF2B5EF4-FFF2-40B4-BE49-F238E27FC236}">
                    <a16:creationId xmlns:a16="http://schemas.microsoft.com/office/drawing/2014/main" id="{941E6B46-AFA7-A7A9-9499-0E42DA2CF24A}"/>
                  </a:ext>
                </a:extLst>
              </p:cNvPr>
              <p:cNvSpPr txBox="1">
                <a:spLocks noRot="1" noChangeAspect="1" noMove="1" noResize="1" noEditPoints="1" noAdjustHandles="1" noChangeArrowheads="1" noChangeShapeType="1" noTextEdit="1"/>
              </p:cNvSpPr>
              <p:nvPr/>
            </p:nvSpPr>
            <p:spPr bwMode="auto">
              <a:xfrm>
                <a:off x="4775200" y="3621088"/>
                <a:ext cx="2790825" cy="768350"/>
              </a:xfrm>
              <a:prstGeom prst="rect">
                <a:avLst/>
              </a:prstGeom>
              <a:blipFill>
                <a:blip r:embed="rId5"/>
                <a:stretch>
                  <a:fillRect b="-4762"/>
                </a:stretch>
              </a:blipFill>
              <a:ln>
                <a:noFill/>
              </a:ln>
              <a:effectLst/>
            </p:spPr>
            <p:txBody>
              <a:bodyPr/>
              <a:lstStyle/>
              <a:p>
                <a:r>
                  <a:rPr lang="en-US">
                    <a:noFill/>
                  </a:rPr>
                  <a:t> </a:t>
                </a:r>
              </a:p>
            </p:txBody>
          </p:sp>
        </mc:Fallback>
      </mc:AlternateContent>
      <p:sp>
        <p:nvSpPr>
          <p:cNvPr id="9" name="Footer Placeholder 2">
            <a:extLst>
              <a:ext uri="{FF2B5EF4-FFF2-40B4-BE49-F238E27FC236}">
                <a16:creationId xmlns:a16="http://schemas.microsoft.com/office/drawing/2014/main" id="{213AD2EF-42D2-225E-DB9F-9F6FB1D7D07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16072" name="Picture 2" descr="http://brand.ucla.edu/wp-content/uploads/2013/08/ucla-logotype-main-11.jpg">
            <a:extLst>
              <a:ext uri="{FF2B5EF4-FFF2-40B4-BE49-F238E27FC236}">
                <a16:creationId xmlns:a16="http://schemas.microsoft.com/office/drawing/2014/main" id="{DEF49DD6-3668-CADA-40CA-D626EF196A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C0E504A5-9E20-083E-78E5-68795623C0CA}"/>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 Via Points – Cubic Polynomials </a:t>
            </a:r>
          </a:p>
        </p:txBody>
      </p:sp>
      <p:sp>
        <p:nvSpPr>
          <p:cNvPr id="218115" name="Rectangle 3">
            <a:extLst>
              <a:ext uri="{FF2B5EF4-FFF2-40B4-BE49-F238E27FC236}">
                <a16:creationId xmlns:a16="http://schemas.microsoft.com/office/drawing/2014/main" id="{2209D4FD-C18C-88F2-4B01-917748D24DA3}"/>
              </a:ext>
            </a:extLst>
          </p:cNvPr>
          <p:cNvSpPr>
            <a:spLocks noGrp="1" noChangeArrowheads="1"/>
          </p:cNvSpPr>
          <p:nvPr>
            <p:ph type="body" idx="4294967295"/>
          </p:nvPr>
        </p:nvSpPr>
        <p:spPr>
          <a:xfrm>
            <a:off x="895350" y="1371600"/>
            <a:ext cx="9190038" cy="4724400"/>
          </a:xfrm>
        </p:spPr>
        <p:txBody>
          <a:bodyPr/>
          <a:lstStyle/>
          <a:p>
            <a:r>
              <a:rPr lang="en-US" altLang="en-US" dirty="0">
                <a:solidFill>
                  <a:srgbClr val="FF0000"/>
                </a:solidFill>
                <a:latin typeface="Arial" panose="020B0604020202020204" pitchFamily="34" charset="0"/>
              </a:rPr>
              <a:t>Position</a:t>
            </a:r>
            <a:r>
              <a:rPr lang="en-US" altLang="en-US" dirty="0">
                <a:latin typeface="Arial" panose="020B0604020202020204" pitchFamily="34" charset="0"/>
              </a:rPr>
              <a:t> at the beginning and end of each segment </a:t>
            </a:r>
          </a:p>
          <a:p>
            <a:endParaRPr lang="en-US" altLang="en-US" dirty="0">
              <a:latin typeface="Arial" panose="020B0604020202020204" pitchFamily="34" charset="0"/>
            </a:endParaRPr>
          </a:p>
          <a:p>
            <a:r>
              <a:rPr lang="en-US" altLang="en-US" dirty="0">
                <a:latin typeface="Arial" panose="020B0604020202020204" pitchFamily="34" charset="0"/>
              </a:rPr>
              <a:t>Segment 1</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Segment 2</a:t>
            </a:r>
          </a:p>
        </p:txBody>
      </p:sp>
      <p:graphicFrame>
        <p:nvGraphicFramePr>
          <p:cNvPr id="218116" name="Object 1">
            <a:extLst>
              <a:ext uri="{FF2B5EF4-FFF2-40B4-BE49-F238E27FC236}">
                <a16:creationId xmlns:a16="http://schemas.microsoft.com/office/drawing/2014/main" id="{D0F4FA22-7253-8A9E-A01A-D93D4CE42E11}"/>
              </a:ext>
            </a:extLst>
          </p:cNvPr>
          <p:cNvGraphicFramePr>
            <a:graphicFrameLocks noChangeAspect="1"/>
          </p:cNvGraphicFramePr>
          <p:nvPr>
            <p:extLst>
              <p:ext uri="{D42A27DB-BD31-4B8C-83A1-F6EECF244321}">
                <p14:modId xmlns:p14="http://schemas.microsoft.com/office/powerpoint/2010/main" val="4269579269"/>
              </p:ext>
            </p:extLst>
          </p:nvPr>
        </p:nvGraphicFramePr>
        <p:xfrm>
          <a:off x="4260850" y="2414588"/>
          <a:ext cx="3843338" cy="808037"/>
        </p:xfrm>
        <a:graphic>
          <a:graphicData uri="http://schemas.openxmlformats.org/presentationml/2006/ole">
            <mc:AlternateContent xmlns:mc="http://schemas.openxmlformats.org/markup-compatibility/2006">
              <mc:Choice xmlns:v="urn:schemas-microsoft-com:vml" Requires="v">
                <p:oleObj name="Equation" r:id="rId3" imgW="2412720" imgH="507960" progId="Equation.3">
                  <p:embed/>
                </p:oleObj>
              </mc:Choice>
              <mc:Fallback>
                <p:oleObj name="Equation" r:id="rId3" imgW="2412720" imgH="507960" progId="Equation.3">
                  <p:embed/>
                  <p:pic>
                    <p:nvPicPr>
                      <p:cNvPr id="0" name="Object 1"/>
                      <p:cNvPicPr>
                        <a:picLocks noChangeAspect="1" noChangeArrowheads="1"/>
                      </p:cNvPicPr>
                      <p:nvPr/>
                    </p:nvPicPr>
                    <p:blipFill>
                      <a:blip r:embed="rId4"/>
                      <a:srcRect/>
                      <a:stretch>
                        <a:fillRect/>
                      </a:stretch>
                    </p:blipFill>
                    <p:spPr bwMode="auto">
                      <a:xfrm>
                        <a:off x="4260850" y="2414588"/>
                        <a:ext cx="3843338"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8117" name="Object 2">
            <a:extLst>
              <a:ext uri="{FF2B5EF4-FFF2-40B4-BE49-F238E27FC236}">
                <a16:creationId xmlns:a16="http://schemas.microsoft.com/office/drawing/2014/main" id="{A9AFCEFA-F53B-8289-B366-3CC0B58FC0A2}"/>
              </a:ext>
            </a:extLst>
          </p:cNvPr>
          <p:cNvGraphicFramePr>
            <a:graphicFrameLocks noChangeAspect="1"/>
          </p:cNvGraphicFramePr>
          <p:nvPr/>
        </p:nvGraphicFramePr>
        <p:xfrm>
          <a:off x="4343400" y="4533900"/>
          <a:ext cx="3903663" cy="809625"/>
        </p:xfrm>
        <a:graphic>
          <a:graphicData uri="http://schemas.openxmlformats.org/presentationml/2006/ole">
            <mc:AlternateContent xmlns:mc="http://schemas.openxmlformats.org/markup-compatibility/2006">
              <mc:Choice xmlns:v="urn:schemas-microsoft-com:vml" Requires="v">
                <p:oleObj name="Equation" r:id="rId5" imgW="2451100" imgH="508000" progId="Equation.3">
                  <p:embed/>
                </p:oleObj>
              </mc:Choice>
              <mc:Fallback>
                <p:oleObj name="Equation" r:id="rId5" imgW="2451100" imgH="5080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4533900"/>
                        <a:ext cx="3903663"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7">
            <p14:nvContentPartPr>
              <p14:cNvPr id="27657" name="Ink 9">
                <a:extLst>
                  <a:ext uri="{FF2B5EF4-FFF2-40B4-BE49-F238E27FC236}">
                    <a16:creationId xmlns:a16="http://schemas.microsoft.com/office/drawing/2014/main" id="{B144A3EA-9884-B581-3477-D2EEB4E3A909}"/>
                  </a:ext>
                </a:extLst>
              </p14:cNvPr>
              <p14:cNvContentPartPr>
                <a14:cpLocks xmlns:a14="http://schemas.microsoft.com/office/drawing/2010/main" noRot="1" noChangeAspect="1" noEditPoints="1" noChangeArrowheads="1" noChangeShapeType="1"/>
              </p14:cNvContentPartPr>
              <p14:nvPr/>
            </p14:nvContentPartPr>
            <p14:xfrm>
              <a:off x="6007101" y="2452688"/>
              <a:ext cx="436563" cy="203200"/>
            </p14:xfrm>
          </p:contentPart>
        </mc:Choice>
        <mc:Fallback xmlns="">
          <p:pic>
            <p:nvPicPr>
              <p:cNvPr id="27657" name="Ink 9">
                <a:extLst>
                  <a:ext uri="{FF2B5EF4-FFF2-40B4-BE49-F238E27FC236}">
                    <a16:creationId xmlns:a16="http://schemas.microsoft.com/office/drawing/2014/main" id="{B144A3EA-9884-B581-3477-D2EEB4E3A909}"/>
                  </a:ext>
                </a:extLst>
              </p:cNvPr>
              <p:cNvPicPr>
                <a:picLocks noRot="1" noChangeAspect="1" noEditPoints="1" noChangeArrowheads="1" noChangeShapeType="1"/>
              </p:cNvPicPr>
              <p:nvPr/>
            </p:nvPicPr>
            <p:blipFill>
              <a:blip r:embed="rId9"/>
              <a:stretch>
                <a:fillRect/>
              </a:stretch>
            </p:blipFill>
            <p:spPr>
              <a:xfrm>
                <a:off x="5997744" y="2443321"/>
                <a:ext cx="455278" cy="22193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7658" name="Ink 10">
                <a:extLst>
                  <a:ext uri="{FF2B5EF4-FFF2-40B4-BE49-F238E27FC236}">
                    <a16:creationId xmlns:a16="http://schemas.microsoft.com/office/drawing/2014/main" id="{F7810A17-682F-91B6-B324-6CCE8D71D598}"/>
                  </a:ext>
                </a:extLst>
              </p14:cNvPr>
              <p14:cNvContentPartPr>
                <a14:cpLocks xmlns:a14="http://schemas.microsoft.com/office/drawing/2010/main" noRot="1" noChangeAspect="1" noEditPoints="1" noChangeArrowheads="1" noChangeShapeType="1"/>
              </p14:cNvContentPartPr>
              <p14:nvPr/>
            </p14:nvContentPartPr>
            <p14:xfrm>
              <a:off x="8524875" y="2957514"/>
              <a:ext cx="312738" cy="403225"/>
            </p14:xfrm>
          </p:contentPart>
        </mc:Choice>
        <mc:Fallback xmlns="">
          <p:pic>
            <p:nvPicPr>
              <p:cNvPr id="27658" name="Ink 10">
                <a:extLst>
                  <a:ext uri="{FF2B5EF4-FFF2-40B4-BE49-F238E27FC236}">
                    <a16:creationId xmlns:a16="http://schemas.microsoft.com/office/drawing/2014/main" id="{F7810A17-682F-91B6-B324-6CCE8D71D598}"/>
                  </a:ext>
                </a:extLst>
              </p:cNvPr>
              <p:cNvPicPr>
                <a:picLocks noRot="1" noChangeAspect="1" noEditPoints="1" noChangeArrowheads="1" noChangeShapeType="1"/>
              </p:cNvPicPr>
              <p:nvPr/>
            </p:nvPicPr>
            <p:blipFill>
              <a:blip r:embed="rId11"/>
              <a:stretch>
                <a:fillRect/>
              </a:stretch>
            </p:blipFill>
            <p:spPr>
              <a:xfrm>
                <a:off x="8515518" y="2948153"/>
                <a:ext cx="331452" cy="421946"/>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659" name="Ink 11">
                <a:extLst>
                  <a:ext uri="{FF2B5EF4-FFF2-40B4-BE49-F238E27FC236}">
                    <a16:creationId xmlns:a16="http://schemas.microsoft.com/office/drawing/2014/main" id="{CBEC43DF-301B-6929-5FF1-3647EB001ABA}"/>
                  </a:ext>
                </a:extLst>
              </p14:cNvPr>
              <p14:cNvContentPartPr>
                <a14:cpLocks xmlns:a14="http://schemas.microsoft.com/office/drawing/2010/main" noRot="1" noChangeAspect="1" noEditPoints="1" noChangeArrowheads="1" noChangeShapeType="1"/>
              </p14:cNvContentPartPr>
              <p14:nvPr/>
            </p14:nvContentPartPr>
            <p14:xfrm>
              <a:off x="8967788" y="2992438"/>
              <a:ext cx="158750" cy="169862"/>
            </p14:xfrm>
          </p:contentPart>
        </mc:Choice>
        <mc:Fallback xmlns="">
          <p:pic>
            <p:nvPicPr>
              <p:cNvPr id="27659" name="Ink 11">
                <a:extLst>
                  <a:ext uri="{FF2B5EF4-FFF2-40B4-BE49-F238E27FC236}">
                    <a16:creationId xmlns:a16="http://schemas.microsoft.com/office/drawing/2014/main" id="{CBEC43DF-301B-6929-5FF1-3647EB001ABA}"/>
                  </a:ext>
                </a:extLst>
              </p:cNvPr>
              <p:cNvPicPr>
                <a:picLocks noRot="1" noChangeAspect="1" noEditPoints="1" noChangeArrowheads="1" noChangeShapeType="1"/>
              </p:cNvPicPr>
              <p:nvPr/>
            </p:nvPicPr>
            <p:blipFill>
              <a:blip r:embed="rId13"/>
              <a:stretch>
                <a:fillRect/>
              </a:stretch>
            </p:blipFill>
            <p:spPr>
              <a:xfrm>
                <a:off x="8958429" y="2983081"/>
                <a:ext cx="177469" cy="18857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660" name="Ink 12">
                <a:extLst>
                  <a:ext uri="{FF2B5EF4-FFF2-40B4-BE49-F238E27FC236}">
                    <a16:creationId xmlns:a16="http://schemas.microsoft.com/office/drawing/2014/main" id="{6D9647CA-7C1A-374C-B4D4-6C06BAAE71F6}"/>
                  </a:ext>
                </a:extLst>
              </p14:cNvPr>
              <p14:cNvContentPartPr>
                <a14:cpLocks xmlns:a14="http://schemas.microsoft.com/office/drawing/2010/main" noRot="1" noChangeAspect="1" noEditPoints="1" noChangeArrowheads="1" noChangeShapeType="1"/>
              </p14:cNvContentPartPr>
              <p14:nvPr/>
            </p14:nvContentPartPr>
            <p14:xfrm>
              <a:off x="6000750" y="4524376"/>
              <a:ext cx="300038" cy="288925"/>
            </p14:xfrm>
          </p:contentPart>
        </mc:Choice>
        <mc:Fallback xmlns="">
          <p:pic>
            <p:nvPicPr>
              <p:cNvPr id="27660" name="Ink 12">
                <a:extLst>
                  <a:ext uri="{FF2B5EF4-FFF2-40B4-BE49-F238E27FC236}">
                    <a16:creationId xmlns:a16="http://schemas.microsoft.com/office/drawing/2014/main" id="{6D9647CA-7C1A-374C-B4D4-6C06BAAE71F6}"/>
                  </a:ext>
                </a:extLst>
              </p:cNvPr>
              <p:cNvPicPr>
                <a:picLocks noRot="1" noChangeAspect="1" noEditPoints="1" noChangeArrowheads="1" noChangeShapeType="1"/>
              </p:cNvPicPr>
              <p:nvPr/>
            </p:nvPicPr>
            <p:blipFill>
              <a:blip r:embed="rId15"/>
              <a:stretch>
                <a:fillRect/>
              </a:stretch>
            </p:blipFill>
            <p:spPr>
              <a:xfrm>
                <a:off x="5991385" y="4515021"/>
                <a:ext cx="318768" cy="307635"/>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661" name="Ink 13">
                <a:extLst>
                  <a:ext uri="{FF2B5EF4-FFF2-40B4-BE49-F238E27FC236}">
                    <a16:creationId xmlns:a16="http://schemas.microsoft.com/office/drawing/2014/main" id="{8FD4CC69-14EB-AAFD-6F11-3159406AF344}"/>
                  </a:ext>
                </a:extLst>
              </p14:cNvPr>
              <p14:cNvContentPartPr>
                <a14:cpLocks xmlns:a14="http://schemas.microsoft.com/office/drawing/2010/main" noRot="1" noChangeAspect="1" noEditPoints="1" noChangeArrowheads="1" noChangeShapeType="1"/>
              </p14:cNvContentPartPr>
              <p14:nvPr/>
            </p14:nvContentPartPr>
            <p14:xfrm>
              <a:off x="6424614" y="4508501"/>
              <a:ext cx="77787" cy="144463"/>
            </p14:xfrm>
          </p:contentPart>
        </mc:Choice>
        <mc:Fallback xmlns="">
          <p:pic>
            <p:nvPicPr>
              <p:cNvPr id="27661" name="Ink 13">
                <a:extLst>
                  <a:ext uri="{FF2B5EF4-FFF2-40B4-BE49-F238E27FC236}">
                    <a16:creationId xmlns:a16="http://schemas.microsoft.com/office/drawing/2014/main" id="{8FD4CC69-14EB-AAFD-6F11-3159406AF344}"/>
                  </a:ext>
                </a:extLst>
              </p:cNvPr>
              <p:cNvPicPr>
                <a:picLocks noRot="1" noChangeAspect="1" noEditPoints="1" noChangeArrowheads="1" noChangeShapeType="1"/>
              </p:cNvPicPr>
              <p:nvPr/>
            </p:nvPicPr>
            <p:blipFill>
              <a:blip r:embed="rId17"/>
              <a:stretch>
                <a:fillRect/>
              </a:stretch>
            </p:blipFill>
            <p:spPr>
              <a:xfrm>
                <a:off x="6415294" y="4499134"/>
                <a:ext cx="96427" cy="163196"/>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7662" name="Ink 14">
                <a:extLst>
                  <a:ext uri="{FF2B5EF4-FFF2-40B4-BE49-F238E27FC236}">
                    <a16:creationId xmlns:a16="http://schemas.microsoft.com/office/drawing/2014/main" id="{1A186DAE-E086-6C85-9BF3-6281269C4FF7}"/>
                  </a:ext>
                </a:extLst>
              </p14:cNvPr>
              <p14:cNvContentPartPr>
                <a14:cpLocks xmlns:a14="http://schemas.microsoft.com/office/drawing/2010/main" noRot="1" noChangeAspect="1" noEditPoints="1" noChangeArrowheads="1" noChangeShapeType="1"/>
              </p14:cNvContentPartPr>
              <p14:nvPr/>
            </p14:nvContentPartPr>
            <p14:xfrm>
              <a:off x="8566150" y="5013325"/>
              <a:ext cx="495300" cy="357188"/>
            </p14:xfrm>
          </p:contentPart>
        </mc:Choice>
        <mc:Fallback xmlns="">
          <p:pic>
            <p:nvPicPr>
              <p:cNvPr id="27662" name="Ink 14">
                <a:extLst>
                  <a:ext uri="{FF2B5EF4-FFF2-40B4-BE49-F238E27FC236}">
                    <a16:creationId xmlns:a16="http://schemas.microsoft.com/office/drawing/2014/main" id="{1A186DAE-E086-6C85-9BF3-6281269C4FF7}"/>
                  </a:ext>
                </a:extLst>
              </p:cNvPr>
              <p:cNvPicPr>
                <a:picLocks noRot="1" noChangeAspect="1" noEditPoints="1" noChangeArrowheads="1" noChangeShapeType="1"/>
              </p:cNvPicPr>
              <p:nvPr/>
            </p:nvPicPr>
            <p:blipFill>
              <a:blip r:embed="rId19"/>
              <a:stretch>
                <a:fillRect/>
              </a:stretch>
            </p:blipFill>
            <p:spPr>
              <a:xfrm>
                <a:off x="8556791" y="5003963"/>
                <a:ext cx="514018" cy="375912"/>
              </a:xfrm>
              <a:prstGeom prst="rect">
                <a:avLst/>
              </a:prstGeom>
            </p:spPr>
          </p:pic>
        </mc:Fallback>
      </mc:AlternateContent>
      <p:sp>
        <p:nvSpPr>
          <p:cNvPr id="14" name="Footer Placeholder 2">
            <a:extLst>
              <a:ext uri="{FF2B5EF4-FFF2-40B4-BE49-F238E27FC236}">
                <a16:creationId xmlns:a16="http://schemas.microsoft.com/office/drawing/2014/main" id="{63843921-3713-8CA7-172B-32ECB4B1E33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18125" name="Picture 2" descr="http://brand.ucla.edu/wp-content/uploads/2013/08/ucla-logotype-main-11.jpg">
            <a:extLst>
              <a:ext uri="{FF2B5EF4-FFF2-40B4-BE49-F238E27FC236}">
                <a16:creationId xmlns:a16="http://schemas.microsoft.com/office/drawing/2014/main" id="{FEEB3113-23E5-5331-CBD9-BF9A219FCD9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87341A2C-0624-5470-B708-14B83D49030F}"/>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 Via Points – Cubic Polynomials </a:t>
            </a:r>
          </a:p>
        </p:txBody>
      </p:sp>
      <p:sp>
        <p:nvSpPr>
          <p:cNvPr id="28675" name="Rectangle 3">
            <a:extLst>
              <a:ext uri="{FF2B5EF4-FFF2-40B4-BE49-F238E27FC236}">
                <a16:creationId xmlns:a16="http://schemas.microsoft.com/office/drawing/2014/main" id="{3E23CEFE-ADD0-2F32-68BA-3780D69EBEE8}"/>
              </a:ext>
            </a:extLst>
          </p:cNvPr>
          <p:cNvSpPr>
            <a:spLocks noGrp="1" noChangeArrowheads="1"/>
          </p:cNvSpPr>
          <p:nvPr>
            <p:ph type="body" idx="4294967295"/>
          </p:nvPr>
        </p:nvSpPr>
        <p:spPr>
          <a:xfrm>
            <a:off x="937846" y="1371600"/>
            <a:ext cx="10339754" cy="4724400"/>
          </a:xfrm>
        </p:spPr>
        <p:txBody>
          <a:bodyPr/>
          <a:lstStyle/>
          <a:p>
            <a:pPr>
              <a:defRPr/>
            </a:pPr>
            <a:r>
              <a:rPr lang="en-US" altLang="en-US" dirty="0">
                <a:solidFill>
                  <a:srgbClr val="FF0000"/>
                </a:solidFill>
                <a:latin typeface="Arial" pitchFamily="34" charset="0"/>
              </a:rPr>
              <a:t>Velocity at the beginning </a:t>
            </a:r>
            <a:r>
              <a:rPr lang="en-US" altLang="en-US" dirty="0">
                <a:latin typeface="Arial" pitchFamily="34" charset="0"/>
              </a:rPr>
              <a:t>of the interval </a:t>
            </a:r>
          </a:p>
          <a:p>
            <a:pPr>
              <a:defRPr/>
            </a:pPr>
            <a:endParaRPr lang="en-US" altLang="en-US" dirty="0">
              <a:latin typeface="Arial" pitchFamily="34" charset="0"/>
            </a:endParaRPr>
          </a:p>
          <a:p>
            <a:pPr marL="0" indent="0">
              <a:buFontTx/>
              <a:buNone/>
              <a:defRPr/>
            </a:pPr>
            <a:endParaRPr lang="en-US" altLang="en-US" dirty="0">
              <a:latin typeface="Arial" pitchFamily="34" charset="0"/>
            </a:endParaRPr>
          </a:p>
          <a:p>
            <a:pPr>
              <a:defRPr/>
            </a:pPr>
            <a:r>
              <a:rPr lang="en-US" altLang="en-US" dirty="0">
                <a:solidFill>
                  <a:srgbClr val="FF0000"/>
                </a:solidFill>
                <a:latin typeface="Arial" pitchFamily="34" charset="0"/>
              </a:rPr>
              <a:t>Velocity at the end </a:t>
            </a:r>
            <a:r>
              <a:rPr lang="en-US" altLang="en-US" dirty="0">
                <a:latin typeface="Arial" pitchFamily="34" charset="0"/>
              </a:rPr>
              <a:t>of the interval</a:t>
            </a:r>
          </a:p>
          <a:p>
            <a:pPr>
              <a:defRPr/>
            </a:pPr>
            <a:endParaRPr lang="en-US" altLang="en-US" dirty="0">
              <a:latin typeface="Arial" pitchFamily="34" charset="0"/>
            </a:endParaRPr>
          </a:p>
          <a:p>
            <a:pPr marL="0" indent="0">
              <a:buFontTx/>
              <a:buNone/>
              <a:defRPr/>
            </a:pPr>
            <a:endParaRPr lang="en-US" altLang="en-US" dirty="0">
              <a:latin typeface="Arial" pitchFamily="34" charset="0"/>
            </a:endParaRPr>
          </a:p>
          <a:p>
            <a:pPr>
              <a:defRPr/>
            </a:pPr>
            <a:r>
              <a:rPr lang="en-US" altLang="en-US" dirty="0">
                <a:solidFill>
                  <a:srgbClr val="FF0000"/>
                </a:solidFill>
                <a:latin typeface="Arial" pitchFamily="34" charset="0"/>
              </a:rPr>
              <a:t>Velocity at the </a:t>
            </a:r>
            <a:r>
              <a:rPr lang="en-US" altLang="en-US" dirty="0">
                <a:solidFill>
                  <a:srgbClr val="92D050"/>
                </a:solidFill>
                <a:latin typeface="Arial" pitchFamily="34" charset="0"/>
              </a:rPr>
              <a:t>mid point </a:t>
            </a:r>
            <a:r>
              <a:rPr lang="en-US" altLang="en-US" dirty="0">
                <a:latin typeface="Arial" pitchFamily="34" charset="0"/>
              </a:rPr>
              <a:t>between the intervals</a:t>
            </a:r>
          </a:p>
        </p:txBody>
      </p:sp>
      <p:graphicFrame>
        <p:nvGraphicFramePr>
          <p:cNvPr id="220164" name="Object 1">
            <a:extLst>
              <a:ext uri="{FF2B5EF4-FFF2-40B4-BE49-F238E27FC236}">
                <a16:creationId xmlns:a16="http://schemas.microsoft.com/office/drawing/2014/main" id="{6A381FBA-C100-40CB-853A-4014F5625DF8}"/>
              </a:ext>
            </a:extLst>
          </p:cNvPr>
          <p:cNvGraphicFramePr>
            <a:graphicFrameLocks noChangeAspect="1"/>
          </p:cNvGraphicFramePr>
          <p:nvPr/>
        </p:nvGraphicFramePr>
        <p:xfrm>
          <a:off x="5580063" y="2649538"/>
          <a:ext cx="3235325" cy="423862"/>
        </p:xfrm>
        <a:graphic>
          <a:graphicData uri="http://schemas.openxmlformats.org/presentationml/2006/ole">
            <mc:AlternateContent xmlns:mc="http://schemas.openxmlformats.org/markup-compatibility/2006">
              <mc:Choice xmlns:v="urn:schemas-microsoft-com:vml" Requires="v">
                <p:oleObj name="Equation" r:id="rId3" imgW="2032000" imgH="266700" progId="Equation.3">
                  <p:embed/>
                </p:oleObj>
              </mc:Choice>
              <mc:Fallback>
                <p:oleObj name="Equation" r:id="rId3" imgW="2032000" imgH="2667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2649538"/>
                        <a:ext cx="3235325"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0165" name="Object 2">
            <a:extLst>
              <a:ext uri="{FF2B5EF4-FFF2-40B4-BE49-F238E27FC236}">
                <a16:creationId xmlns:a16="http://schemas.microsoft.com/office/drawing/2014/main" id="{3978CDAA-61D5-507B-BC81-392752EAB117}"/>
              </a:ext>
            </a:extLst>
          </p:cNvPr>
          <p:cNvGraphicFramePr>
            <a:graphicFrameLocks noChangeAspect="1"/>
          </p:cNvGraphicFramePr>
          <p:nvPr/>
        </p:nvGraphicFramePr>
        <p:xfrm>
          <a:off x="5529263" y="1816100"/>
          <a:ext cx="1314450" cy="363538"/>
        </p:xfrm>
        <a:graphic>
          <a:graphicData uri="http://schemas.openxmlformats.org/presentationml/2006/ole">
            <mc:AlternateContent xmlns:mc="http://schemas.openxmlformats.org/markup-compatibility/2006">
              <mc:Choice xmlns:v="urn:schemas-microsoft-com:vml" Requires="v">
                <p:oleObj name="Equation" r:id="rId5" imgW="825500" imgH="228600" progId="Equation.3">
                  <p:embed/>
                </p:oleObj>
              </mc:Choice>
              <mc:Fallback>
                <p:oleObj name="Equation" r:id="rId5" imgW="825500" imgH="228600" progId="Equation.3">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9263" y="1816100"/>
                        <a:ext cx="131445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0166" name="Object 3">
            <a:extLst>
              <a:ext uri="{FF2B5EF4-FFF2-40B4-BE49-F238E27FC236}">
                <a16:creationId xmlns:a16="http://schemas.microsoft.com/office/drawing/2014/main" id="{1888257D-39AC-8F33-1CEE-088A9F21F0F4}"/>
              </a:ext>
            </a:extLst>
          </p:cNvPr>
          <p:cNvGraphicFramePr>
            <a:graphicFrameLocks noChangeAspect="1"/>
          </p:cNvGraphicFramePr>
          <p:nvPr/>
        </p:nvGraphicFramePr>
        <p:xfrm>
          <a:off x="5026025" y="4478338"/>
          <a:ext cx="2628900" cy="423862"/>
        </p:xfrm>
        <a:graphic>
          <a:graphicData uri="http://schemas.openxmlformats.org/presentationml/2006/ole">
            <mc:AlternateContent xmlns:mc="http://schemas.openxmlformats.org/markup-compatibility/2006">
              <mc:Choice xmlns:v="urn:schemas-microsoft-com:vml" Requires="v">
                <p:oleObj name="Equation" r:id="rId7" imgW="1651000" imgH="266700" progId="Equation.3">
                  <p:embed/>
                </p:oleObj>
              </mc:Choice>
              <mc:Fallback>
                <p:oleObj name="Equation" r:id="rId7" imgW="1651000" imgH="266700" progId="Equation.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6025" y="4478338"/>
                        <a:ext cx="262890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0167" name="Object 4">
            <a:extLst>
              <a:ext uri="{FF2B5EF4-FFF2-40B4-BE49-F238E27FC236}">
                <a16:creationId xmlns:a16="http://schemas.microsoft.com/office/drawing/2014/main" id="{7A0DF2BE-BE59-7F95-0169-2706A5D0B5FA}"/>
              </a:ext>
            </a:extLst>
          </p:cNvPr>
          <p:cNvGraphicFramePr>
            <a:graphicFrameLocks noChangeAspect="1"/>
          </p:cNvGraphicFramePr>
          <p:nvPr/>
        </p:nvGraphicFramePr>
        <p:xfrm>
          <a:off x="4076700" y="3778250"/>
          <a:ext cx="4105275" cy="403225"/>
        </p:xfrm>
        <a:graphic>
          <a:graphicData uri="http://schemas.openxmlformats.org/presentationml/2006/ole">
            <mc:AlternateContent xmlns:mc="http://schemas.openxmlformats.org/markup-compatibility/2006">
              <mc:Choice xmlns:v="urn:schemas-microsoft-com:vml" Requires="v">
                <p:oleObj name="Equation" r:id="rId9" imgW="2578100" imgH="254000" progId="Equation.3">
                  <p:embed/>
                </p:oleObj>
              </mc:Choice>
              <mc:Fallback>
                <p:oleObj name="Equation" r:id="rId9" imgW="2578100" imgH="254000"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76700" y="3778250"/>
                        <a:ext cx="4105275"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11">
            <p14:nvContentPartPr>
              <p14:cNvPr id="28683" name="Ink 11">
                <a:extLst>
                  <a:ext uri="{FF2B5EF4-FFF2-40B4-BE49-F238E27FC236}">
                    <a16:creationId xmlns:a16="http://schemas.microsoft.com/office/drawing/2014/main" id="{D505B7E6-DB58-B20B-C5B9-1DB821A28D11}"/>
                  </a:ext>
                </a:extLst>
              </p14:cNvPr>
              <p14:cNvContentPartPr>
                <a14:cpLocks xmlns:a14="http://schemas.microsoft.com/office/drawing/2010/main" noRot="1" noChangeAspect="1" noEditPoints="1" noChangeArrowheads="1" noChangeShapeType="1"/>
              </p14:cNvContentPartPr>
              <p14:nvPr/>
            </p14:nvContentPartPr>
            <p14:xfrm>
              <a:off x="7062788" y="1931989"/>
              <a:ext cx="252412" cy="166687"/>
            </p14:xfrm>
          </p:contentPart>
        </mc:Choice>
        <mc:Fallback xmlns="">
          <p:pic>
            <p:nvPicPr>
              <p:cNvPr id="28683" name="Ink 11">
                <a:extLst>
                  <a:ext uri="{FF2B5EF4-FFF2-40B4-BE49-F238E27FC236}">
                    <a16:creationId xmlns:a16="http://schemas.microsoft.com/office/drawing/2014/main" id="{D505B7E6-DB58-B20B-C5B9-1DB821A28D11}"/>
                  </a:ext>
                </a:extLst>
              </p:cNvPr>
              <p:cNvPicPr>
                <a:picLocks noRot="1" noChangeAspect="1" noEditPoints="1" noChangeArrowheads="1" noChangeShapeType="1"/>
              </p:cNvPicPr>
              <p:nvPr/>
            </p:nvPicPr>
            <p:blipFill>
              <a:blip r:embed="rId13"/>
              <a:stretch>
                <a:fillRect/>
              </a:stretch>
            </p:blipFill>
            <p:spPr>
              <a:xfrm>
                <a:off x="7053426" y="1922629"/>
                <a:ext cx="271136" cy="185408"/>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684" name="Ink 12">
                <a:extLst>
                  <a:ext uri="{FF2B5EF4-FFF2-40B4-BE49-F238E27FC236}">
                    <a16:creationId xmlns:a16="http://schemas.microsoft.com/office/drawing/2014/main" id="{7632D5EB-2B31-0906-1BB7-D8A2D7078330}"/>
                  </a:ext>
                </a:extLst>
              </p14:cNvPr>
              <p14:cNvContentPartPr>
                <a14:cpLocks xmlns:a14="http://schemas.microsoft.com/office/drawing/2010/main" noRot="1" noChangeAspect="1" noEditPoints="1" noChangeArrowheads="1" noChangeShapeType="1"/>
              </p14:cNvContentPartPr>
              <p14:nvPr/>
            </p14:nvContentPartPr>
            <p14:xfrm>
              <a:off x="7556501" y="1911350"/>
              <a:ext cx="136525" cy="179388"/>
            </p14:xfrm>
          </p:contentPart>
        </mc:Choice>
        <mc:Fallback xmlns="">
          <p:pic>
            <p:nvPicPr>
              <p:cNvPr id="28684" name="Ink 12">
                <a:extLst>
                  <a:ext uri="{FF2B5EF4-FFF2-40B4-BE49-F238E27FC236}">
                    <a16:creationId xmlns:a16="http://schemas.microsoft.com/office/drawing/2014/main" id="{7632D5EB-2B31-0906-1BB7-D8A2D7078330}"/>
                  </a:ext>
                </a:extLst>
              </p:cNvPr>
              <p:cNvPicPr>
                <a:picLocks noRot="1" noChangeAspect="1" noEditPoints="1" noChangeArrowheads="1" noChangeShapeType="1"/>
              </p:cNvPicPr>
              <p:nvPr/>
            </p:nvPicPr>
            <p:blipFill>
              <a:blip r:embed="rId15"/>
              <a:stretch>
                <a:fillRect/>
              </a:stretch>
            </p:blipFill>
            <p:spPr>
              <a:xfrm>
                <a:off x="7547135" y="1901984"/>
                <a:ext cx="155257" cy="198119"/>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8685" name="Ink 13">
                <a:extLst>
                  <a:ext uri="{FF2B5EF4-FFF2-40B4-BE49-F238E27FC236}">
                    <a16:creationId xmlns:a16="http://schemas.microsoft.com/office/drawing/2014/main" id="{B6847C5F-095B-6FB7-5258-3B8AAA38F767}"/>
                  </a:ext>
                </a:extLst>
              </p14:cNvPr>
              <p14:cNvContentPartPr>
                <a14:cpLocks xmlns:a14="http://schemas.microsoft.com/office/drawing/2010/main" noRot="1" noChangeAspect="1" noEditPoints="1" noChangeArrowheads="1" noChangeShapeType="1"/>
              </p14:cNvContentPartPr>
              <p14:nvPr/>
            </p14:nvContentPartPr>
            <p14:xfrm>
              <a:off x="9039225" y="2833689"/>
              <a:ext cx="254000" cy="250825"/>
            </p14:xfrm>
          </p:contentPart>
        </mc:Choice>
        <mc:Fallback xmlns="">
          <p:pic>
            <p:nvPicPr>
              <p:cNvPr id="28685" name="Ink 13">
                <a:extLst>
                  <a:ext uri="{FF2B5EF4-FFF2-40B4-BE49-F238E27FC236}">
                    <a16:creationId xmlns:a16="http://schemas.microsoft.com/office/drawing/2014/main" id="{B6847C5F-095B-6FB7-5258-3B8AAA38F767}"/>
                  </a:ext>
                </a:extLst>
              </p:cNvPr>
              <p:cNvPicPr>
                <a:picLocks noRot="1" noChangeAspect="1" noEditPoints="1" noChangeArrowheads="1" noChangeShapeType="1"/>
              </p:cNvPicPr>
              <p:nvPr/>
            </p:nvPicPr>
            <p:blipFill>
              <a:blip r:embed="rId17"/>
              <a:stretch>
                <a:fillRect/>
              </a:stretch>
            </p:blipFill>
            <p:spPr>
              <a:xfrm>
                <a:off x="9029871" y="2824333"/>
                <a:ext cx="272708" cy="269538"/>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8686" name="Ink 14">
                <a:extLst>
                  <a:ext uri="{FF2B5EF4-FFF2-40B4-BE49-F238E27FC236}">
                    <a16:creationId xmlns:a16="http://schemas.microsoft.com/office/drawing/2014/main" id="{D0DD1F75-746B-E653-8936-3B7D164BC63C}"/>
                  </a:ext>
                </a:extLst>
              </p14:cNvPr>
              <p14:cNvContentPartPr>
                <a14:cpLocks xmlns:a14="http://schemas.microsoft.com/office/drawing/2010/main" noRot="1" noChangeAspect="1" noEditPoints="1" noChangeArrowheads="1" noChangeShapeType="1"/>
              </p14:cNvContentPartPr>
              <p14:nvPr/>
            </p14:nvContentPartPr>
            <p14:xfrm>
              <a:off x="9420226" y="2794000"/>
              <a:ext cx="92075" cy="153988"/>
            </p14:xfrm>
          </p:contentPart>
        </mc:Choice>
        <mc:Fallback xmlns="">
          <p:pic>
            <p:nvPicPr>
              <p:cNvPr id="28686" name="Ink 14">
                <a:extLst>
                  <a:ext uri="{FF2B5EF4-FFF2-40B4-BE49-F238E27FC236}">
                    <a16:creationId xmlns:a16="http://schemas.microsoft.com/office/drawing/2014/main" id="{D0DD1F75-746B-E653-8936-3B7D164BC63C}"/>
                  </a:ext>
                </a:extLst>
              </p:cNvPr>
              <p:cNvPicPr>
                <a:picLocks noRot="1" noChangeAspect="1" noEditPoints="1" noChangeArrowheads="1" noChangeShapeType="1"/>
              </p:cNvPicPr>
              <p:nvPr/>
            </p:nvPicPr>
            <p:blipFill>
              <a:blip r:embed="rId19"/>
              <a:stretch>
                <a:fillRect/>
              </a:stretch>
            </p:blipFill>
            <p:spPr>
              <a:xfrm>
                <a:off x="9410875" y="2784646"/>
                <a:ext cx="110778" cy="172697"/>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8687" name="Ink 15">
                <a:extLst>
                  <a:ext uri="{FF2B5EF4-FFF2-40B4-BE49-F238E27FC236}">
                    <a16:creationId xmlns:a16="http://schemas.microsoft.com/office/drawing/2014/main" id="{9E7D5270-9114-E60D-8A77-4ADA71A59253}"/>
                  </a:ext>
                </a:extLst>
              </p14:cNvPr>
              <p14:cNvContentPartPr>
                <a14:cpLocks xmlns:a14="http://schemas.microsoft.com/office/drawing/2010/main" noRot="1" noChangeAspect="1" noEditPoints="1" noChangeArrowheads="1" noChangeShapeType="1"/>
              </p14:cNvContentPartPr>
              <p14:nvPr/>
            </p14:nvContentPartPr>
            <p14:xfrm>
              <a:off x="8096250" y="4672013"/>
              <a:ext cx="115888" cy="114300"/>
            </p14:xfrm>
          </p:contentPart>
        </mc:Choice>
        <mc:Fallback xmlns="">
          <p:pic>
            <p:nvPicPr>
              <p:cNvPr id="28687" name="Ink 15">
                <a:extLst>
                  <a:ext uri="{FF2B5EF4-FFF2-40B4-BE49-F238E27FC236}">
                    <a16:creationId xmlns:a16="http://schemas.microsoft.com/office/drawing/2014/main" id="{9E7D5270-9114-E60D-8A77-4ADA71A59253}"/>
                  </a:ext>
                </a:extLst>
              </p:cNvPr>
              <p:cNvPicPr>
                <a:picLocks noRot="1" noChangeAspect="1" noEditPoints="1" noChangeArrowheads="1" noChangeShapeType="1"/>
              </p:cNvPicPr>
              <p:nvPr/>
            </p:nvPicPr>
            <p:blipFill>
              <a:blip r:embed="rId21"/>
              <a:stretch>
                <a:fillRect/>
              </a:stretch>
            </p:blipFill>
            <p:spPr>
              <a:xfrm>
                <a:off x="8086863" y="4662638"/>
                <a:ext cx="134661" cy="13305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8688" name="Ink 16">
                <a:extLst>
                  <a:ext uri="{FF2B5EF4-FFF2-40B4-BE49-F238E27FC236}">
                    <a16:creationId xmlns:a16="http://schemas.microsoft.com/office/drawing/2014/main" id="{F6CF1CB5-8B28-F6D0-F13A-0E95A8991C36}"/>
                  </a:ext>
                </a:extLst>
              </p14:cNvPr>
              <p14:cNvContentPartPr>
                <a14:cpLocks xmlns:a14="http://schemas.microsoft.com/office/drawing/2010/main" noRot="1" noChangeAspect="1" noEditPoints="1" noChangeArrowheads="1" noChangeShapeType="1"/>
              </p14:cNvContentPartPr>
              <p14:nvPr/>
            </p14:nvContentPartPr>
            <p14:xfrm>
              <a:off x="8301038" y="4668839"/>
              <a:ext cx="95250" cy="306387"/>
            </p14:xfrm>
          </p:contentPart>
        </mc:Choice>
        <mc:Fallback xmlns="">
          <p:pic>
            <p:nvPicPr>
              <p:cNvPr id="28688" name="Ink 16">
                <a:extLst>
                  <a:ext uri="{FF2B5EF4-FFF2-40B4-BE49-F238E27FC236}">
                    <a16:creationId xmlns:a16="http://schemas.microsoft.com/office/drawing/2014/main" id="{F6CF1CB5-8B28-F6D0-F13A-0E95A8991C36}"/>
                  </a:ext>
                </a:extLst>
              </p:cNvPr>
              <p:cNvPicPr>
                <a:picLocks noRot="1" noChangeAspect="1" noEditPoints="1" noChangeArrowheads="1" noChangeShapeType="1"/>
              </p:cNvPicPr>
              <p:nvPr/>
            </p:nvPicPr>
            <p:blipFill>
              <a:blip r:embed="rId23"/>
              <a:stretch>
                <a:fillRect/>
              </a:stretch>
            </p:blipFill>
            <p:spPr>
              <a:xfrm>
                <a:off x="8291693" y="4659478"/>
                <a:ext cx="113941" cy="325109"/>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8689" name="Ink 17">
                <a:extLst>
                  <a:ext uri="{FF2B5EF4-FFF2-40B4-BE49-F238E27FC236}">
                    <a16:creationId xmlns:a16="http://schemas.microsoft.com/office/drawing/2014/main" id="{6B24ABAE-CC1C-92B9-5C81-F5F3D4714EB9}"/>
                  </a:ext>
                </a:extLst>
              </p14:cNvPr>
              <p14:cNvContentPartPr>
                <a14:cpLocks xmlns:a14="http://schemas.microsoft.com/office/drawing/2010/main" noRot="1" noChangeAspect="1" noEditPoints="1" noChangeArrowheads="1" noChangeShapeType="1"/>
              </p14:cNvContentPartPr>
              <p14:nvPr/>
            </p14:nvContentPartPr>
            <p14:xfrm>
              <a:off x="8542339" y="4638676"/>
              <a:ext cx="109537" cy="238125"/>
            </p14:xfrm>
          </p:contentPart>
        </mc:Choice>
        <mc:Fallback xmlns="">
          <p:pic>
            <p:nvPicPr>
              <p:cNvPr id="28689" name="Ink 17">
                <a:extLst>
                  <a:ext uri="{FF2B5EF4-FFF2-40B4-BE49-F238E27FC236}">
                    <a16:creationId xmlns:a16="http://schemas.microsoft.com/office/drawing/2014/main" id="{6B24ABAE-CC1C-92B9-5C81-F5F3D4714EB9}"/>
                  </a:ext>
                </a:extLst>
              </p:cNvPr>
              <p:cNvPicPr>
                <a:picLocks noRot="1" noChangeAspect="1" noEditPoints="1" noChangeArrowheads="1" noChangeShapeType="1"/>
              </p:cNvPicPr>
              <p:nvPr/>
            </p:nvPicPr>
            <p:blipFill>
              <a:blip r:embed="rId25"/>
              <a:stretch>
                <a:fillRect/>
              </a:stretch>
            </p:blipFill>
            <p:spPr>
              <a:xfrm>
                <a:off x="8532971" y="4629310"/>
                <a:ext cx="128274" cy="256858"/>
              </a:xfrm>
              <a:prstGeom prst="rect">
                <a:avLst/>
              </a:prstGeom>
            </p:spPr>
          </p:pic>
        </mc:Fallback>
      </mc:AlternateContent>
      <p:sp>
        <p:nvSpPr>
          <p:cNvPr id="17" name="Footer Placeholder 2">
            <a:extLst>
              <a:ext uri="{FF2B5EF4-FFF2-40B4-BE49-F238E27FC236}">
                <a16:creationId xmlns:a16="http://schemas.microsoft.com/office/drawing/2014/main" id="{8E8D5E58-85E0-2216-78A4-2369795829B4}"/>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20176" name="Picture 2" descr="http://brand.ucla.edu/wp-content/uploads/2013/08/ucla-logotype-main-11.jpg">
            <a:extLst>
              <a:ext uri="{FF2B5EF4-FFF2-40B4-BE49-F238E27FC236}">
                <a16:creationId xmlns:a16="http://schemas.microsoft.com/office/drawing/2014/main" id="{C2BD6D8B-EA93-4F76-8B78-ECAF81C190AF}"/>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8698D15D-C409-AE66-3F22-F7365131C256}"/>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 Via Points – Cubic Polynomials </a:t>
            </a:r>
          </a:p>
        </p:txBody>
      </p:sp>
      <p:sp>
        <p:nvSpPr>
          <p:cNvPr id="222211" name="Rectangle 3">
            <a:extLst>
              <a:ext uri="{FF2B5EF4-FFF2-40B4-BE49-F238E27FC236}">
                <a16:creationId xmlns:a16="http://schemas.microsoft.com/office/drawing/2014/main" id="{41983A44-E98E-25DF-70D5-0DFACD8CC54D}"/>
              </a:ext>
            </a:extLst>
          </p:cNvPr>
          <p:cNvSpPr>
            <a:spLocks noGrp="1" noChangeArrowheads="1"/>
          </p:cNvSpPr>
          <p:nvPr>
            <p:ph type="body" idx="4294967295"/>
          </p:nvPr>
        </p:nvSpPr>
        <p:spPr>
          <a:xfrm>
            <a:off x="2209800" y="1371600"/>
            <a:ext cx="7875588" cy="4724400"/>
          </a:xfrm>
        </p:spPr>
        <p:txBody>
          <a:bodyPr/>
          <a:lstStyle/>
          <a:p>
            <a:r>
              <a:rPr lang="en-US" altLang="en-US">
                <a:solidFill>
                  <a:srgbClr val="FF0000"/>
                </a:solidFill>
                <a:latin typeface="Arial" panose="020B0604020202020204" pitchFamily="34" charset="0"/>
              </a:rPr>
              <a:t>Acceleration at the </a:t>
            </a:r>
            <a:r>
              <a:rPr lang="en-US" altLang="en-US">
                <a:solidFill>
                  <a:srgbClr val="92D050"/>
                </a:solidFill>
                <a:latin typeface="Arial" panose="020B0604020202020204" pitchFamily="34" charset="0"/>
              </a:rPr>
              <a:t>mid point </a:t>
            </a:r>
            <a:r>
              <a:rPr lang="en-US" altLang="en-US">
                <a:latin typeface="Arial" panose="020B0604020202020204" pitchFamily="34" charset="0"/>
              </a:rPr>
              <a:t>between the intervals</a:t>
            </a: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Solve 8 equations with 8 unknown </a:t>
            </a:r>
          </a:p>
        </p:txBody>
      </p:sp>
      <p:graphicFrame>
        <p:nvGraphicFramePr>
          <p:cNvPr id="222212" name="Object 3">
            <a:extLst>
              <a:ext uri="{FF2B5EF4-FFF2-40B4-BE49-F238E27FC236}">
                <a16:creationId xmlns:a16="http://schemas.microsoft.com/office/drawing/2014/main" id="{2477ED33-60B2-E944-0920-5658D2537809}"/>
              </a:ext>
            </a:extLst>
          </p:cNvPr>
          <p:cNvGraphicFramePr>
            <a:graphicFrameLocks noChangeAspect="1"/>
          </p:cNvGraphicFramePr>
          <p:nvPr/>
        </p:nvGraphicFramePr>
        <p:xfrm>
          <a:off x="5286375" y="3017838"/>
          <a:ext cx="1941513" cy="384175"/>
        </p:xfrm>
        <a:graphic>
          <a:graphicData uri="http://schemas.openxmlformats.org/presentationml/2006/ole">
            <mc:AlternateContent xmlns:mc="http://schemas.openxmlformats.org/markup-compatibility/2006">
              <mc:Choice xmlns:v="urn:schemas-microsoft-com:vml" Requires="v">
                <p:oleObj name="Equation" r:id="rId3" imgW="1218671" imgH="241195" progId="Equation.3">
                  <p:embed/>
                </p:oleObj>
              </mc:Choice>
              <mc:Fallback>
                <p:oleObj name="Equation" r:id="rId3" imgW="1218671" imgH="241195"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3017838"/>
                        <a:ext cx="1941513"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22213" name="Object 4">
            <a:extLst>
              <a:ext uri="{FF2B5EF4-FFF2-40B4-BE49-F238E27FC236}">
                <a16:creationId xmlns:a16="http://schemas.microsoft.com/office/drawing/2014/main" id="{FBE932D5-8E81-E19C-4CF6-8A6257D21AEB}"/>
              </a:ext>
            </a:extLst>
          </p:cNvPr>
          <p:cNvGraphicFramePr>
            <a:graphicFrameLocks noChangeAspect="1"/>
          </p:cNvGraphicFramePr>
          <p:nvPr/>
        </p:nvGraphicFramePr>
        <p:xfrm>
          <a:off x="4105275" y="2203450"/>
          <a:ext cx="4125913" cy="403225"/>
        </p:xfrm>
        <a:graphic>
          <a:graphicData uri="http://schemas.openxmlformats.org/presentationml/2006/ole">
            <mc:AlternateContent xmlns:mc="http://schemas.openxmlformats.org/markup-compatibility/2006">
              <mc:Choice xmlns:v="urn:schemas-microsoft-com:vml" Requires="v">
                <p:oleObj name="Equation" r:id="rId5" imgW="2590800" imgH="254000" progId="Equation.3">
                  <p:embed/>
                </p:oleObj>
              </mc:Choice>
              <mc:Fallback>
                <p:oleObj name="Equation" r:id="rId5" imgW="2590800" imgH="2540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275" y="2203450"/>
                        <a:ext cx="4125913" cy="40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7">
            <p14:nvContentPartPr>
              <p14:cNvPr id="29705" name="Ink 9">
                <a:extLst>
                  <a:ext uri="{FF2B5EF4-FFF2-40B4-BE49-F238E27FC236}">
                    <a16:creationId xmlns:a16="http://schemas.microsoft.com/office/drawing/2014/main" id="{B4CB0445-C888-E7DC-38F7-F5EB02EF523A}"/>
                  </a:ext>
                </a:extLst>
              </p14:cNvPr>
              <p14:cNvContentPartPr>
                <a14:cpLocks xmlns:a14="http://schemas.microsoft.com/office/drawing/2010/main" noRot="1" noChangeAspect="1" noEditPoints="1" noChangeArrowheads="1" noChangeShapeType="1"/>
              </p14:cNvContentPartPr>
              <p14:nvPr/>
            </p14:nvContentPartPr>
            <p14:xfrm>
              <a:off x="7723189" y="3140076"/>
              <a:ext cx="327025" cy="263525"/>
            </p14:xfrm>
          </p:contentPart>
        </mc:Choice>
        <mc:Fallback xmlns="">
          <p:pic>
            <p:nvPicPr>
              <p:cNvPr id="29705" name="Ink 9">
                <a:extLst>
                  <a:ext uri="{FF2B5EF4-FFF2-40B4-BE49-F238E27FC236}">
                    <a16:creationId xmlns:a16="http://schemas.microsoft.com/office/drawing/2014/main" id="{B4CB0445-C888-E7DC-38F7-F5EB02EF523A}"/>
                  </a:ext>
                </a:extLst>
              </p:cNvPr>
              <p:cNvPicPr>
                <a:picLocks noRot="1" noChangeAspect="1" noEditPoints="1" noChangeArrowheads="1" noChangeShapeType="1"/>
              </p:cNvPicPr>
              <p:nvPr/>
            </p:nvPicPr>
            <p:blipFill>
              <a:blip r:embed="rId9"/>
              <a:stretch>
                <a:fillRect/>
              </a:stretch>
            </p:blipFill>
            <p:spPr>
              <a:xfrm>
                <a:off x="7713825" y="3130716"/>
                <a:ext cx="345753" cy="282245"/>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9706" name="Ink 10">
                <a:extLst>
                  <a:ext uri="{FF2B5EF4-FFF2-40B4-BE49-F238E27FC236}">
                    <a16:creationId xmlns:a16="http://schemas.microsoft.com/office/drawing/2014/main" id="{092087D3-B10D-1BFD-3911-C0F305966DC4}"/>
                  </a:ext>
                </a:extLst>
              </p14:cNvPr>
              <p14:cNvContentPartPr>
                <a14:cpLocks xmlns:a14="http://schemas.microsoft.com/office/drawing/2010/main" noRot="1" noChangeAspect="1" noEditPoints="1" noChangeArrowheads="1" noChangeShapeType="1"/>
              </p14:cNvContentPartPr>
              <p14:nvPr/>
            </p14:nvContentPartPr>
            <p14:xfrm>
              <a:off x="8218488" y="3111501"/>
              <a:ext cx="112712" cy="195263"/>
            </p14:xfrm>
          </p:contentPart>
        </mc:Choice>
        <mc:Fallback xmlns="">
          <p:pic>
            <p:nvPicPr>
              <p:cNvPr id="29706" name="Ink 10">
                <a:extLst>
                  <a:ext uri="{FF2B5EF4-FFF2-40B4-BE49-F238E27FC236}">
                    <a16:creationId xmlns:a16="http://schemas.microsoft.com/office/drawing/2014/main" id="{092087D3-B10D-1BFD-3911-C0F305966DC4}"/>
                  </a:ext>
                </a:extLst>
              </p:cNvPr>
              <p:cNvPicPr>
                <a:picLocks noRot="1" noChangeAspect="1" noEditPoints="1" noChangeArrowheads="1" noChangeShapeType="1"/>
              </p:cNvPicPr>
              <p:nvPr/>
            </p:nvPicPr>
            <p:blipFill>
              <a:blip r:embed="rId11"/>
              <a:stretch>
                <a:fillRect/>
              </a:stretch>
            </p:blipFill>
            <p:spPr>
              <a:xfrm>
                <a:off x="8209125" y="3102134"/>
                <a:ext cx="131437" cy="213997"/>
              </a:xfrm>
              <a:prstGeom prst="rect">
                <a:avLst/>
              </a:prstGeom>
            </p:spPr>
          </p:pic>
        </mc:Fallback>
      </mc:AlternateContent>
      <p:sp>
        <p:nvSpPr>
          <p:cNvPr id="10" name="Footer Placeholder 2">
            <a:extLst>
              <a:ext uri="{FF2B5EF4-FFF2-40B4-BE49-F238E27FC236}">
                <a16:creationId xmlns:a16="http://schemas.microsoft.com/office/drawing/2014/main" id="{FFDE5648-724B-4C3F-40E0-418BB8D36ED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22217" name="Picture 2" descr="http://brand.ucla.edu/wp-content/uploads/2013/08/ucla-logotype-main-11.jpg">
            <a:extLst>
              <a:ext uri="{FF2B5EF4-FFF2-40B4-BE49-F238E27FC236}">
                <a16:creationId xmlns:a16="http://schemas.microsoft.com/office/drawing/2014/main" id="{E76CB90C-A93E-D12C-7B47-DC7892A9D29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642DBF3-5407-5BAB-61E5-BBA1B12F802A}"/>
              </a:ext>
            </a:extLst>
          </p:cNvPr>
          <p:cNvSpPr>
            <a:spLocks noGrp="1" noChangeArrowheads="1"/>
          </p:cNvSpPr>
          <p:nvPr>
            <p:ph type="ctrTitle"/>
          </p:nvPr>
        </p:nvSpPr>
        <p:spPr>
          <a:xfrm>
            <a:off x="2209800" y="2286000"/>
            <a:ext cx="7772400" cy="1143000"/>
          </a:xfrm>
        </p:spPr>
        <p:txBody>
          <a:bodyPr/>
          <a:lstStyle/>
          <a:p>
            <a:r>
              <a:rPr lang="en-US" altLang="en-US">
                <a:latin typeface="Arial" panose="020B0604020202020204" pitchFamily="34" charset="0"/>
              </a:rPr>
              <a:t>Motion Planning </a:t>
            </a:r>
            <a:br>
              <a:rPr lang="en-US" altLang="en-US">
                <a:latin typeface="Arial" panose="020B0604020202020204" pitchFamily="34" charset="0"/>
              </a:rPr>
            </a:br>
            <a:r>
              <a:rPr lang="en-US" altLang="en-US">
                <a:latin typeface="Arial" panose="020B0604020202020204" pitchFamily="34" charset="0"/>
              </a:rPr>
              <a:t> </a:t>
            </a:r>
            <a:br>
              <a:rPr lang="en-US" altLang="en-US">
                <a:latin typeface="Arial" panose="020B0604020202020204" pitchFamily="34" charset="0"/>
              </a:rPr>
            </a:br>
            <a:endParaRPr lang="en-US" altLang="en-US">
              <a:latin typeface="Arial" panose="020B0604020202020204" pitchFamily="34" charset="0"/>
            </a:endParaRPr>
          </a:p>
        </p:txBody>
      </p:sp>
      <p:sp>
        <p:nvSpPr>
          <p:cNvPr id="26627" name="Rectangle 3">
            <a:extLst>
              <a:ext uri="{FF2B5EF4-FFF2-40B4-BE49-F238E27FC236}">
                <a16:creationId xmlns:a16="http://schemas.microsoft.com/office/drawing/2014/main" id="{61D5071A-41D4-B16A-9BC2-AD3C0E649BE1}"/>
              </a:ext>
            </a:extLst>
          </p:cNvPr>
          <p:cNvSpPr>
            <a:spLocks noGrp="1" noChangeArrowheads="1"/>
          </p:cNvSpPr>
          <p:nvPr>
            <p:ph type="subTitle" idx="1"/>
          </p:nvPr>
        </p:nvSpPr>
        <p:spPr/>
        <p:txBody>
          <a:bodyPr/>
          <a:lstStyle/>
          <a:p>
            <a:r>
              <a:rPr lang="en-US" altLang="en-US">
                <a:latin typeface="Arial" panose="020B0604020202020204" pitchFamily="34" charset="0"/>
              </a:rPr>
              <a:t>Problem Defenition </a:t>
            </a:r>
          </a:p>
        </p:txBody>
      </p:sp>
      <p:sp>
        <p:nvSpPr>
          <p:cNvPr id="6" name="Footer Placeholder 2">
            <a:extLst>
              <a:ext uri="{FF2B5EF4-FFF2-40B4-BE49-F238E27FC236}">
                <a16:creationId xmlns:a16="http://schemas.microsoft.com/office/drawing/2014/main" id="{6284E038-C6E1-9003-4C09-D5BE982EF784}"/>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20577969-A213-EFAC-0991-485113715B90}"/>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 Via Points – Cubic Polynomials </a:t>
            </a:r>
          </a:p>
        </p:txBody>
      </p:sp>
      <p:sp>
        <p:nvSpPr>
          <p:cNvPr id="224259" name="Rectangle 3">
            <a:extLst>
              <a:ext uri="{FF2B5EF4-FFF2-40B4-BE49-F238E27FC236}">
                <a16:creationId xmlns:a16="http://schemas.microsoft.com/office/drawing/2014/main" id="{96A61F0E-2B86-20A6-1568-F732096ABAD0}"/>
              </a:ext>
            </a:extLst>
          </p:cNvPr>
          <p:cNvSpPr>
            <a:spLocks noGrp="1" noChangeArrowheads="1"/>
          </p:cNvSpPr>
          <p:nvPr>
            <p:ph type="body" idx="4294967295"/>
          </p:nvPr>
        </p:nvSpPr>
        <p:spPr>
          <a:xfrm>
            <a:off x="2209800" y="1371600"/>
            <a:ext cx="7875588" cy="4724400"/>
          </a:xfrm>
        </p:spPr>
        <p:txBody>
          <a:bodyPr/>
          <a:lstStyle/>
          <a:p>
            <a:r>
              <a:rPr lang="en-US" altLang="en-US">
                <a:latin typeface="Arial" panose="020B0604020202020204" pitchFamily="34" charset="0"/>
              </a:rPr>
              <a:t>Solution for the 8 equations </a:t>
            </a:r>
          </a:p>
        </p:txBody>
      </p:sp>
      <p:graphicFrame>
        <p:nvGraphicFramePr>
          <p:cNvPr id="224260" name="Object 1">
            <a:extLst>
              <a:ext uri="{FF2B5EF4-FFF2-40B4-BE49-F238E27FC236}">
                <a16:creationId xmlns:a16="http://schemas.microsoft.com/office/drawing/2014/main" id="{CEB8E4BB-B8A0-518C-7FF9-5E6BAE9D7F3D}"/>
              </a:ext>
            </a:extLst>
          </p:cNvPr>
          <p:cNvGraphicFramePr>
            <a:graphicFrameLocks noChangeAspect="1"/>
          </p:cNvGraphicFramePr>
          <p:nvPr/>
        </p:nvGraphicFramePr>
        <p:xfrm>
          <a:off x="5969000" y="1558925"/>
          <a:ext cx="2057400" cy="4264025"/>
        </p:xfrm>
        <a:graphic>
          <a:graphicData uri="http://schemas.openxmlformats.org/presentationml/2006/ole">
            <mc:AlternateContent xmlns:mc="http://schemas.openxmlformats.org/markup-compatibility/2006">
              <mc:Choice xmlns:v="urn:schemas-microsoft-com:vml" Requires="v">
                <p:oleObj name="Equation" r:id="rId3" imgW="1498600" imgH="3098800" progId="Equation.3">
                  <p:embed/>
                </p:oleObj>
              </mc:Choice>
              <mc:Fallback>
                <p:oleObj name="Equation" r:id="rId3" imgW="1498600" imgH="30988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0" y="1558925"/>
                        <a:ext cx="2057400" cy="426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Footer Placeholder 2">
            <a:extLst>
              <a:ext uri="{FF2B5EF4-FFF2-40B4-BE49-F238E27FC236}">
                <a16:creationId xmlns:a16="http://schemas.microsoft.com/office/drawing/2014/main" id="{BA5E9B4E-FAD0-2FAD-96A5-3C659697399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24262" name="Picture 2" descr="http://brand.ucla.edu/wp-content/uploads/2013/08/ucla-logotype-main-11.jpg">
            <a:extLst>
              <a:ext uri="{FF2B5EF4-FFF2-40B4-BE49-F238E27FC236}">
                <a16:creationId xmlns:a16="http://schemas.microsoft.com/office/drawing/2014/main" id="{814564C4-966A-72AE-C370-805189D2DF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itle 1">
            <a:extLst>
              <a:ext uri="{FF2B5EF4-FFF2-40B4-BE49-F238E27FC236}">
                <a16:creationId xmlns:a16="http://schemas.microsoft.com/office/drawing/2014/main" id="{E205BBBB-1F0D-1848-4A3B-C077192641DB}"/>
              </a:ext>
            </a:extLst>
          </p:cNvPr>
          <p:cNvSpPr>
            <a:spLocks noGrp="1" noChangeArrowheads="1"/>
          </p:cNvSpPr>
          <p:nvPr>
            <p:ph type="ctrTitle"/>
          </p:nvPr>
        </p:nvSpPr>
        <p:spPr>
          <a:xfrm>
            <a:off x="914400" y="2130425"/>
            <a:ext cx="10363200" cy="1470025"/>
          </a:xfrm>
        </p:spPr>
        <p:txBody>
          <a:bodyPr/>
          <a:lstStyle/>
          <a:p>
            <a:r>
              <a:rPr lang="en-US" altLang="en-US">
                <a:latin typeface="Arial" panose="020B0604020202020204" pitchFamily="34" charset="0"/>
              </a:rPr>
              <a:t>Joint Space Schemes </a:t>
            </a:r>
          </a:p>
        </p:txBody>
      </p:sp>
      <p:sp>
        <p:nvSpPr>
          <p:cNvPr id="226307" name="Subtitle 2">
            <a:extLst>
              <a:ext uri="{FF2B5EF4-FFF2-40B4-BE49-F238E27FC236}">
                <a16:creationId xmlns:a16="http://schemas.microsoft.com/office/drawing/2014/main" id="{729CA3BE-62B8-BE7D-F31C-969AD62608F3}"/>
              </a:ext>
            </a:extLst>
          </p:cNvPr>
          <p:cNvSpPr>
            <a:spLocks noGrp="1" noChangeArrowheads="1"/>
          </p:cNvSpPr>
          <p:nvPr>
            <p:ph type="subTitle" idx="1"/>
          </p:nvPr>
        </p:nvSpPr>
        <p:spPr/>
        <p:txBody>
          <a:bodyPr/>
          <a:lstStyle/>
          <a:p>
            <a:r>
              <a:rPr lang="en-US" altLang="en-US">
                <a:latin typeface="Arial" panose="020B0604020202020204" pitchFamily="34" charset="0"/>
              </a:rPr>
              <a:t>Multiple Time Intervals</a:t>
            </a:r>
          </a:p>
          <a:p>
            <a:r>
              <a:rPr lang="en-US" altLang="en-US">
                <a:latin typeface="Arial" panose="020B0604020202020204" pitchFamily="34" charset="0"/>
              </a:rPr>
              <a:t>Via Point</a:t>
            </a:r>
          </a:p>
          <a:p>
            <a:r>
              <a:rPr lang="en-US" altLang="en-US" b="1">
                <a:solidFill>
                  <a:srgbClr val="FF0000"/>
                </a:solidFill>
                <a:latin typeface="Arial" panose="020B0604020202020204" pitchFamily="34" charset="0"/>
              </a:rPr>
              <a:t>System Defined Function – Linear Function With Parabolic Blend </a:t>
            </a:r>
          </a:p>
        </p:txBody>
      </p:sp>
      <p:sp>
        <p:nvSpPr>
          <p:cNvPr id="4" name="Footer Placeholder 2">
            <a:extLst>
              <a:ext uri="{FF2B5EF4-FFF2-40B4-BE49-F238E27FC236}">
                <a16:creationId xmlns:a16="http://schemas.microsoft.com/office/drawing/2014/main" id="{ACF0714E-07E3-B992-924F-A4F764241D3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143A67F8-72F0-486E-C36A-3F6AC78DB2F6}"/>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CC06DF84-7496-7E9C-4928-7C10B81F471F}"/>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0B4CDA56-589B-4850-D35F-7F6A61756A42}"/>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75928653-379E-0CCB-2960-5C1D0ADDDA33}"/>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6C6028FD-03EE-E849-A88A-D3303289F46E}"/>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9D2CE825-2395-D00E-F4B1-038F13FF0AFF}"/>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1B2A7200-E605-7364-922C-1DABEAA000A4}"/>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863B3A53-71FB-20BF-879E-5336603F9AB3}"/>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2667571B-60F3-4818-B91E-0983BFBE3BA4}"/>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CB3BD530-A554-1B05-E780-78563A6748B6}"/>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8DCBB35D-B47D-C4E5-D57C-A835BA51F7B2}"/>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F17B23F5-FEAD-333B-CA55-59C15EB8AAD2}"/>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B7B92976-4FAC-3DED-2D32-2042DE7FEA94}"/>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BC3BFE9F-B02E-51B5-C9F4-88879D7E50F3}"/>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D77CAF60-FABA-BF37-F3D7-77585134948C}"/>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6AC33948-5306-863D-FC93-18556FAE49FE}"/>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08C7D551-B4AF-CB2F-3FFB-3968EE616127}"/>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227347" name="Elbow Connector 3">
            <a:extLst>
              <a:ext uri="{FF2B5EF4-FFF2-40B4-BE49-F238E27FC236}">
                <a16:creationId xmlns:a16="http://schemas.microsoft.com/office/drawing/2014/main" id="{EC65D839-6692-CDB4-0267-84FE028FC908}"/>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48" name="Elbow Connector 24">
            <a:extLst>
              <a:ext uri="{FF2B5EF4-FFF2-40B4-BE49-F238E27FC236}">
                <a16:creationId xmlns:a16="http://schemas.microsoft.com/office/drawing/2014/main" id="{B5BB673F-C265-C174-2541-2BAC71A99224}"/>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49" name="Elbow Connector 26">
            <a:extLst>
              <a:ext uri="{FF2B5EF4-FFF2-40B4-BE49-F238E27FC236}">
                <a16:creationId xmlns:a16="http://schemas.microsoft.com/office/drawing/2014/main" id="{4D677D09-976C-146B-F8CB-BE027BDCBA57}"/>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0" name="Elbow Connector 28">
            <a:extLst>
              <a:ext uri="{FF2B5EF4-FFF2-40B4-BE49-F238E27FC236}">
                <a16:creationId xmlns:a16="http://schemas.microsoft.com/office/drawing/2014/main" id="{455AA24F-6F11-B8C6-B3BC-44C842F06E83}"/>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1" name="Elbow Connector 30">
            <a:extLst>
              <a:ext uri="{FF2B5EF4-FFF2-40B4-BE49-F238E27FC236}">
                <a16:creationId xmlns:a16="http://schemas.microsoft.com/office/drawing/2014/main" id="{370AD3C0-63D6-A19E-B208-37A6C3661814}"/>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2" name="Elbow Connector 32">
            <a:extLst>
              <a:ext uri="{FF2B5EF4-FFF2-40B4-BE49-F238E27FC236}">
                <a16:creationId xmlns:a16="http://schemas.microsoft.com/office/drawing/2014/main" id="{3F75B9A0-5B06-D135-F3A9-1179C5332EE9}"/>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3" name="Elbow Connector 34">
            <a:extLst>
              <a:ext uri="{FF2B5EF4-FFF2-40B4-BE49-F238E27FC236}">
                <a16:creationId xmlns:a16="http://schemas.microsoft.com/office/drawing/2014/main" id="{D8F0E350-0699-1ACE-7BC0-38EC8AE6852B}"/>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4" name="Elbow Connector 38">
            <a:extLst>
              <a:ext uri="{FF2B5EF4-FFF2-40B4-BE49-F238E27FC236}">
                <a16:creationId xmlns:a16="http://schemas.microsoft.com/office/drawing/2014/main" id="{C681C7F5-8F52-59C3-4802-9723EC8727CE}"/>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5" name="Elbow Connector 40">
            <a:extLst>
              <a:ext uri="{FF2B5EF4-FFF2-40B4-BE49-F238E27FC236}">
                <a16:creationId xmlns:a16="http://schemas.microsoft.com/office/drawing/2014/main" id="{BA510EDE-446C-4015-E87D-0B9998D821BD}"/>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6" name="Elbow Connector 43">
            <a:extLst>
              <a:ext uri="{FF2B5EF4-FFF2-40B4-BE49-F238E27FC236}">
                <a16:creationId xmlns:a16="http://schemas.microsoft.com/office/drawing/2014/main" id="{2741D4D4-65B3-E518-F79A-E3600CAD90C6}"/>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7" name="Elbow Connector 45">
            <a:extLst>
              <a:ext uri="{FF2B5EF4-FFF2-40B4-BE49-F238E27FC236}">
                <a16:creationId xmlns:a16="http://schemas.microsoft.com/office/drawing/2014/main" id="{2972EAAA-B54A-724E-0665-584D203518D6}"/>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8" name="Elbow Connector 47">
            <a:extLst>
              <a:ext uri="{FF2B5EF4-FFF2-40B4-BE49-F238E27FC236}">
                <a16:creationId xmlns:a16="http://schemas.microsoft.com/office/drawing/2014/main" id="{F7EC0949-0369-8FA1-2E34-AAFAFA44C65D}"/>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59" name="Elbow Connector 49">
            <a:extLst>
              <a:ext uri="{FF2B5EF4-FFF2-40B4-BE49-F238E27FC236}">
                <a16:creationId xmlns:a16="http://schemas.microsoft.com/office/drawing/2014/main" id="{BAEEDE8B-4184-12EB-A3B5-1715AF2CFAB6}"/>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60" name="Elbow Connector 51">
            <a:extLst>
              <a:ext uri="{FF2B5EF4-FFF2-40B4-BE49-F238E27FC236}">
                <a16:creationId xmlns:a16="http://schemas.microsoft.com/office/drawing/2014/main" id="{E2CF407E-2108-39A1-84FA-16536273DBC9}"/>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7361" name="Elbow Connector 53">
            <a:extLst>
              <a:ext uri="{FF2B5EF4-FFF2-40B4-BE49-F238E27FC236}">
                <a16:creationId xmlns:a16="http://schemas.microsoft.com/office/drawing/2014/main" id="{01D54E36-A073-F3CE-C2DF-CFB5FBC2CA3E}"/>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27362" name="Rectangle 35">
            <a:extLst>
              <a:ext uri="{FF2B5EF4-FFF2-40B4-BE49-F238E27FC236}">
                <a16:creationId xmlns:a16="http://schemas.microsoft.com/office/drawing/2014/main" id="{688890E1-2E4A-B608-0CCA-57397E8F74C9}"/>
              </a:ext>
            </a:extLst>
          </p:cNvPr>
          <p:cNvSpPr>
            <a:spLocks noChangeArrowheads="1"/>
          </p:cNvSpPr>
          <p:nvPr/>
        </p:nvSpPr>
        <p:spPr bwMode="auto">
          <a:xfrm>
            <a:off x="6535738" y="4232275"/>
            <a:ext cx="1703387" cy="434975"/>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27363" name="Rectangle 35">
            <a:extLst>
              <a:ext uri="{FF2B5EF4-FFF2-40B4-BE49-F238E27FC236}">
                <a16:creationId xmlns:a16="http://schemas.microsoft.com/office/drawing/2014/main" id="{34084582-9A96-DD6D-4C9E-D79CAFF229AE}"/>
              </a:ext>
            </a:extLst>
          </p:cNvPr>
          <p:cNvSpPr>
            <a:spLocks noChangeArrowheads="1"/>
          </p:cNvSpPr>
          <p:nvPr/>
        </p:nvSpPr>
        <p:spPr bwMode="auto">
          <a:xfrm>
            <a:off x="9758363" y="4600575"/>
            <a:ext cx="1703387" cy="434975"/>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8" name="Footer Placeholder 2">
            <a:extLst>
              <a:ext uri="{FF2B5EF4-FFF2-40B4-BE49-F238E27FC236}">
                <a16:creationId xmlns:a16="http://schemas.microsoft.com/office/drawing/2014/main" id="{EF28B059-C908-826E-FBDC-1FEEFB8F194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9839FB92-70C7-14E7-5B55-03B44F58C56F}"/>
                  </a:ext>
                </a:extLst>
              </p14:cNvPr>
              <p14:cNvContentPartPr/>
              <p14:nvPr/>
            </p14:nvContentPartPr>
            <p14:xfrm>
              <a:off x="4322160" y="1933200"/>
              <a:ext cx="7375680" cy="2767320"/>
            </p14:xfrm>
          </p:contentPart>
        </mc:Choice>
        <mc:Fallback xmlns="">
          <p:pic>
            <p:nvPicPr>
              <p:cNvPr id="3" name="Ink 2">
                <a:extLst>
                  <a:ext uri="{FF2B5EF4-FFF2-40B4-BE49-F238E27FC236}">
                    <a16:creationId xmlns:a16="http://schemas.microsoft.com/office/drawing/2014/main" id="{9839FB92-70C7-14E7-5B55-03B44F58C56F}"/>
                  </a:ext>
                </a:extLst>
              </p:cNvPr>
              <p:cNvPicPr/>
              <p:nvPr/>
            </p:nvPicPr>
            <p:blipFill>
              <a:blip r:embed="rId4"/>
              <a:stretch>
                <a:fillRect/>
              </a:stretch>
            </p:blipFill>
            <p:spPr>
              <a:xfrm>
                <a:off x="4312800" y="1923840"/>
                <a:ext cx="7394400" cy="2786040"/>
              </a:xfrm>
              <a:prstGeom prst="rect">
                <a:avLst/>
              </a:prstGeom>
            </p:spPr>
          </p:pic>
        </mc:Fallback>
      </mc:AlternateContent>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10350500" cy="4724400"/>
          </a:xfrm>
        </p:spPr>
        <p:txBody>
          <a:bodyPr/>
          <a:lstStyle/>
          <a:p>
            <a:r>
              <a:rPr lang="en-US" altLang="en-US" dirty="0">
                <a:latin typeface="Arial" panose="020B0604020202020204" pitchFamily="34" charset="0"/>
              </a:rPr>
              <a:t>The Need </a:t>
            </a:r>
          </a:p>
          <a:p>
            <a:pPr lvl="1"/>
            <a:r>
              <a:rPr lang="en-US" altLang="en-US" dirty="0">
                <a:latin typeface="Arial" panose="020B0604020202020204" pitchFamily="34" charset="0"/>
              </a:rPr>
              <a:t>Linear path with parabolic blends is used in cases where there are </a:t>
            </a:r>
            <a:r>
              <a:rPr lang="en-US" altLang="en-US" b="1" u="sng" dirty="0">
                <a:latin typeface="Arial" panose="020B0604020202020204" pitchFamily="34" charset="0"/>
              </a:rPr>
              <a:t>arbitrary number of via points specified</a:t>
            </a:r>
          </a:p>
          <a:p>
            <a:endParaRPr lang="en-US" altLang="en-US" dirty="0">
              <a:latin typeface="Arial" panose="020B0604020202020204" pitchFamily="34" charset="0"/>
            </a:endParaRPr>
          </a:p>
          <a:p>
            <a:r>
              <a:rPr lang="en-US" altLang="en-US" dirty="0">
                <a:latin typeface="Arial" panose="020B0604020202020204" pitchFamily="34" charset="0"/>
              </a:rPr>
              <a:t>Method Anatomy </a:t>
            </a:r>
          </a:p>
          <a:p>
            <a:pPr lvl="1"/>
            <a:r>
              <a:rPr lang="en-US" altLang="en-US" b="1" dirty="0">
                <a:latin typeface="Arial" panose="020B0604020202020204" pitchFamily="34" charset="0"/>
              </a:rPr>
              <a:t>Linear Functions </a:t>
            </a:r>
            <a:r>
              <a:rPr lang="en-US" altLang="en-US" dirty="0">
                <a:latin typeface="Arial" panose="020B0604020202020204" pitchFamily="34" charset="0"/>
              </a:rPr>
              <a:t>– Connecting the via points </a:t>
            </a:r>
          </a:p>
          <a:p>
            <a:pPr lvl="1"/>
            <a:r>
              <a:rPr lang="en-US" altLang="en-US" b="1" dirty="0">
                <a:latin typeface="Arial" panose="020B0604020202020204" pitchFamily="34" charset="0"/>
              </a:rPr>
              <a:t>Parabolic Blend </a:t>
            </a:r>
            <a:r>
              <a:rPr lang="en-US" altLang="en-US" dirty="0">
                <a:latin typeface="Arial" panose="020B0604020202020204" pitchFamily="34" charset="0"/>
              </a:rPr>
              <a:t>– Connecting the linear functions around the via points </a:t>
            </a:r>
          </a:p>
        </p:txBody>
      </p:sp>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A53DA07C-DFA4-59F5-2445-FDB9D87DA690}"/>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Linear Function With Parabolic Blend </a:t>
            </a:r>
          </a:p>
        </p:txBody>
      </p:sp>
      <p:sp>
        <p:nvSpPr>
          <p:cNvPr id="8" name="Footer Placeholder 2">
            <a:extLst>
              <a:ext uri="{FF2B5EF4-FFF2-40B4-BE49-F238E27FC236}">
                <a16:creationId xmlns:a16="http://schemas.microsoft.com/office/drawing/2014/main" id="{5A905858-1CEE-D90F-3A71-744487A11C1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1">
            <a:extLst>
              <a:ext uri="{FF2B5EF4-FFF2-40B4-BE49-F238E27FC236}">
                <a16:creationId xmlns:a16="http://schemas.microsoft.com/office/drawing/2014/main" id="{01C75D8F-5254-D6C4-3D83-2FA4DFBB509E}"/>
              </a:ext>
            </a:extLst>
          </p:cNvPr>
          <p:cNvSpPr/>
          <p:nvPr/>
        </p:nvSpPr>
        <p:spPr bwMode="auto">
          <a:xfrm>
            <a:off x="1037492" y="1646967"/>
            <a:ext cx="10738339" cy="4061298"/>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 name="Object 3">
                <a:extLst>
                  <a:ext uri="{FF2B5EF4-FFF2-40B4-BE49-F238E27FC236}">
                    <a16:creationId xmlns:a16="http://schemas.microsoft.com/office/drawing/2014/main" id="{801BB4C5-FE14-ACFC-5EC6-3FBE62A1F390}"/>
                  </a:ext>
                </a:extLst>
              </p:cNvPr>
              <p:cNvSpPr txBox="1"/>
              <p:nvPr/>
            </p:nvSpPr>
            <p:spPr bwMode="auto">
              <a:xfrm>
                <a:off x="5735637" y="5749315"/>
                <a:ext cx="1941513" cy="384175"/>
              </a:xfrm>
              <a:prstGeom prst="rect">
                <a:avLst/>
              </a:prstGeom>
              <a:noFill/>
              <a:ln>
                <a:noFill/>
              </a:ln>
              <a:effectLst/>
            </p:spPr>
            <p:txBody>
              <a:bodyPr>
                <a:normAutofit fontScale="92500" lnSpcReduction="20000"/>
              </a:bodyPr>
              <a:lstStyle/>
              <a:p>
                <a:r>
                  <a:rPr lang="en-US" dirty="0">
                    <a:latin typeface="Arial" panose="020B0604020202020204" pitchFamily="34" charset="0"/>
                    <a:cs typeface="Arial" panose="020B0604020202020204" pitchFamily="34" charset="0"/>
                  </a:rPr>
                  <a:t>Time - </a:t>
                </a:r>
                <a14:m>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b="0" i="1" smtClean="0">
                            <a:solidFill>
                              <a:srgbClr val="000000"/>
                            </a:solidFill>
                            <a:latin typeface="Cambria Math" panose="02040503050406030204" pitchFamily="18" charset="0"/>
                          </a:rPr>
                          <m:t> </m:t>
                        </m:r>
                      </m:sub>
                    </m:sSub>
                  </m:oMath>
                </a14:m>
                <a:endParaRPr lang="en-US" dirty="0">
                  <a:latin typeface="Arial" panose="020B0604020202020204" pitchFamily="34" charset="0"/>
                  <a:cs typeface="Arial" panose="020B0604020202020204" pitchFamily="34" charset="0"/>
                </a:endParaRPr>
              </a:p>
            </p:txBody>
          </p:sp>
        </mc:Choice>
        <mc:Fallback xmlns="">
          <p:sp>
            <p:nvSpPr>
              <p:cNvPr id="3" name="Object 3">
                <a:extLst>
                  <a:ext uri="{FF2B5EF4-FFF2-40B4-BE49-F238E27FC236}">
                    <a16:creationId xmlns:a16="http://schemas.microsoft.com/office/drawing/2014/main" id="{801BB4C5-FE14-ACFC-5EC6-3FBE62A1F390}"/>
                  </a:ext>
                </a:extLst>
              </p:cNvPr>
              <p:cNvSpPr txBox="1">
                <a:spLocks noRot="1" noChangeAspect="1" noMove="1" noResize="1" noEditPoints="1" noAdjustHandles="1" noChangeArrowheads="1" noChangeShapeType="1" noTextEdit="1"/>
              </p:cNvSpPr>
              <p:nvPr/>
            </p:nvSpPr>
            <p:spPr bwMode="auto">
              <a:xfrm>
                <a:off x="5735637" y="5749315"/>
                <a:ext cx="1941513" cy="384175"/>
              </a:xfrm>
              <a:prstGeom prst="rect">
                <a:avLst/>
              </a:prstGeom>
              <a:blipFill>
                <a:blip r:embed="rId3"/>
                <a:stretch>
                  <a:fillRect l="-4088" t="-26984" b="-28571"/>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3">
                <a:extLst>
                  <a:ext uri="{FF2B5EF4-FFF2-40B4-BE49-F238E27FC236}">
                    <a16:creationId xmlns:a16="http://schemas.microsoft.com/office/drawing/2014/main" id="{D782B76D-C6CE-D417-CB33-8017CB7D1F35}"/>
                  </a:ext>
                </a:extLst>
              </p:cNvPr>
              <p:cNvSpPr txBox="1"/>
              <p:nvPr/>
            </p:nvSpPr>
            <p:spPr bwMode="auto">
              <a:xfrm rot="16200000">
                <a:off x="-296678" y="3485528"/>
                <a:ext cx="1941513" cy="384175"/>
              </a:xfrm>
              <a:prstGeom prst="rect">
                <a:avLst/>
              </a:prstGeom>
              <a:noFill/>
              <a:ln>
                <a:noFill/>
              </a:ln>
              <a:effectLst/>
            </p:spPr>
            <p:txBody>
              <a:bodyPr>
                <a:normAutofit fontScale="85000" lnSpcReduction="10000"/>
              </a:bodyPr>
              <a:lstStyle/>
              <a:p>
                <a:r>
                  <a:rPr lang="en-US" dirty="0">
                    <a:latin typeface="Arial" panose="020B0604020202020204" pitchFamily="34" charset="0"/>
                    <a:cs typeface="Arial" panose="020B0604020202020204" pitchFamily="34" charset="0"/>
                  </a:rPr>
                  <a:t>Joint Angle  - </a:t>
                </a:r>
                <a14:m>
                  <m:oMath xmlns:m="http://schemas.openxmlformats.org/officeDocument/2006/math">
                    <m:r>
                      <a:rPr lang="en-US" i="1" smtClean="0">
                        <a:solidFill>
                          <a:srgbClr val="000000"/>
                        </a:solidFill>
                        <a:latin typeface="Cambria Math" panose="02040503050406030204" pitchFamily="18" charset="0"/>
                        <a:ea typeface="Cambria Math" panose="02040503050406030204" pitchFamily="18" charset="0"/>
                      </a:rPr>
                      <m:t>𝜃</m:t>
                    </m:r>
                  </m:oMath>
                </a14:m>
                <a:endParaRPr lang="en-US" dirty="0">
                  <a:latin typeface="Arial" panose="020B0604020202020204" pitchFamily="34" charset="0"/>
                  <a:cs typeface="Arial" panose="020B0604020202020204" pitchFamily="34" charset="0"/>
                </a:endParaRPr>
              </a:p>
            </p:txBody>
          </p:sp>
        </mc:Choice>
        <mc:Fallback xmlns="">
          <p:sp>
            <p:nvSpPr>
              <p:cNvPr id="6" name="Object 3">
                <a:extLst>
                  <a:ext uri="{FF2B5EF4-FFF2-40B4-BE49-F238E27FC236}">
                    <a16:creationId xmlns:a16="http://schemas.microsoft.com/office/drawing/2014/main" id="{D782B76D-C6CE-D417-CB33-8017CB7D1F35}"/>
                  </a:ext>
                </a:extLst>
              </p:cNvPr>
              <p:cNvSpPr txBox="1">
                <a:spLocks noRot="1" noChangeAspect="1" noMove="1" noResize="1" noEditPoints="1" noAdjustHandles="1" noChangeArrowheads="1" noChangeShapeType="1" noTextEdit="1"/>
              </p:cNvSpPr>
              <p:nvPr/>
            </p:nvSpPr>
            <p:spPr bwMode="auto">
              <a:xfrm rot="16200000">
                <a:off x="-296678" y="3485528"/>
                <a:ext cx="1941513" cy="384175"/>
              </a:xfrm>
              <a:prstGeom prst="rect">
                <a:avLst/>
              </a:prstGeom>
              <a:blipFill>
                <a:blip r:embed="rId4"/>
                <a:stretch>
                  <a:fillRect l="-14286" r="-25397" b="-3135"/>
                </a:stretch>
              </a:blipFill>
              <a:ln>
                <a:noFill/>
              </a:ln>
              <a:effectLst/>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601E606A-406A-0500-EEC9-95BB8C9C44DA}"/>
              </a:ext>
            </a:extLst>
          </p:cNvPr>
          <p:cNvCxnSpPr/>
          <p:nvPr/>
        </p:nvCxnSpPr>
        <p:spPr bwMode="auto">
          <a:xfrm>
            <a:off x="3979985"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0528DD10-F9B6-2B2A-ADD4-86E152DC5900}"/>
              </a:ext>
            </a:extLst>
          </p:cNvPr>
          <p:cNvCxnSpPr/>
          <p:nvPr/>
        </p:nvCxnSpPr>
        <p:spPr bwMode="auto">
          <a:xfrm>
            <a:off x="8817057"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1570" name="TextBox 231569">
            <a:extLst>
              <a:ext uri="{FF2B5EF4-FFF2-40B4-BE49-F238E27FC236}">
                <a16:creationId xmlns:a16="http://schemas.microsoft.com/office/drawing/2014/main" id="{2CC23F63-0256-95A4-D524-92EB9C238013}"/>
              </a:ext>
            </a:extLst>
          </p:cNvPr>
          <p:cNvSpPr txBox="1"/>
          <p:nvPr/>
        </p:nvSpPr>
        <p:spPr>
          <a:xfrm>
            <a:off x="957059" y="5713775"/>
            <a:ext cx="3033203" cy="461665"/>
          </a:xfrm>
          <a:prstGeom prst="rect">
            <a:avLst/>
          </a:prstGeom>
          <a:noFill/>
        </p:spPr>
        <p:txBody>
          <a:bodyPr wrap="none" rtlCol="0">
            <a:spAutoFit/>
          </a:bodyPr>
          <a:lstStyle/>
          <a:p>
            <a:r>
              <a:rPr lang="en-US" sz="800" b="1" dirty="0">
                <a:solidFill>
                  <a:srgbClr val="FF0000"/>
                </a:solidFill>
                <a:latin typeface="Arial" panose="020B0604020202020204" pitchFamily="34" charset="0"/>
                <a:cs typeface="Arial" panose="020B0604020202020204" pitchFamily="34" charset="0"/>
              </a:rPr>
              <a:t>(+) Known - Time Duration between Start / Via / End Points</a:t>
            </a:r>
          </a:p>
          <a:p>
            <a:r>
              <a:rPr lang="en-US" sz="800" b="1" dirty="0">
                <a:solidFill>
                  <a:schemeClr val="accent1">
                    <a:lumMod val="50000"/>
                  </a:schemeClr>
                </a:solidFill>
                <a:latin typeface="Arial" panose="020B0604020202020204" pitchFamily="34" charset="0"/>
                <a:cs typeface="Arial" panose="020B0604020202020204" pitchFamily="34" charset="0"/>
              </a:rPr>
              <a:t>(-) Unknown - Time Duration of the Parabolic Segment </a:t>
            </a:r>
          </a:p>
          <a:p>
            <a:r>
              <a:rPr lang="en-US" sz="800" b="1" dirty="0">
                <a:solidFill>
                  <a:srgbClr val="002060"/>
                </a:solidFill>
                <a:latin typeface="Arial" panose="020B0604020202020204" pitchFamily="34" charset="0"/>
                <a:cs typeface="Arial" panose="020B0604020202020204" pitchFamily="34" charset="0"/>
              </a:rPr>
              <a:t>(-) Unknown – Time Duration of the Linear Segment </a:t>
            </a:r>
          </a:p>
        </p:txBody>
      </p:sp>
      <p:sp>
        <p:nvSpPr>
          <p:cNvPr id="231613" name="Oval 231612">
            <a:extLst>
              <a:ext uri="{FF2B5EF4-FFF2-40B4-BE49-F238E27FC236}">
                <a16:creationId xmlns:a16="http://schemas.microsoft.com/office/drawing/2014/main" id="{F7189459-794B-3735-5CEA-DD9CD8AEFCA4}"/>
              </a:ext>
            </a:extLst>
          </p:cNvPr>
          <p:cNvSpPr/>
          <p:nvPr/>
        </p:nvSpPr>
        <p:spPr bwMode="auto">
          <a:xfrm>
            <a:off x="41381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4" name="Oval 231613">
            <a:extLst>
              <a:ext uri="{FF2B5EF4-FFF2-40B4-BE49-F238E27FC236}">
                <a16:creationId xmlns:a16="http://schemas.microsoft.com/office/drawing/2014/main" id="{0C75DA16-9AA6-6D3C-2B14-F3B67DC8EB09}"/>
              </a:ext>
            </a:extLst>
          </p:cNvPr>
          <p:cNvSpPr/>
          <p:nvPr/>
        </p:nvSpPr>
        <p:spPr bwMode="auto">
          <a:xfrm>
            <a:off x="42905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5" name="Oval 231614">
            <a:extLst>
              <a:ext uri="{FF2B5EF4-FFF2-40B4-BE49-F238E27FC236}">
                <a16:creationId xmlns:a16="http://schemas.microsoft.com/office/drawing/2014/main" id="{9447303E-858C-D2B0-69C1-05CD19325432}"/>
              </a:ext>
            </a:extLst>
          </p:cNvPr>
          <p:cNvSpPr/>
          <p:nvPr/>
        </p:nvSpPr>
        <p:spPr bwMode="auto">
          <a:xfrm>
            <a:off x="44429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6" name="Oval 231615">
            <a:extLst>
              <a:ext uri="{FF2B5EF4-FFF2-40B4-BE49-F238E27FC236}">
                <a16:creationId xmlns:a16="http://schemas.microsoft.com/office/drawing/2014/main" id="{B25E2271-ECD4-B038-D102-CA349816812D}"/>
              </a:ext>
            </a:extLst>
          </p:cNvPr>
          <p:cNvSpPr/>
          <p:nvPr/>
        </p:nvSpPr>
        <p:spPr bwMode="auto">
          <a:xfrm>
            <a:off x="82302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7" name="Oval 231616">
            <a:extLst>
              <a:ext uri="{FF2B5EF4-FFF2-40B4-BE49-F238E27FC236}">
                <a16:creationId xmlns:a16="http://schemas.microsoft.com/office/drawing/2014/main" id="{64B17248-15AB-F0FE-57CA-9BC77BDE87ED}"/>
              </a:ext>
            </a:extLst>
          </p:cNvPr>
          <p:cNvSpPr/>
          <p:nvPr/>
        </p:nvSpPr>
        <p:spPr bwMode="auto">
          <a:xfrm>
            <a:off x="83826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8" name="Oval 231617">
            <a:extLst>
              <a:ext uri="{FF2B5EF4-FFF2-40B4-BE49-F238E27FC236}">
                <a16:creationId xmlns:a16="http://schemas.microsoft.com/office/drawing/2014/main" id="{D615AC75-D36A-EDBB-2DBD-62E0060CECE0}"/>
              </a:ext>
            </a:extLst>
          </p:cNvPr>
          <p:cNvSpPr/>
          <p:nvPr/>
        </p:nvSpPr>
        <p:spPr bwMode="auto">
          <a:xfrm>
            <a:off x="85350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31647" name="Group 231646">
            <a:extLst>
              <a:ext uri="{FF2B5EF4-FFF2-40B4-BE49-F238E27FC236}">
                <a16:creationId xmlns:a16="http://schemas.microsoft.com/office/drawing/2014/main" id="{CDB9971D-E844-D57A-CD22-D12E1F351961}"/>
              </a:ext>
            </a:extLst>
          </p:cNvPr>
          <p:cNvGrpSpPr/>
          <p:nvPr/>
        </p:nvGrpSpPr>
        <p:grpSpPr>
          <a:xfrm>
            <a:off x="394185" y="1655480"/>
            <a:ext cx="3413265" cy="3909802"/>
            <a:chOff x="394185" y="1655480"/>
            <a:chExt cx="3413265" cy="3909802"/>
          </a:xfrm>
        </p:grpSpPr>
        <p:sp>
          <p:nvSpPr>
            <p:cNvPr id="231447" name="Arc 231446">
              <a:extLst>
                <a:ext uri="{FF2B5EF4-FFF2-40B4-BE49-F238E27FC236}">
                  <a16:creationId xmlns:a16="http://schemas.microsoft.com/office/drawing/2014/main" id="{35F56E41-C2C4-E66D-5514-7D58338B05F3}"/>
                </a:ext>
              </a:extLst>
            </p:cNvPr>
            <p:cNvSpPr/>
            <p:nvPr/>
          </p:nvSpPr>
          <p:spPr bwMode="auto">
            <a:xfrm>
              <a:off x="394185" y="1985206"/>
              <a:ext cx="2120020" cy="2258538"/>
            </a:xfrm>
            <a:prstGeom prst="arc">
              <a:avLst>
                <a:gd name="adj1" fmla="val 1208160"/>
                <a:gd name="adj2" fmla="val 488988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31644" name="Group 231643">
              <a:extLst>
                <a:ext uri="{FF2B5EF4-FFF2-40B4-BE49-F238E27FC236}">
                  <a16:creationId xmlns:a16="http://schemas.microsoft.com/office/drawing/2014/main" id="{59C16F94-3B82-D416-FA7E-3ACDA5ABF9E5}"/>
                </a:ext>
              </a:extLst>
            </p:cNvPr>
            <p:cNvGrpSpPr/>
            <p:nvPr/>
          </p:nvGrpSpPr>
          <p:grpSpPr>
            <a:xfrm>
              <a:off x="1197981" y="1655480"/>
              <a:ext cx="2609469" cy="3909802"/>
              <a:chOff x="1197981" y="1655480"/>
              <a:chExt cx="2609469" cy="3909802"/>
            </a:xfrm>
          </p:grpSpPr>
          <p:cxnSp>
            <p:nvCxnSpPr>
              <p:cNvPr id="12" name="Straight Connector 11">
                <a:extLst>
                  <a:ext uri="{FF2B5EF4-FFF2-40B4-BE49-F238E27FC236}">
                    <a16:creationId xmlns:a16="http://schemas.microsoft.com/office/drawing/2014/main" id="{BA180555-76F5-45A3-1085-1BE39AF4B8E3}"/>
                  </a:ext>
                </a:extLst>
              </p:cNvPr>
              <p:cNvCxnSpPr>
                <a:cxnSpLocks/>
                <a:stCxn id="40" idx="2"/>
              </p:cNvCxnSpPr>
              <p:nvPr/>
            </p:nvCxnSpPr>
            <p:spPr bwMode="auto">
              <a:xfrm flipV="1">
                <a:off x="1553096" y="4243750"/>
                <a:ext cx="510170" cy="97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004AA604-529C-8735-A3DF-F80E0641BD0A}"/>
                  </a:ext>
                </a:extLst>
              </p:cNvPr>
              <p:cNvCxnSpPr>
                <a:cxnSpLocks/>
              </p:cNvCxnSpPr>
              <p:nvPr/>
            </p:nvCxnSpPr>
            <p:spPr bwMode="auto">
              <a:xfrm flipV="1">
                <a:off x="2063266" y="2801812"/>
                <a:ext cx="785446" cy="1441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5B35CE75-7815-FF33-4C1D-D6077C3B8BB6}"/>
                  </a:ext>
                </a:extLst>
              </p:cNvPr>
              <p:cNvCxnSpPr>
                <a:cxnSpLocks/>
              </p:cNvCxnSpPr>
              <p:nvPr/>
            </p:nvCxnSpPr>
            <p:spPr bwMode="auto">
              <a:xfrm>
                <a:off x="2848712" y="2801812"/>
                <a:ext cx="545124" cy="65649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9" name="Oval 38">
                <a:extLst>
                  <a:ext uri="{FF2B5EF4-FFF2-40B4-BE49-F238E27FC236}">
                    <a16:creationId xmlns:a16="http://schemas.microsoft.com/office/drawing/2014/main" id="{4F259CAE-B677-9295-19A4-B00217FDAC9B}"/>
                  </a:ext>
                </a:extLst>
              </p:cNvPr>
              <p:cNvSpPr/>
              <p:nvPr/>
            </p:nvSpPr>
            <p:spPr bwMode="auto">
              <a:xfrm>
                <a:off x="2015623" y="42044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 name="Oval 39">
                <a:extLst>
                  <a:ext uri="{FF2B5EF4-FFF2-40B4-BE49-F238E27FC236}">
                    <a16:creationId xmlns:a16="http://schemas.microsoft.com/office/drawing/2014/main" id="{BC483650-5D7A-8435-C218-A325FBD6E0B3}"/>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1" name="Oval 40">
                <a:extLst>
                  <a:ext uri="{FF2B5EF4-FFF2-40B4-BE49-F238E27FC236}">
                    <a16:creationId xmlns:a16="http://schemas.microsoft.com/office/drawing/2014/main" id="{2A91A60D-95B5-FF62-2805-9B179962F2AF}"/>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2" name="Oval 41">
                <a:extLst>
                  <a:ext uri="{FF2B5EF4-FFF2-40B4-BE49-F238E27FC236}">
                    <a16:creationId xmlns:a16="http://schemas.microsoft.com/office/drawing/2014/main" id="{711494C7-09B4-123F-927E-DFB056158568}"/>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2" name="Straight Connector 51">
                <a:extLst>
                  <a:ext uri="{FF2B5EF4-FFF2-40B4-BE49-F238E27FC236}">
                    <a16:creationId xmlns:a16="http://schemas.microsoft.com/office/drawing/2014/main" id="{9EDD1D3B-F7B8-BFC6-111B-3227E5175987}"/>
                  </a:ext>
                </a:extLst>
              </p:cNvPr>
              <p:cNvCxnSpPr>
                <a:cxnSpLocks/>
              </p:cNvCxnSpPr>
              <p:nvPr/>
            </p:nvCxnSpPr>
            <p:spPr bwMode="auto">
              <a:xfrm flipV="1">
                <a:off x="2471977" y="3217989"/>
                <a:ext cx="153672" cy="261169"/>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10EA3609-B5E0-427F-E17C-02077CF1EBAE}"/>
                  </a:ext>
                </a:extLst>
              </p:cNvPr>
              <p:cNvCxnSpPr>
                <a:cxnSpLocks/>
              </p:cNvCxnSpPr>
              <p:nvPr/>
            </p:nvCxnSpPr>
            <p:spPr bwMode="auto">
              <a:xfrm>
                <a:off x="3161218" y="3180730"/>
                <a:ext cx="139629" cy="159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231448" name="Arc 231447">
                <a:extLst>
                  <a:ext uri="{FF2B5EF4-FFF2-40B4-BE49-F238E27FC236}">
                    <a16:creationId xmlns:a16="http://schemas.microsoft.com/office/drawing/2014/main" id="{21D588F9-3D80-6936-1FA2-E7FCDC0CDB9A}"/>
                  </a:ext>
                </a:extLst>
              </p:cNvPr>
              <p:cNvSpPr/>
              <p:nvPr/>
            </p:nvSpPr>
            <p:spPr bwMode="auto">
              <a:xfrm>
                <a:off x="2518312" y="2989229"/>
                <a:ext cx="753074" cy="1620500"/>
              </a:xfrm>
              <a:prstGeom prst="arc">
                <a:avLst>
                  <a:gd name="adj1" fmla="val 14743028"/>
                  <a:gd name="adj2" fmla="val 1758732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31449" name="Straight Connector 231448">
                <a:extLst>
                  <a:ext uri="{FF2B5EF4-FFF2-40B4-BE49-F238E27FC236}">
                    <a16:creationId xmlns:a16="http://schemas.microsoft.com/office/drawing/2014/main" id="{B314948C-72C5-20D8-36B6-7E30F734609F}"/>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452" name="Straight Connector 231451">
                <a:extLst>
                  <a:ext uri="{FF2B5EF4-FFF2-40B4-BE49-F238E27FC236}">
                    <a16:creationId xmlns:a16="http://schemas.microsoft.com/office/drawing/2014/main" id="{38EA19A8-434E-2853-9043-1C5C086B785D}"/>
                  </a:ext>
                </a:extLst>
              </p:cNvPr>
              <p:cNvCxnSpPr>
                <a:cxnSpLocks/>
                <a:stCxn id="40"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455" name="Straight Arrow Connector 231454">
                <a:extLst>
                  <a:ext uri="{FF2B5EF4-FFF2-40B4-BE49-F238E27FC236}">
                    <a16:creationId xmlns:a16="http://schemas.microsoft.com/office/drawing/2014/main" id="{3FC58089-721E-9EDC-6320-B1D3B3B7490F}"/>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457" name="Object 3">
                    <a:extLst>
                      <a:ext uri="{FF2B5EF4-FFF2-40B4-BE49-F238E27FC236}">
                        <a16:creationId xmlns:a16="http://schemas.microsoft.com/office/drawing/2014/main" id="{2D60C49B-34E1-BB0F-171B-2D612C9E8918}"/>
                      </a:ext>
                    </a:extLst>
                  </p:cNvPr>
                  <p:cNvSpPr txBox="1"/>
                  <p:nvPr/>
                </p:nvSpPr>
                <p:spPr bwMode="auto">
                  <a:xfrm>
                    <a:off x="1904580" y="4864692"/>
                    <a:ext cx="330581" cy="3088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57" name="Object 3">
                    <a:extLst>
                      <a:ext uri="{FF2B5EF4-FFF2-40B4-BE49-F238E27FC236}">
                        <a16:creationId xmlns:a16="http://schemas.microsoft.com/office/drawing/2014/main" id="{2D60C49B-34E1-BB0F-171B-2D612C9E8918}"/>
                      </a:ext>
                    </a:extLst>
                  </p:cNvPr>
                  <p:cNvSpPr txBox="1">
                    <a:spLocks noRot="1" noChangeAspect="1" noMove="1" noResize="1" noEditPoints="1" noAdjustHandles="1" noChangeArrowheads="1" noChangeShapeType="1" noTextEdit="1"/>
                  </p:cNvSpPr>
                  <p:nvPr/>
                </p:nvSpPr>
                <p:spPr bwMode="auto">
                  <a:xfrm>
                    <a:off x="1904580" y="4864692"/>
                    <a:ext cx="330581" cy="308895"/>
                  </a:xfrm>
                  <a:prstGeom prst="rect">
                    <a:avLst/>
                  </a:prstGeom>
                  <a:blipFill>
                    <a:blip r:embed="rId5"/>
                    <a:stretch>
                      <a:fillRect/>
                    </a:stretch>
                  </a:blipFill>
                  <a:ln>
                    <a:noFill/>
                  </a:ln>
                  <a:effectLst/>
                </p:spPr>
                <p:txBody>
                  <a:bodyPr/>
                  <a:lstStyle/>
                  <a:p>
                    <a:r>
                      <a:rPr lang="en-US">
                        <a:noFill/>
                      </a:rPr>
                      <a:t> </a:t>
                    </a:r>
                  </a:p>
                </p:txBody>
              </p:sp>
            </mc:Fallback>
          </mc:AlternateContent>
          <p:cxnSp>
            <p:nvCxnSpPr>
              <p:cNvPr id="231460" name="Straight Connector 231459">
                <a:extLst>
                  <a:ext uri="{FF2B5EF4-FFF2-40B4-BE49-F238E27FC236}">
                    <a16:creationId xmlns:a16="http://schemas.microsoft.com/office/drawing/2014/main" id="{71A9F922-DB5A-A2C2-D525-B2EED1A9CE49}"/>
                  </a:ext>
                </a:extLst>
              </p:cNvPr>
              <p:cNvCxnSpPr>
                <a:cxnSpLocks/>
              </p:cNvCxnSpPr>
              <p:nvPr/>
            </p:nvCxnSpPr>
            <p:spPr bwMode="auto">
              <a:xfrm>
                <a:off x="2500238" y="3468249"/>
                <a:ext cx="0" cy="1698122"/>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31461" name="Object 3">
                    <a:extLst>
                      <a:ext uri="{FF2B5EF4-FFF2-40B4-BE49-F238E27FC236}">
                        <a16:creationId xmlns:a16="http://schemas.microsoft.com/office/drawing/2014/main" id="{C9FF4549-6BD9-CAE5-8E9E-B78944AC18B8}"/>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61" name="Object 3">
                    <a:extLst>
                      <a:ext uri="{FF2B5EF4-FFF2-40B4-BE49-F238E27FC236}">
                        <a16:creationId xmlns:a16="http://schemas.microsoft.com/office/drawing/2014/main" id="{C9FF4549-6BD9-CAE5-8E9E-B78944AC18B8}"/>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462" name="Object 3">
                    <a:extLst>
                      <a:ext uri="{FF2B5EF4-FFF2-40B4-BE49-F238E27FC236}">
                        <a16:creationId xmlns:a16="http://schemas.microsoft.com/office/drawing/2014/main" id="{A672DC68-F047-60A1-034C-F4051B8AF886}"/>
                      </a:ext>
                    </a:extLst>
                  </p:cNvPr>
                  <p:cNvSpPr txBox="1"/>
                  <p:nvPr/>
                </p:nvSpPr>
                <p:spPr bwMode="auto">
                  <a:xfrm>
                    <a:off x="2031293" y="1655480"/>
                    <a:ext cx="863556" cy="43793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r>
                                <a:rPr lang="en-US" sz="1200" b="0" i="1" smtClean="0">
                                  <a:solidFill>
                                    <a:schemeClr val="tx1"/>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a:solidFill>
                                            <a:schemeClr val="accent1">
                                              <a:lumMod val="50000"/>
                                            </a:schemeClr>
                                          </a:solidFill>
                                          <a:latin typeface="Cambria Math" panose="02040503050406030204" pitchFamily="18" charset="0"/>
                                        </a:rPr>
                                        <m:t>𝟐</m:t>
                                      </m:r>
                                    </m:den>
                                  </m:f>
                                </m:e>
                                <m:sub>
                                  <m:r>
                                    <a:rPr lang="en-US" sz="1200" i="1">
                                      <a:solidFill>
                                        <a:srgbClr val="000000"/>
                                      </a:solidFill>
                                      <a:latin typeface="Cambria Math" panose="02040503050406030204" pitchFamily="18" charset="0"/>
                                    </a:rPr>
                                    <m:t> </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62" name="Object 3">
                    <a:extLst>
                      <a:ext uri="{FF2B5EF4-FFF2-40B4-BE49-F238E27FC236}">
                        <a16:creationId xmlns:a16="http://schemas.microsoft.com/office/drawing/2014/main" id="{A672DC68-F047-60A1-034C-F4051B8AF886}"/>
                      </a:ext>
                    </a:extLst>
                  </p:cNvPr>
                  <p:cNvSpPr txBox="1">
                    <a:spLocks noRot="1" noChangeAspect="1" noMove="1" noResize="1" noEditPoints="1" noAdjustHandles="1" noChangeArrowheads="1" noChangeShapeType="1" noTextEdit="1"/>
                  </p:cNvSpPr>
                  <p:nvPr/>
                </p:nvSpPr>
                <p:spPr bwMode="auto">
                  <a:xfrm>
                    <a:off x="2031293" y="1655480"/>
                    <a:ext cx="863556" cy="437938"/>
                  </a:xfrm>
                  <a:prstGeom prst="rect">
                    <a:avLst/>
                  </a:prstGeom>
                  <a:blipFill>
                    <a:blip r:embed="rId7"/>
                    <a:stretch>
                      <a:fillRect b="-2817"/>
                    </a:stretch>
                  </a:blipFill>
                  <a:ln>
                    <a:noFill/>
                  </a:ln>
                  <a:effectLst/>
                </p:spPr>
                <p:txBody>
                  <a:bodyPr/>
                  <a:lstStyle/>
                  <a:p>
                    <a:r>
                      <a:rPr lang="en-US">
                        <a:noFill/>
                      </a:rPr>
                      <a:t> </a:t>
                    </a:r>
                  </a:p>
                </p:txBody>
              </p:sp>
            </mc:Fallback>
          </mc:AlternateContent>
          <p:cxnSp>
            <p:nvCxnSpPr>
              <p:cNvPr id="231464" name="Straight Arrow Connector 231463">
                <a:extLst>
                  <a:ext uri="{FF2B5EF4-FFF2-40B4-BE49-F238E27FC236}">
                    <a16:creationId xmlns:a16="http://schemas.microsoft.com/office/drawing/2014/main" id="{94AE2896-CB59-102A-4375-6DB637CBAB08}"/>
                  </a:ext>
                </a:extLst>
              </p:cNvPr>
              <p:cNvCxnSpPr>
                <a:cxnSpLocks/>
              </p:cNvCxnSpPr>
              <p:nvPr/>
            </p:nvCxnSpPr>
            <p:spPr bwMode="auto">
              <a:xfrm>
                <a:off x="1586828" y="5119232"/>
                <a:ext cx="91341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475" name="Straight Connector 231474">
                <a:extLst>
                  <a:ext uri="{FF2B5EF4-FFF2-40B4-BE49-F238E27FC236}">
                    <a16:creationId xmlns:a16="http://schemas.microsoft.com/office/drawing/2014/main" id="{94DD270C-55CF-6CD1-BBF5-EC2785EAAFAE}"/>
                  </a:ext>
                </a:extLst>
              </p:cNvPr>
              <p:cNvCxnSpPr>
                <a:cxnSpLocks/>
                <a:stCxn id="39" idx="4"/>
              </p:cNvCxnSpPr>
              <p:nvPr/>
            </p:nvCxnSpPr>
            <p:spPr bwMode="auto">
              <a:xfrm>
                <a:off x="2054878" y="4283004"/>
                <a:ext cx="8388" cy="50864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480" name="Straight Arrow Connector 231479">
                <a:extLst>
                  <a:ext uri="{FF2B5EF4-FFF2-40B4-BE49-F238E27FC236}">
                    <a16:creationId xmlns:a16="http://schemas.microsoft.com/office/drawing/2014/main" id="{4167E65E-A9CF-F95C-4F34-39BF2CCDA7AF}"/>
                  </a:ext>
                </a:extLst>
              </p:cNvPr>
              <p:cNvCxnSpPr>
                <a:cxnSpLocks/>
              </p:cNvCxnSpPr>
              <p:nvPr/>
            </p:nvCxnSpPr>
            <p:spPr bwMode="auto">
              <a:xfrm>
                <a:off x="1586827" y="4735229"/>
                <a:ext cx="46805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483" name="Straight Arrow Connector 231482">
                <a:extLst>
                  <a:ext uri="{FF2B5EF4-FFF2-40B4-BE49-F238E27FC236}">
                    <a16:creationId xmlns:a16="http://schemas.microsoft.com/office/drawing/2014/main" id="{18A051AA-971F-F0A6-1B2E-DF830ED5DFE3}"/>
                  </a:ext>
                </a:extLst>
              </p:cNvPr>
              <p:cNvCxnSpPr>
                <a:cxnSpLocks/>
              </p:cNvCxnSpPr>
              <p:nvPr/>
            </p:nvCxnSpPr>
            <p:spPr bwMode="auto">
              <a:xfrm>
                <a:off x="2063266" y="4735229"/>
                <a:ext cx="40871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486" name="Object 3">
                    <a:extLst>
                      <a:ext uri="{FF2B5EF4-FFF2-40B4-BE49-F238E27FC236}">
                        <a16:creationId xmlns:a16="http://schemas.microsoft.com/office/drawing/2014/main" id="{EADAFFE7-84FC-57CC-D574-A6C6840B253C}"/>
                      </a:ext>
                    </a:extLst>
                  </p:cNvPr>
                  <p:cNvSpPr txBox="1"/>
                  <p:nvPr/>
                </p:nvSpPr>
                <p:spPr bwMode="auto">
                  <a:xfrm>
                    <a:off x="1700480" y="4309402"/>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86" name="Object 3">
                    <a:extLst>
                      <a:ext uri="{FF2B5EF4-FFF2-40B4-BE49-F238E27FC236}">
                        <a16:creationId xmlns:a16="http://schemas.microsoft.com/office/drawing/2014/main" id="{EADAFFE7-84FC-57CC-D574-A6C6840B253C}"/>
                      </a:ext>
                    </a:extLst>
                  </p:cNvPr>
                  <p:cNvSpPr txBox="1">
                    <a:spLocks noRot="1" noChangeAspect="1" noMove="1" noResize="1" noEditPoints="1" noAdjustHandles="1" noChangeArrowheads="1" noChangeShapeType="1" noTextEdit="1"/>
                  </p:cNvSpPr>
                  <p:nvPr/>
                </p:nvSpPr>
                <p:spPr bwMode="auto">
                  <a:xfrm>
                    <a:off x="1700480" y="4309402"/>
                    <a:ext cx="476633" cy="522820"/>
                  </a:xfrm>
                  <a:prstGeom prst="rect">
                    <a:avLst/>
                  </a:prstGeom>
                  <a:blipFill>
                    <a:blip r:embed="rId8"/>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487" name="Object 3">
                    <a:extLst>
                      <a:ext uri="{FF2B5EF4-FFF2-40B4-BE49-F238E27FC236}">
                        <a16:creationId xmlns:a16="http://schemas.microsoft.com/office/drawing/2014/main" id="{C7E28DEE-94BC-5773-B7D3-46F814DE80F4}"/>
                      </a:ext>
                    </a:extLst>
                  </p:cNvPr>
                  <p:cNvSpPr txBox="1"/>
                  <p:nvPr/>
                </p:nvSpPr>
                <p:spPr bwMode="auto">
                  <a:xfrm>
                    <a:off x="2121106" y="4311595"/>
                    <a:ext cx="478926" cy="45205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87" name="Object 3">
                    <a:extLst>
                      <a:ext uri="{FF2B5EF4-FFF2-40B4-BE49-F238E27FC236}">
                        <a16:creationId xmlns:a16="http://schemas.microsoft.com/office/drawing/2014/main" id="{C7E28DEE-94BC-5773-B7D3-46F814DE80F4}"/>
                      </a:ext>
                    </a:extLst>
                  </p:cNvPr>
                  <p:cNvSpPr txBox="1">
                    <a:spLocks noRot="1" noChangeAspect="1" noMove="1" noResize="1" noEditPoints="1" noAdjustHandles="1" noChangeArrowheads="1" noChangeShapeType="1" noTextEdit="1"/>
                  </p:cNvSpPr>
                  <p:nvPr/>
                </p:nvSpPr>
                <p:spPr bwMode="auto">
                  <a:xfrm>
                    <a:off x="2121106" y="4311595"/>
                    <a:ext cx="478926" cy="452058"/>
                  </a:xfrm>
                  <a:prstGeom prst="rect">
                    <a:avLst/>
                  </a:prstGeom>
                  <a:blipFill>
                    <a:blip r:embed="rId9"/>
                    <a:stretch>
                      <a:fillRect/>
                    </a:stretch>
                  </a:blipFill>
                  <a:ln>
                    <a:noFill/>
                  </a:ln>
                  <a:effectLst/>
                </p:spPr>
                <p:txBody>
                  <a:bodyPr/>
                  <a:lstStyle/>
                  <a:p>
                    <a:r>
                      <a:rPr lang="en-US">
                        <a:noFill/>
                      </a:rPr>
                      <a:t> </a:t>
                    </a:r>
                  </a:p>
                </p:txBody>
              </p:sp>
            </mc:Fallback>
          </mc:AlternateContent>
          <p:cxnSp>
            <p:nvCxnSpPr>
              <p:cNvPr id="231489" name="Straight Connector 231488">
                <a:extLst>
                  <a:ext uri="{FF2B5EF4-FFF2-40B4-BE49-F238E27FC236}">
                    <a16:creationId xmlns:a16="http://schemas.microsoft.com/office/drawing/2014/main" id="{4C49FB47-9082-08D9-20E2-FCFC4ADCA269}"/>
                  </a:ext>
                </a:extLst>
              </p:cNvPr>
              <p:cNvCxnSpPr>
                <a:cxnSpLocks/>
              </p:cNvCxnSpPr>
              <p:nvPr/>
            </p:nvCxnSpPr>
            <p:spPr bwMode="auto">
              <a:xfrm>
                <a:off x="2014340" y="1970939"/>
                <a:ext cx="39727" cy="224782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491" name="Straight Connector 231490">
                <a:extLst>
                  <a:ext uri="{FF2B5EF4-FFF2-40B4-BE49-F238E27FC236}">
                    <a16:creationId xmlns:a16="http://schemas.microsoft.com/office/drawing/2014/main" id="{79FF6B32-C8DF-7654-8B81-046B488EF5DE}"/>
                  </a:ext>
                </a:extLst>
              </p:cNvPr>
              <p:cNvCxnSpPr>
                <a:cxnSpLocks/>
                <a:endCxn id="41" idx="4"/>
              </p:cNvCxnSpPr>
              <p:nvPr/>
            </p:nvCxnSpPr>
            <p:spPr bwMode="auto">
              <a:xfrm>
                <a:off x="2846220" y="1964223"/>
                <a:ext cx="10881" cy="8897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493" name="Straight Arrow Connector 231492">
                <a:extLst>
                  <a:ext uri="{FF2B5EF4-FFF2-40B4-BE49-F238E27FC236}">
                    <a16:creationId xmlns:a16="http://schemas.microsoft.com/office/drawing/2014/main" id="{5C0E3C6F-98BC-D459-2F04-679D4166AAB1}"/>
                  </a:ext>
                </a:extLst>
              </p:cNvPr>
              <p:cNvCxnSpPr>
                <a:cxnSpLocks/>
              </p:cNvCxnSpPr>
              <p:nvPr/>
            </p:nvCxnSpPr>
            <p:spPr bwMode="auto">
              <a:xfrm>
                <a:off x="2014340" y="2068103"/>
                <a:ext cx="823988"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cxnSp>
            <p:nvCxnSpPr>
              <p:cNvPr id="231500" name="Straight Connector 231499">
                <a:extLst>
                  <a:ext uri="{FF2B5EF4-FFF2-40B4-BE49-F238E27FC236}">
                    <a16:creationId xmlns:a16="http://schemas.microsoft.com/office/drawing/2014/main" id="{674A2F75-8989-B83F-DB9F-300EF61528AA}"/>
                  </a:ext>
                </a:extLst>
              </p:cNvPr>
              <p:cNvCxnSpPr>
                <a:cxnSpLocks/>
              </p:cNvCxnSpPr>
              <p:nvPr/>
            </p:nvCxnSpPr>
            <p:spPr bwMode="auto">
              <a:xfrm>
                <a:off x="2439083" y="2714175"/>
                <a:ext cx="27287" cy="765319"/>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503" name="Straight Connector 231502">
                <a:extLst>
                  <a:ext uri="{FF2B5EF4-FFF2-40B4-BE49-F238E27FC236}">
                    <a16:creationId xmlns:a16="http://schemas.microsoft.com/office/drawing/2014/main" id="{9992EE2F-7038-C47D-C7A6-BC38D655231E}"/>
                  </a:ext>
                </a:extLst>
              </p:cNvPr>
              <p:cNvCxnSpPr>
                <a:cxnSpLocks/>
              </p:cNvCxnSpPr>
              <p:nvPr/>
            </p:nvCxnSpPr>
            <p:spPr bwMode="auto">
              <a:xfrm>
                <a:off x="2608979" y="2720950"/>
                <a:ext cx="16480" cy="49776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505" name="Straight Arrow Connector 231504">
                <a:extLst>
                  <a:ext uri="{FF2B5EF4-FFF2-40B4-BE49-F238E27FC236}">
                    <a16:creationId xmlns:a16="http://schemas.microsoft.com/office/drawing/2014/main" id="{0B66FFE0-F573-1467-7B3F-09D0D2245C0D}"/>
                  </a:ext>
                </a:extLst>
              </p:cNvPr>
              <p:cNvCxnSpPr>
                <a:cxnSpLocks/>
              </p:cNvCxnSpPr>
              <p:nvPr/>
            </p:nvCxnSpPr>
            <p:spPr bwMode="auto">
              <a:xfrm>
                <a:off x="2441330" y="2775428"/>
                <a:ext cx="175889"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08" name="Object 3">
                    <a:extLst>
                      <a:ext uri="{FF2B5EF4-FFF2-40B4-BE49-F238E27FC236}">
                        <a16:creationId xmlns:a16="http://schemas.microsoft.com/office/drawing/2014/main" id="{4ED5F021-5A1A-8FAA-6970-57351300F312}"/>
                      </a:ext>
                    </a:extLst>
                  </p:cNvPr>
                  <p:cNvSpPr txBox="1"/>
                  <p:nvPr/>
                </p:nvSpPr>
                <p:spPr bwMode="auto">
                  <a:xfrm>
                    <a:off x="2344239" y="2422479"/>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08" name="Object 3">
                    <a:extLst>
                      <a:ext uri="{FF2B5EF4-FFF2-40B4-BE49-F238E27FC236}">
                        <a16:creationId xmlns:a16="http://schemas.microsoft.com/office/drawing/2014/main" id="{4ED5F021-5A1A-8FAA-6970-57351300F312}"/>
                      </a:ext>
                    </a:extLst>
                  </p:cNvPr>
                  <p:cNvSpPr txBox="1">
                    <a:spLocks noRot="1" noChangeAspect="1" noMove="1" noResize="1" noEditPoints="1" noAdjustHandles="1" noChangeArrowheads="1" noChangeShapeType="1" noTextEdit="1"/>
                  </p:cNvSpPr>
                  <p:nvPr/>
                </p:nvSpPr>
                <p:spPr bwMode="auto">
                  <a:xfrm>
                    <a:off x="2344239" y="2422479"/>
                    <a:ext cx="402392" cy="384175"/>
                  </a:xfrm>
                  <a:prstGeom prst="rect">
                    <a:avLst/>
                  </a:prstGeom>
                  <a:blipFill>
                    <a:blip r:embed="rId1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09" name="Object 3">
                    <a:extLst>
                      <a:ext uri="{FF2B5EF4-FFF2-40B4-BE49-F238E27FC236}">
                        <a16:creationId xmlns:a16="http://schemas.microsoft.com/office/drawing/2014/main" id="{17B59B85-3096-42B9-4C5B-57343A3036E3}"/>
                      </a:ext>
                    </a:extLst>
                  </p:cNvPr>
                  <p:cNvSpPr txBox="1"/>
                  <p:nvPr/>
                </p:nvSpPr>
                <p:spPr bwMode="auto">
                  <a:xfrm>
                    <a:off x="1197981" y="4092269"/>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09" name="Object 3">
                    <a:extLst>
                      <a:ext uri="{FF2B5EF4-FFF2-40B4-BE49-F238E27FC236}">
                        <a16:creationId xmlns:a16="http://schemas.microsoft.com/office/drawing/2014/main" id="{17B59B85-3096-42B9-4C5B-57343A3036E3}"/>
                      </a:ext>
                    </a:extLst>
                  </p:cNvPr>
                  <p:cNvSpPr txBox="1">
                    <a:spLocks noRot="1" noChangeAspect="1" noMove="1" noResize="1" noEditPoints="1" noAdjustHandles="1" noChangeArrowheads="1" noChangeShapeType="1" noTextEdit="1"/>
                  </p:cNvSpPr>
                  <p:nvPr/>
                </p:nvSpPr>
                <p:spPr bwMode="auto">
                  <a:xfrm>
                    <a:off x="1197981" y="4092269"/>
                    <a:ext cx="330659" cy="322500"/>
                  </a:xfrm>
                  <a:prstGeom prst="rect">
                    <a:avLst/>
                  </a:prstGeom>
                  <a:blipFill>
                    <a:blip r:embed="rId1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0" name="Object 3">
                    <a:extLst>
                      <a:ext uri="{FF2B5EF4-FFF2-40B4-BE49-F238E27FC236}">
                        <a16:creationId xmlns:a16="http://schemas.microsoft.com/office/drawing/2014/main" id="{E7F03150-4555-F84E-2A81-40B49AD7C2A7}"/>
                      </a:ext>
                    </a:extLst>
                  </p:cNvPr>
                  <p:cNvSpPr txBox="1"/>
                  <p:nvPr/>
                </p:nvSpPr>
                <p:spPr bwMode="auto">
                  <a:xfrm>
                    <a:off x="2921663" y="2552925"/>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0" name="Object 3">
                    <a:extLst>
                      <a:ext uri="{FF2B5EF4-FFF2-40B4-BE49-F238E27FC236}">
                        <a16:creationId xmlns:a16="http://schemas.microsoft.com/office/drawing/2014/main" id="{E7F03150-4555-F84E-2A81-40B49AD7C2A7}"/>
                      </a:ext>
                    </a:extLst>
                  </p:cNvPr>
                  <p:cNvSpPr txBox="1">
                    <a:spLocks noRot="1" noChangeAspect="1" noMove="1" noResize="1" noEditPoints="1" noAdjustHandles="1" noChangeArrowheads="1" noChangeShapeType="1" noTextEdit="1"/>
                  </p:cNvSpPr>
                  <p:nvPr/>
                </p:nvSpPr>
                <p:spPr bwMode="auto">
                  <a:xfrm>
                    <a:off x="2921663" y="2552925"/>
                    <a:ext cx="330659" cy="322500"/>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19" name="Object 3">
                    <a:extLst>
                      <a:ext uri="{FF2B5EF4-FFF2-40B4-BE49-F238E27FC236}">
                        <a16:creationId xmlns:a16="http://schemas.microsoft.com/office/drawing/2014/main" id="{A382E814-ADEC-498D-C3DC-2A2F7F2EC3B5}"/>
                      </a:ext>
                    </a:extLst>
                  </p:cNvPr>
                  <p:cNvSpPr txBox="1"/>
                  <p:nvPr/>
                </p:nvSpPr>
                <p:spPr bwMode="auto">
                  <a:xfrm>
                    <a:off x="2955457" y="372897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𝟏𝟐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9" name="Object 3">
                    <a:extLst>
                      <a:ext uri="{FF2B5EF4-FFF2-40B4-BE49-F238E27FC236}">
                        <a16:creationId xmlns:a16="http://schemas.microsoft.com/office/drawing/2014/main" id="{A382E814-ADEC-498D-C3DC-2A2F7F2EC3B5}"/>
                      </a:ext>
                    </a:extLst>
                  </p:cNvPr>
                  <p:cNvSpPr txBox="1">
                    <a:spLocks noRot="1" noChangeAspect="1" noMove="1" noResize="1" noEditPoints="1" noAdjustHandles="1" noChangeArrowheads="1" noChangeShapeType="1" noTextEdit="1"/>
                  </p:cNvSpPr>
                  <p:nvPr/>
                </p:nvSpPr>
                <p:spPr bwMode="auto">
                  <a:xfrm>
                    <a:off x="2955457" y="3728973"/>
                    <a:ext cx="851993" cy="771060"/>
                  </a:xfrm>
                  <a:prstGeom prst="rect">
                    <a:avLst/>
                  </a:prstGeom>
                  <a:blipFill>
                    <a:blip r:embed="rId13"/>
                    <a:stretch>
                      <a:fillRect l="-714" t="-1587"/>
                    </a:stretch>
                  </a:blipFill>
                  <a:ln>
                    <a:noFill/>
                  </a:ln>
                  <a:effectLst/>
                </p:spPr>
                <p:txBody>
                  <a:bodyPr/>
                  <a:lstStyle/>
                  <a:p>
                    <a:r>
                      <a:rPr lang="en-US">
                        <a:noFill/>
                      </a:rPr>
                      <a:t> </a:t>
                    </a:r>
                  </a:p>
                </p:txBody>
              </p:sp>
            </mc:Fallback>
          </mc:AlternateContent>
          <p:cxnSp>
            <p:nvCxnSpPr>
              <p:cNvPr id="231622" name="Straight Arrow Connector 231621">
                <a:extLst>
                  <a:ext uri="{FF2B5EF4-FFF2-40B4-BE49-F238E27FC236}">
                    <a16:creationId xmlns:a16="http://schemas.microsoft.com/office/drawing/2014/main" id="{A2419B10-6F40-12E5-B1F6-0B3CA307FE65}"/>
                  </a:ext>
                </a:extLst>
              </p:cNvPr>
              <p:cNvCxnSpPr>
                <a:cxnSpLocks/>
                <a:stCxn id="231619" idx="1"/>
              </p:cNvCxnSpPr>
              <p:nvPr/>
            </p:nvCxnSpPr>
            <p:spPr bwMode="auto">
              <a:xfrm flipH="1" flipV="1">
                <a:off x="2608979" y="3395133"/>
                <a:ext cx="346478" cy="719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grpSp>
        <p:nvGrpSpPr>
          <p:cNvPr id="23" name="Group 22"/>
          <p:cNvGrpSpPr/>
          <p:nvPr/>
        </p:nvGrpSpPr>
        <p:grpSpPr>
          <a:xfrm>
            <a:off x="4743765" y="1806537"/>
            <a:ext cx="3368294" cy="3774647"/>
            <a:chOff x="4743765" y="1806537"/>
            <a:chExt cx="3368294" cy="3774647"/>
          </a:xfrm>
        </p:grpSpPr>
        <p:cxnSp>
          <p:nvCxnSpPr>
            <p:cNvPr id="20" name="Straight Connector 19">
              <a:extLst>
                <a:ext uri="{FF2B5EF4-FFF2-40B4-BE49-F238E27FC236}">
                  <a16:creationId xmlns:a16="http://schemas.microsoft.com/office/drawing/2014/main" id="{F104DABD-F54E-C987-3C2C-06335E0FCA23}"/>
                </a:ext>
              </a:extLst>
            </p:cNvPr>
            <p:cNvCxnSpPr>
              <a:cxnSpLocks/>
            </p:cNvCxnSpPr>
            <p:nvPr/>
          </p:nvCxnSpPr>
          <p:spPr bwMode="auto">
            <a:xfrm flipV="1">
              <a:off x="4765431" y="2787156"/>
              <a:ext cx="676332" cy="10521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6795FD7B-6087-0E11-FF90-392034CF49E6}"/>
                </a:ext>
              </a:extLst>
            </p:cNvPr>
            <p:cNvCxnSpPr>
              <a:cxnSpLocks/>
            </p:cNvCxnSpPr>
            <p:nvPr/>
          </p:nvCxnSpPr>
          <p:spPr bwMode="auto">
            <a:xfrm>
              <a:off x="5441763" y="2787156"/>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508C0023-F35C-01E6-02D2-33B107CCFB40}"/>
                </a:ext>
              </a:extLst>
            </p:cNvPr>
            <p:cNvCxnSpPr>
              <a:cxnSpLocks/>
            </p:cNvCxnSpPr>
            <p:nvPr/>
          </p:nvCxnSpPr>
          <p:spPr bwMode="auto">
            <a:xfrm flipH="1">
              <a:off x="6514427" y="3130058"/>
              <a:ext cx="1216944" cy="999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E7122023-3503-C304-5FE5-657088569F2C}"/>
                </a:ext>
              </a:extLst>
            </p:cNvPr>
            <p:cNvCxnSpPr>
              <a:cxnSpLocks/>
            </p:cNvCxnSpPr>
            <p:nvPr/>
          </p:nvCxnSpPr>
          <p:spPr bwMode="auto">
            <a:xfrm flipH="1">
              <a:off x="7735883" y="2198077"/>
              <a:ext cx="166814" cy="9370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4" name="Oval 43">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Oval 46">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Oval 47">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Oval 48">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7" name="Straight Connector 56">
              <a:extLst>
                <a:ext uri="{FF2B5EF4-FFF2-40B4-BE49-F238E27FC236}">
                  <a16:creationId xmlns:a16="http://schemas.microsoft.com/office/drawing/2014/main" id="{A25B0910-DDD7-1E9F-336E-555AB9792D84}"/>
                </a:ext>
              </a:extLst>
            </p:cNvPr>
            <p:cNvCxnSpPr>
              <a:cxnSpLocks/>
            </p:cNvCxnSpPr>
            <p:nvPr/>
          </p:nvCxnSpPr>
          <p:spPr bwMode="auto">
            <a:xfrm flipH="1">
              <a:off x="4955928" y="3180730"/>
              <a:ext cx="230772" cy="380074"/>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67FA8935-B519-DF57-14F1-D7FE84641B71}"/>
                </a:ext>
              </a:extLst>
            </p:cNvPr>
            <p:cNvCxnSpPr>
              <a:cxnSpLocks/>
            </p:cNvCxnSpPr>
            <p:nvPr/>
          </p:nvCxnSpPr>
          <p:spPr bwMode="auto">
            <a:xfrm>
              <a:off x="5742548" y="3158837"/>
              <a:ext cx="500792" cy="640642"/>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199AB449-FF72-E8E9-0560-1433F40B73C1}"/>
                </a:ext>
              </a:extLst>
            </p:cNvPr>
            <p:cNvCxnSpPr>
              <a:cxnSpLocks/>
            </p:cNvCxnSpPr>
            <p:nvPr/>
          </p:nvCxnSpPr>
          <p:spPr bwMode="auto">
            <a:xfrm flipH="1">
              <a:off x="6917119" y="3313232"/>
              <a:ext cx="604030" cy="498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31424" name="Straight Connector 231423">
              <a:extLst>
                <a:ext uri="{FF2B5EF4-FFF2-40B4-BE49-F238E27FC236}">
                  <a16:creationId xmlns:a16="http://schemas.microsoft.com/office/drawing/2014/main" id="{59A03F96-AFEA-8FCB-8F04-1E49ACD6A8F4}"/>
                </a:ext>
              </a:extLst>
            </p:cNvPr>
            <p:cNvCxnSpPr>
              <a:cxnSpLocks/>
            </p:cNvCxnSpPr>
            <p:nvPr/>
          </p:nvCxnSpPr>
          <p:spPr bwMode="auto">
            <a:xfrm flipH="1">
              <a:off x="7798596" y="2407802"/>
              <a:ext cx="67102" cy="446135"/>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231443" name="Arc 231442">
              <a:extLst>
                <a:ext uri="{FF2B5EF4-FFF2-40B4-BE49-F238E27FC236}">
                  <a16:creationId xmlns:a16="http://schemas.microsoft.com/office/drawing/2014/main" id="{9426B69F-9905-F16B-1A4E-A5D5F7C2C1EB}"/>
                </a:ext>
              </a:extLst>
            </p:cNvPr>
            <p:cNvSpPr/>
            <p:nvPr/>
          </p:nvSpPr>
          <p:spPr bwMode="auto">
            <a:xfrm>
              <a:off x="6023706" y="2335125"/>
              <a:ext cx="1107987" cy="1620500"/>
            </a:xfrm>
            <a:prstGeom prst="arc">
              <a:avLst>
                <a:gd name="adj1" fmla="val 3843802"/>
                <a:gd name="adj2" fmla="val 7009614"/>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444" name="Arc 231443">
              <a:extLst>
                <a:ext uri="{FF2B5EF4-FFF2-40B4-BE49-F238E27FC236}">
                  <a16:creationId xmlns:a16="http://schemas.microsoft.com/office/drawing/2014/main" id="{1EBF9F03-6C5E-4D0A-E6CA-EA218F1DEAFE}"/>
                </a:ext>
              </a:extLst>
            </p:cNvPr>
            <p:cNvSpPr/>
            <p:nvPr/>
          </p:nvSpPr>
          <p:spPr bwMode="auto">
            <a:xfrm>
              <a:off x="5077337" y="2949044"/>
              <a:ext cx="773834" cy="1620500"/>
            </a:xfrm>
            <a:prstGeom prst="arc">
              <a:avLst>
                <a:gd name="adj1" fmla="val 14743028"/>
                <a:gd name="adj2" fmla="val 1766912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445" name="Arc 231444">
              <a:extLst>
                <a:ext uri="{FF2B5EF4-FFF2-40B4-BE49-F238E27FC236}">
                  <a16:creationId xmlns:a16="http://schemas.microsoft.com/office/drawing/2014/main" id="{CA09D55A-C608-FC0B-02E9-09CE273F1D7E}"/>
                </a:ext>
              </a:extLst>
            </p:cNvPr>
            <p:cNvSpPr/>
            <p:nvPr/>
          </p:nvSpPr>
          <p:spPr bwMode="auto">
            <a:xfrm>
              <a:off x="6413745" y="1808802"/>
              <a:ext cx="1395628" cy="1620500"/>
            </a:xfrm>
            <a:prstGeom prst="arc">
              <a:avLst>
                <a:gd name="adj1" fmla="val 1138735"/>
                <a:gd name="adj2" fmla="val 359179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31513" name="Object 3">
                  <a:extLst>
                    <a:ext uri="{FF2B5EF4-FFF2-40B4-BE49-F238E27FC236}">
                      <a16:creationId xmlns:a16="http://schemas.microsoft.com/office/drawing/2014/main" id="{8BDD8E6C-4FCA-C449-6A74-DFDB40E98D60}"/>
                    </a:ext>
                  </a:extLst>
                </p:cNvPr>
                <p:cNvSpPr txBox="1"/>
                <p:nvPr/>
              </p:nvSpPr>
              <p:spPr bwMode="auto">
                <a:xfrm>
                  <a:off x="7781400" y="300714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3"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781400" y="3007143"/>
                  <a:ext cx="330659" cy="322500"/>
                </a:xfrm>
                <a:prstGeom prst="rect">
                  <a:avLst/>
                </a:prstGeom>
                <a:blipFill>
                  <a:blip r:embed="rId1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4" name="Object 3">
                  <a:extLst>
                    <a:ext uri="{FF2B5EF4-FFF2-40B4-BE49-F238E27FC236}">
                      <a16:creationId xmlns:a16="http://schemas.microsoft.com/office/drawing/2014/main" id="{94E19B24-683B-32A2-7780-F281AAA6F52E}"/>
                    </a:ext>
                  </a:extLst>
                </p:cNvPr>
                <p:cNvSpPr txBox="1"/>
                <p:nvPr/>
              </p:nvSpPr>
              <p:spPr bwMode="auto">
                <a:xfrm>
                  <a:off x="6349887" y="356772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4"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567723"/>
                  <a:ext cx="330659" cy="322500"/>
                </a:xfrm>
                <a:prstGeom prst="rect">
                  <a:avLst/>
                </a:prstGeom>
                <a:blipFill>
                  <a:blip r:embed="rId1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5" name="Object 3">
                  <a:extLst>
                    <a:ext uri="{FF2B5EF4-FFF2-40B4-BE49-F238E27FC236}">
                      <a16:creationId xmlns:a16="http://schemas.microsoft.com/office/drawing/2014/main" id="{64C89B19-716B-F61B-D8AE-32C9F19441C4}"/>
                    </a:ext>
                  </a:extLst>
                </p:cNvPr>
                <p:cNvSpPr txBox="1"/>
                <p:nvPr/>
              </p:nvSpPr>
              <p:spPr bwMode="auto">
                <a:xfrm>
                  <a:off x="5272228" y="2407802"/>
                  <a:ext cx="362022" cy="3342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5"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8" y="2407802"/>
                  <a:ext cx="362022" cy="334230"/>
                </a:xfrm>
                <a:prstGeom prst="rect">
                  <a:avLst/>
                </a:prstGeom>
                <a:blipFill>
                  <a:blip r:embed="rId16"/>
                  <a:stretch>
                    <a:fillRect/>
                  </a:stretch>
                </a:blipFill>
                <a:ln>
                  <a:noFill/>
                </a:ln>
                <a:effectLst/>
              </p:spPr>
              <p:txBody>
                <a:bodyPr/>
                <a:lstStyle/>
                <a:p>
                  <a:r>
                    <a:rPr lang="en-US">
                      <a:noFill/>
                    </a:rPr>
                    <a:t> </a:t>
                  </a:r>
                </a:p>
              </p:txBody>
            </p:sp>
          </mc:Fallback>
        </mc:AlternateContent>
        <p:cxnSp>
          <p:nvCxnSpPr>
            <p:cNvPr id="231517" name="Straight Connector 231516">
              <a:extLst>
                <a:ext uri="{FF2B5EF4-FFF2-40B4-BE49-F238E27FC236}">
                  <a16:creationId xmlns:a16="http://schemas.microsoft.com/office/drawing/2014/main" id="{59B0E24C-5587-D7C0-5744-4E6B85A746AA}"/>
                </a:ext>
              </a:extLst>
            </p:cNvPr>
            <p:cNvCxnSpPr>
              <a:cxnSpLocks/>
              <a:stCxn id="44"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0" name="Straight Connector 231519">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2" name="Straight Arrow Connector 231521">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231523" name="Straight Connector 231522">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7" name="Straight Arrow Connector 231526">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31"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1"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1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32"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2"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18"/>
                  <a:stretch>
                    <a:fillRect/>
                  </a:stretch>
                </a:blipFill>
                <a:ln>
                  <a:noFill/>
                </a:ln>
                <a:effectLst/>
              </p:spPr>
              <p:txBody>
                <a:bodyPr/>
                <a:lstStyle/>
                <a:p>
                  <a:r>
                    <a:rPr lang="en-US">
                      <a:noFill/>
                    </a:rPr>
                    <a:t> </a:t>
                  </a:r>
                </a:p>
              </p:txBody>
            </p:sp>
          </mc:Fallback>
        </mc:AlternateContent>
        <p:cxnSp>
          <p:nvCxnSpPr>
            <p:cNvPr id="231533" name="Straight Connector 231532">
              <a:extLst>
                <a:ext uri="{FF2B5EF4-FFF2-40B4-BE49-F238E27FC236}">
                  <a16:creationId xmlns:a16="http://schemas.microsoft.com/office/drawing/2014/main" id="{12A990BD-E5E6-DEB2-EB0B-0CE053D7995A}"/>
                </a:ext>
              </a:extLst>
            </p:cNvPr>
            <p:cNvCxnSpPr>
              <a:cxnSpLocks/>
            </p:cNvCxnSpPr>
            <p:nvPr/>
          </p:nvCxnSpPr>
          <p:spPr bwMode="auto">
            <a:xfrm>
              <a:off x="5191212" y="2021707"/>
              <a:ext cx="3424" cy="1165263"/>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35" name="Straight Connector 231534">
              <a:extLst>
                <a:ext uri="{FF2B5EF4-FFF2-40B4-BE49-F238E27FC236}">
                  <a16:creationId xmlns:a16="http://schemas.microsoft.com/office/drawing/2014/main" id="{34CB8633-7FC7-ADA1-2364-A732903E6CBA}"/>
                </a:ext>
              </a:extLst>
            </p:cNvPr>
            <p:cNvCxnSpPr>
              <a:cxnSpLocks/>
              <a:stCxn id="231541" idx="3"/>
            </p:cNvCxnSpPr>
            <p:nvPr/>
          </p:nvCxnSpPr>
          <p:spPr bwMode="auto">
            <a:xfrm>
              <a:off x="5728566" y="2003850"/>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39" name="Straight Arrow Connector 231538">
              <a:extLst>
                <a:ext uri="{FF2B5EF4-FFF2-40B4-BE49-F238E27FC236}">
                  <a16:creationId xmlns:a16="http://schemas.microsoft.com/office/drawing/2014/main" id="{07545574-2C52-AE95-B5A0-6CB17B649BCB}"/>
                </a:ext>
              </a:extLst>
            </p:cNvPr>
            <p:cNvCxnSpPr>
              <a:cxnSpLocks/>
            </p:cNvCxnSpPr>
            <p:nvPr/>
          </p:nvCxnSpPr>
          <p:spPr bwMode="auto">
            <a:xfrm>
              <a:off x="5194636" y="2093418"/>
              <a:ext cx="52571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41" name="Object 3">
                  <a:extLst>
                    <a:ext uri="{FF2B5EF4-FFF2-40B4-BE49-F238E27FC236}">
                      <a16:creationId xmlns:a16="http://schemas.microsoft.com/office/drawing/2014/main" id="{A952FE57-27F7-96E9-9FA6-2F09FC464384}"/>
                    </a:ext>
                  </a:extLst>
                </p:cNvPr>
                <p:cNvSpPr txBox="1"/>
                <p:nvPr/>
              </p:nvSpPr>
              <p:spPr bwMode="auto">
                <a:xfrm>
                  <a:off x="5269874" y="1806537"/>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𝒋</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41" name="Object 3">
                  <a:extLst>
                    <a:ext uri="{FF2B5EF4-FFF2-40B4-BE49-F238E27FC236}">
                      <a16:creationId xmlns:a16="http://schemas.microsoft.com/office/drawing/2014/main" id="{A952FE57-27F7-96E9-9FA6-2F09FC464384}"/>
                    </a:ext>
                  </a:extLst>
                </p:cNvPr>
                <p:cNvSpPr txBox="1">
                  <a:spLocks noRot="1" noChangeAspect="1" noMove="1" noResize="1" noEditPoints="1" noAdjustHandles="1" noChangeArrowheads="1" noChangeShapeType="1" noTextEdit="1"/>
                </p:cNvSpPr>
                <p:nvPr/>
              </p:nvSpPr>
              <p:spPr bwMode="auto">
                <a:xfrm>
                  <a:off x="5269874" y="1806537"/>
                  <a:ext cx="458692" cy="394626"/>
                </a:xfrm>
                <a:prstGeom prst="rect">
                  <a:avLst/>
                </a:prstGeom>
                <a:blipFill>
                  <a:blip r:embed="rId19"/>
                  <a:stretch>
                    <a:fillRect/>
                  </a:stretch>
                </a:blipFill>
                <a:ln>
                  <a:noFill/>
                </a:ln>
                <a:effectLst/>
              </p:spPr>
              <p:txBody>
                <a:bodyPr/>
                <a:lstStyle/>
                <a:p>
                  <a:r>
                    <a:rPr lang="en-US">
                      <a:noFill/>
                    </a:rPr>
                    <a:t> </a:t>
                  </a:r>
                </a:p>
              </p:txBody>
            </p:sp>
          </mc:Fallback>
        </mc:AlternateContent>
        <p:cxnSp>
          <p:nvCxnSpPr>
            <p:cNvPr id="231545" name="Straight Connector 231544">
              <a:extLst>
                <a:ext uri="{FF2B5EF4-FFF2-40B4-BE49-F238E27FC236}">
                  <a16:creationId xmlns:a16="http://schemas.microsoft.com/office/drawing/2014/main" id="{10E5FBC7-3EB9-FCB4-7880-C82553A3156B}"/>
                </a:ext>
              </a:extLst>
            </p:cNvPr>
            <p:cNvCxnSpPr>
              <a:cxnSpLocks/>
            </p:cNvCxnSpPr>
            <p:nvPr/>
          </p:nvCxnSpPr>
          <p:spPr bwMode="auto">
            <a:xfrm>
              <a:off x="6240810" y="3788538"/>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46" name="Straight Connector 231545">
              <a:extLst>
                <a:ext uri="{FF2B5EF4-FFF2-40B4-BE49-F238E27FC236}">
                  <a16:creationId xmlns:a16="http://schemas.microsoft.com/office/drawing/2014/main" id="{43D4B6E9-9200-0D27-45C4-10968FDC1DEA}"/>
                </a:ext>
              </a:extLst>
            </p:cNvPr>
            <p:cNvCxnSpPr>
              <a:cxnSpLocks/>
            </p:cNvCxnSpPr>
            <p:nvPr/>
          </p:nvCxnSpPr>
          <p:spPr bwMode="auto">
            <a:xfrm>
              <a:off x="6909165" y="3803893"/>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31547" name="Object 3">
                  <a:extLst>
                    <a:ext uri="{FF2B5EF4-FFF2-40B4-BE49-F238E27FC236}">
                      <a16:creationId xmlns:a16="http://schemas.microsoft.com/office/drawing/2014/main" id="{732221EF-06C8-D1E2-C4D2-33F2F60F3D2A}"/>
                    </a:ext>
                  </a:extLst>
                </p:cNvPr>
                <p:cNvSpPr txBox="1"/>
                <p:nvPr/>
              </p:nvSpPr>
              <p:spPr bwMode="auto">
                <a:xfrm>
                  <a:off x="6412610" y="459433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47" name="Object 3">
                  <a:extLst>
                    <a:ext uri="{FF2B5EF4-FFF2-40B4-BE49-F238E27FC236}">
                      <a16:creationId xmlns:a16="http://schemas.microsoft.com/office/drawing/2014/main" id="{732221EF-06C8-D1E2-C4D2-33F2F60F3D2A}"/>
                    </a:ext>
                  </a:extLst>
                </p:cNvPr>
                <p:cNvSpPr txBox="1">
                  <a:spLocks noRot="1" noChangeAspect="1" noMove="1" noResize="1" noEditPoints="1" noAdjustHandles="1" noChangeArrowheads="1" noChangeShapeType="1" noTextEdit="1"/>
                </p:cNvSpPr>
                <p:nvPr/>
              </p:nvSpPr>
              <p:spPr bwMode="auto">
                <a:xfrm>
                  <a:off x="6412610" y="4594336"/>
                  <a:ext cx="458692" cy="394626"/>
                </a:xfrm>
                <a:prstGeom prst="rect">
                  <a:avLst/>
                </a:prstGeom>
                <a:blipFill>
                  <a:blip r:embed="rId20"/>
                  <a:stretch>
                    <a:fillRect/>
                  </a:stretch>
                </a:blipFill>
                <a:ln>
                  <a:noFill/>
                </a:ln>
                <a:effectLst/>
              </p:spPr>
              <p:txBody>
                <a:bodyPr/>
                <a:lstStyle/>
                <a:p>
                  <a:r>
                    <a:rPr lang="en-US">
                      <a:noFill/>
                    </a:rPr>
                    <a:t> </a:t>
                  </a:r>
                </a:p>
              </p:txBody>
            </p:sp>
          </mc:Fallback>
        </mc:AlternateContent>
        <p:cxnSp>
          <p:nvCxnSpPr>
            <p:cNvPr id="231548" name="Straight Arrow Connector 231547">
              <a:extLst>
                <a:ext uri="{FF2B5EF4-FFF2-40B4-BE49-F238E27FC236}">
                  <a16:creationId xmlns:a16="http://schemas.microsoft.com/office/drawing/2014/main" id="{47DEAB02-E170-FD50-57E2-F3BA5EC8ABA4}"/>
                </a:ext>
              </a:extLst>
            </p:cNvPr>
            <p:cNvCxnSpPr>
              <a:cxnSpLocks/>
            </p:cNvCxnSpPr>
            <p:nvPr/>
          </p:nvCxnSpPr>
          <p:spPr bwMode="auto">
            <a:xfrm>
              <a:off x="6266208" y="4905865"/>
              <a:ext cx="66829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551" name="Straight Connector 231550">
              <a:extLst>
                <a:ext uri="{FF2B5EF4-FFF2-40B4-BE49-F238E27FC236}">
                  <a16:creationId xmlns:a16="http://schemas.microsoft.com/office/drawing/2014/main" id="{2105DA18-476A-5E10-227C-908C8EAF28D2}"/>
                </a:ext>
              </a:extLst>
            </p:cNvPr>
            <p:cNvCxnSpPr>
              <a:cxnSpLocks/>
            </p:cNvCxnSpPr>
            <p:nvPr/>
          </p:nvCxnSpPr>
          <p:spPr bwMode="auto">
            <a:xfrm>
              <a:off x="7477080" y="2042798"/>
              <a:ext cx="21517" cy="1288276"/>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53" name="Straight Connector 231552">
              <a:extLst>
                <a:ext uri="{FF2B5EF4-FFF2-40B4-BE49-F238E27FC236}">
                  <a16:creationId xmlns:a16="http://schemas.microsoft.com/office/drawing/2014/main" id="{4AEF6250-A07F-1DB5-F43F-C33E834306EC}"/>
                </a:ext>
              </a:extLst>
            </p:cNvPr>
            <p:cNvCxnSpPr>
              <a:cxnSpLocks/>
            </p:cNvCxnSpPr>
            <p:nvPr/>
          </p:nvCxnSpPr>
          <p:spPr bwMode="auto">
            <a:xfrm>
              <a:off x="7780103" y="2056750"/>
              <a:ext cx="9326" cy="745061"/>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56" name="Straight Arrow Connector 231555">
              <a:extLst>
                <a:ext uri="{FF2B5EF4-FFF2-40B4-BE49-F238E27FC236}">
                  <a16:creationId xmlns:a16="http://schemas.microsoft.com/office/drawing/2014/main" id="{807D84A0-8C56-12C5-CAA4-2531A37DE80A}"/>
                </a:ext>
              </a:extLst>
            </p:cNvPr>
            <p:cNvCxnSpPr>
              <a:cxnSpLocks/>
            </p:cNvCxnSpPr>
            <p:nvPr/>
          </p:nvCxnSpPr>
          <p:spPr bwMode="auto">
            <a:xfrm>
              <a:off x="7475227" y="2097083"/>
              <a:ext cx="314202"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58" name="Object 3">
                  <a:extLst>
                    <a:ext uri="{FF2B5EF4-FFF2-40B4-BE49-F238E27FC236}">
                      <a16:creationId xmlns:a16="http://schemas.microsoft.com/office/drawing/2014/main" id="{243CCE44-6D1F-B0E4-26B2-3797F9C4CF0F}"/>
                    </a:ext>
                  </a:extLst>
                </p:cNvPr>
                <p:cNvSpPr txBox="1"/>
                <p:nvPr/>
              </p:nvSpPr>
              <p:spPr bwMode="auto">
                <a:xfrm>
                  <a:off x="7480606" y="1808802"/>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58" name="Object 3">
                  <a:extLst>
                    <a:ext uri="{FF2B5EF4-FFF2-40B4-BE49-F238E27FC236}">
                      <a16:creationId xmlns:a16="http://schemas.microsoft.com/office/drawing/2014/main" id="{243CCE44-6D1F-B0E4-26B2-3797F9C4CF0F}"/>
                    </a:ext>
                  </a:extLst>
                </p:cNvPr>
                <p:cNvSpPr txBox="1">
                  <a:spLocks noRot="1" noChangeAspect="1" noMove="1" noResize="1" noEditPoints="1" noAdjustHandles="1" noChangeArrowheads="1" noChangeShapeType="1" noTextEdit="1"/>
                </p:cNvSpPr>
                <p:nvPr/>
              </p:nvSpPr>
              <p:spPr bwMode="auto">
                <a:xfrm>
                  <a:off x="7480606" y="1808802"/>
                  <a:ext cx="458692" cy="394626"/>
                </a:xfrm>
                <a:prstGeom prst="rect">
                  <a:avLst/>
                </a:prstGeom>
                <a:blipFill>
                  <a:blip r:embed="rId21"/>
                  <a:stretch>
                    <a:fillRect/>
                  </a:stretch>
                </a:blipFill>
                <a:ln>
                  <a:noFill/>
                </a:ln>
                <a:effectLst/>
              </p:spPr>
              <p:txBody>
                <a:bodyPr/>
                <a:lstStyle/>
                <a:p>
                  <a:r>
                    <a:rPr lang="en-US">
                      <a:noFill/>
                    </a:rPr>
                    <a:t> </a:t>
                  </a:r>
                </a:p>
              </p:txBody>
            </p:sp>
          </mc:Fallback>
        </mc:AlternateContent>
        <p:cxnSp>
          <p:nvCxnSpPr>
            <p:cNvPr id="231559" name="Straight Connector 231558">
              <a:extLst>
                <a:ext uri="{FF2B5EF4-FFF2-40B4-BE49-F238E27FC236}">
                  <a16:creationId xmlns:a16="http://schemas.microsoft.com/office/drawing/2014/main" id="{665F5ABF-8AC4-CE9A-0EAD-C52930425B6B}"/>
                </a:ext>
              </a:extLst>
            </p:cNvPr>
            <p:cNvCxnSpPr>
              <a:cxnSpLocks/>
            </p:cNvCxnSpPr>
            <p:nvPr/>
          </p:nvCxnSpPr>
          <p:spPr bwMode="auto">
            <a:xfrm>
              <a:off x="6251568" y="261905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563" name="Straight Arrow Connector 231562">
              <a:extLst>
                <a:ext uri="{FF2B5EF4-FFF2-40B4-BE49-F238E27FC236}">
                  <a16:creationId xmlns:a16="http://schemas.microsoft.com/office/drawing/2014/main" id="{769CE5E2-49D5-65FB-5225-18111BCC9BC8}"/>
                </a:ext>
              </a:extLst>
            </p:cNvPr>
            <p:cNvCxnSpPr>
              <a:cxnSpLocks/>
            </p:cNvCxnSpPr>
            <p:nvPr/>
          </p:nvCxnSpPr>
          <p:spPr bwMode="auto">
            <a:xfrm>
              <a:off x="5742548" y="2714175"/>
              <a:ext cx="51892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65" name="Object 3">
                  <a:extLst>
                    <a:ext uri="{FF2B5EF4-FFF2-40B4-BE49-F238E27FC236}">
                      <a16:creationId xmlns:a16="http://schemas.microsoft.com/office/drawing/2014/main" id="{179FE5C3-3D14-902E-41F5-48E0FFEF16A6}"/>
                    </a:ext>
                  </a:extLst>
                </p:cNvPr>
                <p:cNvSpPr txBox="1"/>
                <p:nvPr/>
              </p:nvSpPr>
              <p:spPr bwMode="auto">
                <a:xfrm>
                  <a:off x="5815435" y="2417636"/>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65" name="Object 3">
                  <a:extLst>
                    <a:ext uri="{FF2B5EF4-FFF2-40B4-BE49-F238E27FC236}">
                      <a16:creationId xmlns:a16="http://schemas.microsoft.com/office/drawing/2014/main" id="{179FE5C3-3D14-902E-41F5-48E0FFEF16A6}"/>
                    </a:ext>
                  </a:extLst>
                </p:cNvPr>
                <p:cNvSpPr txBox="1">
                  <a:spLocks noRot="1" noChangeAspect="1" noMove="1" noResize="1" noEditPoints="1" noAdjustHandles="1" noChangeArrowheads="1" noChangeShapeType="1" noTextEdit="1"/>
                </p:cNvSpPr>
                <p:nvPr/>
              </p:nvSpPr>
              <p:spPr bwMode="auto">
                <a:xfrm>
                  <a:off x="5815435" y="2417636"/>
                  <a:ext cx="402392" cy="384175"/>
                </a:xfrm>
                <a:prstGeom prst="rect">
                  <a:avLst/>
                </a:prstGeom>
                <a:blipFill>
                  <a:blip r:embed="rId2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66" name="Object 3">
                  <a:extLst>
                    <a:ext uri="{FF2B5EF4-FFF2-40B4-BE49-F238E27FC236}">
                      <a16:creationId xmlns:a16="http://schemas.microsoft.com/office/drawing/2014/main" id="{E93C9916-8B13-1A7F-C30C-15650F4B99A3}"/>
                    </a:ext>
                  </a:extLst>
                </p:cNvPr>
                <p:cNvSpPr txBox="1"/>
                <p:nvPr/>
              </p:nvSpPr>
              <p:spPr bwMode="auto">
                <a:xfrm>
                  <a:off x="6995428" y="2463685"/>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66" name="Object 3">
                  <a:extLst>
                    <a:ext uri="{FF2B5EF4-FFF2-40B4-BE49-F238E27FC236}">
                      <a16:creationId xmlns:a16="http://schemas.microsoft.com/office/drawing/2014/main" id="{E93C9916-8B13-1A7F-C30C-15650F4B99A3}"/>
                    </a:ext>
                  </a:extLst>
                </p:cNvPr>
                <p:cNvSpPr txBox="1">
                  <a:spLocks noRot="1" noChangeAspect="1" noMove="1" noResize="1" noEditPoints="1" noAdjustHandles="1" noChangeArrowheads="1" noChangeShapeType="1" noTextEdit="1"/>
                </p:cNvSpPr>
                <p:nvPr/>
              </p:nvSpPr>
              <p:spPr bwMode="auto">
                <a:xfrm>
                  <a:off x="6995428" y="2463685"/>
                  <a:ext cx="402392" cy="384175"/>
                </a:xfrm>
                <a:prstGeom prst="rect">
                  <a:avLst/>
                </a:prstGeom>
                <a:blipFill>
                  <a:blip r:embed="rId23"/>
                  <a:stretch>
                    <a:fillRect/>
                  </a:stretch>
                </a:blipFill>
                <a:ln>
                  <a:noFill/>
                </a:ln>
                <a:effectLst/>
              </p:spPr>
              <p:txBody>
                <a:bodyPr/>
                <a:lstStyle/>
                <a:p>
                  <a:r>
                    <a:rPr lang="en-US">
                      <a:noFill/>
                    </a:rPr>
                    <a:t> </a:t>
                  </a:r>
                </a:p>
              </p:txBody>
            </p:sp>
          </mc:Fallback>
        </mc:AlternateContent>
        <p:cxnSp>
          <p:nvCxnSpPr>
            <p:cNvPr id="231567" name="Straight Connector 231566">
              <a:extLst>
                <a:ext uri="{FF2B5EF4-FFF2-40B4-BE49-F238E27FC236}">
                  <a16:creationId xmlns:a16="http://schemas.microsoft.com/office/drawing/2014/main" id="{47A9188F-A97F-D6C7-9406-4034DD11FAB1}"/>
                </a:ext>
              </a:extLst>
            </p:cNvPr>
            <p:cNvCxnSpPr>
              <a:cxnSpLocks/>
            </p:cNvCxnSpPr>
            <p:nvPr/>
          </p:nvCxnSpPr>
          <p:spPr bwMode="auto">
            <a:xfrm>
              <a:off x="6894696" y="265468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568" name="Straight Arrow Connector 231567">
              <a:extLst>
                <a:ext uri="{FF2B5EF4-FFF2-40B4-BE49-F238E27FC236}">
                  <a16:creationId xmlns:a16="http://schemas.microsoft.com/office/drawing/2014/main" id="{911F28DD-D034-E376-605D-0B5A65DC71CB}"/>
                </a:ext>
              </a:extLst>
            </p:cNvPr>
            <p:cNvCxnSpPr>
              <a:cxnSpLocks/>
            </p:cNvCxnSpPr>
            <p:nvPr/>
          </p:nvCxnSpPr>
          <p:spPr bwMode="auto">
            <a:xfrm>
              <a:off x="6890152" y="2750465"/>
              <a:ext cx="58507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p:cxnSp>
          <p:nvCxnSpPr>
            <p:cNvPr id="231625" name="Straight Arrow Connector 231624">
              <a:extLst>
                <a:ext uri="{FF2B5EF4-FFF2-40B4-BE49-F238E27FC236}">
                  <a16:creationId xmlns:a16="http://schemas.microsoft.com/office/drawing/2014/main" id="{3D9EAF22-94B6-79F5-5CCF-A14CE3CEAA94}"/>
                </a:ext>
              </a:extLst>
            </p:cNvPr>
            <p:cNvCxnSpPr>
              <a:cxnSpLocks/>
            </p:cNvCxnSpPr>
            <p:nvPr/>
          </p:nvCxnSpPr>
          <p:spPr bwMode="auto">
            <a:xfrm flipH="1" flipV="1">
              <a:off x="7218902" y="3595331"/>
              <a:ext cx="118408" cy="333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1626" name="Straight Arrow Connector 231625">
              <a:extLst>
                <a:ext uri="{FF2B5EF4-FFF2-40B4-BE49-F238E27FC236}">
                  <a16:creationId xmlns:a16="http://schemas.microsoft.com/office/drawing/2014/main" id="{F43A79C2-8697-21A8-80F0-D1485B0FDE20}"/>
                </a:ext>
              </a:extLst>
            </p:cNvPr>
            <p:cNvCxnSpPr>
              <a:cxnSpLocks/>
              <a:stCxn id="231632" idx="0"/>
            </p:cNvCxnSpPr>
            <p:nvPr/>
          </p:nvCxnSpPr>
          <p:spPr bwMode="auto">
            <a:xfrm flipV="1">
              <a:off x="5906831" y="3497482"/>
              <a:ext cx="22659" cy="3630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31631" name="Object 3">
                  <a:extLst>
                    <a:ext uri="{FF2B5EF4-FFF2-40B4-BE49-F238E27FC236}">
                      <a16:creationId xmlns:a16="http://schemas.microsoft.com/office/drawing/2014/main" id="{EB787E18-2F6C-0CE8-2AA1-FCB7914148F2}"/>
                    </a:ext>
                  </a:extLst>
                </p:cNvPr>
                <p:cNvSpPr txBox="1"/>
                <p:nvPr/>
              </p:nvSpPr>
              <p:spPr bwMode="auto">
                <a:xfrm>
                  <a:off x="7090910" y="397440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𝒌𝒍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1" name="Object 3">
                  <a:extLst>
                    <a:ext uri="{FF2B5EF4-FFF2-40B4-BE49-F238E27FC236}">
                      <a16:creationId xmlns:a16="http://schemas.microsoft.com/office/drawing/2014/main" id="{EB787E18-2F6C-0CE8-2AA1-FCB7914148F2}"/>
                    </a:ext>
                  </a:extLst>
                </p:cNvPr>
                <p:cNvSpPr txBox="1">
                  <a:spLocks noRot="1" noChangeAspect="1" noMove="1" noResize="1" noEditPoints="1" noAdjustHandles="1" noChangeArrowheads="1" noChangeShapeType="1" noTextEdit="1"/>
                </p:cNvSpPr>
                <p:nvPr/>
              </p:nvSpPr>
              <p:spPr bwMode="auto">
                <a:xfrm>
                  <a:off x="7090910" y="3974403"/>
                  <a:ext cx="851993" cy="771060"/>
                </a:xfrm>
                <a:prstGeom prst="rect">
                  <a:avLst/>
                </a:prstGeom>
                <a:blipFill>
                  <a:blip r:embed="rId24"/>
                  <a:stretch>
                    <a:fillRect t="-158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32" name="Object 3">
                  <a:extLst>
                    <a:ext uri="{FF2B5EF4-FFF2-40B4-BE49-F238E27FC236}">
                      <a16:creationId xmlns:a16="http://schemas.microsoft.com/office/drawing/2014/main" id="{0A166AC7-2A72-A786-CE33-151B4998231B}"/>
                    </a:ext>
                  </a:extLst>
                </p:cNvPr>
                <p:cNvSpPr txBox="1"/>
                <p:nvPr/>
              </p:nvSpPr>
              <p:spPr bwMode="auto">
                <a:xfrm>
                  <a:off x="5480834" y="3860564"/>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𝒋𝒌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2" name="Object 3">
                  <a:extLst>
                    <a:ext uri="{FF2B5EF4-FFF2-40B4-BE49-F238E27FC236}">
                      <a16:creationId xmlns:a16="http://schemas.microsoft.com/office/drawing/2014/main" id="{0A166AC7-2A72-A786-CE33-151B4998231B}"/>
                    </a:ext>
                  </a:extLst>
                </p:cNvPr>
                <p:cNvSpPr txBox="1">
                  <a:spLocks noRot="1" noChangeAspect="1" noMove="1" noResize="1" noEditPoints="1" noAdjustHandles="1" noChangeArrowheads="1" noChangeShapeType="1" noTextEdit="1"/>
                </p:cNvSpPr>
                <p:nvPr/>
              </p:nvSpPr>
              <p:spPr bwMode="auto">
                <a:xfrm>
                  <a:off x="5480834" y="3860564"/>
                  <a:ext cx="851993" cy="771060"/>
                </a:xfrm>
                <a:prstGeom prst="rect">
                  <a:avLst/>
                </a:prstGeom>
                <a:blipFill>
                  <a:blip r:embed="rId25"/>
                  <a:stretch>
                    <a:fillRect t="-787"/>
                  </a:stretch>
                </a:blipFill>
                <a:ln>
                  <a:noFill/>
                </a:ln>
                <a:effectLst/>
              </p:spPr>
              <p:txBody>
                <a:bodyPr/>
                <a:lstStyle/>
                <a:p>
                  <a:r>
                    <a:rPr lang="en-US">
                      <a:noFill/>
                    </a:rPr>
                    <a:t> </a:t>
                  </a:r>
                </a:p>
              </p:txBody>
            </p:sp>
          </mc:Fallback>
        </mc:AlternateContent>
      </p:grpSp>
      <p:grpSp>
        <p:nvGrpSpPr>
          <p:cNvPr id="4" name="Group 3"/>
          <p:cNvGrpSpPr/>
          <p:nvPr/>
        </p:nvGrpSpPr>
        <p:grpSpPr>
          <a:xfrm>
            <a:off x="8165340" y="1588091"/>
            <a:ext cx="4272653" cy="3958783"/>
            <a:chOff x="8165340" y="1588091"/>
            <a:chExt cx="4272653" cy="3958783"/>
          </a:xfrm>
        </p:grpSpPr>
        <p:sp>
          <p:nvSpPr>
            <p:cNvPr id="231442" name="Arc 231441">
              <a:extLst>
                <a:ext uri="{FF2B5EF4-FFF2-40B4-BE49-F238E27FC236}">
                  <a16:creationId xmlns:a16="http://schemas.microsoft.com/office/drawing/2014/main" id="{4815FC08-A1B4-4E53-9159-74D8821EB7CD}"/>
                </a:ext>
              </a:extLst>
            </p:cNvPr>
            <p:cNvSpPr/>
            <p:nvPr/>
          </p:nvSpPr>
          <p:spPr bwMode="auto">
            <a:xfrm>
              <a:off x="8165340" y="2801812"/>
              <a:ext cx="2051911" cy="2258538"/>
            </a:xfrm>
            <a:prstGeom prst="arc">
              <a:avLst>
                <a:gd name="adj1" fmla="val 16927096"/>
                <a:gd name="adj2" fmla="val 19389400"/>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446" name="Arc 231445">
              <a:extLst>
                <a:ext uri="{FF2B5EF4-FFF2-40B4-BE49-F238E27FC236}">
                  <a16:creationId xmlns:a16="http://schemas.microsoft.com/office/drawing/2014/main" id="{834A9F2F-15F7-B71E-296D-E4D9B1F63BF0}"/>
                </a:ext>
              </a:extLst>
            </p:cNvPr>
            <p:cNvSpPr/>
            <p:nvPr/>
          </p:nvSpPr>
          <p:spPr bwMode="auto">
            <a:xfrm>
              <a:off x="10160707" y="1588091"/>
              <a:ext cx="2277286" cy="2637827"/>
            </a:xfrm>
            <a:prstGeom prst="arc">
              <a:avLst>
                <a:gd name="adj1" fmla="val 5127994"/>
                <a:gd name="adj2" fmla="val 8658658"/>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31646" name="Group 231645">
              <a:extLst>
                <a:ext uri="{FF2B5EF4-FFF2-40B4-BE49-F238E27FC236}">
                  <a16:creationId xmlns:a16="http://schemas.microsoft.com/office/drawing/2014/main" id="{D914B86D-CB70-BA56-B93A-705C21C42986}"/>
                </a:ext>
              </a:extLst>
            </p:cNvPr>
            <p:cNvGrpSpPr/>
            <p:nvPr/>
          </p:nvGrpSpPr>
          <p:grpSpPr>
            <a:xfrm>
              <a:off x="8997897" y="1796876"/>
              <a:ext cx="2466867" cy="3749998"/>
              <a:chOff x="8997897" y="1796876"/>
              <a:chExt cx="2466867" cy="3749998"/>
            </a:xfrm>
          </p:grpSpPr>
          <p:cxnSp>
            <p:nvCxnSpPr>
              <p:cNvPr id="32" name="Straight Connector 31">
                <a:extLst>
                  <a:ext uri="{FF2B5EF4-FFF2-40B4-BE49-F238E27FC236}">
                    <a16:creationId xmlns:a16="http://schemas.microsoft.com/office/drawing/2014/main" id="{82AFDFD5-B62D-FA0A-98CF-976AD0FE5BDB}"/>
                  </a:ext>
                </a:extLst>
              </p:cNvPr>
              <p:cNvCxnSpPr>
                <a:cxnSpLocks/>
              </p:cNvCxnSpPr>
              <p:nvPr/>
            </p:nvCxnSpPr>
            <p:spPr bwMode="auto">
              <a:xfrm>
                <a:off x="10820398" y="4243750"/>
                <a:ext cx="60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3FFA7BC5-9E80-450B-43F2-EF41DE15865A}"/>
                  </a:ext>
                </a:extLst>
              </p:cNvPr>
              <p:cNvCxnSpPr>
                <a:cxnSpLocks/>
              </p:cNvCxnSpPr>
              <p:nvPr/>
            </p:nvCxnSpPr>
            <p:spPr bwMode="auto">
              <a:xfrm>
                <a:off x="9747734" y="2901454"/>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41C84CC8-4589-9002-34F8-41673311AA33}"/>
                  </a:ext>
                </a:extLst>
              </p:cNvPr>
              <p:cNvCxnSpPr>
                <a:cxnSpLocks/>
              </p:cNvCxnSpPr>
              <p:nvPr/>
            </p:nvCxnSpPr>
            <p:spPr bwMode="auto">
              <a:xfrm>
                <a:off x="9009184" y="2706859"/>
                <a:ext cx="738550" cy="19459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5" name="Oval 44">
                <a:extLst>
                  <a:ext uri="{FF2B5EF4-FFF2-40B4-BE49-F238E27FC236}">
                    <a16:creationId xmlns:a16="http://schemas.microsoft.com/office/drawing/2014/main" id="{25522B69-6D49-8AB0-59BF-9C99F079C695}"/>
                  </a:ext>
                </a:extLst>
              </p:cNvPr>
              <p:cNvSpPr/>
              <p:nvPr/>
            </p:nvSpPr>
            <p:spPr bwMode="auto">
              <a:xfrm>
                <a:off x="9708479" y="287053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6" name="Oval 45">
                <a:extLst>
                  <a:ext uri="{FF2B5EF4-FFF2-40B4-BE49-F238E27FC236}">
                    <a16:creationId xmlns:a16="http://schemas.microsoft.com/office/drawing/2014/main" id="{8FD3D0B9-AA07-BCA5-B891-428EAD8F6F75}"/>
                  </a:ext>
                </a:extLst>
              </p:cNvPr>
              <p:cNvSpPr/>
              <p:nvPr/>
            </p:nvSpPr>
            <p:spPr bwMode="auto">
              <a:xfrm>
                <a:off x="8997897" y="268404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Oval 49">
                <a:extLst>
                  <a:ext uri="{FF2B5EF4-FFF2-40B4-BE49-F238E27FC236}">
                    <a16:creationId xmlns:a16="http://schemas.microsoft.com/office/drawing/2014/main" id="{9E07BD25-BD87-1EDE-D007-E2FA81771855}"/>
                  </a:ext>
                </a:extLst>
              </p:cNvPr>
              <p:cNvSpPr/>
              <p:nvPr/>
            </p:nvSpPr>
            <p:spPr bwMode="auto">
              <a:xfrm>
                <a:off x="10784483" y="41857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Oval 50">
                <a:extLst>
                  <a:ext uri="{FF2B5EF4-FFF2-40B4-BE49-F238E27FC236}">
                    <a16:creationId xmlns:a16="http://schemas.microsoft.com/office/drawing/2014/main" id="{0C3AEF07-D3CA-46C8-E041-6850A2AC4655}"/>
                  </a:ext>
                </a:extLst>
              </p:cNvPr>
              <p:cNvSpPr/>
              <p:nvPr/>
            </p:nvSpPr>
            <p:spPr bwMode="auto">
              <a:xfrm>
                <a:off x="11386255" y="420449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31430" name="Straight Connector 231429">
                <a:extLst>
                  <a:ext uri="{FF2B5EF4-FFF2-40B4-BE49-F238E27FC236}">
                    <a16:creationId xmlns:a16="http://schemas.microsoft.com/office/drawing/2014/main" id="{8B883922-4835-C093-81E7-219398C104F6}"/>
                  </a:ext>
                </a:extLst>
              </p:cNvPr>
              <p:cNvCxnSpPr>
                <a:cxnSpLocks/>
              </p:cNvCxnSpPr>
              <p:nvPr/>
            </p:nvCxnSpPr>
            <p:spPr bwMode="auto">
              <a:xfrm>
                <a:off x="9246811" y="2762557"/>
                <a:ext cx="197282" cy="52125"/>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31435" name="Straight Connector 231434">
                <a:extLst>
                  <a:ext uri="{FF2B5EF4-FFF2-40B4-BE49-F238E27FC236}">
                    <a16:creationId xmlns:a16="http://schemas.microsoft.com/office/drawing/2014/main" id="{221F3000-D1BB-353B-0F9B-38AB5E2A7AB3}"/>
                  </a:ext>
                </a:extLst>
              </p:cNvPr>
              <p:cNvCxnSpPr>
                <a:cxnSpLocks/>
              </p:cNvCxnSpPr>
              <p:nvPr/>
            </p:nvCxnSpPr>
            <p:spPr bwMode="auto">
              <a:xfrm>
                <a:off x="10058081" y="3288241"/>
                <a:ext cx="255345" cy="337119"/>
              </a:xfrm>
              <a:prstGeom prst="line">
                <a:avLst/>
              </a:prstGeom>
              <a:solidFill>
                <a:schemeClr val="accent1"/>
              </a:solidFill>
              <a:ln w="666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31512" name="Object 3">
                    <a:extLst>
                      <a:ext uri="{FF2B5EF4-FFF2-40B4-BE49-F238E27FC236}">
                        <a16:creationId xmlns:a16="http://schemas.microsoft.com/office/drawing/2014/main" id="{5F2EC339-CB95-0518-CBB0-A30169729666}"/>
                      </a:ext>
                    </a:extLst>
                  </p:cNvPr>
                  <p:cNvSpPr txBox="1"/>
                  <p:nvPr/>
                </p:nvSpPr>
                <p:spPr bwMode="auto">
                  <a:xfrm>
                    <a:off x="9298725" y="2477583"/>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2" name="Object 3">
                    <a:extLst>
                      <a:ext uri="{FF2B5EF4-FFF2-40B4-BE49-F238E27FC236}">
                        <a16:creationId xmlns:a16="http://schemas.microsoft.com/office/drawing/2014/main" id="{5F2EC339-CB95-0518-CBB0-A30169729666}"/>
                      </a:ext>
                    </a:extLst>
                  </p:cNvPr>
                  <p:cNvSpPr txBox="1">
                    <a:spLocks noRot="1" noChangeAspect="1" noMove="1" noResize="1" noEditPoints="1" noAdjustHandles="1" noChangeArrowheads="1" noChangeShapeType="1" noTextEdit="1"/>
                  </p:cNvSpPr>
                  <p:nvPr/>
                </p:nvSpPr>
                <p:spPr bwMode="auto">
                  <a:xfrm>
                    <a:off x="9298725" y="2477583"/>
                    <a:ext cx="547545" cy="330171"/>
                  </a:xfrm>
                  <a:prstGeom prst="rect">
                    <a:avLst/>
                  </a:prstGeom>
                  <a:blipFill>
                    <a:blip r:embed="rId2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6" name="Object 3">
                    <a:extLst>
                      <a:ext uri="{FF2B5EF4-FFF2-40B4-BE49-F238E27FC236}">
                        <a16:creationId xmlns:a16="http://schemas.microsoft.com/office/drawing/2014/main" id="{F97723EF-0DE5-9F74-2C58-2C494F27D38B}"/>
                      </a:ext>
                    </a:extLst>
                  </p:cNvPr>
                  <p:cNvSpPr txBox="1"/>
                  <p:nvPr/>
                </p:nvSpPr>
                <p:spPr bwMode="auto">
                  <a:xfrm>
                    <a:off x="10851458" y="3835007"/>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6" name="Object 3">
                    <a:extLst>
                      <a:ext uri="{FF2B5EF4-FFF2-40B4-BE49-F238E27FC236}">
                        <a16:creationId xmlns:a16="http://schemas.microsoft.com/office/drawing/2014/main" id="{F97723EF-0DE5-9F74-2C58-2C494F27D38B}"/>
                      </a:ext>
                    </a:extLst>
                  </p:cNvPr>
                  <p:cNvSpPr txBox="1">
                    <a:spLocks noRot="1" noChangeAspect="1" noMove="1" noResize="1" noEditPoints="1" noAdjustHandles="1" noChangeArrowheads="1" noChangeShapeType="1" noTextEdit="1"/>
                  </p:cNvSpPr>
                  <p:nvPr/>
                </p:nvSpPr>
                <p:spPr bwMode="auto">
                  <a:xfrm>
                    <a:off x="10851458" y="3835007"/>
                    <a:ext cx="547545" cy="330171"/>
                  </a:xfrm>
                  <a:prstGeom prst="rect">
                    <a:avLst/>
                  </a:prstGeom>
                  <a:blipFill>
                    <a:blip r:embed="rId27"/>
                    <a:stretch>
                      <a:fillRect/>
                    </a:stretch>
                  </a:blipFill>
                  <a:ln>
                    <a:noFill/>
                  </a:ln>
                  <a:effectLst/>
                </p:spPr>
                <p:txBody>
                  <a:bodyPr/>
                  <a:lstStyle/>
                  <a:p>
                    <a:r>
                      <a:rPr lang="en-US">
                        <a:noFill/>
                      </a:rPr>
                      <a:t> </a:t>
                    </a:r>
                  </a:p>
                </p:txBody>
              </p:sp>
            </mc:Fallback>
          </mc:AlternateContent>
          <p:cxnSp>
            <p:nvCxnSpPr>
              <p:cNvPr id="231573" name="Straight Connector 231572">
                <a:extLst>
                  <a:ext uri="{FF2B5EF4-FFF2-40B4-BE49-F238E27FC236}">
                    <a16:creationId xmlns:a16="http://schemas.microsoft.com/office/drawing/2014/main" id="{E09B6DC4-8924-C1B8-D7AC-A28648A69C79}"/>
                  </a:ext>
                </a:extLst>
              </p:cNvPr>
              <p:cNvCxnSpPr>
                <a:cxnSpLocks/>
                <a:stCxn id="51" idx="4"/>
              </p:cNvCxnSpPr>
              <p:nvPr/>
            </p:nvCxnSpPr>
            <p:spPr bwMode="auto">
              <a:xfrm>
                <a:off x="11425510" y="4282999"/>
                <a:ext cx="26701" cy="1229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575" name="Straight Connector 231574">
                <a:extLst>
                  <a:ext uri="{FF2B5EF4-FFF2-40B4-BE49-F238E27FC236}">
                    <a16:creationId xmlns:a16="http://schemas.microsoft.com/office/drawing/2014/main" id="{ED83D57F-AC16-A6D0-E8BD-CB06CB1078E9}"/>
                  </a:ext>
                </a:extLst>
              </p:cNvPr>
              <p:cNvCxnSpPr>
                <a:cxnSpLocks/>
              </p:cNvCxnSpPr>
              <p:nvPr/>
            </p:nvCxnSpPr>
            <p:spPr bwMode="auto">
              <a:xfrm>
                <a:off x="9749127" y="2924265"/>
                <a:ext cx="77116" cy="262260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77" name="Straight Arrow Connector 231576">
                <a:extLst>
                  <a:ext uri="{FF2B5EF4-FFF2-40B4-BE49-F238E27FC236}">
                    <a16:creationId xmlns:a16="http://schemas.microsoft.com/office/drawing/2014/main" id="{3F2ADC2D-46ED-93E8-F0F2-97F57676F216}"/>
                  </a:ext>
                </a:extLst>
              </p:cNvPr>
              <p:cNvCxnSpPr>
                <a:cxnSpLocks/>
              </p:cNvCxnSpPr>
              <p:nvPr/>
            </p:nvCxnSpPr>
            <p:spPr bwMode="auto">
              <a:xfrm flipV="1">
                <a:off x="9826243" y="5463881"/>
                <a:ext cx="1599266" cy="4933"/>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231582" name="Straight Connector 231581">
                <a:extLst>
                  <a:ext uri="{FF2B5EF4-FFF2-40B4-BE49-F238E27FC236}">
                    <a16:creationId xmlns:a16="http://schemas.microsoft.com/office/drawing/2014/main" id="{984D536D-C215-DEE6-0A90-EC96203C628F}"/>
                  </a:ext>
                </a:extLst>
              </p:cNvPr>
              <p:cNvCxnSpPr>
                <a:cxnSpLocks/>
              </p:cNvCxnSpPr>
              <p:nvPr/>
            </p:nvCxnSpPr>
            <p:spPr bwMode="auto">
              <a:xfrm>
                <a:off x="10285849" y="3626724"/>
                <a:ext cx="63492" cy="153964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84" name="Straight Arrow Connector 231583">
                <a:extLst>
                  <a:ext uri="{FF2B5EF4-FFF2-40B4-BE49-F238E27FC236}">
                    <a16:creationId xmlns:a16="http://schemas.microsoft.com/office/drawing/2014/main" id="{CF410EAB-F228-382B-2EF8-13681BFE062F}"/>
                  </a:ext>
                </a:extLst>
              </p:cNvPr>
              <p:cNvCxnSpPr>
                <a:cxnSpLocks/>
              </p:cNvCxnSpPr>
              <p:nvPr/>
            </p:nvCxnSpPr>
            <p:spPr bwMode="auto">
              <a:xfrm flipV="1">
                <a:off x="10406420" y="5118224"/>
                <a:ext cx="1045791" cy="9037"/>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592" name="Straight Connector 231591">
                <a:extLst>
                  <a:ext uri="{FF2B5EF4-FFF2-40B4-BE49-F238E27FC236}">
                    <a16:creationId xmlns:a16="http://schemas.microsoft.com/office/drawing/2014/main" id="{1300940C-40F9-1623-B560-7EB562DBF58D}"/>
                  </a:ext>
                </a:extLst>
              </p:cNvPr>
              <p:cNvCxnSpPr>
                <a:cxnSpLocks/>
              </p:cNvCxnSpPr>
              <p:nvPr/>
            </p:nvCxnSpPr>
            <p:spPr bwMode="auto">
              <a:xfrm>
                <a:off x="10829794" y="4235569"/>
                <a:ext cx="4895" cy="55608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97" name="Straight Arrow Connector 231596">
                <a:extLst>
                  <a:ext uri="{FF2B5EF4-FFF2-40B4-BE49-F238E27FC236}">
                    <a16:creationId xmlns:a16="http://schemas.microsoft.com/office/drawing/2014/main" id="{014970F1-CD74-BEE4-2070-4B09C57D9B2A}"/>
                  </a:ext>
                </a:extLst>
              </p:cNvPr>
              <p:cNvCxnSpPr>
                <a:cxnSpLocks/>
              </p:cNvCxnSpPr>
              <p:nvPr/>
            </p:nvCxnSpPr>
            <p:spPr bwMode="auto">
              <a:xfrm>
                <a:off x="10349341" y="4735229"/>
                <a:ext cx="47105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599" name="Straight Arrow Connector 231598">
                <a:extLst>
                  <a:ext uri="{FF2B5EF4-FFF2-40B4-BE49-F238E27FC236}">
                    <a16:creationId xmlns:a16="http://schemas.microsoft.com/office/drawing/2014/main" id="{71DC0C6A-2F46-3249-27EF-C6FB0226AD1C}"/>
                  </a:ext>
                </a:extLst>
              </p:cNvPr>
              <p:cNvCxnSpPr>
                <a:cxnSpLocks/>
              </p:cNvCxnSpPr>
              <p:nvPr/>
            </p:nvCxnSpPr>
            <p:spPr bwMode="auto">
              <a:xfrm>
                <a:off x="10851458" y="4735229"/>
                <a:ext cx="53479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601" name="Straight Connector 231600">
                <a:extLst>
                  <a:ext uri="{FF2B5EF4-FFF2-40B4-BE49-F238E27FC236}">
                    <a16:creationId xmlns:a16="http://schemas.microsoft.com/office/drawing/2014/main" id="{3EE38E7A-EC40-F507-734B-DADCA924C250}"/>
                  </a:ext>
                </a:extLst>
              </p:cNvPr>
              <p:cNvCxnSpPr>
                <a:cxnSpLocks/>
              </p:cNvCxnSpPr>
              <p:nvPr/>
            </p:nvCxnSpPr>
            <p:spPr bwMode="auto">
              <a:xfrm>
                <a:off x="9747733" y="2093418"/>
                <a:ext cx="0" cy="7922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603" name="Straight Connector 231602">
                <a:extLst>
                  <a:ext uri="{FF2B5EF4-FFF2-40B4-BE49-F238E27FC236}">
                    <a16:creationId xmlns:a16="http://schemas.microsoft.com/office/drawing/2014/main" id="{847BDE88-5D88-3822-A999-BDB16F68C970}"/>
                  </a:ext>
                </a:extLst>
              </p:cNvPr>
              <p:cNvCxnSpPr>
                <a:cxnSpLocks/>
              </p:cNvCxnSpPr>
              <p:nvPr/>
            </p:nvCxnSpPr>
            <p:spPr bwMode="auto">
              <a:xfrm>
                <a:off x="10784483" y="2093418"/>
                <a:ext cx="45311" cy="20912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605" name="Straight Arrow Connector 231604">
                <a:extLst>
                  <a:ext uri="{FF2B5EF4-FFF2-40B4-BE49-F238E27FC236}">
                    <a16:creationId xmlns:a16="http://schemas.microsoft.com/office/drawing/2014/main" id="{69DEC1FB-7072-4134-D77C-0F8606C154AA}"/>
                  </a:ext>
                </a:extLst>
              </p:cNvPr>
              <p:cNvCxnSpPr>
                <a:cxnSpLocks/>
              </p:cNvCxnSpPr>
              <p:nvPr/>
            </p:nvCxnSpPr>
            <p:spPr bwMode="auto">
              <a:xfrm>
                <a:off x="9747733" y="2169813"/>
                <a:ext cx="1036750"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607" name="Object 3">
                    <a:extLst>
                      <a:ext uri="{FF2B5EF4-FFF2-40B4-BE49-F238E27FC236}">
                        <a16:creationId xmlns:a16="http://schemas.microsoft.com/office/drawing/2014/main" id="{9B9F9379-8E4D-8580-5FF3-CA8C293C08F0}"/>
                      </a:ext>
                    </a:extLst>
                  </p:cNvPr>
                  <p:cNvSpPr txBox="1"/>
                  <p:nvPr/>
                </p:nvSpPr>
                <p:spPr bwMode="auto">
                  <a:xfrm>
                    <a:off x="10469550" y="5189308"/>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7" name="Object 3">
                    <a:extLst>
                      <a:ext uri="{FF2B5EF4-FFF2-40B4-BE49-F238E27FC236}">
                        <a16:creationId xmlns:a16="http://schemas.microsoft.com/office/drawing/2014/main" id="{9B9F9379-8E4D-8580-5FF3-CA8C293C08F0}"/>
                      </a:ext>
                    </a:extLst>
                  </p:cNvPr>
                  <p:cNvSpPr txBox="1">
                    <a:spLocks noRot="1" noChangeAspect="1" noMove="1" noResize="1" noEditPoints="1" noAdjustHandles="1" noChangeArrowheads="1" noChangeShapeType="1" noTextEdit="1"/>
                  </p:cNvSpPr>
                  <p:nvPr/>
                </p:nvSpPr>
                <p:spPr bwMode="auto">
                  <a:xfrm>
                    <a:off x="10469550" y="5189308"/>
                    <a:ext cx="553579" cy="314851"/>
                  </a:xfrm>
                  <a:prstGeom prst="rect">
                    <a:avLst/>
                  </a:prstGeom>
                  <a:blipFill>
                    <a:blip r:embed="rId28"/>
                    <a:stretch>
                      <a:fillRect r="-989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09" name="Object 3">
                    <a:extLst>
                      <a:ext uri="{FF2B5EF4-FFF2-40B4-BE49-F238E27FC236}">
                        <a16:creationId xmlns:a16="http://schemas.microsoft.com/office/drawing/2014/main" id="{9BD9CD4C-E8ED-0EF2-8673-264C32A9C81E}"/>
                      </a:ext>
                    </a:extLst>
                  </p:cNvPr>
                  <p:cNvSpPr txBox="1"/>
                  <p:nvPr/>
                </p:nvSpPr>
                <p:spPr bwMode="auto">
                  <a:xfrm>
                    <a:off x="10686619" y="482182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9" name="Object 3">
                    <a:extLst>
                      <a:ext uri="{FF2B5EF4-FFF2-40B4-BE49-F238E27FC236}">
                        <a16:creationId xmlns:a16="http://schemas.microsoft.com/office/drawing/2014/main" id="{9BD9CD4C-E8ED-0EF2-8673-264C32A9C81E}"/>
                      </a:ext>
                    </a:extLst>
                  </p:cNvPr>
                  <p:cNvSpPr txBox="1">
                    <a:spLocks noRot="1" noChangeAspect="1" noMove="1" noResize="1" noEditPoints="1" noAdjustHandles="1" noChangeArrowheads="1" noChangeShapeType="1" noTextEdit="1"/>
                  </p:cNvSpPr>
                  <p:nvPr/>
                </p:nvSpPr>
                <p:spPr bwMode="auto">
                  <a:xfrm>
                    <a:off x="10686619" y="4821826"/>
                    <a:ext cx="458692" cy="394626"/>
                  </a:xfrm>
                  <a:prstGeom prst="rect">
                    <a:avLst/>
                  </a:prstGeom>
                  <a:blipFill>
                    <a:blip r:embed="rId2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10" name="Object 3">
                    <a:extLst>
                      <a:ext uri="{FF2B5EF4-FFF2-40B4-BE49-F238E27FC236}">
                        <a16:creationId xmlns:a16="http://schemas.microsoft.com/office/drawing/2014/main" id="{4D55A34B-D119-BEB5-FBC1-8641A24F6B36}"/>
                      </a:ext>
                    </a:extLst>
                  </p:cNvPr>
                  <p:cNvSpPr txBox="1"/>
                  <p:nvPr/>
                </p:nvSpPr>
                <p:spPr bwMode="auto">
                  <a:xfrm>
                    <a:off x="10424198" y="4301299"/>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0" name="Object 3">
                    <a:extLst>
                      <a:ext uri="{FF2B5EF4-FFF2-40B4-BE49-F238E27FC236}">
                        <a16:creationId xmlns:a16="http://schemas.microsoft.com/office/drawing/2014/main" id="{4D55A34B-D119-BEB5-FBC1-8641A24F6B36}"/>
                      </a:ext>
                    </a:extLst>
                  </p:cNvPr>
                  <p:cNvSpPr txBox="1">
                    <a:spLocks noRot="1" noChangeAspect="1" noMove="1" noResize="1" noEditPoints="1" noAdjustHandles="1" noChangeArrowheads="1" noChangeShapeType="1" noTextEdit="1"/>
                  </p:cNvSpPr>
                  <p:nvPr/>
                </p:nvSpPr>
                <p:spPr bwMode="auto">
                  <a:xfrm>
                    <a:off x="10424198" y="4301299"/>
                    <a:ext cx="476633" cy="522820"/>
                  </a:xfrm>
                  <a:prstGeom prst="rect">
                    <a:avLst/>
                  </a:prstGeom>
                  <a:blipFill>
                    <a:blip r:embed="rId3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11" name="Object 3">
                    <a:extLst>
                      <a:ext uri="{FF2B5EF4-FFF2-40B4-BE49-F238E27FC236}">
                        <a16:creationId xmlns:a16="http://schemas.microsoft.com/office/drawing/2014/main" id="{915D31D7-92D3-7F3B-B71E-0133E8ABD9D6}"/>
                      </a:ext>
                    </a:extLst>
                  </p:cNvPr>
                  <p:cNvSpPr txBox="1"/>
                  <p:nvPr/>
                </p:nvSpPr>
                <p:spPr bwMode="auto">
                  <a:xfrm>
                    <a:off x="10975578" y="4322247"/>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1" name="Object 3">
                    <a:extLst>
                      <a:ext uri="{FF2B5EF4-FFF2-40B4-BE49-F238E27FC236}">
                        <a16:creationId xmlns:a16="http://schemas.microsoft.com/office/drawing/2014/main" id="{915D31D7-92D3-7F3B-B71E-0133E8ABD9D6}"/>
                      </a:ext>
                    </a:extLst>
                  </p:cNvPr>
                  <p:cNvSpPr txBox="1">
                    <a:spLocks noRot="1" noChangeAspect="1" noMove="1" noResize="1" noEditPoints="1" noAdjustHandles="1" noChangeArrowheads="1" noChangeShapeType="1" noTextEdit="1"/>
                  </p:cNvSpPr>
                  <p:nvPr/>
                </p:nvSpPr>
                <p:spPr bwMode="auto">
                  <a:xfrm>
                    <a:off x="10975578" y="4322247"/>
                    <a:ext cx="476633" cy="522820"/>
                  </a:xfrm>
                  <a:prstGeom prst="rect">
                    <a:avLst/>
                  </a:prstGeom>
                  <a:blipFill>
                    <a:blip r:embed="rId3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12" name="Object 3">
                    <a:extLst>
                      <a:ext uri="{FF2B5EF4-FFF2-40B4-BE49-F238E27FC236}">
                        <a16:creationId xmlns:a16="http://schemas.microsoft.com/office/drawing/2014/main" id="{B324BAC3-1788-BB24-D52B-5A4330239BA6}"/>
                      </a:ext>
                    </a:extLst>
                  </p:cNvPr>
                  <p:cNvSpPr txBox="1"/>
                  <p:nvPr/>
                </p:nvSpPr>
                <p:spPr bwMode="auto">
                  <a:xfrm>
                    <a:off x="9800704" y="1796876"/>
                    <a:ext cx="1399127" cy="413947"/>
                  </a:xfrm>
                  <a:prstGeom prst="rect">
                    <a:avLst/>
                  </a:prstGeom>
                  <a:noFill/>
                  <a:ln>
                    <a:noFill/>
                  </a:ln>
                  <a:effectLst/>
                </p:spPr>
                <p:txBody>
                  <a:bodyPr>
                    <a:normAutofit/>
                  </a:bodyPr>
                  <a:lstStyle/>
                  <a:p>
                    <a14:m>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a14:m>
                    <a:r>
                      <a:rPr lang="en-US" sz="1200" dirty="0">
                        <a:latin typeface="Arial" panose="020B0604020202020204" pitchFamily="34" charset="0"/>
                        <a:cs typeface="Arial" panose="020B0604020202020204" pitchFamily="34" charset="0"/>
                      </a:rPr>
                      <a:t>- </a:t>
                    </a:r>
                    <a14:m>
                      <m:oMath xmlns:m="http://schemas.openxmlformats.org/officeDocument/2006/math">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𝒏</m:t>
                                </m:r>
                              </m:sub>
                            </m:sSub>
                          </m:num>
                          <m:den>
                            <m:r>
                              <a:rPr lang="en-US" sz="1200" b="1" i="1">
                                <a:solidFill>
                                  <a:schemeClr val="accent1">
                                    <a:lumMod val="50000"/>
                                  </a:schemeClr>
                                </a:solidFill>
                                <a:latin typeface="Cambria Math" panose="02040503050406030204" pitchFamily="18" charset="0"/>
                              </a:rPr>
                              <m:t>𝟐</m:t>
                            </m:r>
                          </m:den>
                        </m:f>
                      </m:oMath>
                    </a14:m>
                    <a:r>
                      <a:rPr lang="en-US" sz="1200" dirty="0">
                        <a:latin typeface="Arial" panose="020B0604020202020204" pitchFamily="34" charset="0"/>
                        <a:cs typeface="Arial" panose="020B0604020202020204" pitchFamily="34" charset="0"/>
                      </a:rPr>
                      <a:t> </a:t>
                    </a:r>
                  </a:p>
                </p:txBody>
              </p:sp>
            </mc:Choice>
            <mc:Fallback xmlns="">
              <p:sp>
                <p:nvSpPr>
                  <p:cNvPr id="231612" name="Object 3">
                    <a:extLst>
                      <a:ext uri="{FF2B5EF4-FFF2-40B4-BE49-F238E27FC236}">
                        <a16:creationId xmlns:a16="http://schemas.microsoft.com/office/drawing/2014/main" id="{B324BAC3-1788-BB24-D52B-5A4330239BA6}"/>
                      </a:ext>
                    </a:extLst>
                  </p:cNvPr>
                  <p:cNvSpPr txBox="1">
                    <a:spLocks noRot="1" noChangeAspect="1" noMove="1" noResize="1" noEditPoints="1" noAdjustHandles="1" noChangeArrowheads="1" noChangeShapeType="1" noTextEdit="1"/>
                  </p:cNvSpPr>
                  <p:nvPr/>
                </p:nvSpPr>
                <p:spPr bwMode="auto">
                  <a:xfrm>
                    <a:off x="9800704" y="1796876"/>
                    <a:ext cx="1399127" cy="413947"/>
                  </a:xfrm>
                  <a:prstGeom prst="rect">
                    <a:avLst/>
                  </a:prstGeom>
                  <a:blipFill>
                    <a:blip r:embed="rId32"/>
                    <a:stretch>
                      <a:fillRect/>
                    </a:stretch>
                  </a:blipFill>
                  <a:ln>
                    <a:noFill/>
                  </a:ln>
                  <a:effectLst/>
                </p:spPr>
                <p:txBody>
                  <a:bodyPr/>
                  <a:lstStyle/>
                  <a:p>
                    <a:r>
                      <a:rPr lang="en-US">
                        <a:noFill/>
                      </a:rPr>
                      <a:t> </a:t>
                    </a:r>
                  </a:p>
                </p:txBody>
              </p:sp>
            </mc:Fallback>
          </mc:AlternateContent>
          <p:cxnSp>
            <p:nvCxnSpPr>
              <p:cNvPr id="231624" name="Straight Arrow Connector 231623">
                <a:extLst>
                  <a:ext uri="{FF2B5EF4-FFF2-40B4-BE49-F238E27FC236}">
                    <a16:creationId xmlns:a16="http://schemas.microsoft.com/office/drawing/2014/main" id="{FF6AC8D5-DE65-0E9F-5786-6EAFBE534AC8}"/>
                  </a:ext>
                </a:extLst>
              </p:cNvPr>
              <p:cNvCxnSpPr>
                <a:cxnSpLocks/>
              </p:cNvCxnSpPr>
              <p:nvPr/>
            </p:nvCxnSpPr>
            <p:spPr bwMode="auto">
              <a:xfrm flipV="1">
                <a:off x="9602918" y="3479158"/>
                <a:ext cx="537157" cy="4494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31633" name="Object 3">
                    <a:extLst>
                      <a:ext uri="{FF2B5EF4-FFF2-40B4-BE49-F238E27FC236}">
                        <a16:creationId xmlns:a16="http://schemas.microsoft.com/office/drawing/2014/main" id="{2AECD266-51FF-01B1-B6CF-2DAFC8347C29}"/>
                      </a:ext>
                    </a:extLst>
                  </p:cNvPr>
                  <p:cNvSpPr txBox="1"/>
                  <p:nvPr/>
                </p:nvSpPr>
                <p:spPr bwMode="auto">
                  <a:xfrm>
                    <a:off x="9114008" y="3945609"/>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3" name="Object 3">
                    <a:extLst>
                      <a:ext uri="{FF2B5EF4-FFF2-40B4-BE49-F238E27FC236}">
                        <a16:creationId xmlns:a16="http://schemas.microsoft.com/office/drawing/2014/main" id="{2AECD266-51FF-01B1-B6CF-2DAFC8347C29}"/>
                      </a:ext>
                    </a:extLst>
                  </p:cNvPr>
                  <p:cNvSpPr txBox="1">
                    <a:spLocks noRot="1" noChangeAspect="1" noMove="1" noResize="1" noEditPoints="1" noAdjustHandles="1" noChangeArrowheads="1" noChangeShapeType="1" noTextEdit="1"/>
                  </p:cNvSpPr>
                  <p:nvPr/>
                </p:nvSpPr>
                <p:spPr bwMode="auto">
                  <a:xfrm>
                    <a:off x="9114008" y="3945609"/>
                    <a:ext cx="851993" cy="771060"/>
                  </a:xfrm>
                  <a:prstGeom prst="rect">
                    <a:avLst/>
                  </a:prstGeom>
                  <a:blipFill>
                    <a:blip r:embed="rId33"/>
                    <a:stretch>
                      <a:fillRect t="-787"/>
                    </a:stretch>
                  </a:blipFill>
                  <a:ln>
                    <a:noFill/>
                  </a:ln>
                  <a:effectLst/>
                </p:spPr>
                <p:txBody>
                  <a:bodyPr/>
                  <a:lstStyle/>
                  <a:p>
                    <a:r>
                      <a:rPr lang="en-US">
                        <a:noFill/>
                      </a:rPr>
                      <a:t> </a:t>
                    </a:r>
                  </a:p>
                </p:txBody>
              </p:sp>
            </mc:Fallback>
          </mc:AlternateContent>
          <p:cxnSp>
            <p:nvCxnSpPr>
              <p:cNvPr id="231634" name="Straight Connector 231633">
                <a:extLst>
                  <a:ext uri="{FF2B5EF4-FFF2-40B4-BE49-F238E27FC236}">
                    <a16:creationId xmlns:a16="http://schemas.microsoft.com/office/drawing/2014/main" id="{C8E9B0B8-86E2-DBFC-D4C1-B67328F89C2E}"/>
                  </a:ext>
                </a:extLst>
              </p:cNvPr>
              <p:cNvCxnSpPr>
                <a:cxnSpLocks/>
                <a:endCxn id="231442" idx="2"/>
              </p:cNvCxnSpPr>
              <p:nvPr/>
            </p:nvCxnSpPr>
            <p:spPr bwMode="auto">
              <a:xfrm>
                <a:off x="10014098" y="2654682"/>
                <a:ext cx="25301" cy="64093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638" name="Straight Connector 231637">
                <a:extLst>
                  <a:ext uri="{FF2B5EF4-FFF2-40B4-BE49-F238E27FC236}">
                    <a16:creationId xmlns:a16="http://schemas.microsoft.com/office/drawing/2014/main" id="{A7720BA2-BEC7-D680-8A02-2BA1CB372FAA}"/>
                  </a:ext>
                </a:extLst>
              </p:cNvPr>
              <p:cNvCxnSpPr>
                <a:cxnSpLocks/>
              </p:cNvCxnSpPr>
              <p:nvPr/>
            </p:nvCxnSpPr>
            <p:spPr bwMode="auto">
              <a:xfrm>
                <a:off x="10277346" y="2642668"/>
                <a:ext cx="40778" cy="973418"/>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641" name="Straight Arrow Connector 231640">
                <a:extLst>
                  <a:ext uri="{FF2B5EF4-FFF2-40B4-BE49-F238E27FC236}">
                    <a16:creationId xmlns:a16="http://schemas.microsoft.com/office/drawing/2014/main" id="{17B673B9-6198-A519-4EFB-C8550309AE1A}"/>
                  </a:ext>
                </a:extLst>
              </p:cNvPr>
              <p:cNvCxnSpPr>
                <a:cxnSpLocks/>
              </p:cNvCxnSpPr>
              <p:nvPr/>
            </p:nvCxnSpPr>
            <p:spPr bwMode="auto">
              <a:xfrm>
                <a:off x="10020888" y="2723897"/>
                <a:ext cx="256458"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643" name="Object 3">
                    <a:extLst>
                      <a:ext uri="{FF2B5EF4-FFF2-40B4-BE49-F238E27FC236}">
                        <a16:creationId xmlns:a16="http://schemas.microsoft.com/office/drawing/2014/main" id="{092D8C45-4C59-E63F-1D85-8104E813D5E9}"/>
                      </a:ext>
                    </a:extLst>
                  </p:cNvPr>
                  <p:cNvSpPr txBox="1"/>
                  <p:nvPr/>
                </p:nvSpPr>
                <p:spPr bwMode="auto">
                  <a:xfrm>
                    <a:off x="9928104" y="2386840"/>
                    <a:ext cx="662277" cy="35553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d>
                                    <m:dPr>
                                      <m:ctrlPr>
                                        <a:rPr lang="en-US" sz="1200" b="1" i="1" smtClean="0">
                                          <a:solidFill>
                                            <a:srgbClr val="002060"/>
                                          </a:solidFill>
                                          <a:latin typeface="Cambria Math" panose="02040503050406030204" pitchFamily="18" charset="0"/>
                                        </a:rPr>
                                      </m:ctrlPr>
                                    </m:dPr>
                                    <m:e>
                                      <m:r>
                                        <a:rPr lang="en-US" sz="1200" b="1" i="1" smtClean="0">
                                          <a:solidFill>
                                            <a:srgbClr val="002060"/>
                                          </a:solidFill>
                                          <a:latin typeface="Cambria Math" panose="02040503050406030204" pitchFamily="18" charset="0"/>
                                        </a:rPr>
                                        <m:t>𝒏</m:t>
                                      </m:r>
                                      <m:r>
                                        <a:rPr lang="en-US" sz="1200" b="1" i="1" smtClean="0">
                                          <a:solidFill>
                                            <a:srgbClr val="002060"/>
                                          </a:solidFill>
                                          <a:latin typeface="Cambria Math" panose="02040503050406030204" pitchFamily="18" charset="0"/>
                                        </a:rPr>
                                        <m:t>−</m:t>
                                      </m:r>
                                      <m:r>
                                        <a:rPr lang="en-US" sz="1200" b="1" i="1" smtClean="0">
                                          <a:solidFill>
                                            <a:srgbClr val="002060"/>
                                          </a:solidFill>
                                          <a:latin typeface="Cambria Math" panose="02040503050406030204" pitchFamily="18" charset="0"/>
                                        </a:rPr>
                                        <m:t>𝟏</m:t>
                                      </m:r>
                                    </m:e>
                                  </m:d>
                                  <m:r>
                                    <a:rPr lang="en-US" sz="1200" b="1" i="1" smtClean="0">
                                      <a:solidFill>
                                        <a:srgbClr val="00206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43" name="Object 3">
                    <a:extLst>
                      <a:ext uri="{FF2B5EF4-FFF2-40B4-BE49-F238E27FC236}">
                        <a16:creationId xmlns:a16="http://schemas.microsoft.com/office/drawing/2014/main" id="{092D8C45-4C59-E63F-1D85-8104E813D5E9}"/>
                      </a:ext>
                    </a:extLst>
                  </p:cNvPr>
                  <p:cNvSpPr txBox="1">
                    <a:spLocks noRot="1" noChangeAspect="1" noMove="1" noResize="1" noEditPoints="1" noAdjustHandles="1" noChangeArrowheads="1" noChangeShapeType="1" noTextEdit="1"/>
                  </p:cNvSpPr>
                  <p:nvPr/>
                </p:nvSpPr>
                <p:spPr bwMode="auto">
                  <a:xfrm>
                    <a:off x="9928104" y="2386840"/>
                    <a:ext cx="662277" cy="355536"/>
                  </a:xfrm>
                  <a:prstGeom prst="rect">
                    <a:avLst/>
                  </a:prstGeom>
                  <a:blipFill>
                    <a:blip r:embed="rId34"/>
                    <a:stretch>
                      <a:fillRect/>
                    </a:stretch>
                  </a:blipFill>
                  <a:ln>
                    <a:noFill/>
                  </a:ln>
                  <a:effectLst/>
                </p:spPr>
                <p:txBody>
                  <a:bodyPr/>
                  <a:lstStyle/>
                  <a:p>
                    <a:r>
                      <a:rPr lang="en-US">
                        <a:noFill/>
                      </a:rPr>
                      <a:t> </a:t>
                    </a:r>
                  </a:p>
                </p:txBody>
              </p:sp>
            </mc:Fallback>
          </mc:AlternateContent>
        </p:grpSp>
      </p:grpSp>
    </p:spTree>
    <p:extLst>
      <p:ext uri="{BB962C8B-B14F-4D97-AF65-F5344CB8AC3E}">
        <p14:creationId xmlns:p14="http://schemas.microsoft.com/office/powerpoint/2010/main" val="70812956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b="1" dirty="0">
                <a:latin typeface="Arial" panose="020B0604020202020204" pitchFamily="34" charset="0"/>
              </a:rPr>
              <a:t>Tasks No. 1 – Time Intervals </a:t>
            </a:r>
          </a:p>
          <a:p>
            <a:pPr lvl="1"/>
            <a:r>
              <a:rPr lang="en-US" altLang="en-US" dirty="0">
                <a:latin typeface="Arial" panose="020B0604020202020204" pitchFamily="34" charset="0"/>
              </a:rPr>
              <a:t>Calculate the </a:t>
            </a:r>
            <a:r>
              <a:rPr lang="en-US" altLang="en-US" b="1" dirty="0">
                <a:latin typeface="Arial" panose="020B0604020202020204" pitchFamily="34" charset="0"/>
              </a:rPr>
              <a:t>time intervals </a:t>
            </a:r>
            <a:r>
              <a:rPr lang="en-US" altLang="en-US" dirty="0">
                <a:latin typeface="Arial" panose="020B0604020202020204" pitchFamily="34" charset="0"/>
              </a:rPr>
              <a:t>of the parabolic blending (</a:t>
            </a:r>
            <a:r>
              <a:rPr lang="en-US" altLang="en-US" dirty="0">
                <a:solidFill>
                  <a:srgbClr val="00B050"/>
                </a:solidFill>
                <a:latin typeface="Arial" panose="020B0604020202020204" pitchFamily="34" charset="0"/>
              </a:rPr>
              <a:t>marked in green</a:t>
            </a:r>
            <a:r>
              <a:rPr lang="en-US" altLang="en-US" dirty="0">
                <a:latin typeface="Arial" panose="020B0604020202020204" pitchFamily="34" charset="0"/>
              </a:rPr>
              <a:t>) </a:t>
            </a:r>
          </a:p>
          <a:p>
            <a:pPr lvl="1"/>
            <a:r>
              <a:rPr lang="en-US" altLang="en-US" dirty="0">
                <a:latin typeface="Arial" panose="020B0604020202020204" pitchFamily="34" charset="0"/>
              </a:rPr>
              <a:t>Calculate the </a:t>
            </a:r>
            <a:r>
              <a:rPr lang="en-US" altLang="en-US" b="1" dirty="0">
                <a:latin typeface="Arial" panose="020B0604020202020204" pitchFamily="34" charset="0"/>
              </a:rPr>
              <a:t>time intervals </a:t>
            </a:r>
            <a:r>
              <a:rPr lang="en-US" altLang="en-US" dirty="0">
                <a:latin typeface="Arial" panose="020B0604020202020204" pitchFamily="34" charset="0"/>
              </a:rPr>
              <a:t>of the linear functions (</a:t>
            </a:r>
            <a:r>
              <a:rPr lang="en-US" altLang="en-US" dirty="0">
                <a:solidFill>
                  <a:srgbClr val="0070C0"/>
                </a:solidFill>
                <a:latin typeface="Arial" panose="020B0604020202020204" pitchFamily="34" charset="0"/>
              </a:rPr>
              <a:t>marked in blue</a:t>
            </a:r>
            <a:r>
              <a:rPr lang="en-US" altLang="en-US" dirty="0">
                <a:latin typeface="Arial" panose="020B0604020202020204" pitchFamily="34" charset="0"/>
              </a:rPr>
              <a:t>) </a:t>
            </a:r>
          </a:p>
          <a:p>
            <a:pPr lvl="1"/>
            <a:endParaRPr lang="en-US" altLang="en-US" dirty="0">
              <a:latin typeface="Arial" panose="020B0604020202020204" pitchFamily="34" charset="0"/>
            </a:endParaRPr>
          </a:p>
          <a:p>
            <a:r>
              <a:rPr lang="en-US" altLang="en-US" b="1" dirty="0">
                <a:latin typeface="Arial" panose="020B0604020202020204" pitchFamily="34" charset="0"/>
              </a:rPr>
              <a:t>Task No. 2 – Functions </a:t>
            </a:r>
          </a:p>
          <a:p>
            <a:pPr lvl="1"/>
            <a:r>
              <a:rPr lang="en-US" altLang="en-US" dirty="0">
                <a:latin typeface="Arial" panose="020B0604020202020204" pitchFamily="34" charset="0"/>
              </a:rPr>
              <a:t> Define the Linear Functions (marked in black)</a:t>
            </a:r>
          </a:p>
          <a:p>
            <a:pPr lvl="1"/>
            <a:r>
              <a:rPr lang="en-US" altLang="en-US" dirty="0">
                <a:latin typeface="Arial" panose="020B0604020202020204" pitchFamily="34" charset="0"/>
              </a:rPr>
              <a:t>Defined the parabolic blend functions (marked in gray)</a:t>
            </a:r>
          </a:p>
        </p:txBody>
      </p:sp>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1"/>
          <p:cNvPicPr>
            <a:picLocks noChangeAspect="1"/>
          </p:cNvPicPr>
          <p:nvPr/>
        </p:nvPicPr>
        <p:blipFill>
          <a:blip r:embed="rId3"/>
          <a:stretch>
            <a:fillRect/>
          </a:stretch>
        </p:blipFill>
        <p:spPr>
          <a:xfrm>
            <a:off x="6222995" y="2183872"/>
            <a:ext cx="5496490" cy="2227600"/>
          </a:xfrm>
          <a:prstGeom prst="rect">
            <a:avLst/>
          </a:prstGeom>
        </p:spPr>
      </p:pic>
    </p:spTree>
    <p:extLst>
      <p:ext uri="{BB962C8B-B14F-4D97-AF65-F5344CB8AC3E}">
        <p14:creationId xmlns:p14="http://schemas.microsoft.com/office/powerpoint/2010/main" val="31761957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xmlns:a14="http://schemas.microsoft.com/office/drawing/2010/main">
        <mc:Choice Requires="a14">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sz="1200" b="1" dirty="0">
                    <a:latin typeface="Arial" panose="020B0604020202020204" pitchFamily="34" charset="0"/>
                  </a:rPr>
                  <a:t>Assumptions   </a:t>
                </a:r>
              </a:p>
              <a:p>
                <a:pPr lvl="1"/>
                <a:r>
                  <a:rPr lang="en-US" altLang="en-US" sz="1200" dirty="0">
                    <a:latin typeface="Arial" panose="020B0604020202020204" pitchFamily="34" charset="0"/>
                  </a:rPr>
                  <a:t>The velocity at the first and last through point must be zero as well as the transition from one segment to the other.</a:t>
                </a:r>
              </a:p>
              <a:p>
                <a:pPr lvl="1"/>
                <a:r>
                  <a:rPr lang="en-US" altLang="en-US" sz="1200" dirty="0">
                    <a:latin typeface="Arial" panose="020B0604020202020204" pitchFamily="34" charset="0"/>
                  </a:rPr>
                  <a:t>The velocity and acceleration of the trajectory must be:</a:t>
                </a:r>
              </a:p>
              <a:p>
                <a:pPr lvl="1"/>
                <a:endParaRPr lang="en-US" altLang="en-US" sz="1200" dirty="0">
                  <a:latin typeface="Arial" panose="020B0604020202020204" pitchFamily="34" charset="0"/>
                </a:endParaRPr>
              </a:p>
              <a:p>
                <a:pPr marL="457200" lvl="1" indent="0">
                  <a:buNone/>
                </a:pPr>
                <a14:m>
                  <m:oMathPara xmlns:m="http://schemas.openxmlformats.org/officeDocument/2006/math">
                    <m:oMathParaPr>
                      <m:jc m:val="centerGroup"/>
                    </m:oMathParaPr>
                    <m:oMath xmlns:m="http://schemas.openxmlformats.org/officeDocument/2006/math">
                      <m:d>
                        <m:dPr>
                          <m:begChr m:val="|"/>
                          <m:endChr m:val="|"/>
                          <m:ctrlPr>
                            <a:rPr lang="en-US" altLang="en-US" sz="1200" b="0" i="1" smtClean="0">
                              <a:latin typeface="Cambria Math" panose="02040503050406030204" pitchFamily="18" charset="0"/>
                            </a:rPr>
                          </m:ctrlPr>
                        </m:dPr>
                        <m:e>
                          <m:sSub>
                            <m:sSubPr>
                              <m:ctrlPr>
                                <a:rPr lang="en-US" altLang="en-US" sz="1200" i="1">
                                  <a:latin typeface="Cambria Math" panose="02040503050406030204" pitchFamily="18" charset="0"/>
                                </a:rPr>
                              </m:ctrlPr>
                            </m:sSubPr>
                            <m:e>
                              <m:acc>
                                <m:accPr>
                                  <m:chr m:val="̇"/>
                                  <m:ctrlPr>
                                    <a:rPr lang="en-US" altLang="en-US" sz="1200" i="1">
                                      <a:latin typeface="Cambria Math" panose="02040503050406030204" pitchFamily="18" charset="0"/>
                                    </a:rPr>
                                  </m:ctrlPr>
                                </m:accPr>
                                <m:e>
                                  <m:r>
                                    <a:rPr lang="en-US" altLang="en-US" sz="1200" i="1">
                                      <a:latin typeface="Cambria Math" panose="02040503050406030204" pitchFamily="18" charset="0"/>
                                    </a:rPr>
                                    <m:t>𝜃</m:t>
                                  </m:r>
                                </m:e>
                              </m:acc>
                            </m:e>
                            <m:sub>
                              <m:r>
                                <a:rPr lang="en-US" altLang="en-US" sz="1200" i="1">
                                  <a:latin typeface="Cambria Math" panose="02040503050406030204" pitchFamily="18" charset="0"/>
                                </a:rPr>
                                <m:t>𝑗𝑘</m:t>
                              </m:r>
                            </m:sub>
                          </m:sSub>
                        </m:e>
                      </m:d>
                      <m:r>
                        <a:rPr lang="en-US" altLang="en-US" sz="1200" b="0" i="1" smtClean="0">
                          <a:latin typeface="Cambria Math" panose="02040503050406030204" pitchFamily="18" charset="0"/>
                        </a:rPr>
                        <m:t>&lt;</m:t>
                      </m:r>
                      <m:sSub>
                        <m:sSubPr>
                          <m:ctrlPr>
                            <a:rPr lang="en-US" altLang="en-US" sz="1200" i="1">
                              <a:latin typeface="Cambria Math" panose="02040503050406030204" pitchFamily="18" charset="0"/>
                            </a:rPr>
                          </m:ctrlPr>
                        </m:sSubPr>
                        <m:e>
                          <m:acc>
                            <m:accPr>
                              <m:chr m:val="̇"/>
                              <m:ctrlPr>
                                <a:rPr lang="en-US" altLang="en-US" sz="1200" i="1">
                                  <a:latin typeface="Cambria Math" panose="02040503050406030204" pitchFamily="18" charset="0"/>
                                </a:rPr>
                              </m:ctrlPr>
                            </m:accPr>
                            <m:e>
                              <m:r>
                                <a:rPr lang="en-US" altLang="en-US" sz="1200" i="1">
                                  <a:latin typeface="Cambria Math" panose="02040503050406030204" pitchFamily="18" charset="0"/>
                                </a:rPr>
                                <m:t>𝜃</m:t>
                              </m:r>
                            </m:e>
                          </m:acc>
                        </m:e>
                        <m:sub>
                          <m:r>
                            <a:rPr lang="en-US" altLang="en-US" sz="1200" b="0" i="1" smtClean="0">
                              <a:latin typeface="Cambria Math" panose="02040503050406030204" pitchFamily="18" charset="0"/>
                            </a:rPr>
                            <m:t>𝑚𝑎𝑥</m:t>
                          </m:r>
                        </m:sub>
                      </m:sSub>
                    </m:oMath>
                  </m:oMathPara>
                </a14:m>
                <a:endParaRPr lang="en-US" altLang="en-US" sz="1200" dirty="0">
                  <a:latin typeface="Arial" panose="020B0604020202020204" pitchFamily="34" charset="0"/>
                </a:endParaRPr>
              </a:p>
              <a:p>
                <a:pPr marL="457200" lvl="1" indent="0">
                  <a:buNone/>
                </a:pPr>
                <a:br>
                  <a:rPr lang="en-US" altLang="en-US" sz="1200" dirty="0">
                    <a:latin typeface="Arial" panose="020B0604020202020204" pitchFamily="34" charset="0"/>
                  </a:rPr>
                </a:br>
                <a:endParaRPr lang="en-US" altLang="en-US" sz="1200" dirty="0">
                  <a:latin typeface="Arial" panose="020B0604020202020204" pitchFamily="34" charset="0"/>
                </a:endParaRPr>
              </a:p>
              <a:p>
                <a:pPr marL="457200" lvl="1" indent="0">
                  <a:buNone/>
                </a:pPr>
                <a14:m>
                  <m:oMathPara xmlns:m="http://schemas.openxmlformats.org/officeDocument/2006/math">
                    <m:oMathParaPr>
                      <m:jc m:val="centerGroup"/>
                    </m:oMathParaPr>
                    <m:oMath xmlns:m="http://schemas.openxmlformats.org/officeDocument/2006/math">
                      <m:d>
                        <m:dPr>
                          <m:begChr m:val="|"/>
                          <m:endChr m:val="|"/>
                          <m:ctrlPr>
                            <a:rPr lang="en-US" altLang="en-US" sz="1200" b="0" i="1" smtClean="0">
                              <a:latin typeface="Cambria Math" panose="02040503050406030204" pitchFamily="18" charset="0"/>
                            </a:rPr>
                          </m:ctrlPr>
                        </m:dPr>
                        <m:e>
                          <m:sSub>
                            <m:sSubPr>
                              <m:ctrlPr>
                                <a:rPr lang="en-US" altLang="en-US" sz="1200" i="1">
                                  <a:latin typeface="Cambria Math" panose="02040503050406030204" pitchFamily="18" charset="0"/>
                                </a:rPr>
                              </m:ctrlPr>
                            </m:sSubPr>
                            <m:e>
                              <m:acc>
                                <m:accPr>
                                  <m:chr m:val="̈"/>
                                  <m:ctrlPr>
                                    <a:rPr lang="en-US" altLang="en-US" sz="1200" i="1">
                                      <a:latin typeface="Cambria Math" panose="02040503050406030204" pitchFamily="18" charset="0"/>
                                    </a:rPr>
                                  </m:ctrlPr>
                                </m:accPr>
                                <m:e>
                                  <m:r>
                                    <a:rPr lang="en-US" altLang="en-US" sz="1200" i="1">
                                      <a:latin typeface="Cambria Math" panose="02040503050406030204" pitchFamily="18" charset="0"/>
                                    </a:rPr>
                                    <m:t>𝜃</m:t>
                                  </m:r>
                                </m:e>
                              </m:acc>
                            </m:e>
                            <m:sub>
                              <m:r>
                                <a:rPr lang="en-US" altLang="en-US" sz="1200" b="0" i="1" smtClean="0">
                                  <a:latin typeface="Cambria Math" panose="02040503050406030204" pitchFamily="18" charset="0"/>
                                </a:rPr>
                                <m:t>𝑗</m:t>
                              </m:r>
                              <m:r>
                                <a:rPr lang="en-US" altLang="en-US" sz="1200" i="1">
                                  <a:latin typeface="Cambria Math" panose="02040503050406030204" pitchFamily="18" charset="0"/>
                                </a:rPr>
                                <m:t>𝑘</m:t>
                              </m:r>
                            </m:sub>
                          </m:sSub>
                        </m:e>
                      </m:d>
                      <m:r>
                        <a:rPr lang="en-US" altLang="en-US" sz="1200" b="0" i="1" smtClean="0">
                          <a:latin typeface="Cambria Math" panose="02040503050406030204" pitchFamily="18" charset="0"/>
                        </a:rPr>
                        <m:t>&lt;</m:t>
                      </m:r>
                      <m:sSub>
                        <m:sSubPr>
                          <m:ctrlPr>
                            <a:rPr lang="en-US" altLang="en-US" sz="1200" i="1">
                              <a:latin typeface="Cambria Math" panose="02040503050406030204" pitchFamily="18" charset="0"/>
                            </a:rPr>
                          </m:ctrlPr>
                        </m:sSubPr>
                        <m:e>
                          <m:acc>
                            <m:accPr>
                              <m:chr m:val="̈"/>
                              <m:ctrlPr>
                                <a:rPr lang="en-US" altLang="en-US" sz="1200" i="1">
                                  <a:latin typeface="Cambria Math" panose="02040503050406030204" pitchFamily="18" charset="0"/>
                                </a:rPr>
                              </m:ctrlPr>
                            </m:accPr>
                            <m:e>
                              <m:r>
                                <a:rPr lang="en-US" altLang="en-US" sz="1200" i="1">
                                  <a:latin typeface="Cambria Math" panose="02040503050406030204" pitchFamily="18" charset="0"/>
                                </a:rPr>
                                <m:t>𝜃</m:t>
                              </m:r>
                            </m:e>
                          </m:acc>
                        </m:e>
                        <m:sub>
                          <m:r>
                            <a:rPr lang="en-US" altLang="en-US" sz="1200" b="0" i="1" smtClean="0">
                              <a:latin typeface="Cambria Math" panose="02040503050406030204" pitchFamily="18" charset="0"/>
                            </a:rPr>
                            <m:t>𝑚𝑎𝑥</m:t>
                          </m:r>
                        </m:sub>
                      </m:sSub>
                    </m:oMath>
                  </m:oMathPara>
                </a14:m>
                <a:endParaRPr lang="en-US" altLang="en-US" sz="1200" dirty="0">
                  <a:latin typeface="Arial" panose="020B0604020202020204" pitchFamily="34" charset="0"/>
                </a:endParaRPr>
              </a:p>
              <a:p>
                <a:pPr marL="457200" lvl="1" indent="0">
                  <a:buNone/>
                </a:pPr>
                <a:endParaRPr lang="en-US" altLang="en-US" sz="1200" dirty="0">
                  <a:latin typeface="Arial" panose="020B0604020202020204" pitchFamily="34" charset="0"/>
                </a:endParaRPr>
              </a:p>
              <a:p>
                <a:r>
                  <a:rPr lang="en-US" altLang="en-US" sz="1200" b="1" dirty="0">
                    <a:latin typeface="Arial" panose="020B0604020202020204" pitchFamily="34" charset="0"/>
                  </a:rPr>
                  <a:t>Limitations </a:t>
                </a:r>
              </a:p>
              <a:p>
                <a:pPr lvl="1"/>
                <a:r>
                  <a:rPr lang="en-US" altLang="en-US" sz="1200" dirty="0">
                    <a:latin typeface="Arial" panose="020B0604020202020204" pitchFamily="34" charset="0"/>
                  </a:rPr>
                  <a:t>Accelerations - Sufficiently large acceleration is required so as to obtain linear portion in the segment.</a:t>
                </a:r>
              </a:p>
              <a:p>
                <a:pPr lvl="1"/>
                <a:r>
                  <a:rPr lang="en-US" altLang="en-US" sz="1200" dirty="0">
                    <a:latin typeface="Arial" panose="020B0604020202020204" pitchFamily="34" charset="0"/>
                  </a:rPr>
                  <a:t>The manipulator's velocity must be zero as it passes into waypoints.</a:t>
                </a:r>
              </a:p>
              <a:p>
                <a:pPr lvl="1"/>
                <a:r>
                  <a:rPr lang="en-US" altLang="en-US" sz="1200" dirty="0">
                    <a:latin typeface="Arial" panose="020B0604020202020204" pitchFamily="34" charset="0"/>
                  </a:rPr>
                  <a:t>The system should generate two pseudo points so as to make the manipulator passes exactly through a path point without stopping.</a:t>
                </a:r>
              </a:p>
              <a:p>
                <a:pPr lvl="1"/>
                <a:r>
                  <a:rPr lang="en-US" altLang="en-US" sz="1200" dirty="0">
                    <a:latin typeface="Arial" panose="020B0604020202020204" pitchFamily="34" charset="0"/>
                  </a:rPr>
                  <a:t>The parabolic portion is assumed to be centered equally in time about through point. This later assumption makes the apex of parabolic part to be shifted away from through point, i.e. For interior path point, the apex of the parabolic portion is not equally centered in time about waypoint. </a:t>
                </a:r>
                <a:endParaRPr lang="en-US" altLang="en-US" sz="1200" b="1" dirty="0">
                  <a:latin typeface="Arial" panose="020B0604020202020204" pitchFamily="34" charset="0"/>
                </a:endParaRPr>
              </a:p>
            </p:txBody>
          </p:sp>
        </mc:Choice>
        <mc:Fallback xmlns="">
          <p:sp>
            <p:nvSpPr>
              <p:cNvPr id="229379" name="Rectangle 3">
                <a:extLst>
                  <a:ext uri="{FF2B5EF4-FFF2-40B4-BE49-F238E27FC236}">
                    <a16:creationId xmlns:a16="http://schemas.microsoft.com/office/drawing/2014/main" id="{D2DD3F34-F3DA-87CE-C7ED-1D36FA234454}"/>
                  </a:ext>
                </a:extLst>
              </p:cNvPr>
              <p:cNvSpPr>
                <a:spLocks noGrp="1" noRot="1" noChangeAspect="1" noMove="1" noResize="1" noEditPoints="1" noAdjustHandles="1" noChangeArrowheads="1" noChangeShapeType="1" noTextEdit="1"/>
              </p:cNvSpPr>
              <p:nvPr>
                <p:ph type="body" idx="4294967295"/>
              </p:nvPr>
            </p:nvSpPr>
            <p:spPr>
              <a:xfrm>
                <a:off x="927100" y="1355725"/>
                <a:ext cx="5168900" cy="4724400"/>
              </a:xfrm>
              <a:blipFill>
                <a:blip r:embed="rId3"/>
                <a:stretch>
                  <a:fillRect t="-129" b="-774"/>
                </a:stretch>
              </a:blipFill>
            </p:spPr>
            <p:txBody>
              <a:bodyPr/>
              <a:lstStyle/>
              <a:p>
                <a:r>
                  <a:rPr lang="en-US">
                    <a:noFill/>
                  </a:rPr>
                  <a:t> </a:t>
                </a:r>
              </a:p>
            </p:txBody>
          </p:sp>
        </mc:Fallback>
      </mc:AlternateContent>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1"/>
          <p:cNvPicPr>
            <a:picLocks noChangeAspect="1"/>
          </p:cNvPicPr>
          <p:nvPr/>
        </p:nvPicPr>
        <p:blipFill>
          <a:blip r:embed="rId4"/>
          <a:stretch>
            <a:fillRect/>
          </a:stretch>
        </p:blipFill>
        <p:spPr>
          <a:xfrm>
            <a:off x="6248488" y="1355725"/>
            <a:ext cx="5282299" cy="2140793"/>
          </a:xfrm>
          <a:prstGeom prst="rect">
            <a:avLst/>
          </a:prstGeom>
        </p:spPr>
      </p:pic>
      <p:pic>
        <p:nvPicPr>
          <p:cNvPr id="3" name="Picture 2">
            <a:extLst>
              <a:ext uri="{FF2B5EF4-FFF2-40B4-BE49-F238E27FC236}">
                <a16:creationId xmlns:a16="http://schemas.microsoft.com/office/drawing/2014/main" id="{B9379872-BC27-6D63-FDFF-846EC8D22C34}"/>
              </a:ext>
            </a:extLst>
          </p:cNvPr>
          <p:cNvPicPr>
            <a:picLocks noChangeAspect="1"/>
          </p:cNvPicPr>
          <p:nvPr/>
        </p:nvPicPr>
        <p:blipFill rotWithShape="1">
          <a:blip r:embed="rId4"/>
          <a:srcRect l="50061" t="44854" r="42675" b="42015"/>
          <a:stretch/>
        </p:blipFill>
        <p:spPr>
          <a:xfrm>
            <a:off x="7730652" y="3914265"/>
            <a:ext cx="2524327" cy="1849374"/>
          </a:xfrm>
          <a:prstGeom prst="rect">
            <a:avLst/>
          </a:prstGeom>
        </p:spPr>
      </p:pic>
      <p:cxnSp>
        <p:nvCxnSpPr>
          <p:cNvPr id="5" name="Straight Connector 4">
            <a:extLst>
              <a:ext uri="{FF2B5EF4-FFF2-40B4-BE49-F238E27FC236}">
                <a16:creationId xmlns:a16="http://schemas.microsoft.com/office/drawing/2014/main" id="{62974A64-8F5E-5E85-938A-B620409794E0}"/>
              </a:ext>
            </a:extLst>
          </p:cNvPr>
          <p:cNvCxnSpPr>
            <a:cxnSpLocks/>
          </p:cNvCxnSpPr>
          <p:nvPr/>
        </p:nvCxnSpPr>
        <p:spPr bwMode="auto">
          <a:xfrm>
            <a:off x="8824109" y="5234354"/>
            <a:ext cx="0" cy="627184"/>
          </a:xfrm>
          <a:prstGeom prst="line">
            <a:avLst/>
          </a:prstGeom>
          <a:ln w="47625">
            <a:solidFill>
              <a:srgbClr val="00B0F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9" name="Straight Connector 8">
            <a:extLst>
              <a:ext uri="{FF2B5EF4-FFF2-40B4-BE49-F238E27FC236}">
                <a16:creationId xmlns:a16="http://schemas.microsoft.com/office/drawing/2014/main" id="{01F5F20A-AC27-6132-C2DB-9B8612EBCFEE}"/>
              </a:ext>
            </a:extLst>
          </p:cNvPr>
          <p:cNvCxnSpPr>
            <a:cxnSpLocks/>
          </p:cNvCxnSpPr>
          <p:nvPr/>
        </p:nvCxnSpPr>
        <p:spPr bwMode="auto">
          <a:xfrm>
            <a:off x="9046847" y="4648452"/>
            <a:ext cx="0" cy="627184"/>
          </a:xfrm>
          <a:prstGeom prst="line">
            <a:avLst/>
          </a:prstGeom>
          <a:ln w="47625">
            <a:solidFill>
              <a:srgbClr val="A50021"/>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10" name="Rectangle 9">
            <a:extLst>
              <a:ext uri="{FF2B5EF4-FFF2-40B4-BE49-F238E27FC236}">
                <a16:creationId xmlns:a16="http://schemas.microsoft.com/office/drawing/2014/main" id="{FF1D3090-A6F7-BD26-9F0F-60F429A86E31}"/>
              </a:ext>
            </a:extLst>
          </p:cNvPr>
          <p:cNvSpPr/>
          <p:nvPr/>
        </p:nvSpPr>
        <p:spPr bwMode="auto">
          <a:xfrm>
            <a:off x="8889638" y="2268415"/>
            <a:ext cx="404447" cy="355413"/>
          </a:xfrm>
          <a:prstGeom prst="rect">
            <a:avLst/>
          </a:prstGeom>
          <a:noFill/>
          <a:ln w="9525" cap="flat" cmpd="sng" algn="ctr">
            <a:solidFill>
              <a:srgbClr val="66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F5AF9E98-57A7-178A-09AB-08C400FE5F43}"/>
              </a:ext>
            </a:extLst>
          </p:cNvPr>
          <p:cNvSpPr/>
          <p:nvPr/>
        </p:nvSpPr>
        <p:spPr bwMode="auto">
          <a:xfrm>
            <a:off x="7426569" y="3709244"/>
            <a:ext cx="3182816" cy="2281248"/>
          </a:xfrm>
          <a:prstGeom prst="rect">
            <a:avLst/>
          </a:prstGeom>
          <a:noFill/>
          <a:ln w="9525" cap="flat" cmpd="sng" algn="ctr">
            <a:solidFill>
              <a:srgbClr val="6600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3" name="Straight Connector 12">
            <a:extLst>
              <a:ext uri="{FF2B5EF4-FFF2-40B4-BE49-F238E27FC236}">
                <a16:creationId xmlns:a16="http://schemas.microsoft.com/office/drawing/2014/main" id="{A6AC5372-7E53-79A2-52E8-60948A2F2FB5}"/>
              </a:ext>
            </a:extLst>
          </p:cNvPr>
          <p:cNvCxnSpPr/>
          <p:nvPr/>
        </p:nvCxnSpPr>
        <p:spPr bwMode="auto">
          <a:xfrm flipH="1">
            <a:off x="7420708" y="2623828"/>
            <a:ext cx="1468930" cy="1086526"/>
          </a:xfrm>
          <a:prstGeom prst="line">
            <a:avLst/>
          </a:prstGeom>
          <a:solidFill>
            <a:schemeClr val="accent1"/>
          </a:solidFill>
          <a:ln w="9525" cap="flat" cmpd="sng" algn="ctr">
            <a:solidFill>
              <a:srgbClr val="660066"/>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1329D751-339C-0B17-6E19-26FF66F39DD8}"/>
              </a:ext>
            </a:extLst>
          </p:cNvPr>
          <p:cNvCxnSpPr>
            <a:cxnSpLocks/>
          </p:cNvCxnSpPr>
          <p:nvPr/>
        </p:nvCxnSpPr>
        <p:spPr bwMode="auto">
          <a:xfrm>
            <a:off x="9294085" y="2623828"/>
            <a:ext cx="1315300" cy="1085416"/>
          </a:xfrm>
          <a:prstGeom prst="line">
            <a:avLst/>
          </a:prstGeom>
          <a:solidFill>
            <a:schemeClr val="accent1"/>
          </a:solidFill>
          <a:ln w="9525" cap="flat" cmpd="sng" algn="ctr">
            <a:solidFill>
              <a:srgbClr val="660066"/>
            </a:solidFill>
            <a:prstDash val="solid"/>
            <a:round/>
            <a:headEnd type="none" w="med" len="med"/>
            <a:tailEnd type="none" w="med" len="med"/>
          </a:ln>
          <a:effectLst/>
        </p:spPr>
      </p:cxnSp>
    </p:spTree>
    <p:extLst>
      <p:ext uri="{BB962C8B-B14F-4D97-AF65-F5344CB8AC3E}">
        <p14:creationId xmlns:p14="http://schemas.microsoft.com/office/powerpoint/2010/main" val="49001262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a:extLst>
              <a:ext uri="{FF2B5EF4-FFF2-40B4-BE49-F238E27FC236}">
                <a16:creationId xmlns:a16="http://schemas.microsoft.com/office/drawing/2014/main" id="{E86AA861-86BA-9A8A-EC62-BFA45297F0B7}"/>
              </a:ext>
            </a:extLst>
          </p:cNvPr>
          <p:cNvSpPr>
            <a:spLocks noGrp="1" noChangeArrowheads="1"/>
          </p:cNvSpPr>
          <p:nvPr>
            <p:ph type="ctrTitle"/>
          </p:nvPr>
        </p:nvSpPr>
        <p:spPr>
          <a:xfrm>
            <a:off x="914400" y="2130425"/>
            <a:ext cx="10363200" cy="1470025"/>
          </a:xfrm>
        </p:spPr>
        <p:txBody>
          <a:bodyPr/>
          <a:lstStyle/>
          <a:p>
            <a:r>
              <a:rPr lang="en-US" altLang="en-US" dirty="0">
                <a:latin typeface="Arial" panose="020B0604020202020204" pitchFamily="34" charset="0"/>
              </a:rPr>
              <a:t>Joint Space Schemes </a:t>
            </a:r>
          </a:p>
        </p:txBody>
      </p:sp>
      <p:sp>
        <p:nvSpPr>
          <p:cNvPr id="233475" name="Subtitle 2">
            <a:extLst>
              <a:ext uri="{FF2B5EF4-FFF2-40B4-BE49-F238E27FC236}">
                <a16:creationId xmlns:a16="http://schemas.microsoft.com/office/drawing/2014/main" id="{2F86245E-CB24-64DF-8F19-DFB8DC91CA59}"/>
              </a:ext>
            </a:extLst>
          </p:cNvPr>
          <p:cNvSpPr>
            <a:spLocks noGrp="1" noChangeArrowheads="1"/>
          </p:cNvSpPr>
          <p:nvPr>
            <p:ph type="subTitle" idx="1"/>
          </p:nvPr>
        </p:nvSpPr>
        <p:spPr/>
        <p:txBody>
          <a:bodyPr/>
          <a:lstStyle/>
          <a:p>
            <a:r>
              <a:rPr lang="en-US" altLang="en-US" dirty="0">
                <a:latin typeface="Arial" panose="020B0604020202020204" pitchFamily="34" charset="0"/>
              </a:rPr>
              <a:t>Multiple Time Intervals</a:t>
            </a:r>
          </a:p>
          <a:p>
            <a:r>
              <a:rPr lang="en-US" altLang="en-US" dirty="0">
                <a:latin typeface="Arial" panose="020B0604020202020204" pitchFamily="34" charset="0"/>
              </a:rPr>
              <a:t>Via Point</a:t>
            </a:r>
          </a:p>
          <a:p>
            <a:r>
              <a:rPr lang="en-US" altLang="en-US" b="1" dirty="0">
                <a:solidFill>
                  <a:srgbClr val="FF0000"/>
                </a:solidFill>
                <a:latin typeface="Arial" panose="020B0604020202020204" pitchFamily="34" charset="0"/>
              </a:rPr>
              <a:t>System Defined Function – Linear Function With Parabolic Blend</a:t>
            </a:r>
          </a:p>
          <a:p>
            <a:r>
              <a:rPr lang="en-US" altLang="en-US" b="1" dirty="0">
                <a:solidFill>
                  <a:srgbClr val="FF0000"/>
                </a:solidFill>
                <a:latin typeface="Arial" panose="020B0604020202020204" pitchFamily="34" charset="0"/>
              </a:rPr>
              <a:t>Time Interval Analysis</a:t>
            </a:r>
          </a:p>
          <a:p>
            <a:endParaRPr lang="en-US" altLang="en-US" b="1" dirty="0">
              <a:solidFill>
                <a:srgbClr val="FF0000"/>
              </a:solidFill>
              <a:latin typeface="Arial" panose="020B0604020202020204" pitchFamily="34" charset="0"/>
            </a:endParaRPr>
          </a:p>
          <a:p>
            <a:r>
              <a:rPr lang="en-US" altLang="en-US" b="1" dirty="0">
                <a:solidFill>
                  <a:srgbClr val="7030A0"/>
                </a:solidFill>
                <a:latin typeface="Arial" panose="020B0604020202020204" pitchFamily="34" charset="0"/>
              </a:rPr>
              <a:t>Task No. 1 – Time Intervals   </a:t>
            </a:r>
          </a:p>
        </p:txBody>
      </p:sp>
      <p:sp>
        <p:nvSpPr>
          <p:cNvPr id="4" name="Footer Placeholder 2">
            <a:extLst>
              <a:ext uri="{FF2B5EF4-FFF2-40B4-BE49-F238E27FC236}">
                <a16:creationId xmlns:a16="http://schemas.microsoft.com/office/drawing/2014/main" id="{4A4FF7E8-1885-95FB-B965-5CC791AED1F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b="1" dirty="0">
                <a:latin typeface="Arial" panose="020B0604020202020204" pitchFamily="34" charset="0"/>
              </a:rPr>
              <a:t>Tasks No. 1 – Time Intervals </a:t>
            </a:r>
          </a:p>
          <a:p>
            <a:pPr lvl="1"/>
            <a:r>
              <a:rPr lang="en-US" altLang="en-US" dirty="0">
                <a:latin typeface="Arial" panose="020B0604020202020204" pitchFamily="34" charset="0"/>
              </a:rPr>
              <a:t>Calculate the </a:t>
            </a:r>
            <a:r>
              <a:rPr lang="en-US" altLang="en-US" b="1" dirty="0">
                <a:latin typeface="Arial" panose="020B0604020202020204" pitchFamily="34" charset="0"/>
              </a:rPr>
              <a:t>time intervals </a:t>
            </a:r>
            <a:r>
              <a:rPr lang="en-US" altLang="en-US" dirty="0">
                <a:latin typeface="Arial" panose="020B0604020202020204" pitchFamily="34" charset="0"/>
              </a:rPr>
              <a:t>of the parabolic blending (</a:t>
            </a:r>
            <a:r>
              <a:rPr lang="en-US" altLang="en-US" dirty="0">
                <a:solidFill>
                  <a:srgbClr val="00B050"/>
                </a:solidFill>
                <a:latin typeface="Arial" panose="020B0604020202020204" pitchFamily="34" charset="0"/>
              </a:rPr>
              <a:t>marked in green</a:t>
            </a:r>
            <a:r>
              <a:rPr lang="en-US" altLang="en-US" dirty="0">
                <a:latin typeface="Arial" panose="020B0604020202020204" pitchFamily="34" charset="0"/>
              </a:rPr>
              <a:t>) </a:t>
            </a:r>
          </a:p>
          <a:p>
            <a:pPr lvl="1"/>
            <a:r>
              <a:rPr lang="en-US" altLang="en-US" dirty="0">
                <a:latin typeface="Arial" panose="020B0604020202020204" pitchFamily="34" charset="0"/>
              </a:rPr>
              <a:t>Calculate the </a:t>
            </a:r>
            <a:r>
              <a:rPr lang="en-US" altLang="en-US" b="1" dirty="0">
                <a:latin typeface="Arial" panose="020B0604020202020204" pitchFamily="34" charset="0"/>
              </a:rPr>
              <a:t>time intervals </a:t>
            </a:r>
            <a:r>
              <a:rPr lang="en-US" altLang="en-US" dirty="0">
                <a:latin typeface="Arial" panose="020B0604020202020204" pitchFamily="34" charset="0"/>
              </a:rPr>
              <a:t>of the linear functions (</a:t>
            </a:r>
            <a:r>
              <a:rPr lang="en-US" altLang="en-US" dirty="0">
                <a:solidFill>
                  <a:srgbClr val="0070C0"/>
                </a:solidFill>
                <a:latin typeface="Arial" panose="020B0604020202020204" pitchFamily="34" charset="0"/>
              </a:rPr>
              <a:t>marked in blue</a:t>
            </a:r>
            <a:r>
              <a:rPr lang="en-US" altLang="en-US" dirty="0">
                <a:latin typeface="Arial" panose="020B0604020202020204" pitchFamily="34" charset="0"/>
              </a:rPr>
              <a:t>) </a:t>
            </a:r>
          </a:p>
          <a:p>
            <a:pPr lvl="1"/>
            <a:endParaRPr lang="en-US" altLang="en-US" dirty="0">
              <a:latin typeface="Arial" panose="020B0604020202020204" pitchFamily="34" charset="0"/>
            </a:endParaRPr>
          </a:p>
          <a:p>
            <a:r>
              <a:rPr lang="en-US" altLang="en-US" b="1" dirty="0">
                <a:latin typeface="Arial" panose="020B0604020202020204" pitchFamily="34" charset="0"/>
              </a:rPr>
              <a:t>Task No. 2 – Functions </a:t>
            </a:r>
          </a:p>
          <a:p>
            <a:pPr lvl="1"/>
            <a:r>
              <a:rPr lang="en-US" altLang="en-US" dirty="0">
                <a:latin typeface="Arial" panose="020B0604020202020204" pitchFamily="34" charset="0"/>
              </a:rPr>
              <a:t> Define the Linear Functions (marked in black)</a:t>
            </a:r>
          </a:p>
          <a:p>
            <a:pPr lvl="1"/>
            <a:r>
              <a:rPr lang="en-US" altLang="en-US" dirty="0">
                <a:latin typeface="Arial" panose="020B0604020202020204" pitchFamily="34" charset="0"/>
              </a:rPr>
              <a:t>Defined the parabolic blend functions (marked in yellow)</a:t>
            </a:r>
          </a:p>
        </p:txBody>
      </p:sp>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12" name="Rectangle 35">
            <a:extLst>
              <a:ext uri="{FF2B5EF4-FFF2-40B4-BE49-F238E27FC236}">
                <a16:creationId xmlns:a16="http://schemas.microsoft.com/office/drawing/2014/main" id="{501D176E-E611-D6F7-0AC8-B1901AD95CC1}"/>
              </a:ext>
            </a:extLst>
          </p:cNvPr>
          <p:cNvSpPr>
            <a:spLocks noChangeArrowheads="1"/>
          </p:cNvSpPr>
          <p:nvPr/>
        </p:nvSpPr>
        <p:spPr bwMode="auto">
          <a:xfrm>
            <a:off x="927100" y="1355725"/>
            <a:ext cx="5168900" cy="1575044"/>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6222995" y="2183872"/>
            <a:ext cx="5496490" cy="2227600"/>
          </a:xfrm>
          <a:prstGeom prst="rect">
            <a:avLst/>
          </a:prstGeom>
        </p:spPr>
      </p:pic>
    </p:spTree>
    <p:extLst>
      <p:ext uri="{BB962C8B-B14F-4D97-AF65-F5344CB8AC3E}">
        <p14:creationId xmlns:p14="http://schemas.microsoft.com/office/powerpoint/2010/main" val="290297636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0190" y="1748655"/>
            <a:ext cx="10726854" cy="4347345"/>
          </a:xfrm>
          <a:prstGeom prst="rect">
            <a:avLst/>
          </a:prstGeom>
        </p:spPr>
      </p:pic>
      <p:sp>
        <p:nvSpPr>
          <p:cNvPr id="234498" name="Rectangle 2">
            <a:extLst>
              <a:ext uri="{FF2B5EF4-FFF2-40B4-BE49-F238E27FC236}">
                <a16:creationId xmlns:a16="http://schemas.microsoft.com/office/drawing/2014/main" id="{BD1244DD-0CCB-6284-7813-2B0AA1CA29E3}"/>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p>
        </p:txBody>
      </p:sp>
      <p:sp>
        <p:nvSpPr>
          <p:cNvPr id="234499" name="Rectangle 3">
            <a:extLst>
              <a:ext uri="{FF2B5EF4-FFF2-40B4-BE49-F238E27FC236}">
                <a16:creationId xmlns:a16="http://schemas.microsoft.com/office/drawing/2014/main" id="{58586D8E-028A-723E-8531-752DC01DD37B}"/>
              </a:ext>
            </a:extLst>
          </p:cNvPr>
          <p:cNvSpPr>
            <a:spLocks noGrp="1" noChangeArrowheads="1"/>
          </p:cNvSpPr>
          <p:nvPr>
            <p:ph type="body" idx="4294967295"/>
          </p:nvPr>
        </p:nvSpPr>
        <p:spPr>
          <a:xfrm>
            <a:off x="2209800" y="1371600"/>
            <a:ext cx="7875588" cy="4724400"/>
          </a:xfrm>
        </p:spPr>
        <p:txBody>
          <a:bodyPr/>
          <a:lstStyle/>
          <a:p>
            <a:endParaRPr lang="en-US" altLang="en-US" dirty="0">
              <a:latin typeface="Arial" panose="020B0604020202020204" pitchFamily="34" charset="0"/>
            </a:endParaRPr>
          </a:p>
        </p:txBody>
      </p:sp>
      <p:sp>
        <p:nvSpPr>
          <p:cNvPr id="234501" name="Rectangle 2">
            <a:extLst>
              <a:ext uri="{FF2B5EF4-FFF2-40B4-BE49-F238E27FC236}">
                <a16:creationId xmlns:a16="http://schemas.microsoft.com/office/drawing/2014/main" id="{B8FB7E0B-F2E0-612A-DFE7-F9CA71C2CE56}"/>
              </a:ext>
            </a:extLst>
          </p:cNvPr>
          <p:cNvSpPr>
            <a:spLocks noChangeArrowheads="1"/>
          </p:cNvSpPr>
          <p:nvPr/>
        </p:nvSpPr>
        <p:spPr bwMode="auto">
          <a:xfrm>
            <a:off x="1818915" y="1274763"/>
            <a:ext cx="2372497" cy="4330262"/>
          </a:xfrm>
          <a:prstGeom prst="rect">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34502" name="Rectangle 7">
            <a:extLst>
              <a:ext uri="{FF2B5EF4-FFF2-40B4-BE49-F238E27FC236}">
                <a16:creationId xmlns:a16="http://schemas.microsoft.com/office/drawing/2014/main" id="{DA840D5F-46D5-0FCA-F3B7-CB8BE881937E}"/>
              </a:ext>
            </a:extLst>
          </p:cNvPr>
          <p:cNvSpPr>
            <a:spLocks noChangeArrowheads="1"/>
          </p:cNvSpPr>
          <p:nvPr/>
        </p:nvSpPr>
        <p:spPr bwMode="auto">
          <a:xfrm>
            <a:off x="4961927" y="1274763"/>
            <a:ext cx="3342286" cy="4330262"/>
          </a:xfrm>
          <a:prstGeom prst="rect">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34503" name="Rectangle 8">
            <a:extLst>
              <a:ext uri="{FF2B5EF4-FFF2-40B4-BE49-F238E27FC236}">
                <a16:creationId xmlns:a16="http://schemas.microsoft.com/office/drawing/2014/main" id="{1BCA2C64-E84B-A212-D08A-4A9E86B773BB}"/>
              </a:ext>
            </a:extLst>
          </p:cNvPr>
          <p:cNvSpPr>
            <a:spLocks noChangeArrowheads="1"/>
          </p:cNvSpPr>
          <p:nvPr/>
        </p:nvSpPr>
        <p:spPr bwMode="auto">
          <a:xfrm>
            <a:off x="8995718" y="1274763"/>
            <a:ext cx="2486180" cy="4330262"/>
          </a:xfrm>
          <a:prstGeom prst="rect">
            <a:avLst/>
          </a:prstGeom>
          <a:noFill/>
          <a:ln w="28575"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 name="Oval 3">
            <a:extLst>
              <a:ext uri="{FF2B5EF4-FFF2-40B4-BE49-F238E27FC236}">
                <a16:creationId xmlns:a16="http://schemas.microsoft.com/office/drawing/2014/main" id="{923552BE-AD14-F941-F024-91B817D95AD0}"/>
              </a:ext>
            </a:extLst>
          </p:cNvPr>
          <p:cNvSpPr/>
          <p:nvPr/>
        </p:nvSpPr>
        <p:spPr bwMode="auto">
          <a:xfrm>
            <a:off x="7744831" y="1359579"/>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sp>
        <p:nvSpPr>
          <p:cNvPr id="11" name="Oval 10">
            <a:extLst>
              <a:ext uri="{FF2B5EF4-FFF2-40B4-BE49-F238E27FC236}">
                <a16:creationId xmlns:a16="http://schemas.microsoft.com/office/drawing/2014/main" id="{48477452-294E-3BA8-47CE-EF3E5396187A}"/>
              </a:ext>
            </a:extLst>
          </p:cNvPr>
          <p:cNvSpPr/>
          <p:nvPr/>
        </p:nvSpPr>
        <p:spPr bwMode="auto">
          <a:xfrm>
            <a:off x="3676052" y="1339893"/>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p:sp>
        <p:nvSpPr>
          <p:cNvPr id="12" name="Oval 11">
            <a:extLst>
              <a:ext uri="{FF2B5EF4-FFF2-40B4-BE49-F238E27FC236}">
                <a16:creationId xmlns:a16="http://schemas.microsoft.com/office/drawing/2014/main" id="{63E159EC-7948-43EB-9C56-6DDA2E7103A4}"/>
              </a:ext>
            </a:extLst>
          </p:cNvPr>
          <p:cNvSpPr/>
          <p:nvPr/>
        </p:nvSpPr>
        <p:spPr bwMode="auto">
          <a:xfrm>
            <a:off x="10870913"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3</a:t>
            </a:r>
          </a:p>
        </p:txBody>
      </p:sp>
      <p:sp>
        <p:nvSpPr>
          <p:cNvPr id="13" name="Footer Placeholder 2">
            <a:extLst>
              <a:ext uri="{FF2B5EF4-FFF2-40B4-BE49-F238E27FC236}">
                <a16:creationId xmlns:a16="http://schemas.microsoft.com/office/drawing/2014/main" id="{6663A135-F35F-CACB-4BE8-4E86C7D81E6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E2A2F1E3-44B8-1259-8089-F19073E70901}"/>
              </a:ext>
            </a:extLst>
          </p:cNvPr>
          <p:cNvSpPr>
            <a:spLocks noGrp="1" noChangeArrowheads="1"/>
          </p:cNvSpPr>
          <p:nvPr>
            <p:ph type="title"/>
          </p:nvPr>
        </p:nvSpPr>
        <p:spPr/>
        <p:txBody>
          <a:bodyPr/>
          <a:lstStyle/>
          <a:p>
            <a:r>
              <a:rPr lang="en-US" altLang="en-US">
                <a:latin typeface="Arial" panose="020B0604020202020204" pitchFamily="34" charset="0"/>
              </a:rPr>
              <a:t>Motion Planning – Hierarchy  </a:t>
            </a:r>
          </a:p>
        </p:txBody>
      </p:sp>
      <p:sp>
        <p:nvSpPr>
          <p:cNvPr id="28675" name="Content Placeholder 2">
            <a:extLst>
              <a:ext uri="{FF2B5EF4-FFF2-40B4-BE49-F238E27FC236}">
                <a16:creationId xmlns:a16="http://schemas.microsoft.com/office/drawing/2014/main" id="{2D20A50B-4413-8062-4803-9ABE082748AB}"/>
              </a:ext>
            </a:extLst>
          </p:cNvPr>
          <p:cNvSpPr>
            <a:spLocks noGrp="1" noChangeArrowheads="1"/>
          </p:cNvSpPr>
          <p:nvPr>
            <p:ph idx="1"/>
          </p:nvPr>
        </p:nvSpPr>
        <p:spPr>
          <a:xfrm>
            <a:off x="919163" y="1339850"/>
            <a:ext cx="5608637" cy="4724400"/>
          </a:xfrm>
        </p:spPr>
        <p:txBody>
          <a:bodyPr/>
          <a:lstStyle/>
          <a:p>
            <a:r>
              <a:rPr lang="en-US" altLang="en-US" sz="1400">
                <a:latin typeface="Arial" panose="020B0604020202020204" pitchFamily="34" charset="0"/>
              </a:rPr>
              <a:t>Trajectory planning is a subset of the overall problem that is </a:t>
            </a:r>
            <a:r>
              <a:rPr lang="en-US" altLang="en-US" sz="1400" b="1" i="1" u="sng">
                <a:latin typeface="Arial" panose="020B0604020202020204" pitchFamily="34" charset="0"/>
              </a:rPr>
              <a:t>navigation or motion planning</a:t>
            </a:r>
            <a:r>
              <a:rPr lang="en-US" altLang="en-US" sz="1400">
                <a:latin typeface="Arial" panose="020B0604020202020204" pitchFamily="34" charset="0"/>
              </a:rPr>
              <a:t>.  The typical hierarchy of motion planning is as follows:</a:t>
            </a:r>
          </a:p>
          <a:p>
            <a:endParaRPr lang="en-US" altLang="en-US" sz="1400">
              <a:latin typeface="Arial" panose="020B0604020202020204" pitchFamily="34" charset="0"/>
            </a:endParaRPr>
          </a:p>
          <a:p>
            <a:pPr lvl="1"/>
            <a:r>
              <a:rPr lang="en-US" altLang="en-US" sz="1400" b="1">
                <a:latin typeface="Arial" panose="020B0604020202020204" pitchFamily="34" charset="0"/>
              </a:rPr>
              <a:t>Task planning</a:t>
            </a:r>
            <a:r>
              <a:rPr lang="en-US" altLang="en-US" sz="1400">
                <a:latin typeface="Arial" panose="020B0604020202020204" pitchFamily="34" charset="0"/>
              </a:rPr>
              <a:t> – Designing a set of high-level goals, such as “go pick up the object in front of you”.</a:t>
            </a:r>
          </a:p>
          <a:p>
            <a:pPr lvl="1"/>
            <a:r>
              <a:rPr lang="en-US" altLang="en-US" sz="1400" b="1">
                <a:latin typeface="Arial" panose="020B0604020202020204" pitchFamily="34" charset="0"/>
              </a:rPr>
              <a:t>Path planning</a:t>
            </a:r>
            <a:r>
              <a:rPr lang="en-US" altLang="en-US" sz="1400">
                <a:latin typeface="Arial" panose="020B0604020202020204" pitchFamily="34" charset="0"/>
              </a:rPr>
              <a:t> – Generating a feasible path from a start point to a goal point. A path usually consists of a set of connected waypoints.</a:t>
            </a:r>
          </a:p>
          <a:p>
            <a:pPr lvl="1"/>
            <a:r>
              <a:rPr lang="en-US" altLang="en-US" sz="1400" b="1">
                <a:solidFill>
                  <a:srgbClr val="FF0000"/>
                </a:solidFill>
                <a:latin typeface="Arial" panose="020B0604020202020204" pitchFamily="34" charset="0"/>
              </a:rPr>
              <a:t>Trajectory planning</a:t>
            </a:r>
            <a:r>
              <a:rPr lang="en-US" altLang="en-US" sz="1400">
                <a:latin typeface="Arial" panose="020B0604020202020204" pitchFamily="34" charset="0"/>
              </a:rPr>
              <a:t> – Generating a time schedule for how to follow a path given constraints such as position, velocity, and acceleration.</a:t>
            </a:r>
          </a:p>
          <a:p>
            <a:pPr lvl="1"/>
            <a:r>
              <a:rPr lang="en-US" altLang="en-US" sz="1400" b="1">
                <a:latin typeface="Arial" panose="020B0604020202020204" pitchFamily="34" charset="0"/>
              </a:rPr>
              <a:t>Trajectory following</a:t>
            </a:r>
            <a:r>
              <a:rPr lang="en-US" altLang="en-US" sz="1400">
                <a:latin typeface="Arial" panose="020B0604020202020204" pitchFamily="34" charset="0"/>
              </a:rPr>
              <a:t> – Once the entire trajectory is planned, there is a need for a control system that can execute the trajectory in a sufficiently accurate manner.</a:t>
            </a:r>
          </a:p>
          <a:p>
            <a:pPr lvl="1"/>
            <a:endParaRPr lang="en-US" altLang="en-US" sz="1400">
              <a:latin typeface="Arial" panose="020B0604020202020204" pitchFamily="34" charset="0"/>
            </a:endParaRPr>
          </a:p>
          <a:p>
            <a:r>
              <a:rPr lang="en-US" altLang="en-US" sz="1400">
                <a:latin typeface="Arial" panose="020B0604020202020204" pitchFamily="34" charset="0"/>
              </a:rPr>
              <a:t>Q: What’s the difference between path planning and trajectory planning?</a:t>
            </a:r>
          </a:p>
          <a:p>
            <a:r>
              <a:rPr lang="en-US" altLang="en-US" sz="1400">
                <a:latin typeface="Arial" panose="020B0604020202020204" pitchFamily="34" charset="0"/>
              </a:rPr>
              <a:t> A: A trajectory is a description of how to follow a path </a:t>
            </a:r>
            <a:r>
              <a:rPr lang="en-US" altLang="en-US" sz="1400" u="sng">
                <a:latin typeface="Arial" panose="020B0604020202020204" pitchFamily="34" charset="0"/>
              </a:rPr>
              <a:t>over time</a:t>
            </a:r>
          </a:p>
        </p:txBody>
      </p:sp>
      <p:pic>
        <p:nvPicPr>
          <p:cNvPr id="28676" name="Picture 2" descr="Posterior Crown Prep | Dental crowns, Dentistry, Family dentistry">
            <a:extLst>
              <a:ext uri="{FF2B5EF4-FFF2-40B4-BE49-F238E27FC236}">
                <a16:creationId xmlns:a16="http://schemas.microsoft.com/office/drawing/2014/main" id="{AA8D27CB-DB0E-285D-8464-93C2E70F5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06" t="12563" r="7848" b="12640"/>
          <a:stretch>
            <a:fillRect/>
          </a:stretch>
        </p:blipFill>
        <p:spPr bwMode="auto">
          <a:xfrm>
            <a:off x="7478713" y="1460500"/>
            <a:ext cx="2522537"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descr="Cataract surgery complications, side effects and risks - All About Vision">
            <a:extLst>
              <a:ext uri="{FF2B5EF4-FFF2-40B4-BE49-F238E27FC236}">
                <a16:creationId xmlns:a16="http://schemas.microsoft.com/office/drawing/2014/main" id="{031A3607-4842-5B38-7E9E-54A83AE07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490" r="16734"/>
          <a:stretch>
            <a:fillRect/>
          </a:stretch>
        </p:blipFill>
        <p:spPr bwMode="auto">
          <a:xfrm>
            <a:off x="7478713" y="3459163"/>
            <a:ext cx="2522537"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FA6167DF-12E4-BE34-56A8-5F10A8D8365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0190" y="1748655"/>
            <a:ext cx="10726854" cy="4347345"/>
          </a:xfrm>
          <a:prstGeom prst="rect">
            <a:avLst/>
          </a:prstGeom>
        </p:spPr>
      </p:pic>
      <p:sp>
        <p:nvSpPr>
          <p:cNvPr id="234498" name="Rectangle 2">
            <a:extLst>
              <a:ext uri="{FF2B5EF4-FFF2-40B4-BE49-F238E27FC236}">
                <a16:creationId xmlns:a16="http://schemas.microsoft.com/office/drawing/2014/main" id="{BD1244DD-0CCB-6284-7813-2B0AA1CA29E3}"/>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p>
        </p:txBody>
      </p:sp>
      <p:sp>
        <p:nvSpPr>
          <p:cNvPr id="234499" name="Rectangle 3">
            <a:extLst>
              <a:ext uri="{FF2B5EF4-FFF2-40B4-BE49-F238E27FC236}">
                <a16:creationId xmlns:a16="http://schemas.microsoft.com/office/drawing/2014/main" id="{58586D8E-028A-723E-8531-752DC01DD37B}"/>
              </a:ext>
            </a:extLst>
          </p:cNvPr>
          <p:cNvSpPr>
            <a:spLocks noGrp="1" noChangeArrowheads="1"/>
          </p:cNvSpPr>
          <p:nvPr>
            <p:ph type="body" idx="4294967295"/>
          </p:nvPr>
        </p:nvSpPr>
        <p:spPr>
          <a:xfrm>
            <a:off x="2209800" y="1371600"/>
            <a:ext cx="7875588" cy="4724400"/>
          </a:xfrm>
        </p:spPr>
        <p:txBody>
          <a:bodyPr/>
          <a:lstStyle/>
          <a:p>
            <a:endParaRPr lang="en-US" altLang="en-US" dirty="0">
              <a:latin typeface="Arial" panose="020B0604020202020204" pitchFamily="34" charset="0"/>
            </a:endParaRPr>
          </a:p>
        </p:txBody>
      </p:sp>
      <p:sp>
        <p:nvSpPr>
          <p:cNvPr id="234502" name="Rectangle 7">
            <a:extLst>
              <a:ext uri="{FF2B5EF4-FFF2-40B4-BE49-F238E27FC236}">
                <a16:creationId xmlns:a16="http://schemas.microsoft.com/office/drawing/2014/main" id="{DA840D5F-46D5-0FCA-F3B7-CB8BE881937E}"/>
              </a:ext>
            </a:extLst>
          </p:cNvPr>
          <p:cNvSpPr>
            <a:spLocks noChangeArrowheads="1"/>
          </p:cNvSpPr>
          <p:nvPr/>
        </p:nvSpPr>
        <p:spPr bwMode="auto">
          <a:xfrm>
            <a:off x="4961927" y="1274763"/>
            <a:ext cx="3342286" cy="4330262"/>
          </a:xfrm>
          <a:prstGeom prst="rect">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 name="Oval 3">
            <a:extLst>
              <a:ext uri="{FF2B5EF4-FFF2-40B4-BE49-F238E27FC236}">
                <a16:creationId xmlns:a16="http://schemas.microsoft.com/office/drawing/2014/main" id="{923552BE-AD14-F941-F024-91B817D95AD0}"/>
              </a:ext>
            </a:extLst>
          </p:cNvPr>
          <p:cNvSpPr/>
          <p:nvPr/>
        </p:nvSpPr>
        <p:spPr bwMode="auto">
          <a:xfrm>
            <a:off x="7744831" y="1359579"/>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sp>
        <p:nvSpPr>
          <p:cNvPr id="13" name="Footer Placeholder 2">
            <a:extLst>
              <a:ext uri="{FF2B5EF4-FFF2-40B4-BE49-F238E27FC236}">
                <a16:creationId xmlns:a16="http://schemas.microsoft.com/office/drawing/2014/main" id="{6663A135-F35F-CACB-4BE8-4E86C7D81E6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399054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6CB8FD3-9CE0-70BB-3DBB-41027F7C861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38595" name="Rectangle 3">
                <a:extLst>
                  <a:ext uri="{FF2B5EF4-FFF2-40B4-BE49-F238E27FC236}">
                    <a16:creationId xmlns:a16="http://schemas.microsoft.com/office/drawing/2014/main" id="{7F735C67-905F-5ECE-D307-11ED46CB4F0C}"/>
                  </a:ext>
                </a:extLst>
              </p:cNvPr>
              <p:cNvSpPr>
                <a:spLocks noGrp="1" noChangeArrowheads="1"/>
              </p:cNvSpPr>
              <p:nvPr>
                <p:ph type="body" idx="4294967295"/>
              </p:nvPr>
            </p:nvSpPr>
            <p:spPr>
              <a:xfrm>
                <a:off x="914400" y="1371600"/>
                <a:ext cx="6570785" cy="4724400"/>
              </a:xfrm>
            </p:spPr>
            <p:txBody>
              <a:bodyPr/>
              <a:lstStyle/>
              <a:p>
                <a:r>
                  <a:rPr lang="en-US" altLang="en-US" b="1" dirty="0">
                    <a:latin typeface="Arial" panose="020B0604020202020204" pitchFamily="34" charset="0"/>
                  </a:rPr>
                  <a:t>Mid Points </a:t>
                </a:r>
                <a14:m>
                  <m:oMath xmlns:m="http://schemas.openxmlformats.org/officeDocument/2006/math">
                    <m:d>
                      <m:dPr>
                        <m:ctrlPr>
                          <a:rPr lang="en-US" altLang="en-US" b="1" i="1" smtClean="0">
                            <a:latin typeface="Cambria Math" panose="02040503050406030204" pitchFamily="18" charset="0"/>
                          </a:rPr>
                        </m:ctrlPr>
                      </m:dPr>
                      <m:e>
                        <m:r>
                          <a:rPr lang="en-US" altLang="en-US" b="1" i="1" smtClean="0">
                            <a:latin typeface="Cambria Math" panose="02040503050406030204" pitchFamily="18" charset="0"/>
                          </a:rPr>
                          <m:t>𝒋</m:t>
                        </m:r>
                        <m:r>
                          <a:rPr lang="en-US" altLang="en-US" b="1" i="1" smtClean="0">
                            <a:latin typeface="Cambria Math" panose="02040503050406030204" pitchFamily="18" charset="0"/>
                          </a:rPr>
                          <m:t>, </m:t>
                        </m:r>
                        <m:r>
                          <a:rPr lang="en-US" altLang="en-US" b="1" i="1" smtClean="0">
                            <a:latin typeface="Cambria Math" panose="02040503050406030204" pitchFamily="18" charset="0"/>
                          </a:rPr>
                          <m:t>𝒌</m:t>
                        </m:r>
                        <m:r>
                          <a:rPr lang="en-US" altLang="en-US" b="1" i="1" smtClean="0">
                            <a:latin typeface="Cambria Math" panose="02040503050406030204" pitchFamily="18" charset="0"/>
                          </a:rPr>
                          <m:t>, </m:t>
                        </m:r>
                        <m:r>
                          <a:rPr lang="en-US" altLang="en-US" b="1" i="1" smtClean="0">
                            <a:latin typeface="Cambria Math" panose="02040503050406030204" pitchFamily="18" charset="0"/>
                          </a:rPr>
                          <m:t>𝒍</m:t>
                        </m:r>
                      </m:e>
                    </m:d>
                  </m:oMath>
                </a14:m>
                <a:endParaRPr lang="en-US" altLang="en-US" b="1" dirty="0">
                  <a:latin typeface="Arial" panose="020B0604020202020204" pitchFamily="34" charset="0"/>
                </a:endParaRPr>
              </a:p>
              <a:p>
                <a:pPr lvl="1"/>
                <a:r>
                  <a:rPr lang="en-US" altLang="en-US" b="1" dirty="0">
                    <a:latin typeface="Arial" panose="020B0604020202020204" pitchFamily="34" charset="0"/>
                    <a:cs typeface="Arial" panose="020B0604020202020204" pitchFamily="34" charset="0"/>
                  </a:rPr>
                  <a:t>Calculate</a:t>
                </a:r>
                <a:r>
                  <a:rPr lang="en-US" altLang="en-US" b="0" dirty="0">
                    <a:latin typeface="Arial" panose="020B0604020202020204" pitchFamily="34" charset="0"/>
                    <a:cs typeface="Arial" panose="020B0604020202020204" pitchFamily="34" charset="0"/>
                  </a:rPr>
                  <a:t> </a:t>
                </a:r>
              </a:p>
              <a:p>
                <a:pPr lvl="2"/>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𝑘</m:t>
                        </m:r>
                      </m:sub>
                    </m:sSub>
                  </m:oMath>
                </a14:m>
                <a:r>
                  <a:rPr lang="en-US" altLang="en-US" b="0" dirty="0">
                    <a:latin typeface="Arial" panose="020B0604020202020204" pitchFamily="34" charset="0"/>
                    <a:cs typeface="Arial" panose="020B0604020202020204" pitchFamily="34" charset="0"/>
                  </a:rPr>
                  <a:t> - The time duration during the parabolic bland </a:t>
                </a: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𝑗</m:t>
                        </m:r>
                        <m:r>
                          <a:rPr lang="en-US" altLang="en-US" i="1">
                            <a:latin typeface="Cambria Math" panose="02040503050406030204" pitchFamily="18" charset="0"/>
                          </a:rPr>
                          <m:t>𝑘</m:t>
                        </m:r>
                      </m:sub>
                    </m:sSub>
                  </m:oMath>
                </a14:m>
                <a:r>
                  <a:rPr lang="en-US" altLang="en-US" dirty="0">
                    <a:latin typeface="Arial" panose="020B0604020202020204" pitchFamily="34" charset="0"/>
                    <a:cs typeface="Arial" panose="020B0604020202020204" pitchFamily="34" charset="0"/>
                  </a:rPr>
                  <a:t> - The time duration during the linear interpolation </a:t>
                </a:r>
              </a:p>
              <a:p>
                <a:pPr lvl="1"/>
                <a:r>
                  <a:rPr lang="en-US" altLang="en-US" b="1" dirty="0">
                    <a:latin typeface="Arial" panose="020B0604020202020204" pitchFamily="34" charset="0"/>
                    <a:cs typeface="Arial" panose="020B0604020202020204" pitchFamily="34" charset="0"/>
                  </a:rPr>
                  <a:t>Given</a:t>
                </a:r>
                <a:r>
                  <a:rPr lang="en-US" altLang="en-US" b="0" dirty="0">
                    <a:latin typeface="Arial" panose="020B0604020202020204" pitchFamily="34" charset="0"/>
                    <a:cs typeface="Arial" panose="020B0604020202020204" pitchFamily="34" charset="0"/>
                  </a:rPr>
                  <a:t> </a:t>
                </a:r>
                <a:endParaRPr lang="en-US" altLang="en-US" b="0" i="1" dirty="0">
                  <a:latin typeface="Cambria Math" panose="02040503050406030204" pitchFamily="18" charset="0"/>
                </a:endParaRP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𝑘</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𝑙</m:t>
                        </m:r>
                      </m:sub>
                    </m:sSub>
                    <m:r>
                      <a:rPr lang="en-US" altLang="en-US" i="1">
                        <a:latin typeface="Cambria Math" panose="02040503050406030204" pitchFamily="18" charset="0"/>
                      </a:rPr>
                      <m:t> </m:t>
                    </m:r>
                  </m:oMath>
                </a14:m>
                <a:r>
                  <a:rPr lang="en-US" altLang="en-US" b="0" dirty="0"/>
                  <a:t>- The angles at points </a:t>
                </a:r>
                <a:r>
                  <a:rPr lang="en-US" altLang="en-US" b="0" dirty="0" err="1"/>
                  <a:t>j,k,l</a:t>
                </a:r>
                <a:r>
                  <a:rPr lang="en-US" altLang="en-US" b="0" dirty="0"/>
                  <a:t>  -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𝑗</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𝑘</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𝑙</m:t>
                        </m:r>
                      </m:sub>
                    </m:sSub>
                  </m:oMath>
                </a14:m>
                <a:endParaRPr lang="en-US" altLang="en-US" b="0" i="1" dirty="0">
                  <a:latin typeface="Cambria Math" panose="02040503050406030204" pitchFamily="18" charset="0"/>
                </a:endParaRPr>
              </a:p>
              <a:p>
                <a:pPr marL="1143000" indent="-228600"/>
                <a:r>
                  <a:rPr lang="en-US" altLang="en-US" b="0"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𝑑𝑗𝑘</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𝑑𝑘𝑙</m:t>
                        </m:r>
                      </m:sub>
                    </m:sSub>
                    <m:r>
                      <a:rPr lang="en-US" altLang="en-US" i="1">
                        <a:latin typeface="Cambria Math" panose="02040503050406030204" pitchFamily="18" charset="0"/>
                      </a:rPr>
                      <m:t> </m:t>
                    </m:r>
                  </m:oMath>
                </a14:m>
                <a:r>
                  <a:rPr lang="en-US" altLang="en-US" b="0" dirty="0"/>
                  <a:t>- The time durations from point J to K and from point K to L</a:t>
                </a:r>
                <a:endParaRPr lang="en-US" altLang="en-US" i="1" dirty="0">
                  <a:latin typeface="Cambria Math" panose="02040503050406030204" pitchFamily="18" charset="0"/>
                </a:endParaRPr>
              </a:p>
              <a:p>
                <a:pPr marL="1143000" indent="-228600"/>
                <a14:m>
                  <m:oMath xmlns:m="http://schemas.openxmlformats.org/officeDocument/2006/math">
                    <m:d>
                      <m:dPr>
                        <m:begChr m:val="|"/>
                        <m:endChr m:val="|"/>
                        <m:ctrlPr>
                          <a:rPr lang="en-US" altLang="en-US" b="0" i="1" dirty="0" smtClean="0">
                            <a:latin typeface="Cambria Math" panose="02040503050406030204" pitchFamily="18" charset="0"/>
                          </a:rPr>
                        </m:ctrlPr>
                      </m:dPr>
                      <m:e>
                        <m:sSub>
                          <m:sSubPr>
                            <m:ctrlPr>
                              <a:rPr lang="en-US" altLang="en-US" b="0" i="1" dirty="0"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dirty="0" smtClean="0">
                                <a:latin typeface="Cambria Math" panose="02040503050406030204" pitchFamily="18" charset="0"/>
                              </a:rPr>
                              <m:t>𝑘</m:t>
                            </m:r>
                          </m:sub>
                        </m:sSub>
                      </m:e>
                    </m:d>
                    <m:r>
                      <a:rPr lang="en-US" altLang="en-US" b="0" i="1" dirty="0" smtClean="0">
                        <a:latin typeface="Cambria Math" panose="02040503050406030204" pitchFamily="18" charset="0"/>
                      </a:rPr>
                      <m:t> </m:t>
                    </m:r>
                  </m:oMath>
                </a14:m>
                <a:r>
                  <a:rPr lang="en-US" altLang="en-US" dirty="0">
                    <a:latin typeface="Arial" panose="020B0604020202020204" pitchFamily="34" charset="0"/>
                  </a:rPr>
                  <a:t>The desired acceleration during the parabolic blend through point K </a:t>
                </a:r>
              </a:p>
              <a:p>
                <a:pPr marL="0" indent="0">
                  <a:buNone/>
                </a:pPr>
                <a:endParaRPr lang="en-US" altLang="en-US" dirty="0">
                  <a:latin typeface="Arial" panose="020B0604020202020204" pitchFamily="34" charset="0"/>
                </a:endParaRPr>
              </a:p>
              <a:p>
                <a:pPr lvl="1"/>
                <a:r>
                  <a:rPr lang="en-US" altLang="en-US" b="1" dirty="0">
                    <a:latin typeface="Arial" panose="020B0604020202020204" pitchFamily="34" charset="0"/>
                  </a:rPr>
                  <a:t>Velocity</a:t>
                </a:r>
                <a:r>
                  <a:rPr lang="en-US" altLang="en-US" dirty="0">
                    <a:latin typeface="Arial" panose="020B0604020202020204" pitchFamily="34" charset="0"/>
                  </a:rPr>
                  <a:t> </a:t>
                </a:r>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𝑗𝑘</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𝑘</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𝑗</m:t>
                            </m:r>
                          </m:sub>
                        </m:sSub>
                      </m:num>
                      <m:den>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𝑑𝑗𝑘</m:t>
                            </m:r>
                          </m:sub>
                        </m:sSub>
                      </m:den>
                    </m:f>
                  </m:oMath>
                </a14:m>
                <a:endParaRPr lang="en-US" altLang="en-US" dirty="0">
                  <a:latin typeface="Arial" panose="020B0604020202020204" pitchFamily="34" charset="0"/>
                </a:endParaRPr>
              </a:p>
              <a:p>
                <a:pPr marL="0" indent="0">
                  <a:buNone/>
                </a:pPr>
                <a:r>
                  <a:rPr lang="en-US" altLang="en-US" dirty="0"/>
                  <a:t>                                                </a:t>
                </a:r>
                <a14:m>
                  <m:oMath xmlns:m="http://schemas.openxmlformats.org/officeDocument/2006/math">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𝑘𝑙</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𝑙</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𝑘</m:t>
                            </m:r>
                          </m:sub>
                        </m:sSub>
                      </m:num>
                      <m:den>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𝑑𝑘𝑙</m:t>
                            </m:r>
                          </m:sub>
                        </m:sSub>
                      </m:den>
                    </m:f>
                  </m:oMath>
                </a14:m>
                <a:endParaRPr lang="en-US" altLang="en-US" dirty="0">
                  <a:latin typeface="Arial" panose="020B0604020202020204" pitchFamily="34" charset="0"/>
                </a:endParaRPr>
              </a:p>
            </p:txBody>
          </p:sp>
        </mc:Choice>
        <mc:Fallback xmlns="">
          <p:sp>
            <p:nvSpPr>
              <p:cNvPr id="238595" name="Rectangle 3">
                <a:extLst>
                  <a:ext uri="{FF2B5EF4-FFF2-40B4-BE49-F238E27FC236}">
                    <a16:creationId xmlns:a16="http://schemas.microsoft.com/office/drawing/2014/main" id="{7F735C67-905F-5ECE-D307-11ED46CB4F0C}"/>
                  </a:ext>
                </a:extLst>
              </p:cNvPr>
              <p:cNvSpPr>
                <a:spLocks noGrp="1" noRot="1" noChangeAspect="1" noMove="1" noResize="1" noEditPoints="1" noAdjustHandles="1" noChangeArrowheads="1" noChangeShapeType="1" noTextEdit="1"/>
              </p:cNvSpPr>
              <p:nvPr>
                <p:ph type="body" idx="4294967295"/>
              </p:nvPr>
            </p:nvSpPr>
            <p:spPr>
              <a:xfrm>
                <a:off x="914400" y="1371600"/>
                <a:ext cx="6570785" cy="4724400"/>
              </a:xfrm>
              <a:blipFill>
                <a:blip r:embed="rId3"/>
                <a:stretch>
                  <a:fillRect l="-371" t="-387"/>
                </a:stretch>
              </a:blipFill>
            </p:spPr>
            <p:txBody>
              <a:bodyPr/>
              <a:lstStyle/>
              <a:p>
                <a:r>
                  <a:rPr lang="en-US">
                    <a:noFill/>
                  </a:rPr>
                  <a:t> </a:t>
                </a:r>
              </a:p>
            </p:txBody>
          </p:sp>
        </mc:Fallback>
      </mc:AlternateContent>
      <p:sp>
        <p:nvSpPr>
          <p:cNvPr id="7" name="Footer Placeholder 2">
            <a:extLst>
              <a:ext uri="{FF2B5EF4-FFF2-40B4-BE49-F238E27FC236}">
                <a16:creationId xmlns:a16="http://schemas.microsoft.com/office/drawing/2014/main" id="{C6F00040-B595-D8FF-BAC7-821B0EB792DA}"/>
              </a:ext>
            </a:extLst>
          </p:cNvPr>
          <p:cNvSpPr>
            <a:spLocks noGrp="1"/>
          </p:cNvSpPr>
          <p:nvPr>
            <p:ph type="ftr" sz="quarter" idx="10"/>
          </p:nvPr>
        </p:nvSpPr>
        <p:spPr>
          <a:xfrm>
            <a:off x="978758" y="6248400"/>
            <a:ext cx="6781800" cy="381000"/>
          </a:xfrm>
        </p:spPr>
        <p:txBody>
          <a:bodyPr/>
          <a:lstStyle/>
          <a:p>
            <a:pPr>
              <a:defRPr/>
            </a:pPr>
            <a:r>
              <a:rPr lang="en-US" altLang="en-US" dirty="0"/>
              <a:t>Instructor: Jacob Rosen </a:t>
            </a:r>
          </a:p>
          <a:p>
            <a:pPr>
              <a:defRPr/>
            </a:pPr>
            <a:r>
              <a:rPr lang="en-US" altLang="en-US" dirty="0"/>
              <a:t>Advanced Robotic - MAE 263D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8" name="Oval 7">
            <a:extLst>
              <a:ext uri="{FF2B5EF4-FFF2-40B4-BE49-F238E27FC236}">
                <a16:creationId xmlns:a16="http://schemas.microsoft.com/office/drawing/2014/main" id="{C1E48DDB-BC48-EEB0-75BF-289C42214EF2}"/>
              </a:ext>
            </a:extLst>
          </p:cNvPr>
          <p:cNvSpPr/>
          <p:nvPr/>
        </p:nvSpPr>
        <p:spPr bwMode="auto">
          <a:xfrm>
            <a:off x="773066" y="131103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grpSp>
        <p:nvGrpSpPr>
          <p:cNvPr id="55" name="Group 54"/>
          <p:cNvGrpSpPr/>
          <p:nvPr/>
        </p:nvGrpSpPr>
        <p:grpSpPr>
          <a:xfrm>
            <a:off x="7847783" y="1559402"/>
            <a:ext cx="3368294" cy="3774647"/>
            <a:chOff x="4743765" y="1806537"/>
            <a:chExt cx="3368294" cy="3774647"/>
          </a:xfrm>
        </p:grpSpPr>
        <p:cxnSp>
          <p:nvCxnSpPr>
            <p:cNvPr id="56" name="Straight Connector 55">
              <a:extLst>
                <a:ext uri="{FF2B5EF4-FFF2-40B4-BE49-F238E27FC236}">
                  <a16:creationId xmlns:a16="http://schemas.microsoft.com/office/drawing/2014/main" id="{F104DABD-F54E-C987-3C2C-06335E0FCA23}"/>
                </a:ext>
              </a:extLst>
            </p:cNvPr>
            <p:cNvCxnSpPr>
              <a:cxnSpLocks/>
            </p:cNvCxnSpPr>
            <p:nvPr/>
          </p:nvCxnSpPr>
          <p:spPr bwMode="auto">
            <a:xfrm flipV="1">
              <a:off x="4765431" y="2787156"/>
              <a:ext cx="676332" cy="10521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6795FD7B-6087-0E11-FF90-392034CF49E6}"/>
                </a:ext>
              </a:extLst>
            </p:cNvPr>
            <p:cNvCxnSpPr>
              <a:cxnSpLocks/>
            </p:cNvCxnSpPr>
            <p:nvPr/>
          </p:nvCxnSpPr>
          <p:spPr bwMode="auto">
            <a:xfrm>
              <a:off x="5441763" y="2787156"/>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508C0023-F35C-01E6-02D2-33B107CCFB40}"/>
                </a:ext>
              </a:extLst>
            </p:cNvPr>
            <p:cNvCxnSpPr>
              <a:cxnSpLocks/>
            </p:cNvCxnSpPr>
            <p:nvPr/>
          </p:nvCxnSpPr>
          <p:spPr bwMode="auto">
            <a:xfrm flipH="1">
              <a:off x="6514427" y="3130058"/>
              <a:ext cx="1216944" cy="999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E7122023-3503-C304-5FE5-657088569F2C}"/>
                </a:ext>
              </a:extLst>
            </p:cNvPr>
            <p:cNvCxnSpPr>
              <a:cxnSpLocks/>
            </p:cNvCxnSpPr>
            <p:nvPr/>
          </p:nvCxnSpPr>
          <p:spPr bwMode="auto">
            <a:xfrm flipH="1">
              <a:off x="7735883" y="2198077"/>
              <a:ext cx="166814" cy="9370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0" name="Oval 59">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Oval 60">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Oval 61">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Oval 62">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Oval 63">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5" name="Straight Connector 64">
              <a:extLst>
                <a:ext uri="{FF2B5EF4-FFF2-40B4-BE49-F238E27FC236}">
                  <a16:creationId xmlns:a16="http://schemas.microsoft.com/office/drawing/2014/main" id="{A25B0910-DDD7-1E9F-336E-555AB9792D84}"/>
                </a:ext>
              </a:extLst>
            </p:cNvPr>
            <p:cNvCxnSpPr>
              <a:cxnSpLocks/>
            </p:cNvCxnSpPr>
            <p:nvPr/>
          </p:nvCxnSpPr>
          <p:spPr bwMode="auto">
            <a:xfrm flipH="1">
              <a:off x="4955928" y="3180730"/>
              <a:ext cx="230772" cy="380074"/>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67FA8935-B519-DF57-14F1-D7FE84641B71}"/>
                </a:ext>
              </a:extLst>
            </p:cNvPr>
            <p:cNvCxnSpPr>
              <a:cxnSpLocks/>
            </p:cNvCxnSpPr>
            <p:nvPr/>
          </p:nvCxnSpPr>
          <p:spPr bwMode="auto">
            <a:xfrm>
              <a:off x="5742548" y="3158837"/>
              <a:ext cx="500792" cy="640642"/>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199AB449-FF72-E8E9-0560-1433F40B73C1}"/>
                </a:ext>
              </a:extLst>
            </p:cNvPr>
            <p:cNvCxnSpPr>
              <a:cxnSpLocks/>
            </p:cNvCxnSpPr>
            <p:nvPr/>
          </p:nvCxnSpPr>
          <p:spPr bwMode="auto">
            <a:xfrm flipH="1">
              <a:off x="6917119" y="3313232"/>
              <a:ext cx="604030" cy="498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59A03F96-AFEA-8FCB-8F04-1E49ACD6A8F4}"/>
                </a:ext>
              </a:extLst>
            </p:cNvPr>
            <p:cNvCxnSpPr>
              <a:cxnSpLocks/>
            </p:cNvCxnSpPr>
            <p:nvPr/>
          </p:nvCxnSpPr>
          <p:spPr bwMode="auto">
            <a:xfrm flipH="1">
              <a:off x="7798596" y="2407802"/>
              <a:ext cx="67102" cy="446135"/>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69" name="Arc 68">
              <a:extLst>
                <a:ext uri="{FF2B5EF4-FFF2-40B4-BE49-F238E27FC236}">
                  <a16:creationId xmlns:a16="http://schemas.microsoft.com/office/drawing/2014/main" id="{9426B69F-9905-F16B-1A4E-A5D5F7C2C1EB}"/>
                </a:ext>
              </a:extLst>
            </p:cNvPr>
            <p:cNvSpPr/>
            <p:nvPr/>
          </p:nvSpPr>
          <p:spPr bwMode="auto">
            <a:xfrm>
              <a:off x="6023706" y="2335125"/>
              <a:ext cx="1107987" cy="1620500"/>
            </a:xfrm>
            <a:prstGeom prst="arc">
              <a:avLst>
                <a:gd name="adj1" fmla="val 3843802"/>
                <a:gd name="adj2" fmla="val 7009614"/>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Arc 69">
              <a:extLst>
                <a:ext uri="{FF2B5EF4-FFF2-40B4-BE49-F238E27FC236}">
                  <a16:creationId xmlns:a16="http://schemas.microsoft.com/office/drawing/2014/main" id="{1EBF9F03-6C5E-4D0A-E6CA-EA218F1DEAFE}"/>
                </a:ext>
              </a:extLst>
            </p:cNvPr>
            <p:cNvSpPr/>
            <p:nvPr/>
          </p:nvSpPr>
          <p:spPr bwMode="auto">
            <a:xfrm>
              <a:off x="5077337" y="2949044"/>
              <a:ext cx="773834" cy="1620500"/>
            </a:xfrm>
            <a:prstGeom prst="arc">
              <a:avLst>
                <a:gd name="adj1" fmla="val 14743028"/>
                <a:gd name="adj2" fmla="val 1766912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Arc 70">
              <a:extLst>
                <a:ext uri="{FF2B5EF4-FFF2-40B4-BE49-F238E27FC236}">
                  <a16:creationId xmlns:a16="http://schemas.microsoft.com/office/drawing/2014/main" id="{CA09D55A-C608-FC0B-02E9-09CE273F1D7E}"/>
                </a:ext>
              </a:extLst>
            </p:cNvPr>
            <p:cNvSpPr/>
            <p:nvPr/>
          </p:nvSpPr>
          <p:spPr bwMode="auto">
            <a:xfrm>
              <a:off x="6413745" y="1808802"/>
              <a:ext cx="1395628" cy="1620500"/>
            </a:xfrm>
            <a:prstGeom prst="arc">
              <a:avLst>
                <a:gd name="adj1" fmla="val 1138735"/>
                <a:gd name="adj2" fmla="val 359179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72" name="Object 3">
                  <a:extLst>
                    <a:ext uri="{FF2B5EF4-FFF2-40B4-BE49-F238E27FC236}">
                      <a16:creationId xmlns:a16="http://schemas.microsoft.com/office/drawing/2014/main" id="{8BDD8E6C-4FCA-C449-6A74-DFDB40E98D60}"/>
                    </a:ext>
                  </a:extLst>
                </p:cNvPr>
                <p:cNvSpPr txBox="1"/>
                <p:nvPr/>
              </p:nvSpPr>
              <p:spPr bwMode="auto">
                <a:xfrm>
                  <a:off x="7781400" y="300714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72"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781400" y="3007143"/>
                  <a:ext cx="330659" cy="322500"/>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Object 3">
                  <a:extLst>
                    <a:ext uri="{FF2B5EF4-FFF2-40B4-BE49-F238E27FC236}">
                      <a16:creationId xmlns:a16="http://schemas.microsoft.com/office/drawing/2014/main" id="{94E19B24-683B-32A2-7780-F281AAA6F52E}"/>
                    </a:ext>
                  </a:extLst>
                </p:cNvPr>
                <p:cNvSpPr txBox="1"/>
                <p:nvPr/>
              </p:nvSpPr>
              <p:spPr bwMode="auto">
                <a:xfrm>
                  <a:off x="6349887" y="356772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73"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567723"/>
                  <a:ext cx="330659" cy="322500"/>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Object 3">
                  <a:extLst>
                    <a:ext uri="{FF2B5EF4-FFF2-40B4-BE49-F238E27FC236}">
                      <a16:creationId xmlns:a16="http://schemas.microsoft.com/office/drawing/2014/main" id="{64C89B19-716B-F61B-D8AE-32C9F19441C4}"/>
                    </a:ext>
                  </a:extLst>
                </p:cNvPr>
                <p:cNvSpPr txBox="1"/>
                <p:nvPr/>
              </p:nvSpPr>
              <p:spPr bwMode="auto">
                <a:xfrm>
                  <a:off x="5272228" y="2407802"/>
                  <a:ext cx="362022" cy="3342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74"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8" y="2407802"/>
                  <a:ext cx="362022" cy="334230"/>
                </a:xfrm>
                <a:prstGeom prst="rect">
                  <a:avLst/>
                </a:prstGeom>
                <a:blipFill>
                  <a:blip r:embed="rId6"/>
                  <a:stretch>
                    <a:fillRect/>
                  </a:stretch>
                </a:blipFill>
                <a:ln>
                  <a:noFill/>
                </a:ln>
                <a:effectLst/>
              </p:spPr>
              <p:txBody>
                <a:bodyPr/>
                <a:lstStyle/>
                <a:p>
                  <a:r>
                    <a:rPr lang="en-US">
                      <a:noFill/>
                    </a:rPr>
                    <a:t> </a:t>
                  </a:r>
                </a:p>
              </p:txBody>
            </p:sp>
          </mc:Fallback>
        </mc:AlternateContent>
        <p:cxnSp>
          <p:nvCxnSpPr>
            <p:cNvPr id="75" name="Straight Connector 74">
              <a:extLst>
                <a:ext uri="{FF2B5EF4-FFF2-40B4-BE49-F238E27FC236}">
                  <a16:creationId xmlns:a16="http://schemas.microsoft.com/office/drawing/2014/main" id="{59B0E24C-5587-D7C0-5744-4E6B85A746AA}"/>
                </a:ext>
              </a:extLst>
            </p:cNvPr>
            <p:cNvCxnSpPr>
              <a:cxnSpLocks/>
              <a:stCxn id="61"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7" name="Straight Arrow Connector 76">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78" name="Straight Connector 77">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9" name="Straight Arrow Connector 78">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80"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0"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1"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8"/>
                  <a:stretch>
                    <a:fillRect/>
                  </a:stretch>
                </a:blipFill>
                <a:ln>
                  <a:noFill/>
                </a:ln>
                <a:effectLst/>
              </p:spPr>
              <p:txBody>
                <a:bodyPr/>
                <a:lstStyle/>
                <a:p>
                  <a:r>
                    <a:rPr lang="en-US">
                      <a:noFill/>
                    </a:rPr>
                    <a:t> </a:t>
                  </a:r>
                </a:p>
              </p:txBody>
            </p:sp>
          </mc:Fallback>
        </mc:AlternateContent>
        <p:cxnSp>
          <p:nvCxnSpPr>
            <p:cNvPr id="82" name="Straight Connector 81">
              <a:extLst>
                <a:ext uri="{FF2B5EF4-FFF2-40B4-BE49-F238E27FC236}">
                  <a16:creationId xmlns:a16="http://schemas.microsoft.com/office/drawing/2014/main" id="{12A990BD-E5E6-DEB2-EB0B-0CE053D7995A}"/>
                </a:ext>
              </a:extLst>
            </p:cNvPr>
            <p:cNvCxnSpPr>
              <a:cxnSpLocks/>
            </p:cNvCxnSpPr>
            <p:nvPr/>
          </p:nvCxnSpPr>
          <p:spPr bwMode="auto">
            <a:xfrm>
              <a:off x="5191212" y="2021707"/>
              <a:ext cx="3424" cy="1165263"/>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34CB8633-7FC7-ADA1-2364-A732903E6CBA}"/>
                </a:ext>
              </a:extLst>
            </p:cNvPr>
            <p:cNvCxnSpPr>
              <a:cxnSpLocks/>
              <a:stCxn id="85" idx="3"/>
            </p:cNvCxnSpPr>
            <p:nvPr/>
          </p:nvCxnSpPr>
          <p:spPr bwMode="auto">
            <a:xfrm>
              <a:off x="5728566" y="2003850"/>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84" name="Straight Arrow Connector 83">
              <a:extLst>
                <a:ext uri="{FF2B5EF4-FFF2-40B4-BE49-F238E27FC236}">
                  <a16:creationId xmlns:a16="http://schemas.microsoft.com/office/drawing/2014/main" id="{07545574-2C52-AE95-B5A0-6CB17B649BCB}"/>
                </a:ext>
              </a:extLst>
            </p:cNvPr>
            <p:cNvCxnSpPr>
              <a:cxnSpLocks/>
            </p:cNvCxnSpPr>
            <p:nvPr/>
          </p:nvCxnSpPr>
          <p:spPr bwMode="auto">
            <a:xfrm>
              <a:off x="5194636" y="2093418"/>
              <a:ext cx="52571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85" name="Object 3">
                  <a:extLst>
                    <a:ext uri="{FF2B5EF4-FFF2-40B4-BE49-F238E27FC236}">
                      <a16:creationId xmlns:a16="http://schemas.microsoft.com/office/drawing/2014/main" id="{A952FE57-27F7-96E9-9FA6-2F09FC464384}"/>
                    </a:ext>
                  </a:extLst>
                </p:cNvPr>
                <p:cNvSpPr txBox="1"/>
                <p:nvPr/>
              </p:nvSpPr>
              <p:spPr bwMode="auto">
                <a:xfrm>
                  <a:off x="5269874" y="1806537"/>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𝒋</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5" name="Object 3">
                  <a:extLst>
                    <a:ext uri="{FF2B5EF4-FFF2-40B4-BE49-F238E27FC236}">
                      <a16:creationId xmlns:a16="http://schemas.microsoft.com/office/drawing/2014/main" id="{A952FE57-27F7-96E9-9FA6-2F09FC464384}"/>
                    </a:ext>
                  </a:extLst>
                </p:cNvPr>
                <p:cNvSpPr txBox="1">
                  <a:spLocks noRot="1" noChangeAspect="1" noMove="1" noResize="1" noEditPoints="1" noAdjustHandles="1" noChangeArrowheads="1" noChangeShapeType="1" noTextEdit="1"/>
                </p:cNvSpPr>
                <p:nvPr/>
              </p:nvSpPr>
              <p:spPr bwMode="auto">
                <a:xfrm>
                  <a:off x="5269874" y="1806537"/>
                  <a:ext cx="458692" cy="394626"/>
                </a:xfrm>
                <a:prstGeom prst="rect">
                  <a:avLst/>
                </a:prstGeom>
                <a:blipFill>
                  <a:blip r:embed="rId9"/>
                  <a:stretch>
                    <a:fillRect/>
                  </a:stretch>
                </a:blipFill>
                <a:ln>
                  <a:noFill/>
                </a:ln>
                <a:effectLst/>
              </p:spPr>
              <p:txBody>
                <a:bodyPr/>
                <a:lstStyle/>
                <a:p>
                  <a:r>
                    <a:rPr lang="en-US">
                      <a:noFill/>
                    </a:rPr>
                    <a:t> </a:t>
                  </a:r>
                </a:p>
              </p:txBody>
            </p:sp>
          </mc:Fallback>
        </mc:AlternateContent>
        <p:cxnSp>
          <p:nvCxnSpPr>
            <p:cNvPr id="86" name="Straight Connector 85">
              <a:extLst>
                <a:ext uri="{FF2B5EF4-FFF2-40B4-BE49-F238E27FC236}">
                  <a16:creationId xmlns:a16="http://schemas.microsoft.com/office/drawing/2014/main" id="{10E5FBC7-3EB9-FCB4-7880-C82553A3156B}"/>
                </a:ext>
              </a:extLst>
            </p:cNvPr>
            <p:cNvCxnSpPr>
              <a:cxnSpLocks/>
            </p:cNvCxnSpPr>
            <p:nvPr/>
          </p:nvCxnSpPr>
          <p:spPr bwMode="auto">
            <a:xfrm>
              <a:off x="6240810" y="3788538"/>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43D4B6E9-9200-0D27-45C4-10968FDC1DEA}"/>
                </a:ext>
              </a:extLst>
            </p:cNvPr>
            <p:cNvCxnSpPr>
              <a:cxnSpLocks/>
            </p:cNvCxnSpPr>
            <p:nvPr/>
          </p:nvCxnSpPr>
          <p:spPr bwMode="auto">
            <a:xfrm>
              <a:off x="6909165" y="3803893"/>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8" name="Object 3">
                  <a:extLst>
                    <a:ext uri="{FF2B5EF4-FFF2-40B4-BE49-F238E27FC236}">
                      <a16:creationId xmlns:a16="http://schemas.microsoft.com/office/drawing/2014/main" id="{732221EF-06C8-D1E2-C4D2-33F2F60F3D2A}"/>
                    </a:ext>
                  </a:extLst>
                </p:cNvPr>
                <p:cNvSpPr txBox="1"/>
                <p:nvPr/>
              </p:nvSpPr>
              <p:spPr bwMode="auto">
                <a:xfrm>
                  <a:off x="6412610" y="459433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8" name="Object 3">
                  <a:extLst>
                    <a:ext uri="{FF2B5EF4-FFF2-40B4-BE49-F238E27FC236}">
                      <a16:creationId xmlns:a16="http://schemas.microsoft.com/office/drawing/2014/main" id="{732221EF-06C8-D1E2-C4D2-33F2F60F3D2A}"/>
                    </a:ext>
                  </a:extLst>
                </p:cNvPr>
                <p:cNvSpPr txBox="1">
                  <a:spLocks noRot="1" noChangeAspect="1" noMove="1" noResize="1" noEditPoints="1" noAdjustHandles="1" noChangeArrowheads="1" noChangeShapeType="1" noTextEdit="1"/>
                </p:cNvSpPr>
                <p:nvPr/>
              </p:nvSpPr>
              <p:spPr bwMode="auto">
                <a:xfrm>
                  <a:off x="6412610" y="4594336"/>
                  <a:ext cx="458692" cy="394626"/>
                </a:xfrm>
                <a:prstGeom prst="rect">
                  <a:avLst/>
                </a:prstGeom>
                <a:blipFill>
                  <a:blip r:embed="rId10"/>
                  <a:stretch>
                    <a:fillRect/>
                  </a:stretch>
                </a:blipFill>
                <a:ln>
                  <a:noFill/>
                </a:ln>
                <a:effectLst/>
              </p:spPr>
              <p:txBody>
                <a:bodyPr/>
                <a:lstStyle/>
                <a:p>
                  <a:r>
                    <a:rPr lang="en-US">
                      <a:noFill/>
                    </a:rPr>
                    <a:t> </a:t>
                  </a:r>
                </a:p>
              </p:txBody>
            </p:sp>
          </mc:Fallback>
        </mc:AlternateContent>
        <p:cxnSp>
          <p:nvCxnSpPr>
            <p:cNvPr id="89" name="Straight Arrow Connector 88">
              <a:extLst>
                <a:ext uri="{FF2B5EF4-FFF2-40B4-BE49-F238E27FC236}">
                  <a16:creationId xmlns:a16="http://schemas.microsoft.com/office/drawing/2014/main" id="{47DEAB02-E170-FD50-57E2-F3BA5EC8ABA4}"/>
                </a:ext>
              </a:extLst>
            </p:cNvPr>
            <p:cNvCxnSpPr>
              <a:cxnSpLocks/>
            </p:cNvCxnSpPr>
            <p:nvPr/>
          </p:nvCxnSpPr>
          <p:spPr bwMode="auto">
            <a:xfrm>
              <a:off x="6266208" y="4905865"/>
              <a:ext cx="66829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90" name="Straight Connector 89">
              <a:extLst>
                <a:ext uri="{FF2B5EF4-FFF2-40B4-BE49-F238E27FC236}">
                  <a16:creationId xmlns:a16="http://schemas.microsoft.com/office/drawing/2014/main" id="{2105DA18-476A-5E10-227C-908C8EAF28D2}"/>
                </a:ext>
              </a:extLst>
            </p:cNvPr>
            <p:cNvCxnSpPr>
              <a:cxnSpLocks/>
            </p:cNvCxnSpPr>
            <p:nvPr/>
          </p:nvCxnSpPr>
          <p:spPr bwMode="auto">
            <a:xfrm>
              <a:off x="7477080" y="2042798"/>
              <a:ext cx="21517" cy="1288276"/>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4AEF6250-A07F-1DB5-F43F-C33E834306EC}"/>
                </a:ext>
              </a:extLst>
            </p:cNvPr>
            <p:cNvCxnSpPr>
              <a:cxnSpLocks/>
            </p:cNvCxnSpPr>
            <p:nvPr/>
          </p:nvCxnSpPr>
          <p:spPr bwMode="auto">
            <a:xfrm>
              <a:off x="7780103" y="2056750"/>
              <a:ext cx="9326" cy="745061"/>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92" name="Straight Arrow Connector 91">
              <a:extLst>
                <a:ext uri="{FF2B5EF4-FFF2-40B4-BE49-F238E27FC236}">
                  <a16:creationId xmlns:a16="http://schemas.microsoft.com/office/drawing/2014/main" id="{807D84A0-8C56-12C5-CAA4-2531A37DE80A}"/>
                </a:ext>
              </a:extLst>
            </p:cNvPr>
            <p:cNvCxnSpPr>
              <a:cxnSpLocks/>
            </p:cNvCxnSpPr>
            <p:nvPr/>
          </p:nvCxnSpPr>
          <p:spPr bwMode="auto">
            <a:xfrm>
              <a:off x="7475227" y="2097083"/>
              <a:ext cx="314202"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93" name="Object 3">
                  <a:extLst>
                    <a:ext uri="{FF2B5EF4-FFF2-40B4-BE49-F238E27FC236}">
                      <a16:creationId xmlns:a16="http://schemas.microsoft.com/office/drawing/2014/main" id="{243CCE44-6D1F-B0E4-26B2-3797F9C4CF0F}"/>
                    </a:ext>
                  </a:extLst>
                </p:cNvPr>
                <p:cNvSpPr txBox="1"/>
                <p:nvPr/>
              </p:nvSpPr>
              <p:spPr bwMode="auto">
                <a:xfrm>
                  <a:off x="7480606" y="1808802"/>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93" name="Object 3">
                  <a:extLst>
                    <a:ext uri="{FF2B5EF4-FFF2-40B4-BE49-F238E27FC236}">
                      <a16:creationId xmlns:a16="http://schemas.microsoft.com/office/drawing/2014/main" id="{243CCE44-6D1F-B0E4-26B2-3797F9C4CF0F}"/>
                    </a:ext>
                  </a:extLst>
                </p:cNvPr>
                <p:cNvSpPr txBox="1">
                  <a:spLocks noRot="1" noChangeAspect="1" noMove="1" noResize="1" noEditPoints="1" noAdjustHandles="1" noChangeArrowheads="1" noChangeShapeType="1" noTextEdit="1"/>
                </p:cNvSpPr>
                <p:nvPr/>
              </p:nvSpPr>
              <p:spPr bwMode="auto">
                <a:xfrm>
                  <a:off x="7480606" y="1808802"/>
                  <a:ext cx="458692" cy="394626"/>
                </a:xfrm>
                <a:prstGeom prst="rect">
                  <a:avLst/>
                </a:prstGeom>
                <a:blipFill>
                  <a:blip r:embed="rId11"/>
                  <a:stretch>
                    <a:fillRect/>
                  </a:stretch>
                </a:blipFill>
                <a:ln>
                  <a:noFill/>
                </a:ln>
                <a:effectLst/>
              </p:spPr>
              <p:txBody>
                <a:bodyPr/>
                <a:lstStyle/>
                <a:p>
                  <a:r>
                    <a:rPr lang="en-US">
                      <a:noFill/>
                    </a:rPr>
                    <a:t> </a:t>
                  </a:r>
                </a:p>
              </p:txBody>
            </p:sp>
          </mc:Fallback>
        </mc:AlternateContent>
        <p:cxnSp>
          <p:nvCxnSpPr>
            <p:cNvPr id="94" name="Straight Connector 93">
              <a:extLst>
                <a:ext uri="{FF2B5EF4-FFF2-40B4-BE49-F238E27FC236}">
                  <a16:creationId xmlns:a16="http://schemas.microsoft.com/office/drawing/2014/main" id="{665F5ABF-8AC4-CE9A-0EAD-C52930425B6B}"/>
                </a:ext>
              </a:extLst>
            </p:cNvPr>
            <p:cNvCxnSpPr>
              <a:cxnSpLocks/>
            </p:cNvCxnSpPr>
            <p:nvPr/>
          </p:nvCxnSpPr>
          <p:spPr bwMode="auto">
            <a:xfrm>
              <a:off x="6251568" y="261905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95" name="Straight Arrow Connector 94">
              <a:extLst>
                <a:ext uri="{FF2B5EF4-FFF2-40B4-BE49-F238E27FC236}">
                  <a16:creationId xmlns:a16="http://schemas.microsoft.com/office/drawing/2014/main" id="{769CE5E2-49D5-65FB-5225-18111BCC9BC8}"/>
                </a:ext>
              </a:extLst>
            </p:cNvPr>
            <p:cNvCxnSpPr>
              <a:cxnSpLocks/>
            </p:cNvCxnSpPr>
            <p:nvPr/>
          </p:nvCxnSpPr>
          <p:spPr bwMode="auto">
            <a:xfrm>
              <a:off x="5742548" y="2714175"/>
              <a:ext cx="51892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96" name="Object 3">
                  <a:extLst>
                    <a:ext uri="{FF2B5EF4-FFF2-40B4-BE49-F238E27FC236}">
                      <a16:creationId xmlns:a16="http://schemas.microsoft.com/office/drawing/2014/main" id="{179FE5C3-3D14-902E-41F5-48E0FFEF16A6}"/>
                    </a:ext>
                  </a:extLst>
                </p:cNvPr>
                <p:cNvSpPr txBox="1"/>
                <p:nvPr/>
              </p:nvSpPr>
              <p:spPr bwMode="auto">
                <a:xfrm>
                  <a:off x="5815435" y="2417636"/>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96" name="Object 3">
                  <a:extLst>
                    <a:ext uri="{FF2B5EF4-FFF2-40B4-BE49-F238E27FC236}">
                      <a16:creationId xmlns:a16="http://schemas.microsoft.com/office/drawing/2014/main" id="{179FE5C3-3D14-902E-41F5-48E0FFEF16A6}"/>
                    </a:ext>
                  </a:extLst>
                </p:cNvPr>
                <p:cNvSpPr txBox="1">
                  <a:spLocks noRot="1" noChangeAspect="1" noMove="1" noResize="1" noEditPoints="1" noAdjustHandles="1" noChangeArrowheads="1" noChangeShapeType="1" noTextEdit="1"/>
                </p:cNvSpPr>
                <p:nvPr/>
              </p:nvSpPr>
              <p:spPr bwMode="auto">
                <a:xfrm>
                  <a:off x="5815435" y="2417636"/>
                  <a:ext cx="402392" cy="384175"/>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Object 3">
                  <a:extLst>
                    <a:ext uri="{FF2B5EF4-FFF2-40B4-BE49-F238E27FC236}">
                      <a16:creationId xmlns:a16="http://schemas.microsoft.com/office/drawing/2014/main" id="{E93C9916-8B13-1A7F-C30C-15650F4B99A3}"/>
                    </a:ext>
                  </a:extLst>
                </p:cNvPr>
                <p:cNvSpPr txBox="1"/>
                <p:nvPr/>
              </p:nvSpPr>
              <p:spPr bwMode="auto">
                <a:xfrm>
                  <a:off x="6995428" y="2463685"/>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97" name="Object 3">
                  <a:extLst>
                    <a:ext uri="{FF2B5EF4-FFF2-40B4-BE49-F238E27FC236}">
                      <a16:creationId xmlns:a16="http://schemas.microsoft.com/office/drawing/2014/main" id="{E93C9916-8B13-1A7F-C30C-15650F4B99A3}"/>
                    </a:ext>
                  </a:extLst>
                </p:cNvPr>
                <p:cNvSpPr txBox="1">
                  <a:spLocks noRot="1" noChangeAspect="1" noMove="1" noResize="1" noEditPoints="1" noAdjustHandles="1" noChangeArrowheads="1" noChangeShapeType="1" noTextEdit="1"/>
                </p:cNvSpPr>
                <p:nvPr/>
              </p:nvSpPr>
              <p:spPr bwMode="auto">
                <a:xfrm>
                  <a:off x="6995428" y="2463685"/>
                  <a:ext cx="402392" cy="384175"/>
                </a:xfrm>
                <a:prstGeom prst="rect">
                  <a:avLst/>
                </a:prstGeom>
                <a:blipFill>
                  <a:blip r:embed="rId13"/>
                  <a:stretch>
                    <a:fillRect/>
                  </a:stretch>
                </a:blipFill>
                <a:ln>
                  <a:noFill/>
                </a:ln>
                <a:effectLst/>
              </p:spPr>
              <p:txBody>
                <a:bodyPr/>
                <a:lstStyle/>
                <a:p>
                  <a:r>
                    <a:rPr lang="en-US">
                      <a:noFill/>
                    </a:rPr>
                    <a:t> </a:t>
                  </a:r>
                </a:p>
              </p:txBody>
            </p:sp>
          </mc:Fallback>
        </mc:AlternateContent>
        <p:cxnSp>
          <p:nvCxnSpPr>
            <p:cNvPr id="98" name="Straight Connector 97">
              <a:extLst>
                <a:ext uri="{FF2B5EF4-FFF2-40B4-BE49-F238E27FC236}">
                  <a16:creationId xmlns:a16="http://schemas.microsoft.com/office/drawing/2014/main" id="{47A9188F-A97F-D6C7-9406-4034DD11FAB1}"/>
                </a:ext>
              </a:extLst>
            </p:cNvPr>
            <p:cNvCxnSpPr>
              <a:cxnSpLocks/>
            </p:cNvCxnSpPr>
            <p:nvPr/>
          </p:nvCxnSpPr>
          <p:spPr bwMode="auto">
            <a:xfrm>
              <a:off x="6894696" y="265468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99" name="Straight Arrow Connector 98">
              <a:extLst>
                <a:ext uri="{FF2B5EF4-FFF2-40B4-BE49-F238E27FC236}">
                  <a16:creationId xmlns:a16="http://schemas.microsoft.com/office/drawing/2014/main" id="{911F28DD-D034-E376-605D-0B5A65DC71CB}"/>
                </a:ext>
              </a:extLst>
            </p:cNvPr>
            <p:cNvCxnSpPr>
              <a:cxnSpLocks/>
            </p:cNvCxnSpPr>
            <p:nvPr/>
          </p:nvCxnSpPr>
          <p:spPr bwMode="auto">
            <a:xfrm>
              <a:off x="6890152" y="2750465"/>
              <a:ext cx="58507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p:cxnSp>
          <p:nvCxnSpPr>
            <p:cNvPr id="100" name="Straight Arrow Connector 99">
              <a:extLst>
                <a:ext uri="{FF2B5EF4-FFF2-40B4-BE49-F238E27FC236}">
                  <a16:creationId xmlns:a16="http://schemas.microsoft.com/office/drawing/2014/main" id="{3D9EAF22-94B6-79F5-5CCF-A14CE3CEAA94}"/>
                </a:ext>
              </a:extLst>
            </p:cNvPr>
            <p:cNvCxnSpPr>
              <a:cxnSpLocks/>
            </p:cNvCxnSpPr>
            <p:nvPr/>
          </p:nvCxnSpPr>
          <p:spPr bwMode="auto">
            <a:xfrm flipH="1" flipV="1">
              <a:off x="7218902" y="3595331"/>
              <a:ext cx="118408" cy="333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1" name="Straight Arrow Connector 100">
              <a:extLst>
                <a:ext uri="{FF2B5EF4-FFF2-40B4-BE49-F238E27FC236}">
                  <a16:creationId xmlns:a16="http://schemas.microsoft.com/office/drawing/2014/main" id="{F43A79C2-8697-21A8-80F0-D1485B0FDE20}"/>
                </a:ext>
              </a:extLst>
            </p:cNvPr>
            <p:cNvCxnSpPr>
              <a:cxnSpLocks/>
              <a:stCxn id="103" idx="0"/>
            </p:cNvCxnSpPr>
            <p:nvPr/>
          </p:nvCxnSpPr>
          <p:spPr bwMode="auto">
            <a:xfrm flipV="1">
              <a:off x="5906831" y="3497482"/>
              <a:ext cx="22659" cy="3630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02" name="Object 3">
                  <a:extLst>
                    <a:ext uri="{FF2B5EF4-FFF2-40B4-BE49-F238E27FC236}">
                      <a16:creationId xmlns:a16="http://schemas.microsoft.com/office/drawing/2014/main" id="{EB787E18-2F6C-0CE8-2AA1-FCB7914148F2}"/>
                    </a:ext>
                  </a:extLst>
                </p:cNvPr>
                <p:cNvSpPr txBox="1"/>
                <p:nvPr/>
              </p:nvSpPr>
              <p:spPr bwMode="auto">
                <a:xfrm>
                  <a:off x="7090910" y="397440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𝒌𝒍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02" name="Object 3">
                  <a:extLst>
                    <a:ext uri="{FF2B5EF4-FFF2-40B4-BE49-F238E27FC236}">
                      <a16:creationId xmlns:a16="http://schemas.microsoft.com/office/drawing/2014/main" id="{EB787E18-2F6C-0CE8-2AA1-FCB7914148F2}"/>
                    </a:ext>
                  </a:extLst>
                </p:cNvPr>
                <p:cNvSpPr txBox="1">
                  <a:spLocks noRot="1" noChangeAspect="1" noMove="1" noResize="1" noEditPoints="1" noAdjustHandles="1" noChangeArrowheads="1" noChangeShapeType="1" noTextEdit="1"/>
                </p:cNvSpPr>
                <p:nvPr/>
              </p:nvSpPr>
              <p:spPr bwMode="auto">
                <a:xfrm>
                  <a:off x="7090910" y="3974403"/>
                  <a:ext cx="851993" cy="771060"/>
                </a:xfrm>
                <a:prstGeom prst="rect">
                  <a:avLst/>
                </a:prstGeom>
                <a:blipFill>
                  <a:blip r:embed="rId14"/>
                  <a:stretch>
                    <a:fillRect t="-78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Object 3">
                  <a:extLst>
                    <a:ext uri="{FF2B5EF4-FFF2-40B4-BE49-F238E27FC236}">
                      <a16:creationId xmlns:a16="http://schemas.microsoft.com/office/drawing/2014/main" id="{0A166AC7-2A72-A786-CE33-151B4998231B}"/>
                    </a:ext>
                  </a:extLst>
                </p:cNvPr>
                <p:cNvSpPr txBox="1"/>
                <p:nvPr/>
              </p:nvSpPr>
              <p:spPr bwMode="auto">
                <a:xfrm>
                  <a:off x="5480834" y="3860564"/>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𝒋𝒌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03" name="Object 3">
                  <a:extLst>
                    <a:ext uri="{FF2B5EF4-FFF2-40B4-BE49-F238E27FC236}">
                      <a16:creationId xmlns:a16="http://schemas.microsoft.com/office/drawing/2014/main" id="{0A166AC7-2A72-A786-CE33-151B4998231B}"/>
                    </a:ext>
                  </a:extLst>
                </p:cNvPr>
                <p:cNvSpPr txBox="1">
                  <a:spLocks noRot="1" noChangeAspect="1" noMove="1" noResize="1" noEditPoints="1" noAdjustHandles="1" noChangeArrowheads="1" noChangeShapeType="1" noTextEdit="1"/>
                </p:cNvSpPr>
                <p:nvPr/>
              </p:nvSpPr>
              <p:spPr bwMode="auto">
                <a:xfrm>
                  <a:off x="5480834" y="3860564"/>
                  <a:ext cx="851993" cy="771060"/>
                </a:xfrm>
                <a:prstGeom prst="rect">
                  <a:avLst/>
                </a:prstGeom>
                <a:blipFill>
                  <a:blip r:embed="rId3"/>
                  <a:stretch>
                    <a:fillRect t="-1587"/>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22810589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AE7F3C5F-6410-A190-7D66-8F4C6422EE4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40643" name="Rectangle 3">
                <a:extLst>
                  <a:ext uri="{FF2B5EF4-FFF2-40B4-BE49-F238E27FC236}">
                    <a16:creationId xmlns:a16="http://schemas.microsoft.com/office/drawing/2014/main" id="{B32C51B8-62F0-1598-360B-443F7B24F4E3}"/>
                  </a:ext>
                </a:extLst>
              </p:cNvPr>
              <p:cNvSpPr>
                <a:spLocks noGrp="1" noChangeArrowheads="1"/>
              </p:cNvSpPr>
              <p:nvPr>
                <p:ph type="body" idx="4294967295"/>
              </p:nvPr>
            </p:nvSpPr>
            <p:spPr>
              <a:xfrm>
                <a:off x="895350" y="1371600"/>
                <a:ext cx="9190038" cy="4724400"/>
              </a:xfrm>
            </p:spPr>
            <p:txBody>
              <a:bodyPr/>
              <a:lstStyle/>
              <a:p>
                <a:r>
                  <a:rPr lang="en-US" altLang="en-US" dirty="0">
                    <a:latin typeface="Arial" panose="020B0604020202020204" pitchFamily="34" charset="0"/>
                  </a:rPr>
                  <a:t>Acceleration</a:t>
                </a:r>
              </a:p>
              <a:p>
                <a:pPr marL="0" indent="0">
                  <a:buNone/>
                </a:pPr>
                <a:endParaRPr lang="en-US" altLang="en-US" b="0" i="1" dirty="0">
                  <a:latin typeface="Arial" panose="020B0604020202020204" pitchFamily="34" charset="0"/>
                </a:endParaRPr>
              </a:p>
              <a:p>
                <a:pPr marL="0" indent="0">
                  <a:buNone/>
                </a:pPr>
                <a:endParaRPr lang="en-US" altLang="en-US" b="0" i="1"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m:t>
                          </m:r>
                        </m:sub>
                      </m:sSub>
                      <m:r>
                        <a:rPr lang="en-US" altLang="en-US" b="0" i="1" smtClean="0">
                          <a:latin typeface="Cambria Math" panose="02040503050406030204" pitchFamily="18" charset="0"/>
                        </a:rPr>
                        <m:t>=</m:t>
                      </m:r>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𝑆𝐺𝑁</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𝐾𝐿</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𝐽𝐾</m:t>
                                  </m:r>
                                </m:sub>
                              </m:sSub>
                            </m:e>
                          </m:d>
                        </m:e>
                      </m:d>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m:t>
                          </m:r>
                        </m:sub>
                      </m:sSub>
                    </m:oMath>
                  </m:oMathPara>
                </a14:m>
                <a:endParaRPr lang="en-US" altLang="en-US" b="0" i="1" dirty="0">
                  <a:latin typeface="Cambria Math" panose="02040503050406030204" pitchFamily="18" charset="0"/>
                </a:endParaRPr>
              </a:p>
              <a:p>
                <a:pPr marL="0" indent="0">
                  <a:buNone/>
                </a:pPr>
                <a:endParaRPr lang="en-US" altLang="en-US" b="0" i="1" dirty="0">
                  <a:latin typeface="Cambria Math" panose="02040503050406030204" pitchFamily="18" charset="0"/>
                </a:endParaRPr>
              </a:p>
              <a:p>
                <a:pPr marL="0" indent="0">
                  <a:buNone/>
                </a:pPr>
                <a:endParaRPr lang="en-US" altLang="en-US" i="1" dirty="0">
                  <a:latin typeface="Cambria Math" panose="02040503050406030204" pitchFamily="18" charset="0"/>
                </a:endParaRPr>
              </a:p>
              <a:p>
                <a:pPr marL="0" indent="0">
                  <a:buNone/>
                </a:pPr>
                <a:endParaRPr lang="en-US" altLang="en-US" i="1" dirty="0">
                  <a:latin typeface="Cambria Math" panose="02040503050406030204" pitchFamily="18" charset="0"/>
                </a:endParaRPr>
              </a:p>
              <a:p>
                <a:pPr marL="0" indent="0">
                  <a:buNone/>
                </a:pPr>
                <a:endParaRPr lang="en-US" alt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𝑘</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𝐾𝐿</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𝐽𝐾</m:t>
                              </m:r>
                            </m:sub>
                          </m:sSub>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m:t>
                              </m:r>
                            </m:sub>
                          </m:sSub>
                        </m:den>
                      </m:f>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𝐽𝐾</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𝑑𝐽𝐾</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𝐽</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𝐾</m:t>
                          </m:r>
                        </m:sub>
                      </m:sSub>
                    </m:oMath>
                  </m:oMathPara>
                </a14:m>
                <a:endParaRPr lang="en-US" altLang="en-US" dirty="0">
                  <a:latin typeface="Arial" panose="020B0604020202020204" pitchFamily="34" charset="0"/>
                </a:endParaRPr>
              </a:p>
            </p:txBody>
          </p:sp>
        </mc:Choice>
        <mc:Fallback xmlns="">
          <p:sp>
            <p:nvSpPr>
              <p:cNvPr id="240643" name="Rectangle 3">
                <a:extLst>
                  <a:ext uri="{FF2B5EF4-FFF2-40B4-BE49-F238E27FC236}">
                    <a16:creationId xmlns:a16="http://schemas.microsoft.com/office/drawing/2014/main" id="{B32C51B8-62F0-1598-360B-443F7B24F4E3}"/>
                  </a:ext>
                </a:extLst>
              </p:cNvPr>
              <p:cNvSpPr>
                <a:spLocks noGrp="1" noRot="1" noChangeAspect="1" noMove="1" noResize="1" noEditPoints="1" noAdjustHandles="1" noChangeArrowheads="1" noChangeShapeType="1" noTextEdit="1"/>
              </p:cNvSpPr>
              <p:nvPr>
                <p:ph type="body" idx="4294967295"/>
              </p:nvPr>
            </p:nvSpPr>
            <p:spPr>
              <a:xfrm>
                <a:off x="895350" y="1371600"/>
                <a:ext cx="9190038" cy="4724400"/>
              </a:xfrm>
              <a:blipFill>
                <a:blip r:embed="rId3"/>
                <a:stretch>
                  <a:fillRect l="-265"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C13ED2AE-CD80-2EF8-DE20-F5FD985D19F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3" name="Arc 2"/>
          <p:cNvSpPr/>
          <p:nvPr/>
        </p:nvSpPr>
        <p:spPr bwMode="auto">
          <a:xfrm rot="5400000">
            <a:off x="6000181" y="1386867"/>
            <a:ext cx="632666" cy="341047"/>
          </a:xfrm>
          <a:prstGeom prst="arc">
            <a:avLst>
              <a:gd name="adj1" fmla="val 16199987"/>
              <a:gd name="adj2" fmla="val 5399983"/>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Left Brace 8">
            <a:extLst>
              <a:ext uri="{FF2B5EF4-FFF2-40B4-BE49-F238E27FC236}">
                <a16:creationId xmlns:a16="http://schemas.microsoft.com/office/drawing/2014/main" id="{1C0222B9-8456-AEE3-D7B5-FADFE75F795E}"/>
              </a:ext>
            </a:extLst>
          </p:cNvPr>
          <p:cNvSpPr/>
          <p:nvPr/>
        </p:nvSpPr>
        <p:spPr bwMode="auto">
          <a:xfrm rot="5400000">
            <a:off x="5502370" y="1463346"/>
            <a:ext cx="278097" cy="1367040"/>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p:cNvSpPr txBox="1"/>
          <p:nvPr/>
        </p:nvSpPr>
        <p:spPr>
          <a:xfrm>
            <a:off x="5463932" y="1557390"/>
            <a:ext cx="321276" cy="461665"/>
          </a:xfrm>
          <a:prstGeom prst="rect">
            <a:avLst/>
          </a:prstGeom>
          <a:noFill/>
        </p:spPr>
        <p:txBody>
          <a:bodyPr wrap="square" rtlCol="0">
            <a:spAutoFit/>
          </a:bodyPr>
          <a:lstStyle/>
          <a:p>
            <a:r>
              <a:rPr lang="en-US" b="1" dirty="0"/>
              <a:t>+</a:t>
            </a:r>
          </a:p>
        </p:txBody>
      </p:sp>
      <p:sp>
        <p:nvSpPr>
          <p:cNvPr id="10" name="Left Brace 9">
            <a:extLst>
              <a:ext uri="{FF2B5EF4-FFF2-40B4-BE49-F238E27FC236}">
                <a16:creationId xmlns:a16="http://schemas.microsoft.com/office/drawing/2014/main" id="{1C0222B9-8456-AEE3-D7B5-FADFE75F795E}"/>
              </a:ext>
            </a:extLst>
          </p:cNvPr>
          <p:cNvSpPr/>
          <p:nvPr/>
        </p:nvSpPr>
        <p:spPr bwMode="auto">
          <a:xfrm rot="16200000">
            <a:off x="5502371" y="2052821"/>
            <a:ext cx="278097" cy="1367040"/>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5490369" y="2775100"/>
            <a:ext cx="321276" cy="461665"/>
          </a:xfrm>
          <a:prstGeom prst="rect">
            <a:avLst/>
          </a:prstGeom>
          <a:noFill/>
        </p:spPr>
        <p:txBody>
          <a:bodyPr wrap="square" rtlCol="0">
            <a:spAutoFit/>
          </a:bodyPr>
          <a:lstStyle/>
          <a:p>
            <a:r>
              <a:rPr lang="en-US" b="1" dirty="0"/>
              <a:t>-</a:t>
            </a:r>
          </a:p>
        </p:txBody>
      </p:sp>
      <p:sp>
        <p:nvSpPr>
          <p:cNvPr id="12" name="Arc 11"/>
          <p:cNvSpPr/>
          <p:nvPr/>
        </p:nvSpPr>
        <p:spPr bwMode="auto">
          <a:xfrm rot="16200000">
            <a:off x="2560071" y="2634296"/>
            <a:ext cx="632666" cy="341047"/>
          </a:xfrm>
          <a:prstGeom prst="arc">
            <a:avLst>
              <a:gd name="adj1" fmla="val 16199987"/>
              <a:gd name="adj2" fmla="val 5399983"/>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489646" y="2342044"/>
                <a:ext cx="14178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𝑎</m:t>
                          </m:r>
                          <m:sSubSup>
                            <m:sSubSupPr>
                              <m:ctrlPr>
                                <a:rPr lang="en-US" altLang="en-US" sz="1600" b="0" i="1" smtClean="0">
                                  <a:latin typeface="Cambria Math" panose="02040503050406030204" pitchFamily="18" charset="0"/>
                                </a:rPr>
                              </m:ctrlPr>
                            </m:sSubSupPr>
                            <m:e>
                              <m:r>
                                <a:rPr lang="en-US" altLang="en-US" sz="1600" b="0" i="1" smtClean="0">
                                  <a:latin typeface="Cambria Math" panose="02040503050406030204" pitchFamily="18" charset="0"/>
                                </a:rPr>
                                <m:t>𝑥</m:t>
                              </m:r>
                            </m:e>
                            <m:sub>
                              <m:r>
                                <a:rPr lang="en-US" altLang="en-US" sz="1600" b="0" i="1" smtClean="0">
                                  <a:latin typeface="Cambria Math" panose="02040503050406030204" pitchFamily="18" charset="0"/>
                                </a:rPr>
                                <m:t> </m:t>
                              </m:r>
                            </m:sub>
                            <m:sup>
                              <m:r>
                                <a:rPr lang="en-US" altLang="en-US" sz="1600" b="0" i="1" smtClean="0">
                                  <a:latin typeface="Cambria Math" panose="02040503050406030204" pitchFamily="18" charset="0"/>
                                </a:rPr>
                                <m:t>2</m:t>
                              </m:r>
                            </m:sup>
                          </m:sSubSup>
                          <m:r>
                            <a:rPr lang="en-US" altLang="en-US" sz="1600" b="0" i="1" smtClean="0">
                              <a:latin typeface="Cambria Math" panose="02040503050406030204" pitchFamily="18" charset="0"/>
                            </a:rPr>
                            <m:t>+</m:t>
                          </m:r>
                          <m:r>
                            <a:rPr lang="en-US" altLang="en-US" sz="1600" b="0" i="1" smtClean="0">
                              <a:latin typeface="Cambria Math" panose="02040503050406030204" pitchFamily="18" charset="0"/>
                            </a:rPr>
                            <m:t>𝑏𝑥</m:t>
                          </m:r>
                          <m:r>
                            <a:rPr lang="en-US" altLang="en-US" sz="1600" b="0" i="1" smtClean="0">
                              <a:latin typeface="Cambria Math" panose="02040503050406030204" pitchFamily="18" charset="0"/>
                            </a:rPr>
                            <m:t>+</m:t>
                          </m:r>
                          <m:r>
                            <a:rPr lang="en-US" altLang="en-US" sz="1600" b="0" i="1" smtClean="0">
                              <a:latin typeface="Cambria Math" panose="02040503050406030204" pitchFamily="18" charset="0"/>
                            </a:rPr>
                            <m:t>𝑐</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489646" y="2342044"/>
                <a:ext cx="1417824" cy="3385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907470" y="2019055"/>
                <a:ext cx="77867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𝑎</m:t>
                          </m:r>
                          <m:r>
                            <a:rPr lang="en-US" altLang="en-US" sz="1600" b="0" i="1" smtClean="0">
                              <a:latin typeface="Cambria Math" panose="02040503050406030204" pitchFamily="18" charset="0"/>
                            </a:rPr>
                            <m:t>&gt;0</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907470" y="2019055"/>
                <a:ext cx="778675" cy="338554"/>
              </a:xfrm>
              <a:prstGeom prst="rect">
                <a:avLst/>
              </a:prstGeom>
              <a:blipFill>
                <a:blip r:embed="rId6"/>
                <a:stretch>
                  <a:fillRect/>
                </a:stretch>
              </a:blipFill>
            </p:spPr>
            <p:txBody>
              <a:bodyPr/>
              <a:lstStyle/>
              <a:p>
                <a:r>
                  <a:rPr lang="en-US">
                    <a:noFill/>
                  </a:rPr>
                  <a:t> </a:t>
                </a:r>
              </a:p>
            </p:txBody>
          </p:sp>
        </mc:Fallback>
      </mc:AlternateContent>
      <p:sp>
        <p:nvSpPr>
          <p:cNvPr id="15" name="Arc 14"/>
          <p:cNvSpPr/>
          <p:nvPr/>
        </p:nvSpPr>
        <p:spPr bwMode="auto">
          <a:xfrm rot="5400000">
            <a:off x="2540335" y="1798510"/>
            <a:ext cx="632666" cy="341047"/>
          </a:xfrm>
          <a:prstGeom prst="arc">
            <a:avLst>
              <a:gd name="adj1" fmla="val 16199987"/>
              <a:gd name="adj2" fmla="val 5399983"/>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6" name="TextBox 15"/>
              <p:cNvSpPr txBox="1"/>
              <p:nvPr/>
            </p:nvSpPr>
            <p:spPr>
              <a:xfrm>
                <a:off x="1937748" y="2453915"/>
                <a:ext cx="77867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𝑎</m:t>
                          </m:r>
                          <m:r>
                            <a:rPr lang="en-US" altLang="en-US" sz="1600" b="0" i="1" smtClean="0">
                              <a:latin typeface="Cambria Math" panose="02040503050406030204" pitchFamily="18" charset="0"/>
                            </a:rPr>
                            <m:t>&lt;0</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937748" y="2453915"/>
                <a:ext cx="778675" cy="338554"/>
              </a:xfrm>
              <a:prstGeom prst="rect">
                <a:avLst/>
              </a:prstGeom>
              <a:blipFill>
                <a:blip r:embed="rId7"/>
                <a:stretch>
                  <a:fillRect/>
                </a:stretch>
              </a:blipFill>
            </p:spPr>
            <p:txBody>
              <a:bodyPr/>
              <a:lstStyle/>
              <a:p>
                <a:r>
                  <a:rPr lang="en-US">
                    <a:noFill/>
                  </a:rPr>
                  <a:t> </a:t>
                </a:r>
              </a:p>
            </p:txBody>
          </p:sp>
        </mc:Fallback>
      </mc:AlternateContent>
      <p:cxnSp>
        <p:nvCxnSpPr>
          <p:cNvPr id="13" name="Straight Connector 12"/>
          <p:cNvCxnSpPr/>
          <p:nvPr/>
        </p:nvCxnSpPr>
        <p:spPr bwMode="auto">
          <a:xfrm>
            <a:off x="3827232" y="1819030"/>
            <a:ext cx="0" cy="3885646"/>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9" name="TextBox 18"/>
              <p:cNvSpPr txBox="1"/>
              <p:nvPr/>
            </p:nvSpPr>
            <p:spPr>
              <a:xfrm>
                <a:off x="721248" y="3530302"/>
                <a:ext cx="954620" cy="7607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𝑣</m:t>
                          </m:r>
                          <m:r>
                            <a:rPr lang="en-US" altLang="en-US" sz="1600" b="0" i="1" smtClean="0">
                              <a:latin typeface="Cambria Math" panose="02040503050406030204" pitchFamily="18" charset="0"/>
                            </a:rPr>
                            <m:t>=</m:t>
                          </m:r>
                          <m:r>
                            <a:rPr lang="en-US" altLang="en-US" sz="1600" b="0" i="1" smtClean="0">
                              <a:latin typeface="Cambria Math" panose="02040503050406030204" pitchFamily="18" charset="0"/>
                            </a:rPr>
                            <m:t>𝑎𝑡</m:t>
                          </m:r>
                          <m:r>
                            <a:rPr lang="en-US" altLang="en-US" sz="1600" b="0" i="1" smtClean="0">
                              <a:latin typeface="Cambria Math" panose="02040503050406030204" pitchFamily="18" charset="0"/>
                            </a:rPr>
                            <m:t>  </m:t>
                          </m:r>
                        </m:e>
                        <m:sub>
                          <m:r>
                            <a:rPr lang="en-US" altLang="en-US" sz="1600" b="0" i="1" smtClean="0">
                              <a:latin typeface="Cambria Math" panose="02040503050406030204" pitchFamily="18" charset="0"/>
                            </a:rPr>
                            <m:t> </m:t>
                          </m:r>
                        </m:sub>
                      </m:sSub>
                    </m:oMath>
                  </m:oMathPara>
                </a14:m>
                <a:endParaRPr lang="en-US" sz="1600" dirty="0"/>
              </a:p>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b="0" i="1" smtClean="0">
                              <a:latin typeface="Cambria Math" panose="02040503050406030204" pitchFamily="18" charset="0"/>
                            </a:rPr>
                            <m:t>𝑡</m:t>
                          </m:r>
                          <m:r>
                            <a:rPr lang="en-US" altLang="en-US" sz="1600" i="1">
                              <a:latin typeface="Cambria Math" panose="02040503050406030204" pitchFamily="18" charset="0"/>
                            </a:rPr>
                            <m:t>=</m:t>
                          </m:r>
                          <m:f>
                            <m:fPr>
                              <m:ctrlPr>
                                <a:rPr lang="en-US" altLang="en-US" sz="1600" i="1" smtClean="0">
                                  <a:latin typeface="Cambria Math" panose="02040503050406030204" pitchFamily="18" charset="0"/>
                                </a:rPr>
                              </m:ctrlPr>
                            </m:fPr>
                            <m:num>
                              <m:r>
                                <a:rPr lang="en-US" altLang="en-US" sz="1600" b="0" i="1" smtClean="0">
                                  <a:latin typeface="Cambria Math" panose="02040503050406030204" pitchFamily="18" charset="0"/>
                                </a:rPr>
                                <m:t>𝑣</m:t>
                              </m:r>
                            </m:num>
                            <m:den>
                              <m:r>
                                <a:rPr lang="en-US" altLang="en-US" sz="1600" b="0" i="1" smtClean="0">
                                  <a:latin typeface="Cambria Math" panose="02040503050406030204" pitchFamily="18" charset="0"/>
                                </a:rPr>
                                <m:t>𝑎</m:t>
                              </m:r>
                            </m:den>
                          </m:f>
                          <m:r>
                            <a:rPr lang="en-US" altLang="en-US" sz="1600" i="1">
                              <a:latin typeface="Cambria Math" panose="02040503050406030204" pitchFamily="18" charset="0"/>
                            </a:rPr>
                            <m:t>  </m:t>
                          </m:r>
                        </m:e>
                        <m:sub>
                          <m:r>
                            <a:rPr lang="en-US" altLang="en-US" sz="1600" i="1">
                              <a:latin typeface="Cambria Math" panose="02040503050406030204" pitchFamily="18" charset="0"/>
                            </a:rPr>
                            <m:t> </m:t>
                          </m:r>
                        </m:sub>
                      </m:sSub>
                    </m:oMath>
                  </m:oMathPara>
                </a14:m>
                <a:endParaRPr lang="en-US" sz="1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721248" y="3530302"/>
                <a:ext cx="954620" cy="760721"/>
              </a:xfrm>
              <a:prstGeom prst="rect">
                <a:avLst/>
              </a:prstGeom>
              <a:blipFill>
                <a:blip r:embed="rId8"/>
                <a:stretch>
                  <a:fillRect/>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C1E48DDB-BC48-EEB0-75BF-289C42214EF2}"/>
              </a:ext>
            </a:extLst>
          </p:cNvPr>
          <p:cNvSpPr/>
          <p:nvPr/>
        </p:nvSpPr>
        <p:spPr bwMode="auto">
          <a:xfrm>
            <a:off x="773066" y="131103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sp>
        <p:nvSpPr>
          <p:cNvPr id="21" name="Arc 20"/>
          <p:cNvSpPr/>
          <p:nvPr/>
        </p:nvSpPr>
        <p:spPr bwMode="auto">
          <a:xfrm rot="16200000">
            <a:off x="6012186" y="3021200"/>
            <a:ext cx="632666" cy="341047"/>
          </a:xfrm>
          <a:prstGeom prst="arc">
            <a:avLst>
              <a:gd name="adj1" fmla="val 16199987"/>
              <a:gd name="adj2" fmla="val 5399983"/>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68" name="Group 67"/>
          <p:cNvGrpSpPr/>
          <p:nvPr/>
        </p:nvGrpSpPr>
        <p:grpSpPr>
          <a:xfrm>
            <a:off x="7847783" y="1559402"/>
            <a:ext cx="3368294" cy="3774647"/>
            <a:chOff x="4743765" y="1806537"/>
            <a:chExt cx="3368294" cy="3774647"/>
          </a:xfrm>
        </p:grpSpPr>
        <p:cxnSp>
          <p:nvCxnSpPr>
            <p:cNvPr id="69" name="Straight Connector 68">
              <a:extLst>
                <a:ext uri="{FF2B5EF4-FFF2-40B4-BE49-F238E27FC236}">
                  <a16:creationId xmlns:a16="http://schemas.microsoft.com/office/drawing/2014/main" id="{F104DABD-F54E-C987-3C2C-06335E0FCA23}"/>
                </a:ext>
              </a:extLst>
            </p:cNvPr>
            <p:cNvCxnSpPr>
              <a:cxnSpLocks/>
            </p:cNvCxnSpPr>
            <p:nvPr/>
          </p:nvCxnSpPr>
          <p:spPr bwMode="auto">
            <a:xfrm flipV="1">
              <a:off x="4765431" y="2787156"/>
              <a:ext cx="676332" cy="10521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6795FD7B-6087-0E11-FF90-392034CF49E6}"/>
                </a:ext>
              </a:extLst>
            </p:cNvPr>
            <p:cNvCxnSpPr>
              <a:cxnSpLocks/>
            </p:cNvCxnSpPr>
            <p:nvPr/>
          </p:nvCxnSpPr>
          <p:spPr bwMode="auto">
            <a:xfrm>
              <a:off x="5441763" y="2787156"/>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508C0023-F35C-01E6-02D2-33B107CCFB40}"/>
                </a:ext>
              </a:extLst>
            </p:cNvPr>
            <p:cNvCxnSpPr>
              <a:cxnSpLocks/>
            </p:cNvCxnSpPr>
            <p:nvPr/>
          </p:nvCxnSpPr>
          <p:spPr bwMode="auto">
            <a:xfrm flipH="1">
              <a:off x="6514427" y="3130058"/>
              <a:ext cx="1216944" cy="999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E7122023-3503-C304-5FE5-657088569F2C}"/>
                </a:ext>
              </a:extLst>
            </p:cNvPr>
            <p:cNvCxnSpPr>
              <a:cxnSpLocks/>
            </p:cNvCxnSpPr>
            <p:nvPr/>
          </p:nvCxnSpPr>
          <p:spPr bwMode="auto">
            <a:xfrm flipH="1">
              <a:off x="7735883" y="2198077"/>
              <a:ext cx="166814" cy="9370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3" name="Oval 72">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4" name="Oval 73">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5" name="Oval 74">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6" name="Oval 75">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7" name="Oval 76">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78" name="Straight Connector 77">
              <a:extLst>
                <a:ext uri="{FF2B5EF4-FFF2-40B4-BE49-F238E27FC236}">
                  <a16:creationId xmlns:a16="http://schemas.microsoft.com/office/drawing/2014/main" id="{A25B0910-DDD7-1E9F-336E-555AB9792D84}"/>
                </a:ext>
              </a:extLst>
            </p:cNvPr>
            <p:cNvCxnSpPr>
              <a:cxnSpLocks/>
            </p:cNvCxnSpPr>
            <p:nvPr/>
          </p:nvCxnSpPr>
          <p:spPr bwMode="auto">
            <a:xfrm flipH="1">
              <a:off x="4955928" y="3180730"/>
              <a:ext cx="230772" cy="380074"/>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79" name="Straight Connector 78">
              <a:extLst>
                <a:ext uri="{FF2B5EF4-FFF2-40B4-BE49-F238E27FC236}">
                  <a16:creationId xmlns:a16="http://schemas.microsoft.com/office/drawing/2014/main" id="{67FA8935-B519-DF57-14F1-D7FE84641B71}"/>
                </a:ext>
              </a:extLst>
            </p:cNvPr>
            <p:cNvCxnSpPr>
              <a:cxnSpLocks/>
            </p:cNvCxnSpPr>
            <p:nvPr/>
          </p:nvCxnSpPr>
          <p:spPr bwMode="auto">
            <a:xfrm>
              <a:off x="5742548" y="3158837"/>
              <a:ext cx="500792" cy="640642"/>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199AB449-FF72-E8E9-0560-1433F40B73C1}"/>
                </a:ext>
              </a:extLst>
            </p:cNvPr>
            <p:cNvCxnSpPr>
              <a:cxnSpLocks/>
            </p:cNvCxnSpPr>
            <p:nvPr/>
          </p:nvCxnSpPr>
          <p:spPr bwMode="auto">
            <a:xfrm flipH="1">
              <a:off x="6917119" y="3313232"/>
              <a:ext cx="604030" cy="498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59A03F96-AFEA-8FCB-8F04-1E49ACD6A8F4}"/>
                </a:ext>
              </a:extLst>
            </p:cNvPr>
            <p:cNvCxnSpPr>
              <a:cxnSpLocks/>
            </p:cNvCxnSpPr>
            <p:nvPr/>
          </p:nvCxnSpPr>
          <p:spPr bwMode="auto">
            <a:xfrm flipH="1">
              <a:off x="7798596" y="2407802"/>
              <a:ext cx="67102" cy="446135"/>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82" name="Arc 81">
              <a:extLst>
                <a:ext uri="{FF2B5EF4-FFF2-40B4-BE49-F238E27FC236}">
                  <a16:creationId xmlns:a16="http://schemas.microsoft.com/office/drawing/2014/main" id="{9426B69F-9905-F16B-1A4E-A5D5F7C2C1EB}"/>
                </a:ext>
              </a:extLst>
            </p:cNvPr>
            <p:cNvSpPr/>
            <p:nvPr/>
          </p:nvSpPr>
          <p:spPr bwMode="auto">
            <a:xfrm>
              <a:off x="6023706" y="2335125"/>
              <a:ext cx="1107987" cy="1620500"/>
            </a:xfrm>
            <a:prstGeom prst="arc">
              <a:avLst>
                <a:gd name="adj1" fmla="val 3843802"/>
                <a:gd name="adj2" fmla="val 7009614"/>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3" name="Arc 82">
              <a:extLst>
                <a:ext uri="{FF2B5EF4-FFF2-40B4-BE49-F238E27FC236}">
                  <a16:creationId xmlns:a16="http://schemas.microsoft.com/office/drawing/2014/main" id="{1EBF9F03-6C5E-4D0A-E6CA-EA218F1DEAFE}"/>
                </a:ext>
              </a:extLst>
            </p:cNvPr>
            <p:cNvSpPr/>
            <p:nvPr/>
          </p:nvSpPr>
          <p:spPr bwMode="auto">
            <a:xfrm>
              <a:off x="5077337" y="2949044"/>
              <a:ext cx="773834" cy="1620500"/>
            </a:xfrm>
            <a:prstGeom prst="arc">
              <a:avLst>
                <a:gd name="adj1" fmla="val 14743028"/>
                <a:gd name="adj2" fmla="val 1766912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4" name="Arc 83">
              <a:extLst>
                <a:ext uri="{FF2B5EF4-FFF2-40B4-BE49-F238E27FC236}">
                  <a16:creationId xmlns:a16="http://schemas.microsoft.com/office/drawing/2014/main" id="{CA09D55A-C608-FC0B-02E9-09CE273F1D7E}"/>
                </a:ext>
              </a:extLst>
            </p:cNvPr>
            <p:cNvSpPr/>
            <p:nvPr/>
          </p:nvSpPr>
          <p:spPr bwMode="auto">
            <a:xfrm>
              <a:off x="6413745" y="1808802"/>
              <a:ext cx="1395628" cy="1620500"/>
            </a:xfrm>
            <a:prstGeom prst="arc">
              <a:avLst>
                <a:gd name="adj1" fmla="val 1138735"/>
                <a:gd name="adj2" fmla="val 359179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85" name="Object 3">
                  <a:extLst>
                    <a:ext uri="{FF2B5EF4-FFF2-40B4-BE49-F238E27FC236}">
                      <a16:creationId xmlns:a16="http://schemas.microsoft.com/office/drawing/2014/main" id="{8BDD8E6C-4FCA-C449-6A74-DFDB40E98D60}"/>
                    </a:ext>
                  </a:extLst>
                </p:cNvPr>
                <p:cNvSpPr txBox="1"/>
                <p:nvPr/>
              </p:nvSpPr>
              <p:spPr bwMode="auto">
                <a:xfrm>
                  <a:off x="7781400" y="300714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5"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781400" y="3007143"/>
                  <a:ext cx="330659" cy="322500"/>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Object 3">
                  <a:extLst>
                    <a:ext uri="{FF2B5EF4-FFF2-40B4-BE49-F238E27FC236}">
                      <a16:creationId xmlns:a16="http://schemas.microsoft.com/office/drawing/2014/main" id="{94E19B24-683B-32A2-7780-F281AAA6F52E}"/>
                    </a:ext>
                  </a:extLst>
                </p:cNvPr>
                <p:cNvSpPr txBox="1"/>
                <p:nvPr/>
              </p:nvSpPr>
              <p:spPr bwMode="auto">
                <a:xfrm>
                  <a:off x="6349887" y="356772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6"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567723"/>
                  <a:ext cx="330659" cy="322500"/>
                </a:xfrm>
                <a:prstGeom prst="rect">
                  <a:avLst/>
                </a:prstGeom>
                <a:blipFill>
                  <a:blip r:embed="rId1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Object 3">
                  <a:extLst>
                    <a:ext uri="{FF2B5EF4-FFF2-40B4-BE49-F238E27FC236}">
                      <a16:creationId xmlns:a16="http://schemas.microsoft.com/office/drawing/2014/main" id="{64C89B19-716B-F61B-D8AE-32C9F19441C4}"/>
                    </a:ext>
                  </a:extLst>
                </p:cNvPr>
                <p:cNvSpPr txBox="1"/>
                <p:nvPr/>
              </p:nvSpPr>
              <p:spPr bwMode="auto">
                <a:xfrm>
                  <a:off x="5272228" y="2407802"/>
                  <a:ext cx="362022" cy="3342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7"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8" y="2407802"/>
                  <a:ext cx="362022" cy="334230"/>
                </a:xfrm>
                <a:prstGeom prst="rect">
                  <a:avLst/>
                </a:prstGeom>
                <a:blipFill>
                  <a:blip r:embed="rId11"/>
                  <a:stretch>
                    <a:fillRect/>
                  </a:stretch>
                </a:blipFill>
                <a:ln>
                  <a:noFill/>
                </a:ln>
                <a:effectLst/>
              </p:spPr>
              <p:txBody>
                <a:bodyPr/>
                <a:lstStyle/>
                <a:p>
                  <a:r>
                    <a:rPr lang="en-US">
                      <a:noFill/>
                    </a:rPr>
                    <a:t> </a:t>
                  </a:r>
                </a:p>
              </p:txBody>
            </p:sp>
          </mc:Fallback>
        </mc:AlternateContent>
        <p:cxnSp>
          <p:nvCxnSpPr>
            <p:cNvPr id="88" name="Straight Connector 87">
              <a:extLst>
                <a:ext uri="{FF2B5EF4-FFF2-40B4-BE49-F238E27FC236}">
                  <a16:creationId xmlns:a16="http://schemas.microsoft.com/office/drawing/2014/main" id="{59B0E24C-5587-D7C0-5744-4E6B85A746AA}"/>
                </a:ext>
              </a:extLst>
            </p:cNvPr>
            <p:cNvCxnSpPr>
              <a:cxnSpLocks/>
              <a:stCxn id="74"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90" name="Straight Arrow Connector 89">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91" name="Straight Connector 90">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92" name="Straight Arrow Connector 91">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93"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93"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94"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13"/>
                  <a:stretch>
                    <a:fillRect/>
                  </a:stretch>
                </a:blipFill>
                <a:ln>
                  <a:noFill/>
                </a:ln>
                <a:effectLst/>
              </p:spPr>
              <p:txBody>
                <a:bodyPr/>
                <a:lstStyle/>
                <a:p>
                  <a:r>
                    <a:rPr lang="en-US">
                      <a:noFill/>
                    </a:rPr>
                    <a:t> </a:t>
                  </a:r>
                </a:p>
              </p:txBody>
            </p:sp>
          </mc:Fallback>
        </mc:AlternateContent>
        <p:cxnSp>
          <p:nvCxnSpPr>
            <p:cNvPr id="95" name="Straight Connector 94">
              <a:extLst>
                <a:ext uri="{FF2B5EF4-FFF2-40B4-BE49-F238E27FC236}">
                  <a16:creationId xmlns:a16="http://schemas.microsoft.com/office/drawing/2014/main" id="{12A990BD-E5E6-DEB2-EB0B-0CE053D7995A}"/>
                </a:ext>
              </a:extLst>
            </p:cNvPr>
            <p:cNvCxnSpPr>
              <a:cxnSpLocks/>
            </p:cNvCxnSpPr>
            <p:nvPr/>
          </p:nvCxnSpPr>
          <p:spPr bwMode="auto">
            <a:xfrm>
              <a:off x="5191212" y="2021707"/>
              <a:ext cx="3424" cy="1165263"/>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34CB8633-7FC7-ADA1-2364-A732903E6CBA}"/>
                </a:ext>
              </a:extLst>
            </p:cNvPr>
            <p:cNvCxnSpPr>
              <a:cxnSpLocks/>
              <a:stCxn id="98" idx="3"/>
            </p:cNvCxnSpPr>
            <p:nvPr/>
          </p:nvCxnSpPr>
          <p:spPr bwMode="auto">
            <a:xfrm>
              <a:off x="5728566" y="2003850"/>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97" name="Straight Arrow Connector 96">
              <a:extLst>
                <a:ext uri="{FF2B5EF4-FFF2-40B4-BE49-F238E27FC236}">
                  <a16:creationId xmlns:a16="http://schemas.microsoft.com/office/drawing/2014/main" id="{07545574-2C52-AE95-B5A0-6CB17B649BCB}"/>
                </a:ext>
              </a:extLst>
            </p:cNvPr>
            <p:cNvCxnSpPr>
              <a:cxnSpLocks/>
            </p:cNvCxnSpPr>
            <p:nvPr/>
          </p:nvCxnSpPr>
          <p:spPr bwMode="auto">
            <a:xfrm>
              <a:off x="5194636" y="2093418"/>
              <a:ext cx="52571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98" name="Object 3">
                  <a:extLst>
                    <a:ext uri="{FF2B5EF4-FFF2-40B4-BE49-F238E27FC236}">
                      <a16:creationId xmlns:a16="http://schemas.microsoft.com/office/drawing/2014/main" id="{A952FE57-27F7-96E9-9FA6-2F09FC464384}"/>
                    </a:ext>
                  </a:extLst>
                </p:cNvPr>
                <p:cNvSpPr txBox="1"/>
                <p:nvPr/>
              </p:nvSpPr>
              <p:spPr bwMode="auto">
                <a:xfrm>
                  <a:off x="5269874" y="1806537"/>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𝒋</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98" name="Object 3">
                  <a:extLst>
                    <a:ext uri="{FF2B5EF4-FFF2-40B4-BE49-F238E27FC236}">
                      <a16:creationId xmlns:a16="http://schemas.microsoft.com/office/drawing/2014/main" id="{A952FE57-27F7-96E9-9FA6-2F09FC464384}"/>
                    </a:ext>
                  </a:extLst>
                </p:cNvPr>
                <p:cNvSpPr txBox="1">
                  <a:spLocks noRot="1" noChangeAspect="1" noMove="1" noResize="1" noEditPoints="1" noAdjustHandles="1" noChangeArrowheads="1" noChangeShapeType="1" noTextEdit="1"/>
                </p:cNvSpPr>
                <p:nvPr/>
              </p:nvSpPr>
              <p:spPr bwMode="auto">
                <a:xfrm>
                  <a:off x="5269874" y="1806537"/>
                  <a:ext cx="458692" cy="394626"/>
                </a:xfrm>
                <a:prstGeom prst="rect">
                  <a:avLst/>
                </a:prstGeom>
                <a:blipFill>
                  <a:blip r:embed="rId14"/>
                  <a:stretch>
                    <a:fillRect/>
                  </a:stretch>
                </a:blipFill>
                <a:ln>
                  <a:noFill/>
                </a:ln>
                <a:effectLst/>
              </p:spPr>
              <p:txBody>
                <a:bodyPr/>
                <a:lstStyle/>
                <a:p>
                  <a:r>
                    <a:rPr lang="en-US">
                      <a:noFill/>
                    </a:rPr>
                    <a:t> </a:t>
                  </a:r>
                </a:p>
              </p:txBody>
            </p:sp>
          </mc:Fallback>
        </mc:AlternateContent>
        <p:cxnSp>
          <p:nvCxnSpPr>
            <p:cNvPr id="99" name="Straight Connector 98">
              <a:extLst>
                <a:ext uri="{FF2B5EF4-FFF2-40B4-BE49-F238E27FC236}">
                  <a16:creationId xmlns:a16="http://schemas.microsoft.com/office/drawing/2014/main" id="{10E5FBC7-3EB9-FCB4-7880-C82553A3156B}"/>
                </a:ext>
              </a:extLst>
            </p:cNvPr>
            <p:cNvCxnSpPr>
              <a:cxnSpLocks/>
            </p:cNvCxnSpPr>
            <p:nvPr/>
          </p:nvCxnSpPr>
          <p:spPr bwMode="auto">
            <a:xfrm>
              <a:off x="6240810" y="3788538"/>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43D4B6E9-9200-0D27-45C4-10968FDC1DEA}"/>
                </a:ext>
              </a:extLst>
            </p:cNvPr>
            <p:cNvCxnSpPr>
              <a:cxnSpLocks/>
            </p:cNvCxnSpPr>
            <p:nvPr/>
          </p:nvCxnSpPr>
          <p:spPr bwMode="auto">
            <a:xfrm>
              <a:off x="6909165" y="3803893"/>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01" name="Object 3">
                  <a:extLst>
                    <a:ext uri="{FF2B5EF4-FFF2-40B4-BE49-F238E27FC236}">
                      <a16:creationId xmlns:a16="http://schemas.microsoft.com/office/drawing/2014/main" id="{732221EF-06C8-D1E2-C4D2-33F2F60F3D2A}"/>
                    </a:ext>
                  </a:extLst>
                </p:cNvPr>
                <p:cNvSpPr txBox="1"/>
                <p:nvPr/>
              </p:nvSpPr>
              <p:spPr bwMode="auto">
                <a:xfrm>
                  <a:off x="6412610" y="459433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01" name="Object 3">
                  <a:extLst>
                    <a:ext uri="{FF2B5EF4-FFF2-40B4-BE49-F238E27FC236}">
                      <a16:creationId xmlns:a16="http://schemas.microsoft.com/office/drawing/2014/main" id="{732221EF-06C8-D1E2-C4D2-33F2F60F3D2A}"/>
                    </a:ext>
                  </a:extLst>
                </p:cNvPr>
                <p:cNvSpPr txBox="1">
                  <a:spLocks noRot="1" noChangeAspect="1" noMove="1" noResize="1" noEditPoints="1" noAdjustHandles="1" noChangeArrowheads="1" noChangeShapeType="1" noTextEdit="1"/>
                </p:cNvSpPr>
                <p:nvPr/>
              </p:nvSpPr>
              <p:spPr bwMode="auto">
                <a:xfrm>
                  <a:off x="6412610" y="4594336"/>
                  <a:ext cx="458692" cy="394626"/>
                </a:xfrm>
                <a:prstGeom prst="rect">
                  <a:avLst/>
                </a:prstGeom>
                <a:blipFill>
                  <a:blip r:embed="rId15"/>
                  <a:stretch>
                    <a:fillRect/>
                  </a:stretch>
                </a:blipFill>
                <a:ln>
                  <a:noFill/>
                </a:ln>
                <a:effectLst/>
              </p:spPr>
              <p:txBody>
                <a:bodyPr/>
                <a:lstStyle/>
                <a:p>
                  <a:r>
                    <a:rPr lang="en-US">
                      <a:noFill/>
                    </a:rPr>
                    <a:t> </a:t>
                  </a:r>
                </a:p>
              </p:txBody>
            </p:sp>
          </mc:Fallback>
        </mc:AlternateContent>
        <p:cxnSp>
          <p:nvCxnSpPr>
            <p:cNvPr id="102" name="Straight Arrow Connector 101">
              <a:extLst>
                <a:ext uri="{FF2B5EF4-FFF2-40B4-BE49-F238E27FC236}">
                  <a16:creationId xmlns:a16="http://schemas.microsoft.com/office/drawing/2014/main" id="{47DEAB02-E170-FD50-57E2-F3BA5EC8ABA4}"/>
                </a:ext>
              </a:extLst>
            </p:cNvPr>
            <p:cNvCxnSpPr>
              <a:cxnSpLocks/>
            </p:cNvCxnSpPr>
            <p:nvPr/>
          </p:nvCxnSpPr>
          <p:spPr bwMode="auto">
            <a:xfrm>
              <a:off x="6266208" y="4905865"/>
              <a:ext cx="66829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103" name="Straight Connector 102">
              <a:extLst>
                <a:ext uri="{FF2B5EF4-FFF2-40B4-BE49-F238E27FC236}">
                  <a16:creationId xmlns:a16="http://schemas.microsoft.com/office/drawing/2014/main" id="{2105DA18-476A-5E10-227C-908C8EAF28D2}"/>
                </a:ext>
              </a:extLst>
            </p:cNvPr>
            <p:cNvCxnSpPr>
              <a:cxnSpLocks/>
            </p:cNvCxnSpPr>
            <p:nvPr/>
          </p:nvCxnSpPr>
          <p:spPr bwMode="auto">
            <a:xfrm>
              <a:off x="7477080" y="2042798"/>
              <a:ext cx="21517" cy="1288276"/>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4AEF6250-A07F-1DB5-F43F-C33E834306EC}"/>
                </a:ext>
              </a:extLst>
            </p:cNvPr>
            <p:cNvCxnSpPr>
              <a:cxnSpLocks/>
            </p:cNvCxnSpPr>
            <p:nvPr/>
          </p:nvCxnSpPr>
          <p:spPr bwMode="auto">
            <a:xfrm>
              <a:off x="7780103" y="2056750"/>
              <a:ext cx="9326" cy="745061"/>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105" name="Straight Arrow Connector 104">
              <a:extLst>
                <a:ext uri="{FF2B5EF4-FFF2-40B4-BE49-F238E27FC236}">
                  <a16:creationId xmlns:a16="http://schemas.microsoft.com/office/drawing/2014/main" id="{807D84A0-8C56-12C5-CAA4-2531A37DE80A}"/>
                </a:ext>
              </a:extLst>
            </p:cNvPr>
            <p:cNvCxnSpPr>
              <a:cxnSpLocks/>
            </p:cNvCxnSpPr>
            <p:nvPr/>
          </p:nvCxnSpPr>
          <p:spPr bwMode="auto">
            <a:xfrm>
              <a:off x="7475227" y="2097083"/>
              <a:ext cx="314202"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06" name="Object 3">
                  <a:extLst>
                    <a:ext uri="{FF2B5EF4-FFF2-40B4-BE49-F238E27FC236}">
                      <a16:creationId xmlns:a16="http://schemas.microsoft.com/office/drawing/2014/main" id="{243CCE44-6D1F-B0E4-26B2-3797F9C4CF0F}"/>
                    </a:ext>
                  </a:extLst>
                </p:cNvPr>
                <p:cNvSpPr txBox="1"/>
                <p:nvPr/>
              </p:nvSpPr>
              <p:spPr bwMode="auto">
                <a:xfrm>
                  <a:off x="7480606" y="1808802"/>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06" name="Object 3">
                  <a:extLst>
                    <a:ext uri="{FF2B5EF4-FFF2-40B4-BE49-F238E27FC236}">
                      <a16:creationId xmlns:a16="http://schemas.microsoft.com/office/drawing/2014/main" id="{243CCE44-6D1F-B0E4-26B2-3797F9C4CF0F}"/>
                    </a:ext>
                  </a:extLst>
                </p:cNvPr>
                <p:cNvSpPr txBox="1">
                  <a:spLocks noRot="1" noChangeAspect="1" noMove="1" noResize="1" noEditPoints="1" noAdjustHandles="1" noChangeArrowheads="1" noChangeShapeType="1" noTextEdit="1"/>
                </p:cNvSpPr>
                <p:nvPr/>
              </p:nvSpPr>
              <p:spPr bwMode="auto">
                <a:xfrm>
                  <a:off x="7480606" y="1808802"/>
                  <a:ext cx="458692" cy="394626"/>
                </a:xfrm>
                <a:prstGeom prst="rect">
                  <a:avLst/>
                </a:prstGeom>
                <a:blipFill>
                  <a:blip r:embed="rId16"/>
                  <a:stretch>
                    <a:fillRect/>
                  </a:stretch>
                </a:blipFill>
                <a:ln>
                  <a:noFill/>
                </a:ln>
                <a:effectLst/>
              </p:spPr>
              <p:txBody>
                <a:bodyPr/>
                <a:lstStyle/>
                <a:p>
                  <a:r>
                    <a:rPr lang="en-US">
                      <a:noFill/>
                    </a:rPr>
                    <a:t> </a:t>
                  </a:r>
                </a:p>
              </p:txBody>
            </p:sp>
          </mc:Fallback>
        </mc:AlternateContent>
        <p:cxnSp>
          <p:nvCxnSpPr>
            <p:cNvPr id="107" name="Straight Connector 106">
              <a:extLst>
                <a:ext uri="{FF2B5EF4-FFF2-40B4-BE49-F238E27FC236}">
                  <a16:creationId xmlns:a16="http://schemas.microsoft.com/office/drawing/2014/main" id="{665F5ABF-8AC4-CE9A-0EAD-C52930425B6B}"/>
                </a:ext>
              </a:extLst>
            </p:cNvPr>
            <p:cNvCxnSpPr>
              <a:cxnSpLocks/>
            </p:cNvCxnSpPr>
            <p:nvPr/>
          </p:nvCxnSpPr>
          <p:spPr bwMode="auto">
            <a:xfrm>
              <a:off x="6251568" y="261905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108" name="Straight Arrow Connector 107">
              <a:extLst>
                <a:ext uri="{FF2B5EF4-FFF2-40B4-BE49-F238E27FC236}">
                  <a16:creationId xmlns:a16="http://schemas.microsoft.com/office/drawing/2014/main" id="{769CE5E2-49D5-65FB-5225-18111BCC9BC8}"/>
                </a:ext>
              </a:extLst>
            </p:cNvPr>
            <p:cNvCxnSpPr>
              <a:cxnSpLocks/>
            </p:cNvCxnSpPr>
            <p:nvPr/>
          </p:nvCxnSpPr>
          <p:spPr bwMode="auto">
            <a:xfrm>
              <a:off x="5742548" y="2714175"/>
              <a:ext cx="51892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09" name="Object 3">
                  <a:extLst>
                    <a:ext uri="{FF2B5EF4-FFF2-40B4-BE49-F238E27FC236}">
                      <a16:creationId xmlns:a16="http://schemas.microsoft.com/office/drawing/2014/main" id="{179FE5C3-3D14-902E-41F5-48E0FFEF16A6}"/>
                    </a:ext>
                  </a:extLst>
                </p:cNvPr>
                <p:cNvSpPr txBox="1"/>
                <p:nvPr/>
              </p:nvSpPr>
              <p:spPr bwMode="auto">
                <a:xfrm>
                  <a:off x="5815435" y="2417636"/>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09" name="Object 3">
                  <a:extLst>
                    <a:ext uri="{FF2B5EF4-FFF2-40B4-BE49-F238E27FC236}">
                      <a16:creationId xmlns:a16="http://schemas.microsoft.com/office/drawing/2014/main" id="{179FE5C3-3D14-902E-41F5-48E0FFEF16A6}"/>
                    </a:ext>
                  </a:extLst>
                </p:cNvPr>
                <p:cNvSpPr txBox="1">
                  <a:spLocks noRot="1" noChangeAspect="1" noMove="1" noResize="1" noEditPoints="1" noAdjustHandles="1" noChangeArrowheads="1" noChangeShapeType="1" noTextEdit="1"/>
                </p:cNvSpPr>
                <p:nvPr/>
              </p:nvSpPr>
              <p:spPr bwMode="auto">
                <a:xfrm>
                  <a:off x="5815435" y="2417636"/>
                  <a:ext cx="402392" cy="384175"/>
                </a:xfrm>
                <a:prstGeom prst="rect">
                  <a:avLst/>
                </a:prstGeom>
                <a:blipFill>
                  <a:blip r:embed="rId1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Object 3">
                  <a:extLst>
                    <a:ext uri="{FF2B5EF4-FFF2-40B4-BE49-F238E27FC236}">
                      <a16:creationId xmlns:a16="http://schemas.microsoft.com/office/drawing/2014/main" id="{E93C9916-8B13-1A7F-C30C-15650F4B99A3}"/>
                    </a:ext>
                  </a:extLst>
                </p:cNvPr>
                <p:cNvSpPr txBox="1"/>
                <p:nvPr/>
              </p:nvSpPr>
              <p:spPr bwMode="auto">
                <a:xfrm>
                  <a:off x="6995428" y="2463685"/>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10" name="Object 3">
                  <a:extLst>
                    <a:ext uri="{FF2B5EF4-FFF2-40B4-BE49-F238E27FC236}">
                      <a16:creationId xmlns:a16="http://schemas.microsoft.com/office/drawing/2014/main" id="{E93C9916-8B13-1A7F-C30C-15650F4B99A3}"/>
                    </a:ext>
                  </a:extLst>
                </p:cNvPr>
                <p:cNvSpPr txBox="1">
                  <a:spLocks noRot="1" noChangeAspect="1" noMove="1" noResize="1" noEditPoints="1" noAdjustHandles="1" noChangeArrowheads="1" noChangeShapeType="1" noTextEdit="1"/>
                </p:cNvSpPr>
                <p:nvPr/>
              </p:nvSpPr>
              <p:spPr bwMode="auto">
                <a:xfrm>
                  <a:off x="6995428" y="2463685"/>
                  <a:ext cx="402392" cy="384175"/>
                </a:xfrm>
                <a:prstGeom prst="rect">
                  <a:avLst/>
                </a:prstGeom>
                <a:blipFill>
                  <a:blip r:embed="rId18"/>
                  <a:stretch>
                    <a:fillRect/>
                  </a:stretch>
                </a:blipFill>
                <a:ln>
                  <a:noFill/>
                </a:ln>
                <a:effectLst/>
              </p:spPr>
              <p:txBody>
                <a:bodyPr/>
                <a:lstStyle/>
                <a:p>
                  <a:r>
                    <a:rPr lang="en-US">
                      <a:noFill/>
                    </a:rPr>
                    <a:t> </a:t>
                  </a:r>
                </a:p>
              </p:txBody>
            </p:sp>
          </mc:Fallback>
        </mc:AlternateContent>
        <p:cxnSp>
          <p:nvCxnSpPr>
            <p:cNvPr id="111" name="Straight Connector 110">
              <a:extLst>
                <a:ext uri="{FF2B5EF4-FFF2-40B4-BE49-F238E27FC236}">
                  <a16:creationId xmlns:a16="http://schemas.microsoft.com/office/drawing/2014/main" id="{47A9188F-A97F-D6C7-9406-4034DD11FAB1}"/>
                </a:ext>
              </a:extLst>
            </p:cNvPr>
            <p:cNvCxnSpPr>
              <a:cxnSpLocks/>
            </p:cNvCxnSpPr>
            <p:nvPr/>
          </p:nvCxnSpPr>
          <p:spPr bwMode="auto">
            <a:xfrm>
              <a:off x="6894696" y="265468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112" name="Straight Arrow Connector 111">
              <a:extLst>
                <a:ext uri="{FF2B5EF4-FFF2-40B4-BE49-F238E27FC236}">
                  <a16:creationId xmlns:a16="http://schemas.microsoft.com/office/drawing/2014/main" id="{911F28DD-D034-E376-605D-0B5A65DC71CB}"/>
                </a:ext>
              </a:extLst>
            </p:cNvPr>
            <p:cNvCxnSpPr>
              <a:cxnSpLocks/>
            </p:cNvCxnSpPr>
            <p:nvPr/>
          </p:nvCxnSpPr>
          <p:spPr bwMode="auto">
            <a:xfrm>
              <a:off x="6890152" y="2750465"/>
              <a:ext cx="58507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p:cxnSp>
          <p:nvCxnSpPr>
            <p:cNvPr id="113" name="Straight Arrow Connector 112">
              <a:extLst>
                <a:ext uri="{FF2B5EF4-FFF2-40B4-BE49-F238E27FC236}">
                  <a16:creationId xmlns:a16="http://schemas.microsoft.com/office/drawing/2014/main" id="{3D9EAF22-94B6-79F5-5CCF-A14CE3CEAA94}"/>
                </a:ext>
              </a:extLst>
            </p:cNvPr>
            <p:cNvCxnSpPr>
              <a:cxnSpLocks/>
            </p:cNvCxnSpPr>
            <p:nvPr/>
          </p:nvCxnSpPr>
          <p:spPr bwMode="auto">
            <a:xfrm flipH="1" flipV="1">
              <a:off x="7218902" y="3595331"/>
              <a:ext cx="118408" cy="333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14" name="Straight Arrow Connector 113">
              <a:extLst>
                <a:ext uri="{FF2B5EF4-FFF2-40B4-BE49-F238E27FC236}">
                  <a16:creationId xmlns:a16="http://schemas.microsoft.com/office/drawing/2014/main" id="{F43A79C2-8697-21A8-80F0-D1485B0FDE20}"/>
                </a:ext>
              </a:extLst>
            </p:cNvPr>
            <p:cNvCxnSpPr>
              <a:cxnSpLocks/>
              <a:stCxn id="116" idx="0"/>
            </p:cNvCxnSpPr>
            <p:nvPr/>
          </p:nvCxnSpPr>
          <p:spPr bwMode="auto">
            <a:xfrm flipV="1">
              <a:off x="5906831" y="3497482"/>
              <a:ext cx="22659" cy="3630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15" name="Object 3">
                  <a:extLst>
                    <a:ext uri="{FF2B5EF4-FFF2-40B4-BE49-F238E27FC236}">
                      <a16:creationId xmlns:a16="http://schemas.microsoft.com/office/drawing/2014/main" id="{EB787E18-2F6C-0CE8-2AA1-FCB7914148F2}"/>
                    </a:ext>
                  </a:extLst>
                </p:cNvPr>
                <p:cNvSpPr txBox="1"/>
                <p:nvPr/>
              </p:nvSpPr>
              <p:spPr bwMode="auto">
                <a:xfrm>
                  <a:off x="7090910" y="397440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𝒌𝒍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15" name="Object 3">
                  <a:extLst>
                    <a:ext uri="{FF2B5EF4-FFF2-40B4-BE49-F238E27FC236}">
                      <a16:creationId xmlns:a16="http://schemas.microsoft.com/office/drawing/2014/main" id="{EB787E18-2F6C-0CE8-2AA1-FCB7914148F2}"/>
                    </a:ext>
                  </a:extLst>
                </p:cNvPr>
                <p:cNvSpPr txBox="1">
                  <a:spLocks noRot="1" noChangeAspect="1" noMove="1" noResize="1" noEditPoints="1" noAdjustHandles="1" noChangeArrowheads="1" noChangeShapeType="1" noTextEdit="1"/>
                </p:cNvSpPr>
                <p:nvPr/>
              </p:nvSpPr>
              <p:spPr bwMode="auto">
                <a:xfrm>
                  <a:off x="7090910" y="3974403"/>
                  <a:ext cx="851993" cy="771060"/>
                </a:xfrm>
                <a:prstGeom prst="rect">
                  <a:avLst/>
                </a:prstGeom>
                <a:blipFill>
                  <a:blip r:embed="rId19"/>
                  <a:stretch>
                    <a:fillRect t="-78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6" name="Object 3">
                  <a:extLst>
                    <a:ext uri="{FF2B5EF4-FFF2-40B4-BE49-F238E27FC236}">
                      <a16:creationId xmlns:a16="http://schemas.microsoft.com/office/drawing/2014/main" id="{0A166AC7-2A72-A786-CE33-151B4998231B}"/>
                    </a:ext>
                  </a:extLst>
                </p:cNvPr>
                <p:cNvSpPr txBox="1"/>
                <p:nvPr/>
              </p:nvSpPr>
              <p:spPr bwMode="auto">
                <a:xfrm>
                  <a:off x="5480834" y="3860564"/>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𝒋𝒌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16" name="Object 3">
                  <a:extLst>
                    <a:ext uri="{FF2B5EF4-FFF2-40B4-BE49-F238E27FC236}">
                      <a16:creationId xmlns:a16="http://schemas.microsoft.com/office/drawing/2014/main" id="{0A166AC7-2A72-A786-CE33-151B4998231B}"/>
                    </a:ext>
                  </a:extLst>
                </p:cNvPr>
                <p:cNvSpPr txBox="1">
                  <a:spLocks noRot="1" noChangeAspect="1" noMove="1" noResize="1" noEditPoints="1" noAdjustHandles="1" noChangeArrowheads="1" noChangeShapeType="1" noTextEdit="1"/>
                </p:cNvSpPr>
                <p:nvPr/>
              </p:nvSpPr>
              <p:spPr bwMode="auto">
                <a:xfrm>
                  <a:off x="5480834" y="3860564"/>
                  <a:ext cx="851993" cy="771060"/>
                </a:xfrm>
                <a:prstGeom prst="rect">
                  <a:avLst/>
                </a:prstGeom>
                <a:blipFill>
                  <a:blip r:embed="rId20"/>
                  <a:stretch>
                    <a:fillRect t="-1587"/>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40021650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4334750" y="2031543"/>
            <a:ext cx="7538622" cy="3055229"/>
          </a:xfrm>
          <a:prstGeom prst="rect">
            <a:avLst/>
          </a:prstGeom>
        </p:spPr>
      </p:pic>
      <p:sp>
        <p:nvSpPr>
          <p:cNvPr id="242691" name="Rectangle 2">
            <a:extLst>
              <a:ext uri="{FF2B5EF4-FFF2-40B4-BE49-F238E27FC236}">
                <a16:creationId xmlns:a16="http://schemas.microsoft.com/office/drawing/2014/main" id="{06B4DE19-275F-F2B1-9C1C-973786D4390F}"/>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p:sp>
        <p:nvSpPr>
          <p:cNvPr id="242692" name="Rectangle 3">
            <a:extLst>
              <a:ext uri="{FF2B5EF4-FFF2-40B4-BE49-F238E27FC236}">
                <a16:creationId xmlns:a16="http://schemas.microsoft.com/office/drawing/2014/main" id="{6B6C0F5B-3679-0D2F-7C86-C05471C91791}"/>
              </a:ext>
            </a:extLst>
          </p:cNvPr>
          <p:cNvSpPr>
            <a:spLocks noGrp="1" noChangeArrowheads="1"/>
          </p:cNvSpPr>
          <p:nvPr>
            <p:ph type="body" idx="4294967295"/>
          </p:nvPr>
        </p:nvSpPr>
        <p:spPr>
          <a:xfrm>
            <a:off x="471488" y="1333500"/>
            <a:ext cx="3651250" cy="4724400"/>
          </a:xfrm>
        </p:spPr>
        <p:txBody>
          <a:bodyPr/>
          <a:lstStyle/>
          <a:p>
            <a:r>
              <a:rPr lang="en-US" altLang="en-US" b="1">
                <a:latin typeface="Arial" panose="020B0604020202020204" pitchFamily="34" charset="0"/>
              </a:rPr>
              <a:t>Note: First and Last Segments</a:t>
            </a:r>
            <a:r>
              <a:rPr lang="en-US" altLang="en-US">
                <a:latin typeface="Arial" panose="020B0604020202020204" pitchFamily="34" charset="0"/>
              </a:rPr>
              <a:t> – The first and the last segments must be handled slightly differently because the entire bland regeion at one end of the segment must be counted in the total segment’s time duration. </a:t>
            </a:r>
          </a:p>
          <a:p>
            <a:endParaRPr lang="en-US" altLang="en-US">
              <a:latin typeface="Arial" panose="020B0604020202020204" pitchFamily="34" charset="0"/>
            </a:endParaRPr>
          </a:p>
          <a:p>
            <a:r>
              <a:rPr lang="en-US" altLang="en-US">
                <a:latin typeface="Arial" panose="020B0604020202020204" pitchFamily="34" charset="0"/>
              </a:rPr>
              <a:t>Note the difference between</a:t>
            </a:r>
          </a:p>
          <a:p>
            <a:pPr lvl="1"/>
            <a:endParaRPr lang="en-US" altLang="en-US">
              <a:latin typeface="Arial" panose="020B0604020202020204" pitchFamily="34" charset="0"/>
            </a:endParaRPr>
          </a:p>
          <a:p>
            <a:pPr lvl="1"/>
            <a:r>
              <a:rPr lang="en-US" altLang="en-US">
                <a:latin typeface="Arial" panose="020B0604020202020204" pitchFamily="34" charset="0"/>
              </a:rPr>
              <a:t>Mid Points</a:t>
            </a:r>
          </a:p>
          <a:p>
            <a:pPr lvl="1"/>
            <a:endParaRPr lang="en-US" altLang="en-US">
              <a:latin typeface="Arial" panose="020B0604020202020204" pitchFamily="34" charset="0"/>
            </a:endParaRPr>
          </a:p>
          <a:p>
            <a:pPr lvl="1"/>
            <a:r>
              <a:rPr lang="en-US" altLang="en-US">
                <a:latin typeface="Arial" panose="020B0604020202020204" pitchFamily="34" charset="0"/>
              </a:rPr>
              <a:t>First Point </a:t>
            </a:r>
          </a:p>
          <a:p>
            <a:pPr lvl="1"/>
            <a:endParaRPr lang="en-US" altLang="en-US">
              <a:latin typeface="Arial" panose="020B0604020202020204" pitchFamily="34" charset="0"/>
            </a:endParaRPr>
          </a:p>
          <a:p>
            <a:pPr lvl="1"/>
            <a:r>
              <a:rPr lang="en-US" altLang="en-US">
                <a:latin typeface="Arial" panose="020B0604020202020204" pitchFamily="34" charset="0"/>
              </a:rPr>
              <a:t>Last Point   </a:t>
            </a:r>
          </a:p>
          <a:p>
            <a:pPr lvl="1"/>
            <a:endParaRPr lang="en-US" altLang="en-US">
              <a:latin typeface="Arial" panose="020B0604020202020204" pitchFamily="34" charset="0"/>
            </a:endParaRPr>
          </a:p>
        </p:txBody>
      </p:sp>
      <p:graphicFrame>
        <p:nvGraphicFramePr>
          <p:cNvPr id="242694" name="Object 3">
            <a:extLst>
              <a:ext uri="{FF2B5EF4-FFF2-40B4-BE49-F238E27FC236}">
                <a16:creationId xmlns:a16="http://schemas.microsoft.com/office/drawing/2014/main" id="{1E7F5BD1-52D7-A475-0E6B-61C68367A4BA}"/>
              </a:ext>
            </a:extLst>
          </p:cNvPr>
          <p:cNvGraphicFramePr>
            <a:graphicFrameLocks noChangeAspect="1"/>
          </p:cNvGraphicFramePr>
          <p:nvPr/>
        </p:nvGraphicFramePr>
        <p:xfrm>
          <a:off x="2433638" y="4538663"/>
          <a:ext cx="366712" cy="365125"/>
        </p:xfrm>
        <a:graphic>
          <a:graphicData uri="http://schemas.openxmlformats.org/presentationml/2006/ole">
            <mc:AlternateContent xmlns:mc="http://schemas.openxmlformats.org/markup-compatibility/2006">
              <mc:Choice xmlns:v="urn:schemas-microsoft-com:vml" Requires="v">
                <p:oleObj name="Equation" r:id="rId4" imgW="228600" imgH="228600" progId="Equation.3">
                  <p:embed/>
                </p:oleObj>
              </mc:Choice>
              <mc:Fallback>
                <p:oleObj name="Equation" r:id="rId4" imgW="2286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3638" y="4538663"/>
                        <a:ext cx="366712"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2695" name="Object 3">
            <a:extLst>
              <a:ext uri="{FF2B5EF4-FFF2-40B4-BE49-F238E27FC236}">
                <a16:creationId xmlns:a16="http://schemas.microsoft.com/office/drawing/2014/main" id="{5DBA6019-483A-10E7-7512-32A020646229}"/>
              </a:ext>
            </a:extLst>
          </p:cNvPr>
          <p:cNvGraphicFramePr>
            <a:graphicFrameLocks noChangeAspect="1"/>
          </p:cNvGraphicFramePr>
          <p:nvPr/>
        </p:nvGraphicFramePr>
        <p:xfrm>
          <a:off x="2474913" y="5100638"/>
          <a:ext cx="649287" cy="385762"/>
        </p:xfrm>
        <a:graphic>
          <a:graphicData uri="http://schemas.openxmlformats.org/presentationml/2006/ole">
            <mc:AlternateContent xmlns:mc="http://schemas.openxmlformats.org/markup-compatibility/2006">
              <mc:Choice xmlns:v="urn:schemas-microsoft-com:vml" Requires="v">
                <p:oleObj name="Equation" r:id="rId6" imgW="406224" imgH="241195" progId="Equation.3">
                  <p:embed/>
                </p:oleObj>
              </mc:Choice>
              <mc:Fallback>
                <p:oleObj name="Equation" r:id="rId6" imgW="406224" imgH="241195" progId="Equation.3">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74913" y="5100638"/>
                        <a:ext cx="649287"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2696" name="Rectangle 10">
            <a:extLst>
              <a:ext uri="{FF2B5EF4-FFF2-40B4-BE49-F238E27FC236}">
                <a16:creationId xmlns:a16="http://schemas.microsoft.com/office/drawing/2014/main" id="{0D526766-FF18-9057-9F60-9D71F3A6021E}"/>
              </a:ext>
            </a:extLst>
          </p:cNvPr>
          <p:cNvSpPr>
            <a:spLocks noChangeArrowheads="1"/>
          </p:cNvSpPr>
          <p:nvPr/>
        </p:nvSpPr>
        <p:spPr bwMode="auto">
          <a:xfrm>
            <a:off x="5040775" y="3362446"/>
            <a:ext cx="850739" cy="515073"/>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42697" name="Rectangle 11">
            <a:extLst>
              <a:ext uri="{FF2B5EF4-FFF2-40B4-BE49-F238E27FC236}">
                <a16:creationId xmlns:a16="http://schemas.microsoft.com/office/drawing/2014/main" id="{8AFAFFFD-DC82-9D07-2669-1B57605D12C7}"/>
              </a:ext>
            </a:extLst>
          </p:cNvPr>
          <p:cNvSpPr>
            <a:spLocks noChangeArrowheads="1"/>
          </p:cNvSpPr>
          <p:nvPr/>
        </p:nvSpPr>
        <p:spPr bwMode="auto">
          <a:xfrm>
            <a:off x="10812964" y="3429000"/>
            <a:ext cx="784869" cy="448519"/>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 name="Footer Placeholder 2">
            <a:extLst>
              <a:ext uri="{FF2B5EF4-FFF2-40B4-BE49-F238E27FC236}">
                <a16:creationId xmlns:a16="http://schemas.microsoft.com/office/drawing/2014/main" id="{364E1083-27BB-1D8B-BD23-CE753DCE9EB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graphicFrame>
        <p:nvGraphicFramePr>
          <p:cNvPr id="13" name="Object 3">
            <a:extLst>
              <a:ext uri="{FF2B5EF4-FFF2-40B4-BE49-F238E27FC236}">
                <a16:creationId xmlns:a16="http://schemas.microsoft.com/office/drawing/2014/main" id="{0435BB54-D882-6875-C495-F012BF4615F1}"/>
              </a:ext>
            </a:extLst>
          </p:cNvPr>
          <p:cNvGraphicFramePr>
            <a:graphicFrameLocks noChangeAspect="1"/>
          </p:cNvGraphicFramePr>
          <p:nvPr>
            <p:extLst>
              <p:ext uri="{D42A27DB-BD31-4B8C-83A1-F6EECF244321}">
                <p14:modId xmlns:p14="http://schemas.microsoft.com/office/powerpoint/2010/main" val="1418167012"/>
              </p:ext>
            </p:extLst>
          </p:nvPr>
        </p:nvGraphicFramePr>
        <p:xfrm>
          <a:off x="2519363" y="3962400"/>
          <a:ext cx="830262" cy="385763"/>
        </p:xfrm>
        <a:graphic>
          <a:graphicData uri="http://schemas.openxmlformats.org/presentationml/2006/ole">
            <mc:AlternateContent xmlns:mc="http://schemas.openxmlformats.org/markup-compatibility/2006">
              <mc:Choice xmlns:v="urn:schemas-microsoft-com:vml" Requires="v">
                <p:oleObj name="Equation" r:id="rId8" imgW="520560" imgH="241200" progId="Equation.3">
                  <p:embed/>
                </p:oleObj>
              </mc:Choice>
              <mc:Fallback>
                <p:oleObj name="Equation" r:id="rId8" imgW="520560" imgH="241200" progId="Equation.3">
                  <p:embed/>
                  <p:pic>
                    <p:nvPicPr>
                      <p:cNvPr id="242693" name="Object 3">
                        <a:extLst>
                          <a:ext uri="{FF2B5EF4-FFF2-40B4-BE49-F238E27FC236}">
                            <a16:creationId xmlns:a16="http://schemas.microsoft.com/office/drawing/2014/main" id="{0435BB54-D882-6875-C495-F012BF4615F1}"/>
                          </a:ext>
                        </a:extLst>
                      </p:cNvPr>
                      <p:cNvPicPr>
                        <a:picLocks noChangeAspect="1" noChangeArrowheads="1"/>
                      </p:cNvPicPr>
                      <p:nvPr/>
                    </p:nvPicPr>
                    <p:blipFill>
                      <a:blip r:embed="rId9"/>
                      <a:srcRect/>
                      <a:stretch>
                        <a:fillRect/>
                      </a:stretch>
                    </p:blipFill>
                    <p:spPr bwMode="auto">
                      <a:xfrm>
                        <a:off x="2519363" y="3962400"/>
                        <a:ext cx="830262"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10">
            <a:extLst>
              <a:ext uri="{FF2B5EF4-FFF2-40B4-BE49-F238E27FC236}">
                <a16:creationId xmlns:a16="http://schemas.microsoft.com/office/drawing/2014/main" id="{8A4A2B6D-0AC7-7F6B-68D5-EA161E744DE5}"/>
              </a:ext>
            </a:extLst>
          </p:cNvPr>
          <p:cNvSpPr>
            <a:spLocks noChangeArrowheads="1"/>
          </p:cNvSpPr>
          <p:nvPr/>
        </p:nvSpPr>
        <p:spPr bwMode="auto">
          <a:xfrm>
            <a:off x="8212238" y="3362446"/>
            <a:ext cx="422476" cy="515073"/>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0190" y="1748655"/>
            <a:ext cx="10726854" cy="4347345"/>
          </a:xfrm>
          <a:prstGeom prst="rect">
            <a:avLst/>
          </a:prstGeom>
        </p:spPr>
      </p:pic>
      <p:sp>
        <p:nvSpPr>
          <p:cNvPr id="234498" name="Rectangle 2">
            <a:extLst>
              <a:ext uri="{FF2B5EF4-FFF2-40B4-BE49-F238E27FC236}">
                <a16:creationId xmlns:a16="http://schemas.microsoft.com/office/drawing/2014/main" id="{BD1244DD-0CCB-6284-7813-2B0AA1CA29E3}"/>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p>
        </p:txBody>
      </p:sp>
      <p:sp>
        <p:nvSpPr>
          <p:cNvPr id="234499" name="Rectangle 3">
            <a:extLst>
              <a:ext uri="{FF2B5EF4-FFF2-40B4-BE49-F238E27FC236}">
                <a16:creationId xmlns:a16="http://schemas.microsoft.com/office/drawing/2014/main" id="{58586D8E-028A-723E-8531-752DC01DD37B}"/>
              </a:ext>
            </a:extLst>
          </p:cNvPr>
          <p:cNvSpPr>
            <a:spLocks noGrp="1" noChangeArrowheads="1"/>
          </p:cNvSpPr>
          <p:nvPr>
            <p:ph type="body" idx="4294967295"/>
          </p:nvPr>
        </p:nvSpPr>
        <p:spPr>
          <a:xfrm>
            <a:off x="2209800" y="1371600"/>
            <a:ext cx="7875588" cy="4724400"/>
          </a:xfrm>
        </p:spPr>
        <p:txBody>
          <a:bodyPr/>
          <a:lstStyle/>
          <a:p>
            <a:endParaRPr lang="en-US" altLang="en-US" dirty="0">
              <a:latin typeface="Arial" panose="020B0604020202020204" pitchFamily="34" charset="0"/>
            </a:endParaRPr>
          </a:p>
        </p:txBody>
      </p:sp>
      <p:sp>
        <p:nvSpPr>
          <p:cNvPr id="234501" name="Rectangle 2">
            <a:extLst>
              <a:ext uri="{FF2B5EF4-FFF2-40B4-BE49-F238E27FC236}">
                <a16:creationId xmlns:a16="http://schemas.microsoft.com/office/drawing/2014/main" id="{B8FB7E0B-F2E0-612A-DFE7-F9CA71C2CE56}"/>
              </a:ext>
            </a:extLst>
          </p:cNvPr>
          <p:cNvSpPr>
            <a:spLocks noChangeArrowheads="1"/>
          </p:cNvSpPr>
          <p:nvPr/>
        </p:nvSpPr>
        <p:spPr bwMode="auto">
          <a:xfrm>
            <a:off x="1818915" y="1274763"/>
            <a:ext cx="2372497" cy="4330262"/>
          </a:xfrm>
          <a:prstGeom prst="rect">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 name="Oval 10">
            <a:extLst>
              <a:ext uri="{FF2B5EF4-FFF2-40B4-BE49-F238E27FC236}">
                <a16:creationId xmlns:a16="http://schemas.microsoft.com/office/drawing/2014/main" id="{48477452-294E-3BA8-47CE-EF3E5396187A}"/>
              </a:ext>
            </a:extLst>
          </p:cNvPr>
          <p:cNvSpPr/>
          <p:nvPr/>
        </p:nvSpPr>
        <p:spPr bwMode="auto">
          <a:xfrm>
            <a:off x="3676052" y="1339893"/>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p:sp>
        <p:nvSpPr>
          <p:cNvPr id="13" name="Footer Placeholder 2">
            <a:extLst>
              <a:ext uri="{FF2B5EF4-FFF2-40B4-BE49-F238E27FC236}">
                <a16:creationId xmlns:a16="http://schemas.microsoft.com/office/drawing/2014/main" id="{6663A135-F35F-CACB-4BE8-4E86C7D81E6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4289117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6CB8FD3-9CE0-70BB-3DBB-41027F7C861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38595" name="Rectangle 3">
                <a:extLst>
                  <a:ext uri="{FF2B5EF4-FFF2-40B4-BE49-F238E27FC236}">
                    <a16:creationId xmlns:a16="http://schemas.microsoft.com/office/drawing/2014/main" id="{7F735C67-905F-5ECE-D307-11ED46CB4F0C}"/>
                  </a:ext>
                </a:extLst>
              </p:cNvPr>
              <p:cNvSpPr>
                <a:spLocks noGrp="1" noChangeArrowheads="1"/>
              </p:cNvSpPr>
              <p:nvPr>
                <p:ph type="body" idx="4294967295"/>
              </p:nvPr>
            </p:nvSpPr>
            <p:spPr>
              <a:xfrm>
                <a:off x="914400" y="1371600"/>
                <a:ext cx="6570785" cy="4724400"/>
              </a:xfrm>
            </p:spPr>
            <p:txBody>
              <a:bodyPr/>
              <a:lstStyle/>
              <a:p>
                <a:r>
                  <a:rPr lang="en-US" altLang="en-US" b="1" dirty="0">
                    <a:latin typeface="Arial" panose="020B0604020202020204" pitchFamily="34" charset="0"/>
                  </a:rPr>
                  <a:t>First Segment </a:t>
                </a:r>
                <a14:m>
                  <m:oMath xmlns:m="http://schemas.openxmlformats.org/officeDocument/2006/math">
                    <m:d>
                      <m:dPr>
                        <m:ctrlPr>
                          <a:rPr lang="en-US" altLang="en-US" b="1" i="1" smtClean="0">
                            <a:latin typeface="Cambria Math" panose="02040503050406030204" pitchFamily="18" charset="0"/>
                          </a:rPr>
                        </m:ctrlPr>
                      </m:dPr>
                      <m:e>
                        <m:r>
                          <a:rPr lang="en-US" altLang="en-US" b="1" i="1" smtClean="0">
                            <a:latin typeface="Cambria Math" panose="02040503050406030204" pitchFamily="18" charset="0"/>
                          </a:rPr>
                          <m:t>𝟏</m:t>
                        </m:r>
                        <m:r>
                          <a:rPr lang="en-US" altLang="en-US" b="1" i="1" smtClean="0">
                            <a:latin typeface="Cambria Math" panose="02040503050406030204" pitchFamily="18" charset="0"/>
                          </a:rPr>
                          <m:t>,</m:t>
                        </m:r>
                        <m:r>
                          <a:rPr lang="en-US" altLang="en-US" b="1" i="1" smtClean="0">
                            <a:latin typeface="Cambria Math" panose="02040503050406030204" pitchFamily="18" charset="0"/>
                          </a:rPr>
                          <m:t>𝟐</m:t>
                        </m:r>
                      </m:e>
                    </m:d>
                  </m:oMath>
                </a14:m>
                <a:endParaRPr lang="en-US" altLang="en-US" b="1" dirty="0">
                  <a:latin typeface="Arial" panose="020B0604020202020204" pitchFamily="34" charset="0"/>
                </a:endParaRPr>
              </a:p>
              <a:p>
                <a:pPr lvl="1"/>
                <a:r>
                  <a:rPr lang="en-US" altLang="en-US" b="1" dirty="0">
                    <a:latin typeface="Arial" panose="020B0604020202020204" pitchFamily="34" charset="0"/>
                    <a:cs typeface="Arial" panose="020B0604020202020204" pitchFamily="34" charset="0"/>
                  </a:rPr>
                  <a:t>Calculate</a:t>
                </a:r>
                <a:r>
                  <a:rPr lang="en-US" altLang="en-US" b="0" dirty="0">
                    <a:latin typeface="Arial" panose="020B0604020202020204" pitchFamily="34" charset="0"/>
                    <a:cs typeface="Arial" panose="020B0604020202020204" pitchFamily="34" charset="0"/>
                  </a:rPr>
                  <a:t> </a:t>
                </a:r>
              </a:p>
              <a:p>
                <a:pPr lvl="2"/>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1</m:t>
                        </m:r>
                      </m:sub>
                    </m:sSub>
                  </m:oMath>
                </a14:m>
                <a:r>
                  <a:rPr lang="en-US" altLang="en-US" b="0" dirty="0">
                    <a:latin typeface="Arial" panose="020B0604020202020204" pitchFamily="34" charset="0"/>
                    <a:cs typeface="Arial" panose="020B0604020202020204" pitchFamily="34" charset="0"/>
                  </a:rPr>
                  <a:t> - The time duration during the parabolic bland </a:t>
                </a: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12</m:t>
                        </m:r>
                      </m:sub>
                    </m:sSub>
                  </m:oMath>
                </a14:m>
                <a:r>
                  <a:rPr lang="en-US" altLang="en-US" dirty="0">
                    <a:latin typeface="Arial" panose="020B0604020202020204" pitchFamily="34" charset="0"/>
                    <a:cs typeface="Arial" panose="020B0604020202020204" pitchFamily="34" charset="0"/>
                  </a:rPr>
                  <a:t> - The time duration during the linear interpolation </a:t>
                </a:r>
              </a:p>
              <a:p>
                <a:pPr lvl="1"/>
                <a:r>
                  <a:rPr lang="en-US" altLang="en-US" b="1" dirty="0">
                    <a:latin typeface="Arial" panose="020B0604020202020204" pitchFamily="34" charset="0"/>
                    <a:cs typeface="Arial" panose="020B0604020202020204" pitchFamily="34" charset="0"/>
                  </a:rPr>
                  <a:t>Given</a:t>
                </a:r>
                <a:r>
                  <a:rPr lang="en-US" altLang="en-US" b="0" dirty="0">
                    <a:latin typeface="Arial" panose="020B0604020202020204" pitchFamily="34" charset="0"/>
                    <a:cs typeface="Arial" panose="020B0604020202020204" pitchFamily="34" charset="0"/>
                  </a:rPr>
                  <a:t> </a:t>
                </a:r>
                <a:endParaRPr lang="en-US" altLang="en-US" b="0" i="1" dirty="0">
                  <a:latin typeface="Cambria Math" panose="02040503050406030204" pitchFamily="18" charset="0"/>
                </a:endParaRP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b="0" i="1" smtClean="0">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b="0" i="1" smtClean="0">
                            <a:latin typeface="Cambria Math" panose="02040503050406030204" pitchFamily="18" charset="0"/>
                          </a:rPr>
                          <m:t>2</m:t>
                        </m:r>
                      </m:sub>
                    </m:sSub>
                    <m:r>
                      <a:rPr lang="en-US" altLang="en-US" i="1" smtClean="0">
                        <a:latin typeface="Cambria Math" panose="02040503050406030204" pitchFamily="18" charset="0"/>
                      </a:rPr>
                      <m:t> </m:t>
                    </m:r>
                  </m:oMath>
                </a14:m>
                <a:r>
                  <a:rPr lang="en-US" altLang="en-US" b="0" dirty="0"/>
                  <a:t>- The angles at points 1,2 </a:t>
                </a:r>
                <a:endParaRPr lang="en-US" altLang="en-US" i="1" dirty="0">
                  <a:latin typeface="Cambria Math" panose="02040503050406030204" pitchFamily="18" charset="0"/>
                </a:endParaRP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r>
                          <a:rPr lang="en-US" altLang="en-US" b="0" i="1" smtClean="0">
                            <a:latin typeface="Cambria Math" panose="02040503050406030204" pitchFamily="18" charset="0"/>
                          </a:rPr>
                          <m:t>12</m:t>
                        </m:r>
                      </m:sub>
                    </m:sSub>
                    <m:r>
                      <a:rPr lang="en-US" altLang="en-US" i="1">
                        <a:latin typeface="Cambria Math" panose="02040503050406030204" pitchFamily="18" charset="0"/>
                      </a:rPr>
                      <m:t> </m:t>
                    </m:r>
                  </m:oMath>
                </a14:m>
                <a:r>
                  <a:rPr lang="en-US" altLang="en-US" b="0" dirty="0"/>
                  <a:t>- The time durations from point 1 to 2 </a:t>
                </a:r>
                <a:endParaRPr lang="en-US" altLang="en-US" i="1" dirty="0">
                  <a:latin typeface="Cambria Math" panose="02040503050406030204" pitchFamily="18" charset="0"/>
                </a:endParaRPr>
              </a:p>
              <a:p>
                <a:pPr marL="1143000" indent="-228600"/>
                <a14:m>
                  <m:oMath xmlns:m="http://schemas.openxmlformats.org/officeDocument/2006/math">
                    <m:d>
                      <m:dPr>
                        <m:begChr m:val="|"/>
                        <m:endChr m:val="|"/>
                        <m:ctrlPr>
                          <a:rPr lang="en-US" altLang="en-US" b="0" i="1" dirty="0" smtClean="0">
                            <a:latin typeface="Cambria Math" panose="02040503050406030204" pitchFamily="18" charset="0"/>
                          </a:rPr>
                        </m:ctrlPr>
                      </m:dPr>
                      <m:e>
                        <m:sSub>
                          <m:sSubPr>
                            <m:ctrlPr>
                              <a:rPr lang="en-US" altLang="en-US" b="0" i="1" dirty="0"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dirty="0" smtClean="0">
                                <a:latin typeface="Cambria Math" panose="02040503050406030204" pitchFamily="18" charset="0"/>
                              </a:rPr>
                              <m:t>1</m:t>
                            </m:r>
                          </m:sub>
                        </m:sSub>
                      </m:e>
                    </m:d>
                    <m:r>
                      <a:rPr lang="en-US" altLang="en-US" b="0" i="1" dirty="0" smtClean="0">
                        <a:latin typeface="Cambria Math" panose="02040503050406030204" pitchFamily="18" charset="0"/>
                      </a:rPr>
                      <m:t> </m:t>
                    </m:r>
                  </m:oMath>
                </a14:m>
                <a:r>
                  <a:rPr lang="en-US" altLang="en-US" dirty="0">
                    <a:latin typeface="Arial" panose="020B0604020202020204" pitchFamily="34" charset="0"/>
                  </a:rPr>
                  <a:t>The desired acceleration during the parabolic blend through point 1 </a:t>
                </a:r>
              </a:p>
              <a:p>
                <a:pPr marL="0" indent="0">
                  <a:buNone/>
                </a:pPr>
                <a:endParaRPr lang="en-US" altLang="en-US" dirty="0">
                  <a:latin typeface="Arial" panose="020B0604020202020204" pitchFamily="34" charset="0"/>
                </a:endParaRPr>
              </a:p>
              <a:p>
                <a:pPr lvl="1"/>
                <a:r>
                  <a:rPr lang="en-US" altLang="en-US" b="1" dirty="0">
                    <a:latin typeface="Arial" panose="020B0604020202020204" pitchFamily="34" charset="0"/>
                  </a:rPr>
                  <a:t>Velocity</a:t>
                </a:r>
                <a:r>
                  <a:rPr lang="en-US" altLang="en-US" dirty="0">
                    <a:latin typeface="Arial" panose="020B0604020202020204" pitchFamily="34" charset="0"/>
                  </a:rPr>
                  <a:t> </a:t>
                </a:r>
              </a:p>
              <a:p>
                <a:pPr lvl="1"/>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b="0" i="1" smtClean="0">
                            <a:latin typeface="Cambria Math" panose="02040503050406030204" pitchFamily="18" charset="0"/>
                          </a:rPr>
                          <m:t>12</m:t>
                        </m:r>
                      </m:sub>
                    </m:sSub>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1</m:t>
                            </m:r>
                          </m:sub>
                        </m:sSub>
                      </m:num>
                      <m:den>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r>
                              <a:rPr lang="en-US" altLang="en-US" i="1">
                                <a:latin typeface="Cambria Math" panose="02040503050406030204" pitchFamily="18" charset="0"/>
                              </a:rPr>
                              <m:t>12</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den>
                    </m:f>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oMath>
                </a14:m>
                <a:endParaRPr lang="en-US" altLang="en-US" dirty="0"/>
              </a:p>
              <a:p>
                <a:pPr marL="0" indent="0">
                  <a:buNone/>
                </a:pPr>
                <a:r>
                  <a:rPr lang="en-US" altLang="en-US" dirty="0"/>
                  <a:t>                                                </a:t>
                </a:r>
                <a:endParaRPr lang="en-US" altLang="en-US" dirty="0">
                  <a:latin typeface="Arial" panose="020B0604020202020204" pitchFamily="34" charset="0"/>
                </a:endParaRPr>
              </a:p>
            </p:txBody>
          </p:sp>
        </mc:Choice>
        <mc:Fallback xmlns="">
          <p:sp>
            <p:nvSpPr>
              <p:cNvPr id="238595" name="Rectangle 3">
                <a:extLst>
                  <a:ext uri="{FF2B5EF4-FFF2-40B4-BE49-F238E27FC236}">
                    <a16:creationId xmlns:a16="http://schemas.microsoft.com/office/drawing/2014/main" id="{7F735C67-905F-5ECE-D307-11ED46CB4F0C}"/>
                  </a:ext>
                </a:extLst>
              </p:cNvPr>
              <p:cNvSpPr>
                <a:spLocks noGrp="1" noRot="1" noChangeAspect="1" noMove="1" noResize="1" noEditPoints="1" noAdjustHandles="1" noChangeArrowheads="1" noChangeShapeType="1" noTextEdit="1"/>
              </p:cNvSpPr>
              <p:nvPr>
                <p:ph type="body" idx="4294967295"/>
              </p:nvPr>
            </p:nvSpPr>
            <p:spPr>
              <a:xfrm>
                <a:off x="914400" y="1371600"/>
                <a:ext cx="6570785" cy="4724400"/>
              </a:xfrm>
              <a:blipFill>
                <a:blip r:embed="rId3"/>
                <a:stretch>
                  <a:fillRect l="-371" t="-387"/>
                </a:stretch>
              </a:blipFill>
            </p:spPr>
            <p:txBody>
              <a:bodyPr/>
              <a:lstStyle/>
              <a:p>
                <a:r>
                  <a:rPr lang="en-US">
                    <a:noFill/>
                  </a:rPr>
                  <a:t> </a:t>
                </a:r>
              </a:p>
            </p:txBody>
          </p:sp>
        </mc:Fallback>
      </mc:AlternateContent>
      <p:sp>
        <p:nvSpPr>
          <p:cNvPr id="7" name="Footer Placeholder 2">
            <a:extLst>
              <a:ext uri="{FF2B5EF4-FFF2-40B4-BE49-F238E27FC236}">
                <a16:creationId xmlns:a16="http://schemas.microsoft.com/office/drawing/2014/main" id="{C6F00040-B595-D8FF-BAC7-821B0EB792DA}"/>
              </a:ext>
            </a:extLst>
          </p:cNvPr>
          <p:cNvSpPr>
            <a:spLocks noGrp="1"/>
          </p:cNvSpPr>
          <p:nvPr>
            <p:ph type="ftr" sz="quarter" idx="10"/>
          </p:nvPr>
        </p:nvSpPr>
        <p:spPr>
          <a:xfrm>
            <a:off x="978758" y="6248400"/>
            <a:ext cx="6781800" cy="381000"/>
          </a:xfrm>
        </p:spPr>
        <p:txBody>
          <a:bodyPr/>
          <a:lstStyle/>
          <a:p>
            <a:pPr>
              <a:defRPr/>
            </a:pPr>
            <a:r>
              <a:rPr lang="en-US" altLang="en-US" dirty="0"/>
              <a:t>Instructor: Jacob Rosen </a:t>
            </a:r>
          </a:p>
          <a:p>
            <a:pPr>
              <a:defRPr/>
            </a:pPr>
            <a:r>
              <a:rPr lang="en-US" altLang="en-US" dirty="0"/>
              <a:t>Advanced Robotic - MAE 263D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9" name="Oval 8">
            <a:extLst>
              <a:ext uri="{FF2B5EF4-FFF2-40B4-BE49-F238E27FC236}">
                <a16:creationId xmlns:a16="http://schemas.microsoft.com/office/drawing/2014/main" id="{ECBD957A-CD68-210C-E18C-832F20E9C23A}"/>
              </a:ext>
            </a:extLst>
          </p:cNvPr>
          <p:cNvSpPr/>
          <p:nvPr/>
        </p:nvSpPr>
        <p:spPr bwMode="auto">
          <a:xfrm>
            <a:off x="708708"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mc:AlternateContent xmlns:mc="http://schemas.openxmlformats.org/markup-compatibility/2006" xmlns:a14="http://schemas.microsoft.com/office/drawing/2010/main">
        <mc:Choice Requires="a14">
          <p:sp>
            <p:nvSpPr>
              <p:cNvPr id="2" name="TextBox 1"/>
              <p:cNvSpPr txBox="1"/>
              <p:nvPr/>
            </p:nvSpPr>
            <p:spPr>
              <a:xfrm>
                <a:off x="1138773" y="4908263"/>
                <a:ext cx="1583254" cy="8833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𝑣</m:t>
                      </m:r>
                      <m:r>
                        <a:rPr lang="en-US" altLang="en-US" sz="1600" b="0" i="1" smtClean="0">
                          <a:latin typeface="Cambria Math" panose="02040503050406030204" pitchFamily="18" charset="0"/>
                        </a:rPr>
                        <m:t>=</m:t>
                      </m:r>
                      <m:f>
                        <m:fPr>
                          <m:ctrlPr>
                            <a:rPr lang="en-US" altLang="en-US" sz="1600" b="0" i="1" smtClean="0">
                              <a:latin typeface="Cambria Math" panose="02040503050406030204" pitchFamily="18" charset="0"/>
                            </a:rPr>
                          </m:ctrlPr>
                        </m:fPr>
                        <m:num>
                          <m:r>
                            <a:rPr lang="en-US" altLang="en-US" sz="1600" b="0" i="1" smtClean="0">
                              <a:latin typeface="Cambria Math" panose="02040503050406030204" pitchFamily="18" charset="0"/>
                            </a:rPr>
                            <m:t>𝑥</m:t>
                          </m:r>
                        </m:num>
                        <m:den>
                          <m:r>
                            <a:rPr lang="en-US" altLang="en-US" sz="1600" b="0" i="1" smtClean="0">
                              <a:latin typeface="Cambria Math" panose="02040503050406030204" pitchFamily="18" charset="0"/>
                            </a:rPr>
                            <m:t>𝑡</m:t>
                          </m:r>
                        </m:den>
                      </m:f>
                      <m:r>
                        <a:rPr lang="en-US" altLang="en-US" sz="1600" b="0" i="1" smtClean="0">
                          <a:latin typeface="Cambria Math" panose="02040503050406030204" pitchFamily="18" charset="0"/>
                        </a:rPr>
                        <m:t>=</m:t>
                      </m:r>
                      <m:r>
                        <a:rPr lang="en-US" altLang="en-US" sz="1600" b="0" i="1" smtClean="0">
                          <a:latin typeface="Cambria Math" panose="02040503050406030204" pitchFamily="18" charset="0"/>
                        </a:rPr>
                        <m:t>𝑎𝑡</m:t>
                      </m:r>
                    </m:oMath>
                  </m:oMathPara>
                </a14:m>
                <a:endParaRPr lang="en-US" altLang="en-US" sz="1600" dirty="0">
                  <a:latin typeface="Arial" panose="020B0604020202020204" pitchFamily="34" charset="0"/>
                </a:endParaRPr>
              </a:p>
              <a:p>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138773" y="4908263"/>
                <a:ext cx="1583254" cy="883383"/>
              </a:xfrm>
              <a:prstGeom prst="rect">
                <a:avLst/>
              </a:prstGeom>
              <a:blipFill>
                <a:blip r:embed="rId5"/>
                <a:stretch>
                  <a:fillRect/>
                </a:stretch>
              </a:blipFill>
            </p:spPr>
            <p:txBody>
              <a:bodyPr/>
              <a:lstStyle/>
              <a:p>
                <a:r>
                  <a:rPr lang="en-US">
                    <a:noFill/>
                  </a:rPr>
                  <a:t> </a:t>
                </a:r>
              </a:p>
            </p:txBody>
          </p:sp>
        </mc:Fallback>
      </mc:AlternateContent>
      <p:cxnSp>
        <p:nvCxnSpPr>
          <p:cNvPr id="5" name="Straight Connector 4"/>
          <p:cNvCxnSpPr/>
          <p:nvPr/>
        </p:nvCxnSpPr>
        <p:spPr bwMode="auto">
          <a:xfrm>
            <a:off x="3356733" y="4704736"/>
            <a:ext cx="5900" cy="99699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43" name="Group 42">
            <a:extLst>
              <a:ext uri="{FF2B5EF4-FFF2-40B4-BE49-F238E27FC236}">
                <a16:creationId xmlns:a16="http://schemas.microsoft.com/office/drawing/2014/main" id="{4FC4AADA-FF98-E310-2990-654AD43D80CA}"/>
              </a:ext>
            </a:extLst>
          </p:cNvPr>
          <p:cNvGrpSpPr/>
          <p:nvPr/>
        </p:nvGrpSpPr>
        <p:grpSpPr>
          <a:xfrm>
            <a:off x="7639962" y="1672842"/>
            <a:ext cx="3413265" cy="3909802"/>
            <a:chOff x="394185" y="1655480"/>
            <a:chExt cx="3413265" cy="3909802"/>
          </a:xfrm>
        </p:grpSpPr>
        <p:sp>
          <p:nvSpPr>
            <p:cNvPr id="44" name="Arc 43">
              <a:extLst>
                <a:ext uri="{FF2B5EF4-FFF2-40B4-BE49-F238E27FC236}">
                  <a16:creationId xmlns:a16="http://schemas.microsoft.com/office/drawing/2014/main" id="{CD422A6F-E855-97CC-E20F-98B072CF93E4}"/>
                </a:ext>
              </a:extLst>
            </p:cNvPr>
            <p:cNvSpPr/>
            <p:nvPr/>
          </p:nvSpPr>
          <p:spPr bwMode="auto">
            <a:xfrm>
              <a:off x="394185" y="1985206"/>
              <a:ext cx="2120020" cy="2258538"/>
            </a:xfrm>
            <a:prstGeom prst="arc">
              <a:avLst>
                <a:gd name="adj1" fmla="val 1208160"/>
                <a:gd name="adj2" fmla="val 488988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45" name="Group 44">
              <a:extLst>
                <a:ext uri="{FF2B5EF4-FFF2-40B4-BE49-F238E27FC236}">
                  <a16:creationId xmlns:a16="http://schemas.microsoft.com/office/drawing/2014/main" id="{DE30705A-43DC-AD13-E34B-EE9202CCBB3F}"/>
                </a:ext>
              </a:extLst>
            </p:cNvPr>
            <p:cNvGrpSpPr/>
            <p:nvPr/>
          </p:nvGrpSpPr>
          <p:grpSpPr>
            <a:xfrm>
              <a:off x="1197981" y="1655480"/>
              <a:ext cx="2609469" cy="3909802"/>
              <a:chOff x="1197981" y="1655480"/>
              <a:chExt cx="2609469" cy="3909802"/>
            </a:xfrm>
          </p:grpSpPr>
          <p:cxnSp>
            <p:nvCxnSpPr>
              <p:cNvPr id="46" name="Straight Connector 45">
                <a:extLst>
                  <a:ext uri="{FF2B5EF4-FFF2-40B4-BE49-F238E27FC236}">
                    <a16:creationId xmlns:a16="http://schemas.microsoft.com/office/drawing/2014/main" id="{36C4023B-BC3D-33CC-FACE-6A88E1158BEA}"/>
                  </a:ext>
                </a:extLst>
              </p:cNvPr>
              <p:cNvCxnSpPr>
                <a:cxnSpLocks/>
                <a:stCxn id="50" idx="2"/>
              </p:cNvCxnSpPr>
              <p:nvPr/>
            </p:nvCxnSpPr>
            <p:spPr bwMode="auto">
              <a:xfrm flipV="1">
                <a:off x="1553096" y="4243750"/>
                <a:ext cx="510170" cy="97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CBFECF24-D563-42AB-8B18-F7133CDFA1C7}"/>
                  </a:ext>
                </a:extLst>
              </p:cNvPr>
              <p:cNvCxnSpPr>
                <a:cxnSpLocks/>
              </p:cNvCxnSpPr>
              <p:nvPr/>
            </p:nvCxnSpPr>
            <p:spPr bwMode="auto">
              <a:xfrm flipV="1">
                <a:off x="2063266" y="2801812"/>
                <a:ext cx="785446" cy="1441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E021BEFB-6EEE-CBD9-E58D-5E5D189877C7}"/>
                  </a:ext>
                </a:extLst>
              </p:cNvPr>
              <p:cNvCxnSpPr>
                <a:cxnSpLocks/>
              </p:cNvCxnSpPr>
              <p:nvPr/>
            </p:nvCxnSpPr>
            <p:spPr bwMode="auto">
              <a:xfrm>
                <a:off x="2848712" y="2801812"/>
                <a:ext cx="545124" cy="65649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9" name="Oval 48">
                <a:extLst>
                  <a:ext uri="{FF2B5EF4-FFF2-40B4-BE49-F238E27FC236}">
                    <a16:creationId xmlns:a16="http://schemas.microsoft.com/office/drawing/2014/main" id="{82674A6B-D4BD-1577-684A-3C6C144357AC}"/>
                  </a:ext>
                </a:extLst>
              </p:cNvPr>
              <p:cNvSpPr/>
              <p:nvPr/>
            </p:nvSpPr>
            <p:spPr bwMode="auto">
              <a:xfrm>
                <a:off x="2015623" y="42044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Oval 49">
                <a:extLst>
                  <a:ext uri="{FF2B5EF4-FFF2-40B4-BE49-F238E27FC236}">
                    <a16:creationId xmlns:a16="http://schemas.microsoft.com/office/drawing/2014/main" id="{1297B439-ABA2-2B8E-D95D-B02B4E3A6126}"/>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Oval 50">
                <a:extLst>
                  <a:ext uri="{FF2B5EF4-FFF2-40B4-BE49-F238E27FC236}">
                    <a16:creationId xmlns:a16="http://schemas.microsoft.com/office/drawing/2014/main" id="{8851EF42-519C-016C-64B8-DD74324F1884}"/>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2" name="Oval 51">
                <a:extLst>
                  <a:ext uri="{FF2B5EF4-FFF2-40B4-BE49-F238E27FC236}">
                    <a16:creationId xmlns:a16="http://schemas.microsoft.com/office/drawing/2014/main" id="{3388DA63-92C8-377C-5B18-688412A6B7EA}"/>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3" name="Straight Connector 52">
                <a:extLst>
                  <a:ext uri="{FF2B5EF4-FFF2-40B4-BE49-F238E27FC236}">
                    <a16:creationId xmlns:a16="http://schemas.microsoft.com/office/drawing/2014/main" id="{072B4602-F48B-BA4E-7369-39051106447C}"/>
                  </a:ext>
                </a:extLst>
              </p:cNvPr>
              <p:cNvCxnSpPr>
                <a:cxnSpLocks/>
              </p:cNvCxnSpPr>
              <p:nvPr/>
            </p:nvCxnSpPr>
            <p:spPr bwMode="auto">
              <a:xfrm flipV="1">
                <a:off x="2471977" y="3217989"/>
                <a:ext cx="153672" cy="261169"/>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BF4E25BD-1256-53C8-5A06-5E2D96AAA132}"/>
                  </a:ext>
                </a:extLst>
              </p:cNvPr>
              <p:cNvCxnSpPr>
                <a:cxnSpLocks/>
              </p:cNvCxnSpPr>
              <p:nvPr/>
            </p:nvCxnSpPr>
            <p:spPr bwMode="auto">
              <a:xfrm>
                <a:off x="3161218" y="3180730"/>
                <a:ext cx="139629" cy="159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55" name="Arc 54">
                <a:extLst>
                  <a:ext uri="{FF2B5EF4-FFF2-40B4-BE49-F238E27FC236}">
                    <a16:creationId xmlns:a16="http://schemas.microsoft.com/office/drawing/2014/main" id="{8210003A-AB4D-2E7B-DB51-A3E7B1BA4ADF}"/>
                  </a:ext>
                </a:extLst>
              </p:cNvPr>
              <p:cNvSpPr/>
              <p:nvPr/>
            </p:nvSpPr>
            <p:spPr bwMode="auto">
              <a:xfrm>
                <a:off x="2518312" y="2989229"/>
                <a:ext cx="753074" cy="1620500"/>
              </a:xfrm>
              <a:prstGeom prst="arc">
                <a:avLst>
                  <a:gd name="adj1" fmla="val 14743028"/>
                  <a:gd name="adj2" fmla="val 1758732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6" name="Straight Connector 55">
                <a:extLst>
                  <a:ext uri="{FF2B5EF4-FFF2-40B4-BE49-F238E27FC236}">
                    <a16:creationId xmlns:a16="http://schemas.microsoft.com/office/drawing/2014/main" id="{B1DAAFFF-397D-BF3E-7B57-24C458B3E958}"/>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1C9FF6F6-9CA7-D885-4829-B317852C84B7}"/>
                  </a:ext>
                </a:extLst>
              </p:cNvPr>
              <p:cNvCxnSpPr>
                <a:cxnSpLocks/>
                <a:stCxn id="50"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Arrow Connector 57">
                <a:extLst>
                  <a:ext uri="{FF2B5EF4-FFF2-40B4-BE49-F238E27FC236}">
                    <a16:creationId xmlns:a16="http://schemas.microsoft.com/office/drawing/2014/main" id="{7B52A48B-FA4D-9C75-2E07-65ACA30D0BC4}"/>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59" name="Object 3">
                    <a:extLst>
                      <a:ext uri="{FF2B5EF4-FFF2-40B4-BE49-F238E27FC236}">
                        <a16:creationId xmlns:a16="http://schemas.microsoft.com/office/drawing/2014/main" id="{84AEFACC-DA0E-00D1-B9A7-617E1C26C1B6}"/>
                      </a:ext>
                    </a:extLst>
                  </p:cNvPr>
                  <p:cNvSpPr txBox="1"/>
                  <p:nvPr/>
                </p:nvSpPr>
                <p:spPr bwMode="auto">
                  <a:xfrm>
                    <a:off x="1904580" y="4864692"/>
                    <a:ext cx="330581" cy="3088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9" name="Object 3">
                    <a:extLst>
                      <a:ext uri="{FF2B5EF4-FFF2-40B4-BE49-F238E27FC236}">
                        <a16:creationId xmlns:a16="http://schemas.microsoft.com/office/drawing/2014/main" id="{84AEFACC-DA0E-00D1-B9A7-617E1C26C1B6}"/>
                      </a:ext>
                    </a:extLst>
                  </p:cNvPr>
                  <p:cNvSpPr txBox="1">
                    <a:spLocks noRot="1" noChangeAspect="1" noMove="1" noResize="1" noEditPoints="1" noAdjustHandles="1" noChangeArrowheads="1" noChangeShapeType="1" noTextEdit="1"/>
                  </p:cNvSpPr>
                  <p:nvPr/>
                </p:nvSpPr>
                <p:spPr bwMode="auto">
                  <a:xfrm>
                    <a:off x="1904580" y="4864692"/>
                    <a:ext cx="330581" cy="308895"/>
                  </a:xfrm>
                  <a:prstGeom prst="rect">
                    <a:avLst/>
                  </a:prstGeom>
                  <a:blipFill>
                    <a:blip r:embed="rId6"/>
                    <a:stretch>
                      <a:fillRect/>
                    </a:stretch>
                  </a:blipFill>
                  <a:ln>
                    <a:noFill/>
                  </a:ln>
                  <a:effectLst/>
                </p:spPr>
                <p:txBody>
                  <a:bodyPr/>
                  <a:lstStyle/>
                  <a:p>
                    <a:r>
                      <a:rPr lang="en-US">
                        <a:noFill/>
                      </a:rPr>
                      <a:t> </a:t>
                    </a:r>
                  </a:p>
                </p:txBody>
              </p:sp>
            </mc:Fallback>
          </mc:AlternateContent>
          <p:cxnSp>
            <p:nvCxnSpPr>
              <p:cNvPr id="60" name="Straight Connector 59">
                <a:extLst>
                  <a:ext uri="{FF2B5EF4-FFF2-40B4-BE49-F238E27FC236}">
                    <a16:creationId xmlns:a16="http://schemas.microsoft.com/office/drawing/2014/main" id="{AFE52355-47FE-D4E9-C3DB-5430EEEEA472}"/>
                  </a:ext>
                </a:extLst>
              </p:cNvPr>
              <p:cNvCxnSpPr>
                <a:cxnSpLocks/>
              </p:cNvCxnSpPr>
              <p:nvPr/>
            </p:nvCxnSpPr>
            <p:spPr bwMode="auto">
              <a:xfrm>
                <a:off x="2500238" y="3468249"/>
                <a:ext cx="0" cy="1698122"/>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1" name="Object 3">
                    <a:extLst>
                      <a:ext uri="{FF2B5EF4-FFF2-40B4-BE49-F238E27FC236}">
                        <a16:creationId xmlns:a16="http://schemas.microsoft.com/office/drawing/2014/main" id="{237CEF58-87BB-E84E-324C-4499EA392EBA}"/>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61" name="Object 3">
                    <a:extLst>
                      <a:ext uri="{FF2B5EF4-FFF2-40B4-BE49-F238E27FC236}">
                        <a16:creationId xmlns:a16="http://schemas.microsoft.com/office/drawing/2014/main" id="{237CEF58-87BB-E84E-324C-4499EA392EBA}"/>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Object 3">
                    <a:extLst>
                      <a:ext uri="{FF2B5EF4-FFF2-40B4-BE49-F238E27FC236}">
                        <a16:creationId xmlns:a16="http://schemas.microsoft.com/office/drawing/2014/main" id="{B64AF205-DFD9-9D68-49FC-34872E9B0B96}"/>
                      </a:ext>
                    </a:extLst>
                  </p:cNvPr>
                  <p:cNvSpPr txBox="1"/>
                  <p:nvPr/>
                </p:nvSpPr>
                <p:spPr bwMode="auto">
                  <a:xfrm>
                    <a:off x="2031293" y="1655480"/>
                    <a:ext cx="863556" cy="43793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r>
                                <a:rPr lang="en-US" sz="1200" b="0" i="1" smtClean="0">
                                  <a:solidFill>
                                    <a:schemeClr val="tx1"/>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a:solidFill>
                                            <a:schemeClr val="accent1">
                                              <a:lumMod val="50000"/>
                                            </a:schemeClr>
                                          </a:solidFill>
                                          <a:latin typeface="Cambria Math" panose="02040503050406030204" pitchFamily="18" charset="0"/>
                                        </a:rPr>
                                        <m:t>𝟐</m:t>
                                      </m:r>
                                    </m:den>
                                  </m:f>
                                </m:e>
                                <m:sub>
                                  <m:r>
                                    <a:rPr lang="en-US" sz="1200" i="1">
                                      <a:solidFill>
                                        <a:srgbClr val="000000"/>
                                      </a:solidFill>
                                      <a:latin typeface="Cambria Math" panose="02040503050406030204" pitchFamily="18" charset="0"/>
                                    </a:rPr>
                                    <m:t> </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62" name="Object 3">
                    <a:extLst>
                      <a:ext uri="{FF2B5EF4-FFF2-40B4-BE49-F238E27FC236}">
                        <a16:creationId xmlns:a16="http://schemas.microsoft.com/office/drawing/2014/main" id="{B64AF205-DFD9-9D68-49FC-34872E9B0B96}"/>
                      </a:ext>
                    </a:extLst>
                  </p:cNvPr>
                  <p:cNvSpPr txBox="1">
                    <a:spLocks noRot="1" noChangeAspect="1" noMove="1" noResize="1" noEditPoints="1" noAdjustHandles="1" noChangeArrowheads="1" noChangeShapeType="1" noTextEdit="1"/>
                  </p:cNvSpPr>
                  <p:nvPr/>
                </p:nvSpPr>
                <p:spPr bwMode="auto">
                  <a:xfrm>
                    <a:off x="2031293" y="1655480"/>
                    <a:ext cx="863556" cy="437938"/>
                  </a:xfrm>
                  <a:prstGeom prst="rect">
                    <a:avLst/>
                  </a:prstGeom>
                  <a:blipFill>
                    <a:blip r:embed="rId8"/>
                    <a:stretch>
                      <a:fillRect b="-2778"/>
                    </a:stretch>
                  </a:blipFill>
                  <a:ln>
                    <a:noFill/>
                  </a:ln>
                  <a:effectLst/>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DEE22E8A-30C3-F653-FD52-8A47CCC40B7E}"/>
                  </a:ext>
                </a:extLst>
              </p:cNvPr>
              <p:cNvCxnSpPr>
                <a:cxnSpLocks/>
              </p:cNvCxnSpPr>
              <p:nvPr/>
            </p:nvCxnSpPr>
            <p:spPr bwMode="auto">
              <a:xfrm>
                <a:off x="1586828" y="5119232"/>
                <a:ext cx="91341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8592" name="Straight Connector 238591">
                <a:extLst>
                  <a:ext uri="{FF2B5EF4-FFF2-40B4-BE49-F238E27FC236}">
                    <a16:creationId xmlns:a16="http://schemas.microsoft.com/office/drawing/2014/main" id="{74F5959A-94C7-9ED7-0BDF-2E9830E76185}"/>
                  </a:ext>
                </a:extLst>
              </p:cNvPr>
              <p:cNvCxnSpPr>
                <a:cxnSpLocks/>
                <a:stCxn id="49" idx="4"/>
              </p:cNvCxnSpPr>
              <p:nvPr/>
            </p:nvCxnSpPr>
            <p:spPr bwMode="auto">
              <a:xfrm>
                <a:off x="2054878" y="4283004"/>
                <a:ext cx="8388" cy="50864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8593" name="Straight Arrow Connector 238592">
                <a:extLst>
                  <a:ext uri="{FF2B5EF4-FFF2-40B4-BE49-F238E27FC236}">
                    <a16:creationId xmlns:a16="http://schemas.microsoft.com/office/drawing/2014/main" id="{2DDF54FD-537E-9B35-E530-B63E1A669C49}"/>
                  </a:ext>
                </a:extLst>
              </p:cNvPr>
              <p:cNvCxnSpPr>
                <a:cxnSpLocks/>
              </p:cNvCxnSpPr>
              <p:nvPr/>
            </p:nvCxnSpPr>
            <p:spPr bwMode="auto">
              <a:xfrm>
                <a:off x="1586827" y="4735229"/>
                <a:ext cx="46805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8596" name="Straight Arrow Connector 238595">
                <a:extLst>
                  <a:ext uri="{FF2B5EF4-FFF2-40B4-BE49-F238E27FC236}">
                    <a16:creationId xmlns:a16="http://schemas.microsoft.com/office/drawing/2014/main" id="{43C94AE4-994F-C58D-ACE6-6A6721FE4E8E}"/>
                  </a:ext>
                </a:extLst>
              </p:cNvPr>
              <p:cNvCxnSpPr>
                <a:cxnSpLocks/>
              </p:cNvCxnSpPr>
              <p:nvPr/>
            </p:nvCxnSpPr>
            <p:spPr bwMode="auto">
              <a:xfrm>
                <a:off x="2063266" y="4735229"/>
                <a:ext cx="40871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8597" name="Object 3">
                    <a:extLst>
                      <a:ext uri="{FF2B5EF4-FFF2-40B4-BE49-F238E27FC236}">
                        <a16:creationId xmlns:a16="http://schemas.microsoft.com/office/drawing/2014/main" id="{3AAED940-6940-D08A-DFC0-B3937519E2E9}"/>
                      </a:ext>
                    </a:extLst>
                  </p:cNvPr>
                  <p:cNvSpPr txBox="1"/>
                  <p:nvPr/>
                </p:nvSpPr>
                <p:spPr bwMode="auto">
                  <a:xfrm>
                    <a:off x="1700480" y="4309402"/>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8597" name="Object 3">
                    <a:extLst>
                      <a:ext uri="{FF2B5EF4-FFF2-40B4-BE49-F238E27FC236}">
                        <a16:creationId xmlns:a16="http://schemas.microsoft.com/office/drawing/2014/main" id="{3AAED940-6940-D08A-DFC0-B3937519E2E9}"/>
                      </a:ext>
                    </a:extLst>
                  </p:cNvPr>
                  <p:cNvSpPr txBox="1">
                    <a:spLocks noRot="1" noChangeAspect="1" noMove="1" noResize="1" noEditPoints="1" noAdjustHandles="1" noChangeArrowheads="1" noChangeShapeType="1" noTextEdit="1"/>
                  </p:cNvSpPr>
                  <p:nvPr/>
                </p:nvSpPr>
                <p:spPr bwMode="auto">
                  <a:xfrm>
                    <a:off x="1700480" y="4309402"/>
                    <a:ext cx="476633" cy="522820"/>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598" name="Object 3">
                    <a:extLst>
                      <a:ext uri="{FF2B5EF4-FFF2-40B4-BE49-F238E27FC236}">
                        <a16:creationId xmlns:a16="http://schemas.microsoft.com/office/drawing/2014/main" id="{D19D39B1-E601-3ED4-5ED7-E92F51680CA1}"/>
                      </a:ext>
                    </a:extLst>
                  </p:cNvPr>
                  <p:cNvSpPr txBox="1"/>
                  <p:nvPr/>
                </p:nvSpPr>
                <p:spPr bwMode="auto">
                  <a:xfrm>
                    <a:off x="2121106" y="4311595"/>
                    <a:ext cx="478926" cy="45205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8598" name="Object 3">
                    <a:extLst>
                      <a:ext uri="{FF2B5EF4-FFF2-40B4-BE49-F238E27FC236}">
                        <a16:creationId xmlns:a16="http://schemas.microsoft.com/office/drawing/2014/main" id="{D19D39B1-E601-3ED4-5ED7-E92F51680CA1}"/>
                      </a:ext>
                    </a:extLst>
                  </p:cNvPr>
                  <p:cNvSpPr txBox="1">
                    <a:spLocks noRot="1" noChangeAspect="1" noMove="1" noResize="1" noEditPoints="1" noAdjustHandles="1" noChangeArrowheads="1" noChangeShapeType="1" noTextEdit="1"/>
                  </p:cNvSpPr>
                  <p:nvPr/>
                </p:nvSpPr>
                <p:spPr bwMode="auto">
                  <a:xfrm>
                    <a:off x="2121106" y="4311595"/>
                    <a:ext cx="478926" cy="452058"/>
                  </a:xfrm>
                  <a:prstGeom prst="rect">
                    <a:avLst/>
                  </a:prstGeom>
                  <a:blipFill>
                    <a:blip r:embed="rId10"/>
                    <a:stretch>
                      <a:fillRect/>
                    </a:stretch>
                  </a:blipFill>
                  <a:ln>
                    <a:noFill/>
                  </a:ln>
                  <a:effectLst/>
                </p:spPr>
                <p:txBody>
                  <a:bodyPr/>
                  <a:lstStyle/>
                  <a:p>
                    <a:r>
                      <a:rPr lang="en-US">
                        <a:noFill/>
                      </a:rPr>
                      <a:t> </a:t>
                    </a:r>
                  </a:p>
                </p:txBody>
              </p:sp>
            </mc:Fallback>
          </mc:AlternateContent>
          <p:cxnSp>
            <p:nvCxnSpPr>
              <p:cNvPr id="238599" name="Straight Connector 238598">
                <a:extLst>
                  <a:ext uri="{FF2B5EF4-FFF2-40B4-BE49-F238E27FC236}">
                    <a16:creationId xmlns:a16="http://schemas.microsoft.com/office/drawing/2014/main" id="{99F7621B-06DC-189B-6EF0-9443DC378CC0}"/>
                  </a:ext>
                </a:extLst>
              </p:cNvPr>
              <p:cNvCxnSpPr>
                <a:cxnSpLocks/>
              </p:cNvCxnSpPr>
              <p:nvPr/>
            </p:nvCxnSpPr>
            <p:spPr bwMode="auto">
              <a:xfrm>
                <a:off x="2014340" y="1970939"/>
                <a:ext cx="39727" cy="224782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8600" name="Straight Connector 238599">
                <a:extLst>
                  <a:ext uri="{FF2B5EF4-FFF2-40B4-BE49-F238E27FC236}">
                    <a16:creationId xmlns:a16="http://schemas.microsoft.com/office/drawing/2014/main" id="{67A11968-9AD0-A2E8-FBF2-2E7EEDAB5F4E}"/>
                  </a:ext>
                </a:extLst>
              </p:cNvPr>
              <p:cNvCxnSpPr>
                <a:cxnSpLocks/>
                <a:endCxn id="51" idx="4"/>
              </p:cNvCxnSpPr>
              <p:nvPr/>
            </p:nvCxnSpPr>
            <p:spPr bwMode="auto">
              <a:xfrm>
                <a:off x="2846220" y="1964223"/>
                <a:ext cx="10881" cy="8897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8601" name="Straight Arrow Connector 238600">
                <a:extLst>
                  <a:ext uri="{FF2B5EF4-FFF2-40B4-BE49-F238E27FC236}">
                    <a16:creationId xmlns:a16="http://schemas.microsoft.com/office/drawing/2014/main" id="{395C8905-F13A-CAA5-5219-FCA5FFB6C6FB}"/>
                  </a:ext>
                </a:extLst>
              </p:cNvPr>
              <p:cNvCxnSpPr>
                <a:cxnSpLocks/>
              </p:cNvCxnSpPr>
              <p:nvPr/>
            </p:nvCxnSpPr>
            <p:spPr bwMode="auto">
              <a:xfrm>
                <a:off x="2014340" y="2068103"/>
                <a:ext cx="823988"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cxnSp>
            <p:nvCxnSpPr>
              <p:cNvPr id="238602" name="Straight Connector 238601">
                <a:extLst>
                  <a:ext uri="{FF2B5EF4-FFF2-40B4-BE49-F238E27FC236}">
                    <a16:creationId xmlns:a16="http://schemas.microsoft.com/office/drawing/2014/main" id="{38E48D93-D811-66C8-9C12-E7C94C5C95E0}"/>
                  </a:ext>
                </a:extLst>
              </p:cNvPr>
              <p:cNvCxnSpPr>
                <a:cxnSpLocks/>
              </p:cNvCxnSpPr>
              <p:nvPr/>
            </p:nvCxnSpPr>
            <p:spPr bwMode="auto">
              <a:xfrm>
                <a:off x="2439083" y="2714175"/>
                <a:ext cx="27287" cy="765319"/>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8603" name="Straight Connector 238602">
                <a:extLst>
                  <a:ext uri="{FF2B5EF4-FFF2-40B4-BE49-F238E27FC236}">
                    <a16:creationId xmlns:a16="http://schemas.microsoft.com/office/drawing/2014/main" id="{1D09C77B-780E-DEDB-E732-3F5D493A65DA}"/>
                  </a:ext>
                </a:extLst>
              </p:cNvPr>
              <p:cNvCxnSpPr>
                <a:cxnSpLocks/>
              </p:cNvCxnSpPr>
              <p:nvPr/>
            </p:nvCxnSpPr>
            <p:spPr bwMode="auto">
              <a:xfrm>
                <a:off x="2608979" y="2720950"/>
                <a:ext cx="16480" cy="49776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8604" name="Straight Arrow Connector 238603">
                <a:extLst>
                  <a:ext uri="{FF2B5EF4-FFF2-40B4-BE49-F238E27FC236}">
                    <a16:creationId xmlns:a16="http://schemas.microsoft.com/office/drawing/2014/main" id="{A8403140-A87F-E7B9-03EC-13C17380A8D4}"/>
                  </a:ext>
                </a:extLst>
              </p:cNvPr>
              <p:cNvCxnSpPr>
                <a:cxnSpLocks/>
              </p:cNvCxnSpPr>
              <p:nvPr/>
            </p:nvCxnSpPr>
            <p:spPr bwMode="auto">
              <a:xfrm>
                <a:off x="2441330" y="2775428"/>
                <a:ext cx="175889"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8605" name="Object 3">
                    <a:extLst>
                      <a:ext uri="{FF2B5EF4-FFF2-40B4-BE49-F238E27FC236}">
                        <a16:creationId xmlns:a16="http://schemas.microsoft.com/office/drawing/2014/main" id="{8A6F2CC3-36AA-ED62-FE28-88546E9039AA}"/>
                      </a:ext>
                    </a:extLst>
                  </p:cNvPr>
                  <p:cNvSpPr txBox="1"/>
                  <p:nvPr/>
                </p:nvSpPr>
                <p:spPr bwMode="auto">
                  <a:xfrm>
                    <a:off x="2344239" y="2422479"/>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8605" name="Object 3">
                    <a:extLst>
                      <a:ext uri="{FF2B5EF4-FFF2-40B4-BE49-F238E27FC236}">
                        <a16:creationId xmlns:a16="http://schemas.microsoft.com/office/drawing/2014/main" id="{8A6F2CC3-36AA-ED62-FE28-88546E9039AA}"/>
                      </a:ext>
                    </a:extLst>
                  </p:cNvPr>
                  <p:cNvSpPr txBox="1">
                    <a:spLocks noRot="1" noChangeAspect="1" noMove="1" noResize="1" noEditPoints="1" noAdjustHandles="1" noChangeArrowheads="1" noChangeShapeType="1" noTextEdit="1"/>
                  </p:cNvSpPr>
                  <p:nvPr/>
                </p:nvSpPr>
                <p:spPr bwMode="auto">
                  <a:xfrm>
                    <a:off x="2344239" y="2422479"/>
                    <a:ext cx="402392" cy="384175"/>
                  </a:xfrm>
                  <a:prstGeom prst="rect">
                    <a:avLst/>
                  </a:prstGeom>
                  <a:blipFill>
                    <a:blip r:embed="rId1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606" name="Object 3">
                    <a:extLst>
                      <a:ext uri="{FF2B5EF4-FFF2-40B4-BE49-F238E27FC236}">
                        <a16:creationId xmlns:a16="http://schemas.microsoft.com/office/drawing/2014/main" id="{6458B3A5-C387-02FB-76EE-0CDA74D7C6CF}"/>
                      </a:ext>
                    </a:extLst>
                  </p:cNvPr>
                  <p:cNvSpPr txBox="1"/>
                  <p:nvPr/>
                </p:nvSpPr>
                <p:spPr bwMode="auto">
                  <a:xfrm>
                    <a:off x="1197981" y="4092269"/>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8606" name="Object 3">
                    <a:extLst>
                      <a:ext uri="{FF2B5EF4-FFF2-40B4-BE49-F238E27FC236}">
                        <a16:creationId xmlns:a16="http://schemas.microsoft.com/office/drawing/2014/main" id="{6458B3A5-C387-02FB-76EE-0CDA74D7C6CF}"/>
                      </a:ext>
                    </a:extLst>
                  </p:cNvPr>
                  <p:cNvSpPr txBox="1">
                    <a:spLocks noRot="1" noChangeAspect="1" noMove="1" noResize="1" noEditPoints="1" noAdjustHandles="1" noChangeArrowheads="1" noChangeShapeType="1" noTextEdit="1"/>
                  </p:cNvSpPr>
                  <p:nvPr/>
                </p:nvSpPr>
                <p:spPr bwMode="auto">
                  <a:xfrm>
                    <a:off x="1197981" y="4092269"/>
                    <a:ext cx="330659" cy="322500"/>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607" name="Object 3">
                    <a:extLst>
                      <a:ext uri="{FF2B5EF4-FFF2-40B4-BE49-F238E27FC236}">
                        <a16:creationId xmlns:a16="http://schemas.microsoft.com/office/drawing/2014/main" id="{337B4B06-7567-79E2-3DF9-5C2536B9F456}"/>
                      </a:ext>
                    </a:extLst>
                  </p:cNvPr>
                  <p:cNvSpPr txBox="1"/>
                  <p:nvPr/>
                </p:nvSpPr>
                <p:spPr bwMode="auto">
                  <a:xfrm>
                    <a:off x="2921663" y="2552925"/>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8607" name="Object 3">
                    <a:extLst>
                      <a:ext uri="{FF2B5EF4-FFF2-40B4-BE49-F238E27FC236}">
                        <a16:creationId xmlns:a16="http://schemas.microsoft.com/office/drawing/2014/main" id="{337B4B06-7567-79E2-3DF9-5C2536B9F456}"/>
                      </a:ext>
                    </a:extLst>
                  </p:cNvPr>
                  <p:cNvSpPr txBox="1">
                    <a:spLocks noRot="1" noChangeAspect="1" noMove="1" noResize="1" noEditPoints="1" noAdjustHandles="1" noChangeArrowheads="1" noChangeShapeType="1" noTextEdit="1"/>
                  </p:cNvSpPr>
                  <p:nvPr/>
                </p:nvSpPr>
                <p:spPr bwMode="auto">
                  <a:xfrm>
                    <a:off x="2921663" y="2552925"/>
                    <a:ext cx="330659" cy="322500"/>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8608" name="Object 3">
                    <a:extLst>
                      <a:ext uri="{FF2B5EF4-FFF2-40B4-BE49-F238E27FC236}">
                        <a16:creationId xmlns:a16="http://schemas.microsoft.com/office/drawing/2014/main" id="{04B12D5D-CBF7-4528-0562-CB7FA2BFE3E1}"/>
                      </a:ext>
                    </a:extLst>
                  </p:cNvPr>
                  <p:cNvSpPr txBox="1"/>
                  <p:nvPr/>
                </p:nvSpPr>
                <p:spPr bwMode="auto">
                  <a:xfrm>
                    <a:off x="2955457" y="372897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𝟏𝟐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8608" name="Object 3">
                    <a:extLst>
                      <a:ext uri="{FF2B5EF4-FFF2-40B4-BE49-F238E27FC236}">
                        <a16:creationId xmlns:a16="http://schemas.microsoft.com/office/drawing/2014/main" id="{04B12D5D-CBF7-4528-0562-CB7FA2BFE3E1}"/>
                      </a:ext>
                    </a:extLst>
                  </p:cNvPr>
                  <p:cNvSpPr txBox="1">
                    <a:spLocks noRot="1" noChangeAspect="1" noMove="1" noResize="1" noEditPoints="1" noAdjustHandles="1" noChangeArrowheads="1" noChangeShapeType="1" noTextEdit="1"/>
                  </p:cNvSpPr>
                  <p:nvPr/>
                </p:nvSpPr>
                <p:spPr bwMode="auto">
                  <a:xfrm>
                    <a:off x="2955457" y="3728973"/>
                    <a:ext cx="851993" cy="771060"/>
                  </a:xfrm>
                  <a:prstGeom prst="rect">
                    <a:avLst/>
                  </a:prstGeom>
                  <a:blipFill>
                    <a:blip r:embed="rId13"/>
                    <a:stretch>
                      <a:fillRect t="-1587"/>
                    </a:stretch>
                  </a:blipFill>
                  <a:ln>
                    <a:noFill/>
                  </a:ln>
                  <a:effectLst/>
                </p:spPr>
                <p:txBody>
                  <a:bodyPr/>
                  <a:lstStyle/>
                  <a:p>
                    <a:r>
                      <a:rPr lang="en-US">
                        <a:noFill/>
                      </a:rPr>
                      <a:t> </a:t>
                    </a:r>
                  </a:p>
                </p:txBody>
              </p:sp>
            </mc:Fallback>
          </mc:AlternateContent>
          <p:cxnSp>
            <p:nvCxnSpPr>
              <p:cNvPr id="238609" name="Straight Arrow Connector 238608">
                <a:extLst>
                  <a:ext uri="{FF2B5EF4-FFF2-40B4-BE49-F238E27FC236}">
                    <a16:creationId xmlns:a16="http://schemas.microsoft.com/office/drawing/2014/main" id="{44B2DB89-FC27-9F25-57B2-A1C1BA99AD2E}"/>
                  </a:ext>
                </a:extLst>
              </p:cNvPr>
              <p:cNvCxnSpPr>
                <a:cxnSpLocks/>
                <a:stCxn id="238608" idx="1"/>
              </p:cNvCxnSpPr>
              <p:nvPr/>
            </p:nvCxnSpPr>
            <p:spPr bwMode="auto">
              <a:xfrm flipH="1" flipV="1">
                <a:off x="2608979" y="3395133"/>
                <a:ext cx="346478" cy="719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spTree>
    <p:extLst>
      <p:ext uri="{BB962C8B-B14F-4D97-AF65-F5344CB8AC3E}">
        <p14:creationId xmlns:p14="http://schemas.microsoft.com/office/powerpoint/2010/main" val="40000158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AE7F3C5F-6410-A190-7D66-8F4C6422EE4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40643" name="Rectangle 3">
                <a:extLst>
                  <a:ext uri="{FF2B5EF4-FFF2-40B4-BE49-F238E27FC236}">
                    <a16:creationId xmlns:a16="http://schemas.microsoft.com/office/drawing/2014/main" id="{B32C51B8-62F0-1598-360B-443F7B24F4E3}"/>
                  </a:ext>
                </a:extLst>
              </p:cNvPr>
              <p:cNvSpPr>
                <a:spLocks noGrp="1" noChangeArrowheads="1"/>
              </p:cNvSpPr>
              <p:nvPr>
                <p:ph type="body" idx="4294967295"/>
              </p:nvPr>
            </p:nvSpPr>
            <p:spPr>
              <a:xfrm>
                <a:off x="895350" y="1371600"/>
                <a:ext cx="9190038" cy="4724400"/>
              </a:xfrm>
            </p:spPr>
            <p:txBody>
              <a:bodyPr/>
              <a:lstStyle/>
              <a:p>
                <a:r>
                  <a:rPr lang="en-US" altLang="en-US" dirty="0">
                    <a:latin typeface="Arial" panose="020B0604020202020204" pitchFamily="34" charset="0"/>
                  </a:rPr>
                  <a:t>Acceleration</a:t>
                </a:r>
              </a:p>
              <a:p>
                <a:pPr marL="0" indent="0">
                  <a:buNone/>
                </a:pPr>
                <a:endParaRPr lang="en-US" altLang="en-US" b="0" i="1" dirty="0">
                  <a:latin typeface="Arial" panose="020B0604020202020204" pitchFamily="34" charset="0"/>
                </a:endParaRPr>
              </a:p>
              <a:p>
                <a:pPr marL="0" indent="0">
                  <a:buNone/>
                </a:pPr>
                <a:endParaRPr lang="en-US" altLang="en-US" b="0" i="1"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r>
                        <a:rPr lang="en-US" altLang="en-US" i="1">
                          <a:latin typeface="Cambria Math" panose="02040503050406030204" pitchFamily="18" charset="0"/>
                        </a:rPr>
                        <m:t>=</m:t>
                      </m:r>
                      <m:r>
                        <a:rPr lang="en-US" altLang="en-US" i="1">
                          <a:latin typeface="Cambria Math" panose="02040503050406030204" pitchFamily="18" charset="0"/>
                        </a:rPr>
                        <m:t>𝑆𝐺𝑁</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1</m:t>
                              </m:r>
                            </m:sub>
                          </m:sSub>
                        </m:e>
                      </m:d>
                      <m:d>
                        <m:dPr>
                          <m:begChr m:val="|"/>
                          <m:endChr m:val="|"/>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e>
                      </m:d>
                    </m:oMath>
                  </m:oMathPara>
                </a14:m>
                <a:endParaRPr lang="en-US" altLang="en-US" b="0" i="1" dirty="0">
                  <a:latin typeface="Cambria Math" panose="02040503050406030204" pitchFamily="18" charset="0"/>
                </a:endParaRPr>
              </a:p>
              <a:p>
                <a:pPr marL="0" indent="0">
                  <a:buNone/>
                </a:pPr>
                <a:endParaRPr lang="en-US" altLang="en-US" b="0" i="1" dirty="0">
                  <a:latin typeface="Cambria Math" panose="02040503050406030204" pitchFamily="18" charset="0"/>
                </a:endParaRPr>
              </a:p>
              <a:p>
                <a:pPr marL="0" indent="0">
                  <a:buNone/>
                </a:pPr>
                <a:endParaRPr lang="en-US" altLang="en-US" dirty="0">
                  <a:latin typeface="Arial" panose="020B0604020202020204" pitchFamily="34" charset="0"/>
                  <a:cs typeface="Arial" panose="020B0604020202020204" pitchFamily="34" charset="0"/>
                </a:endParaRPr>
              </a:p>
              <a:p>
                <a:pPr marL="0" indent="0">
                  <a:buNone/>
                </a:pPr>
                <a:endParaRPr lang="en-US" altLang="en-US" dirty="0">
                  <a:latin typeface="Arial" panose="020B0604020202020204" pitchFamily="34" charset="0"/>
                  <a:cs typeface="Arial" panose="020B0604020202020204" pitchFamily="34" charset="0"/>
                </a:endParaRPr>
              </a:p>
              <a:p>
                <a:pPr marL="0" indent="0">
                  <a:buNone/>
                </a:pPr>
                <a:r>
                  <a:rPr lang="en-US" altLang="en-US" dirty="0">
                    <a:latin typeface="Arial" panose="020B0604020202020204" pitchFamily="34" charset="0"/>
                    <a:cs typeface="Arial" panose="020B0604020202020204" pitchFamily="34" charset="0"/>
                  </a:rPr>
                  <a:t>Using the previous velocity equation </a:t>
                </a:r>
              </a:p>
              <a:p>
                <a:pPr marL="0" indent="0">
                  <a:buNone/>
                </a:pPr>
                <a:r>
                  <a:rPr lang="en-US" altLang="en-US" dirty="0">
                    <a:latin typeface="Arial" panose="020B0604020202020204" pitchFamily="34" charset="0"/>
                    <a:cs typeface="Arial" panose="020B0604020202020204" pitchFamily="34" charset="0"/>
                  </a:rPr>
                  <a:t>				 </a:t>
                </a:r>
                <a14:m>
                  <m:oMath xmlns:m="http://schemas.openxmlformats.org/officeDocument/2006/math">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12</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1</m:t>
                            </m:r>
                          </m:sub>
                        </m:sSub>
                      </m:num>
                      <m:den>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r>
                              <a:rPr lang="en-US" altLang="en-US" i="1">
                                <a:latin typeface="Cambria Math" panose="02040503050406030204" pitchFamily="18" charset="0"/>
                              </a:rPr>
                              <m:t>12</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den>
                    </m:f>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oMath>
                </a14:m>
                <a:r>
                  <a:rPr lang="en-US" altLang="en-US" b="0" dirty="0"/>
                  <a:t>      </a:t>
                </a:r>
              </a:p>
              <a:p>
                <a:pPr marL="0" indent="0">
                  <a:buNone/>
                </a:pPr>
                <a:r>
                  <a:rPr lang="en-US" altLang="en-US" b="0" dirty="0"/>
                  <a:t>resulted in</a:t>
                </a: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1</m:t>
                          </m:r>
                        </m:sub>
                      </m:sSub>
                      <m:r>
                        <a:rPr lang="en-US" altLang="en-US" i="1">
                          <a:latin typeface="Cambria Math" panose="02040503050406030204" pitchFamily="18" charset="0"/>
                        </a:rPr>
                        <m:t>=</m:t>
                      </m:r>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r>
                                <a:rPr lang="en-US" altLang="en-US" i="1">
                                  <a:latin typeface="Cambria Math" panose="02040503050406030204" pitchFamily="18" charset="0"/>
                                </a:rPr>
                                <m:t>12</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e>
                      </m:d>
                    </m:oMath>
                  </m:oMathPara>
                </a14:m>
                <a:endParaRPr lang="en-US" altLang="en-US" i="1" dirty="0">
                  <a:latin typeface="Cambria Math" panose="02040503050406030204" pitchFamily="18" charset="0"/>
                </a:endParaRPr>
              </a:p>
              <a:p>
                <a:pPr marL="0" indent="0">
                  <a:buNone/>
                </a:pPr>
                <a:r>
                  <a:rPr lang="en-US" altLang="en-US" dirty="0">
                    <a:latin typeface="Arial" panose="020B0604020202020204" pitchFamily="34" charset="0"/>
                    <a:cs typeface="Arial" panose="020B0604020202020204" pitchFamily="34" charset="0"/>
                  </a:rPr>
                  <a:t>rearranging into a quadratic equation </a:t>
                </a:r>
              </a:p>
              <a:p>
                <a:pPr marL="0" indent="0">
                  <a:buNone/>
                </a:pPr>
                <a14:m>
                  <m:oMathPara xmlns:m="http://schemas.openxmlformats.org/officeDocument/2006/math">
                    <m:oMathParaPr>
                      <m:jc m:val="centerGroup"/>
                    </m:oMathParaPr>
                    <m:oMath xmlns:m="http://schemas.openxmlformats.org/officeDocument/2006/math">
                      <m:d>
                        <m:dPr>
                          <m:ctrlPr>
                            <a:rPr lang="en-US" altLang="en-US" i="1">
                              <a:latin typeface="Cambria Math" panose="02040503050406030204" pitchFamily="18" charset="0"/>
                            </a:rPr>
                          </m:ctrlPr>
                        </m:dPr>
                        <m:e>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num>
                            <m:den>
                              <m:r>
                                <a:rPr lang="en-US" altLang="en-US" i="1">
                                  <a:latin typeface="Cambria Math" panose="02040503050406030204" pitchFamily="18" charset="0"/>
                                </a:rPr>
                                <m:t>2</m:t>
                              </m:r>
                            </m:den>
                          </m:f>
                        </m:e>
                      </m:d>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1</m:t>
                          </m:r>
                        </m:sub>
                        <m:sup>
                          <m:r>
                            <a:rPr lang="en-US" altLang="en-US" i="1">
                              <a:latin typeface="Cambria Math" panose="02040503050406030204" pitchFamily="18" charset="0"/>
                            </a:rPr>
                            <m:t>2</m:t>
                          </m:r>
                        </m:sup>
                      </m:sSubSup>
                      <m:r>
                        <a:rPr lang="en-US" altLang="en-US" i="1">
                          <a:latin typeface="Cambria Math" panose="02040503050406030204" pitchFamily="18" charset="0"/>
                        </a:rPr>
                        <m:t>−</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r>
                                <a:rPr lang="en-US" altLang="en-US" i="1">
                                  <a:latin typeface="Cambria Math" panose="02040503050406030204" pitchFamily="18" charset="0"/>
                                </a:rPr>
                                <m:t>12</m:t>
                              </m:r>
                            </m:sub>
                          </m:sSub>
                        </m:e>
                      </m:d>
                      <m:r>
                        <a:rPr lang="en-US" altLang="en-US" i="1">
                          <a:latin typeface="Cambria Math" panose="02040503050406030204" pitchFamily="18" charset="0"/>
                        </a:rPr>
                        <m:t>𝑡</m:t>
                      </m:r>
                      <m:r>
                        <a:rPr lang="en-US" altLang="en-US" i="1">
                          <a:latin typeface="Cambria Math" panose="02040503050406030204" pitchFamily="18" charset="0"/>
                        </a:rPr>
                        <m:t>+</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1</m:t>
                              </m:r>
                            </m:sub>
                          </m:sSub>
                        </m:e>
                      </m:d>
                      <m:r>
                        <a:rPr lang="en-US" altLang="en-US" i="1">
                          <a:latin typeface="Cambria Math" panose="02040503050406030204" pitchFamily="18" charset="0"/>
                        </a:rPr>
                        <m:t>=0</m:t>
                      </m:r>
                    </m:oMath>
                  </m:oMathPara>
                </a14:m>
                <a:endParaRPr lang="en-US" altLang="en-US" i="1" dirty="0">
                  <a:latin typeface="Cambria Math" panose="02040503050406030204" pitchFamily="18"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40643" name="Rectangle 3">
                <a:extLst>
                  <a:ext uri="{FF2B5EF4-FFF2-40B4-BE49-F238E27FC236}">
                    <a16:creationId xmlns:a16="http://schemas.microsoft.com/office/drawing/2014/main" id="{B32C51B8-62F0-1598-360B-443F7B24F4E3}"/>
                  </a:ext>
                </a:extLst>
              </p:cNvPr>
              <p:cNvSpPr>
                <a:spLocks noGrp="1" noRot="1" noChangeAspect="1" noMove="1" noResize="1" noEditPoints="1" noAdjustHandles="1" noChangeArrowheads="1" noChangeShapeType="1" noTextEdit="1"/>
              </p:cNvSpPr>
              <p:nvPr>
                <p:ph type="body" idx="4294967295"/>
              </p:nvPr>
            </p:nvSpPr>
            <p:spPr>
              <a:xfrm>
                <a:off x="895350" y="1371600"/>
                <a:ext cx="9190038" cy="4724400"/>
              </a:xfrm>
              <a:blipFill>
                <a:blip r:embed="rId3"/>
                <a:stretch>
                  <a:fillRect l="-398"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C13ED2AE-CD80-2EF8-DE20-F5FD985D19F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3" name="Arc 2"/>
          <p:cNvSpPr/>
          <p:nvPr/>
        </p:nvSpPr>
        <p:spPr bwMode="auto">
          <a:xfrm rot="5400000">
            <a:off x="6000181" y="1386867"/>
            <a:ext cx="632666" cy="341047"/>
          </a:xfrm>
          <a:prstGeom prst="arc">
            <a:avLst>
              <a:gd name="adj1" fmla="val 16199987"/>
              <a:gd name="adj2" fmla="val 509001"/>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Left Brace 8">
            <a:extLst>
              <a:ext uri="{FF2B5EF4-FFF2-40B4-BE49-F238E27FC236}">
                <a16:creationId xmlns:a16="http://schemas.microsoft.com/office/drawing/2014/main" id="{1C0222B9-8456-AEE3-D7B5-FADFE75F795E}"/>
              </a:ext>
            </a:extLst>
          </p:cNvPr>
          <p:cNvSpPr/>
          <p:nvPr/>
        </p:nvSpPr>
        <p:spPr bwMode="auto">
          <a:xfrm rot="5400000">
            <a:off x="5412896" y="1552821"/>
            <a:ext cx="278097" cy="1188091"/>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p:cNvSpPr txBox="1"/>
          <p:nvPr/>
        </p:nvSpPr>
        <p:spPr>
          <a:xfrm>
            <a:off x="5463932" y="1557390"/>
            <a:ext cx="321276" cy="461665"/>
          </a:xfrm>
          <a:prstGeom prst="rect">
            <a:avLst/>
          </a:prstGeom>
          <a:noFill/>
        </p:spPr>
        <p:txBody>
          <a:bodyPr wrap="square" rtlCol="0">
            <a:spAutoFit/>
          </a:bodyPr>
          <a:lstStyle/>
          <a:p>
            <a:r>
              <a:rPr lang="en-US" b="1" dirty="0"/>
              <a:t>+</a:t>
            </a:r>
          </a:p>
        </p:txBody>
      </p:sp>
      <p:sp>
        <p:nvSpPr>
          <p:cNvPr id="10" name="Left Brace 9">
            <a:extLst>
              <a:ext uri="{FF2B5EF4-FFF2-40B4-BE49-F238E27FC236}">
                <a16:creationId xmlns:a16="http://schemas.microsoft.com/office/drawing/2014/main" id="{1C0222B9-8456-AEE3-D7B5-FADFE75F795E}"/>
              </a:ext>
            </a:extLst>
          </p:cNvPr>
          <p:cNvSpPr/>
          <p:nvPr/>
        </p:nvSpPr>
        <p:spPr bwMode="auto">
          <a:xfrm rot="16200000">
            <a:off x="5412897" y="2142295"/>
            <a:ext cx="278097" cy="1188092"/>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5490369" y="2775100"/>
            <a:ext cx="321276" cy="461665"/>
          </a:xfrm>
          <a:prstGeom prst="rect">
            <a:avLst/>
          </a:prstGeom>
          <a:noFill/>
        </p:spPr>
        <p:txBody>
          <a:bodyPr wrap="square" rtlCol="0">
            <a:spAutoFit/>
          </a:bodyPr>
          <a:lstStyle/>
          <a:p>
            <a:r>
              <a:rPr lang="en-US" b="1" dirty="0"/>
              <a:t>-</a:t>
            </a:r>
          </a:p>
        </p:txBody>
      </p:sp>
      <p:sp>
        <p:nvSpPr>
          <p:cNvPr id="12" name="Arc 11"/>
          <p:cNvSpPr/>
          <p:nvPr/>
        </p:nvSpPr>
        <p:spPr bwMode="auto">
          <a:xfrm rot="16200000">
            <a:off x="2560071" y="2634296"/>
            <a:ext cx="632666" cy="341047"/>
          </a:xfrm>
          <a:prstGeom prst="arc">
            <a:avLst>
              <a:gd name="adj1" fmla="val 16088774"/>
              <a:gd name="adj2" fmla="val 59853"/>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489646" y="2342044"/>
                <a:ext cx="14178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𝑎</m:t>
                          </m:r>
                          <m:sSubSup>
                            <m:sSubSupPr>
                              <m:ctrlPr>
                                <a:rPr lang="en-US" altLang="en-US" sz="1600" b="0" i="1" smtClean="0">
                                  <a:latin typeface="Cambria Math" panose="02040503050406030204" pitchFamily="18" charset="0"/>
                                </a:rPr>
                              </m:ctrlPr>
                            </m:sSubSupPr>
                            <m:e>
                              <m:r>
                                <a:rPr lang="en-US" altLang="en-US" sz="1600" b="0" i="1" smtClean="0">
                                  <a:latin typeface="Cambria Math" panose="02040503050406030204" pitchFamily="18" charset="0"/>
                                </a:rPr>
                                <m:t>𝑥</m:t>
                              </m:r>
                            </m:e>
                            <m:sub>
                              <m:r>
                                <a:rPr lang="en-US" altLang="en-US" sz="1600" b="0" i="1" smtClean="0">
                                  <a:latin typeface="Cambria Math" panose="02040503050406030204" pitchFamily="18" charset="0"/>
                                </a:rPr>
                                <m:t> </m:t>
                              </m:r>
                            </m:sub>
                            <m:sup>
                              <m:r>
                                <a:rPr lang="en-US" altLang="en-US" sz="1600" b="0" i="1" smtClean="0">
                                  <a:latin typeface="Cambria Math" panose="02040503050406030204" pitchFamily="18" charset="0"/>
                                </a:rPr>
                                <m:t>2</m:t>
                              </m:r>
                            </m:sup>
                          </m:sSubSup>
                          <m:r>
                            <a:rPr lang="en-US" altLang="en-US" sz="1600" b="0" i="1" smtClean="0">
                              <a:latin typeface="Cambria Math" panose="02040503050406030204" pitchFamily="18" charset="0"/>
                            </a:rPr>
                            <m:t>+</m:t>
                          </m:r>
                          <m:r>
                            <a:rPr lang="en-US" altLang="en-US" sz="1600" b="0" i="1" smtClean="0">
                              <a:latin typeface="Cambria Math" panose="02040503050406030204" pitchFamily="18" charset="0"/>
                            </a:rPr>
                            <m:t>𝑏𝑥</m:t>
                          </m:r>
                          <m:r>
                            <a:rPr lang="en-US" altLang="en-US" sz="1600" b="0" i="1" smtClean="0">
                              <a:latin typeface="Cambria Math" panose="02040503050406030204" pitchFamily="18" charset="0"/>
                            </a:rPr>
                            <m:t>+</m:t>
                          </m:r>
                          <m:r>
                            <a:rPr lang="en-US" altLang="en-US" sz="1600" b="0" i="1" smtClean="0">
                              <a:latin typeface="Cambria Math" panose="02040503050406030204" pitchFamily="18" charset="0"/>
                            </a:rPr>
                            <m:t>𝑐</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489646" y="2342044"/>
                <a:ext cx="141782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907470" y="2019055"/>
                <a:ext cx="77867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𝑎</m:t>
                          </m:r>
                          <m:r>
                            <a:rPr lang="en-US" altLang="en-US" sz="1600" b="0" i="1" smtClean="0">
                              <a:latin typeface="Cambria Math" panose="02040503050406030204" pitchFamily="18" charset="0"/>
                            </a:rPr>
                            <m:t>&gt;0</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907470" y="2019055"/>
                <a:ext cx="778675" cy="338554"/>
              </a:xfrm>
              <a:prstGeom prst="rect">
                <a:avLst/>
              </a:prstGeom>
              <a:blipFill>
                <a:blip r:embed="rId5"/>
                <a:stretch>
                  <a:fillRect/>
                </a:stretch>
              </a:blipFill>
            </p:spPr>
            <p:txBody>
              <a:bodyPr/>
              <a:lstStyle/>
              <a:p>
                <a:r>
                  <a:rPr lang="en-US">
                    <a:noFill/>
                  </a:rPr>
                  <a:t> </a:t>
                </a:r>
              </a:p>
            </p:txBody>
          </p:sp>
        </mc:Fallback>
      </mc:AlternateContent>
      <p:sp>
        <p:nvSpPr>
          <p:cNvPr id="15" name="Arc 14"/>
          <p:cNvSpPr/>
          <p:nvPr/>
        </p:nvSpPr>
        <p:spPr bwMode="auto">
          <a:xfrm rot="5400000">
            <a:off x="2540335" y="1798510"/>
            <a:ext cx="632666" cy="341047"/>
          </a:xfrm>
          <a:prstGeom prst="arc">
            <a:avLst>
              <a:gd name="adj1" fmla="val 16199987"/>
              <a:gd name="adj2" fmla="val 381452"/>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6" name="TextBox 15"/>
              <p:cNvSpPr txBox="1"/>
              <p:nvPr/>
            </p:nvSpPr>
            <p:spPr>
              <a:xfrm>
                <a:off x="1937748" y="2453915"/>
                <a:ext cx="77867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𝑎</m:t>
                          </m:r>
                          <m:r>
                            <a:rPr lang="en-US" altLang="en-US" sz="1600" b="0" i="1" smtClean="0">
                              <a:latin typeface="Cambria Math" panose="02040503050406030204" pitchFamily="18" charset="0"/>
                            </a:rPr>
                            <m:t>&lt;0</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937748" y="2453915"/>
                <a:ext cx="778675" cy="338554"/>
              </a:xfrm>
              <a:prstGeom prst="rect">
                <a:avLst/>
              </a:prstGeom>
              <a:blipFill>
                <a:blip r:embed="rId6"/>
                <a:stretch>
                  <a:fillRect/>
                </a:stretch>
              </a:blipFill>
            </p:spPr>
            <p:txBody>
              <a:bodyPr/>
              <a:lstStyle/>
              <a:p>
                <a:r>
                  <a:rPr lang="en-US">
                    <a:noFill/>
                  </a:rPr>
                  <a:t> </a:t>
                </a:r>
              </a:p>
            </p:txBody>
          </p:sp>
        </mc:Fallback>
      </mc:AlternateContent>
      <p:cxnSp>
        <p:nvCxnSpPr>
          <p:cNvPr id="13" name="Straight Connector 12"/>
          <p:cNvCxnSpPr/>
          <p:nvPr/>
        </p:nvCxnSpPr>
        <p:spPr bwMode="auto">
          <a:xfrm flipH="1">
            <a:off x="3822782" y="1819030"/>
            <a:ext cx="4450" cy="111884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Oval 20">
            <a:extLst>
              <a:ext uri="{FF2B5EF4-FFF2-40B4-BE49-F238E27FC236}">
                <a16:creationId xmlns:a16="http://schemas.microsoft.com/office/drawing/2014/main" id="{ECBD957A-CD68-210C-E18C-832F20E9C23A}"/>
              </a:ext>
            </a:extLst>
          </p:cNvPr>
          <p:cNvSpPr/>
          <p:nvPr/>
        </p:nvSpPr>
        <p:spPr bwMode="auto">
          <a:xfrm>
            <a:off x="708708"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p:sp>
        <p:nvSpPr>
          <p:cNvPr id="23" name="Arc 22"/>
          <p:cNvSpPr/>
          <p:nvPr/>
        </p:nvSpPr>
        <p:spPr bwMode="auto">
          <a:xfrm rot="16200000">
            <a:off x="6064840" y="2969393"/>
            <a:ext cx="632666" cy="341047"/>
          </a:xfrm>
          <a:prstGeom prst="arc">
            <a:avLst>
              <a:gd name="adj1" fmla="val 16199987"/>
              <a:gd name="adj2" fmla="val 329640"/>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 name="Group 1">
            <a:extLst>
              <a:ext uri="{FF2B5EF4-FFF2-40B4-BE49-F238E27FC236}">
                <a16:creationId xmlns:a16="http://schemas.microsoft.com/office/drawing/2014/main" id="{C8FE7293-8403-D5A3-D6DC-363BF5CA56C0}"/>
              </a:ext>
            </a:extLst>
          </p:cNvPr>
          <p:cNvGrpSpPr/>
          <p:nvPr/>
        </p:nvGrpSpPr>
        <p:grpSpPr>
          <a:xfrm>
            <a:off x="7639962" y="1672842"/>
            <a:ext cx="3413265" cy="3909802"/>
            <a:chOff x="394185" y="1655480"/>
            <a:chExt cx="3413265" cy="3909802"/>
          </a:xfrm>
        </p:grpSpPr>
        <p:sp>
          <p:nvSpPr>
            <p:cNvPr id="4" name="Arc 3">
              <a:extLst>
                <a:ext uri="{FF2B5EF4-FFF2-40B4-BE49-F238E27FC236}">
                  <a16:creationId xmlns:a16="http://schemas.microsoft.com/office/drawing/2014/main" id="{44DFDA42-06D8-490F-5170-A3A86AA4E422}"/>
                </a:ext>
              </a:extLst>
            </p:cNvPr>
            <p:cNvSpPr/>
            <p:nvPr/>
          </p:nvSpPr>
          <p:spPr bwMode="auto">
            <a:xfrm>
              <a:off x="394185" y="1985206"/>
              <a:ext cx="2120020" cy="2258538"/>
            </a:xfrm>
            <a:prstGeom prst="arc">
              <a:avLst>
                <a:gd name="adj1" fmla="val 1208160"/>
                <a:gd name="adj2" fmla="val 488988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7" name="Group 6">
              <a:extLst>
                <a:ext uri="{FF2B5EF4-FFF2-40B4-BE49-F238E27FC236}">
                  <a16:creationId xmlns:a16="http://schemas.microsoft.com/office/drawing/2014/main" id="{8342FAB4-9350-919D-C294-841AF5858392}"/>
                </a:ext>
              </a:extLst>
            </p:cNvPr>
            <p:cNvGrpSpPr/>
            <p:nvPr/>
          </p:nvGrpSpPr>
          <p:grpSpPr>
            <a:xfrm>
              <a:off x="1197981" y="1655480"/>
              <a:ext cx="2609469" cy="3909802"/>
              <a:chOff x="1197981" y="1655480"/>
              <a:chExt cx="2609469" cy="3909802"/>
            </a:xfrm>
          </p:grpSpPr>
          <p:cxnSp>
            <p:nvCxnSpPr>
              <p:cNvPr id="17" name="Straight Connector 16">
                <a:extLst>
                  <a:ext uri="{FF2B5EF4-FFF2-40B4-BE49-F238E27FC236}">
                    <a16:creationId xmlns:a16="http://schemas.microsoft.com/office/drawing/2014/main" id="{EE8FF45F-E4C4-9681-5994-BA02904A12DA}"/>
                  </a:ext>
                </a:extLst>
              </p:cNvPr>
              <p:cNvCxnSpPr>
                <a:cxnSpLocks/>
                <a:stCxn id="24" idx="2"/>
              </p:cNvCxnSpPr>
              <p:nvPr/>
            </p:nvCxnSpPr>
            <p:spPr bwMode="auto">
              <a:xfrm flipV="1">
                <a:off x="1553096" y="4243750"/>
                <a:ext cx="510170" cy="97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73007308-9FCB-A473-93B7-71CD79DD68D0}"/>
                  </a:ext>
                </a:extLst>
              </p:cNvPr>
              <p:cNvCxnSpPr>
                <a:cxnSpLocks/>
              </p:cNvCxnSpPr>
              <p:nvPr/>
            </p:nvCxnSpPr>
            <p:spPr bwMode="auto">
              <a:xfrm flipV="1">
                <a:off x="2063266" y="2801812"/>
                <a:ext cx="785446" cy="1441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9E93DC18-2375-671E-1315-3C8825830DEA}"/>
                  </a:ext>
                </a:extLst>
              </p:cNvPr>
              <p:cNvCxnSpPr>
                <a:cxnSpLocks/>
              </p:cNvCxnSpPr>
              <p:nvPr/>
            </p:nvCxnSpPr>
            <p:spPr bwMode="auto">
              <a:xfrm>
                <a:off x="2848712" y="2801812"/>
                <a:ext cx="545124" cy="65649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Oval 19">
                <a:extLst>
                  <a:ext uri="{FF2B5EF4-FFF2-40B4-BE49-F238E27FC236}">
                    <a16:creationId xmlns:a16="http://schemas.microsoft.com/office/drawing/2014/main" id="{D69DEDA3-4036-2843-45CF-3F7A3817EC1A}"/>
                  </a:ext>
                </a:extLst>
              </p:cNvPr>
              <p:cNvSpPr/>
              <p:nvPr/>
            </p:nvSpPr>
            <p:spPr bwMode="auto">
              <a:xfrm>
                <a:off x="2015623" y="42044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Oval 23">
                <a:extLst>
                  <a:ext uri="{FF2B5EF4-FFF2-40B4-BE49-F238E27FC236}">
                    <a16:creationId xmlns:a16="http://schemas.microsoft.com/office/drawing/2014/main" id="{BEDCA21F-9F4F-5BEC-7A54-9399BA3E54E4}"/>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Oval 24">
                <a:extLst>
                  <a:ext uri="{FF2B5EF4-FFF2-40B4-BE49-F238E27FC236}">
                    <a16:creationId xmlns:a16="http://schemas.microsoft.com/office/drawing/2014/main" id="{2B0CDEB9-43D0-E857-8142-8078D437515D}"/>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6" name="Oval 25">
                <a:extLst>
                  <a:ext uri="{FF2B5EF4-FFF2-40B4-BE49-F238E27FC236}">
                    <a16:creationId xmlns:a16="http://schemas.microsoft.com/office/drawing/2014/main" id="{DA5A73E7-C3DA-395C-C98A-ED314CB91CF6}"/>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7" name="Straight Connector 26">
                <a:extLst>
                  <a:ext uri="{FF2B5EF4-FFF2-40B4-BE49-F238E27FC236}">
                    <a16:creationId xmlns:a16="http://schemas.microsoft.com/office/drawing/2014/main" id="{C2248C55-77CA-2D2D-E4CD-870C86DCB255}"/>
                  </a:ext>
                </a:extLst>
              </p:cNvPr>
              <p:cNvCxnSpPr>
                <a:cxnSpLocks/>
              </p:cNvCxnSpPr>
              <p:nvPr/>
            </p:nvCxnSpPr>
            <p:spPr bwMode="auto">
              <a:xfrm flipV="1">
                <a:off x="2471977" y="3217989"/>
                <a:ext cx="153672" cy="261169"/>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E2DE87CA-E893-2448-AF72-07447B4CDADE}"/>
                  </a:ext>
                </a:extLst>
              </p:cNvPr>
              <p:cNvCxnSpPr>
                <a:cxnSpLocks/>
              </p:cNvCxnSpPr>
              <p:nvPr/>
            </p:nvCxnSpPr>
            <p:spPr bwMode="auto">
              <a:xfrm>
                <a:off x="3161218" y="3180730"/>
                <a:ext cx="139629" cy="159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29" name="Arc 28">
                <a:extLst>
                  <a:ext uri="{FF2B5EF4-FFF2-40B4-BE49-F238E27FC236}">
                    <a16:creationId xmlns:a16="http://schemas.microsoft.com/office/drawing/2014/main" id="{B13271DB-2CC2-9E7F-7092-84E87ABCAE8A}"/>
                  </a:ext>
                </a:extLst>
              </p:cNvPr>
              <p:cNvSpPr/>
              <p:nvPr/>
            </p:nvSpPr>
            <p:spPr bwMode="auto">
              <a:xfrm>
                <a:off x="2518312" y="2989229"/>
                <a:ext cx="753074" cy="1620500"/>
              </a:xfrm>
              <a:prstGeom prst="arc">
                <a:avLst>
                  <a:gd name="adj1" fmla="val 14743028"/>
                  <a:gd name="adj2" fmla="val 1758732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30" name="Straight Connector 29">
                <a:extLst>
                  <a:ext uri="{FF2B5EF4-FFF2-40B4-BE49-F238E27FC236}">
                    <a16:creationId xmlns:a16="http://schemas.microsoft.com/office/drawing/2014/main" id="{2C04A1BD-546F-4E9D-6A32-0444C03CCC6C}"/>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AD061798-07EB-C1A0-50DE-E38C1B2F6BF4}"/>
                  </a:ext>
                </a:extLst>
              </p:cNvPr>
              <p:cNvCxnSpPr>
                <a:cxnSpLocks/>
                <a:stCxn id="24"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Arrow Connector 31">
                <a:extLst>
                  <a:ext uri="{FF2B5EF4-FFF2-40B4-BE49-F238E27FC236}">
                    <a16:creationId xmlns:a16="http://schemas.microsoft.com/office/drawing/2014/main" id="{D2DDA859-BF95-15FA-DB4D-E376D82812A6}"/>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3" name="Object 3">
                    <a:extLst>
                      <a:ext uri="{FF2B5EF4-FFF2-40B4-BE49-F238E27FC236}">
                        <a16:creationId xmlns:a16="http://schemas.microsoft.com/office/drawing/2014/main" id="{CF91C4A5-C2B6-F31E-00F5-AF5203BEBDC2}"/>
                      </a:ext>
                    </a:extLst>
                  </p:cNvPr>
                  <p:cNvSpPr txBox="1"/>
                  <p:nvPr/>
                </p:nvSpPr>
                <p:spPr bwMode="auto">
                  <a:xfrm>
                    <a:off x="1904580" y="4864692"/>
                    <a:ext cx="330581" cy="3088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3" name="Object 3">
                    <a:extLst>
                      <a:ext uri="{FF2B5EF4-FFF2-40B4-BE49-F238E27FC236}">
                        <a16:creationId xmlns:a16="http://schemas.microsoft.com/office/drawing/2014/main" id="{CF91C4A5-C2B6-F31E-00F5-AF5203BEBDC2}"/>
                      </a:ext>
                    </a:extLst>
                  </p:cNvPr>
                  <p:cNvSpPr txBox="1">
                    <a:spLocks noRot="1" noChangeAspect="1" noMove="1" noResize="1" noEditPoints="1" noAdjustHandles="1" noChangeArrowheads="1" noChangeShapeType="1" noTextEdit="1"/>
                  </p:cNvSpPr>
                  <p:nvPr/>
                </p:nvSpPr>
                <p:spPr bwMode="auto">
                  <a:xfrm>
                    <a:off x="1904580" y="4864692"/>
                    <a:ext cx="330581" cy="308895"/>
                  </a:xfrm>
                  <a:prstGeom prst="rect">
                    <a:avLst/>
                  </a:prstGeom>
                  <a:blipFill>
                    <a:blip r:embed="rId7"/>
                    <a:stretch>
                      <a:fillRect/>
                    </a:stretch>
                  </a:blipFill>
                  <a:ln>
                    <a:noFill/>
                  </a:ln>
                  <a:effectLst/>
                </p:spPr>
                <p:txBody>
                  <a:bodyPr/>
                  <a:lstStyle/>
                  <a:p>
                    <a:r>
                      <a:rPr lang="en-US">
                        <a:noFill/>
                      </a:rPr>
                      <a:t> </a:t>
                    </a:r>
                  </a:p>
                </p:txBody>
              </p:sp>
            </mc:Fallback>
          </mc:AlternateContent>
          <p:cxnSp>
            <p:nvCxnSpPr>
              <p:cNvPr id="34" name="Straight Connector 33">
                <a:extLst>
                  <a:ext uri="{FF2B5EF4-FFF2-40B4-BE49-F238E27FC236}">
                    <a16:creationId xmlns:a16="http://schemas.microsoft.com/office/drawing/2014/main" id="{C4792D16-88BA-8155-6473-DD700D35F4AB}"/>
                  </a:ext>
                </a:extLst>
              </p:cNvPr>
              <p:cNvCxnSpPr>
                <a:cxnSpLocks/>
              </p:cNvCxnSpPr>
              <p:nvPr/>
            </p:nvCxnSpPr>
            <p:spPr bwMode="auto">
              <a:xfrm>
                <a:off x="2500238" y="3468249"/>
                <a:ext cx="0" cy="1698122"/>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5" name="Object 3">
                    <a:extLst>
                      <a:ext uri="{FF2B5EF4-FFF2-40B4-BE49-F238E27FC236}">
                        <a16:creationId xmlns:a16="http://schemas.microsoft.com/office/drawing/2014/main" id="{FB72D84A-A441-D37F-86E8-890D5AC000BB}"/>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5" name="Object 3">
                    <a:extLst>
                      <a:ext uri="{FF2B5EF4-FFF2-40B4-BE49-F238E27FC236}">
                        <a16:creationId xmlns:a16="http://schemas.microsoft.com/office/drawing/2014/main" id="{FB72D84A-A441-D37F-86E8-890D5AC000BB}"/>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bject 3">
                    <a:extLst>
                      <a:ext uri="{FF2B5EF4-FFF2-40B4-BE49-F238E27FC236}">
                        <a16:creationId xmlns:a16="http://schemas.microsoft.com/office/drawing/2014/main" id="{2CF4416A-3B0C-7718-8444-786F6A04B35B}"/>
                      </a:ext>
                    </a:extLst>
                  </p:cNvPr>
                  <p:cNvSpPr txBox="1"/>
                  <p:nvPr/>
                </p:nvSpPr>
                <p:spPr bwMode="auto">
                  <a:xfrm>
                    <a:off x="2031293" y="1655480"/>
                    <a:ext cx="863556" cy="43793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r>
                                <a:rPr lang="en-US" sz="1200" b="0" i="1" smtClean="0">
                                  <a:solidFill>
                                    <a:schemeClr val="tx1"/>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a:solidFill>
                                            <a:schemeClr val="accent1">
                                              <a:lumMod val="50000"/>
                                            </a:schemeClr>
                                          </a:solidFill>
                                          <a:latin typeface="Cambria Math" panose="02040503050406030204" pitchFamily="18" charset="0"/>
                                        </a:rPr>
                                        <m:t>𝟐</m:t>
                                      </m:r>
                                    </m:den>
                                  </m:f>
                                </m:e>
                                <m:sub>
                                  <m:r>
                                    <a:rPr lang="en-US" sz="1200" i="1">
                                      <a:solidFill>
                                        <a:srgbClr val="000000"/>
                                      </a:solidFill>
                                      <a:latin typeface="Cambria Math" panose="02040503050406030204" pitchFamily="18" charset="0"/>
                                    </a:rPr>
                                    <m:t> </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6" name="Object 3">
                    <a:extLst>
                      <a:ext uri="{FF2B5EF4-FFF2-40B4-BE49-F238E27FC236}">
                        <a16:creationId xmlns:a16="http://schemas.microsoft.com/office/drawing/2014/main" id="{2CF4416A-3B0C-7718-8444-786F6A04B35B}"/>
                      </a:ext>
                    </a:extLst>
                  </p:cNvPr>
                  <p:cNvSpPr txBox="1">
                    <a:spLocks noRot="1" noChangeAspect="1" noMove="1" noResize="1" noEditPoints="1" noAdjustHandles="1" noChangeArrowheads="1" noChangeShapeType="1" noTextEdit="1"/>
                  </p:cNvSpPr>
                  <p:nvPr/>
                </p:nvSpPr>
                <p:spPr bwMode="auto">
                  <a:xfrm>
                    <a:off x="2031293" y="1655480"/>
                    <a:ext cx="863556" cy="437938"/>
                  </a:xfrm>
                  <a:prstGeom prst="rect">
                    <a:avLst/>
                  </a:prstGeom>
                  <a:blipFill>
                    <a:blip r:embed="rId8"/>
                    <a:stretch>
                      <a:fillRect b="-2778"/>
                    </a:stretch>
                  </a:blipFill>
                  <a:ln>
                    <a:noFill/>
                  </a:ln>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74474A32-6371-117C-4046-2782DF3B696E}"/>
                  </a:ext>
                </a:extLst>
              </p:cNvPr>
              <p:cNvCxnSpPr>
                <a:cxnSpLocks/>
              </p:cNvCxnSpPr>
              <p:nvPr/>
            </p:nvCxnSpPr>
            <p:spPr bwMode="auto">
              <a:xfrm>
                <a:off x="1586828" y="5119232"/>
                <a:ext cx="91341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38" name="Straight Connector 37">
                <a:extLst>
                  <a:ext uri="{FF2B5EF4-FFF2-40B4-BE49-F238E27FC236}">
                    <a16:creationId xmlns:a16="http://schemas.microsoft.com/office/drawing/2014/main" id="{15F38C1E-97BE-C8BB-D000-CE064D041AB2}"/>
                  </a:ext>
                </a:extLst>
              </p:cNvPr>
              <p:cNvCxnSpPr>
                <a:cxnSpLocks/>
                <a:stCxn id="20" idx="4"/>
              </p:cNvCxnSpPr>
              <p:nvPr/>
            </p:nvCxnSpPr>
            <p:spPr bwMode="auto">
              <a:xfrm>
                <a:off x="2054878" y="4283004"/>
                <a:ext cx="8388" cy="50864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9" name="Straight Arrow Connector 38">
                <a:extLst>
                  <a:ext uri="{FF2B5EF4-FFF2-40B4-BE49-F238E27FC236}">
                    <a16:creationId xmlns:a16="http://schemas.microsoft.com/office/drawing/2014/main" id="{FD92D800-3D8D-4EEA-0F16-FFD9EA05EFD6}"/>
                  </a:ext>
                </a:extLst>
              </p:cNvPr>
              <p:cNvCxnSpPr>
                <a:cxnSpLocks/>
              </p:cNvCxnSpPr>
              <p:nvPr/>
            </p:nvCxnSpPr>
            <p:spPr bwMode="auto">
              <a:xfrm>
                <a:off x="1586827" y="4735229"/>
                <a:ext cx="46805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40" name="Straight Arrow Connector 39">
                <a:extLst>
                  <a:ext uri="{FF2B5EF4-FFF2-40B4-BE49-F238E27FC236}">
                    <a16:creationId xmlns:a16="http://schemas.microsoft.com/office/drawing/2014/main" id="{AE859F7E-CB54-D722-161D-864848400F96}"/>
                  </a:ext>
                </a:extLst>
              </p:cNvPr>
              <p:cNvCxnSpPr>
                <a:cxnSpLocks/>
              </p:cNvCxnSpPr>
              <p:nvPr/>
            </p:nvCxnSpPr>
            <p:spPr bwMode="auto">
              <a:xfrm>
                <a:off x="2063266" y="4735229"/>
                <a:ext cx="40871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41" name="Object 3">
                    <a:extLst>
                      <a:ext uri="{FF2B5EF4-FFF2-40B4-BE49-F238E27FC236}">
                        <a16:creationId xmlns:a16="http://schemas.microsoft.com/office/drawing/2014/main" id="{BE719594-8B39-0963-D899-92907DD7FA68}"/>
                      </a:ext>
                    </a:extLst>
                  </p:cNvPr>
                  <p:cNvSpPr txBox="1"/>
                  <p:nvPr/>
                </p:nvSpPr>
                <p:spPr bwMode="auto">
                  <a:xfrm>
                    <a:off x="1700480" y="4309402"/>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1" name="Object 3">
                    <a:extLst>
                      <a:ext uri="{FF2B5EF4-FFF2-40B4-BE49-F238E27FC236}">
                        <a16:creationId xmlns:a16="http://schemas.microsoft.com/office/drawing/2014/main" id="{BE719594-8B39-0963-D899-92907DD7FA68}"/>
                      </a:ext>
                    </a:extLst>
                  </p:cNvPr>
                  <p:cNvSpPr txBox="1">
                    <a:spLocks noRot="1" noChangeAspect="1" noMove="1" noResize="1" noEditPoints="1" noAdjustHandles="1" noChangeArrowheads="1" noChangeShapeType="1" noTextEdit="1"/>
                  </p:cNvSpPr>
                  <p:nvPr/>
                </p:nvSpPr>
                <p:spPr bwMode="auto">
                  <a:xfrm>
                    <a:off x="1700480" y="4309402"/>
                    <a:ext cx="476633" cy="522820"/>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Object 3">
                    <a:extLst>
                      <a:ext uri="{FF2B5EF4-FFF2-40B4-BE49-F238E27FC236}">
                        <a16:creationId xmlns:a16="http://schemas.microsoft.com/office/drawing/2014/main" id="{9E447BE9-99F6-499A-A18A-ADB0ECE90FB5}"/>
                      </a:ext>
                    </a:extLst>
                  </p:cNvPr>
                  <p:cNvSpPr txBox="1"/>
                  <p:nvPr/>
                </p:nvSpPr>
                <p:spPr bwMode="auto">
                  <a:xfrm>
                    <a:off x="2121106" y="4311595"/>
                    <a:ext cx="478926" cy="45205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2" name="Object 3">
                    <a:extLst>
                      <a:ext uri="{FF2B5EF4-FFF2-40B4-BE49-F238E27FC236}">
                        <a16:creationId xmlns:a16="http://schemas.microsoft.com/office/drawing/2014/main" id="{9E447BE9-99F6-499A-A18A-ADB0ECE90FB5}"/>
                      </a:ext>
                    </a:extLst>
                  </p:cNvPr>
                  <p:cNvSpPr txBox="1">
                    <a:spLocks noRot="1" noChangeAspect="1" noMove="1" noResize="1" noEditPoints="1" noAdjustHandles="1" noChangeArrowheads="1" noChangeShapeType="1" noTextEdit="1"/>
                  </p:cNvSpPr>
                  <p:nvPr/>
                </p:nvSpPr>
                <p:spPr bwMode="auto">
                  <a:xfrm>
                    <a:off x="2121106" y="4311595"/>
                    <a:ext cx="478926" cy="452058"/>
                  </a:xfrm>
                  <a:prstGeom prst="rect">
                    <a:avLst/>
                  </a:prstGeom>
                  <a:blipFill>
                    <a:blip r:embed="rId10"/>
                    <a:stretch>
                      <a:fillRect/>
                    </a:stretch>
                  </a:blipFill>
                  <a:ln>
                    <a:noFill/>
                  </a:ln>
                  <a:effectLst/>
                </p:spPr>
                <p:txBody>
                  <a:bodyPr/>
                  <a:lstStyle/>
                  <a:p>
                    <a:r>
                      <a:rPr lang="en-US">
                        <a:noFill/>
                      </a:rPr>
                      <a:t> </a:t>
                    </a:r>
                  </a:p>
                </p:txBody>
              </p:sp>
            </mc:Fallback>
          </mc:AlternateContent>
          <p:cxnSp>
            <p:nvCxnSpPr>
              <p:cNvPr id="43" name="Straight Connector 42">
                <a:extLst>
                  <a:ext uri="{FF2B5EF4-FFF2-40B4-BE49-F238E27FC236}">
                    <a16:creationId xmlns:a16="http://schemas.microsoft.com/office/drawing/2014/main" id="{ABCE4123-3DCA-22C6-0650-445D6410C9CC}"/>
                  </a:ext>
                </a:extLst>
              </p:cNvPr>
              <p:cNvCxnSpPr>
                <a:cxnSpLocks/>
              </p:cNvCxnSpPr>
              <p:nvPr/>
            </p:nvCxnSpPr>
            <p:spPr bwMode="auto">
              <a:xfrm>
                <a:off x="2014340" y="1970939"/>
                <a:ext cx="39727" cy="224782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B468B2C6-A9E2-7470-F00F-00A129DAC691}"/>
                  </a:ext>
                </a:extLst>
              </p:cNvPr>
              <p:cNvCxnSpPr>
                <a:cxnSpLocks/>
                <a:endCxn id="25" idx="4"/>
              </p:cNvCxnSpPr>
              <p:nvPr/>
            </p:nvCxnSpPr>
            <p:spPr bwMode="auto">
              <a:xfrm>
                <a:off x="2846220" y="1964223"/>
                <a:ext cx="10881" cy="8897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Arrow Connector 44">
                <a:extLst>
                  <a:ext uri="{FF2B5EF4-FFF2-40B4-BE49-F238E27FC236}">
                    <a16:creationId xmlns:a16="http://schemas.microsoft.com/office/drawing/2014/main" id="{DB289037-8768-A673-4CD3-A65969908629}"/>
                  </a:ext>
                </a:extLst>
              </p:cNvPr>
              <p:cNvCxnSpPr>
                <a:cxnSpLocks/>
              </p:cNvCxnSpPr>
              <p:nvPr/>
            </p:nvCxnSpPr>
            <p:spPr bwMode="auto">
              <a:xfrm>
                <a:off x="2014340" y="2068103"/>
                <a:ext cx="823988"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cxnSp>
            <p:nvCxnSpPr>
              <p:cNvPr id="46" name="Straight Connector 45">
                <a:extLst>
                  <a:ext uri="{FF2B5EF4-FFF2-40B4-BE49-F238E27FC236}">
                    <a16:creationId xmlns:a16="http://schemas.microsoft.com/office/drawing/2014/main" id="{F1604E2B-83FB-5F18-ABF8-A220E443CE12}"/>
                  </a:ext>
                </a:extLst>
              </p:cNvPr>
              <p:cNvCxnSpPr>
                <a:cxnSpLocks/>
              </p:cNvCxnSpPr>
              <p:nvPr/>
            </p:nvCxnSpPr>
            <p:spPr bwMode="auto">
              <a:xfrm>
                <a:off x="2439083" y="2714175"/>
                <a:ext cx="27287" cy="765319"/>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D411EE51-DF6F-4227-3C4C-1778D9DBF282}"/>
                  </a:ext>
                </a:extLst>
              </p:cNvPr>
              <p:cNvCxnSpPr>
                <a:cxnSpLocks/>
              </p:cNvCxnSpPr>
              <p:nvPr/>
            </p:nvCxnSpPr>
            <p:spPr bwMode="auto">
              <a:xfrm>
                <a:off x="2608979" y="2720950"/>
                <a:ext cx="16480" cy="49776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48" name="Straight Arrow Connector 47">
                <a:extLst>
                  <a:ext uri="{FF2B5EF4-FFF2-40B4-BE49-F238E27FC236}">
                    <a16:creationId xmlns:a16="http://schemas.microsoft.com/office/drawing/2014/main" id="{2345B7B8-D743-DC6B-EA47-1ED26E466488}"/>
                  </a:ext>
                </a:extLst>
              </p:cNvPr>
              <p:cNvCxnSpPr>
                <a:cxnSpLocks/>
              </p:cNvCxnSpPr>
              <p:nvPr/>
            </p:nvCxnSpPr>
            <p:spPr bwMode="auto">
              <a:xfrm>
                <a:off x="2441330" y="2775428"/>
                <a:ext cx="175889"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49" name="Object 3">
                    <a:extLst>
                      <a:ext uri="{FF2B5EF4-FFF2-40B4-BE49-F238E27FC236}">
                        <a16:creationId xmlns:a16="http://schemas.microsoft.com/office/drawing/2014/main" id="{D81379A2-99FB-1D0E-6618-C15AE56F07BD}"/>
                      </a:ext>
                    </a:extLst>
                  </p:cNvPr>
                  <p:cNvSpPr txBox="1"/>
                  <p:nvPr/>
                </p:nvSpPr>
                <p:spPr bwMode="auto">
                  <a:xfrm>
                    <a:off x="2344239" y="2422479"/>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9" name="Object 3">
                    <a:extLst>
                      <a:ext uri="{FF2B5EF4-FFF2-40B4-BE49-F238E27FC236}">
                        <a16:creationId xmlns:a16="http://schemas.microsoft.com/office/drawing/2014/main" id="{D81379A2-99FB-1D0E-6618-C15AE56F07BD}"/>
                      </a:ext>
                    </a:extLst>
                  </p:cNvPr>
                  <p:cNvSpPr txBox="1">
                    <a:spLocks noRot="1" noChangeAspect="1" noMove="1" noResize="1" noEditPoints="1" noAdjustHandles="1" noChangeArrowheads="1" noChangeShapeType="1" noTextEdit="1"/>
                  </p:cNvSpPr>
                  <p:nvPr/>
                </p:nvSpPr>
                <p:spPr bwMode="auto">
                  <a:xfrm>
                    <a:off x="2344239" y="2422479"/>
                    <a:ext cx="402392" cy="384175"/>
                  </a:xfrm>
                  <a:prstGeom prst="rect">
                    <a:avLst/>
                  </a:prstGeom>
                  <a:blipFill>
                    <a:blip r:embed="rId1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Object 3">
                    <a:extLst>
                      <a:ext uri="{FF2B5EF4-FFF2-40B4-BE49-F238E27FC236}">
                        <a16:creationId xmlns:a16="http://schemas.microsoft.com/office/drawing/2014/main" id="{2D7CFFFA-B0A1-A60D-A1CC-AA67C0C2011B}"/>
                      </a:ext>
                    </a:extLst>
                  </p:cNvPr>
                  <p:cNvSpPr txBox="1"/>
                  <p:nvPr/>
                </p:nvSpPr>
                <p:spPr bwMode="auto">
                  <a:xfrm>
                    <a:off x="1197981" y="4092269"/>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0" name="Object 3">
                    <a:extLst>
                      <a:ext uri="{FF2B5EF4-FFF2-40B4-BE49-F238E27FC236}">
                        <a16:creationId xmlns:a16="http://schemas.microsoft.com/office/drawing/2014/main" id="{2D7CFFFA-B0A1-A60D-A1CC-AA67C0C2011B}"/>
                      </a:ext>
                    </a:extLst>
                  </p:cNvPr>
                  <p:cNvSpPr txBox="1">
                    <a:spLocks noRot="1" noChangeAspect="1" noMove="1" noResize="1" noEditPoints="1" noAdjustHandles="1" noChangeArrowheads="1" noChangeShapeType="1" noTextEdit="1"/>
                  </p:cNvSpPr>
                  <p:nvPr/>
                </p:nvSpPr>
                <p:spPr bwMode="auto">
                  <a:xfrm>
                    <a:off x="1197981" y="4092269"/>
                    <a:ext cx="330659" cy="322500"/>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bject 3">
                    <a:extLst>
                      <a:ext uri="{FF2B5EF4-FFF2-40B4-BE49-F238E27FC236}">
                        <a16:creationId xmlns:a16="http://schemas.microsoft.com/office/drawing/2014/main" id="{332EC5AE-9212-AFA3-1AF9-CC6BE98E6344}"/>
                      </a:ext>
                    </a:extLst>
                  </p:cNvPr>
                  <p:cNvSpPr txBox="1"/>
                  <p:nvPr/>
                </p:nvSpPr>
                <p:spPr bwMode="auto">
                  <a:xfrm>
                    <a:off x="2921663" y="2552925"/>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1" name="Object 3">
                    <a:extLst>
                      <a:ext uri="{FF2B5EF4-FFF2-40B4-BE49-F238E27FC236}">
                        <a16:creationId xmlns:a16="http://schemas.microsoft.com/office/drawing/2014/main" id="{332EC5AE-9212-AFA3-1AF9-CC6BE98E6344}"/>
                      </a:ext>
                    </a:extLst>
                  </p:cNvPr>
                  <p:cNvSpPr txBox="1">
                    <a:spLocks noRot="1" noChangeAspect="1" noMove="1" noResize="1" noEditPoints="1" noAdjustHandles="1" noChangeArrowheads="1" noChangeShapeType="1" noTextEdit="1"/>
                  </p:cNvSpPr>
                  <p:nvPr/>
                </p:nvSpPr>
                <p:spPr bwMode="auto">
                  <a:xfrm>
                    <a:off x="2921663" y="2552925"/>
                    <a:ext cx="330659" cy="322500"/>
                  </a:xfrm>
                  <a:prstGeom prst="rect">
                    <a:avLst/>
                  </a:prstGeom>
                  <a:blipFill>
                    <a:blip r:embed="rId13"/>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Object 3">
                    <a:extLst>
                      <a:ext uri="{FF2B5EF4-FFF2-40B4-BE49-F238E27FC236}">
                        <a16:creationId xmlns:a16="http://schemas.microsoft.com/office/drawing/2014/main" id="{B67E9249-FAF8-77B6-29B1-48A03A616F6A}"/>
                      </a:ext>
                    </a:extLst>
                  </p:cNvPr>
                  <p:cNvSpPr txBox="1"/>
                  <p:nvPr/>
                </p:nvSpPr>
                <p:spPr bwMode="auto">
                  <a:xfrm>
                    <a:off x="2955457" y="372897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𝟏𝟐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2" name="Object 3">
                    <a:extLst>
                      <a:ext uri="{FF2B5EF4-FFF2-40B4-BE49-F238E27FC236}">
                        <a16:creationId xmlns:a16="http://schemas.microsoft.com/office/drawing/2014/main" id="{B67E9249-FAF8-77B6-29B1-48A03A616F6A}"/>
                      </a:ext>
                    </a:extLst>
                  </p:cNvPr>
                  <p:cNvSpPr txBox="1">
                    <a:spLocks noRot="1" noChangeAspect="1" noMove="1" noResize="1" noEditPoints="1" noAdjustHandles="1" noChangeArrowheads="1" noChangeShapeType="1" noTextEdit="1"/>
                  </p:cNvSpPr>
                  <p:nvPr/>
                </p:nvSpPr>
                <p:spPr bwMode="auto">
                  <a:xfrm>
                    <a:off x="2955457" y="3728973"/>
                    <a:ext cx="851993" cy="771060"/>
                  </a:xfrm>
                  <a:prstGeom prst="rect">
                    <a:avLst/>
                  </a:prstGeom>
                  <a:blipFill>
                    <a:blip r:embed="rId14"/>
                    <a:stretch>
                      <a:fillRect t="-1587"/>
                    </a:stretch>
                  </a:blipFill>
                  <a:ln>
                    <a:noFill/>
                  </a:ln>
                  <a:effectLst/>
                </p:spPr>
                <p:txBody>
                  <a:bodyPr/>
                  <a:lstStyle/>
                  <a:p>
                    <a:r>
                      <a:rPr lang="en-US">
                        <a:noFill/>
                      </a:rPr>
                      <a:t> </a:t>
                    </a:r>
                  </a:p>
                </p:txBody>
              </p:sp>
            </mc:Fallback>
          </mc:AlternateContent>
          <p:cxnSp>
            <p:nvCxnSpPr>
              <p:cNvPr id="53" name="Straight Arrow Connector 52">
                <a:extLst>
                  <a:ext uri="{FF2B5EF4-FFF2-40B4-BE49-F238E27FC236}">
                    <a16:creationId xmlns:a16="http://schemas.microsoft.com/office/drawing/2014/main" id="{CA55CE99-E29F-D569-2863-9089C1152AAD}"/>
                  </a:ext>
                </a:extLst>
              </p:cNvPr>
              <p:cNvCxnSpPr>
                <a:cxnSpLocks/>
                <a:stCxn id="52" idx="1"/>
              </p:cNvCxnSpPr>
              <p:nvPr/>
            </p:nvCxnSpPr>
            <p:spPr bwMode="auto">
              <a:xfrm flipH="1" flipV="1">
                <a:off x="2608979" y="3395133"/>
                <a:ext cx="346478" cy="719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spTree>
    <p:extLst>
      <p:ext uri="{BB962C8B-B14F-4D97-AF65-F5344CB8AC3E}">
        <p14:creationId xmlns:p14="http://schemas.microsoft.com/office/powerpoint/2010/main" val="11625313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AE7F3C5F-6410-A190-7D66-8F4C6422EE4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40643" name="Rectangle 3">
                <a:extLst>
                  <a:ext uri="{FF2B5EF4-FFF2-40B4-BE49-F238E27FC236}">
                    <a16:creationId xmlns:a16="http://schemas.microsoft.com/office/drawing/2014/main" id="{B32C51B8-62F0-1598-360B-443F7B24F4E3}"/>
                  </a:ext>
                </a:extLst>
              </p:cNvPr>
              <p:cNvSpPr>
                <a:spLocks noGrp="1" noChangeArrowheads="1"/>
              </p:cNvSpPr>
              <p:nvPr>
                <p:ph type="body" idx="4294967295"/>
              </p:nvPr>
            </p:nvSpPr>
            <p:spPr>
              <a:xfrm>
                <a:off x="895350" y="1371600"/>
                <a:ext cx="9190038" cy="4724400"/>
              </a:xfrm>
            </p:spPr>
            <p:txBody>
              <a:bodyPr/>
              <a:lstStyle/>
              <a:p>
                <a:r>
                  <a:rPr lang="en-US" altLang="en-US" dirty="0">
                    <a:latin typeface="Arial" panose="020B0604020202020204" pitchFamily="34" charset="0"/>
                  </a:rPr>
                  <a:t>Solving the quadratic equation </a:t>
                </a:r>
              </a:p>
              <a:p>
                <a:pPr marL="0" indent="0">
                  <a:buNone/>
                </a:pP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d>
                        <m:dPr>
                          <m:ctrlPr>
                            <a:rPr lang="en-US" altLang="en-US" i="1">
                              <a:latin typeface="Cambria Math" panose="02040503050406030204" pitchFamily="18" charset="0"/>
                            </a:rPr>
                          </m:ctrlPr>
                        </m:dPr>
                        <m:e>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num>
                            <m:den>
                              <m:r>
                                <a:rPr lang="en-US" altLang="en-US" i="1">
                                  <a:latin typeface="Cambria Math" panose="02040503050406030204" pitchFamily="18" charset="0"/>
                                </a:rPr>
                                <m:t>2</m:t>
                              </m:r>
                            </m:den>
                          </m:f>
                        </m:e>
                      </m:d>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1</m:t>
                          </m:r>
                        </m:sub>
                        <m:sup>
                          <m:r>
                            <a:rPr lang="en-US" altLang="en-US" i="1">
                              <a:latin typeface="Cambria Math" panose="02040503050406030204" pitchFamily="18" charset="0"/>
                            </a:rPr>
                            <m:t>2</m:t>
                          </m:r>
                        </m:sup>
                      </m:sSubSup>
                      <m:r>
                        <a:rPr lang="en-US" altLang="en-US" i="1">
                          <a:latin typeface="Cambria Math" panose="02040503050406030204" pitchFamily="18" charset="0"/>
                        </a:rPr>
                        <m:t>−</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r>
                                <a:rPr lang="en-US" altLang="en-US" i="1">
                                  <a:latin typeface="Cambria Math" panose="02040503050406030204" pitchFamily="18" charset="0"/>
                                </a:rPr>
                                <m:t>12</m:t>
                              </m:r>
                            </m:sub>
                          </m:sSub>
                        </m:e>
                      </m:d>
                      <m:r>
                        <a:rPr lang="en-US" altLang="en-US" i="1">
                          <a:latin typeface="Cambria Math" panose="02040503050406030204" pitchFamily="18" charset="0"/>
                        </a:rPr>
                        <m:t>𝑡</m:t>
                      </m:r>
                      <m:r>
                        <a:rPr lang="en-US" altLang="en-US" i="1">
                          <a:latin typeface="Cambria Math" panose="02040503050406030204" pitchFamily="18" charset="0"/>
                        </a:rPr>
                        <m:t>+</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1</m:t>
                              </m:r>
                            </m:sub>
                          </m:sSub>
                        </m:e>
                      </m:d>
                      <m:r>
                        <a:rPr lang="en-US" altLang="en-US" i="1">
                          <a:latin typeface="Cambria Math" panose="02040503050406030204" pitchFamily="18" charset="0"/>
                        </a:rPr>
                        <m:t>=0</m:t>
                      </m:r>
                    </m:oMath>
                  </m:oMathPara>
                </a14:m>
                <a:endParaRPr lang="en-US" altLang="en-US" i="1" dirty="0">
                  <a:latin typeface="Cambria Math" panose="02040503050406030204" pitchFamily="18"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Solving the quadratic equation resulted in </a:t>
                </a:r>
              </a:p>
              <a:p>
                <a:pPr marL="0" indent="0">
                  <a:buNone/>
                </a:pPr>
                <a:endParaRPr lang="en-US" altLang="en-US" b="0" i="1"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r>
                                <a:rPr lang="en-US" altLang="en-US" i="1">
                                  <a:latin typeface="Cambria Math" panose="02040503050406030204" pitchFamily="18" charset="0"/>
                                </a:rPr>
                                <m:t>12</m:t>
                              </m:r>
                            </m:sub>
                          </m:sSub>
                          <m:r>
                            <a:rPr lang="en-US" altLang="en-US" i="1">
                              <a:latin typeface="Cambria Math" panose="02040503050406030204" pitchFamily="18" charset="0"/>
                            </a:rPr>
                            <m:t>±</m:t>
                          </m:r>
                          <m:rad>
                            <m:radPr>
                              <m:degHide m:val="on"/>
                              <m:ctrlPr>
                                <a:rPr lang="en-US" altLang="en-US" i="1">
                                  <a:latin typeface="Cambria Math" panose="02040503050406030204" pitchFamily="18" charset="0"/>
                                </a:rPr>
                              </m:ctrlPr>
                            </m:radPr>
                            <m:deg/>
                            <m:e>
                              <m:sSubSup>
                                <m:sSubSupPr>
                                  <m:ctrlPr>
                                    <a:rPr lang="en-US" altLang="en-US" i="1">
                                      <a:latin typeface="Cambria Math" panose="02040503050406030204" pitchFamily="18" charset="0"/>
                                    </a:rPr>
                                  </m:ctrlPr>
                                </m:sSubSup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up>
                                  <m:r>
                                    <a:rPr lang="en-US" altLang="en-US" i="1">
                                      <a:latin typeface="Cambria Math" panose="02040503050406030204" pitchFamily="18" charset="0"/>
                                    </a:rPr>
                                    <m:t>2</m:t>
                                  </m:r>
                                </m:sup>
                              </m:sSubSup>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𝑑</m:t>
                                  </m:r>
                                  <m:r>
                                    <a:rPr lang="en-US" altLang="en-US" i="1">
                                      <a:latin typeface="Cambria Math" panose="02040503050406030204" pitchFamily="18" charset="0"/>
                                    </a:rPr>
                                    <m:t>12</m:t>
                                  </m:r>
                                </m:sub>
                                <m:sup>
                                  <m:r>
                                    <a:rPr lang="en-US" altLang="en-US" i="1">
                                      <a:latin typeface="Cambria Math" panose="02040503050406030204" pitchFamily="18" charset="0"/>
                                    </a:rPr>
                                    <m:t>2</m:t>
                                  </m:r>
                                </m:sup>
                              </m:sSubSup>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4</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num>
                                <m:den>
                                  <m:r>
                                    <a:rPr lang="en-US" altLang="en-US" i="1">
                                      <a:latin typeface="Cambria Math" panose="02040503050406030204" pitchFamily="18" charset="0"/>
                                    </a:rPr>
                                    <m:t>2</m:t>
                                  </m:r>
                                </m:den>
                              </m:f>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1</m:t>
                                      </m:r>
                                    </m:sub>
                                  </m:sSub>
                                </m:e>
                              </m:d>
                            </m:e>
                          </m:rad>
                        </m:num>
                        <m:den>
                          <m:acc>
                            <m:accPr>
                              <m:chr m:val="̈"/>
                              <m:ctrlPr>
                                <a:rPr lang="en-US" altLang="en-US" i="1">
                                  <a:latin typeface="Cambria Math" panose="02040503050406030204" pitchFamily="18" charset="0"/>
                                </a:rPr>
                              </m:ctrlPr>
                            </m:acc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1</m:t>
                                  </m:r>
                                </m:sub>
                              </m:sSub>
                            </m:e>
                          </m:acc>
                        </m:den>
                      </m:f>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Simplifying the result by eliminating </a:t>
                </a:r>
                <a14:m>
                  <m:oMath xmlns:m="http://schemas.openxmlformats.org/officeDocument/2006/math">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m:t>
                        </m:r>
                      </m:sub>
                    </m:sSub>
                  </m:oMath>
                </a14:m>
                <a:r>
                  <a:rPr lang="en-US" altLang="en-US" dirty="0">
                    <a:latin typeface="Arial" panose="020B0604020202020204" pitchFamily="34" charset="0"/>
                  </a:rPr>
                  <a:t> resulted in the time for the parabolic</a:t>
                </a:r>
              </a:p>
              <a:p>
                <a:pPr marL="0" indent="0">
                  <a:buNone/>
                </a:pPr>
                <a:r>
                  <a:rPr lang="en-US" altLang="en-US" dirty="0">
                    <a:latin typeface="Arial" panose="020B0604020202020204" pitchFamily="34" charset="0"/>
                  </a:rPr>
                  <a:t> blending</a:t>
                </a: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t</m:t>
                          </m:r>
                        </m:e>
                        <m:sub>
                          <m:r>
                            <a:rPr lang="en-US" altLang="en-US">
                              <a:latin typeface="Cambria Math" panose="02040503050406030204" pitchFamily="18" charset="0"/>
                            </a:rPr>
                            <m:t>1</m:t>
                          </m:r>
                        </m:sub>
                      </m:sSub>
                      <m:r>
                        <a:rPr lang="en-US" altLang="en-US">
                          <a:latin typeface="Cambria Math" panose="02040503050406030204" pitchFamily="18" charset="0"/>
                        </a:rPr>
                        <m:t>=</m:t>
                      </m:r>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t</m:t>
                          </m:r>
                        </m:e>
                        <m:sub>
                          <m:r>
                            <m:rPr>
                              <m:sty m:val="p"/>
                            </m:rPr>
                            <a:rPr lang="en-US" altLang="en-US">
                              <a:latin typeface="Cambria Math" panose="02040503050406030204" pitchFamily="18" charset="0"/>
                            </a:rPr>
                            <m:t>d</m:t>
                          </m:r>
                          <m:r>
                            <a:rPr lang="en-US" altLang="en-US">
                              <a:latin typeface="Cambria Math" panose="02040503050406030204" pitchFamily="18" charset="0"/>
                            </a:rPr>
                            <m:t>12</m:t>
                          </m:r>
                        </m:sub>
                      </m:sSub>
                      <m:r>
                        <a:rPr lang="en-US" altLang="en-US">
                          <a:latin typeface="Cambria Math" panose="02040503050406030204" pitchFamily="18" charset="0"/>
                        </a:rPr>
                        <m:t>±</m:t>
                      </m:r>
                      <m:rad>
                        <m:radPr>
                          <m:degHide m:val="on"/>
                          <m:ctrlPr>
                            <a:rPr lang="en-US" altLang="en-US" i="1">
                              <a:latin typeface="Cambria Math" panose="02040503050406030204" pitchFamily="18" charset="0"/>
                            </a:rPr>
                          </m:ctrlPr>
                        </m:radPr>
                        <m:deg/>
                        <m:e>
                          <m:sSubSup>
                            <m:sSubSupPr>
                              <m:ctrlPr>
                                <a:rPr lang="en-US" altLang="en-US" i="1">
                                  <a:latin typeface="Cambria Math" panose="02040503050406030204" pitchFamily="18" charset="0"/>
                                </a:rPr>
                              </m:ctrlPr>
                            </m:sSubSupPr>
                            <m:e>
                              <m:r>
                                <m:rPr>
                                  <m:sty m:val="p"/>
                                </m:rPr>
                                <a:rPr lang="en-US" altLang="en-US">
                                  <a:latin typeface="Cambria Math" panose="02040503050406030204" pitchFamily="18" charset="0"/>
                                </a:rPr>
                                <m:t>t</m:t>
                              </m:r>
                            </m:e>
                            <m:sub>
                              <m:r>
                                <m:rPr>
                                  <m:sty m:val="p"/>
                                </m:rPr>
                                <a:rPr lang="en-US" altLang="en-US">
                                  <a:latin typeface="Cambria Math" panose="02040503050406030204" pitchFamily="18" charset="0"/>
                                </a:rPr>
                                <m:t>d</m:t>
                              </m:r>
                              <m:r>
                                <a:rPr lang="en-US" altLang="en-US">
                                  <a:latin typeface="Cambria Math" panose="02040503050406030204" pitchFamily="18" charset="0"/>
                                </a:rPr>
                                <m:t>12</m:t>
                              </m:r>
                            </m:sub>
                            <m:sup>
                              <m:r>
                                <a:rPr lang="en-US" altLang="en-US">
                                  <a:latin typeface="Cambria Math" panose="02040503050406030204" pitchFamily="18" charset="0"/>
                                </a:rPr>
                                <m:t>2</m:t>
                              </m:r>
                            </m:sup>
                          </m:sSubSup>
                          <m:r>
                            <a:rPr lang="en-US" altLang="en-US">
                              <a:latin typeface="Cambria Math" panose="02040503050406030204" pitchFamily="18" charset="0"/>
                            </a:rPr>
                            <m:t>+</m:t>
                          </m:r>
                          <m:f>
                            <m:fPr>
                              <m:ctrlPr>
                                <a:rPr lang="en-US" altLang="en-US" i="1">
                                  <a:latin typeface="Cambria Math" panose="02040503050406030204" pitchFamily="18" charset="0"/>
                                </a:rPr>
                              </m:ctrlPr>
                            </m:fPr>
                            <m:num>
                              <m:r>
                                <a:rPr lang="en-US" altLang="en-US">
                                  <a:latin typeface="Cambria Math" panose="02040503050406030204" pitchFamily="18" charset="0"/>
                                </a:rPr>
                                <m:t>2</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θ</m:t>
                                      </m:r>
                                    </m:e>
                                    <m:sub>
                                      <m:r>
                                        <a:rPr lang="en-US" altLang="en-US">
                                          <a:latin typeface="Cambria Math" panose="02040503050406030204" pitchFamily="18" charset="0"/>
                                        </a:rPr>
                                        <m:t>1</m:t>
                                      </m:r>
                                    </m:sub>
                                  </m:sSub>
                                  <m:r>
                                    <a:rPr lang="en-US" altLang="en-US">
                                      <a:latin typeface="Cambria Math" panose="02040503050406030204" pitchFamily="18" charset="0"/>
                                    </a:rPr>
                                    <m:t>−</m:t>
                                  </m:r>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θ</m:t>
                                      </m:r>
                                    </m:e>
                                    <m:sub>
                                      <m:r>
                                        <a:rPr lang="en-US" altLang="en-US">
                                          <a:latin typeface="Cambria Math" panose="02040503050406030204" pitchFamily="18" charset="0"/>
                                        </a:rPr>
                                        <m:t>2</m:t>
                                      </m:r>
                                    </m:sub>
                                  </m:sSub>
                                </m:e>
                              </m:d>
                            </m:num>
                            <m:den>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m:rPr>
                                          <m:sty m:val="p"/>
                                        </m:rPr>
                                        <a:rPr lang="en-US" altLang="en-US">
                                          <a:latin typeface="Cambria Math" panose="02040503050406030204" pitchFamily="18" charset="0"/>
                                        </a:rPr>
                                        <m:t>θ</m:t>
                                      </m:r>
                                    </m:e>
                                  </m:acc>
                                </m:e>
                                <m:sub>
                                  <m:r>
                                    <a:rPr lang="en-US" altLang="en-US">
                                      <a:latin typeface="Cambria Math" panose="02040503050406030204" pitchFamily="18" charset="0"/>
                                    </a:rPr>
                                    <m:t>1</m:t>
                                  </m:r>
                                </m:sub>
                              </m:sSub>
                            </m:den>
                          </m:f>
                        </m:e>
                      </m:rad>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40643" name="Rectangle 3">
                <a:extLst>
                  <a:ext uri="{FF2B5EF4-FFF2-40B4-BE49-F238E27FC236}">
                    <a16:creationId xmlns:a16="http://schemas.microsoft.com/office/drawing/2014/main" id="{B32C51B8-62F0-1598-360B-443F7B24F4E3}"/>
                  </a:ext>
                </a:extLst>
              </p:cNvPr>
              <p:cNvSpPr>
                <a:spLocks noGrp="1" noRot="1" noChangeAspect="1" noMove="1" noResize="1" noEditPoints="1" noAdjustHandles="1" noChangeArrowheads="1" noChangeShapeType="1" noTextEdit="1"/>
              </p:cNvSpPr>
              <p:nvPr>
                <p:ph type="body" idx="4294967295"/>
              </p:nvPr>
            </p:nvSpPr>
            <p:spPr>
              <a:xfrm>
                <a:off x="895350" y="1371600"/>
                <a:ext cx="9190038" cy="4724400"/>
              </a:xfrm>
              <a:blipFill>
                <a:blip r:embed="rId3"/>
                <a:stretch>
                  <a:fillRect l="-398"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C13ED2AE-CD80-2EF8-DE20-F5FD985D19F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1" name="Oval 20">
            <a:extLst>
              <a:ext uri="{FF2B5EF4-FFF2-40B4-BE49-F238E27FC236}">
                <a16:creationId xmlns:a16="http://schemas.microsoft.com/office/drawing/2014/main" id="{ECBD957A-CD68-210C-E18C-832F20E9C23A}"/>
              </a:ext>
            </a:extLst>
          </p:cNvPr>
          <p:cNvSpPr/>
          <p:nvPr/>
        </p:nvSpPr>
        <p:spPr bwMode="auto">
          <a:xfrm>
            <a:off x="708708"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p:grpSp>
        <p:nvGrpSpPr>
          <p:cNvPr id="2" name="Group 1">
            <a:extLst>
              <a:ext uri="{FF2B5EF4-FFF2-40B4-BE49-F238E27FC236}">
                <a16:creationId xmlns:a16="http://schemas.microsoft.com/office/drawing/2014/main" id="{027BC749-3339-DCCA-1290-A88D765A7571}"/>
              </a:ext>
            </a:extLst>
          </p:cNvPr>
          <p:cNvGrpSpPr/>
          <p:nvPr/>
        </p:nvGrpSpPr>
        <p:grpSpPr>
          <a:xfrm>
            <a:off x="7639962" y="1672842"/>
            <a:ext cx="3413265" cy="3909802"/>
            <a:chOff x="394185" y="1655480"/>
            <a:chExt cx="3413265" cy="3909802"/>
          </a:xfrm>
        </p:grpSpPr>
        <p:sp>
          <p:nvSpPr>
            <p:cNvPr id="3" name="Arc 2">
              <a:extLst>
                <a:ext uri="{FF2B5EF4-FFF2-40B4-BE49-F238E27FC236}">
                  <a16:creationId xmlns:a16="http://schemas.microsoft.com/office/drawing/2014/main" id="{8B0C57C6-4757-1E8B-6424-9344B3D62DD3}"/>
                </a:ext>
              </a:extLst>
            </p:cNvPr>
            <p:cNvSpPr/>
            <p:nvPr/>
          </p:nvSpPr>
          <p:spPr bwMode="auto">
            <a:xfrm>
              <a:off x="394185" y="1985206"/>
              <a:ext cx="2120020" cy="2258538"/>
            </a:xfrm>
            <a:prstGeom prst="arc">
              <a:avLst>
                <a:gd name="adj1" fmla="val 1208160"/>
                <a:gd name="adj2" fmla="val 488988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4" name="Group 3">
              <a:extLst>
                <a:ext uri="{FF2B5EF4-FFF2-40B4-BE49-F238E27FC236}">
                  <a16:creationId xmlns:a16="http://schemas.microsoft.com/office/drawing/2014/main" id="{05656248-AED4-4BB2-355E-D866EBD6D52F}"/>
                </a:ext>
              </a:extLst>
            </p:cNvPr>
            <p:cNvGrpSpPr/>
            <p:nvPr/>
          </p:nvGrpSpPr>
          <p:grpSpPr>
            <a:xfrm>
              <a:off x="1197981" y="1655480"/>
              <a:ext cx="2609469" cy="3909802"/>
              <a:chOff x="1197981" y="1655480"/>
              <a:chExt cx="2609469" cy="3909802"/>
            </a:xfrm>
          </p:grpSpPr>
          <p:cxnSp>
            <p:nvCxnSpPr>
              <p:cNvPr id="5" name="Straight Connector 4">
                <a:extLst>
                  <a:ext uri="{FF2B5EF4-FFF2-40B4-BE49-F238E27FC236}">
                    <a16:creationId xmlns:a16="http://schemas.microsoft.com/office/drawing/2014/main" id="{9345D99A-C64F-000D-58AE-032D02E86AF7}"/>
                  </a:ext>
                </a:extLst>
              </p:cNvPr>
              <p:cNvCxnSpPr>
                <a:cxnSpLocks/>
                <a:stCxn id="10" idx="2"/>
              </p:cNvCxnSpPr>
              <p:nvPr/>
            </p:nvCxnSpPr>
            <p:spPr bwMode="auto">
              <a:xfrm flipV="1">
                <a:off x="1553096" y="4243750"/>
                <a:ext cx="510170" cy="97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C4043A14-854A-4878-B604-88C80C327708}"/>
                  </a:ext>
                </a:extLst>
              </p:cNvPr>
              <p:cNvCxnSpPr>
                <a:cxnSpLocks/>
              </p:cNvCxnSpPr>
              <p:nvPr/>
            </p:nvCxnSpPr>
            <p:spPr bwMode="auto">
              <a:xfrm flipV="1">
                <a:off x="2063266" y="2801812"/>
                <a:ext cx="785446" cy="1441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4D7BB15A-2416-2060-D7B2-CE4795B1D107}"/>
                  </a:ext>
                </a:extLst>
              </p:cNvPr>
              <p:cNvCxnSpPr>
                <a:cxnSpLocks/>
              </p:cNvCxnSpPr>
              <p:nvPr/>
            </p:nvCxnSpPr>
            <p:spPr bwMode="auto">
              <a:xfrm>
                <a:off x="2848712" y="2801812"/>
                <a:ext cx="545124" cy="65649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 name="Oval 8">
                <a:extLst>
                  <a:ext uri="{FF2B5EF4-FFF2-40B4-BE49-F238E27FC236}">
                    <a16:creationId xmlns:a16="http://schemas.microsoft.com/office/drawing/2014/main" id="{848A0062-5226-C54B-176C-520450C5FA21}"/>
                  </a:ext>
                </a:extLst>
              </p:cNvPr>
              <p:cNvSpPr/>
              <p:nvPr/>
            </p:nvSpPr>
            <p:spPr bwMode="auto">
              <a:xfrm>
                <a:off x="2015623" y="42044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Oval 9">
                <a:extLst>
                  <a:ext uri="{FF2B5EF4-FFF2-40B4-BE49-F238E27FC236}">
                    <a16:creationId xmlns:a16="http://schemas.microsoft.com/office/drawing/2014/main" id="{1FC12216-FC43-0FA1-9DD9-B657FC511680}"/>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Oval 10">
                <a:extLst>
                  <a:ext uri="{FF2B5EF4-FFF2-40B4-BE49-F238E27FC236}">
                    <a16:creationId xmlns:a16="http://schemas.microsoft.com/office/drawing/2014/main" id="{1C7FA4FB-D3F4-CD40-36C7-0F43BFAA794E}"/>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Oval 11">
                <a:extLst>
                  <a:ext uri="{FF2B5EF4-FFF2-40B4-BE49-F238E27FC236}">
                    <a16:creationId xmlns:a16="http://schemas.microsoft.com/office/drawing/2014/main" id="{DA7A4817-3BD7-39FB-7F5B-8B9EDE8B7FA8}"/>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3" name="Straight Connector 12">
                <a:extLst>
                  <a:ext uri="{FF2B5EF4-FFF2-40B4-BE49-F238E27FC236}">
                    <a16:creationId xmlns:a16="http://schemas.microsoft.com/office/drawing/2014/main" id="{0241583F-8258-8BFD-942C-052226E4481E}"/>
                  </a:ext>
                </a:extLst>
              </p:cNvPr>
              <p:cNvCxnSpPr>
                <a:cxnSpLocks/>
              </p:cNvCxnSpPr>
              <p:nvPr/>
            </p:nvCxnSpPr>
            <p:spPr bwMode="auto">
              <a:xfrm flipV="1">
                <a:off x="2471977" y="3217989"/>
                <a:ext cx="153672" cy="261169"/>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324F642D-4B54-DC21-A879-18DDBE274EAE}"/>
                  </a:ext>
                </a:extLst>
              </p:cNvPr>
              <p:cNvCxnSpPr>
                <a:cxnSpLocks/>
              </p:cNvCxnSpPr>
              <p:nvPr/>
            </p:nvCxnSpPr>
            <p:spPr bwMode="auto">
              <a:xfrm>
                <a:off x="3161218" y="3180730"/>
                <a:ext cx="139629" cy="159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15" name="Arc 14">
                <a:extLst>
                  <a:ext uri="{FF2B5EF4-FFF2-40B4-BE49-F238E27FC236}">
                    <a16:creationId xmlns:a16="http://schemas.microsoft.com/office/drawing/2014/main" id="{EC8C8FF1-76CF-490F-8CCE-8B8FCC7EADBA}"/>
                  </a:ext>
                </a:extLst>
              </p:cNvPr>
              <p:cNvSpPr/>
              <p:nvPr/>
            </p:nvSpPr>
            <p:spPr bwMode="auto">
              <a:xfrm>
                <a:off x="2518312" y="2989229"/>
                <a:ext cx="753074" cy="1620500"/>
              </a:xfrm>
              <a:prstGeom prst="arc">
                <a:avLst>
                  <a:gd name="adj1" fmla="val 14743028"/>
                  <a:gd name="adj2" fmla="val 1758732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6" name="Straight Connector 15">
                <a:extLst>
                  <a:ext uri="{FF2B5EF4-FFF2-40B4-BE49-F238E27FC236}">
                    <a16:creationId xmlns:a16="http://schemas.microsoft.com/office/drawing/2014/main" id="{EAA59063-62DA-DE52-3E40-4FEC089008BB}"/>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71251707-B85B-69C5-F24A-461048D99BE9}"/>
                  </a:ext>
                </a:extLst>
              </p:cNvPr>
              <p:cNvCxnSpPr>
                <a:cxnSpLocks/>
                <a:stCxn id="10"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Arrow Connector 17">
                <a:extLst>
                  <a:ext uri="{FF2B5EF4-FFF2-40B4-BE49-F238E27FC236}">
                    <a16:creationId xmlns:a16="http://schemas.microsoft.com/office/drawing/2014/main" id="{3F9FF92D-356A-86EE-0EE4-BA1AFE2E3DF4}"/>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19" name="Object 3">
                    <a:extLst>
                      <a:ext uri="{FF2B5EF4-FFF2-40B4-BE49-F238E27FC236}">
                        <a16:creationId xmlns:a16="http://schemas.microsoft.com/office/drawing/2014/main" id="{57002FB4-0028-5F2F-CD0F-2023CAD89559}"/>
                      </a:ext>
                    </a:extLst>
                  </p:cNvPr>
                  <p:cNvSpPr txBox="1"/>
                  <p:nvPr/>
                </p:nvSpPr>
                <p:spPr bwMode="auto">
                  <a:xfrm>
                    <a:off x="1904580" y="4864692"/>
                    <a:ext cx="330581" cy="3088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9" name="Object 3">
                    <a:extLst>
                      <a:ext uri="{FF2B5EF4-FFF2-40B4-BE49-F238E27FC236}">
                        <a16:creationId xmlns:a16="http://schemas.microsoft.com/office/drawing/2014/main" id="{57002FB4-0028-5F2F-CD0F-2023CAD89559}"/>
                      </a:ext>
                    </a:extLst>
                  </p:cNvPr>
                  <p:cNvSpPr txBox="1">
                    <a:spLocks noRot="1" noChangeAspect="1" noMove="1" noResize="1" noEditPoints="1" noAdjustHandles="1" noChangeArrowheads="1" noChangeShapeType="1" noTextEdit="1"/>
                  </p:cNvSpPr>
                  <p:nvPr/>
                </p:nvSpPr>
                <p:spPr bwMode="auto">
                  <a:xfrm>
                    <a:off x="1904580" y="4864692"/>
                    <a:ext cx="330581" cy="308895"/>
                  </a:xfrm>
                  <a:prstGeom prst="rect">
                    <a:avLst/>
                  </a:prstGeom>
                  <a:blipFill>
                    <a:blip r:embed="rId4"/>
                    <a:stretch>
                      <a:fillRect/>
                    </a:stretch>
                  </a:blipFill>
                  <a:ln>
                    <a:noFill/>
                  </a:ln>
                  <a:effectLst/>
                </p:spPr>
                <p:txBody>
                  <a:bodyPr/>
                  <a:lstStyle/>
                  <a:p>
                    <a:r>
                      <a:rPr lang="en-US">
                        <a:noFill/>
                      </a:rPr>
                      <a:t> </a:t>
                    </a:r>
                  </a:p>
                </p:txBody>
              </p:sp>
            </mc:Fallback>
          </mc:AlternateContent>
          <p:cxnSp>
            <p:nvCxnSpPr>
              <p:cNvPr id="20" name="Straight Connector 19">
                <a:extLst>
                  <a:ext uri="{FF2B5EF4-FFF2-40B4-BE49-F238E27FC236}">
                    <a16:creationId xmlns:a16="http://schemas.microsoft.com/office/drawing/2014/main" id="{FBBFF056-52AE-CF23-7133-FD8D87CE0ADB}"/>
                  </a:ext>
                </a:extLst>
              </p:cNvPr>
              <p:cNvCxnSpPr>
                <a:cxnSpLocks/>
              </p:cNvCxnSpPr>
              <p:nvPr/>
            </p:nvCxnSpPr>
            <p:spPr bwMode="auto">
              <a:xfrm>
                <a:off x="2500238" y="3468249"/>
                <a:ext cx="0" cy="1698122"/>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3" name="Object 3">
                    <a:extLst>
                      <a:ext uri="{FF2B5EF4-FFF2-40B4-BE49-F238E27FC236}">
                        <a16:creationId xmlns:a16="http://schemas.microsoft.com/office/drawing/2014/main" id="{57711DCE-38BB-5BDB-4C16-1D7080F58DB0}"/>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 name="Object 3">
                    <a:extLst>
                      <a:ext uri="{FF2B5EF4-FFF2-40B4-BE49-F238E27FC236}">
                        <a16:creationId xmlns:a16="http://schemas.microsoft.com/office/drawing/2014/main" id="{57711DCE-38BB-5BDB-4C16-1D7080F58DB0}"/>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Object 3">
                    <a:extLst>
                      <a:ext uri="{FF2B5EF4-FFF2-40B4-BE49-F238E27FC236}">
                        <a16:creationId xmlns:a16="http://schemas.microsoft.com/office/drawing/2014/main" id="{85DCCCCA-471A-EAF2-7939-9ECAA0F94F86}"/>
                      </a:ext>
                    </a:extLst>
                  </p:cNvPr>
                  <p:cNvSpPr txBox="1"/>
                  <p:nvPr/>
                </p:nvSpPr>
                <p:spPr bwMode="auto">
                  <a:xfrm>
                    <a:off x="2031293" y="1655480"/>
                    <a:ext cx="863556" cy="43793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r>
                                <a:rPr lang="en-US" sz="1200" b="0" i="1" smtClean="0">
                                  <a:solidFill>
                                    <a:schemeClr val="tx1"/>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a:solidFill>
                                            <a:schemeClr val="accent1">
                                              <a:lumMod val="50000"/>
                                            </a:schemeClr>
                                          </a:solidFill>
                                          <a:latin typeface="Cambria Math" panose="02040503050406030204" pitchFamily="18" charset="0"/>
                                        </a:rPr>
                                        <m:t>𝟐</m:t>
                                      </m:r>
                                    </m:den>
                                  </m:f>
                                </m:e>
                                <m:sub>
                                  <m:r>
                                    <a:rPr lang="en-US" sz="1200" i="1">
                                      <a:solidFill>
                                        <a:srgbClr val="000000"/>
                                      </a:solidFill>
                                      <a:latin typeface="Cambria Math" panose="02040503050406030204" pitchFamily="18" charset="0"/>
                                    </a:rPr>
                                    <m:t> </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4" name="Object 3">
                    <a:extLst>
                      <a:ext uri="{FF2B5EF4-FFF2-40B4-BE49-F238E27FC236}">
                        <a16:creationId xmlns:a16="http://schemas.microsoft.com/office/drawing/2014/main" id="{85DCCCCA-471A-EAF2-7939-9ECAA0F94F86}"/>
                      </a:ext>
                    </a:extLst>
                  </p:cNvPr>
                  <p:cNvSpPr txBox="1">
                    <a:spLocks noRot="1" noChangeAspect="1" noMove="1" noResize="1" noEditPoints="1" noAdjustHandles="1" noChangeArrowheads="1" noChangeShapeType="1" noTextEdit="1"/>
                  </p:cNvSpPr>
                  <p:nvPr/>
                </p:nvSpPr>
                <p:spPr bwMode="auto">
                  <a:xfrm>
                    <a:off x="2031293" y="1655480"/>
                    <a:ext cx="863556" cy="437938"/>
                  </a:xfrm>
                  <a:prstGeom prst="rect">
                    <a:avLst/>
                  </a:prstGeom>
                  <a:blipFill>
                    <a:blip r:embed="rId6"/>
                    <a:stretch>
                      <a:fillRect b="-2778"/>
                    </a:stretch>
                  </a:blipFill>
                  <a:ln>
                    <a:noFill/>
                  </a:ln>
                  <a:effectLst/>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954F5D34-D040-9364-37FC-8256C2ED6783}"/>
                  </a:ext>
                </a:extLst>
              </p:cNvPr>
              <p:cNvCxnSpPr>
                <a:cxnSpLocks/>
              </p:cNvCxnSpPr>
              <p:nvPr/>
            </p:nvCxnSpPr>
            <p:spPr bwMode="auto">
              <a:xfrm>
                <a:off x="1586828" y="5119232"/>
                <a:ext cx="91341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6" name="Straight Connector 25">
                <a:extLst>
                  <a:ext uri="{FF2B5EF4-FFF2-40B4-BE49-F238E27FC236}">
                    <a16:creationId xmlns:a16="http://schemas.microsoft.com/office/drawing/2014/main" id="{BC467387-BF2D-07AF-7C66-AC3C13C1EB75}"/>
                  </a:ext>
                </a:extLst>
              </p:cNvPr>
              <p:cNvCxnSpPr>
                <a:cxnSpLocks/>
                <a:stCxn id="9" idx="4"/>
              </p:cNvCxnSpPr>
              <p:nvPr/>
            </p:nvCxnSpPr>
            <p:spPr bwMode="auto">
              <a:xfrm>
                <a:off x="2054878" y="4283004"/>
                <a:ext cx="8388" cy="50864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7" name="Straight Arrow Connector 26">
                <a:extLst>
                  <a:ext uri="{FF2B5EF4-FFF2-40B4-BE49-F238E27FC236}">
                    <a16:creationId xmlns:a16="http://schemas.microsoft.com/office/drawing/2014/main" id="{F1D77E32-2C9B-4CB0-74EA-AF38841CB719}"/>
                  </a:ext>
                </a:extLst>
              </p:cNvPr>
              <p:cNvCxnSpPr>
                <a:cxnSpLocks/>
              </p:cNvCxnSpPr>
              <p:nvPr/>
            </p:nvCxnSpPr>
            <p:spPr bwMode="auto">
              <a:xfrm>
                <a:off x="1586827" y="4735229"/>
                <a:ext cx="46805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8" name="Straight Arrow Connector 27">
                <a:extLst>
                  <a:ext uri="{FF2B5EF4-FFF2-40B4-BE49-F238E27FC236}">
                    <a16:creationId xmlns:a16="http://schemas.microsoft.com/office/drawing/2014/main" id="{73AC9E91-5F5B-EAE3-411B-8B2810A14958}"/>
                  </a:ext>
                </a:extLst>
              </p:cNvPr>
              <p:cNvCxnSpPr>
                <a:cxnSpLocks/>
              </p:cNvCxnSpPr>
              <p:nvPr/>
            </p:nvCxnSpPr>
            <p:spPr bwMode="auto">
              <a:xfrm>
                <a:off x="2063266" y="4735229"/>
                <a:ext cx="40871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9" name="Object 3">
                    <a:extLst>
                      <a:ext uri="{FF2B5EF4-FFF2-40B4-BE49-F238E27FC236}">
                        <a16:creationId xmlns:a16="http://schemas.microsoft.com/office/drawing/2014/main" id="{2DE85B18-07BD-764D-A732-8E4BF6D76353}"/>
                      </a:ext>
                    </a:extLst>
                  </p:cNvPr>
                  <p:cNvSpPr txBox="1"/>
                  <p:nvPr/>
                </p:nvSpPr>
                <p:spPr bwMode="auto">
                  <a:xfrm>
                    <a:off x="1700480" y="4309402"/>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9" name="Object 3">
                    <a:extLst>
                      <a:ext uri="{FF2B5EF4-FFF2-40B4-BE49-F238E27FC236}">
                        <a16:creationId xmlns:a16="http://schemas.microsoft.com/office/drawing/2014/main" id="{2DE85B18-07BD-764D-A732-8E4BF6D76353}"/>
                      </a:ext>
                    </a:extLst>
                  </p:cNvPr>
                  <p:cNvSpPr txBox="1">
                    <a:spLocks noRot="1" noChangeAspect="1" noMove="1" noResize="1" noEditPoints="1" noAdjustHandles="1" noChangeArrowheads="1" noChangeShapeType="1" noTextEdit="1"/>
                  </p:cNvSpPr>
                  <p:nvPr/>
                </p:nvSpPr>
                <p:spPr bwMode="auto">
                  <a:xfrm>
                    <a:off x="1700480" y="4309402"/>
                    <a:ext cx="476633" cy="522820"/>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Object 3">
                    <a:extLst>
                      <a:ext uri="{FF2B5EF4-FFF2-40B4-BE49-F238E27FC236}">
                        <a16:creationId xmlns:a16="http://schemas.microsoft.com/office/drawing/2014/main" id="{F24DD02F-5786-19F1-0DB3-C2DED6237C5B}"/>
                      </a:ext>
                    </a:extLst>
                  </p:cNvPr>
                  <p:cNvSpPr txBox="1"/>
                  <p:nvPr/>
                </p:nvSpPr>
                <p:spPr bwMode="auto">
                  <a:xfrm>
                    <a:off x="2121106" y="4311595"/>
                    <a:ext cx="478926" cy="45205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0" name="Object 3">
                    <a:extLst>
                      <a:ext uri="{FF2B5EF4-FFF2-40B4-BE49-F238E27FC236}">
                        <a16:creationId xmlns:a16="http://schemas.microsoft.com/office/drawing/2014/main" id="{F24DD02F-5786-19F1-0DB3-C2DED6237C5B}"/>
                      </a:ext>
                    </a:extLst>
                  </p:cNvPr>
                  <p:cNvSpPr txBox="1">
                    <a:spLocks noRot="1" noChangeAspect="1" noMove="1" noResize="1" noEditPoints="1" noAdjustHandles="1" noChangeArrowheads="1" noChangeShapeType="1" noTextEdit="1"/>
                  </p:cNvSpPr>
                  <p:nvPr/>
                </p:nvSpPr>
                <p:spPr bwMode="auto">
                  <a:xfrm>
                    <a:off x="2121106" y="4311595"/>
                    <a:ext cx="478926" cy="452058"/>
                  </a:xfrm>
                  <a:prstGeom prst="rect">
                    <a:avLst/>
                  </a:prstGeom>
                  <a:blipFill>
                    <a:blip r:embed="rId8"/>
                    <a:stretch>
                      <a:fillRect/>
                    </a:stretch>
                  </a:blipFill>
                  <a:ln>
                    <a:noFill/>
                  </a:ln>
                  <a:effectLst/>
                </p:spPr>
                <p:txBody>
                  <a:bodyPr/>
                  <a:lstStyle/>
                  <a:p>
                    <a:r>
                      <a:rPr lang="en-US">
                        <a:noFill/>
                      </a:rPr>
                      <a:t> </a:t>
                    </a:r>
                  </a:p>
                </p:txBody>
              </p:sp>
            </mc:Fallback>
          </mc:AlternateContent>
          <p:cxnSp>
            <p:nvCxnSpPr>
              <p:cNvPr id="31" name="Straight Connector 30">
                <a:extLst>
                  <a:ext uri="{FF2B5EF4-FFF2-40B4-BE49-F238E27FC236}">
                    <a16:creationId xmlns:a16="http://schemas.microsoft.com/office/drawing/2014/main" id="{1F70CA5C-E1DF-5403-D111-AA22495211EF}"/>
                  </a:ext>
                </a:extLst>
              </p:cNvPr>
              <p:cNvCxnSpPr>
                <a:cxnSpLocks/>
              </p:cNvCxnSpPr>
              <p:nvPr/>
            </p:nvCxnSpPr>
            <p:spPr bwMode="auto">
              <a:xfrm>
                <a:off x="2014340" y="1970939"/>
                <a:ext cx="39727" cy="224782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08EA36D1-4F28-309C-7EB6-6CB000B9C71E}"/>
                  </a:ext>
                </a:extLst>
              </p:cNvPr>
              <p:cNvCxnSpPr>
                <a:cxnSpLocks/>
                <a:endCxn id="11" idx="4"/>
              </p:cNvCxnSpPr>
              <p:nvPr/>
            </p:nvCxnSpPr>
            <p:spPr bwMode="auto">
              <a:xfrm>
                <a:off x="2846220" y="1964223"/>
                <a:ext cx="10881" cy="8897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Arrow Connector 32">
                <a:extLst>
                  <a:ext uri="{FF2B5EF4-FFF2-40B4-BE49-F238E27FC236}">
                    <a16:creationId xmlns:a16="http://schemas.microsoft.com/office/drawing/2014/main" id="{3D615C3C-705D-FF8A-9488-3BDB7109ABCD}"/>
                  </a:ext>
                </a:extLst>
              </p:cNvPr>
              <p:cNvCxnSpPr>
                <a:cxnSpLocks/>
              </p:cNvCxnSpPr>
              <p:nvPr/>
            </p:nvCxnSpPr>
            <p:spPr bwMode="auto">
              <a:xfrm>
                <a:off x="2014340" y="2068103"/>
                <a:ext cx="823988"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cxnSp>
            <p:nvCxnSpPr>
              <p:cNvPr id="34" name="Straight Connector 33">
                <a:extLst>
                  <a:ext uri="{FF2B5EF4-FFF2-40B4-BE49-F238E27FC236}">
                    <a16:creationId xmlns:a16="http://schemas.microsoft.com/office/drawing/2014/main" id="{6F02F77A-76FF-3384-32D4-307D1217BBD0}"/>
                  </a:ext>
                </a:extLst>
              </p:cNvPr>
              <p:cNvCxnSpPr>
                <a:cxnSpLocks/>
              </p:cNvCxnSpPr>
              <p:nvPr/>
            </p:nvCxnSpPr>
            <p:spPr bwMode="auto">
              <a:xfrm>
                <a:off x="2439083" y="2714175"/>
                <a:ext cx="27287" cy="765319"/>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6C47824D-5393-139E-5332-04A671AE68CF}"/>
                  </a:ext>
                </a:extLst>
              </p:cNvPr>
              <p:cNvCxnSpPr>
                <a:cxnSpLocks/>
              </p:cNvCxnSpPr>
              <p:nvPr/>
            </p:nvCxnSpPr>
            <p:spPr bwMode="auto">
              <a:xfrm>
                <a:off x="2608979" y="2720950"/>
                <a:ext cx="16480" cy="49776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36" name="Straight Arrow Connector 35">
                <a:extLst>
                  <a:ext uri="{FF2B5EF4-FFF2-40B4-BE49-F238E27FC236}">
                    <a16:creationId xmlns:a16="http://schemas.microsoft.com/office/drawing/2014/main" id="{7DB9BA75-FF33-03FE-4BAC-CCEB45ABD380}"/>
                  </a:ext>
                </a:extLst>
              </p:cNvPr>
              <p:cNvCxnSpPr>
                <a:cxnSpLocks/>
              </p:cNvCxnSpPr>
              <p:nvPr/>
            </p:nvCxnSpPr>
            <p:spPr bwMode="auto">
              <a:xfrm>
                <a:off x="2441330" y="2775428"/>
                <a:ext cx="175889"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7" name="Object 3">
                    <a:extLst>
                      <a:ext uri="{FF2B5EF4-FFF2-40B4-BE49-F238E27FC236}">
                        <a16:creationId xmlns:a16="http://schemas.microsoft.com/office/drawing/2014/main" id="{F9343E5B-354C-5F6E-129F-E4DB47142A60}"/>
                      </a:ext>
                    </a:extLst>
                  </p:cNvPr>
                  <p:cNvSpPr txBox="1"/>
                  <p:nvPr/>
                </p:nvSpPr>
                <p:spPr bwMode="auto">
                  <a:xfrm>
                    <a:off x="2344239" y="2422479"/>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7" name="Object 3">
                    <a:extLst>
                      <a:ext uri="{FF2B5EF4-FFF2-40B4-BE49-F238E27FC236}">
                        <a16:creationId xmlns:a16="http://schemas.microsoft.com/office/drawing/2014/main" id="{F9343E5B-354C-5F6E-129F-E4DB47142A60}"/>
                      </a:ext>
                    </a:extLst>
                  </p:cNvPr>
                  <p:cNvSpPr txBox="1">
                    <a:spLocks noRot="1" noChangeAspect="1" noMove="1" noResize="1" noEditPoints="1" noAdjustHandles="1" noChangeArrowheads="1" noChangeShapeType="1" noTextEdit="1"/>
                  </p:cNvSpPr>
                  <p:nvPr/>
                </p:nvSpPr>
                <p:spPr bwMode="auto">
                  <a:xfrm>
                    <a:off x="2344239" y="2422479"/>
                    <a:ext cx="402392" cy="384175"/>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bject 3">
                    <a:extLst>
                      <a:ext uri="{FF2B5EF4-FFF2-40B4-BE49-F238E27FC236}">
                        <a16:creationId xmlns:a16="http://schemas.microsoft.com/office/drawing/2014/main" id="{AFE71B4C-DB4C-5576-CB94-FFB936E72CBA}"/>
                      </a:ext>
                    </a:extLst>
                  </p:cNvPr>
                  <p:cNvSpPr txBox="1"/>
                  <p:nvPr/>
                </p:nvSpPr>
                <p:spPr bwMode="auto">
                  <a:xfrm>
                    <a:off x="1197981" y="4092269"/>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8" name="Object 3">
                    <a:extLst>
                      <a:ext uri="{FF2B5EF4-FFF2-40B4-BE49-F238E27FC236}">
                        <a16:creationId xmlns:a16="http://schemas.microsoft.com/office/drawing/2014/main" id="{AFE71B4C-DB4C-5576-CB94-FFB936E72CBA}"/>
                      </a:ext>
                    </a:extLst>
                  </p:cNvPr>
                  <p:cNvSpPr txBox="1">
                    <a:spLocks noRot="1" noChangeAspect="1" noMove="1" noResize="1" noEditPoints="1" noAdjustHandles="1" noChangeArrowheads="1" noChangeShapeType="1" noTextEdit="1"/>
                  </p:cNvSpPr>
                  <p:nvPr/>
                </p:nvSpPr>
                <p:spPr bwMode="auto">
                  <a:xfrm>
                    <a:off x="1197981" y="4092269"/>
                    <a:ext cx="330659" cy="322500"/>
                  </a:xfrm>
                  <a:prstGeom prst="rect">
                    <a:avLst/>
                  </a:prstGeom>
                  <a:blipFill>
                    <a:blip r:embed="rId1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Object 3">
                    <a:extLst>
                      <a:ext uri="{FF2B5EF4-FFF2-40B4-BE49-F238E27FC236}">
                        <a16:creationId xmlns:a16="http://schemas.microsoft.com/office/drawing/2014/main" id="{542013F9-D698-442E-4F4C-CFAF5A1BCEE2}"/>
                      </a:ext>
                    </a:extLst>
                  </p:cNvPr>
                  <p:cNvSpPr txBox="1"/>
                  <p:nvPr/>
                </p:nvSpPr>
                <p:spPr bwMode="auto">
                  <a:xfrm>
                    <a:off x="2921663" y="2552925"/>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9" name="Object 3">
                    <a:extLst>
                      <a:ext uri="{FF2B5EF4-FFF2-40B4-BE49-F238E27FC236}">
                        <a16:creationId xmlns:a16="http://schemas.microsoft.com/office/drawing/2014/main" id="{542013F9-D698-442E-4F4C-CFAF5A1BCEE2}"/>
                      </a:ext>
                    </a:extLst>
                  </p:cNvPr>
                  <p:cNvSpPr txBox="1">
                    <a:spLocks noRot="1" noChangeAspect="1" noMove="1" noResize="1" noEditPoints="1" noAdjustHandles="1" noChangeArrowheads="1" noChangeShapeType="1" noTextEdit="1"/>
                  </p:cNvSpPr>
                  <p:nvPr/>
                </p:nvSpPr>
                <p:spPr bwMode="auto">
                  <a:xfrm>
                    <a:off x="2921663" y="2552925"/>
                    <a:ext cx="330659" cy="322500"/>
                  </a:xfrm>
                  <a:prstGeom prst="rect">
                    <a:avLst/>
                  </a:prstGeom>
                  <a:blipFill>
                    <a:blip r:embed="rId1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Object 3">
                    <a:extLst>
                      <a:ext uri="{FF2B5EF4-FFF2-40B4-BE49-F238E27FC236}">
                        <a16:creationId xmlns:a16="http://schemas.microsoft.com/office/drawing/2014/main" id="{898EAE0F-68A4-273C-429D-371005D1BB67}"/>
                      </a:ext>
                    </a:extLst>
                  </p:cNvPr>
                  <p:cNvSpPr txBox="1"/>
                  <p:nvPr/>
                </p:nvSpPr>
                <p:spPr bwMode="auto">
                  <a:xfrm>
                    <a:off x="2955457" y="372897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𝟏𝟐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0" name="Object 3">
                    <a:extLst>
                      <a:ext uri="{FF2B5EF4-FFF2-40B4-BE49-F238E27FC236}">
                        <a16:creationId xmlns:a16="http://schemas.microsoft.com/office/drawing/2014/main" id="{898EAE0F-68A4-273C-429D-371005D1BB67}"/>
                      </a:ext>
                    </a:extLst>
                  </p:cNvPr>
                  <p:cNvSpPr txBox="1">
                    <a:spLocks noRot="1" noChangeAspect="1" noMove="1" noResize="1" noEditPoints="1" noAdjustHandles="1" noChangeArrowheads="1" noChangeShapeType="1" noTextEdit="1"/>
                  </p:cNvSpPr>
                  <p:nvPr/>
                </p:nvSpPr>
                <p:spPr bwMode="auto">
                  <a:xfrm>
                    <a:off x="2955457" y="3728973"/>
                    <a:ext cx="851993" cy="771060"/>
                  </a:xfrm>
                  <a:prstGeom prst="rect">
                    <a:avLst/>
                  </a:prstGeom>
                  <a:blipFill>
                    <a:blip r:embed="rId12"/>
                    <a:stretch>
                      <a:fillRect t="-1587"/>
                    </a:stretch>
                  </a:blipFill>
                  <a:ln>
                    <a:noFill/>
                  </a:ln>
                  <a:effectLst/>
                </p:spPr>
                <p:txBody>
                  <a:bodyPr/>
                  <a:lstStyle/>
                  <a:p>
                    <a:r>
                      <a:rPr lang="en-US">
                        <a:noFill/>
                      </a:rPr>
                      <a:t> </a:t>
                    </a:r>
                  </a:p>
                </p:txBody>
              </p:sp>
            </mc:Fallback>
          </mc:AlternateContent>
          <p:cxnSp>
            <p:nvCxnSpPr>
              <p:cNvPr id="41" name="Straight Arrow Connector 40">
                <a:extLst>
                  <a:ext uri="{FF2B5EF4-FFF2-40B4-BE49-F238E27FC236}">
                    <a16:creationId xmlns:a16="http://schemas.microsoft.com/office/drawing/2014/main" id="{30395FBC-FA7E-675E-D6C2-3DAB0D814F9F}"/>
                  </a:ext>
                </a:extLst>
              </p:cNvPr>
              <p:cNvCxnSpPr>
                <a:cxnSpLocks/>
                <a:stCxn id="40" idx="1"/>
              </p:cNvCxnSpPr>
              <p:nvPr/>
            </p:nvCxnSpPr>
            <p:spPr bwMode="auto">
              <a:xfrm flipH="1" flipV="1">
                <a:off x="2608979" y="3395133"/>
                <a:ext cx="346478" cy="719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spTree>
    <p:extLst>
      <p:ext uri="{BB962C8B-B14F-4D97-AF65-F5344CB8AC3E}">
        <p14:creationId xmlns:p14="http://schemas.microsoft.com/office/powerpoint/2010/main" val="1184210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AE7F3C5F-6410-A190-7D66-8F4C6422EE4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40643" name="Rectangle 3">
                <a:extLst>
                  <a:ext uri="{FF2B5EF4-FFF2-40B4-BE49-F238E27FC236}">
                    <a16:creationId xmlns:a16="http://schemas.microsoft.com/office/drawing/2014/main" id="{B32C51B8-62F0-1598-360B-443F7B24F4E3}"/>
                  </a:ext>
                </a:extLst>
              </p:cNvPr>
              <p:cNvSpPr>
                <a:spLocks noGrp="1" noChangeArrowheads="1"/>
              </p:cNvSpPr>
              <p:nvPr>
                <p:ph type="body" idx="4294967295"/>
              </p:nvPr>
            </p:nvSpPr>
            <p:spPr>
              <a:xfrm>
                <a:off x="895350" y="1371600"/>
                <a:ext cx="9190038" cy="4724400"/>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m:rPr>
                              <m:sty m:val="p"/>
                            </m:rPr>
                            <a:rPr lang="en-US" altLang="en-US">
                              <a:latin typeface="Cambria Math" panose="02040503050406030204" pitchFamily="18" charset="0"/>
                            </a:rPr>
                            <m:t>t</m:t>
                          </m:r>
                        </m:e>
                        <m:sub>
                          <m:r>
                            <a:rPr lang="en-US" altLang="en-US">
                              <a:latin typeface="Cambria Math" panose="02040503050406030204" pitchFamily="18" charset="0"/>
                            </a:rPr>
                            <m:t>1</m:t>
                          </m:r>
                        </m:sub>
                      </m:sSub>
                      <m:r>
                        <a:rPr lang="en-US" altLang="en-US">
                          <a:latin typeface="Cambria Math" panose="02040503050406030204" pitchFamily="18" charset="0"/>
                        </a:rPr>
                        <m:t>=</m:t>
                      </m:r>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t</m:t>
                          </m:r>
                        </m:e>
                        <m:sub>
                          <m:r>
                            <m:rPr>
                              <m:sty m:val="p"/>
                            </m:rPr>
                            <a:rPr lang="en-US" altLang="en-US">
                              <a:latin typeface="Cambria Math" panose="02040503050406030204" pitchFamily="18" charset="0"/>
                            </a:rPr>
                            <m:t>d</m:t>
                          </m:r>
                          <m:r>
                            <a:rPr lang="en-US" altLang="en-US">
                              <a:latin typeface="Cambria Math" panose="02040503050406030204" pitchFamily="18" charset="0"/>
                            </a:rPr>
                            <m:t>12</m:t>
                          </m:r>
                        </m:sub>
                      </m:sSub>
                      <m:r>
                        <a:rPr lang="en-US" altLang="en-US">
                          <a:latin typeface="Cambria Math" panose="02040503050406030204" pitchFamily="18" charset="0"/>
                        </a:rPr>
                        <m:t>±</m:t>
                      </m:r>
                      <m:rad>
                        <m:radPr>
                          <m:degHide m:val="on"/>
                          <m:ctrlPr>
                            <a:rPr lang="en-US" altLang="en-US" i="1">
                              <a:latin typeface="Cambria Math" panose="02040503050406030204" pitchFamily="18" charset="0"/>
                            </a:rPr>
                          </m:ctrlPr>
                        </m:radPr>
                        <m:deg/>
                        <m:e>
                          <m:sSubSup>
                            <m:sSubSupPr>
                              <m:ctrlPr>
                                <a:rPr lang="en-US" altLang="en-US" i="1">
                                  <a:latin typeface="Cambria Math" panose="02040503050406030204" pitchFamily="18" charset="0"/>
                                </a:rPr>
                              </m:ctrlPr>
                            </m:sSubSupPr>
                            <m:e>
                              <m:r>
                                <m:rPr>
                                  <m:sty m:val="p"/>
                                </m:rPr>
                                <a:rPr lang="en-US" altLang="en-US">
                                  <a:latin typeface="Cambria Math" panose="02040503050406030204" pitchFamily="18" charset="0"/>
                                </a:rPr>
                                <m:t>t</m:t>
                              </m:r>
                            </m:e>
                            <m:sub>
                              <m:r>
                                <m:rPr>
                                  <m:sty m:val="p"/>
                                </m:rPr>
                                <a:rPr lang="en-US" altLang="en-US">
                                  <a:latin typeface="Cambria Math" panose="02040503050406030204" pitchFamily="18" charset="0"/>
                                </a:rPr>
                                <m:t>d</m:t>
                              </m:r>
                              <m:r>
                                <a:rPr lang="en-US" altLang="en-US">
                                  <a:latin typeface="Cambria Math" panose="02040503050406030204" pitchFamily="18" charset="0"/>
                                </a:rPr>
                                <m:t>12</m:t>
                              </m:r>
                            </m:sub>
                            <m:sup>
                              <m:r>
                                <a:rPr lang="en-US" altLang="en-US">
                                  <a:latin typeface="Cambria Math" panose="02040503050406030204" pitchFamily="18" charset="0"/>
                                </a:rPr>
                                <m:t>2</m:t>
                              </m:r>
                            </m:sup>
                          </m:sSubSup>
                          <m:r>
                            <a:rPr lang="en-US" altLang="en-US">
                              <a:latin typeface="Cambria Math" panose="02040503050406030204" pitchFamily="18" charset="0"/>
                            </a:rPr>
                            <m:t>+</m:t>
                          </m:r>
                          <m:f>
                            <m:fPr>
                              <m:ctrlPr>
                                <a:rPr lang="en-US" altLang="en-US" i="1">
                                  <a:latin typeface="Cambria Math" panose="02040503050406030204" pitchFamily="18" charset="0"/>
                                </a:rPr>
                              </m:ctrlPr>
                            </m:fPr>
                            <m:num>
                              <m:r>
                                <a:rPr lang="en-US" altLang="en-US">
                                  <a:latin typeface="Cambria Math" panose="02040503050406030204" pitchFamily="18" charset="0"/>
                                </a:rPr>
                                <m:t>2</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θ</m:t>
                                      </m:r>
                                    </m:e>
                                    <m:sub>
                                      <m:r>
                                        <a:rPr lang="en-US" altLang="en-US">
                                          <a:latin typeface="Cambria Math" panose="02040503050406030204" pitchFamily="18" charset="0"/>
                                        </a:rPr>
                                        <m:t>1</m:t>
                                      </m:r>
                                    </m:sub>
                                  </m:sSub>
                                  <m:r>
                                    <a:rPr lang="en-US" altLang="en-US">
                                      <a:latin typeface="Cambria Math" panose="02040503050406030204" pitchFamily="18" charset="0"/>
                                    </a:rPr>
                                    <m:t>−</m:t>
                                  </m:r>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θ</m:t>
                                      </m:r>
                                    </m:e>
                                    <m:sub>
                                      <m:r>
                                        <a:rPr lang="en-US" altLang="en-US">
                                          <a:latin typeface="Cambria Math" panose="02040503050406030204" pitchFamily="18" charset="0"/>
                                        </a:rPr>
                                        <m:t>2</m:t>
                                      </m:r>
                                    </m:sub>
                                  </m:sSub>
                                </m:e>
                              </m:d>
                            </m:num>
                            <m:den>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m:rPr>
                                          <m:sty m:val="p"/>
                                        </m:rPr>
                                        <a:rPr lang="en-US" altLang="en-US">
                                          <a:latin typeface="Cambria Math" panose="02040503050406030204" pitchFamily="18" charset="0"/>
                                        </a:rPr>
                                        <m:t>θ</m:t>
                                      </m:r>
                                    </m:e>
                                  </m:acc>
                                </m:e>
                                <m:sub>
                                  <m:r>
                                    <a:rPr lang="en-US" altLang="en-US">
                                      <a:latin typeface="Cambria Math" panose="02040503050406030204" pitchFamily="18" charset="0"/>
                                    </a:rPr>
                                    <m:t>1</m:t>
                                  </m:r>
                                </m:sub>
                              </m:sSub>
                            </m:den>
                          </m:f>
                        </m:e>
                      </m:rad>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Out of the two solution use the solution for </a:t>
                </a:r>
                <a14:m>
                  <m:oMath xmlns:m="http://schemas.openxmlformats.org/officeDocument/2006/math">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t</m:t>
                        </m:r>
                      </m:e>
                      <m:sub>
                        <m:r>
                          <a:rPr lang="en-US" altLang="en-US">
                            <a:latin typeface="Cambria Math" panose="02040503050406030204" pitchFamily="18" charset="0"/>
                          </a:rPr>
                          <m:t>1</m:t>
                        </m:r>
                      </m:sub>
                    </m:sSub>
                  </m:oMath>
                </a14:m>
                <a:r>
                  <a:rPr lang="en-US" altLang="en-US" dirty="0">
                    <a:latin typeface="Arial" panose="020B0604020202020204" pitchFamily="34" charset="0"/>
                  </a:rPr>
                  <a:t> including the minus sign (-)</a:t>
                </a:r>
              </a:p>
              <a:p>
                <a:pPr marL="0" indent="0">
                  <a:buNone/>
                </a:pPr>
                <a:r>
                  <a:rPr lang="en-US" altLang="en-US" dirty="0">
                    <a:latin typeface="Arial" panose="020B0604020202020204" pitchFamily="34" charset="0"/>
                  </a:rPr>
                  <a:t>Because</a:t>
                </a:r>
              </a:p>
              <a:p>
                <a:pPr marL="0" indent="0">
                  <a:buNone/>
                </a:pPr>
                <a:endParaRPr lang="en-US" altLang="en-US" dirty="0">
                  <a:latin typeface="Arial" panose="020B0604020202020204" pitchFamily="34" charset="0"/>
                </a:endParaRPr>
              </a:p>
              <a:p>
                <a:pPr marL="0" indent="0">
                  <a:buNone/>
                </a:pPr>
                <a:r>
                  <a:rPr lang="en-US" altLang="en-US" dirty="0"/>
                  <a:t>                                                                          </a:t>
                </a:r>
                <a14:m>
                  <m:oMath xmlns:m="http://schemas.openxmlformats.org/officeDocument/2006/math">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t</m:t>
                        </m:r>
                      </m:e>
                      <m:sub>
                        <m:r>
                          <a:rPr lang="en-US" altLang="en-US">
                            <a:latin typeface="Cambria Math" panose="02040503050406030204" pitchFamily="18" charset="0"/>
                          </a:rPr>
                          <m:t>1</m:t>
                        </m:r>
                      </m:sub>
                    </m:sSub>
                    <m:r>
                      <a:rPr lang="en-US" altLang="en-US">
                        <a:latin typeface="Cambria Math" panose="02040503050406030204" pitchFamily="18" charset="0"/>
                      </a:rPr>
                      <m:t>&lt;</m:t>
                    </m:r>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t</m:t>
                        </m:r>
                      </m:e>
                      <m:sub>
                        <m:r>
                          <m:rPr>
                            <m:sty m:val="p"/>
                          </m:rPr>
                          <a:rPr lang="en-US" altLang="en-US">
                            <a:latin typeface="Cambria Math" panose="02040503050406030204" pitchFamily="18" charset="0"/>
                          </a:rPr>
                          <m:t>d</m:t>
                        </m:r>
                        <m:r>
                          <a:rPr lang="en-US" altLang="en-US">
                            <a:latin typeface="Cambria Math" panose="02040503050406030204" pitchFamily="18" charset="0"/>
                          </a:rPr>
                          <m:t>12</m:t>
                        </m:r>
                      </m:sub>
                    </m:sSub>
                  </m:oMath>
                </a14:m>
                <a:r>
                  <a:rPr lang="en-US" altLang="en-US" dirty="0">
                    <a:latin typeface="Arial" panose="020B0604020202020204" pitchFamily="34" charset="0"/>
                  </a:rPr>
                  <a:t> </a:t>
                </a: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The time duration of the liner interpolation is than calculated as </a:t>
                </a: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𝑑</m:t>
                          </m:r>
                          <m:r>
                            <a:rPr lang="en-US" altLang="en-US" i="1">
                              <a:latin typeface="Cambria Math" panose="02040503050406030204" pitchFamily="18" charset="0"/>
                            </a:rPr>
                            <m:t>1</m:t>
                          </m:r>
                          <m:r>
                            <a:rPr lang="en-US" altLang="en-US" b="0" i="1" smtClean="0">
                              <a:latin typeface="Cambria Math" panose="02040503050406030204" pitchFamily="18" charset="0"/>
                            </a:rPr>
                            <m:t>2</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2</m:t>
                          </m:r>
                        </m:sub>
                      </m:sSub>
                    </m:oMath>
                  </m:oMathPara>
                </a14:m>
                <a:endParaRPr lang="en-US" altLang="en-US" dirty="0">
                  <a:latin typeface="Arial" panose="020B0604020202020204" pitchFamily="34" charset="0"/>
                </a:endParaRPr>
              </a:p>
            </p:txBody>
          </p:sp>
        </mc:Choice>
        <mc:Fallback xmlns="">
          <p:sp>
            <p:nvSpPr>
              <p:cNvPr id="240643" name="Rectangle 3">
                <a:extLst>
                  <a:ext uri="{FF2B5EF4-FFF2-40B4-BE49-F238E27FC236}">
                    <a16:creationId xmlns:a16="http://schemas.microsoft.com/office/drawing/2014/main" id="{B32C51B8-62F0-1598-360B-443F7B24F4E3}"/>
                  </a:ext>
                </a:extLst>
              </p:cNvPr>
              <p:cNvSpPr>
                <a:spLocks noGrp="1" noRot="1" noChangeAspect="1" noMove="1" noResize="1" noEditPoints="1" noAdjustHandles="1" noChangeArrowheads="1" noChangeShapeType="1" noTextEdit="1"/>
              </p:cNvSpPr>
              <p:nvPr>
                <p:ph type="body" idx="4294967295"/>
              </p:nvPr>
            </p:nvSpPr>
            <p:spPr>
              <a:xfrm>
                <a:off x="895350" y="1371600"/>
                <a:ext cx="9190038" cy="4724400"/>
              </a:xfrm>
              <a:blipFill>
                <a:blip r:embed="rId3"/>
                <a:stretch>
                  <a:fillRect l="-398"/>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C13ED2AE-CD80-2EF8-DE20-F5FD985D19F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1" name="Oval 20">
            <a:extLst>
              <a:ext uri="{FF2B5EF4-FFF2-40B4-BE49-F238E27FC236}">
                <a16:creationId xmlns:a16="http://schemas.microsoft.com/office/drawing/2014/main" id="{ECBD957A-CD68-210C-E18C-832F20E9C23A}"/>
              </a:ext>
            </a:extLst>
          </p:cNvPr>
          <p:cNvSpPr/>
          <p:nvPr/>
        </p:nvSpPr>
        <p:spPr bwMode="auto">
          <a:xfrm>
            <a:off x="708708"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p:sp>
        <p:nvSpPr>
          <p:cNvPr id="2" name="Rectangle 1"/>
          <p:cNvSpPr/>
          <p:nvPr/>
        </p:nvSpPr>
        <p:spPr bwMode="auto">
          <a:xfrm>
            <a:off x="4931861" y="1846498"/>
            <a:ext cx="206477" cy="18288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3" name="Group 2">
            <a:extLst>
              <a:ext uri="{FF2B5EF4-FFF2-40B4-BE49-F238E27FC236}">
                <a16:creationId xmlns:a16="http://schemas.microsoft.com/office/drawing/2014/main" id="{4A858957-B36B-EAD6-694C-0C79E5207120}"/>
              </a:ext>
            </a:extLst>
          </p:cNvPr>
          <p:cNvGrpSpPr/>
          <p:nvPr/>
        </p:nvGrpSpPr>
        <p:grpSpPr>
          <a:xfrm>
            <a:off x="7639962" y="1672842"/>
            <a:ext cx="3413265" cy="3909802"/>
            <a:chOff x="394185" y="1655480"/>
            <a:chExt cx="3413265" cy="3909802"/>
          </a:xfrm>
        </p:grpSpPr>
        <p:sp>
          <p:nvSpPr>
            <p:cNvPr id="4" name="Arc 3">
              <a:extLst>
                <a:ext uri="{FF2B5EF4-FFF2-40B4-BE49-F238E27FC236}">
                  <a16:creationId xmlns:a16="http://schemas.microsoft.com/office/drawing/2014/main" id="{94E47C0B-A8F2-6C96-5040-0F92332DE470}"/>
                </a:ext>
              </a:extLst>
            </p:cNvPr>
            <p:cNvSpPr/>
            <p:nvPr/>
          </p:nvSpPr>
          <p:spPr bwMode="auto">
            <a:xfrm>
              <a:off x="394185" y="1985206"/>
              <a:ext cx="2120020" cy="2258538"/>
            </a:xfrm>
            <a:prstGeom prst="arc">
              <a:avLst>
                <a:gd name="adj1" fmla="val 1208160"/>
                <a:gd name="adj2" fmla="val 488988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5" name="Group 4">
              <a:extLst>
                <a:ext uri="{FF2B5EF4-FFF2-40B4-BE49-F238E27FC236}">
                  <a16:creationId xmlns:a16="http://schemas.microsoft.com/office/drawing/2014/main" id="{F046A7D9-E1F0-F959-4799-52EA588D60D1}"/>
                </a:ext>
              </a:extLst>
            </p:cNvPr>
            <p:cNvGrpSpPr/>
            <p:nvPr/>
          </p:nvGrpSpPr>
          <p:grpSpPr>
            <a:xfrm>
              <a:off x="1197981" y="1655480"/>
              <a:ext cx="2609469" cy="3909802"/>
              <a:chOff x="1197981" y="1655480"/>
              <a:chExt cx="2609469" cy="3909802"/>
            </a:xfrm>
          </p:grpSpPr>
          <p:cxnSp>
            <p:nvCxnSpPr>
              <p:cNvPr id="6" name="Straight Connector 5">
                <a:extLst>
                  <a:ext uri="{FF2B5EF4-FFF2-40B4-BE49-F238E27FC236}">
                    <a16:creationId xmlns:a16="http://schemas.microsoft.com/office/drawing/2014/main" id="{A4C21D52-709C-A85C-9C78-F59E64701B17}"/>
                  </a:ext>
                </a:extLst>
              </p:cNvPr>
              <p:cNvCxnSpPr>
                <a:cxnSpLocks/>
                <a:stCxn id="11" idx="2"/>
              </p:cNvCxnSpPr>
              <p:nvPr/>
            </p:nvCxnSpPr>
            <p:spPr bwMode="auto">
              <a:xfrm flipV="1">
                <a:off x="1553096" y="4243750"/>
                <a:ext cx="510170" cy="97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2D60B008-A2DB-7823-8278-739388D7DFD0}"/>
                  </a:ext>
                </a:extLst>
              </p:cNvPr>
              <p:cNvCxnSpPr>
                <a:cxnSpLocks/>
              </p:cNvCxnSpPr>
              <p:nvPr/>
            </p:nvCxnSpPr>
            <p:spPr bwMode="auto">
              <a:xfrm flipV="1">
                <a:off x="2063266" y="2801812"/>
                <a:ext cx="785446" cy="1441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4F592C09-C338-188C-35E5-3D14DBAD23CE}"/>
                  </a:ext>
                </a:extLst>
              </p:cNvPr>
              <p:cNvCxnSpPr>
                <a:cxnSpLocks/>
              </p:cNvCxnSpPr>
              <p:nvPr/>
            </p:nvCxnSpPr>
            <p:spPr bwMode="auto">
              <a:xfrm>
                <a:off x="2848712" y="2801812"/>
                <a:ext cx="545124" cy="65649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Oval 9">
                <a:extLst>
                  <a:ext uri="{FF2B5EF4-FFF2-40B4-BE49-F238E27FC236}">
                    <a16:creationId xmlns:a16="http://schemas.microsoft.com/office/drawing/2014/main" id="{41D0423B-B9B2-327E-F9C3-46E690BA5349}"/>
                  </a:ext>
                </a:extLst>
              </p:cNvPr>
              <p:cNvSpPr/>
              <p:nvPr/>
            </p:nvSpPr>
            <p:spPr bwMode="auto">
              <a:xfrm>
                <a:off x="2015623" y="42044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Oval 10">
                <a:extLst>
                  <a:ext uri="{FF2B5EF4-FFF2-40B4-BE49-F238E27FC236}">
                    <a16:creationId xmlns:a16="http://schemas.microsoft.com/office/drawing/2014/main" id="{EB29737C-8263-0286-AA27-D7041DB2DDF3}"/>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Oval 11">
                <a:extLst>
                  <a:ext uri="{FF2B5EF4-FFF2-40B4-BE49-F238E27FC236}">
                    <a16:creationId xmlns:a16="http://schemas.microsoft.com/office/drawing/2014/main" id="{3A2288E5-75AF-9409-D6E4-0AC1313FDCE5}"/>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3" name="Oval 12">
                <a:extLst>
                  <a:ext uri="{FF2B5EF4-FFF2-40B4-BE49-F238E27FC236}">
                    <a16:creationId xmlns:a16="http://schemas.microsoft.com/office/drawing/2014/main" id="{FAB34E71-7ACF-B562-C3AE-244CD1EC8023}"/>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4" name="Straight Connector 13">
                <a:extLst>
                  <a:ext uri="{FF2B5EF4-FFF2-40B4-BE49-F238E27FC236}">
                    <a16:creationId xmlns:a16="http://schemas.microsoft.com/office/drawing/2014/main" id="{4F010BDA-C96B-D1E7-7A24-308BACA8E8BA}"/>
                  </a:ext>
                </a:extLst>
              </p:cNvPr>
              <p:cNvCxnSpPr>
                <a:cxnSpLocks/>
              </p:cNvCxnSpPr>
              <p:nvPr/>
            </p:nvCxnSpPr>
            <p:spPr bwMode="auto">
              <a:xfrm flipV="1">
                <a:off x="2471977" y="3217989"/>
                <a:ext cx="153672" cy="261169"/>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22EDDAAC-2D7E-FD07-36DB-E7851311A590}"/>
                  </a:ext>
                </a:extLst>
              </p:cNvPr>
              <p:cNvCxnSpPr>
                <a:cxnSpLocks/>
              </p:cNvCxnSpPr>
              <p:nvPr/>
            </p:nvCxnSpPr>
            <p:spPr bwMode="auto">
              <a:xfrm>
                <a:off x="3161218" y="3180730"/>
                <a:ext cx="139629" cy="159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16" name="Arc 15">
                <a:extLst>
                  <a:ext uri="{FF2B5EF4-FFF2-40B4-BE49-F238E27FC236}">
                    <a16:creationId xmlns:a16="http://schemas.microsoft.com/office/drawing/2014/main" id="{8BE236D0-5F94-C7F7-BF05-4E5C4620DD49}"/>
                  </a:ext>
                </a:extLst>
              </p:cNvPr>
              <p:cNvSpPr/>
              <p:nvPr/>
            </p:nvSpPr>
            <p:spPr bwMode="auto">
              <a:xfrm>
                <a:off x="2518312" y="2989229"/>
                <a:ext cx="753074" cy="1620500"/>
              </a:xfrm>
              <a:prstGeom prst="arc">
                <a:avLst>
                  <a:gd name="adj1" fmla="val 14743028"/>
                  <a:gd name="adj2" fmla="val 1758732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7" name="Straight Connector 16">
                <a:extLst>
                  <a:ext uri="{FF2B5EF4-FFF2-40B4-BE49-F238E27FC236}">
                    <a16:creationId xmlns:a16="http://schemas.microsoft.com/office/drawing/2014/main" id="{6BD9721C-114E-A0E5-1658-BA373809735D}"/>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2161E2C7-A66B-4B0A-D3D8-099A4166C010}"/>
                  </a:ext>
                </a:extLst>
              </p:cNvPr>
              <p:cNvCxnSpPr>
                <a:cxnSpLocks/>
                <a:stCxn id="11"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9" name="Straight Arrow Connector 18">
                <a:extLst>
                  <a:ext uri="{FF2B5EF4-FFF2-40B4-BE49-F238E27FC236}">
                    <a16:creationId xmlns:a16="http://schemas.microsoft.com/office/drawing/2014/main" id="{8049DF6C-0F8C-C0C2-7AB8-8E055E07C724}"/>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0" name="Object 3">
                    <a:extLst>
                      <a:ext uri="{FF2B5EF4-FFF2-40B4-BE49-F238E27FC236}">
                        <a16:creationId xmlns:a16="http://schemas.microsoft.com/office/drawing/2014/main" id="{F98BCBC0-6578-367F-04E8-0D4D6FBF383A}"/>
                      </a:ext>
                    </a:extLst>
                  </p:cNvPr>
                  <p:cNvSpPr txBox="1"/>
                  <p:nvPr/>
                </p:nvSpPr>
                <p:spPr bwMode="auto">
                  <a:xfrm>
                    <a:off x="1904580" y="4864692"/>
                    <a:ext cx="330581" cy="3088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0" name="Object 3">
                    <a:extLst>
                      <a:ext uri="{FF2B5EF4-FFF2-40B4-BE49-F238E27FC236}">
                        <a16:creationId xmlns:a16="http://schemas.microsoft.com/office/drawing/2014/main" id="{F98BCBC0-6578-367F-04E8-0D4D6FBF383A}"/>
                      </a:ext>
                    </a:extLst>
                  </p:cNvPr>
                  <p:cNvSpPr txBox="1">
                    <a:spLocks noRot="1" noChangeAspect="1" noMove="1" noResize="1" noEditPoints="1" noAdjustHandles="1" noChangeArrowheads="1" noChangeShapeType="1" noTextEdit="1"/>
                  </p:cNvSpPr>
                  <p:nvPr/>
                </p:nvSpPr>
                <p:spPr bwMode="auto">
                  <a:xfrm>
                    <a:off x="1904580" y="4864692"/>
                    <a:ext cx="330581" cy="308895"/>
                  </a:xfrm>
                  <a:prstGeom prst="rect">
                    <a:avLst/>
                  </a:prstGeom>
                  <a:blipFill>
                    <a:blip r:embed="rId4"/>
                    <a:stretch>
                      <a:fillRect/>
                    </a:stretch>
                  </a:blipFill>
                  <a:ln>
                    <a:noFill/>
                  </a:ln>
                  <a:effectLst/>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842B8F6E-331F-74E7-500C-292072EEBB79}"/>
                  </a:ext>
                </a:extLst>
              </p:cNvPr>
              <p:cNvCxnSpPr>
                <a:cxnSpLocks/>
              </p:cNvCxnSpPr>
              <p:nvPr/>
            </p:nvCxnSpPr>
            <p:spPr bwMode="auto">
              <a:xfrm>
                <a:off x="2500238" y="3468249"/>
                <a:ext cx="0" cy="1698122"/>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4" name="Object 3">
                    <a:extLst>
                      <a:ext uri="{FF2B5EF4-FFF2-40B4-BE49-F238E27FC236}">
                        <a16:creationId xmlns:a16="http://schemas.microsoft.com/office/drawing/2014/main" id="{299A5235-B60F-2E96-D050-80622BB1BB41}"/>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4" name="Object 3">
                    <a:extLst>
                      <a:ext uri="{FF2B5EF4-FFF2-40B4-BE49-F238E27FC236}">
                        <a16:creationId xmlns:a16="http://schemas.microsoft.com/office/drawing/2014/main" id="{299A5235-B60F-2E96-D050-80622BB1BB41}"/>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Object 3">
                    <a:extLst>
                      <a:ext uri="{FF2B5EF4-FFF2-40B4-BE49-F238E27FC236}">
                        <a16:creationId xmlns:a16="http://schemas.microsoft.com/office/drawing/2014/main" id="{E3A13214-DA55-1F15-5BA2-E230B3E4BB29}"/>
                      </a:ext>
                    </a:extLst>
                  </p:cNvPr>
                  <p:cNvSpPr txBox="1"/>
                  <p:nvPr/>
                </p:nvSpPr>
                <p:spPr bwMode="auto">
                  <a:xfrm>
                    <a:off x="2031293" y="1655480"/>
                    <a:ext cx="863556" cy="43793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r>
                                <a:rPr lang="en-US" sz="1200" b="0" i="1" smtClean="0">
                                  <a:solidFill>
                                    <a:schemeClr val="tx1"/>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a:solidFill>
                                            <a:schemeClr val="accent1">
                                              <a:lumMod val="50000"/>
                                            </a:schemeClr>
                                          </a:solidFill>
                                          <a:latin typeface="Cambria Math" panose="02040503050406030204" pitchFamily="18" charset="0"/>
                                        </a:rPr>
                                        <m:t>𝟐</m:t>
                                      </m:r>
                                    </m:den>
                                  </m:f>
                                </m:e>
                                <m:sub>
                                  <m:r>
                                    <a:rPr lang="en-US" sz="1200" i="1">
                                      <a:solidFill>
                                        <a:srgbClr val="000000"/>
                                      </a:solidFill>
                                      <a:latin typeface="Cambria Math" panose="02040503050406030204" pitchFamily="18" charset="0"/>
                                    </a:rPr>
                                    <m:t> </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5" name="Object 3">
                    <a:extLst>
                      <a:ext uri="{FF2B5EF4-FFF2-40B4-BE49-F238E27FC236}">
                        <a16:creationId xmlns:a16="http://schemas.microsoft.com/office/drawing/2014/main" id="{E3A13214-DA55-1F15-5BA2-E230B3E4BB29}"/>
                      </a:ext>
                    </a:extLst>
                  </p:cNvPr>
                  <p:cNvSpPr txBox="1">
                    <a:spLocks noRot="1" noChangeAspect="1" noMove="1" noResize="1" noEditPoints="1" noAdjustHandles="1" noChangeArrowheads="1" noChangeShapeType="1" noTextEdit="1"/>
                  </p:cNvSpPr>
                  <p:nvPr/>
                </p:nvSpPr>
                <p:spPr bwMode="auto">
                  <a:xfrm>
                    <a:off x="2031293" y="1655480"/>
                    <a:ext cx="863556" cy="437938"/>
                  </a:xfrm>
                  <a:prstGeom prst="rect">
                    <a:avLst/>
                  </a:prstGeom>
                  <a:blipFill>
                    <a:blip r:embed="rId6"/>
                    <a:stretch>
                      <a:fillRect b="-2778"/>
                    </a:stretch>
                  </a:blipFill>
                  <a:ln>
                    <a:noFill/>
                  </a:ln>
                  <a:effectLst/>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EA5C9D32-B9B3-9E41-EB7C-BDC4BFDB3D01}"/>
                  </a:ext>
                </a:extLst>
              </p:cNvPr>
              <p:cNvCxnSpPr>
                <a:cxnSpLocks/>
              </p:cNvCxnSpPr>
              <p:nvPr/>
            </p:nvCxnSpPr>
            <p:spPr bwMode="auto">
              <a:xfrm>
                <a:off x="1586828" y="5119232"/>
                <a:ext cx="91341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7" name="Straight Connector 26">
                <a:extLst>
                  <a:ext uri="{FF2B5EF4-FFF2-40B4-BE49-F238E27FC236}">
                    <a16:creationId xmlns:a16="http://schemas.microsoft.com/office/drawing/2014/main" id="{3EA4AB64-9E36-6A85-1D29-8C1909F20BB6}"/>
                  </a:ext>
                </a:extLst>
              </p:cNvPr>
              <p:cNvCxnSpPr>
                <a:cxnSpLocks/>
                <a:stCxn id="10" idx="4"/>
              </p:cNvCxnSpPr>
              <p:nvPr/>
            </p:nvCxnSpPr>
            <p:spPr bwMode="auto">
              <a:xfrm>
                <a:off x="2054878" y="4283004"/>
                <a:ext cx="8388" cy="50864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8" name="Straight Arrow Connector 27">
                <a:extLst>
                  <a:ext uri="{FF2B5EF4-FFF2-40B4-BE49-F238E27FC236}">
                    <a16:creationId xmlns:a16="http://schemas.microsoft.com/office/drawing/2014/main" id="{14D06292-077E-9991-7AC1-0E61596F5112}"/>
                  </a:ext>
                </a:extLst>
              </p:cNvPr>
              <p:cNvCxnSpPr>
                <a:cxnSpLocks/>
              </p:cNvCxnSpPr>
              <p:nvPr/>
            </p:nvCxnSpPr>
            <p:spPr bwMode="auto">
              <a:xfrm>
                <a:off x="1586827" y="4735229"/>
                <a:ext cx="46805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9" name="Straight Arrow Connector 28">
                <a:extLst>
                  <a:ext uri="{FF2B5EF4-FFF2-40B4-BE49-F238E27FC236}">
                    <a16:creationId xmlns:a16="http://schemas.microsoft.com/office/drawing/2014/main" id="{021E01AE-912C-F09E-35CB-AEBDBAE27EA2}"/>
                  </a:ext>
                </a:extLst>
              </p:cNvPr>
              <p:cNvCxnSpPr>
                <a:cxnSpLocks/>
              </p:cNvCxnSpPr>
              <p:nvPr/>
            </p:nvCxnSpPr>
            <p:spPr bwMode="auto">
              <a:xfrm>
                <a:off x="2063266" y="4735229"/>
                <a:ext cx="40871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0" name="Object 3">
                    <a:extLst>
                      <a:ext uri="{FF2B5EF4-FFF2-40B4-BE49-F238E27FC236}">
                        <a16:creationId xmlns:a16="http://schemas.microsoft.com/office/drawing/2014/main" id="{DD9B0DB7-436F-5BA9-FCAE-1D14F00E63FF}"/>
                      </a:ext>
                    </a:extLst>
                  </p:cNvPr>
                  <p:cNvSpPr txBox="1"/>
                  <p:nvPr/>
                </p:nvSpPr>
                <p:spPr bwMode="auto">
                  <a:xfrm>
                    <a:off x="1700480" y="4309402"/>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0" name="Object 3">
                    <a:extLst>
                      <a:ext uri="{FF2B5EF4-FFF2-40B4-BE49-F238E27FC236}">
                        <a16:creationId xmlns:a16="http://schemas.microsoft.com/office/drawing/2014/main" id="{DD9B0DB7-436F-5BA9-FCAE-1D14F00E63FF}"/>
                      </a:ext>
                    </a:extLst>
                  </p:cNvPr>
                  <p:cNvSpPr txBox="1">
                    <a:spLocks noRot="1" noChangeAspect="1" noMove="1" noResize="1" noEditPoints="1" noAdjustHandles="1" noChangeArrowheads="1" noChangeShapeType="1" noTextEdit="1"/>
                  </p:cNvSpPr>
                  <p:nvPr/>
                </p:nvSpPr>
                <p:spPr bwMode="auto">
                  <a:xfrm>
                    <a:off x="1700480" y="4309402"/>
                    <a:ext cx="476633" cy="522820"/>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Object 3">
                    <a:extLst>
                      <a:ext uri="{FF2B5EF4-FFF2-40B4-BE49-F238E27FC236}">
                        <a16:creationId xmlns:a16="http://schemas.microsoft.com/office/drawing/2014/main" id="{B0B1DF6C-7CDB-0E1F-3A34-FF0BDA224813}"/>
                      </a:ext>
                    </a:extLst>
                  </p:cNvPr>
                  <p:cNvSpPr txBox="1"/>
                  <p:nvPr/>
                </p:nvSpPr>
                <p:spPr bwMode="auto">
                  <a:xfrm>
                    <a:off x="2121106" y="4311595"/>
                    <a:ext cx="478926" cy="45205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1" name="Object 3">
                    <a:extLst>
                      <a:ext uri="{FF2B5EF4-FFF2-40B4-BE49-F238E27FC236}">
                        <a16:creationId xmlns:a16="http://schemas.microsoft.com/office/drawing/2014/main" id="{B0B1DF6C-7CDB-0E1F-3A34-FF0BDA224813}"/>
                      </a:ext>
                    </a:extLst>
                  </p:cNvPr>
                  <p:cNvSpPr txBox="1">
                    <a:spLocks noRot="1" noChangeAspect="1" noMove="1" noResize="1" noEditPoints="1" noAdjustHandles="1" noChangeArrowheads="1" noChangeShapeType="1" noTextEdit="1"/>
                  </p:cNvSpPr>
                  <p:nvPr/>
                </p:nvSpPr>
                <p:spPr bwMode="auto">
                  <a:xfrm>
                    <a:off x="2121106" y="4311595"/>
                    <a:ext cx="478926" cy="452058"/>
                  </a:xfrm>
                  <a:prstGeom prst="rect">
                    <a:avLst/>
                  </a:prstGeom>
                  <a:blipFill>
                    <a:blip r:embed="rId8"/>
                    <a:stretch>
                      <a:fillRect/>
                    </a:stretch>
                  </a:blipFill>
                  <a:ln>
                    <a:noFill/>
                  </a:ln>
                  <a:effectLst/>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D65DE9A3-D2F7-88F7-FF23-A749574EB8F5}"/>
                  </a:ext>
                </a:extLst>
              </p:cNvPr>
              <p:cNvCxnSpPr>
                <a:cxnSpLocks/>
              </p:cNvCxnSpPr>
              <p:nvPr/>
            </p:nvCxnSpPr>
            <p:spPr bwMode="auto">
              <a:xfrm>
                <a:off x="2014340" y="1970939"/>
                <a:ext cx="39727" cy="224782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6D745093-06BB-29CB-D613-E47ECB7E4BFF}"/>
                  </a:ext>
                </a:extLst>
              </p:cNvPr>
              <p:cNvCxnSpPr>
                <a:cxnSpLocks/>
                <a:endCxn id="12" idx="4"/>
              </p:cNvCxnSpPr>
              <p:nvPr/>
            </p:nvCxnSpPr>
            <p:spPr bwMode="auto">
              <a:xfrm>
                <a:off x="2846220" y="1964223"/>
                <a:ext cx="10881" cy="8897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Arrow Connector 33">
                <a:extLst>
                  <a:ext uri="{FF2B5EF4-FFF2-40B4-BE49-F238E27FC236}">
                    <a16:creationId xmlns:a16="http://schemas.microsoft.com/office/drawing/2014/main" id="{41A20954-EDFC-2A4C-32A8-DF4E21F07DE1}"/>
                  </a:ext>
                </a:extLst>
              </p:cNvPr>
              <p:cNvCxnSpPr>
                <a:cxnSpLocks/>
              </p:cNvCxnSpPr>
              <p:nvPr/>
            </p:nvCxnSpPr>
            <p:spPr bwMode="auto">
              <a:xfrm>
                <a:off x="2014340" y="2068103"/>
                <a:ext cx="823988"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cxnSp>
            <p:nvCxnSpPr>
              <p:cNvPr id="35" name="Straight Connector 34">
                <a:extLst>
                  <a:ext uri="{FF2B5EF4-FFF2-40B4-BE49-F238E27FC236}">
                    <a16:creationId xmlns:a16="http://schemas.microsoft.com/office/drawing/2014/main" id="{E2906410-F6D2-B489-6B40-3C714C62A22F}"/>
                  </a:ext>
                </a:extLst>
              </p:cNvPr>
              <p:cNvCxnSpPr>
                <a:cxnSpLocks/>
              </p:cNvCxnSpPr>
              <p:nvPr/>
            </p:nvCxnSpPr>
            <p:spPr bwMode="auto">
              <a:xfrm>
                <a:off x="2439083" y="2714175"/>
                <a:ext cx="27287" cy="765319"/>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CFC163F2-968A-D16B-B655-3F25BAB826D6}"/>
                  </a:ext>
                </a:extLst>
              </p:cNvPr>
              <p:cNvCxnSpPr>
                <a:cxnSpLocks/>
              </p:cNvCxnSpPr>
              <p:nvPr/>
            </p:nvCxnSpPr>
            <p:spPr bwMode="auto">
              <a:xfrm>
                <a:off x="2608979" y="2720950"/>
                <a:ext cx="16480" cy="49776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37" name="Straight Arrow Connector 36">
                <a:extLst>
                  <a:ext uri="{FF2B5EF4-FFF2-40B4-BE49-F238E27FC236}">
                    <a16:creationId xmlns:a16="http://schemas.microsoft.com/office/drawing/2014/main" id="{E23C8041-E2CA-275C-D6B9-F41C9195563E}"/>
                  </a:ext>
                </a:extLst>
              </p:cNvPr>
              <p:cNvCxnSpPr>
                <a:cxnSpLocks/>
              </p:cNvCxnSpPr>
              <p:nvPr/>
            </p:nvCxnSpPr>
            <p:spPr bwMode="auto">
              <a:xfrm>
                <a:off x="2441330" y="2775428"/>
                <a:ext cx="175889"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8" name="Object 3">
                    <a:extLst>
                      <a:ext uri="{FF2B5EF4-FFF2-40B4-BE49-F238E27FC236}">
                        <a16:creationId xmlns:a16="http://schemas.microsoft.com/office/drawing/2014/main" id="{3C24C7E0-5938-366D-F22A-28FFCCFF8D63}"/>
                      </a:ext>
                    </a:extLst>
                  </p:cNvPr>
                  <p:cNvSpPr txBox="1"/>
                  <p:nvPr/>
                </p:nvSpPr>
                <p:spPr bwMode="auto">
                  <a:xfrm>
                    <a:off x="2344239" y="2422479"/>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8" name="Object 3">
                    <a:extLst>
                      <a:ext uri="{FF2B5EF4-FFF2-40B4-BE49-F238E27FC236}">
                        <a16:creationId xmlns:a16="http://schemas.microsoft.com/office/drawing/2014/main" id="{3C24C7E0-5938-366D-F22A-28FFCCFF8D63}"/>
                      </a:ext>
                    </a:extLst>
                  </p:cNvPr>
                  <p:cNvSpPr txBox="1">
                    <a:spLocks noRot="1" noChangeAspect="1" noMove="1" noResize="1" noEditPoints="1" noAdjustHandles="1" noChangeArrowheads="1" noChangeShapeType="1" noTextEdit="1"/>
                  </p:cNvSpPr>
                  <p:nvPr/>
                </p:nvSpPr>
                <p:spPr bwMode="auto">
                  <a:xfrm>
                    <a:off x="2344239" y="2422479"/>
                    <a:ext cx="402392" cy="384175"/>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Object 3">
                    <a:extLst>
                      <a:ext uri="{FF2B5EF4-FFF2-40B4-BE49-F238E27FC236}">
                        <a16:creationId xmlns:a16="http://schemas.microsoft.com/office/drawing/2014/main" id="{34C60A09-D2A5-DD9F-0C59-D8DF2AA8439D}"/>
                      </a:ext>
                    </a:extLst>
                  </p:cNvPr>
                  <p:cNvSpPr txBox="1"/>
                  <p:nvPr/>
                </p:nvSpPr>
                <p:spPr bwMode="auto">
                  <a:xfrm>
                    <a:off x="1197981" y="4092269"/>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9" name="Object 3">
                    <a:extLst>
                      <a:ext uri="{FF2B5EF4-FFF2-40B4-BE49-F238E27FC236}">
                        <a16:creationId xmlns:a16="http://schemas.microsoft.com/office/drawing/2014/main" id="{34C60A09-D2A5-DD9F-0C59-D8DF2AA8439D}"/>
                      </a:ext>
                    </a:extLst>
                  </p:cNvPr>
                  <p:cNvSpPr txBox="1">
                    <a:spLocks noRot="1" noChangeAspect="1" noMove="1" noResize="1" noEditPoints="1" noAdjustHandles="1" noChangeArrowheads="1" noChangeShapeType="1" noTextEdit="1"/>
                  </p:cNvSpPr>
                  <p:nvPr/>
                </p:nvSpPr>
                <p:spPr bwMode="auto">
                  <a:xfrm>
                    <a:off x="1197981" y="4092269"/>
                    <a:ext cx="330659" cy="322500"/>
                  </a:xfrm>
                  <a:prstGeom prst="rect">
                    <a:avLst/>
                  </a:prstGeom>
                  <a:blipFill>
                    <a:blip r:embed="rId1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Object 3">
                    <a:extLst>
                      <a:ext uri="{FF2B5EF4-FFF2-40B4-BE49-F238E27FC236}">
                        <a16:creationId xmlns:a16="http://schemas.microsoft.com/office/drawing/2014/main" id="{1E5CD32A-3EFC-35BA-3836-F48E5D9DE6EA}"/>
                      </a:ext>
                    </a:extLst>
                  </p:cNvPr>
                  <p:cNvSpPr txBox="1"/>
                  <p:nvPr/>
                </p:nvSpPr>
                <p:spPr bwMode="auto">
                  <a:xfrm>
                    <a:off x="2921663" y="2552925"/>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0" name="Object 3">
                    <a:extLst>
                      <a:ext uri="{FF2B5EF4-FFF2-40B4-BE49-F238E27FC236}">
                        <a16:creationId xmlns:a16="http://schemas.microsoft.com/office/drawing/2014/main" id="{1E5CD32A-3EFC-35BA-3836-F48E5D9DE6EA}"/>
                      </a:ext>
                    </a:extLst>
                  </p:cNvPr>
                  <p:cNvSpPr txBox="1">
                    <a:spLocks noRot="1" noChangeAspect="1" noMove="1" noResize="1" noEditPoints="1" noAdjustHandles="1" noChangeArrowheads="1" noChangeShapeType="1" noTextEdit="1"/>
                  </p:cNvSpPr>
                  <p:nvPr/>
                </p:nvSpPr>
                <p:spPr bwMode="auto">
                  <a:xfrm>
                    <a:off x="2921663" y="2552925"/>
                    <a:ext cx="330659" cy="322500"/>
                  </a:xfrm>
                  <a:prstGeom prst="rect">
                    <a:avLst/>
                  </a:prstGeom>
                  <a:blipFill>
                    <a:blip r:embed="rId1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Object 3">
                    <a:extLst>
                      <a:ext uri="{FF2B5EF4-FFF2-40B4-BE49-F238E27FC236}">
                        <a16:creationId xmlns:a16="http://schemas.microsoft.com/office/drawing/2014/main" id="{35570A80-838F-55CA-E5F9-A8982E231CC3}"/>
                      </a:ext>
                    </a:extLst>
                  </p:cNvPr>
                  <p:cNvSpPr txBox="1"/>
                  <p:nvPr/>
                </p:nvSpPr>
                <p:spPr bwMode="auto">
                  <a:xfrm>
                    <a:off x="2955457" y="372897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𝟏𝟐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1" name="Object 3">
                    <a:extLst>
                      <a:ext uri="{FF2B5EF4-FFF2-40B4-BE49-F238E27FC236}">
                        <a16:creationId xmlns:a16="http://schemas.microsoft.com/office/drawing/2014/main" id="{35570A80-838F-55CA-E5F9-A8982E231CC3}"/>
                      </a:ext>
                    </a:extLst>
                  </p:cNvPr>
                  <p:cNvSpPr txBox="1">
                    <a:spLocks noRot="1" noChangeAspect="1" noMove="1" noResize="1" noEditPoints="1" noAdjustHandles="1" noChangeArrowheads="1" noChangeShapeType="1" noTextEdit="1"/>
                  </p:cNvSpPr>
                  <p:nvPr/>
                </p:nvSpPr>
                <p:spPr bwMode="auto">
                  <a:xfrm>
                    <a:off x="2955457" y="3728973"/>
                    <a:ext cx="851993" cy="771060"/>
                  </a:xfrm>
                  <a:prstGeom prst="rect">
                    <a:avLst/>
                  </a:prstGeom>
                  <a:blipFill>
                    <a:blip r:embed="rId12"/>
                    <a:stretch>
                      <a:fillRect t="-1587"/>
                    </a:stretch>
                  </a:blipFill>
                  <a:ln>
                    <a:noFill/>
                  </a:ln>
                  <a:effectLst/>
                </p:spPr>
                <p:txBody>
                  <a:bodyPr/>
                  <a:lstStyle/>
                  <a:p>
                    <a:r>
                      <a:rPr lang="en-US">
                        <a:noFill/>
                      </a:rPr>
                      <a:t> </a:t>
                    </a:r>
                  </a:p>
                </p:txBody>
              </p:sp>
            </mc:Fallback>
          </mc:AlternateContent>
          <p:cxnSp>
            <p:nvCxnSpPr>
              <p:cNvPr id="42" name="Straight Arrow Connector 41">
                <a:extLst>
                  <a:ext uri="{FF2B5EF4-FFF2-40B4-BE49-F238E27FC236}">
                    <a16:creationId xmlns:a16="http://schemas.microsoft.com/office/drawing/2014/main" id="{55B4E5C2-7890-039B-327C-A1B76D2CBFD8}"/>
                  </a:ext>
                </a:extLst>
              </p:cNvPr>
              <p:cNvCxnSpPr>
                <a:cxnSpLocks/>
                <a:stCxn id="41" idx="1"/>
              </p:cNvCxnSpPr>
              <p:nvPr/>
            </p:nvCxnSpPr>
            <p:spPr bwMode="auto">
              <a:xfrm flipH="1" flipV="1">
                <a:off x="2608979" y="3395133"/>
                <a:ext cx="346478" cy="719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spTree>
    <p:extLst>
      <p:ext uri="{BB962C8B-B14F-4D97-AF65-F5344CB8AC3E}">
        <p14:creationId xmlns:p14="http://schemas.microsoft.com/office/powerpoint/2010/main" val="40933813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0190" y="1748655"/>
            <a:ext cx="10726854" cy="4347345"/>
          </a:xfrm>
          <a:prstGeom prst="rect">
            <a:avLst/>
          </a:prstGeom>
        </p:spPr>
      </p:pic>
      <p:sp>
        <p:nvSpPr>
          <p:cNvPr id="234498" name="Rectangle 2">
            <a:extLst>
              <a:ext uri="{FF2B5EF4-FFF2-40B4-BE49-F238E27FC236}">
                <a16:creationId xmlns:a16="http://schemas.microsoft.com/office/drawing/2014/main" id="{BD1244DD-0CCB-6284-7813-2B0AA1CA29E3}"/>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p>
        </p:txBody>
      </p:sp>
      <p:sp>
        <p:nvSpPr>
          <p:cNvPr id="234499" name="Rectangle 3">
            <a:extLst>
              <a:ext uri="{FF2B5EF4-FFF2-40B4-BE49-F238E27FC236}">
                <a16:creationId xmlns:a16="http://schemas.microsoft.com/office/drawing/2014/main" id="{58586D8E-028A-723E-8531-752DC01DD37B}"/>
              </a:ext>
            </a:extLst>
          </p:cNvPr>
          <p:cNvSpPr>
            <a:spLocks noGrp="1" noChangeArrowheads="1"/>
          </p:cNvSpPr>
          <p:nvPr>
            <p:ph type="body" idx="4294967295"/>
          </p:nvPr>
        </p:nvSpPr>
        <p:spPr>
          <a:xfrm>
            <a:off x="2209800" y="1371600"/>
            <a:ext cx="7875588" cy="4724400"/>
          </a:xfrm>
        </p:spPr>
        <p:txBody>
          <a:bodyPr/>
          <a:lstStyle/>
          <a:p>
            <a:endParaRPr lang="en-US" altLang="en-US" dirty="0">
              <a:latin typeface="Arial" panose="020B0604020202020204" pitchFamily="34" charset="0"/>
            </a:endParaRPr>
          </a:p>
        </p:txBody>
      </p:sp>
      <p:sp>
        <p:nvSpPr>
          <p:cNvPr id="234503" name="Rectangle 8">
            <a:extLst>
              <a:ext uri="{FF2B5EF4-FFF2-40B4-BE49-F238E27FC236}">
                <a16:creationId xmlns:a16="http://schemas.microsoft.com/office/drawing/2014/main" id="{1BCA2C64-E84B-A212-D08A-4A9E86B773BB}"/>
              </a:ext>
            </a:extLst>
          </p:cNvPr>
          <p:cNvSpPr>
            <a:spLocks noChangeArrowheads="1"/>
          </p:cNvSpPr>
          <p:nvPr/>
        </p:nvSpPr>
        <p:spPr bwMode="auto">
          <a:xfrm>
            <a:off x="8995718" y="1274763"/>
            <a:ext cx="2486180" cy="4330262"/>
          </a:xfrm>
          <a:prstGeom prst="rect">
            <a:avLst/>
          </a:prstGeom>
          <a:noFill/>
          <a:ln w="28575"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 name="Oval 11">
            <a:extLst>
              <a:ext uri="{FF2B5EF4-FFF2-40B4-BE49-F238E27FC236}">
                <a16:creationId xmlns:a16="http://schemas.microsoft.com/office/drawing/2014/main" id="{63E159EC-7948-43EB-9C56-6DDA2E7103A4}"/>
              </a:ext>
            </a:extLst>
          </p:cNvPr>
          <p:cNvSpPr/>
          <p:nvPr/>
        </p:nvSpPr>
        <p:spPr bwMode="auto">
          <a:xfrm>
            <a:off x="10870913"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3</a:t>
            </a:r>
          </a:p>
        </p:txBody>
      </p:sp>
      <p:sp>
        <p:nvSpPr>
          <p:cNvPr id="13" name="Footer Placeholder 2">
            <a:extLst>
              <a:ext uri="{FF2B5EF4-FFF2-40B4-BE49-F238E27FC236}">
                <a16:creationId xmlns:a16="http://schemas.microsoft.com/office/drawing/2014/main" id="{6663A135-F35F-CACB-4BE8-4E86C7D81E6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63473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8544DFF-A751-8DBF-0514-74E64500ED29}"/>
              </a:ext>
            </a:extLst>
          </p:cNvPr>
          <p:cNvSpPr>
            <a:spLocks noGrp="1" noChangeArrowheads="1"/>
          </p:cNvSpPr>
          <p:nvPr>
            <p:ph type="title"/>
          </p:nvPr>
        </p:nvSpPr>
        <p:spPr/>
        <p:txBody>
          <a:bodyPr/>
          <a:lstStyle/>
          <a:p>
            <a:r>
              <a:rPr lang="en-US" altLang="en-US">
                <a:latin typeface="Arial" panose="020B0604020202020204" pitchFamily="34" charset="0"/>
              </a:rPr>
              <a:t>Trajectory Generation – Problem Definition </a:t>
            </a:r>
          </a:p>
        </p:txBody>
      </p:sp>
      <p:sp>
        <p:nvSpPr>
          <p:cNvPr id="29699" name="Rectangle 3">
            <a:extLst>
              <a:ext uri="{FF2B5EF4-FFF2-40B4-BE49-F238E27FC236}">
                <a16:creationId xmlns:a16="http://schemas.microsoft.com/office/drawing/2014/main" id="{3EE8AEC8-F8E7-722C-6B21-D7CCBE9D8536}"/>
              </a:ext>
            </a:extLst>
          </p:cNvPr>
          <p:cNvSpPr>
            <a:spLocks noGrp="1" noChangeArrowheads="1"/>
          </p:cNvSpPr>
          <p:nvPr>
            <p:ph type="body" idx="1"/>
          </p:nvPr>
        </p:nvSpPr>
        <p:spPr>
          <a:xfrm>
            <a:off x="2209800" y="1371600"/>
            <a:ext cx="3886200" cy="4724400"/>
          </a:xfrm>
        </p:spPr>
        <p:txBody>
          <a:bodyPr/>
          <a:lstStyle/>
          <a:p>
            <a:pPr>
              <a:buFontTx/>
              <a:buNone/>
            </a:pPr>
            <a:r>
              <a:rPr lang="en-US" altLang="en-US" sz="1400" b="1">
                <a:latin typeface="Arial" panose="020B0604020202020204" pitchFamily="34" charset="0"/>
              </a:rPr>
              <a:t>Problem</a:t>
            </a:r>
            <a:endParaRPr lang="en-US" altLang="en-US" sz="1400">
              <a:solidFill>
                <a:srgbClr val="FF3300"/>
              </a:solidFill>
              <a:latin typeface="Arial" panose="020B0604020202020204" pitchFamily="34" charset="0"/>
            </a:endParaRPr>
          </a:p>
          <a:p>
            <a:pPr>
              <a:buFontTx/>
              <a:buNone/>
            </a:pPr>
            <a:r>
              <a:rPr lang="en-US" altLang="en-US" sz="1400" i="1">
                <a:solidFill>
                  <a:srgbClr val="FF3300"/>
                </a:solidFill>
                <a:latin typeface="Arial" panose="020B0604020202020204" pitchFamily="34" charset="0"/>
              </a:rPr>
              <a:t>Given:</a:t>
            </a:r>
            <a:r>
              <a:rPr lang="en-US" altLang="en-US" sz="1400">
                <a:latin typeface="Arial" panose="020B0604020202020204" pitchFamily="34" charset="0"/>
              </a:rPr>
              <a:t> </a:t>
            </a:r>
            <a:r>
              <a:rPr lang="en-US" altLang="en-US" sz="1400" i="1">
                <a:latin typeface="Arial" panose="020B0604020202020204" pitchFamily="34" charset="0"/>
              </a:rPr>
              <a:t>Manipulator geometry, End Effector</a:t>
            </a:r>
          </a:p>
          <a:p>
            <a:pPr>
              <a:buFontTx/>
              <a:buNone/>
            </a:pPr>
            <a:r>
              <a:rPr lang="en-US" altLang="en-US" sz="1400" i="1">
                <a:latin typeface="Arial" panose="020B0604020202020204" pitchFamily="34" charset="0"/>
              </a:rPr>
              <a:t>           Path (via point) </a:t>
            </a:r>
          </a:p>
          <a:p>
            <a:pPr>
              <a:buFontTx/>
              <a:buNone/>
            </a:pPr>
            <a:endParaRPr lang="en-US" altLang="en-US" sz="1400" i="1">
              <a:solidFill>
                <a:srgbClr val="FF3300"/>
              </a:solidFill>
              <a:latin typeface="Arial" panose="020B0604020202020204" pitchFamily="34" charset="0"/>
            </a:endParaRPr>
          </a:p>
          <a:p>
            <a:pPr>
              <a:buFontTx/>
              <a:buNone/>
            </a:pPr>
            <a:r>
              <a:rPr lang="en-US" altLang="en-US" sz="1400" i="1">
                <a:solidFill>
                  <a:srgbClr val="FF3300"/>
                </a:solidFill>
                <a:latin typeface="Arial" panose="020B0604020202020204" pitchFamily="34" charset="0"/>
              </a:rPr>
              <a:t>Compute:</a:t>
            </a:r>
            <a:r>
              <a:rPr lang="en-US" altLang="en-US" sz="1400" i="1">
                <a:latin typeface="Arial" panose="020B0604020202020204" pitchFamily="34" charset="0"/>
              </a:rPr>
              <a:t> The trajectory of each joint such that </a:t>
            </a:r>
          </a:p>
          <a:p>
            <a:pPr>
              <a:buFontTx/>
              <a:buNone/>
            </a:pPr>
            <a:r>
              <a:rPr lang="en-US" altLang="en-US" sz="1400" i="1">
                <a:latin typeface="Arial" panose="020B0604020202020204" pitchFamily="34" charset="0"/>
              </a:rPr>
              <a:t>                 the end effector move in space</a:t>
            </a:r>
          </a:p>
          <a:p>
            <a:pPr>
              <a:buFontTx/>
              <a:buNone/>
            </a:pPr>
            <a:r>
              <a:rPr lang="en-US" altLang="en-US" sz="1400" i="1">
                <a:latin typeface="Arial" panose="020B0604020202020204" pitchFamily="34" charset="0"/>
              </a:rPr>
              <a:t>                 from point A to Point B </a:t>
            </a:r>
          </a:p>
          <a:p>
            <a:pPr>
              <a:buFontTx/>
              <a:buNone/>
            </a:pPr>
            <a:endParaRPr lang="en-US" altLang="en-US" sz="1400" b="1">
              <a:latin typeface="Arial" panose="020B0604020202020204" pitchFamily="34" charset="0"/>
            </a:endParaRPr>
          </a:p>
          <a:p>
            <a:pPr>
              <a:buFontTx/>
              <a:buNone/>
            </a:pPr>
            <a:r>
              <a:rPr lang="en-US" altLang="en-US" sz="1400" b="1">
                <a:latin typeface="Arial" panose="020B0604020202020204" pitchFamily="34" charset="0"/>
              </a:rPr>
              <a:t>Solution (Domains)</a:t>
            </a:r>
            <a:endParaRPr lang="en-US" altLang="en-US" sz="1400">
              <a:latin typeface="Arial" panose="020B0604020202020204" pitchFamily="34" charset="0"/>
            </a:endParaRPr>
          </a:p>
          <a:p>
            <a:r>
              <a:rPr lang="en-US" altLang="en-US" sz="1400" b="1">
                <a:latin typeface="Arial" panose="020B0604020202020204" pitchFamily="34" charset="0"/>
              </a:rPr>
              <a:t>Joint space / Task Space</a:t>
            </a:r>
          </a:p>
          <a:p>
            <a:endParaRPr lang="en-US" altLang="en-US" sz="1400" b="1">
              <a:latin typeface="Arial" panose="020B0604020202020204" pitchFamily="34" charset="0"/>
            </a:endParaRPr>
          </a:p>
          <a:p>
            <a:pPr>
              <a:buFontTx/>
              <a:buNone/>
            </a:pPr>
            <a:r>
              <a:rPr lang="en-US" altLang="en-US" sz="1400" b="1">
                <a:latin typeface="Arial" panose="020B0604020202020204" pitchFamily="34" charset="0"/>
              </a:rPr>
              <a:t>Definitions </a:t>
            </a:r>
            <a:endParaRPr lang="en-US" altLang="en-US" sz="1400">
              <a:latin typeface="Arial" panose="020B0604020202020204" pitchFamily="34" charset="0"/>
            </a:endParaRPr>
          </a:p>
          <a:p>
            <a:r>
              <a:rPr lang="en-US" altLang="en-US" sz="1400" b="1">
                <a:latin typeface="Arial" panose="020B0604020202020204" pitchFamily="34" charset="0"/>
              </a:rPr>
              <a:t>Trajectory (Definition) </a:t>
            </a:r>
            <a:r>
              <a:rPr lang="en-US" altLang="en-US" sz="1400">
                <a:latin typeface="Arial" panose="020B0604020202020204" pitchFamily="34" charset="0"/>
              </a:rPr>
              <a:t>-  Time history of position, velocity, and acceleration for each DOF. </a:t>
            </a:r>
          </a:p>
          <a:p>
            <a:r>
              <a:rPr lang="en-US" altLang="en-US" sz="1400" b="1">
                <a:latin typeface="Arial" panose="020B0604020202020204" pitchFamily="34" charset="0"/>
              </a:rPr>
              <a:t>Trajectory Generation – </a:t>
            </a:r>
            <a:r>
              <a:rPr lang="en-US" altLang="en-US" sz="1400">
                <a:latin typeface="Arial" panose="020B0604020202020204" pitchFamily="34" charset="0"/>
              </a:rPr>
              <a:t>Methods of computing a trajectory that describes the desired motion of a manipulator in a multidimensional space</a:t>
            </a:r>
          </a:p>
          <a:p>
            <a:pPr>
              <a:buFontTx/>
              <a:buNone/>
            </a:pPr>
            <a:endParaRPr lang="en-US" altLang="en-US" sz="1400">
              <a:latin typeface="Arial" panose="020B0604020202020204" pitchFamily="34" charset="0"/>
            </a:endParaRPr>
          </a:p>
          <a:p>
            <a:pPr>
              <a:buFontTx/>
              <a:buNone/>
            </a:pPr>
            <a:endParaRPr lang="en-US" altLang="en-US">
              <a:latin typeface="Arial" panose="020B0604020202020204" pitchFamily="34" charset="0"/>
            </a:endParaRPr>
          </a:p>
          <a:p>
            <a:pPr>
              <a:buFontTx/>
              <a:buNone/>
            </a:pPr>
            <a:endParaRPr lang="en-US" altLang="en-US">
              <a:latin typeface="Arial" panose="020B0604020202020204" pitchFamily="34" charset="0"/>
            </a:endParaRPr>
          </a:p>
          <a:p>
            <a:pPr>
              <a:buFontTx/>
              <a:buNone/>
            </a:pPr>
            <a:endParaRPr lang="en-US" altLang="en-US">
              <a:latin typeface="Arial" panose="020B0604020202020204" pitchFamily="34" charset="0"/>
            </a:endParaRPr>
          </a:p>
          <a:p>
            <a:pPr>
              <a:buFontTx/>
              <a:buNone/>
            </a:pPr>
            <a:endParaRPr lang="en-US" altLang="en-US">
              <a:latin typeface="Arial" panose="020B0604020202020204" pitchFamily="34" charset="0"/>
            </a:endParaRPr>
          </a:p>
        </p:txBody>
      </p:sp>
      <p:pic>
        <p:nvPicPr>
          <p:cNvPr id="29700" name="Picture 5" descr="I:\EE534\Fig_1.10.tif">
            <a:extLst>
              <a:ext uri="{FF2B5EF4-FFF2-40B4-BE49-F238E27FC236}">
                <a16:creationId xmlns:a16="http://schemas.microsoft.com/office/drawing/2014/main" id="{2FE0DA5F-6A9D-EF03-E8A0-122319A22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1622425"/>
            <a:ext cx="3687763"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6006F482-F34A-44EB-A4E4-98BEDE418E21}"/>
                  </a:ext>
                </a:extLst>
              </p14:cNvPr>
              <p14:cNvContentPartPr/>
              <p14:nvPr/>
            </p14:nvContentPartPr>
            <p14:xfrm>
              <a:off x="2621640" y="1266120"/>
              <a:ext cx="7916760" cy="2804040"/>
            </p14:xfrm>
          </p:contentPart>
        </mc:Choice>
        <mc:Fallback xmlns="">
          <p:pic>
            <p:nvPicPr>
              <p:cNvPr id="2" name="Ink 1">
                <a:extLst>
                  <a:ext uri="{FF2B5EF4-FFF2-40B4-BE49-F238E27FC236}">
                    <a16:creationId xmlns:a16="http://schemas.microsoft.com/office/drawing/2014/main" id="{6006F482-F34A-44EB-A4E4-98BEDE418E21}"/>
                  </a:ext>
                </a:extLst>
              </p:cNvPr>
              <p:cNvPicPr/>
              <p:nvPr/>
            </p:nvPicPr>
            <p:blipFill>
              <a:blip r:embed="rId5"/>
              <a:stretch>
                <a:fillRect/>
              </a:stretch>
            </p:blipFill>
            <p:spPr>
              <a:xfrm>
                <a:off x="2612280" y="1256760"/>
                <a:ext cx="7935480" cy="2822760"/>
              </a:xfrm>
              <a:prstGeom prst="rect">
                <a:avLst/>
              </a:prstGeom>
            </p:spPr>
          </p:pic>
        </mc:Fallback>
      </mc:AlternateContent>
      <p:sp>
        <p:nvSpPr>
          <p:cNvPr id="9" name="Footer Placeholder 2">
            <a:extLst>
              <a:ext uri="{FF2B5EF4-FFF2-40B4-BE49-F238E27FC236}">
                <a16:creationId xmlns:a16="http://schemas.microsoft.com/office/drawing/2014/main" id="{BF0E2081-05E1-D4D5-E032-DF5EA0E4AB5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6CB8FD3-9CE0-70BB-3DBB-41027F7C861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38595" name="Rectangle 3">
                <a:extLst>
                  <a:ext uri="{FF2B5EF4-FFF2-40B4-BE49-F238E27FC236}">
                    <a16:creationId xmlns:a16="http://schemas.microsoft.com/office/drawing/2014/main" id="{7F735C67-905F-5ECE-D307-11ED46CB4F0C}"/>
                  </a:ext>
                </a:extLst>
              </p:cNvPr>
              <p:cNvSpPr>
                <a:spLocks noGrp="1" noChangeArrowheads="1"/>
              </p:cNvSpPr>
              <p:nvPr>
                <p:ph type="body" idx="4294967295"/>
              </p:nvPr>
            </p:nvSpPr>
            <p:spPr>
              <a:xfrm>
                <a:off x="914400" y="1371600"/>
                <a:ext cx="6570785" cy="4724400"/>
              </a:xfrm>
            </p:spPr>
            <p:txBody>
              <a:bodyPr/>
              <a:lstStyle/>
              <a:p>
                <a:r>
                  <a:rPr lang="en-US" altLang="en-US" b="1" dirty="0">
                    <a:latin typeface="Arial" panose="020B0604020202020204" pitchFamily="34" charset="0"/>
                  </a:rPr>
                  <a:t>Last Segment </a:t>
                </a:r>
                <a14:m>
                  <m:oMath xmlns:m="http://schemas.openxmlformats.org/officeDocument/2006/math">
                    <m:d>
                      <m:dPr>
                        <m:ctrlPr>
                          <a:rPr lang="en-US" altLang="en-US" b="1" i="1" smtClean="0">
                            <a:latin typeface="Cambria Math" panose="02040503050406030204" pitchFamily="18" charset="0"/>
                          </a:rPr>
                        </m:ctrlPr>
                      </m:dPr>
                      <m:e>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b="0" i="1" smtClean="0">
                            <a:latin typeface="Cambria Math" panose="02040503050406030204" pitchFamily="18" charset="0"/>
                          </a:rPr>
                          <m:t>,</m:t>
                        </m:r>
                        <m:r>
                          <a:rPr lang="en-US" altLang="en-US" i="1">
                            <a:latin typeface="Cambria Math" panose="02040503050406030204" pitchFamily="18" charset="0"/>
                          </a:rPr>
                          <m:t>𝑛</m:t>
                        </m:r>
                      </m:e>
                    </m:d>
                  </m:oMath>
                </a14:m>
                <a:endParaRPr lang="en-US" altLang="en-US" b="1" dirty="0">
                  <a:latin typeface="Arial" panose="020B0604020202020204" pitchFamily="34" charset="0"/>
                </a:endParaRPr>
              </a:p>
              <a:p>
                <a:pPr lvl="1"/>
                <a:r>
                  <a:rPr lang="en-US" altLang="en-US" b="1" dirty="0">
                    <a:latin typeface="Arial" panose="020B0604020202020204" pitchFamily="34" charset="0"/>
                    <a:cs typeface="Arial" panose="020B0604020202020204" pitchFamily="34" charset="0"/>
                  </a:rPr>
                  <a:t>Calculate</a:t>
                </a:r>
                <a:r>
                  <a:rPr lang="en-US" altLang="en-US" b="0" dirty="0">
                    <a:latin typeface="Arial" panose="020B0604020202020204" pitchFamily="34" charset="0"/>
                    <a:cs typeface="Arial" panose="020B0604020202020204" pitchFamily="34" charset="0"/>
                  </a:rPr>
                  <a:t> </a:t>
                </a:r>
              </a:p>
              <a:p>
                <a:pPr lvl="2"/>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𝑛</m:t>
                        </m:r>
                      </m:sub>
                    </m:sSub>
                  </m:oMath>
                </a14:m>
                <a:r>
                  <a:rPr lang="en-US" altLang="en-US" b="0" dirty="0">
                    <a:latin typeface="Arial" panose="020B0604020202020204" pitchFamily="34" charset="0"/>
                    <a:cs typeface="Arial" panose="020B0604020202020204" pitchFamily="34" charset="0"/>
                  </a:rPr>
                  <a:t> - The time duration during the parabolic bland </a:t>
                </a: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oMath>
                </a14:m>
                <a:r>
                  <a:rPr lang="en-US" altLang="en-US" dirty="0">
                    <a:latin typeface="Arial" panose="020B0604020202020204" pitchFamily="34" charset="0"/>
                    <a:cs typeface="Arial" panose="020B0604020202020204" pitchFamily="34" charset="0"/>
                  </a:rPr>
                  <a:t> - The time duration during the linear interpolation </a:t>
                </a:r>
              </a:p>
              <a:p>
                <a:pPr lvl="1"/>
                <a:r>
                  <a:rPr lang="en-US" altLang="en-US" b="1" dirty="0">
                    <a:latin typeface="Arial" panose="020B0604020202020204" pitchFamily="34" charset="0"/>
                    <a:cs typeface="Arial" panose="020B0604020202020204" pitchFamily="34" charset="0"/>
                  </a:rPr>
                  <a:t>Given</a:t>
                </a:r>
                <a:r>
                  <a:rPr lang="en-US" altLang="en-US" b="0" dirty="0">
                    <a:latin typeface="Arial" panose="020B0604020202020204" pitchFamily="34" charset="0"/>
                    <a:cs typeface="Arial" panose="020B0604020202020204" pitchFamily="34" charset="0"/>
                  </a:rPr>
                  <a:t> </a:t>
                </a:r>
                <a:endParaRPr lang="en-US" altLang="en-US" b="0" i="1" dirty="0">
                  <a:latin typeface="Cambria Math" panose="02040503050406030204" pitchFamily="18" charset="0"/>
                </a:endParaRP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b="0" i="1" smtClean="0">
                            <a:latin typeface="Cambria Math" panose="02040503050406030204" pitchFamily="18" charset="0"/>
                          </a:rPr>
                          <m:t>𝑛</m:t>
                        </m:r>
                      </m:sub>
                    </m:sSub>
                    <m:r>
                      <a:rPr lang="en-US" altLang="en-US" i="1" smtClean="0">
                        <a:latin typeface="Cambria Math" panose="02040503050406030204" pitchFamily="18" charset="0"/>
                      </a:rPr>
                      <m:t> </m:t>
                    </m:r>
                  </m:oMath>
                </a14:m>
                <a:r>
                  <a:rPr lang="en-US" altLang="en-US" b="0" dirty="0"/>
                  <a:t>- The angles at points </a:t>
                </a:r>
                <a14:m>
                  <m:oMath xmlns:m="http://schemas.openxmlformats.org/officeDocument/2006/math">
                    <m:sSub>
                      <m:sSubPr>
                        <m:ctrlPr>
                          <a:rPr lang="en-US" altLang="en-US" i="1">
                            <a:latin typeface="Cambria Math" panose="02040503050406030204" pitchFamily="18" charset="0"/>
                          </a:rPr>
                        </m:ctrlPr>
                      </m:sSub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sub>
                        <m:r>
                          <a:rPr lang="en-US" altLang="en-US" b="0" i="1" smtClean="0">
                            <a:latin typeface="Cambria Math" panose="02040503050406030204" pitchFamily="18" charset="0"/>
                          </a:rPr>
                          <m:t> </m:t>
                        </m:r>
                      </m:sub>
                    </m:sSub>
                  </m:oMath>
                </a14:m>
                <a:r>
                  <a:rPr lang="en-US" altLang="en-US" b="0" dirty="0"/>
                  <a:t>, and </a:t>
                </a:r>
                <a14:m>
                  <m:oMath xmlns:m="http://schemas.openxmlformats.org/officeDocument/2006/math">
                    <m:r>
                      <a:rPr lang="en-US" altLang="en-US" i="1">
                        <a:latin typeface="Cambria Math" panose="02040503050406030204" pitchFamily="18" charset="0"/>
                      </a:rPr>
                      <m:t>𝑛</m:t>
                    </m:r>
                  </m:oMath>
                </a14:m>
                <a:endParaRPr lang="en-US" altLang="en-US" i="1" dirty="0">
                  <a:latin typeface="Cambria Math" panose="02040503050406030204" pitchFamily="18" charset="0"/>
                </a:endParaRP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i="1">
                        <a:latin typeface="Cambria Math" panose="02040503050406030204" pitchFamily="18" charset="0"/>
                      </a:rPr>
                      <m:t> </m:t>
                    </m:r>
                  </m:oMath>
                </a14:m>
                <a:r>
                  <a:rPr lang="en-US" altLang="en-US" b="0" dirty="0"/>
                  <a:t>- The time durations from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𝑛</m:t>
                        </m:r>
                        <m:r>
                          <a:rPr lang="en-US" altLang="en-US" i="1">
                            <a:latin typeface="Cambria Math" panose="02040503050406030204" pitchFamily="18" charset="0"/>
                          </a:rPr>
                          <m:t>−1</m:t>
                        </m:r>
                      </m:e>
                      <m:sub>
                        <m:r>
                          <a:rPr lang="en-US" altLang="en-US" i="1">
                            <a:latin typeface="Cambria Math" panose="02040503050406030204" pitchFamily="18" charset="0"/>
                          </a:rPr>
                          <m:t> </m:t>
                        </m:r>
                      </m:sub>
                    </m:sSub>
                    <m:r>
                      <m:rPr>
                        <m:sty m:val="p"/>
                      </m:rPr>
                      <a:rPr lang="en-US" altLang="en-US" b="0" i="0" smtClean="0">
                        <a:latin typeface="Cambria Math" panose="02040503050406030204" pitchFamily="18" charset="0"/>
                      </a:rPr>
                      <m:t>to</m:t>
                    </m:r>
                  </m:oMath>
                </a14:m>
                <a:r>
                  <a:rPr lang="en-US" altLang="en-US" dirty="0"/>
                  <a:t> </a:t>
                </a:r>
                <a14:m>
                  <m:oMath xmlns:m="http://schemas.openxmlformats.org/officeDocument/2006/math">
                    <m:r>
                      <a:rPr lang="en-US" altLang="en-US" i="1">
                        <a:latin typeface="Cambria Math" panose="02040503050406030204" pitchFamily="18" charset="0"/>
                      </a:rPr>
                      <m:t>𝑛</m:t>
                    </m:r>
                  </m:oMath>
                </a14:m>
                <a:endParaRPr lang="en-US" altLang="en-US" i="1" dirty="0">
                  <a:latin typeface="Cambria Math" panose="02040503050406030204" pitchFamily="18" charset="0"/>
                </a:endParaRPr>
              </a:p>
              <a:p>
                <a:pPr marL="1143000" indent="-228600"/>
                <a14:m>
                  <m:oMath xmlns:m="http://schemas.openxmlformats.org/officeDocument/2006/math">
                    <m:d>
                      <m:dPr>
                        <m:begChr m:val="|"/>
                        <m:endChr m:val="|"/>
                        <m:ctrlPr>
                          <a:rPr lang="en-US" altLang="en-US" b="0" i="1" dirty="0" smtClean="0">
                            <a:latin typeface="Cambria Math" panose="02040503050406030204" pitchFamily="18" charset="0"/>
                          </a:rPr>
                        </m:ctrlPr>
                      </m:dPr>
                      <m:e>
                        <m:sSub>
                          <m:sSubPr>
                            <m:ctrlPr>
                              <a:rPr lang="en-US" altLang="en-US" b="0" i="1" dirty="0"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dirty="0" smtClean="0">
                                <a:latin typeface="Cambria Math" panose="02040503050406030204" pitchFamily="18" charset="0"/>
                              </a:rPr>
                              <m:t>𝑛</m:t>
                            </m:r>
                          </m:sub>
                        </m:sSub>
                      </m:e>
                    </m:d>
                    <m:r>
                      <a:rPr lang="en-US" altLang="en-US" b="0" i="1" dirty="0" smtClean="0">
                        <a:latin typeface="Cambria Math" panose="02040503050406030204" pitchFamily="18" charset="0"/>
                      </a:rPr>
                      <m:t> </m:t>
                    </m:r>
                  </m:oMath>
                </a14:m>
                <a:r>
                  <a:rPr lang="en-US" altLang="en-US" dirty="0">
                    <a:latin typeface="Arial" panose="020B0604020202020204" pitchFamily="34" charset="0"/>
                  </a:rPr>
                  <a:t>The desired acceleration during the parabolic blend through point 1 </a:t>
                </a:r>
              </a:p>
              <a:p>
                <a:pPr marL="0" indent="0">
                  <a:buNone/>
                </a:pPr>
                <a:endParaRPr lang="en-US" altLang="en-US" dirty="0">
                  <a:latin typeface="Arial" panose="020B0604020202020204" pitchFamily="34" charset="0"/>
                </a:endParaRPr>
              </a:p>
              <a:p>
                <a:pPr lvl="1"/>
                <a:r>
                  <a:rPr lang="en-US" altLang="en-US" b="1" dirty="0">
                    <a:latin typeface="Arial" panose="020B0604020202020204" pitchFamily="34" charset="0"/>
                  </a:rPr>
                  <a:t>Velocity</a:t>
                </a:r>
                <a:r>
                  <a:rPr lang="en-US" altLang="en-US" dirty="0">
                    <a:latin typeface="Arial" panose="020B0604020202020204" pitchFamily="34" charset="0"/>
                  </a:rPr>
                  <a:t> </a:t>
                </a:r>
              </a:p>
              <a:p>
                <a:pPr lvl="1"/>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sub>
                        </m:sSub>
                      </m:num>
                      <m:den>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den>
                    </m:f>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oMath>
                </a14:m>
                <a:endParaRPr lang="en-US" altLang="en-US" dirty="0"/>
              </a:p>
              <a:p>
                <a:pPr marL="0" indent="0">
                  <a:buNone/>
                </a:pPr>
                <a:r>
                  <a:rPr lang="en-US" altLang="en-US" dirty="0"/>
                  <a:t>                                                </a:t>
                </a:r>
                <a:endParaRPr lang="en-US" altLang="en-US" dirty="0">
                  <a:latin typeface="Arial" panose="020B0604020202020204" pitchFamily="34" charset="0"/>
                </a:endParaRPr>
              </a:p>
            </p:txBody>
          </p:sp>
        </mc:Choice>
        <mc:Fallback xmlns="">
          <p:sp>
            <p:nvSpPr>
              <p:cNvPr id="238595" name="Rectangle 3">
                <a:extLst>
                  <a:ext uri="{FF2B5EF4-FFF2-40B4-BE49-F238E27FC236}">
                    <a16:creationId xmlns:a16="http://schemas.microsoft.com/office/drawing/2014/main" id="{7F735C67-905F-5ECE-D307-11ED46CB4F0C}"/>
                  </a:ext>
                </a:extLst>
              </p:cNvPr>
              <p:cNvSpPr>
                <a:spLocks noGrp="1" noRot="1" noChangeAspect="1" noMove="1" noResize="1" noEditPoints="1" noAdjustHandles="1" noChangeArrowheads="1" noChangeShapeType="1" noTextEdit="1"/>
              </p:cNvSpPr>
              <p:nvPr>
                <p:ph type="body" idx="4294967295"/>
              </p:nvPr>
            </p:nvSpPr>
            <p:spPr>
              <a:xfrm>
                <a:off x="914400" y="1371600"/>
                <a:ext cx="6570785" cy="4724400"/>
              </a:xfrm>
              <a:blipFill>
                <a:blip r:embed="rId3"/>
                <a:stretch>
                  <a:fillRect l="-371"/>
                </a:stretch>
              </a:blipFill>
            </p:spPr>
            <p:txBody>
              <a:bodyPr/>
              <a:lstStyle/>
              <a:p>
                <a:r>
                  <a:rPr lang="en-US">
                    <a:noFill/>
                  </a:rPr>
                  <a:t> </a:t>
                </a:r>
              </a:p>
            </p:txBody>
          </p:sp>
        </mc:Fallback>
      </mc:AlternateContent>
      <p:sp>
        <p:nvSpPr>
          <p:cNvPr id="7" name="Footer Placeholder 2">
            <a:extLst>
              <a:ext uri="{FF2B5EF4-FFF2-40B4-BE49-F238E27FC236}">
                <a16:creationId xmlns:a16="http://schemas.microsoft.com/office/drawing/2014/main" id="{C6F00040-B595-D8FF-BAC7-821B0EB792DA}"/>
              </a:ext>
            </a:extLst>
          </p:cNvPr>
          <p:cNvSpPr>
            <a:spLocks noGrp="1"/>
          </p:cNvSpPr>
          <p:nvPr>
            <p:ph type="ftr" sz="quarter" idx="10"/>
          </p:nvPr>
        </p:nvSpPr>
        <p:spPr>
          <a:xfrm>
            <a:off x="978758" y="6248400"/>
            <a:ext cx="6781800" cy="381000"/>
          </a:xfrm>
        </p:spPr>
        <p:txBody>
          <a:bodyPr/>
          <a:lstStyle/>
          <a:p>
            <a:pPr>
              <a:defRPr/>
            </a:pPr>
            <a:r>
              <a:rPr lang="en-US" altLang="en-US" dirty="0"/>
              <a:t>Instructor: Jacob Rosen </a:t>
            </a:r>
          </a:p>
          <a:p>
            <a:pPr>
              <a:defRPr/>
            </a:pPr>
            <a:r>
              <a:rPr lang="en-US" altLang="en-US" dirty="0"/>
              <a:t>Advanced Robotic - MAE 263D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9" name="Oval 8">
            <a:extLst>
              <a:ext uri="{FF2B5EF4-FFF2-40B4-BE49-F238E27FC236}">
                <a16:creationId xmlns:a16="http://schemas.microsoft.com/office/drawing/2014/main" id="{ECBD957A-CD68-210C-E18C-832F20E9C23A}"/>
              </a:ext>
            </a:extLst>
          </p:cNvPr>
          <p:cNvSpPr/>
          <p:nvPr/>
        </p:nvSpPr>
        <p:spPr bwMode="auto">
          <a:xfrm>
            <a:off x="708708"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3</a:t>
            </a:r>
          </a:p>
        </p:txBody>
      </p:sp>
      <mc:AlternateContent xmlns:mc="http://schemas.openxmlformats.org/markup-compatibility/2006" xmlns:a14="http://schemas.microsoft.com/office/drawing/2010/main">
        <mc:Choice Requires="a14">
          <p:sp>
            <p:nvSpPr>
              <p:cNvPr id="2" name="TextBox 1"/>
              <p:cNvSpPr txBox="1"/>
              <p:nvPr/>
            </p:nvSpPr>
            <p:spPr>
              <a:xfrm>
                <a:off x="1138773" y="4908263"/>
                <a:ext cx="1583254" cy="88338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𝑣</m:t>
                      </m:r>
                      <m:r>
                        <a:rPr lang="en-US" altLang="en-US" sz="1600" b="0" i="1" smtClean="0">
                          <a:latin typeface="Cambria Math" panose="02040503050406030204" pitchFamily="18" charset="0"/>
                        </a:rPr>
                        <m:t>=</m:t>
                      </m:r>
                      <m:f>
                        <m:fPr>
                          <m:ctrlPr>
                            <a:rPr lang="en-US" altLang="en-US" sz="1600" b="0" i="1" smtClean="0">
                              <a:latin typeface="Cambria Math" panose="02040503050406030204" pitchFamily="18" charset="0"/>
                            </a:rPr>
                          </m:ctrlPr>
                        </m:fPr>
                        <m:num>
                          <m:r>
                            <a:rPr lang="en-US" altLang="en-US" sz="1600" b="0" i="1" smtClean="0">
                              <a:latin typeface="Cambria Math" panose="02040503050406030204" pitchFamily="18" charset="0"/>
                            </a:rPr>
                            <m:t>𝑥</m:t>
                          </m:r>
                        </m:num>
                        <m:den>
                          <m:r>
                            <a:rPr lang="en-US" altLang="en-US" sz="1600" b="0" i="1" smtClean="0">
                              <a:latin typeface="Cambria Math" panose="02040503050406030204" pitchFamily="18" charset="0"/>
                            </a:rPr>
                            <m:t>𝑡</m:t>
                          </m:r>
                        </m:den>
                      </m:f>
                      <m:r>
                        <a:rPr lang="en-US" altLang="en-US" sz="1600" b="0" i="1" smtClean="0">
                          <a:latin typeface="Cambria Math" panose="02040503050406030204" pitchFamily="18" charset="0"/>
                        </a:rPr>
                        <m:t>=</m:t>
                      </m:r>
                      <m:r>
                        <a:rPr lang="en-US" altLang="en-US" sz="1600" b="0" i="1" smtClean="0">
                          <a:latin typeface="Cambria Math" panose="02040503050406030204" pitchFamily="18" charset="0"/>
                        </a:rPr>
                        <m:t>𝑎𝑡</m:t>
                      </m:r>
                    </m:oMath>
                  </m:oMathPara>
                </a14:m>
                <a:endParaRPr lang="en-US" altLang="en-US" sz="1600" dirty="0">
                  <a:latin typeface="Arial" panose="020B0604020202020204" pitchFamily="34" charset="0"/>
                </a:endParaRPr>
              </a:p>
              <a:p>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1138773" y="4908263"/>
                <a:ext cx="1583254" cy="883383"/>
              </a:xfrm>
              <a:prstGeom prst="rect">
                <a:avLst/>
              </a:prstGeom>
              <a:blipFill>
                <a:blip r:embed="rId4"/>
                <a:stretch>
                  <a:fillRect/>
                </a:stretch>
              </a:blipFill>
            </p:spPr>
            <p:txBody>
              <a:bodyPr/>
              <a:lstStyle/>
              <a:p>
                <a:r>
                  <a:rPr lang="en-US">
                    <a:noFill/>
                  </a:rPr>
                  <a:t> </a:t>
                </a:r>
              </a:p>
            </p:txBody>
          </p:sp>
        </mc:Fallback>
      </mc:AlternateContent>
      <p:cxnSp>
        <p:nvCxnSpPr>
          <p:cNvPr id="5" name="Straight Connector 4"/>
          <p:cNvCxnSpPr/>
          <p:nvPr/>
        </p:nvCxnSpPr>
        <p:spPr bwMode="auto">
          <a:xfrm>
            <a:off x="3356733" y="4704736"/>
            <a:ext cx="5900" cy="996991"/>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19129374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AE7F3C5F-6410-A190-7D66-8F4C6422EE4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40643" name="Rectangle 3">
                <a:extLst>
                  <a:ext uri="{FF2B5EF4-FFF2-40B4-BE49-F238E27FC236}">
                    <a16:creationId xmlns:a16="http://schemas.microsoft.com/office/drawing/2014/main" id="{B32C51B8-62F0-1598-360B-443F7B24F4E3}"/>
                  </a:ext>
                </a:extLst>
              </p:cNvPr>
              <p:cNvSpPr>
                <a:spLocks noGrp="1" noChangeArrowheads="1"/>
              </p:cNvSpPr>
              <p:nvPr>
                <p:ph type="body" idx="4294967295"/>
              </p:nvPr>
            </p:nvSpPr>
            <p:spPr>
              <a:xfrm>
                <a:off x="895350" y="1371600"/>
                <a:ext cx="9190038" cy="4724400"/>
              </a:xfrm>
            </p:spPr>
            <p:txBody>
              <a:bodyPr/>
              <a:lstStyle/>
              <a:p>
                <a:r>
                  <a:rPr lang="en-US" altLang="en-US" dirty="0">
                    <a:latin typeface="Arial" panose="020B0604020202020204" pitchFamily="34" charset="0"/>
                  </a:rPr>
                  <a:t>Acceleration</a:t>
                </a:r>
              </a:p>
              <a:p>
                <a:pPr marL="0" indent="0">
                  <a:buNone/>
                </a:pPr>
                <a:endParaRPr lang="en-US" altLang="en-US" b="0" i="1" dirty="0">
                  <a:latin typeface="Arial" panose="020B0604020202020204" pitchFamily="34" charset="0"/>
                </a:endParaRPr>
              </a:p>
              <a:p>
                <a:pPr marL="0" indent="0">
                  <a:buNone/>
                </a:pPr>
                <a:endParaRPr lang="en-US" altLang="en-US" b="0" i="1"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dirty="0">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dirty="0">
                              <a:latin typeface="Cambria Math" panose="02040503050406030204" pitchFamily="18" charset="0"/>
                            </a:rPr>
                            <m:t>𝑛</m:t>
                          </m:r>
                        </m:sub>
                      </m:sSub>
                      <m:r>
                        <a:rPr lang="en-US" altLang="en-US" i="1" dirty="0">
                          <a:latin typeface="Cambria Math" panose="02040503050406030204" pitchFamily="18" charset="0"/>
                        </a:rPr>
                        <m:t>=</m:t>
                      </m:r>
                      <m:r>
                        <a:rPr lang="en-US" altLang="en-US" i="1" dirty="0">
                          <a:latin typeface="Cambria Math" panose="02040503050406030204" pitchFamily="18" charset="0"/>
                        </a:rPr>
                        <m:t>𝑆𝐺𝑁</m:t>
                      </m:r>
                      <m:d>
                        <m:dPr>
                          <m:ctrlPr>
                            <a:rPr lang="en-US" altLang="en-US" i="1" dirty="0">
                              <a:latin typeface="Cambria Math" panose="02040503050406030204" pitchFamily="18" charset="0"/>
                            </a:rPr>
                          </m:ctrlPr>
                        </m:dPr>
                        <m:e>
                          <m:sSub>
                            <m:sSubPr>
                              <m:ctrlPr>
                                <a:rPr lang="en-US" altLang="en-US" i="1" dirty="0">
                                  <a:latin typeface="Cambria Math" panose="02040503050406030204" pitchFamily="18" charset="0"/>
                                </a:rPr>
                              </m:ctrlPr>
                            </m:sSubPr>
                            <m:e>
                              <m:r>
                                <a:rPr lang="en-US" altLang="en-US" i="1" dirty="0">
                                  <a:latin typeface="Cambria Math" panose="02040503050406030204" pitchFamily="18" charset="0"/>
                                </a:rPr>
                                <m:t>𝜃</m:t>
                              </m:r>
                            </m:e>
                            <m:sub>
                              <m:r>
                                <a:rPr lang="en-US" altLang="en-US" i="1" dirty="0">
                                  <a:latin typeface="Cambria Math" panose="02040503050406030204" pitchFamily="18" charset="0"/>
                                </a:rPr>
                                <m:t>𝑛</m:t>
                              </m:r>
                              <m:r>
                                <a:rPr lang="en-US" altLang="en-US" i="1" dirty="0">
                                  <a:latin typeface="Cambria Math" panose="02040503050406030204" pitchFamily="18" charset="0"/>
                                </a:rPr>
                                <m:t>−1</m:t>
                              </m:r>
                            </m:sub>
                          </m:sSub>
                          <m:r>
                            <a:rPr lang="en-US" altLang="en-US" i="1" dirty="0">
                              <a:latin typeface="Cambria Math" panose="02040503050406030204" pitchFamily="18" charset="0"/>
                            </a:rPr>
                            <m:t>−</m:t>
                          </m:r>
                          <m:sSub>
                            <m:sSubPr>
                              <m:ctrlPr>
                                <a:rPr lang="en-US" altLang="en-US" i="1" dirty="0">
                                  <a:latin typeface="Cambria Math" panose="02040503050406030204" pitchFamily="18" charset="0"/>
                                </a:rPr>
                              </m:ctrlPr>
                            </m:sSubPr>
                            <m:e>
                              <m:r>
                                <a:rPr lang="en-US" altLang="en-US" i="1" dirty="0">
                                  <a:latin typeface="Cambria Math" panose="02040503050406030204" pitchFamily="18" charset="0"/>
                                </a:rPr>
                                <m:t>𝜃</m:t>
                              </m:r>
                            </m:e>
                            <m:sub>
                              <m:r>
                                <a:rPr lang="en-US" altLang="en-US" i="1" dirty="0">
                                  <a:latin typeface="Cambria Math" panose="02040503050406030204" pitchFamily="18" charset="0"/>
                                </a:rPr>
                                <m:t>𝑛</m:t>
                              </m:r>
                            </m:sub>
                          </m:sSub>
                        </m:e>
                      </m:d>
                      <m:d>
                        <m:dPr>
                          <m:begChr m:val="|"/>
                          <m:endChr m:val="|"/>
                          <m:ctrlPr>
                            <a:rPr lang="en-US" altLang="en-US" i="1" dirty="0">
                              <a:latin typeface="Cambria Math" panose="02040503050406030204" pitchFamily="18" charset="0"/>
                            </a:rPr>
                          </m:ctrlPr>
                        </m:dPr>
                        <m:e>
                          <m:sSub>
                            <m:sSubPr>
                              <m:ctrlPr>
                                <a:rPr lang="en-US" altLang="en-US" i="1" dirty="0">
                                  <a:latin typeface="Cambria Math" panose="02040503050406030204" pitchFamily="18" charset="0"/>
                                </a:rPr>
                              </m:ctrlPr>
                            </m:sSubPr>
                            <m:e>
                              <m:acc>
                                <m:accPr>
                                  <m:chr m:val="̈"/>
                                  <m:ctrlPr>
                                    <a:rPr lang="en-US" altLang="en-US" i="1" dirty="0">
                                      <a:latin typeface="Cambria Math" panose="02040503050406030204" pitchFamily="18" charset="0"/>
                                    </a:rPr>
                                  </m:ctrlPr>
                                </m:accPr>
                                <m:e>
                                  <m:r>
                                    <a:rPr lang="en-US" altLang="en-US" i="1" dirty="0">
                                      <a:latin typeface="Cambria Math" panose="02040503050406030204" pitchFamily="18" charset="0"/>
                                    </a:rPr>
                                    <m:t>𝜃</m:t>
                                  </m:r>
                                </m:e>
                              </m:acc>
                            </m:e>
                            <m:sub>
                              <m:r>
                                <a:rPr lang="en-US" altLang="en-US" i="1" dirty="0">
                                  <a:latin typeface="Cambria Math" panose="02040503050406030204" pitchFamily="18" charset="0"/>
                                </a:rPr>
                                <m:t>𝑛</m:t>
                              </m:r>
                            </m:sub>
                          </m:sSub>
                        </m:e>
                      </m:d>
                    </m:oMath>
                  </m:oMathPara>
                </a14:m>
                <a:endParaRPr lang="en-US" altLang="en-US" b="0" i="1" dirty="0">
                  <a:latin typeface="Cambria Math" panose="02040503050406030204" pitchFamily="18" charset="0"/>
                </a:endParaRPr>
              </a:p>
              <a:p>
                <a:pPr marL="0" indent="0">
                  <a:buNone/>
                </a:pPr>
                <a:endParaRPr lang="en-US" altLang="en-US" b="0" i="1" dirty="0">
                  <a:latin typeface="Cambria Math" panose="02040503050406030204" pitchFamily="18" charset="0"/>
                </a:endParaRPr>
              </a:p>
              <a:p>
                <a:pPr marL="0" indent="0">
                  <a:buNone/>
                </a:pPr>
                <a:endParaRPr lang="en-US" altLang="en-US" dirty="0">
                  <a:latin typeface="Arial" panose="020B0604020202020204" pitchFamily="34" charset="0"/>
                  <a:cs typeface="Arial" panose="020B0604020202020204" pitchFamily="34" charset="0"/>
                </a:endParaRPr>
              </a:p>
              <a:p>
                <a:pPr marL="0" indent="0">
                  <a:buNone/>
                </a:pPr>
                <a:endParaRPr lang="en-US" altLang="en-US" dirty="0">
                  <a:latin typeface="Arial" panose="020B0604020202020204" pitchFamily="34" charset="0"/>
                  <a:cs typeface="Arial" panose="020B0604020202020204" pitchFamily="34" charset="0"/>
                </a:endParaRPr>
              </a:p>
              <a:p>
                <a:pPr marL="0" indent="0">
                  <a:buNone/>
                </a:pPr>
                <a:r>
                  <a:rPr lang="en-US" altLang="en-US" dirty="0">
                    <a:latin typeface="Arial" panose="020B0604020202020204" pitchFamily="34" charset="0"/>
                    <a:cs typeface="Arial" panose="020B0604020202020204" pitchFamily="34" charset="0"/>
                  </a:rPr>
                  <a:t>Using the previous velocity equation </a:t>
                </a:r>
              </a:p>
              <a:p>
                <a:pPr marL="0" indent="0">
                  <a:buNone/>
                </a:pPr>
                <a:r>
                  <a:rPr lang="en-US" altLang="en-US" dirty="0">
                    <a:latin typeface="Arial" panose="020B0604020202020204" pitchFamily="34" charset="0"/>
                    <a:cs typeface="Arial" panose="020B0604020202020204" pitchFamily="34" charset="0"/>
                  </a:rPr>
                  <a:t>				</a:t>
                </a:r>
                <a14:m>
                  <m:oMath xmlns:m="http://schemas.openxmlformats.org/officeDocument/2006/math">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sub>
                        </m:sSub>
                      </m:num>
                      <m:den>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den>
                    </m:f>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oMath>
                </a14:m>
                <a:endParaRPr lang="en-US" altLang="en-US" b="0" dirty="0"/>
              </a:p>
              <a:p>
                <a:pPr marL="0" indent="0">
                  <a:buNone/>
                </a:pPr>
                <a:r>
                  <a:rPr lang="en-US" altLang="en-US" b="0" dirty="0"/>
                  <a:t>resulted in</a:t>
                </a: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e>
                      </m:d>
                    </m:oMath>
                  </m:oMathPara>
                </a14:m>
                <a:endParaRPr lang="en-US" altLang="en-US" i="1" dirty="0">
                  <a:latin typeface="Cambria Math" panose="02040503050406030204" pitchFamily="18" charset="0"/>
                </a:endParaRPr>
              </a:p>
              <a:p>
                <a:pPr marL="0" indent="0">
                  <a:buNone/>
                </a:pPr>
                <a:r>
                  <a:rPr lang="en-US" altLang="en-US" dirty="0">
                    <a:latin typeface="Arial" panose="020B0604020202020204" pitchFamily="34" charset="0"/>
                    <a:cs typeface="Arial" panose="020B0604020202020204" pitchFamily="34" charset="0"/>
                  </a:rPr>
                  <a:t>rearranging into a quadratic equation </a:t>
                </a:r>
              </a:p>
              <a:p>
                <a:pPr marL="0" indent="0">
                  <a:buNone/>
                </a:pPr>
                <a14:m>
                  <m:oMathPara xmlns:m="http://schemas.openxmlformats.org/officeDocument/2006/math">
                    <m:oMathParaPr>
                      <m:jc m:val="centerGroup"/>
                    </m:oMathParaPr>
                    <m:oMath xmlns:m="http://schemas.openxmlformats.org/officeDocument/2006/math">
                      <m:d>
                        <m:dPr>
                          <m:ctrlPr>
                            <a:rPr lang="en-US" altLang="en-US" i="1">
                              <a:latin typeface="Cambria Math" panose="02040503050406030204" pitchFamily="18" charset="0"/>
                            </a:rPr>
                          </m:ctrlPr>
                        </m:dPr>
                        <m:e>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num>
                            <m:den>
                              <m:r>
                                <a:rPr lang="en-US" altLang="en-US" i="1">
                                  <a:latin typeface="Cambria Math" panose="02040503050406030204" pitchFamily="18" charset="0"/>
                                </a:rPr>
                                <m:t>2</m:t>
                              </m:r>
                            </m:den>
                          </m:f>
                        </m:e>
                      </m:d>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𝑛</m:t>
                          </m:r>
                        </m:sub>
                        <m:sup>
                          <m:r>
                            <a:rPr lang="en-US" altLang="en-US" i="1">
                              <a:latin typeface="Cambria Math" panose="02040503050406030204" pitchFamily="18" charset="0"/>
                            </a:rPr>
                            <m:t>2</m:t>
                          </m:r>
                        </m:sup>
                      </m:sSubSup>
                      <m:r>
                        <a:rPr lang="en-US" altLang="en-US" i="1">
                          <a:latin typeface="Cambria Math" panose="02040503050406030204" pitchFamily="18" charset="0"/>
                        </a:rPr>
                        <m:t>−</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e>
                      </m:d>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r>
                        <a:rPr lang="en-US" altLang="en-US" i="1">
                          <a:latin typeface="Cambria Math" panose="02040503050406030204" pitchFamily="18" charset="0"/>
                        </a:rPr>
                        <m:t>+</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sub>
                          </m:sSub>
                        </m:e>
                      </m:d>
                      <m:r>
                        <a:rPr lang="en-US" altLang="en-US" i="1">
                          <a:latin typeface="Cambria Math" panose="02040503050406030204" pitchFamily="18" charset="0"/>
                        </a:rPr>
                        <m:t>=0</m:t>
                      </m:r>
                    </m:oMath>
                  </m:oMathPara>
                </a14:m>
                <a:endParaRPr lang="en-US" altLang="en-US" i="1" dirty="0">
                  <a:latin typeface="Cambria Math" panose="02040503050406030204" pitchFamily="18"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40643" name="Rectangle 3">
                <a:extLst>
                  <a:ext uri="{FF2B5EF4-FFF2-40B4-BE49-F238E27FC236}">
                    <a16:creationId xmlns:a16="http://schemas.microsoft.com/office/drawing/2014/main" id="{B32C51B8-62F0-1598-360B-443F7B24F4E3}"/>
                  </a:ext>
                </a:extLst>
              </p:cNvPr>
              <p:cNvSpPr>
                <a:spLocks noGrp="1" noRot="1" noChangeAspect="1" noMove="1" noResize="1" noEditPoints="1" noAdjustHandles="1" noChangeArrowheads="1" noChangeShapeType="1" noTextEdit="1"/>
              </p:cNvSpPr>
              <p:nvPr>
                <p:ph type="body" idx="4294967295"/>
              </p:nvPr>
            </p:nvSpPr>
            <p:spPr>
              <a:xfrm>
                <a:off x="895350" y="1371600"/>
                <a:ext cx="9190038" cy="4724400"/>
              </a:xfrm>
              <a:blipFill>
                <a:blip r:embed="rId3"/>
                <a:stretch>
                  <a:fillRect l="-398"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C13ED2AE-CD80-2EF8-DE20-F5FD985D19F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9" name="Left Brace 8">
            <a:extLst>
              <a:ext uri="{FF2B5EF4-FFF2-40B4-BE49-F238E27FC236}">
                <a16:creationId xmlns:a16="http://schemas.microsoft.com/office/drawing/2014/main" id="{1C0222B9-8456-AEE3-D7B5-FADFE75F795E}"/>
              </a:ext>
            </a:extLst>
          </p:cNvPr>
          <p:cNvSpPr/>
          <p:nvPr/>
        </p:nvSpPr>
        <p:spPr bwMode="auto">
          <a:xfrm rot="5400000">
            <a:off x="5412896" y="1552821"/>
            <a:ext cx="278097" cy="1188091"/>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p:cNvSpPr txBox="1"/>
          <p:nvPr/>
        </p:nvSpPr>
        <p:spPr>
          <a:xfrm>
            <a:off x="5463932" y="1557390"/>
            <a:ext cx="321276" cy="461665"/>
          </a:xfrm>
          <a:prstGeom prst="rect">
            <a:avLst/>
          </a:prstGeom>
          <a:noFill/>
        </p:spPr>
        <p:txBody>
          <a:bodyPr wrap="square" rtlCol="0">
            <a:spAutoFit/>
          </a:bodyPr>
          <a:lstStyle/>
          <a:p>
            <a:r>
              <a:rPr lang="en-US" b="1" dirty="0"/>
              <a:t>+</a:t>
            </a:r>
          </a:p>
        </p:txBody>
      </p:sp>
      <p:sp>
        <p:nvSpPr>
          <p:cNvPr id="10" name="Left Brace 9">
            <a:extLst>
              <a:ext uri="{FF2B5EF4-FFF2-40B4-BE49-F238E27FC236}">
                <a16:creationId xmlns:a16="http://schemas.microsoft.com/office/drawing/2014/main" id="{1C0222B9-8456-AEE3-D7B5-FADFE75F795E}"/>
              </a:ext>
            </a:extLst>
          </p:cNvPr>
          <p:cNvSpPr/>
          <p:nvPr/>
        </p:nvSpPr>
        <p:spPr bwMode="auto">
          <a:xfrm rot="16200000">
            <a:off x="5412897" y="2142295"/>
            <a:ext cx="278097" cy="1188092"/>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5490369" y="2775100"/>
            <a:ext cx="321276" cy="461665"/>
          </a:xfrm>
          <a:prstGeom prst="rect">
            <a:avLst/>
          </a:prstGeom>
          <a:noFill/>
        </p:spPr>
        <p:txBody>
          <a:bodyPr wrap="square" rtlCol="0">
            <a:spAutoFit/>
          </a:bodyPr>
          <a:lstStyle/>
          <a:p>
            <a:r>
              <a:rPr lang="en-US" b="1" dirty="0"/>
              <a:t>-</a:t>
            </a:r>
          </a:p>
        </p:txBody>
      </p:sp>
      <p:sp>
        <p:nvSpPr>
          <p:cNvPr id="12" name="Arc 11"/>
          <p:cNvSpPr/>
          <p:nvPr/>
        </p:nvSpPr>
        <p:spPr bwMode="auto">
          <a:xfrm rot="16200000">
            <a:off x="2560071" y="2634296"/>
            <a:ext cx="632666" cy="341047"/>
          </a:xfrm>
          <a:prstGeom prst="arc">
            <a:avLst>
              <a:gd name="adj1" fmla="val 21388364"/>
              <a:gd name="adj2" fmla="val 5706334"/>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489646" y="2342044"/>
                <a:ext cx="14178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𝑎</m:t>
                          </m:r>
                          <m:sSubSup>
                            <m:sSubSupPr>
                              <m:ctrlPr>
                                <a:rPr lang="en-US" altLang="en-US" sz="1600" b="0" i="1" smtClean="0">
                                  <a:latin typeface="Cambria Math" panose="02040503050406030204" pitchFamily="18" charset="0"/>
                                </a:rPr>
                              </m:ctrlPr>
                            </m:sSubSupPr>
                            <m:e>
                              <m:r>
                                <a:rPr lang="en-US" altLang="en-US" sz="1600" b="0" i="1" smtClean="0">
                                  <a:latin typeface="Cambria Math" panose="02040503050406030204" pitchFamily="18" charset="0"/>
                                </a:rPr>
                                <m:t>𝑥</m:t>
                              </m:r>
                            </m:e>
                            <m:sub>
                              <m:r>
                                <a:rPr lang="en-US" altLang="en-US" sz="1600" b="0" i="1" smtClean="0">
                                  <a:latin typeface="Cambria Math" panose="02040503050406030204" pitchFamily="18" charset="0"/>
                                </a:rPr>
                                <m:t> </m:t>
                              </m:r>
                            </m:sub>
                            <m:sup>
                              <m:r>
                                <a:rPr lang="en-US" altLang="en-US" sz="1600" b="0" i="1" smtClean="0">
                                  <a:latin typeface="Cambria Math" panose="02040503050406030204" pitchFamily="18" charset="0"/>
                                </a:rPr>
                                <m:t>2</m:t>
                              </m:r>
                            </m:sup>
                          </m:sSubSup>
                          <m:r>
                            <a:rPr lang="en-US" altLang="en-US" sz="1600" b="0" i="1" smtClean="0">
                              <a:latin typeface="Cambria Math" panose="02040503050406030204" pitchFamily="18" charset="0"/>
                            </a:rPr>
                            <m:t>+</m:t>
                          </m:r>
                          <m:r>
                            <a:rPr lang="en-US" altLang="en-US" sz="1600" b="0" i="1" smtClean="0">
                              <a:latin typeface="Cambria Math" panose="02040503050406030204" pitchFamily="18" charset="0"/>
                            </a:rPr>
                            <m:t>𝑏𝑥</m:t>
                          </m:r>
                          <m:r>
                            <a:rPr lang="en-US" altLang="en-US" sz="1600" b="0" i="1" smtClean="0">
                              <a:latin typeface="Cambria Math" panose="02040503050406030204" pitchFamily="18" charset="0"/>
                            </a:rPr>
                            <m:t>+</m:t>
                          </m:r>
                          <m:r>
                            <a:rPr lang="en-US" altLang="en-US" sz="1600" b="0" i="1" smtClean="0">
                              <a:latin typeface="Cambria Math" panose="02040503050406030204" pitchFamily="18" charset="0"/>
                            </a:rPr>
                            <m:t>𝑐</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6" name="TextBox 5"/>
              <p:cNvSpPr txBox="1">
                <a:spLocks noRot="1" noChangeAspect="1" noMove="1" noResize="1" noEditPoints="1" noAdjustHandles="1" noChangeArrowheads="1" noChangeShapeType="1" noTextEdit="1"/>
              </p:cNvSpPr>
              <p:nvPr/>
            </p:nvSpPr>
            <p:spPr>
              <a:xfrm>
                <a:off x="489646" y="2342044"/>
                <a:ext cx="141782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907470" y="2019055"/>
                <a:ext cx="77867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𝑎</m:t>
                          </m:r>
                          <m:r>
                            <a:rPr lang="en-US" altLang="en-US" sz="1600" b="0" i="1" smtClean="0">
                              <a:latin typeface="Cambria Math" panose="02040503050406030204" pitchFamily="18" charset="0"/>
                            </a:rPr>
                            <m:t>&gt;0</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907470" y="2019055"/>
                <a:ext cx="778675" cy="338554"/>
              </a:xfrm>
              <a:prstGeom prst="rect">
                <a:avLst/>
              </a:prstGeom>
              <a:blipFill>
                <a:blip r:embed="rId5"/>
                <a:stretch>
                  <a:fillRect/>
                </a:stretch>
              </a:blipFill>
            </p:spPr>
            <p:txBody>
              <a:bodyPr/>
              <a:lstStyle/>
              <a:p>
                <a:r>
                  <a:rPr lang="en-US">
                    <a:noFill/>
                  </a:rPr>
                  <a:t> </a:t>
                </a:r>
              </a:p>
            </p:txBody>
          </p:sp>
        </mc:Fallback>
      </mc:AlternateContent>
      <p:sp>
        <p:nvSpPr>
          <p:cNvPr id="15" name="Arc 14"/>
          <p:cNvSpPr/>
          <p:nvPr/>
        </p:nvSpPr>
        <p:spPr bwMode="auto">
          <a:xfrm rot="5400000">
            <a:off x="2540335" y="1798510"/>
            <a:ext cx="632666" cy="341047"/>
          </a:xfrm>
          <a:prstGeom prst="arc">
            <a:avLst>
              <a:gd name="adj1" fmla="val 5801"/>
              <a:gd name="adj2" fmla="val 5451137"/>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6" name="TextBox 15"/>
              <p:cNvSpPr txBox="1"/>
              <p:nvPr/>
            </p:nvSpPr>
            <p:spPr>
              <a:xfrm>
                <a:off x="1937748" y="2453915"/>
                <a:ext cx="778675"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smtClean="0">
                              <a:latin typeface="Cambria Math" panose="02040503050406030204" pitchFamily="18" charset="0"/>
                            </a:rPr>
                          </m:ctrlPr>
                        </m:sSubPr>
                        <m:e>
                          <m:r>
                            <a:rPr lang="en-US" altLang="en-US" sz="1600" b="0" i="1" smtClean="0">
                              <a:latin typeface="Cambria Math" panose="02040503050406030204" pitchFamily="18" charset="0"/>
                            </a:rPr>
                            <m:t>𝑎</m:t>
                          </m:r>
                          <m:r>
                            <a:rPr lang="en-US" altLang="en-US" sz="1600" b="0" i="1" smtClean="0">
                              <a:latin typeface="Cambria Math" panose="02040503050406030204" pitchFamily="18" charset="0"/>
                            </a:rPr>
                            <m:t>&lt;0</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937748" y="2453915"/>
                <a:ext cx="778675" cy="338554"/>
              </a:xfrm>
              <a:prstGeom prst="rect">
                <a:avLst/>
              </a:prstGeom>
              <a:blipFill>
                <a:blip r:embed="rId6"/>
                <a:stretch>
                  <a:fillRect/>
                </a:stretch>
              </a:blipFill>
            </p:spPr>
            <p:txBody>
              <a:bodyPr/>
              <a:lstStyle/>
              <a:p>
                <a:r>
                  <a:rPr lang="en-US">
                    <a:noFill/>
                  </a:rPr>
                  <a:t> </a:t>
                </a:r>
              </a:p>
            </p:txBody>
          </p:sp>
        </mc:Fallback>
      </mc:AlternateContent>
      <p:cxnSp>
        <p:nvCxnSpPr>
          <p:cNvPr id="13" name="Straight Connector 12"/>
          <p:cNvCxnSpPr/>
          <p:nvPr/>
        </p:nvCxnSpPr>
        <p:spPr bwMode="auto">
          <a:xfrm flipH="1">
            <a:off x="3822782" y="1819030"/>
            <a:ext cx="4450" cy="1118849"/>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Oval 20">
            <a:extLst>
              <a:ext uri="{FF2B5EF4-FFF2-40B4-BE49-F238E27FC236}">
                <a16:creationId xmlns:a16="http://schemas.microsoft.com/office/drawing/2014/main" id="{ECBD957A-CD68-210C-E18C-832F20E9C23A}"/>
              </a:ext>
            </a:extLst>
          </p:cNvPr>
          <p:cNvSpPr/>
          <p:nvPr/>
        </p:nvSpPr>
        <p:spPr bwMode="auto">
          <a:xfrm>
            <a:off x="708708"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3</a:t>
            </a:r>
          </a:p>
        </p:txBody>
      </p:sp>
      <p:sp>
        <p:nvSpPr>
          <p:cNvPr id="20" name="Arc 19"/>
          <p:cNvSpPr/>
          <p:nvPr/>
        </p:nvSpPr>
        <p:spPr bwMode="auto">
          <a:xfrm rot="5400000">
            <a:off x="6064841" y="1520962"/>
            <a:ext cx="632666" cy="341047"/>
          </a:xfrm>
          <a:prstGeom prst="arc">
            <a:avLst>
              <a:gd name="adj1" fmla="val 5801"/>
              <a:gd name="adj2" fmla="val 5451137"/>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Arc 23"/>
          <p:cNvSpPr/>
          <p:nvPr/>
        </p:nvSpPr>
        <p:spPr bwMode="auto">
          <a:xfrm rot="16200000">
            <a:off x="6027782" y="3016960"/>
            <a:ext cx="632666" cy="341047"/>
          </a:xfrm>
          <a:prstGeom prst="arc">
            <a:avLst>
              <a:gd name="adj1" fmla="val 21388364"/>
              <a:gd name="adj2" fmla="val 5706334"/>
            </a:avLst>
          </a:prstGeom>
          <a:no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52" name="Group 51"/>
          <p:cNvGrpSpPr/>
          <p:nvPr/>
        </p:nvGrpSpPr>
        <p:grpSpPr>
          <a:xfrm>
            <a:off x="7520227" y="1557390"/>
            <a:ext cx="4272653" cy="3958783"/>
            <a:chOff x="8165340" y="1588091"/>
            <a:chExt cx="4272653" cy="3958783"/>
          </a:xfrm>
        </p:grpSpPr>
        <p:sp>
          <p:nvSpPr>
            <p:cNvPr id="53" name="Arc 52">
              <a:extLst>
                <a:ext uri="{FF2B5EF4-FFF2-40B4-BE49-F238E27FC236}">
                  <a16:creationId xmlns:a16="http://schemas.microsoft.com/office/drawing/2014/main" id="{4815FC08-A1B4-4E53-9159-74D8821EB7CD}"/>
                </a:ext>
              </a:extLst>
            </p:cNvPr>
            <p:cNvSpPr/>
            <p:nvPr/>
          </p:nvSpPr>
          <p:spPr bwMode="auto">
            <a:xfrm>
              <a:off x="8165340" y="2801812"/>
              <a:ext cx="2051911" cy="2258538"/>
            </a:xfrm>
            <a:prstGeom prst="arc">
              <a:avLst>
                <a:gd name="adj1" fmla="val 16927096"/>
                <a:gd name="adj2" fmla="val 19389400"/>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4" name="Arc 53">
              <a:extLst>
                <a:ext uri="{FF2B5EF4-FFF2-40B4-BE49-F238E27FC236}">
                  <a16:creationId xmlns:a16="http://schemas.microsoft.com/office/drawing/2014/main" id="{834A9F2F-15F7-B71E-296D-E4D9B1F63BF0}"/>
                </a:ext>
              </a:extLst>
            </p:cNvPr>
            <p:cNvSpPr/>
            <p:nvPr/>
          </p:nvSpPr>
          <p:spPr bwMode="auto">
            <a:xfrm>
              <a:off x="10160707" y="1588091"/>
              <a:ext cx="2277286" cy="2637827"/>
            </a:xfrm>
            <a:prstGeom prst="arc">
              <a:avLst>
                <a:gd name="adj1" fmla="val 5127994"/>
                <a:gd name="adj2" fmla="val 8658658"/>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55" name="Group 54">
              <a:extLst>
                <a:ext uri="{FF2B5EF4-FFF2-40B4-BE49-F238E27FC236}">
                  <a16:creationId xmlns:a16="http://schemas.microsoft.com/office/drawing/2014/main" id="{D914B86D-CB70-BA56-B93A-705C21C42986}"/>
                </a:ext>
              </a:extLst>
            </p:cNvPr>
            <p:cNvGrpSpPr/>
            <p:nvPr/>
          </p:nvGrpSpPr>
          <p:grpSpPr>
            <a:xfrm>
              <a:off x="8997897" y="1796876"/>
              <a:ext cx="2466867" cy="3749998"/>
              <a:chOff x="8997897" y="1796876"/>
              <a:chExt cx="2466867" cy="3749998"/>
            </a:xfrm>
          </p:grpSpPr>
          <p:cxnSp>
            <p:nvCxnSpPr>
              <p:cNvPr id="56" name="Straight Connector 55">
                <a:extLst>
                  <a:ext uri="{FF2B5EF4-FFF2-40B4-BE49-F238E27FC236}">
                    <a16:creationId xmlns:a16="http://schemas.microsoft.com/office/drawing/2014/main" id="{82AFDFD5-B62D-FA0A-98CF-976AD0FE5BDB}"/>
                  </a:ext>
                </a:extLst>
              </p:cNvPr>
              <p:cNvCxnSpPr>
                <a:cxnSpLocks/>
              </p:cNvCxnSpPr>
              <p:nvPr/>
            </p:nvCxnSpPr>
            <p:spPr bwMode="auto">
              <a:xfrm>
                <a:off x="10820398" y="4243750"/>
                <a:ext cx="60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3FFA7BC5-9E80-450B-43F2-EF41DE15865A}"/>
                  </a:ext>
                </a:extLst>
              </p:cNvPr>
              <p:cNvCxnSpPr>
                <a:cxnSpLocks/>
              </p:cNvCxnSpPr>
              <p:nvPr/>
            </p:nvCxnSpPr>
            <p:spPr bwMode="auto">
              <a:xfrm>
                <a:off x="9747734" y="2901454"/>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41C84CC8-4589-9002-34F8-41673311AA33}"/>
                  </a:ext>
                </a:extLst>
              </p:cNvPr>
              <p:cNvCxnSpPr>
                <a:cxnSpLocks/>
              </p:cNvCxnSpPr>
              <p:nvPr/>
            </p:nvCxnSpPr>
            <p:spPr bwMode="auto">
              <a:xfrm>
                <a:off x="9009184" y="2706859"/>
                <a:ext cx="738550" cy="19459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9" name="Oval 58">
                <a:extLst>
                  <a:ext uri="{FF2B5EF4-FFF2-40B4-BE49-F238E27FC236}">
                    <a16:creationId xmlns:a16="http://schemas.microsoft.com/office/drawing/2014/main" id="{25522B69-6D49-8AB0-59BF-9C99F079C695}"/>
                  </a:ext>
                </a:extLst>
              </p:cNvPr>
              <p:cNvSpPr/>
              <p:nvPr/>
            </p:nvSpPr>
            <p:spPr bwMode="auto">
              <a:xfrm>
                <a:off x="9708479" y="287053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0" name="Oval 59">
                <a:extLst>
                  <a:ext uri="{FF2B5EF4-FFF2-40B4-BE49-F238E27FC236}">
                    <a16:creationId xmlns:a16="http://schemas.microsoft.com/office/drawing/2014/main" id="{8FD3D0B9-AA07-BCA5-B891-428EAD8F6F75}"/>
                  </a:ext>
                </a:extLst>
              </p:cNvPr>
              <p:cNvSpPr/>
              <p:nvPr/>
            </p:nvSpPr>
            <p:spPr bwMode="auto">
              <a:xfrm>
                <a:off x="8997897" y="268404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Oval 60">
                <a:extLst>
                  <a:ext uri="{FF2B5EF4-FFF2-40B4-BE49-F238E27FC236}">
                    <a16:creationId xmlns:a16="http://schemas.microsoft.com/office/drawing/2014/main" id="{9E07BD25-BD87-1EDE-D007-E2FA81771855}"/>
                  </a:ext>
                </a:extLst>
              </p:cNvPr>
              <p:cNvSpPr/>
              <p:nvPr/>
            </p:nvSpPr>
            <p:spPr bwMode="auto">
              <a:xfrm>
                <a:off x="10784483" y="41857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Oval 61">
                <a:extLst>
                  <a:ext uri="{FF2B5EF4-FFF2-40B4-BE49-F238E27FC236}">
                    <a16:creationId xmlns:a16="http://schemas.microsoft.com/office/drawing/2014/main" id="{0C3AEF07-D3CA-46C8-E041-6850A2AC4655}"/>
                  </a:ext>
                </a:extLst>
              </p:cNvPr>
              <p:cNvSpPr/>
              <p:nvPr/>
            </p:nvSpPr>
            <p:spPr bwMode="auto">
              <a:xfrm>
                <a:off x="11386255" y="420449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3" name="Straight Connector 62">
                <a:extLst>
                  <a:ext uri="{FF2B5EF4-FFF2-40B4-BE49-F238E27FC236}">
                    <a16:creationId xmlns:a16="http://schemas.microsoft.com/office/drawing/2014/main" id="{8B883922-4835-C093-81E7-219398C104F6}"/>
                  </a:ext>
                </a:extLst>
              </p:cNvPr>
              <p:cNvCxnSpPr>
                <a:cxnSpLocks/>
              </p:cNvCxnSpPr>
              <p:nvPr/>
            </p:nvCxnSpPr>
            <p:spPr bwMode="auto">
              <a:xfrm>
                <a:off x="9246811" y="2762557"/>
                <a:ext cx="197282" cy="52125"/>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221F3000-D1BB-353B-0F9B-38AB5E2A7AB3}"/>
                  </a:ext>
                </a:extLst>
              </p:cNvPr>
              <p:cNvCxnSpPr>
                <a:cxnSpLocks/>
              </p:cNvCxnSpPr>
              <p:nvPr/>
            </p:nvCxnSpPr>
            <p:spPr bwMode="auto">
              <a:xfrm>
                <a:off x="10058081" y="3288241"/>
                <a:ext cx="255345" cy="337119"/>
              </a:xfrm>
              <a:prstGeom prst="line">
                <a:avLst/>
              </a:prstGeom>
              <a:solidFill>
                <a:schemeClr val="accent1"/>
              </a:solidFill>
              <a:ln w="666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65" name="Object 3">
                    <a:extLst>
                      <a:ext uri="{FF2B5EF4-FFF2-40B4-BE49-F238E27FC236}">
                        <a16:creationId xmlns:a16="http://schemas.microsoft.com/office/drawing/2014/main" id="{5F2EC339-CB95-0518-CBB0-A30169729666}"/>
                      </a:ext>
                    </a:extLst>
                  </p:cNvPr>
                  <p:cNvSpPr txBox="1"/>
                  <p:nvPr/>
                </p:nvSpPr>
                <p:spPr bwMode="auto">
                  <a:xfrm>
                    <a:off x="9298725" y="2477583"/>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2" name="Object 3">
                    <a:extLst>
                      <a:ext uri="{FF2B5EF4-FFF2-40B4-BE49-F238E27FC236}">
                        <a16:creationId xmlns:a16="http://schemas.microsoft.com/office/drawing/2014/main" id="{5F2EC339-CB95-0518-CBB0-A30169729666}"/>
                      </a:ext>
                    </a:extLst>
                  </p:cNvPr>
                  <p:cNvSpPr txBox="1">
                    <a:spLocks noRot="1" noChangeAspect="1" noMove="1" noResize="1" noEditPoints="1" noAdjustHandles="1" noChangeArrowheads="1" noChangeShapeType="1" noTextEdit="1"/>
                  </p:cNvSpPr>
                  <p:nvPr/>
                </p:nvSpPr>
                <p:spPr bwMode="auto">
                  <a:xfrm>
                    <a:off x="9298725" y="2477583"/>
                    <a:ext cx="547545" cy="330171"/>
                  </a:xfrm>
                  <a:prstGeom prst="rect">
                    <a:avLst/>
                  </a:prstGeom>
                  <a:blipFill>
                    <a:blip r:embed="rId2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Object 3">
                    <a:extLst>
                      <a:ext uri="{FF2B5EF4-FFF2-40B4-BE49-F238E27FC236}">
                        <a16:creationId xmlns:a16="http://schemas.microsoft.com/office/drawing/2014/main" id="{F97723EF-0DE5-9F74-2C58-2C494F27D38B}"/>
                      </a:ext>
                    </a:extLst>
                  </p:cNvPr>
                  <p:cNvSpPr txBox="1"/>
                  <p:nvPr/>
                </p:nvSpPr>
                <p:spPr bwMode="auto">
                  <a:xfrm>
                    <a:off x="10851458" y="3835007"/>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6" name="Object 3">
                    <a:extLst>
                      <a:ext uri="{FF2B5EF4-FFF2-40B4-BE49-F238E27FC236}">
                        <a16:creationId xmlns:a16="http://schemas.microsoft.com/office/drawing/2014/main" id="{F97723EF-0DE5-9F74-2C58-2C494F27D38B}"/>
                      </a:ext>
                    </a:extLst>
                  </p:cNvPr>
                  <p:cNvSpPr txBox="1">
                    <a:spLocks noRot="1" noChangeAspect="1" noMove="1" noResize="1" noEditPoints="1" noAdjustHandles="1" noChangeArrowheads="1" noChangeShapeType="1" noTextEdit="1"/>
                  </p:cNvSpPr>
                  <p:nvPr/>
                </p:nvSpPr>
                <p:spPr bwMode="auto">
                  <a:xfrm>
                    <a:off x="10851458" y="3835007"/>
                    <a:ext cx="547545" cy="330171"/>
                  </a:xfrm>
                  <a:prstGeom prst="rect">
                    <a:avLst/>
                  </a:prstGeom>
                  <a:blipFill>
                    <a:blip r:embed="rId27"/>
                    <a:stretch>
                      <a:fillRect/>
                    </a:stretch>
                  </a:blipFill>
                  <a:ln>
                    <a:noFill/>
                  </a:ln>
                  <a:effectLst/>
                </p:spPr>
                <p:txBody>
                  <a:bodyPr/>
                  <a:lstStyle/>
                  <a:p>
                    <a:r>
                      <a:rPr lang="en-US">
                        <a:noFill/>
                      </a:rPr>
                      <a:t> </a:t>
                    </a:r>
                  </a:p>
                </p:txBody>
              </p:sp>
            </mc:Fallback>
          </mc:AlternateContent>
          <p:cxnSp>
            <p:nvCxnSpPr>
              <p:cNvPr id="67" name="Straight Connector 66">
                <a:extLst>
                  <a:ext uri="{FF2B5EF4-FFF2-40B4-BE49-F238E27FC236}">
                    <a16:creationId xmlns:a16="http://schemas.microsoft.com/office/drawing/2014/main" id="{E09B6DC4-8924-C1B8-D7AC-A28648A69C79}"/>
                  </a:ext>
                </a:extLst>
              </p:cNvPr>
              <p:cNvCxnSpPr>
                <a:cxnSpLocks/>
                <a:stCxn id="62" idx="4"/>
              </p:cNvCxnSpPr>
              <p:nvPr/>
            </p:nvCxnSpPr>
            <p:spPr bwMode="auto">
              <a:xfrm>
                <a:off x="11425510" y="4282999"/>
                <a:ext cx="26701" cy="1229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ED83D57F-AC16-A6D0-E8BD-CB06CB1078E9}"/>
                  </a:ext>
                </a:extLst>
              </p:cNvPr>
              <p:cNvCxnSpPr>
                <a:cxnSpLocks/>
              </p:cNvCxnSpPr>
              <p:nvPr/>
            </p:nvCxnSpPr>
            <p:spPr bwMode="auto">
              <a:xfrm>
                <a:off x="9749127" y="2924265"/>
                <a:ext cx="77116" cy="262260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69" name="Straight Arrow Connector 68">
                <a:extLst>
                  <a:ext uri="{FF2B5EF4-FFF2-40B4-BE49-F238E27FC236}">
                    <a16:creationId xmlns:a16="http://schemas.microsoft.com/office/drawing/2014/main" id="{3F2ADC2D-46ED-93E8-F0F2-97F57676F216}"/>
                  </a:ext>
                </a:extLst>
              </p:cNvPr>
              <p:cNvCxnSpPr>
                <a:cxnSpLocks/>
              </p:cNvCxnSpPr>
              <p:nvPr/>
            </p:nvCxnSpPr>
            <p:spPr bwMode="auto">
              <a:xfrm flipV="1">
                <a:off x="9826243" y="5463881"/>
                <a:ext cx="1599266" cy="4933"/>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70" name="Straight Connector 69">
                <a:extLst>
                  <a:ext uri="{FF2B5EF4-FFF2-40B4-BE49-F238E27FC236}">
                    <a16:creationId xmlns:a16="http://schemas.microsoft.com/office/drawing/2014/main" id="{984D536D-C215-DEE6-0A90-EC96203C628F}"/>
                  </a:ext>
                </a:extLst>
              </p:cNvPr>
              <p:cNvCxnSpPr>
                <a:cxnSpLocks/>
              </p:cNvCxnSpPr>
              <p:nvPr/>
            </p:nvCxnSpPr>
            <p:spPr bwMode="auto">
              <a:xfrm>
                <a:off x="10285849" y="3626724"/>
                <a:ext cx="63492" cy="153964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71" name="Straight Arrow Connector 70">
                <a:extLst>
                  <a:ext uri="{FF2B5EF4-FFF2-40B4-BE49-F238E27FC236}">
                    <a16:creationId xmlns:a16="http://schemas.microsoft.com/office/drawing/2014/main" id="{CF410EAB-F228-382B-2EF8-13681BFE062F}"/>
                  </a:ext>
                </a:extLst>
              </p:cNvPr>
              <p:cNvCxnSpPr>
                <a:cxnSpLocks/>
              </p:cNvCxnSpPr>
              <p:nvPr/>
            </p:nvCxnSpPr>
            <p:spPr bwMode="auto">
              <a:xfrm flipV="1">
                <a:off x="10406420" y="5118224"/>
                <a:ext cx="1045791" cy="9037"/>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72" name="Straight Connector 71">
                <a:extLst>
                  <a:ext uri="{FF2B5EF4-FFF2-40B4-BE49-F238E27FC236}">
                    <a16:creationId xmlns:a16="http://schemas.microsoft.com/office/drawing/2014/main" id="{1300940C-40F9-1623-B560-7EB562DBF58D}"/>
                  </a:ext>
                </a:extLst>
              </p:cNvPr>
              <p:cNvCxnSpPr>
                <a:cxnSpLocks/>
              </p:cNvCxnSpPr>
              <p:nvPr/>
            </p:nvCxnSpPr>
            <p:spPr bwMode="auto">
              <a:xfrm>
                <a:off x="10829794" y="4235569"/>
                <a:ext cx="4895" cy="55608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73" name="Straight Arrow Connector 72">
                <a:extLst>
                  <a:ext uri="{FF2B5EF4-FFF2-40B4-BE49-F238E27FC236}">
                    <a16:creationId xmlns:a16="http://schemas.microsoft.com/office/drawing/2014/main" id="{014970F1-CD74-BEE4-2070-4B09C57D9B2A}"/>
                  </a:ext>
                </a:extLst>
              </p:cNvPr>
              <p:cNvCxnSpPr>
                <a:cxnSpLocks/>
              </p:cNvCxnSpPr>
              <p:nvPr/>
            </p:nvCxnSpPr>
            <p:spPr bwMode="auto">
              <a:xfrm>
                <a:off x="10349341" y="4735229"/>
                <a:ext cx="47105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74" name="Straight Arrow Connector 73">
                <a:extLst>
                  <a:ext uri="{FF2B5EF4-FFF2-40B4-BE49-F238E27FC236}">
                    <a16:creationId xmlns:a16="http://schemas.microsoft.com/office/drawing/2014/main" id="{71DC0C6A-2F46-3249-27EF-C6FB0226AD1C}"/>
                  </a:ext>
                </a:extLst>
              </p:cNvPr>
              <p:cNvCxnSpPr>
                <a:cxnSpLocks/>
              </p:cNvCxnSpPr>
              <p:nvPr/>
            </p:nvCxnSpPr>
            <p:spPr bwMode="auto">
              <a:xfrm>
                <a:off x="10851458" y="4735229"/>
                <a:ext cx="53479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75" name="Straight Connector 74">
                <a:extLst>
                  <a:ext uri="{FF2B5EF4-FFF2-40B4-BE49-F238E27FC236}">
                    <a16:creationId xmlns:a16="http://schemas.microsoft.com/office/drawing/2014/main" id="{3EE38E7A-EC40-F507-734B-DADCA924C250}"/>
                  </a:ext>
                </a:extLst>
              </p:cNvPr>
              <p:cNvCxnSpPr>
                <a:cxnSpLocks/>
              </p:cNvCxnSpPr>
              <p:nvPr/>
            </p:nvCxnSpPr>
            <p:spPr bwMode="auto">
              <a:xfrm>
                <a:off x="9747733" y="2093418"/>
                <a:ext cx="0" cy="7922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847BDE88-5D88-3822-A999-BDB16F68C970}"/>
                  </a:ext>
                </a:extLst>
              </p:cNvPr>
              <p:cNvCxnSpPr>
                <a:cxnSpLocks/>
              </p:cNvCxnSpPr>
              <p:nvPr/>
            </p:nvCxnSpPr>
            <p:spPr bwMode="auto">
              <a:xfrm>
                <a:off x="10784483" y="2093418"/>
                <a:ext cx="45311" cy="20912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7" name="Straight Arrow Connector 76">
                <a:extLst>
                  <a:ext uri="{FF2B5EF4-FFF2-40B4-BE49-F238E27FC236}">
                    <a16:creationId xmlns:a16="http://schemas.microsoft.com/office/drawing/2014/main" id="{69DEC1FB-7072-4134-D77C-0F8606C154AA}"/>
                  </a:ext>
                </a:extLst>
              </p:cNvPr>
              <p:cNvCxnSpPr>
                <a:cxnSpLocks/>
              </p:cNvCxnSpPr>
              <p:nvPr/>
            </p:nvCxnSpPr>
            <p:spPr bwMode="auto">
              <a:xfrm>
                <a:off x="9747733" y="2169813"/>
                <a:ext cx="1036750"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78" name="Object 3">
                    <a:extLst>
                      <a:ext uri="{FF2B5EF4-FFF2-40B4-BE49-F238E27FC236}">
                        <a16:creationId xmlns:a16="http://schemas.microsoft.com/office/drawing/2014/main" id="{9B9F9379-8E4D-8580-5FF3-CA8C293C08F0}"/>
                      </a:ext>
                    </a:extLst>
                  </p:cNvPr>
                  <p:cNvSpPr txBox="1"/>
                  <p:nvPr/>
                </p:nvSpPr>
                <p:spPr bwMode="auto">
                  <a:xfrm>
                    <a:off x="10469550" y="5189308"/>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7" name="Object 3">
                    <a:extLst>
                      <a:ext uri="{FF2B5EF4-FFF2-40B4-BE49-F238E27FC236}">
                        <a16:creationId xmlns:a16="http://schemas.microsoft.com/office/drawing/2014/main" id="{9B9F9379-8E4D-8580-5FF3-CA8C293C08F0}"/>
                      </a:ext>
                    </a:extLst>
                  </p:cNvPr>
                  <p:cNvSpPr txBox="1">
                    <a:spLocks noRot="1" noChangeAspect="1" noMove="1" noResize="1" noEditPoints="1" noAdjustHandles="1" noChangeArrowheads="1" noChangeShapeType="1" noTextEdit="1"/>
                  </p:cNvSpPr>
                  <p:nvPr/>
                </p:nvSpPr>
                <p:spPr bwMode="auto">
                  <a:xfrm>
                    <a:off x="10469550" y="5189308"/>
                    <a:ext cx="553579" cy="314851"/>
                  </a:xfrm>
                  <a:prstGeom prst="rect">
                    <a:avLst/>
                  </a:prstGeom>
                  <a:blipFill>
                    <a:blip r:embed="rId28"/>
                    <a:stretch>
                      <a:fillRect r="-989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Object 3">
                    <a:extLst>
                      <a:ext uri="{FF2B5EF4-FFF2-40B4-BE49-F238E27FC236}">
                        <a16:creationId xmlns:a16="http://schemas.microsoft.com/office/drawing/2014/main" id="{9BD9CD4C-E8ED-0EF2-8673-264C32A9C81E}"/>
                      </a:ext>
                    </a:extLst>
                  </p:cNvPr>
                  <p:cNvSpPr txBox="1"/>
                  <p:nvPr/>
                </p:nvSpPr>
                <p:spPr bwMode="auto">
                  <a:xfrm>
                    <a:off x="10686619" y="482182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9" name="Object 3">
                    <a:extLst>
                      <a:ext uri="{FF2B5EF4-FFF2-40B4-BE49-F238E27FC236}">
                        <a16:creationId xmlns:a16="http://schemas.microsoft.com/office/drawing/2014/main" id="{9BD9CD4C-E8ED-0EF2-8673-264C32A9C81E}"/>
                      </a:ext>
                    </a:extLst>
                  </p:cNvPr>
                  <p:cNvSpPr txBox="1">
                    <a:spLocks noRot="1" noChangeAspect="1" noMove="1" noResize="1" noEditPoints="1" noAdjustHandles="1" noChangeArrowheads="1" noChangeShapeType="1" noTextEdit="1"/>
                  </p:cNvSpPr>
                  <p:nvPr/>
                </p:nvSpPr>
                <p:spPr bwMode="auto">
                  <a:xfrm>
                    <a:off x="10686619" y="4821826"/>
                    <a:ext cx="458692" cy="394626"/>
                  </a:xfrm>
                  <a:prstGeom prst="rect">
                    <a:avLst/>
                  </a:prstGeom>
                  <a:blipFill>
                    <a:blip r:embed="rId2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Object 3">
                    <a:extLst>
                      <a:ext uri="{FF2B5EF4-FFF2-40B4-BE49-F238E27FC236}">
                        <a16:creationId xmlns:a16="http://schemas.microsoft.com/office/drawing/2014/main" id="{4D55A34B-D119-BEB5-FBC1-8641A24F6B36}"/>
                      </a:ext>
                    </a:extLst>
                  </p:cNvPr>
                  <p:cNvSpPr txBox="1"/>
                  <p:nvPr/>
                </p:nvSpPr>
                <p:spPr bwMode="auto">
                  <a:xfrm>
                    <a:off x="10424198" y="4301299"/>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0" name="Object 3">
                    <a:extLst>
                      <a:ext uri="{FF2B5EF4-FFF2-40B4-BE49-F238E27FC236}">
                        <a16:creationId xmlns:a16="http://schemas.microsoft.com/office/drawing/2014/main" id="{4D55A34B-D119-BEB5-FBC1-8641A24F6B36}"/>
                      </a:ext>
                    </a:extLst>
                  </p:cNvPr>
                  <p:cNvSpPr txBox="1">
                    <a:spLocks noRot="1" noChangeAspect="1" noMove="1" noResize="1" noEditPoints="1" noAdjustHandles="1" noChangeArrowheads="1" noChangeShapeType="1" noTextEdit="1"/>
                  </p:cNvSpPr>
                  <p:nvPr/>
                </p:nvSpPr>
                <p:spPr bwMode="auto">
                  <a:xfrm>
                    <a:off x="10424198" y="4301299"/>
                    <a:ext cx="476633" cy="522820"/>
                  </a:xfrm>
                  <a:prstGeom prst="rect">
                    <a:avLst/>
                  </a:prstGeom>
                  <a:blipFill>
                    <a:blip r:embed="rId3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Object 3">
                    <a:extLst>
                      <a:ext uri="{FF2B5EF4-FFF2-40B4-BE49-F238E27FC236}">
                        <a16:creationId xmlns:a16="http://schemas.microsoft.com/office/drawing/2014/main" id="{915D31D7-92D3-7F3B-B71E-0133E8ABD9D6}"/>
                      </a:ext>
                    </a:extLst>
                  </p:cNvPr>
                  <p:cNvSpPr txBox="1"/>
                  <p:nvPr/>
                </p:nvSpPr>
                <p:spPr bwMode="auto">
                  <a:xfrm>
                    <a:off x="10975578" y="4322247"/>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1" name="Object 3">
                    <a:extLst>
                      <a:ext uri="{FF2B5EF4-FFF2-40B4-BE49-F238E27FC236}">
                        <a16:creationId xmlns:a16="http://schemas.microsoft.com/office/drawing/2014/main" id="{915D31D7-92D3-7F3B-B71E-0133E8ABD9D6}"/>
                      </a:ext>
                    </a:extLst>
                  </p:cNvPr>
                  <p:cNvSpPr txBox="1">
                    <a:spLocks noRot="1" noChangeAspect="1" noMove="1" noResize="1" noEditPoints="1" noAdjustHandles="1" noChangeArrowheads="1" noChangeShapeType="1" noTextEdit="1"/>
                  </p:cNvSpPr>
                  <p:nvPr/>
                </p:nvSpPr>
                <p:spPr bwMode="auto">
                  <a:xfrm>
                    <a:off x="10975578" y="4322247"/>
                    <a:ext cx="476633" cy="522820"/>
                  </a:xfrm>
                  <a:prstGeom prst="rect">
                    <a:avLst/>
                  </a:prstGeom>
                  <a:blipFill>
                    <a:blip r:embed="rId3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2" name="Object 3">
                    <a:extLst>
                      <a:ext uri="{FF2B5EF4-FFF2-40B4-BE49-F238E27FC236}">
                        <a16:creationId xmlns:a16="http://schemas.microsoft.com/office/drawing/2014/main" id="{B324BAC3-1788-BB24-D52B-5A4330239BA6}"/>
                      </a:ext>
                    </a:extLst>
                  </p:cNvPr>
                  <p:cNvSpPr txBox="1"/>
                  <p:nvPr/>
                </p:nvSpPr>
                <p:spPr bwMode="auto">
                  <a:xfrm>
                    <a:off x="9800704" y="1796876"/>
                    <a:ext cx="1399127" cy="413947"/>
                  </a:xfrm>
                  <a:prstGeom prst="rect">
                    <a:avLst/>
                  </a:prstGeom>
                  <a:noFill/>
                  <a:ln>
                    <a:noFill/>
                  </a:ln>
                  <a:effectLst/>
                </p:spPr>
                <p:txBody>
                  <a:bodyPr>
                    <a:normAutofit/>
                  </a:bodyPr>
                  <a:lstStyle/>
                  <a:p>
                    <a14:m>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a14:m>
                    <a:r>
                      <a:rPr lang="en-US" sz="1200" dirty="0">
                        <a:latin typeface="Arial" panose="020B0604020202020204" pitchFamily="34" charset="0"/>
                        <a:cs typeface="Arial" panose="020B0604020202020204" pitchFamily="34" charset="0"/>
                      </a:rPr>
                      <a:t>- </a:t>
                    </a:r>
                    <a14:m>
                      <m:oMath xmlns:m="http://schemas.openxmlformats.org/officeDocument/2006/math">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𝒏</m:t>
                                </m:r>
                              </m:sub>
                            </m:sSub>
                          </m:num>
                          <m:den>
                            <m:r>
                              <a:rPr lang="en-US" sz="1200" b="1" i="1">
                                <a:solidFill>
                                  <a:schemeClr val="accent1">
                                    <a:lumMod val="50000"/>
                                  </a:schemeClr>
                                </a:solidFill>
                                <a:latin typeface="Cambria Math" panose="02040503050406030204" pitchFamily="18" charset="0"/>
                              </a:rPr>
                              <m:t>𝟐</m:t>
                            </m:r>
                          </m:den>
                        </m:f>
                      </m:oMath>
                    </a14:m>
                    <a:r>
                      <a:rPr lang="en-US" sz="1200" dirty="0">
                        <a:latin typeface="Arial" panose="020B0604020202020204" pitchFamily="34" charset="0"/>
                        <a:cs typeface="Arial" panose="020B0604020202020204" pitchFamily="34" charset="0"/>
                      </a:rPr>
                      <a:t> </a:t>
                    </a:r>
                  </a:p>
                </p:txBody>
              </p:sp>
            </mc:Choice>
            <mc:Fallback xmlns="">
              <p:sp>
                <p:nvSpPr>
                  <p:cNvPr id="231612" name="Object 3">
                    <a:extLst>
                      <a:ext uri="{FF2B5EF4-FFF2-40B4-BE49-F238E27FC236}">
                        <a16:creationId xmlns:a16="http://schemas.microsoft.com/office/drawing/2014/main" id="{B324BAC3-1788-BB24-D52B-5A4330239BA6}"/>
                      </a:ext>
                    </a:extLst>
                  </p:cNvPr>
                  <p:cNvSpPr txBox="1">
                    <a:spLocks noRot="1" noChangeAspect="1" noMove="1" noResize="1" noEditPoints="1" noAdjustHandles="1" noChangeArrowheads="1" noChangeShapeType="1" noTextEdit="1"/>
                  </p:cNvSpPr>
                  <p:nvPr/>
                </p:nvSpPr>
                <p:spPr bwMode="auto">
                  <a:xfrm>
                    <a:off x="9800704" y="1796876"/>
                    <a:ext cx="1399127" cy="413947"/>
                  </a:xfrm>
                  <a:prstGeom prst="rect">
                    <a:avLst/>
                  </a:prstGeom>
                  <a:blipFill>
                    <a:blip r:embed="rId32"/>
                    <a:stretch>
                      <a:fillRect/>
                    </a:stretch>
                  </a:blipFill>
                  <a:ln>
                    <a:noFill/>
                  </a:ln>
                  <a:effectLst/>
                </p:spPr>
                <p:txBody>
                  <a:bodyPr/>
                  <a:lstStyle/>
                  <a:p>
                    <a:r>
                      <a:rPr lang="en-US">
                        <a:noFill/>
                      </a:rPr>
                      <a:t> </a:t>
                    </a:r>
                  </a:p>
                </p:txBody>
              </p:sp>
            </mc:Fallback>
          </mc:AlternateContent>
          <p:cxnSp>
            <p:nvCxnSpPr>
              <p:cNvPr id="83" name="Straight Arrow Connector 82">
                <a:extLst>
                  <a:ext uri="{FF2B5EF4-FFF2-40B4-BE49-F238E27FC236}">
                    <a16:creationId xmlns:a16="http://schemas.microsoft.com/office/drawing/2014/main" id="{FF6AC8D5-DE65-0E9F-5786-6EAFBE534AC8}"/>
                  </a:ext>
                </a:extLst>
              </p:cNvPr>
              <p:cNvCxnSpPr>
                <a:cxnSpLocks/>
              </p:cNvCxnSpPr>
              <p:nvPr/>
            </p:nvCxnSpPr>
            <p:spPr bwMode="auto">
              <a:xfrm flipV="1">
                <a:off x="9602918" y="3479158"/>
                <a:ext cx="537157" cy="4494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84" name="Object 3">
                    <a:extLst>
                      <a:ext uri="{FF2B5EF4-FFF2-40B4-BE49-F238E27FC236}">
                        <a16:creationId xmlns:a16="http://schemas.microsoft.com/office/drawing/2014/main" id="{2AECD266-51FF-01B1-B6CF-2DAFC8347C29}"/>
                      </a:ext>
                    </a:extLst>
                  </p:cNvPr>
                  <p:cNvSpPr txBox="1"/>
                  <p:nvPr/>
                </p:nvSpPr>
                <p:spPr bwMode="auto">
                  <a:xfrm>
                    <a:off x="9114008" y="3945609"/>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3" name="Object 3">
                    <a:extLst>
                      <a:ext uri="{FF2B5EF4-FFF2-40B4-BE49-F238E27FC236}">
                        <a16:creationId xmlns:a16="http://schemas.microsoft.com/office/drawing/2014/main" id="{2AECD266-51FF-01B1-B6CF-2DAFC8347C29}"/>
                      </a:ext>
                    </a:extLst>
                  </p:cNvPr>
                  <p:cNvSpPr txBox="1">
                    <a:spLocks noRot="1" noChangeAspect="1" noMove="1" noResize="1" noEditPoints="1" noAdjustHandles="1" noChangeArrowheads="1" noChangeShapeType="1" noTextEdit="1"/>
                  </p:cNvSpPr>
                  <p:nvPr/>
                </p:nvSpPr>
                <p:spPr bwMode="auto">
                  <a:xfrm>
                    <a:off x="9114008" y="3945609"/>
                    <a:ext cx="851993" cy="771060"/>
                  </a:xfrm>
                  <a:prstGeom prst="rect">
                    <a:avLst/>
                  </a:prstGeom>
                  <a:blipFill>
                    <a:blip r:embed="rId33"/>
                    <a:stretch>
                      <a:fillRect t="-787"/>
                    </a:stretch>
                  </a:blipFill>
                  <a:ln>
                    <a:noFill/>
                  </a:ln>
                  <a:effectLst/>
                </p:spPr>
                <p:txBody>
                  <a:bodyPr/>
                  <a:lstStyle/>
                  <a:p>
                    <a:r>
                      <a:rPr lang="en-US">
                        <a:noFill/>
                      </a:rPr>
                      <a:t> </a:t>
                    </a:r>
                  </a:p>
                </p:txBody>
              </p:sp>
            </mc:Fallback>
          </mc:AlternateContent>
          <p:cxnSp>
            <p:nvCxnSpPr>
              <p:cNvPr id="85" name="Straight Connector 84">
                <a:extLst>
                  <a:ext uri="{FF2B5EF4-FFF2-40B4-BE49-F238E27FC236}">
                    <a16:creationId xmlns:a16="http://schemas.microsoft.com/office/drawing/2014/main" id="{C8E9B0B8-86E2-DBFC-D4C1-B67328F89C2E}"/>
                  </a:ext>
                </a:extLst>
              </p:cNvPr>
              <p:cNvCxnSpPr>
                <a:cxnSpLocks/>
                <a:endCxn id="53" idx="2"/>
              </p:cNvCxnSpPr>
              <p:nvPr/>
            </p:nvCxnSpPr>
            <p:spPr bwMode="auto">
              <a:xfrm>
                <a:off x="10014098" y="2654682"/>
                <a:ext cx="25301" cy="64093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A7720BA2-BEC7-D680-8A02-2BA1CB372FAA}"/>
                  </a:ext>
                </a:extLst>
              </p:cNvPr>
              <p:cNvCxnSpPr>
                <a:cxnSpLocks/>
              </p:cNvCxnSpPr>
              <p:nvPr/>
            </p:nvCxnSpPr>
            <p:spPr bwMode="auto">
              <a:xfrm>
                <a:off x="10277346" y="2642668"/>
                <a:ext cx="40778" cy="973418"/>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87" name="Straight Arrow Connector 86">
                <a:extLst>
                  <a:ext uri="{FF2B5EF4-FFF2-40B4-BE49-F238E27FC236}">
                    <a16:creationId xmlns:a16="http://schemas.microsoft.com/office/drawing/2014/main" id="{17B673B9-6198-A519-4EFB-C8550309AE1A}"/>
                  </a:ext>
                </a:extLst>
              </p:cNvPr>
              <p:cNvCxnSpPr>
                <a:cxnSpLocks/>
              </p:cNvCxnSpPr>
              <p:nvPr/>
            </p:nvCxnSpPr>
            <p:spPr bwMode="auto">
              <a:xfrm>
                <a:off x="10020888" y="2723897"/>
                <a:ext cx="256458"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88" name="Object 3">
                    <a:extLst>
                      <a:ext uri="{FF2B5EF4-FFF2-40B4-BE49-F238E27FC236}">
                        <a16:creationId xmlns:a16="http://schemas.microsoft.com/office/drawing/2014/main" id="{092D8C45-4C59-E63F-1D85-8104E813D5E9}"/>
                      </a:ext>
                    </a:extLst>
                  </p:cNvPr>
                  <p:cNvSpPr txBox="1"/>
                  <p:nvPr/>
                </p:nvSpPr>
                <p:spPr bwMode="auto">
                  <a:xfrm>
                    <a:off x="9928104" y="2386840"/>
                    <a:ext cx="662277" cy="35553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d>
                                    <m:dPr>
                                      <m:ctrlPr>
                                        <a:rPr lang="en-US" sz="1200" b="1" i="1" smtClean="0">
                                          <a:solidFill>
                                            <a:srgbClr val="002060"/>
                                          </a:solidFill>
                                          <a:latin typeface="Cambria Math" panose="02040503050406030204" pitchFamily="18" charset="0"/>
                                        </a:rPr>
                                      </m:ctrlPr>
                                    </m:dPr>
                                    <m:e>
                                      <m:r>
                                        <a:rPr lang="en-US" sz="1200" b="1" i="1" smtClean="0">
                                          <a:solidFill>
                                            <a:srgbClr val="002060"/>
                                          </a:solidFill>
                                          <a:latin typeface="Cambria Math" panose="02040503050406030204" pitchFamily="18" charset="0"/>
                                        </a:rPr>
                                        <m:t>𝒏</m:t>
                                      </m:r>
                                      <m:r>
                                        <a:rPr lang="en-US" sz="1200" b="1" i="1" smtClean="0">
                                          <a:solidFill>
                                            <a:srgbClr val="002060"/>
                                          </a:solidFill>
                                          <a:latin typeface="Cambria Math" panose="02040503050406030204" pitchFamily="18" charset="0"/>
                                        </a:rPr>
                                        <m:t>−</m:t>
                                      </m:r>
                                      <m:r>
                                        <a:rPr lang="en-US" sz="1200" b="1" i="1" smtClean="0">
                                          <a:solidFill>
                                            <a:srgbClr val="002060"/>
                                          </a:solidFill>
                                          <a:latin typeface="Cambria Math" panose="02040503050406030204" pitchFamily="18" charset="0"/>
                                        </a:rPr>
                                        <m:t>𝟏</m:t>
                                      </m:r>
                                    </m:e>
                                  </m:d>
                                  <m:r>
                                    <a:rPr lang="en-US" sz="1200" b="1" i="1" smtClean="0">
                                      <a:solidFill>
                                        <a:srgbClr val="00206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43" name="Object 3">
                    <a:extLst>
                      <a:ext uri="{FF2B5EF4-FFF2-40B4-BE49-F238E27FC236}">
                        <a16:creationId xmlns:a16="http://schemas.microsoft.com/office/drawing/2014/main" id="{092D8C45-4C59-E63F-1D85-8104E813D5E9}"/>
                      </a:ext>
                    </a:extLst>
                  </p:cNvPr>
                  <p:cNvSpPr txBox="1">
                    <a:spLocks noRot="1" noChangeAspect="1" noMove="1" noResize="1" noEditPoints="1" noAdjustHandles="1" noChangeArrowheads="1" noChangeShapeType="1" noTextEdit="1"/>
                  </p:cNvSpPr>
                  <p:nvPr/>
                </p:nvSpPr>
                <p:spPr bwMode="auto">
                  <a:xfrm>
                    <a:off x="9928104" y="2386840"/>
                    <a:ext cx="662277" cy="355536"/>
                  </a:xfrm>
                  <a:prstGeom prst="rect">
                    <a:avLst/>
                  </a:prstGeom>
                  <a:blipFill>
                    <a:blip r:embed="rId34"/>
                    <a:stretch>
                      <a:fillRect/>
                    </a:stretch>
                  </a:blipFill>
                  <a:ln>
                    <a:noFill/>
                  </a:ln>
                  <a:effectLst/>
                </p:spPr>
                <p:txBody>
                  <a:bodyPr/>
                  <a:lstStyle/>
                  <a:p>
                    <a:r>
                      <a:rPr lang="en-US">
                        <a:noFill/>
                      </a:rPr>
                      <a:t> </a:t>
                    </a:r>
                  </a:p>
                </p:txBody>
              </p:sp>
            </mc:Fallback>
          </mc:AlternateContent>
        </p:grpSp>
      </p:grpSp>
    </p:spTree>
    <p:extLst>
      <p:ext uri="{BB962C8B-B14F-4D97-AF65-F5344CB8AC3E}">
        <p14:creationId xmlns:p14="http://schemas.microsoft.com/office/powerpoint/2010/main" val="2200223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AE7F3C5F-6410-A190-7D66-8F4C6422EE4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40643" name="Rectangle 3">
                <a:extLst>
                  <a:ext uri="{FF2B5EF4-FFF2-40B4-BE49-F238E27FC236}">
                    <a16:creationId xmlns:a16="http://schemas.microsoft.com/office/drawing/2014/main" id="{B32C51B8-62F0-1598-360B-443F7B24F4E3}"/>
                  </a:ext>
                </a:extLst>
              </p:cNvPr>
              <p:cNvSpPr>
                <a:spLocks noGrp="1" noChangeArrowheads="1"/>
              </p:cNvSpPr>
              <p:nvPr>
                <p:ph type="body" idx="4294967295"/>
              </p:nvPr>
            </p:nvSpPr>
            <p:spPr>
              <a:xfrm>
                <a:off x="895350" y="1371600"/>
                <a:ext cx="9190038" cy="4724400"/>
              </a:xfrm>
            </p:spPr>
            <p:txBody>
              <a:bodyPr/>
              <a:lstStyle/>
              <a:p>
                <a:r>
                  <a:rPr lang="en-US" altLang="en-US" dirty="0">
                    <a:latin typeface="Arial" panose="020B0604020202020204" pitchFamily="34" charset="0"/>
                  </a:rPr>
                  <a:t>Solving the quadratic equation </a:t>
                </a:r>
              </a:p>
              <a:p>
                <a:pPr marL="0" indent="0">
                  <a:buNone/>
                </a:pP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d>
                        <m:dPr>
                          <m:ctrlPr>
                            <a:rPr lang="en-US" altLang="en-US" i="1">
                              <a:latin typeface="Cambria Math" panose="02040503050406030204" pitchFamily="18" charset="0"/>
                            </a:rPr>
                          </m:ctrlPr>
                        </m:dPr>
                        <m:e>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num>
                            <m:den>
                              <m:r>
                                <a:rPr lang="en-US" altLang="en-US" i="1">
                                  <a:latin typeface="Cambria Math" panose="02040503050406030204" pitchFamily="18" charset="0"/>
                                </a:rPr>
                                <m:t>2</m:t>
                              </m:r>
                            </m:den>
                          </m:f>
                        </m:e>
                      </m:d>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𝑛</m:t>
                          </m:r>
                        </m:sub>
                        <m:sup>
                          <m:r>
                            <a:rPr lang="en-US" altLang="en-US" i="1">
                              <a:latin typeface="Cambria Math" panose="02040503050406030204" pitchFamily="18" charset="0"/>
                            </a:rPr>
                            <m:t>2</m:t>
                          </m:r>
                        </m:sup>
                      </m:sSubSup>
                      <m:r>
                        <a:rPr lang="en-US" altLang="en-US" i="1">
                          <a:latin typeface="Cambria Math" panose="02040503050406030204" pitchFamily="18" charset="0"/>
                        </a:rPr>
                        <m:t>−</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e>
                      </m:d>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r>
                        <a:rPr lang="en-US" altLang="en-US" i="1">
                          <a:latin typeface="Cambria Math" panose="02040503050406030204" pitchFamily="18" charset="0"/>
                        </a:rPr>
                        <m:t>+</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sub>
                          </m:sSub>
                        </m:e>
                      </m:d>
                      <m:r>
                        <a:rPr lang="en-US" altLang="en-US" i="1">
                          <a:latin typeface="Cambria Math" panose="02040503050406030204" pitchFamily="18" charset="0"/>
                        </a:rPr>
                        <m:t>=0</m:t>
                      </m:r>
                    </m:oMath>
                  </m:oMathPara>
                </a14:m>
                <a:endParaRPr lang="en-US" altLang="en-US" i="1" dirty="0">
                  <a:latin typeface="Cambria Math" panose="02040503050406030204" pitchFamily="18"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Solving the quadratic equation resulted in </a:t>
                </a:r>
              </a:p>
              <a:p>
                <a:pPr marL="0" indent="0">
                  <a:buNone/>
                </a:pPr>
                <a:endParaRPr lang="en-US" altLang="en-US" b="0" i="1"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r>
                            <a:rPr lang="en-US" altLang="en-US" i="1">
                              <a:latin typeface="Cambria Math" panose="02040503050406030204" pitchFamily="18" charset="0"/>
                            </a:rPr>
                            <m:t>±</m:t>
                          </m:r>
                          <m:rad>
                            <m:radPr>
                              <m:degHide m:val="on"/>
                              <m:ctrlPr>
                                <a:rPr lang="en-US" altLang="en-US" i="1">
                                  <a:latin typeface="Cambria Math" panose="02040503050406030204" pitchFamily="18" charset="0"/>
                                </a:rPr>
                              </m:ctrlPr>
                            </m:radPr>
                            <m:deg/>
                            <m:e>
                              <m:sSubSup>
                                <m:sSubSupPr>
                                  <m:ctrlPr>
                                    <a:rPr lang="en-US" altLang="en-US" i="1">
                                      <a:latin typeface="Cambria Math" panose="02040503050406030204" pitchFamily="18" charset="0"/>
                                    </a:rPr>
                                  </m:ctrlPr>
                                </m:sSubSup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up>
                                  <m:r>
                                    <a:rPr lang="en-US" altLang="en-US" i="1">
                                      <a:latin typeface="Cambria Math" panose="02040503050406030204" pitchFamily="18" charset="0"/>
                                    </a:rPr>
                                    <m:t>2</m:t>
                                  </m:r>
                                </m:sup>
                              </m:sSubSup>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up>
                                  <m:r>
                                    <a:rPr lang="en-US" altLang="en-US" i="1">
                                      <a:latin typeface="Cambria Math" panose="02040503050406030204" pitchFamily="18" charset="0"/>
                                    </a:rPr>
                                    <m:t>2</m:t>
                                  </m:r>
                                </m:sup>
                              </m:sSubSup>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4</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num>
                                <m:den>
                                  <m:r>
                                    <a:rPr lang="en-US" altLang="en-US" i="1">
                                      <a:latin typeface="Cambria Math" panose="02040503050406030204" pitchFamily="18" charset="0"/>
                                    </a:rPr>
                                    <m:t>2</m:t>
                                  </m:r>
                                </m:den>
                              </m:f>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sub>
                                  </m:sSub>
                                </m:e>
                              </m:d>
                            </m:e>
                          </m:rad>
                        </m:num>
                        <m:den>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den>
                      </m:f>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Simplifying the result by eliminating </a:t>
                </a:r>
                <a14:m>
                  <m:oMath xmlns:m="http://schemas.openxmlformats.org/officeDocument/2006/math">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b="0" i="1" smtClean="0">
                            <a:latin typeface="Cambria Math" panose="02040503050406030204" pitchFamily="18" charset="0"/>
                          </a:rPr>
                          <m:t>𝑛</m:t>
                        </m:r>
                      </m:sub>
                    </m:sSub>
                  </m:oMath>
                </a14:m>
                <a:r>
                  <a:rPr lang="en-US" altLang="en-US" dirty="0">
                    <a:latin typeface="Arial" panose="020B0604020202020204" pitchFamily="34" charset="0"/>
                  </a:rPr>
                  <a:t> resulted in the time for the parabolic</a:t>
                </a:r>
              </a:p>
              <a:p>
                <a:pPr marL="0" indent="0">
                  <a:buNone/>
                </a:pPr>
                <a:r>
                  <a:rPr lang="en-US" altLang="en-US" dirty="0">
                    <a:latin typeface="Arial" panose="020B0604020202020204" pitchFamily="34" charset="0"/>
                  </a:rPr>
                  <a:t> blending</a:t>
                </a: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r>
                        <a:rPr lang="en-US" altLang="en-US" i="1">
                          <a:latin typeface="Cambria Math" panose="02040503050406030204" pitchFamily="18" charset="0"/>
                        </a:rPr>
                        <m:t>±</m:t>
                      </m:r>
                      <m:rad>
                        <m:radPr>
                          <m:degHide m:val="on"/>
                          <m:ctrlPr>
                            <a:rPr lang="en-US" altLang="en-US" i="1">
                              <a:latin typeface="Cambria Math" panose="02040503050406030204" pitchFamily="18" charset="0"/>
                            </a:rPr>
                          </m:ctrlPr>
                        </m:radPr>
                        <m:deg/>
                        <m:e>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up>
                              <m:r>
                                <a:rPr lang="en-US" altLang="en-US" i="1">
                                  <a:latin typeface="Cambria Math" panose="02040503050406030204" pitchFamily="18" charset="0"/>
                                </a:rPr>
                                <m:t>2</m:t>
                              </m:r>
                            </m:sup>
                          </m:sSubSup>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2</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sub>
                                  </m:sSub>
                                </m:e>
                              </m:d>
                            </m:num>
                            <m:den>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den>
                          </m:f>
                        </m:e>
                      </m:rad>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40643" name="Rectangle 3">
                <a:extLst>
                  <a:ext uri="{FF2B5EF4-FFF2-40B4-BE49-F238E27FC236}">
                    <a16:creationId xmlns:a16="http://schemas.microsoft.com/office/drawing/2014/main" id="{B32C51B8-62F0-1598-360B-443F7B24F4E3}"/>
                  </a:ext>
                </a:extLst>
              </p:cNvPr>
              <p:cNvSpPr>
                <a:spLocks noGrp="1" noRot="1" noChangeAspect="1" noMove="1" noResize="1" noEditPoints="1" noAdjustHandles="1" noChangeArrowheads="1" noChangeShapeType="1" noTextEdit="1"/>
              </p:cNvSpPr>
              <p:nvPr>
                <p:ph type="body" idx="4294967295"/>
              </p:nvPr>
            </p:nvSpPr>
            <p:spPr>
              <a:xfrm>
                <a:off x="895350" y="1371600"/>
                <a:ext cx="9190038" cy="4724400"/>
              </a:xfrm>
              <a:blipFill>
                <a:blip r:embed="rId3"/>
                <a:stretch>
                  <a:fillRect l="-398"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C13ED2AE-CD80-2EF8-DE20-F5FD985D19F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1" name="Oval 20">
            <a:extLst>
              <a:ext uri="{FF2B5EF4-FFF2-40B4-BE49-F238E27FC236}">
                <a16:creationId xmlns:a16="http://schemas.microsoft.com/office/drawing/2014/main" id="{ECBD957A-CD68-210C-E18C-832F20E9C23A}"/>
              </a:ext>
            </a:extLst>
          </p:cNvPr>
          <p:cNvSpPr/>
          <p:nvPr/>
        </p:nvSpPr>
        <p:spPr bwMode="auto">
          <a:xfrm>
            <a:off x="708708"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3</a:t>
            </a:r>
          </a:p>
        </p:txBody>
      </p:sp>
      <p:grpSp>
        <p:nvGrpSpPr>
          <p:cNvPr id="40" name="Group 39"/>
          <p:cNvGrpSpPr/>
          <p:nvPr/>
        </p:nvGrpSpPr>
        <p:grpSpPr>
          <a:xfrm>
            <a:off x="7520227" y="1557390"/>
            <a:ext cx="4272653" cy="3958783"/>
            <a:chOff x="8165340" y="1588091"/>
            <a:chExt cx="4272653" cy="3958783"/>
          </a:xfrm>
        </p:grpSpPr>
        <p:sp>
          <p:nvSpPr>
            <p:cNvPr id="41" name="Arc 40">
              <a:extLst>
                <a:ext uri="{FF2B5EF4-FFF2-40B4-BE49-F238E27FC236}">
                  <a16:creationId xmlns:a16="http://schemas.microsoft.com/office/drawing/2014/main" id="{4815FC08-A1B4-4E53-9159-74D8821EB7CD}"/>
                </a:ext>
              </a:extLst>
            </p:cNvPr>
            <p:cNvSpPr/>
            <p:nvPr/>
          </p:nvSpPr>
          <p:spPr bwMode="auto">
            <a:xfrm>
              <a:off x="8165340" y="2801812"/>
              <a:ext cx="2051911" cy="2258538"/>
            </a:xfrm>
            <a:prstGeom prst="arc">
              <a:avLst>
                <a:gd name="adj1" fmla="val 16927096"/>
                <a:gd name="adj2" fmla="val 19389400"/>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2" name="Arc 41">
              <a:extLst>
                <a:ext uri="{FF2B5EF4-FFF2-40B4-BE49-F238E27FC236}">
                  <a16:creationId xmlns:a16="http://schemas.microsoft.com/office/drawing/2014/main" id="{834A9F2F-15F7-B71E-296D-E4D9B1F63BF0}"/>
                </a:ext>
              </a:extLst>
            </p:cNvPr>
            <p:cNvSpPr/>
            <p:nvPr/>
          </p:nvSpPr>
          <p:spPr bwMode="auto">
            <a:xfrm>
              <a:off x="10160707" y="1588091"/>
              <a:ext cx="2277286" cy="2637827"/>
            </a:xfrm>
            <a:prstGeom prst="arc">
              <a:avLst>
                <a:gd name="adj1" fmla="val 5127994"/>
                <a:gd name="adj2" fmla="val 8658658"/>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43" name="Group 42">
              <a:extLst>
                <a:ext uri="{FF2B5EF4-FFF2-40B4-BE49-F238E27FC236}">
                  <a16:creationId xmlns:a16="http://schemas.microsoft.com/office/drawing/2014/main" id="{D914B86D-CB70-BA56-B93A-705C21C42986}"/>
                </a:ext>
              </a:extLst>
            </p:cNvPr>
            <p:cNvGrpSpPr/>
            <p:nvPr/>
          </p:nvGrpSpPr>
          <p:grpSpPr>
            <a:xfrm>
              <a:off x="8997897" y="1796876"/>
              <a:ext cx="2466867" cy="3749998"/>
              <a:chOff x="8997897" y="1796876"/>
              <a:chExt cx="2466867" cy="3749998"/>
            </a:xfrm>
          </p:grpSpPr>
          <p:cxnSp>
            <p:nvCxnSpPr>
              <p:cNvPr id="44" name="Straight Connector 43">
                <a:extLst>
                  <a:ext uri="{FF2B5EF4-FFF2-40B4-BE49-F238E27FC236}">
                    <a16:creationId xmlns:a16="http://schemas.microsoft.com/office/drawing/2014/main" id="{82AFDFD5-B62D-FA0A-98CF-976AD0FE5BDB}"/>
                  </a:ext>
                </a:extLst>
              </p:cNvPr>
              <p:cNvCxnSpPr>
                <a:cxnSpLocks/>
              </p:cNvCxnSpPr>
              <p:nvPr/>
            </p:nvCxnSpPr>
            <p:spPr bwMode="auto">
              <a:xfrm>
                <a:off x="10820398" y="4243750"/>
                <a:ext cx="60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3FFA7BC5-9E80-450B-43F2-EF41DE15865A}"/>
                  </a:ext>
                </a:extLst>
              </p:cNvPr>
              <p:cNvCxnSpPr>
                <a:cxnSpLocks/>
              </p:cNvCxnSpPr>
              <p:nvPr/>
            </p:nvCxnSpPr>
            <p:spPr bwMode="auto">
              <a:xfrm>
                <a:off x="9747734" y="2901454"/>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41C84CC8-4589-9002-34F8-41673311AA33}"/>
                  </a:ext>
                </a:extLst>
              </p:cNvPr>
              <p:cNvCxnSpPr>
                <a:cxnSpLocks/>
              </p:cNvCxnSpPr>
              <p:nvPr/>
            </p:nvCxnSpPr>
            <p:spPr bwMode="auto">
              <a:xfrm>
                <a:off x="9009184" y="2706859"/>
                <a:ext cx="738550" cy="19459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7" name="Oval 46">
                <a:extLst>
                  <a:ext uri="{FF2B5EF4-FFF2-40B4-BE49-F238E27FC236}">
                    <a16:creationId xmlns:a16="http://schemas.microsoft.com/office/drawing/2014/main" id="{25522B69-6D49-8AB0-59BF-9C99F079C695}"/>
                  </a:ext>
                </a:extLst>
              </p:cNvPr>
              <p:cNvSpPr/>
              <p:nvPr/>
            </p:nvSpPr>
            <p:spPr bwMode="auto">
              <a:xfrm>
                <a:off x="9708479" y="287053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Oval 47">
                <a:extLst>
                  <a:ext uri="{FF2B5EF4-FFF2-40B4-BE49-F238E27FC236}">
                    <a16:creationId xmlns:a16="http://schemas.microsoft.com/office/drawing/2014/main" id="{8FD3D0B9-AA07-BCA5-B891-428EAD8F6F75}"/>
                  </a:ext>
                </a:extLst>
              </p:cNvPr>
              <p:cNvSpPr/>
              <p:nvPr/>
            </p:nvSpPr>
            <p:spPr bwMode="auto">
              <a:xfrm>
                <a:off x="8997897" y="268404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Oval 48">
                <a:extLst>
                  <a:ext uri="{FF2B5EF4-FFF2-40B4-BE49-F238E27FC236}">
                    <a16:creationId xmlns:a16="http://schemas.microsoft.com/office/drawing/2014/main" id="{9E07BD25-BD87-1EDE-D007-E2FA81771855}"/>
                  </a:ext>
                </a:extLst>
              </p:cNvPr>
              <p:cNvSpPr/>
              <p:nvPr/>
            </p:nvSpPr>
            <p:spPr bwMode="auto">
              <a:xfrm>
                <a:off x="10784483" y="41857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Oval 49">
                <a:extLst>
                  <a:ext uri="{FF2B5EF4-FFF2-40B4-BE49-F238E27FC236}">
                    <a16:creationId xmlns:a16="http://schemas.microsoft.com/office/drawing/2014/main" id="{0C3AEF07-D3CA-46C8-E041-6850A2AC4655}"/>
                  </a:ext>
                </a:extLst>
              </p:cNvPr>
              <p:cNvSpPr/>
              <p:nvPr/>
            </p:nvSpPr>
            <p:spPr bwMode="auto">
              <a:xfrm>
                <a:off x="11386255" y="420449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1" name="Straight Connector 50">
                <a:extLst>
                  <a:ext uri="{FF2B5EF4-FFF2-40B4-BE49-F238E27FC236}">
                    <a16:creationId xmlns:a16="http://schemas.microsoft.com/office/drawing/2014/main" id="{8B883922-4835-C093-81E7-219398C104F6}"/>
                  </a:ext>
                </a:extLst>
              </p:cNvPr>
              <p:cNvCxnSpPr>
                <a:cxnSpLocks/>
              </p:cNvCxnSpPr>
              <p:nvPr/>
            </p:nvCxnSpPr>
            <p:spPr bwMode="auto">
              <a:xfrm>
                <a:off x="9246811" y="2762557"/>
                <a:ext cx="197282" cy="52125"/>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221F3000-D1BB-353B-0F9B-38AB5E2A7AB3}"/>
                  </a:ext>
                </a:extLst>
              </p:cNvPr>
              <p:cNvCxnSpPr>
                <a:cxnSpLocks/>
              </p:cNvCxnSpPr>
              <p:nvPr/>
            </p:nvCxnSpPr>
            <p:spPr bwMode="auto">
              <a:xfrm>
                <a:off x="10058081" y="3288241"/>
                <a:ext cx="255345" cy="337119"/>
              </a:xfrm>
              <a:prstGeom prst="line">
                <a:avLst/>
              </a:prstGeom>
              <a:solidFill>
                <a:schemeClr val="accent1"/>
              </a:solidFill>
              <a:ln w="666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3" name="Object 3">
                    <a:extLst>
                      <a:ext uri="{FF2B5EF4-FFF2-40B4-BE49-F238E27FC236}">
                        <a16:creationId xmlns:a16="http://schemas.microsoft.com/office/drawing/2014/main" id="{5F2EC339-CB95-0518-CBB0-A30169729666}"/>
                      </a:ext>
                    </a:extLst>
                  </p:cNvPr>
                  <p:cNvSpPr txBox="1"/>
                  <p:nvPr/>
                </p:nvSpPr>
                <p:spPr bwMode="auto">
                  <a:xfrm>
                    <a:off x="9298725" y="2477583"/>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2" name="Object 3">
                    <a:extLst>
                      <a:ext uri="{FF2B5EF4-FFF2-40B4-BE49-F238E27FC236}">
                        <a16:creationId xmlns:a16="http://schemas.microsoft.com/office/drawing/2014/main" id="{5F2EC339-CB95-0518-CBB0-A30169729666}"/>
                      </a:ext>
                    </a:extLst>
                  </p:cNvPr>
                  <p:cNvSpPr txBox="1">
                    <a:spLocks noRot="1" noChangeAspect="1" noMove="1" noResize="1" noEditPoints="1" noAdjustHandles="1" noChangeArrowheads="1" noChangeShapeType="1" noTextEdit="1"/>
                  </p:cNvSpPr>
                  <p:nvPr/>
                </p:nvSpPr>
                <p:spPr bwMode="auto">
                  <a:xfrm>
                    <a:off x="9298725" y="2477583"/>
                    <a:ext cx="547545" cy="330171"/>
                  </a:xfrm>
                  <a:prstGeom prst="rect">
                    <a:avLst/>
                  </a:prstGeom>
                  <a:blipFill>
                    <a:blip r:embed="rId2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Object 3">
                    <a:extLst>
                      <a:ext uri="{FF2B5EF4-FFF2-40B4-BE49-F238E27FC236}">
                        <a16:creationId xmlns:a16="http://schemas.microsoft.com/office/drawing/2014/main" id="{F97723EF-0DE5-9F74-2C58-2C494F27D38B}"/>
                      </a:ext>
                    </a:extLst>
                  </p:cNvPr>
                  <p:cNvSpPr txBox="1"/>
                  <p:nvPr/>
                </p:nvSpPr>
                <p:spPr bwMode="auto">
                  <a:xfrm>
                    <a:off x="10851458" y="3835007"/>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6" name="Object 3">
                    <a:extLst>
                      <a:ext uri="{FF2B5EF4-FFF2-40B4-BE49-F238E27FC236}">
                        <a16:creationId xmlns:a16="http://schemas.microsoft.com/office/drawing/2014/main" id="{F97723EF-0DE5-9F74-2C58-2C494F27D38B}"/>
                      </a:ext>
                    </a:extLst>
                  </p:cNvPr>
                  <p:cNvSpPr txBox="1">
                    <a:spLocks noRot="1" noChangeAspect="1" noMove="1" noResize="1" noEditPoints="1" noAdjustHandles="1" noChangeArrowheads="1" noChangeShapeType="1" noTextEdit="1"/>
                  </p:cNvSpPr>
                  <p:nvPr/>
                </p:nvSpPr>
                <p:spPr bwMode="auto">
                  <a:xfrm>
                    <a:off x="10851458" y="3835007"/>
                    <a:ext cx="547545" cy="330171"/>
                  </a:xfrm>
                  <a:prstGeom prst="rect">
                    <a:avLst/>
                  </a:prstGeom>
                  <a:blipFill>
                    <a:blip r:embed="rId27"/>
                    <a:stretch>
                      <a:fillRect/>
                    </a:stretch>
                  </a:blipFill>
                  <a:ln>
                    <a:noFill/>
                  </a:ln>
                  <a:effectLst/>
                </p:spPr>
                <p:txBody>
                  <a:bodyPr/>
                  <a:lstStyle/>
                  <a:p>
                    <a:r>
                      <a:rPr lang="en-US">
                        <a:noFill/>
                      </a:rPr>
                      <a:t> </a:t>
                    </a:r>
                  </a:p>
                </p:txBody>
              </p:sp>
            </mc:Fallback>
          </mc:AlternateContent>
          <p:cxnSp>
            <p:nvCxnSpPr>
              <p:cNvPr id="55" name="Straight Connector 54">
                <a:extLst>
                  <a:ext uri="{FF2B5EF4-FFF2-40B4-BE49-F238E27FC236}">
                    <a16:creationId xmlns:a16="http://schemas.microsoft.com/office/drawing/2014/main" id="{E09B6DC4-8924-C1B8-D7AC-A28648A69C79}"/>
                  </a:ext>
                </a:extLst>
              </p:cNvPr>
              <p:cNvCxnSpPr>
                <a:cxnSpLocks/>
                <a:stCxn id="50" idx="4"/>
              </p:cNvCxnSpPr>
              <p:nvPr/>
            </p:nvCxnSpPr>
            <p:spPr bwMode="auto">
              <a:xfrm>
                <a:off x="11425510" y="4282999"/>
                <a:ext cx="26701" cy="1229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ED83D57F-AC16-A6D0-E8BD-CB06CB1078E9}"/>
                  </a:ext>
                </a:extLst>
              </p:cNvPr>
              <p:cNvCxnSpPr>
                <a:cxnSpLocks/>
              </p:cNvCxnSpPr>
              <p:nvPr/>
            </p:nvCxnSpPr>
            <p:spPr bwMode="auto">
              <a:xfrm>
                <a:off x="9749127" y="2924265"/>
                <a:ext cx="77116" cy="262260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57" name="Straight Arrow Connector 56">
                <a:extLst>
                  <a:ext uri="{FF2B5EF4-FFF2-40B4-BE49-F238E27FC236}">
                    <a16:creationId xmlns:a16="http://schemas.microsoft.com/office/drawing/2014/main" id="{3F2ADC2D-46ED-93E8-F0F2-97F57676F216}"/>
                  </a:ext>
                </a:extLst>
              </p:cNvPr>
              <p:cNvCxnSpPr>
                <a:cxnSpLocks/>
              </p:cNvCxnSpPr>
              <p:nvPr/>
            </p:nvCxnSpPr>
            <p:spPr bwMode="auto">
              <a:xfrm flipV="1">
                <a:off x="9826243" y="5463881"/>
                <a:ext cx="1599266" cy="4933"/>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58" name="Straight Connector 57">
                <a:extLst>
                  <a:ext uri="{FF2B5EF4-FFF2-40B4-BE49-F238E27FC236}">
                    <a16:creationId xmlns:a16="http://schemas.microsoft.com/office/drawing/2014/main" id="{984D536D-C215-DEE6-0A90-EC96203C628F}"/>
                  </a:ext>
                </a:extLst>
              </p:cNvPr>
              <p:cNvCxnSpPr>
                <a:cxnSpLocks/>
              </p:cNvCxnSpPr>
              <p:nvPr/>
            </p:nvCxnSpPr>
            <p:spPr bwMode="auto">
              <a:xfrm>
                <a:off x="10285849" y="3626724"/>
                <a:ext cx="63492" cy="153964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59" name="Straight Arrow Connector 58">
                <a:extLst>
                  <a:ext uri="{FF2B5EF4-FFF2-40B4-BE49-F238E27FC236}">
                    <a16:creationId xmlns:a16="http://schemas.microsoft.com/office/drawing/2014/main" id="{CF410EAB-F228-382B-2EF8-13681BFE062F}"/>
                  </a:ext>
                </a:extLst>
              </p:cNvPr>
              <p:cNvCxnSpPr>
                <a:cxnSpLocks/>
              </p:cNvCxnSpPr>
              <p:nvPr/>
            </p:nvCxnSpPr>
            <p:spPr bwMode="auto">
              <a:xfrm flipV="1">
                <a:off x="10406420" y="5118224"/>
                <a:ext cx="1045791" cy="9037"/>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60" name="Straight Connector 59">
                <a:extLst>
                  <a:ext uri="{FF2B5EF4-FFF2-40B4-BE49-F238E27FC236}">
                    <a16:creationId xmlns:a16="http://schemas.microsoft.com/office/drawing/2014/main" id="{1300940C-40F9-1623-B560-7EB562DBF58D}"/>
                  </a:ext>
                </a:extLst>
              </p:cNvPr>
              <p:cNvCxnSpPr>
                <a:cxnSpLocks/>
              </p:cNvCxnSpPr>
              <p:nvPr/>
            </p:nvCxnSpPr>
            <p:spPr bwMode="auto">
              <a:xfrm>
                <a:off x="10829794" y="4235569"/>
                <a:ext cx="4895" cy="55608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61" name="Straight Arrow Connector 60">
                <a:extLst>
                  <a:ext uri="{FF2B5EF4-FFF2-40B4-BE49-F238E27FC236}">
                    <a16:creationId xmlns:a16="http://schemas.microsoft.com/office/drawing/2014/main" id="{014970F1-CD74-BEE4-2070-4B09C57D9B2A}"/>
                  </a:ext>
                </a:extLst>
              </p:cNvPr>
              <p:cNvCxnSpPr>
                <a:cxnSpLocks/>
              </p:cNvCxnSpPr>
              <p:nvPr/>
            </p:nvCxnSpPr>
            <p:spPr bwMode="auto">
              <a:xfrm>
                <a:off x="10349341" y="4735229"/>
                <a:ext cx="47105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62" name="Straight Arrow Connector 61">
                <a:extLst>
                  <a:ext uri="{FF2B5EF4-FFF2-40B4-BE49-F238E27FC236}">
                    <a16:creationId xmlns:a16="http://schemas.microsoft.com/office/drawing/2014/main" id="{71DC0C6A-2F46-3249-27EF-C6FB0226AD1C}"/>
                  </a:ext>
                </a:extLst>
              </p:cNvPr>
              <p:cNvCxnSpPr>
                <a:cxnSpLocks/>
              </p:cNvCxnSpPr>
              <p:nvPr/>
            </p:nvCxnSpPr>
            <p:spPr bwMode="auto">
              <a:xfrm>
                <a:off x="10851458" y="4735229"/>
                <a:ext cx="53479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63" name="Straight Connector 62">
                <a:extLst>
                  <a:ext uri="{FF2B5EF4-FFF2-40B4-BE49-F238E27FC236}">
                    <a16:creationId xmlns:a16="http://schemas.microsoft.com/office/drawing/2014/main" id="{3EE38E7A-EC40-F507-734B-DADCA924C250}"/>
                  </a:ext>
                </a:extLst>
              </p:cNvPr>
              <p:cNvCxnSpPr>
                <a:cxnSpLocks/>
              </p:cNvCxnSpPr>
              <p:nvPr/>
            </p:nvCxnSpPr>
            <p:spPr bwMode="auto">
              <a:xfrm>
                <a:off x="9747733" y="2093418"/>
                <a:ext cx="0" cy="7922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847BDE88-5D88-3822-A999-BDB16F68C970}"/>
                  </a:ext>
                </a:extLst>
              </p:cNvPr>
              <p:cNvCxnSpPr>
                <a:cxnSpLocks/>
              </p:cNvCxnSpPr>
              <p:nvPr/>
            </p:nvCxnSpPr>
            <p:spPr bwMode="auto">
              <a:xfrm>
                <a:off x="10784483" y="2093418"/>
                <a:ext cx="45311" cy="20912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Straight Arrow Connector 64">
                <a:extLst>
                  <a:ext uri="{FF2B5EF4-FFF2-40B4-BE49-F238E27FC236}">
                    <a16:creationId xmlns:a16="http://schemas.microsoft.com/office/drawing/2014/main" id="{69DEC1FB-7072-4134-D77C-0F8606C154AA}"/>
                  </a:ext>
                </a:extLst>
              </p:cNvPr>
              <p:cNvCxnSpPr>
                <a:cxnSpLocks/>
              </p:cNvCxnSpPr>
              <p:nvPr/>
            </p:nvCxnSpPr>
            <p:spPr bwMode="auto">
              <a:xfrm>
                <a:off x="9747733" y="2169813"/>
                <a:ext cx="1036750"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66" name="Object 3">
                    <a:extLst>
                      <a:ext uri="{FF2B5EF4-FFF2-40B4-BE49-F238E27FC236}">
                        <a16:creationId xmlns:a16="http://schemas.microsoft.com/office/drawing/2014/main" id="{9B9F9379-8E4D-8580-5FF3-CA8C293C08F0}"/>
                      </a:ext>
                    </a:extLst>
                  </p:cNvPr>
                  <p:cNvSpPr txBox="1"/>
                  <p:nvPr/>
                </p:nvSpPr>
                <p:spPr bwMode="auto">
                  <a:xfrm>
                    <a:off x="10469550" y="5189308"/>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7" name="Object 3">
                    <a:extLst>
                      <a:ext uri="{FF2B5EF4-FFF2-40B4-BE49-F238E27FC236}">
                        <a16:creationId xmlns:a16="http://schemas.microsoft.com/office/drawing/2014/main" id="{9B9F9379-8E4D-8580-5FF3-CA8C293C08F0}"/>
                      </a:ext>
                    </a:extLst>
                  </p:cNvPr>
                  <p:cNvSpPr txBox="1">
                    <a:spLocks noRot="1" noChangeAspect="1" noMove="1" noResize="1" noEditPoints="1" noAdjustHandles="1" noChangeArrowheads="1" noChangeShapeType="1" noTextEdit="1"/>
                  </p:cNvSpPr>
                  <p:nvPr/>
                </p:nvSpPr>
                <p:spPr bwMode="auto">
                  <a:xfrm>
                    <a:off x="10469550" y="5189308"/>
                    <a:ext cx="553579" cy="314851"/>
                  </a:xfrm>
                  <a:prstGeom prst="rect">
                    <a:avLst/>
                  </a:prstGeom>
                  <a:blipFill>
                    <a:blip r:embed="rId28"/>
                    <a:stretch>
                      <a:fillRect r="-989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Object 3">
                    <a:extLst>
                      <a:ext uri="{FF2B5EF4-FFF2-40B4-BE49-F238E27FC236}">
                        <a16:creationId xmlns:a16="http://schemas.microsoft.com/office/drawing/2014/main" id="{9BD9CD4C-E8ED-0EF2-8673-264C32A9C81E}"/>
                      </a:ext>
                    </a:extLst>
                  </p:cNvPr>
                  <p:cNvSpPr txBox="1"/>
                  <p:nvPr/>
                </p:nvSpPr>
                <p:spPr bwMode="auto">
                  <a:xfrm>
                    <a:off x="10686619" y="482182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9" name="Object 3">
                    <a:extLst>
                      <a:ext uri="{FF2B5EF4-FFF2-40B4-BE49-F238E27FC236}">
                        <a16:creationId xmlns:a16="http://schemas.microsoft.com/office/drawing/2014/main" id="{9BD9CD4C-E8ED-0EF2-8673-264C32A9C81E}"/>
                      </a:ext>
                    </a:extLst>
                  </p:cNvPr>
                  <p:cNvSpPr txBox="1">
                    <a:spLocks noRot="1" noChangeAspect="1" noMove="1" noResize="1" noEditPoints="1" noAdjustHandles="1" noChangeArrowheads="1" noChangeShapeType="1" noTextEdit="1"/>
                  </p:cNvSpPr>
                  <p:nvPr/>
                </p:nvSpPr>
                <p:spPr bwMode="auto">
                  <a:xfrm>
                    <a:off x="10686619" y="4821826"/>
                    <a:ext cx="458692" cy="394626"/>
                  </a:xfrm>
                  <a:prstGeom prst="rect">
                    <a:avLst/>
                  </a:prstGeom>
                  <a:blipFill>
                    <a:blip r:embed="rId2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Object 3">
                    <a:extLst>
                      <a:ext uri="{FF2B5EF4-FFF2-40B4-BE49-F238E27FC236}">
                        <a16:creationId xmlns:a16="http://schemas.microsoft.com/office/drawing/2014/main" id="{4D55A34B-D119-BEB5-FBC1-8641A24F6B36}"/>
                      </a:ext>
                    </a:extLst>
                  </p:cNvPr>
                  <p:cNvSpPr txBox="1"/>
                  <p:nvPr/>
                </p:nvSpPr>
                <p:spPr bwMode="auto">
                  <a:xfrm>
                    <a:off x="10424198" y="4301299"/>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0" name="Object 3">
                    <a:extLst>
                      <a:ext uri="{FF2B5EF4-FFF2-40B4-BE49-F238E27FC236}">
                        <a16:creationId xmlns:a16="http://schemas.microsoft.com/office/drawing/2014/main" id="{4D55A34B-D119-BEB5-FBC1-8641A24F6B36}"/>
                      </a:ext>
                    </a:extLst>
                  </p:cNvPr>
                  <p:cNvSpPr txBox="1">
                    <a:spLocks noRot="1" noChangeAspect="1" noMove="1" noResize="1" noEditPoints="1" noAdjustHandles="1" noChangeArrowheads="1" noChangeShapeType="1" noTextEdit="1"/>
                  </p:cNvSpPr>
                  <p:nvPr/>
                </p:nvSpPr>
                <p:spPr bwMode="auto">
                  <a:xfrm>
                    <a:off x="10424198" y="4301299"/>
                    <a:ext cx="476633" cy="522820"/>
                  </a:xfrm>
                  <a:prstGeom prst="rect">
                    <a:avLst/>
                  </a:prstGeom>
                  <a:blipFill>
                    <a:blip r:embed="rId3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Object 3">
                    <a:extLst>
                      <a:ext uri="{FF2B5EF4-FFF2-40B4-BE49-F238E27FC236}">
                        <a16:creationId xmlns:a16="http://schemas.microsoft.com/office/drawing/2014/main" id="{915D31D7-92D3-7F3B-B71E-0133E8ABD9D6}"/>
                      </a:ext>
                    </a:extLst>
                  </p:cNvPr>
                  <p:cNvSpPr txBox="1"/>
                  <p:nvPr/>
                </p:nvSpPr>
                <p:spPr bwMode="auto">
                  <a:xfrm>
                    <a:off x="10975578" y="4322247"/>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1" name="Object 3">
                    <a:extLst>
                      <a:ext uri="{FF2B5EF4-FFF2-40B4-BE49-F238E27FC236}">
                        <a16:creationId xmlns:a16="http://schemas.microsoft.com/office/drawing/2014/main" id="{915D31D7-92D3-7F3B-B71E-0133E8ABD9D6}"/>
                      </a:ext>
                    </a:extLst>
                  </p:cNvPr>
                  <p:cNvSpPr txBox="1">
                    <a:spLocks noRot="1" noChangeAspect="1" noMove="1" noResize="1" noEditPoints="1" noAdjustHandles="1" noChangeArrowheads="1" noChangeShapeType="1" noTextEdit="1"/>
                  </p:cNvSpPr>
                  <p:nvPr/>
                </p:nvSpPr>
                <p:spPr bwMode="auto">
                  <a:xfrm>
                    <a:off x="10975578" y="4322247"/>
                    <a:ext cx="476633" cy="522820"/>
                  </a:xfrm>
                  <a:prstGeom prst="rect">
                    <a:avLst/>
                  </a:prstGeom>
                  <a:blipFill>
                    <a:blip r:embed="rId3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Object 3">
                    <a:extLst>
                      <a:ext uri="{FF2B5EF4-FFF2-40B4-BE49-F238E27FC236}">
                        <a16:creationId xmlns:a16="http://schemas.microsoft.com/office/drawing/2014/main" id="{B324BAC3-1788-BB24-D52B-5A4330239BA6}"/>
                      </a:ext>
                    </a:extLst>
                  </p:cNvPr>
                  <p:cNvSpPr txBox="1"/>
                  <p:nvPr/>
                </p:nvSpPr>
                <p:spPr bwMode="auto">
                  <a:xfrm>
                    <a:off x="9800704" y="1796876"/>
                    <a:ext cx="1399127" cy="413947"/>
                  </a:xfrm>
                  <a:prstGeom prst="rect">
                    <a:avLst/>
                  </a:prstGeom>
                  <a:noFill/>
                  <a:ln>
                    <a:noFill/>
                  </a:ln>
                  <a:effectLst/>
                </p:spPr>
                <p:txBody>
                  <a:bodyPr>
                    <a:normAutofit/>
                  </a:bodyPr>
                  <a:lstStyle/>
                  <a:p>
                    <a14:m>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a14:m>
                    <a:r>
                      <a:rPr lang="en-US" sz="1200" dirty="0">
                        <a:latin typeface="Arial" panose="020B0604020202020204" pitchFamily="34" charset="0"/>
                        <a:cs typeface="Arial" panose="020B0604020202020204" pitchFamily="34" charset="0"/>
                      </a:rPr>
                      <a:t>- </a:t>
                    </a:r>
                    <a14:m>
                      <m:oMath xmlns:m="http://schemas.openxmlformats.org/officeDocument/2006/math">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𝒏</m:t>
                                </m:r>
                              </m:sub>
                            </m:sSub>
                          </m:num>
                          <m:den>
                            <m:r>
                              <a:rPr lang="en-US" sz="1200" b="1" i="1">
                                <a:solidFill>
                                  <a:schemeClr val="accent1">
                                    <a:lumMod val="50000"/>
                                  </a:schemeClr>
                                </a:solidFill>
                                <a:latin typeface="Cambria Math" panose="02040503050406030204" pitchFamily="18" charset="0"/>
                              </a:rPr>
                              <m:t>𝟐</m:t>
                            </m:r>
                          </m:den>
                        </m:f>
                      </m:oMath>
                    </a14:m>
                    <a:r>
                      <a:rPr lang="en-US" sz="1200" dirty="0">
                        <a:latin typeface="Arial" panose="020B0604020202020204" pitchFamily="34" charset="0"/>
                        <a:cs typeface="Arial" panose="020B0604020202020204" pitchFamily="34" charset="0"/>
                      </a:rPr>
                      <a:t> </a:t>
                    </a:r>
                  </a:p>
                </p:txBody>
              </p:sp>
            </mc:Choice>
            <mc:Fallback xmlns="">
              <p:sp>
                <p:nvSpPr>
                  <p:cNvPr id="231612" name="Object 3">
                    <a:extLst>
                      <a:ext uri="{FF2B5EF4-FFF2-40B4-BE49-F238E27FC236}">
                        <a16:creationId xmlns:a16="http://schemas.microsoft.com/office/drawing/2014/main" id="{B324BAC3-1788-BB24-D52B-5A4330239BA6}"/>
                      </a:ext>
                    </a:extLst>
                  </p:cNvPr>
                  <p:cNvSpPr txBox="1">
                    <a:spLocks noRot="1" noChangeAspect="1" noMove="1" noResize="1" noEditPoints="1" noAdjustHandles="1" noChangeArrowheads="1" noChangeShapeType="1" noTextEdit="1"/>
                  </p:cNvSpPr>
                  <p:nvPr/>
                </p:nvSpPr>
                <p:spPr bwMode="auto">
                  <a:xfrm>
                    <a:off x="9800704" y="1796876"/>
                    <a:ext cx="1399127" cy="413947"/>
                  </a:xfrm>
                  <a:prstGeom prst="rect">
                    <a:avLst/>
                  </a:prstGeom>
                  <a:blipFill>
                    <a:blip r:embed="rId32"/>
                    <a:stretch>
                      <a:fillRect/>
                    </a:stretch>
                  </a:blipFill>
                  <a:ln>
                    <a:noFill/>
                  </a:ln>
                  <a:effectLst/>
                </p:spPr>
                <p:txBody>
                  <a:bodyPr/>
                  <a:lstStyle/>
                  <a:p>
                    <a:r>
                      <a:rPr lang="en-US">
                        <a:noFill/>
                      </a:rPr>
                      <a:t> </a:t>
                    </a:r>
                  </a:p>
                </p:txBody>
              </p:sp>
            </mc:Fallback>
          </mc:AlternateContent>
          <p:cxnSp>
            <p:nvCxnSpPr>
              <p:cNvPr id="71" name="Straight Arrow Connector 70">
                <a:extLst>
                  <a:ext uri="{FF2B5EF4-FFF2-40B4-BE49-F238E27FC236}">
                    <a16:creationId xmlns:a16="http://schemas.microsoft.com/office/drawing/2014/main" id="{FF6AC8D5-DE65-0E9F-5786-6EAFBE534AC8}"/>
                  </a:ext>
                </a:extLst>
              </p:cNvPr>
              <p:cNvCxnSpPr>
                <a:cxnSpLocks/>
              </p:cNvCxnSpPr>
              <p:nvPr/>
            </p:nvCxnSpPr>
            <p:spPr bwMode="auto">
              <a:xfrm flipV="1">
                <a:off x="9602918" y="3479158"/>
                <a:ext cx="537157" cy="4494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72" name="Object 3">
                    <a:extLst>
                      <a:ext uri="{FF2B5EF4-FFF2-40B4-BE49-F238E27FC236}">
                        <a16:creationId xmlns:a16="http://schemas.microsoft.com/office/drawing/2014/main" id="{2AECD266-51FF-01B1-B6CF-2DAFC8347C29}"/>
                      </a:ext>
                    </a:extLst>
                  </p:cNvPr>
                  <p:cNvSpPr txBox="1"/>
                  <p:nvPr/>
                </p:nvSpPr>
                <p:spPr bwMode="auto">
                  <a:xfrm>
                    <a:off x="9114008" y="3945609"/>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3" name="Object 3">
                    <a:extLst>
                      <a:ext uri="{FF2B5EF4-FFF2-40B4-BE49-F238E27FC236}">
                        <a16:creationId xmlns:a16="http://schemas.microsoft.com/office/drawing/2014/main" id="{2AECD266-51FF-01B1-B6CF-2DAFC8347C29}"/>
                      </a:ext>
                    </a:extLst>
                  </p:cNvPr>
                  <p:cNvSpPr txBox="1">
                    <a:spLocks noRot="1" noChangeAspect="1" noMove="1" noResize="1" noEditPoints="1" noAdjustHandles="1" noChangeArrowheads="1" noChangeShapeType="1" noTextEdit="1"/>
                  </p:cNvSpPr>
                  <p:nvPr/>
                </p:nvSpPr>
                <p:spPr bwMode="auto">
                  <a:xfrm>
                    <a:off x="9114008" y="3945609"/>
                    <a:ext cx="851993" cy="771060"/>
                  </a:xfrm>
                  <a:prstGeom prst="rect">
                    <a:avLst/>
                  </a:prstGeom>
                  <a:blipFill>
                    <a:blip r:embed="rId33"/>
                    <a:stretch>
                      <a:fillRect t="-787"/>
                    </a:stretch>
                  </a:blipFill>
                  <a:ln>
                    <a:noFill/>
                  </a:ln>
                  <a:effectLst/>
                </p:spPr>
                <p:txBody>
                  <a:bodyPr/>
                  <a:lstStyle/>
                  <a:p>
                    <a:r>
                      <a:rPr lang="en-US">
                        <a:noFill/>
                      </a:rPr>
                      <a:t> </a:t>
                    </a:r>
                  </a:p>
                </p:txBody>
              </p:sp>
            </mc:Fallback>
          </mc:AlternateContent>
          <p:cxnSp>
            <p:nvCxnSpPr>
              <p:cNvPr id="73" name="Straight Connector 72">
                <a:extLst>
                  <a:ext uri="{FF2B5EF4-FFF2-40B4-BE49-F238E27FC236}">
                    <a16:creationId xmlns:a16="http://schemas.microsoft.com/office/drawing/2014/main" id="{C8E9B0B8-86E2-DBFC-D4C1-B67328F89C2E}"/>
                  </a:ext>
                </a:extLst>
              </p:cNvPr>
              <p:cNvCxnSpPr>
                <a:cxnSpLocks/>
                <a:endCxn id="41" idx="2"/>
              </p:cNvCxnSpPr>
              <p:nvPr/>
            </p:nvCxnSpPr>
            <p:spPr bwMode="auto">
              <a:xfrm>
                <a:off x="10014098" y="2654682"/>
                <a:ext cx="25301" cy="64093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A7720BA2-BEC7-D680-8A02-2BA1CB372FAA}"/>
                  </a:ext>
                </a:extLst>
              </p:cNvPr>
              <p:cNvCxnSpPr>
                <a:cxnSpLocks/>
              </p:cNvCxnSpPr>
              <p:nvPr/>
            </p:nvCxnSpPr>
            <p:spPr bwMode="auto">
              <a:xfrm>
                <a:off x="10277346" y="2642668"/>
                <a:ext cx="40778" cy="973418"/>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75" name="Straight Arrow Connector 74">
                <a:extLst>
                  <a:ext uri="{FF2B5EF4-FFF2-40B4-BE49-F238E27FC236}">
                    <a16:creationId xmlns:a16="http://schemas.microsoft.com/office/drawing/2014/main" id="{17B673B9-6198-A519-4EFB-C8550309AE1A}"/>
                  </a:ext>
                </a:extLst>
              </p:cNvPr>
              <p:cNvCxnSpPr>
                <a:cxnSpLocks/>
              </p:cNvCxnSpPr>
              <p:nvPr/>
            </p:nvCxnSpPr>
            <p:spPr bwMode="auto">
              <a:xfrm>
                <a:off x="10020888" y="2723897"/>
                <a:ext cx="256458"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76" name="Object 3">
                    <a:extLst>
                      <a:ext uri="{FF2B5EF4-FFF2-40B4-BE49-F238E27FC236}">
                        <a16:creationId xmlns:a16="http://schemas.microsoft.com/office/drawing/2014/main" id="{092D8C45-4C59-E63F-1D85-8104E813D5E9}"/>
                      </a:ext>
                    </a:extLst>
                  </p:cNvPr>
                  <p:cNvSpPr txBox="1"/>
                  <p:nvPr/>
                </p:nvSpPr>
                <p:spPr bwMode="auto">
                  <a:xfrm>
                    <a:off x="9928104" y="2386840"/>
                    <a:ext cx="662277" cy="35553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d>
                                    <m:dPr>
                                      <m:ctrlPr>
                                        <a:rPr lang="en-US" sz="1200" b="1" i="1" smtClean="0">
                                          <a:solidFill>
                                            <a:srgbClr val="002060"/>
                                          </a:solidFill>
                                          <a:latin typeface="Cambria Math" panose="02040503050406030204" pitchFamily="18" charset="0"/>
                                        </a:rPr>
                                      </m:ctrlPr>
                                    </m:dPr>
                                    <m:e>
                                      <m:r>
                                        <a:rPr lang="en-US" sz="1200" b="1" i="1" smtClean="0">
                                          <a:solidFill>
                                            <a:srgbClr val="002060"/>
                                          </a:solidFill>
                                          <a:latin typeface="Cambria Math" panose="02040503050406030204" pitchFamily="18" charset="0"/>
                                        </a:rPr>
                                        <m:t>𝒏</m:t>
                                      </m:r>
                                      <m:r>
                                        <a:rPr lang="en-US" sz="1200" b="1" i="1" smtClean="0">
                                          <a:solidFill>
                                            <a:srgbClr val="002060"/>
                                          </a:solidFill>
                                          <a:latin typeface="Cambria Math" panose="02040503050406030204" pitchFamily="18" charset="0"/>
                                        </a:rPr>
                                        <m:t>−</m:t>
                                      </m:r>
                                      <m:r>
                                        <a:rPr lang="en-US" sz="1200" b="1" i="1" smtClean="0">
                                          <a:solidFill>
                                            <a:srgbClr val="002060"/>
                                          </a:solidFill>
                                          <a:latin typeface="Cambria Math" panose="02040503050406030204" pitchFamily="18" charset="0"/>
                                        </a:rPr>
                                        <m:t>𝟏</m:t>
                                      </m:r>
                                    </m:e>
                                  </m:d>
                                  <m:r>
                                    <a:rPr lang="en-US" sz="1200" b="1" i="1" smtClean="0">
                                      <a:solidFill>
                                        <a:srgbClr val="00206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43" name="Object 3">
                    <a:extLst>
                      <a:ext uri="{FF2B5EF4-FFF2-40B4-BE49-F238E27FC236}">
                        <a16:creationId xmlns:a16="http://schemas.microsoft.com/office/drawing/2014/main" id="{092D8C45-4C59-E63F-1D85-8104E813D5E9}"/>
                      </a:ext>
                    </a:extLst>
                  </p:cNvPr>
                  <p:cNvSpPr txBox="1">
                    <a:spLocks noRot="1" noChangeAspect="1" noMove="1" noResize="1" noEditPoints="1" noAdjustHandles="1" noChangeArrowheads="1" noChangeShapeType="1" noTextEdit="1"/>
                  </p:cNvSpPr>
                  <p:nvPr/>
                </p:nvSpPr>
                <p:spPr bwMode="auto">
                  <a:xfrm>
                    <a:off x="9928104" y="2386840"/>
                    <a:ext cx="662277" cy="355536"/>
                  </a:xfrm>
                  <a:prstGeom prst="rect">
                    <a:avLst/>
                  </a:prstGeom>
                  <a:blipFill>
                    <a:blip r:embed="rId34"/>
                    <a:stretch>
                      <a:fillRect/>
                    </a:stretch>
                  </a:blipFill>
                  <a:ln>
                    <a:noFill/>
                  </a:ln>
                  <a:effectLst/>
                </p:spPr>
                <p:txBody>
                  <a:bodyPr/>
                  <a:lstStyle/>
                  <a:p>
                    <a:r>
                      <a:rPr lang="en-US">
                        <a:noFill/>
                      </a:rPr>
                      <a:t> </a:t>
                    </a:r>
                  </a:p>
                </p:txBody>
              </p:sp>
            </mc:Fallback>
          </mc:AlternateContent>
        </p:grpSp>
      </p:grpSp>
    </p:spTree>
    <p:extLst>
      <p:ext uri="{BB962C8B-B14F-4D97-AF65-F5344CB8AC3E}">
        <p14:creationId xmlns:p14="http://schemas.microsoft.com/office/powerpoint/2010/main" val="110029444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AE7F3C5F-6410-A190-7D66-8F4C6422EE4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Time Interval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40643" name="Rectangle 3">
                <a:extLst>
                  <a:ext uri="{FF2B5EF4-FFF2-40B4-BE49-F238E27FC236}">
                    <a16:creationId xmlns:a16="http://schemas.microsoft.com/office/drawing/2014/main" id="{B32C51B8-62F0-1598-360B-443F7B24F4E3}"/>
                  </a:ext>
                </a:extLst>
              </p:cNvPr>
              <p:cNvSpPr>
                <a:spLocks noGrp="1" noChangeArrowheads="1"/>
              </p:cNvSpPr>
              <p:nvPr>
                <p:ph type="body" idx="4294967295"/>
              </p:nvPr>
            </p:nvSpPr>
            <p:spPr>
              <a:xfrm>
                <a:off x="895350" y="1371600"/>
                <a:ext cx="9190038" cy="4724400"/>
              </a:xfrm>
            </p:spPr>
            <p:txBody>
              <a:bodyPr/>
              <a:lstStyle/>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r>
                        <a:rPr lang="en-US" altLang="en-US" i="1">
                          <a:latin typeface="Cambria Math" panose="02040503050406030204" pitchFamily="18" charset="0"/>
                        </a:rPr>
                        <m:t>±</m:t>
                      </m:r>
                      <m:rad>
                        <m:radPr>
                          <m:degHide m:val="on"/>
                          <m:ctrlPr>
                            <a:rPr lang="en-US" altLang="en-US" i="1">
                              <a:latin typeface="Cambria Math" panose="02040503050406030204" pitchFamily="18" charset="0"/>
                            </a:rPr>
                          </m:ctrlPr>
                        </m:radPr>
                        <m:deg/>
                        <m:e>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up>
                              <m:r>
                                <a:rPr lang="en-US" altLang="en-US" i="1">
                                  <a:latin typeface="Cambria Math" panose="02040503050406030204" pitchFamily="18" charset="0"/>
                                </a:rPr>
                                <m:t>2</m:t>
                              </m:r>
                            </m:sup>
                          </m:sSubSup>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2</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𝑛</m:t>
                                      </m:r>
                                    </m:sub>
                                  </m:sSub>
                                </m:e>
                              </m:d>
                            </m:num>
                            <m:den>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𝑛</m:t>
                                  </m:r>
                                </m:sub>
                              </m:sSub>
                            </m:den>
                          </m:f>
                        </m:e>
                      </m:rad>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Out of the two solution use the solution for </a:t>
                </a:r>
                <a14:m>
                  <m:oMath xmlns:m="http://schemas.openxmlformats.org/officeDocument/2006/math">
                    <m:sSub>
                      <m:sSubPr>
                        <m:ctrlPr>
                          <a:rPr lang="en-US" altLang="en-US" i="1">
                            <a:latin typeface="Cambria Math" panose="02040503050406030204" pitchFamily="18" charset="0"/>
                          </a:rPr>
                        </m:ctrlPr>
                      </m:sSubPr>
                      <m:e>
                        <m:r>
                          <m:rPr>
                            <m:sty m:val="p"/>
                          </m:rPr>
                          <a:rPr lang="en-US" altLang="en-US">
                            <a:latin typeface="Cambria Math" panose="02040503050406030204" pitchFamily="18" charset="0"/>
                          </a:rPr>
                          <m:t>t</m:t>
                        </m:r>
                      </m:e>
                      <m:sub>
                        <m:r>
                          <a:rPr lang="en-US" altLang="en-US">
                            <a:latin typeface="Cambria Math" panose="02040503050406030204" pitchFamily="18" charset="0"/>
                          </a:rPr>
                          <m:t>1</m:t>
                        </m:r>
                      </m:sub>
                    </m:sSub>
                  </m:oMath>
                </a14:m>
                <a:r>
                  <a:rPr lang="en-US" altLang="en-US" dirty="0">
                    <a:latin typeface="Arial" panose="020B0604020202020204" pitchFamily="34" charset="0"/>
                  </a:rPr>
                  <a:t> including the minus sign (-)</a:t>
                </a:r>
              </a:p>
              <a:p>
                <a:pPr marL="0" indent="0">
                  <a:buNone/>
                </a:pPr>
                <a:r>
                  <a:rPr lang="en-US" altLang="en-US" dirty="0">
                    <a:latin typeface="Arial" panose="020B0604020202020204" pitchFamily="34" charset="0"/>
                  </a:rPr>
                  <a:t>Because</a:t>
                </a:r>
              </a:p>
              <a:p>
                <a:pPr marL="0" indent="0">
                  <a:buNone/>
                </a:pP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r>
                        <a:rPr lang="en-US" altLang="en-US" i="1">
                          <a:latin typeface="Cambria Math" panose="02040503050406030204" pitchFamily="18" charset="0"/>
                        </a:rPr>
                        <m:t>&lt;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The time duration of the liner interpolation is than calculated as </a:t>
                </a: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m:t>
                          </m:r>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sub>
                      </m:sSub>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𝑛</m:t>
                          </m:r>
                          <m:r>
                            <a:rPr lang="en-US" altLang="en-US" i="1">
                              <a:latin typeface="Cambria Math" panose="02040503050406030204" pitchFamily="18" charset="0"/>
                            </a:rPr>
                            <m:t>−1</m:t>
                          </m:r>
                        </m:sub>
                      </m:sSub>
                    </m:oMath>
                  </m:oMathPara>
                </a14:m>
                <a:endParaRPr lang="en-US" altLang="en-US" dirty="0">
                  <a:latin typeface="Arial" panose="020B0604020202020204" pitchFamily="34" charset="0"/>
                </a:endParaRPr>
              </a:p>
            </p:txBody>
          </p:sp>
        </mc:Choice>
        <mc:Fallback xmlns="">
          <p:sp>
            <p:nvSpPr>
              <p:cNvPr id="240643" name="Rectangle 3">
                <a:extLst>
                  <a:ext uri="{FF2B5EF4-FFF2-40B4-BE49-F238E27FC236}">
                    <a16:creationId xmlns:a16="http://schemas.microsoft.com/office/drawing/2014/main" id="{B32C51B8-62F0-1598-360B-443F7B24F4E3}"/>
                  </a:ext>
                </a:extLst>
              </p:cNvPr>
              <p:cNvSpPr>
                <a:spLocks noGrp="1" noRot="1" noChangeAspect="1" noMove="1" noResize="1" noEditPoints="1" noAdjustHandles="1" noChangeArrowheads="1" noChangeShapeType="1" noTextEdit="1"/>
              </p:cNvSpPr>
              <p:nvPr>
                <p:ph type="body" idx="4294967295"/>
              </p:nvPr>
            </p:nvSpPr>
            <p:spPr>
              <a:xfrm>
                <a:off x="895350" y="1371600"/>
                <a:ext cx="9190038" cy="4724400"/>
              </a:xfrm>
              <a:blipFill>
                <a:blip r:embed="rId3"/>
                <a:stretch>
                  <a:fillRect l="-398"/>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C13ED2AE-CD80-2EF8-DE20-F5FD985D19F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1" name="Oval 20">
            <a:extLst>
              <a:ext uri="{FF2B5EF4-FFF2-40B4-BE49-F238E27FC236}">
                <a16:creationId xmlns:a16="http://schemas.microsoft.com/office/drawing/2014/main" id="{ECBD957A-CD68-210C-E18C-832F20E9C23A}"/>
              </a:ext>
            </a:extLst>
          </p:cNvPr>
          <p:cNvSpPr/>
          <p:nvPr/>
        </p:nvSpPr>
        <p:spPr bwMode="auto">
          <a:xfrm>
            <a:off x="708708"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3</a:t>
            </a:r>
          </a:p>
        </p:txBody>
      </p:sp>
      <p:sp>
        <p:nvSpPr>
          <p:cNvPr id="2" name="Rectangle 1"/>
          <p:cNvSpPr/>
          <p:nvPr/>
        </p:nvSpPr>
        <p:spPr bwMode="auto">
          <a:xfrm>
            <a:off x="4861069" y="1846498"/>
            <a:ext cx="206477" cy="18288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41" name="Group 40"/>
          <p:cNvGrpSpPr/>
          <p:nvPr/>
        </p:nvGrpSpPr>
        <p:grpSpPr>
          <a:xfrm>
            <a:off x="7520227" y="1557390"/>
            <a:ext cx="4272653" cy="3958783"/>
            <a:chOff x="8165340" y="1588091"/>
            <a:chExt cx="4272653" cy="3958783"/>
          </a:xfrm>
        </p:grpSpPr>
        <p:sp>
          <p:nvSpPr>
            <p:cNvPr id="42" name="Arc 41">
              <a:extLst>
                <a:ext uri="{FF2B5EF4-FFF2-40B4-BE49-F238E27FC236}">
                  <a16:creationId xmlns:a16="http://schemas.microsoft.com/office/drawing/2014/main" id="{4815FC08-A1B4-4E53-9159-74D8821EB7CD}"/>
                </a:ext>
              </a:extLst>
            </p:cNvPr>
            <p:cNvSpPr/>
            <p:nvPr/>
          </p:nvSpPr>
          <p:spPr bwMode="auto">
            <a:xfrm>
              <a:off x="8165340" y="2801812"/>
              <a:ext cx="2051911" cy="2258538"/>
            </a:xfrm>
            <a:prstGeom prst="arc">
              <a:avLst>
                <a:gd name="adj1" fmla="val 16927096"/>
                <a:gd name="adj2" fmla="val 19389400"/>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3" name="Arc 42">
              <a:extLst>
                <a:ext uri="{FF2B5EF4-FFF2-40B4-BE49-F238E27FC236}">
                  <a16:creationId xmlns:a16="http://schemas.microsoft.com/office/drawing/2014/main" id="{834A9F2F-15F7-B71E-296D-E4D9B1F63BF0}"/>
                </a:ext>
              </a:extLst>
            </p:cNvPr>
            <p:cNvSpPr/>
            <p:nvPr/>
          </p:nvSpPr>
          <p:spPr bwMode="auto">
            <a:xfrm>
              <a:off x="10160707" y="1588091"/>
              <a:ext cx="2277286" cy="2637827"/>
            </a:xfrm>
            <a:prstGeom prst="arc">
              <a:avLst>
                <a:gd name="adj1" fmla="val 5127994"/>
                <a:gd name="adj2" fmla="val 8658658"/>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44" name="Group 43">
              <a:extLst>
                <a:ext uri="{FF2B5EF4-FFF2-40B4-BE49-F238E27FC236}">
                  <a16:creationId xmlns:a16="http://schemas.microsoft.com/office/drawing/2014/main" id="{D914B86D-CB70-BA56-B93A-705C21C42986}"/>
                </a:ext>
              </a:extLst>
            </p:cNvPr>
            <p:cNvGrpSpPr/>
            <p:nvPr/>
          </p:nvGrpSpPr>
          <p:grpSpPr>
            <a:xfrm>
              <a:off x="8997897" y="1796876"/>
              <a:ext cx="2466867" cy="3749998"/>
              <a:chOff x="8997897" y="1796876"/>
              <a:chExt cx="2466867" cy="3749998"/>
            </a:xfrm>
          </p:grpSpPr>
          <p:cxnSp>
            <p:nvCxnSpPr>
              <p:cNvPr id="45" name="Straight Connector 44">
                <a:extLst>
                  <a:ext uri="{FF2B5EF4-FFF2-40B4-BE49-F238E27FC236}">
                    <a16:creationId xmlns:a16="http://schemas.microsoft.com/office/drawing/2014/main" id="{82AFDFD5-B62D-FA0A-98CF-976AD0FE5BDB}"/>
                  </a:ext>
                </a:extLst>
              </p:cNvPr>
              <p:cNvCxnSpPr>
                <a:cxnSpLocks/>
              </p:cNvCxnSpPr>
              <p:nvPr/>
            </p:nvCxnSpPr>
            <p:spPr bwMode="auto">
              <a:xfrm>
                <a:off x="10820398" y="4243750"/>
                <a:ext cx="60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3FFA7BC5-9E80-450B-43F2-EF41DE15865A}"/>
                  </a:ext>
                </a:extLst>
              </p:cNvPr>
              <p:cNvCxnSpPr>
                <a:cxnSpLocks/>
              </p:cNvCxnSpPr>
              <p:nvPr/>
            </p:nvCxnSpPr>
            <p:spPr bwMode="auto">
              <a:xfrm>
                <a:off x="9747734" y="2901454"/>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41C84CC8-4589-9002-34F8-41673311AA33}"/>
                  </a:ext>
                </a:extLst>
              </p:cNvPr>
              <p:cNvCxnSpPr>
                <a:cxnSpLocks/>
              </p:cNvCxnSpPr>
              <p:nvPr/>
            </p:nvCxnSpPr>
            <p:spPr bwMode="auto">
              <a:xfrm>
                <a:off x="9009184" y="2706859"/>
                <a:ext cx="738550" cy="19459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8" name="Oval 47">
                <a:extLst>
                  <a:ext uri="{FF2B5EF4-FFF2-40B4-BE49-F238E27FC236}">
                    <a16:creationId xmlns:a16="http://schemas.microsoft.com/office/drawing/2014/main" id="{25522B69-6D49-8AB0-59BF-9C99F079C695}"/>
                  </a:ext>
                </a:extLst>
              </p:cNvPr>
              <p:cNvSpPr/>
              <p:nvPr/>
            </p:nvSpPr>
            <p:spPr bwMode="auto">
              <a:xfrm>
                <a:off x="9708479" y="287053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Oval 48">
                <a:extLst>
                  <a:ext uri="{FF2B5EF4-FFF2-40B4-BE49-F238E27FC236}">
                    <a16:creationId xmlns:a16="http://schemas.microsoft.com/office/drawing/2014/main" id="{8FD3D0B9-AA07-BCA5-B891-428EAD8F6F75}"/>
                  </a:ext>
                </a:extLst>
              </p:cNvPr>
              <p:cNvSpPr/>
              <p:nvPr/>
            </p:nvSpPr>
            <p:spPr bwMode="auto">
              <a:xfrm>
                <a:off x="8997897" y="268404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Oval 49">
                <a:extLst>
                  <a:ext uri="{FF2B5EF4-FFF2-40B4-BE49-F238E27FC236}">
                    <a16:creationId xmlns:a16="http://schemas.microsoft.com/office/drawing/2014/main" id="{9E07BD25-BD87-1EDE-D007-E2FA81771855}"/>
                  </a:ext>
                </a:extLst>
              </p:cNvPr>
              <p:cNvSpPr/>
              <p:nvPr/>
            </p:nvSpPr>
            <p:spPr bwMode="auto">
              <a:xfrm>
                <a:off x="10784483" y="41857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Oval 50">
                <a:extLst>
                  <a:ext uri="{FF2B5EF4-FFF2-40B4-BE49-F238E27FC236}">
                    <a16:creationId xmlns:a16="http://schemas.microsoft.com/office/drawing/2014/main" id="{0C3AEF07-D3CA-46C8-E041-6850A2AC4655}"/>
                  </a:ext>
                </a:extLst>
              </p:cNvPr>
              <p:cNvSpPr/>
              <p:nvPr/>
            </p:nvSpPr>
            <p:spPr bwMode="auto">
              <a:xfrm>
                <a:off x="11386255" y="420449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2" name="Straight Connector 51">
                <a:extLst>
                  <a:ext uri="{FF2B5EF4-FFF2-40B4-BE49-F238E27FC236}">
                    <a16:creationId xmlns:a16="http://schemas.microsoft.com/office/drawing/2014/main" id="{8B883922-4835-C093-81E7-219398C104F6}"/>
                  </a:ext>
                </a:extLst>
              </p:cNvPr>
              <p:cNvCxnSpPr>
                <a:cxnSpLocks/>
              </p:cNvCxnSpPr>
              <p:nvPr/>
            </p:nvCxnSpPr>
            <p:spPr bwMode="auto">
              <a:xfrm>
                <a:off x="9246811" y="2762557"/>
                <a:ext cx="197282" cy="52125"/>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221F3000-D1BB-353B-0F9B-38AB5E2A7AB3}"/>
                  </a:ext>
                </a:extLst>
              </p:cNvPr>
              <p:cNvCxnSpPr>
                <a:cxnSpLocks/>
              </p:cNvCxnSpPr>
              <p:nvPr/>
            </p:nvCxnSpPr>
            <p:spPr bwMode="auto">
              <a:xfrm>
                <a:off x="10058081" y="3288241"/>
                <a:ext cx="255345" cy="337119"/>
              </a:xfrm>
              <a:prstGeom prst="line">
                <a:avLst/>
              </a:prstGeom>
              <a:solidFill>
                <a:schemeClr val="accent1"/>
              </a:solidFill>
              <a:ln w="666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4" name="Object 3">
                    <a:extLst>
                      <a:ext uri="{FF2B5EF4-FFF2-40B4-BE49-F238E27FC236}">
                        <a16:creationId xmlns:a16="http://schemas.microsoft.com/office/drawing/2014/main" id="{5F2EC339-CB95-0518-CBB0-A30169729666}"/>
                      </a:ext>
                    </a:extLst>
                  </p:cNvPr>
                  <p:cNvSpPr txBox="1"/>
                  <p:nvPr/>
                </p:nvSpPr>
                <p:spPr bwMode="auto">
                  <a:xfrm>
                    <a:off x="9298725" y="2477583"/>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2" name="Object 3">
                    <a:extLst>
                      <a:ext uri="{FF2B5EF4-FFF2-40B4-BE49-F238E27FC236}">
                        <a16:creationId xmlns:a16="http://schemas.microsoft.com/office/drawing/2014/main" id="{5F2EC339-CB95-0518-CBB0-A30169729666}"/>
                      </a:ext>
                    </a:extLst>
                  </p:cNvPr>
                  <p:cNvSpPr txBox="1">
                    <a:spLocks noRot="1" noChangeAspect="1" noMove="1" noResize="1" noEditPoints="1" noAdjustHandles="1" noChangeArrowheads="1" noChangeShapeType="1" noTextEdit="1"/>
                  </p:cNvSpPr>
                  <p:nvPr/>
                </p:nvSpPr>
                <p:spPr bwMode="auto">
                  <a:xfrm>
                    <a:off x="9298725" y="2477583"/>
                    <a:ext cx="547545" cy="330171"/>
                  </a:xfrm>
                  <a:prstGeom prst="rect">
                    <a:avLst/>
                  </a:prstGeom>
                  <a:blipFill>
                    <a:blip r:embed="rId2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Object 3">
                    <a:extLst>
                      <a:ext uri="{FF2B5EF4-FFF2-40B4-BE49-F238E27FC236}">
                        <a16:creationId xmlns:a16="http://schemas.microsoft.com/office/drawing/2014/main" id="{F97723EF-0DE5-9F74-2C58-2C494F27D38B}"/>
                      </a:ext>
                    </a:extLst>
                  </p:cNvPr>
                  <p:cNvSpPr txBox="1"/>
                  <p:nvPr/>
                </p:nvSpPr>
                <p:spPr bwMode="auto">
                  <a:xfrm>
                    <a:off x="10851458" y="3835007"/>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6" name="Object 3">
                    <a:extLst>
                      <a:ext uri="{FF2B5EF4-FFF2-40B4-BE49-F238E27FC236}">
                        <a16:creationId xmlns:a16="http://schemas.microsoft.com/office/drawing/2014/main" id="{F97723EF-0DE5-9F74-2C58-2C494F27D38B}"/>
                      </a:ext>
                    </a:extLst>
                  </p:cNvPr>
                  <p:cNvSpPr txBox="1">
                    <a:spLocks noRot="1" noChangeAspect="1" noMove="1" noResize="1" noEditPoints="1" noAdjustHandles="1" noChangeArrowheads="1" noChangeShapeType="1" noTextEdit="1"/>
                  </p:cNvSpPr>
                  <p:nvPr/>
                </p:nvSpPr>
                <p:spPr bwMode="auto">
                  <a:xfrm>
                    <a:off x="10851458" y="3835007"/>
                    <a:ext cx="547545" cy="330171"/>
                  </a:xfrm>
                  <a:prstGeom prst="rect">
                    <a:avLst/>
                  </a:prstGeom>
                  <a:blipFill>
                    <a:blip r:embed="rId27"/>
                    <a:stretch>
                      <a:fillRect/>
                    </a:stretch>
                  </a:blipFill>
                  <a:ln>
                    <a:noFill/>
                  </a:ln>
                  <a:effectLst/>
                </p:spPr>
                <p:txBody>
                  <a:bodyPr/>
                  <a:lstStyle/>
                  <a:p>
                    <a:r>
                      <a:rPr lang="en-US">
                        <a:noFill/>
                      </a:rPr>
                      <a:t> </a:t>
                    </a:r>
                  </a:p>
                </p:txBody>
              </p:sp>
            </mc:Fallback>
          </mc:AlternateContent>
          <p:cxnSp>
            <p:nvCxnSpPr>
              <p:cNvPr id="56" name="Straight Connector 55">
                <a:extLst>
                  <a:ext uri="{FF2B5EF4-FFF2-40B4-BE49-F238E27FC236}">
                    <a16:creationId xmlns:a16="http://schemas.microsoft.com/office/drawing/2014/main" id="{E09B6DC4-8924-C1B8-D7AC-A28648A69C79}"/>
                  </a:ext>
                </a:extLst>
              </p:cNvPr>
              <p:cNvCxnSpPr>
                <a:cxnSpLocks/>
                <a:stCxn id="51" idx="4"/>
              </p:cNvCxnSpPr>
              <p:nvPr/>
            </p:nvCxnSpPr>
            <p:spPr bwMode="auto">
              <a:xfrm>
                <a:off x="11425510" y="4282999"/>
                <a:ext cx="26701" cy="1229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ED83D57F-AC16-A6D0-E8BD-CB06CB1078E9}"/>
                  </a:ext>
                </a:extLst>
              </p:cNvPr>
              <p:cNvCxnSpPr>
                <a:cxnSpLocks/>
              </p:cNvCxnSpPr>
              <p:nvPr/>
            </p:nvCxnSpPr>
            <p:spPr bwMode="auto">
              <a:xfrm>
                <a:off x="9749127" y="2924265"/>
                <a:ext cx="77116" cy="262260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58" name="Straight Arrow Connector 57">
                <a:extLst>
                  <a:ext uri="{FF2B5EF4-FFF2-40B4-BE49-F238E27FC236}">
                    <a16:creationId xmlns:a16="http://schemas.microsoft.com/office/drawing/2014/main" id="{3F2ADC2D-46ED-93E8-F0F2-97F57676F216}"/>
                  </a:ext>
                </a:extLst>
              </p:cNvPr>
              <p:cNvCxnSpPr>
                <a:cxnSpLocks/>
              </p:cNvCxnSpPr>
              <p:nvPr/>
            </p:nvCxnSpPr>
            <p:spPr bwMode="auto">
              <a:xfrm flipV="1">
                <a:off x="9826243" y="5463881"/>
                <a:ext cx="1599266" cy="4933"/>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59" name="Straight Connector 58">
                <a:extLst>
                  <a:ext uri="{FF2B5EF4-FFF2-40B4-BE49-F238E27FC236}">
                    <a16:creationId xmlns:a16="http://schemas.microsoft.com/office/drawing/2014/main" id="{984D536D-C215-DEE6-0A90-EC96203C628F}"/>
                  </a:ext>
                </a:extLst>
              </p:cNvPr>
              <p:cNvCxnSpPr>
                <a:cxnSpLocks/>
              </p:cNvCxnSpPr>
              <p:nvPr/>
            </p:nvCxnSpPr>
            <p:spPr bwMode="auto">
              <a:xfrm>
                <a:off x="10285849" y="3626724"/>
                <a:ext cx="63492" cy="153964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60" name="Straight Arrow Connector 59">
                <a:extLst>
                  <a:ext uri="{FF2B5EF4-FFF2-40B4-BE49-F238E27FC236}">
                    <a16:creationId xmlns:a16="http://schemas.microsoft.com/office/drawing/2014/main" id="{CF410EAB-F228-382B-2EF8-13681BFE062F}"/>
                  </a:ext>
                </a:extLst>
              </p:cNvPr>
              <p:cNvCxnSpPr>
                <a:cxnSpLocks/>
              </p:cNvCxnSpPr>
              <p:nvPr/>
            </p:nvCxnSpPr>
            <p:spPr bwMode="auto">
              <a:xfrm flipV="1">
                <a:off x="10406420" y="5118224"/>
                <a:ext cx="1045791" cy="9037"/>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61" name="Straight Connector 60">
                <a:extLst>
                  <a:ext uri="{FF2B5EF4-FFF2-40B4-BE49-F238E27FC236}">
                    <a16:creationId xmlns:a16="http://schemas.microsoft.com/office/drawing/2014/main" id="{1300940C-40F9-1623-B560-7EB562DBF58D}"/>
                  </a:ext>
                </a:extLst>
              </p:cNvPr>
              <p:cNvCxnSpPr>
                <a:cxnSpLocks/>
              </p:cNvCxnSpPr>
              <p:nvPr/>
            </p:nvCxnSpPr>
            <p:spPr bwMode="auto">
              <a:xfrm>
                <a:off x="10829794" y="4235569"/>
                <a:ext cx="4895" cy="55608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62" name="Straight Arrow Connector 61">
                <a:extLst>
                  <a:ext uri="{FF2B5EF4-FFF2-40B4-BE49-F238E27FC236}">
                    <a16:creationId xmlns:a16="http://schemas.microsoft.com/office/drawing/2014/main" id="{014970F1-CD74-BEE4-2070-4B09C57D9B2A}"/>
                  </a:ext>
                </a:extLst>
              </p:cNvPr>
              <p:cNvCxnSpPr>
                <a:cxnSpLocks/>
              </p:cNvCxnSpPr>
              <p:nvPr/>
            </p:nvCxnSpPr>
            <p:spPr bwMode="auto">
              <a:xfrm>
                <a:off x="10349341" y="4735229"/>
                <a:ext cx="47105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63" name="Straight Arrow Connector 62">
                <a:extLst>
                  <a:ext uri="{FF2B5EF4-FFF2-40B4-BE49-F238E27FC236}">
                    <a16:creationId xmlns:a16="http://schemas.microsoft.com/office/drawing/2014/main" id="{71DC0C6A-2F46-3249-27EF-C6FB0226AD1C}"/>
                  </a:ext>
                </a:extLst>
              </p:cNvPr>
              <p:cNvCxnSpPr>
                <a:cxnSpLocks/>
              </p:cNvCxnSpPr>
              <p:nvPr/>
            </p:nvCxnSpPr>
            <p:spPr bwMode="auto">
              <a:xfrm>
                <a:off x="10851458" y="4735229"/>
                <a:ext cx="53479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64" name="Straight Connector 63">
                <a:extLst>
                  <a:ext uri="{FF2B5EF4-FFF2-40B4-BE49-F238E27FC236}">
                    <a16:creationId xmlns:a16="http://schemas.microsoft.com/office/drawing/2014/main" id="{3EE38E7A-EC40-F507-734B-DADCA924C250}"/>
                  </a:ext>
                </a:extLst>
              </p:cNvPr>
              <p:cNvCxnSpPr>
                <a:cxnSpLocks/>
              </p:cNvCxnSpPr>
              <p:nvPr/>
            </p:nvCxnSpPr>
            <p:spPr bwMode="auto">
              <a:xfrm>
                <a:off x="9747733" y="2093418"/>
                <a:ext cx="0" cy="7922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847BDE88-5D88-3822-A999-BDB16F68C970}"/>
                  </a:ext>
                </a:extLst>
              </p:cNvPr>
              <p:cNvCxnSpPr>
                <a:cxnSpLocks/>
              </p:cNvCxnSpPr>
              <p:nvPr/>
            </p:nvCxnSpPr>
            <p:spPr bwMode="auto">
              <a:xfrm>
                <a:off x="10784483" y="2093418"/>
                <a:ext cx="45311" cy="20912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6" name="Straight Arrow Connector 65">
                <a:extLst>
                  <a:ext uri="{FF2B5EF4-FFF2-40B4-BE49-F238E27FC236}">
                    <a16:creationId xmlns:a16="http://schemas.microsoft.com/office/drawing/2014/main" id="{69DEC1FB-7072-4134-D77C-0F8606C154AA}"/>
                  </a:ext>
                </a:extLst>
              </p:cNvPr>
              <p:cNvCxnSpPr>
                <a:cxnSpLocks/>
              </p:cNvCxnSpPr>
              <p:nvPr/>
            </p:nvCxnSpPr>
            <p:spPr bwMode="auto">
              <a:xfrm>
                <a:off x="9747733" y="2169813"/>
                <a:ext cx="1036750"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67" name="Object 3">
                    <a:extLst>
                      <a:ext uri="{FF2B5EF4-FFF2-40B4-BE49-F238E27FC236}">
                        <a16:creationId xmlns:a16="http://schemas.microsoft.com/office/drawing/2014/main" id="{9B9F9379-8E4D-8580-5FF3-CA8C293C08F0}"/>
                      </a:ext>
                    </a:extLst>
                  </p:cNvPr>
                  <p:cNvSpPr txBox="1"/>
                  <p:nvPr/>
                </p:nvSpPr>
                <p:spPr bwMode="auto">
                  <a:xfrm>
                    <a:off x="10469550" y="5189308"/>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7" name="Object 3">
                    <a:extLst>
                      <a:ext uri="{FF2B5EF4-FFF2-40B4-BE49-F238E27FC236}">
                        <a16:creationId xmlns:a16="http://schemas.microsoft.com/office/drawing/2014/main" id="{9B9F9379-8E4D-8580-5FF3-CA8C293C08F0}"/>
                      </a:ext>
                    </a:extLst>
                  </p:cNvPr>
                  <p:cNvSpPr txBox="1">
                    <a:spLocks noRot="1" noChangeAspect="1" noMove="1" noResize="1" noEditPoints="1" noAdjustHandles="1" noChangeArrowheads="1" noChangeShapeType="1" noTextEdit="1"/>
                  </p:cNvSpPr>
                  <p:nvPr/>
                </p:nvSpPr>
                <p:spPr bwMode="auto">
                  <a:xfrm>
                    <a:off x="10469550" y="5189308"/>
                    <a:ext cx="553579" cy="314851"/>
                  </a:xfrm>
                  <a:prstGeom prst="rect">
                    <a:avLst/>
                  </a:prstGeom>
                  <a:blipFill>
                    <a:blip r:embed="rId28"/>
                    <a:stretch>
                      <a:fillRect r="-989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Object 3">
                    <a:extLst>
                      <a:ext uri="{FF2B5EF4-FFF2-40B4-BE49-F238E27FC236}">
                        <a16:creationId xmlns:a16="http://schemas.microsoft.com/office/drawing/2014/main" id="{9BD9CD4C-E8ED-0EF2-8673-264C32A9C81E}"/>
                      </a:ext>
                    </a:extLst>
                  </p:cNvPr>
                  <p:cNvSpPr txBox="1"/>
                  <p:nvPr/>
                </p:nvSpPr>
                <p:spPr bwMode="auto">
                  <a:xfrm>
                    <a:off x="10686619" y="482182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9" name="Object 3">
                    <a:extLst>
                      <a:ext uri="{FF2B5EF4-FFF2-40B4-BE49-F238E27FC236}">
                        <a16:creationId xmlns:a16="http://schemas.microsoft.com/office/drawing/2014/main" id="{9BD9CD4C-E8ED-0EF2-8673-264C32A9C81E}"/>
                      </a:ext>
                    </a:extLst>
                  </p:cNvPr>
                  <p:cNvSpPr txBox="1">
                    <a:spLocks noRot="1" noChangeAspect="1" noMove="1" noResize="1" noEditPoints="1" noAdjustHandles="1" noChangeArrowheads="1" noChangeShapeType="1" noTextEdit="1"/>
                  </p:cNvSpPr>
                  <p:nvPr/>
                </p:nvSpPr>
                <p:spPr bwMode="auto">
                  <a:xfrm>
                    <a:off x="10686619" y="4821826"/>
                    <a:ext cx="458692" cy="394626"/>
                  </a:xfrm>
                  <a:prstGeom prst="rect">
                    <a:avLst/>
                  </a:prstGeom>
                  <a:blipFill>
                    <a:blip r:embed="rId2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Object 3">
                    <a:extLst>
                      <a:ext uri="{FF2B5EF4-FFF2-40B4-BE49-F238E27FC236}">
                        <a16:creationId xmlns:a16="http://schemas.microsoft.com/office/drawing/2014/main" id="{4D55A34B-D119-BEB5-FBC1-8641A24F6B36}"/>
                      </a:ext>
                    </a:extLst>
                  </p:cNvPr>
                  <p:cNvSpPr txBox="1"/>
                  <p:nvPr/>
                </p:nvSpPr>
                <p:spPr bwMode="auto">
                  <a:xfrm>
                    <a:off x="10424198" y="4301299"/>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0" name="Object 3">
                    <a:extLst>
                      <a:ext uri="{FF2B5EF4-FFF2-40B4-BE49-F238E27FC236}">
                        <a16:creationId xmlns:a16="http://schemas.microsoft.com/office/drawing/2014/main" id="{4D55A34B-D119-BEB5-FBC1-8641A24F6B36}"/>
                      </a:ext>
                    </a:extLst>
                  </p:cNvPr>
                  <p:cNvSpPr txBox="1">
                    <a:spLocks noRot="1" noChangeAspect="1" noMove="1" noResize="1" noEditPoints="1" noAdjustHandles="1" noChangeArrowheads="1" noChangeShapeType="1" noTextEdit="1"/>
                  </p:cNvSpPr>
                  <p:nvPr/>
                </p:nvSpPr>
                <p:spPr bwMode="auto">
                  <a:xfrm>
                    <a:off x="10424198" y="4301299"/>
                    <a:ext cx="476633" cy="522820"/>
                  </a:xfrm>
                  <a:prstGeom prst="rect">
                    <a:avLst/>
                  </a:prstGeom>
                  <a:blipFill>
                    <a:blip r:embed="rId3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Object 3">
                    <a:extLst>
                      <a:ext uri="{FF2B5EF4-FFF2-40B4-BE49-F238E27FC236}">
                        <a16:creationId xmlns:a16="http://schemas.microsoft.com/office/drawing/2014/main" id="{915D31D7-92D3-7F3B-B71E-0133E8ABD9D6}"/>
                      </a:ext>
                    </a:extLst>
                  </p:cNvPr>
                  <p:cNvSpPr txBox="1"/>
                  <p:nvPr/>
                </p:nvSpPr>
                <p:spPr bwMode="auto">
                  <a:xfrm>
                    <a:off x="10975578" y="4322247"/>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1" name="Object 3">
                    <a:extLst>
                      <a:ext uri="{FF2B5EF4-FFF2-40B4-BE49-F238E27FC236}">
                        <a16:creationId xmlns:a16="http://schemas.microsoft.com/office/drawing/2014/main" id="{915D31D7-92D3-7F3B-B71E-0133E8ABD9D6}"/>
                      </a:ext>
                    </a:extLst>
                  </p:cNvPr>
                  <p:cNvSpPr txBox="1">
                    <a:spLocks noRot="1" noChangeAspect="1" noMove="1" noResize="1" noEditPoints="1" noAdjustHandles="1" noChangeArrowheads="1" noChangeShapeType="1" noTextEdit="1"/>
                  </p:cNvSpPr>
                  <p:nvPr/>
                </p:nvSpPr>
                <p:spPr bwMode="auto">
                  <a:xfrm>
                    <a:off x="10975578" y="4322247"/>
                    <a:ext cx="476633" cy="522820"/>
                  </a:xfrm>
                  <a:prstGeom prst="rect">
                    <a:avLst/>
                  </a:prstGeom>
                  <a:blipFill>
                    <a:blip r:embed="rId3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Object 3">
                    <a:extLst>
                      <a:ext uri="{FF2B5EF4-FFF2-40B4-BE49-F238E27FC236}">
                        <a16:creationId xmlns:a16="http://schemas.microsoft.com/office/drawing/2014/main" id="{B324BAC3-1788-BB24-D52B-5A4330239BA6}"/>
                      </a:ext>
                    </a:extLst>
                  </p:cNvPr>
                  <p:cNvSpPr txBox="1"/>
                  <p:nvPr/>
                </p:nvSpPr>
                <p:spPr bwMode="auto">
                  <a:xfrm>
                    <a:off x="9800704" y="1796876"/>
                    <a:ext cx="1399127" cy="413947"/>
                  </a:xfrm>
                  <a:prstGeom prst="rect">
                    <a:avLst/>
                  </a:prstGeom>
                  <a:noFill/>
                  <a:ln>
                    <a:noFill/>
                  </a:ln>
                  <a:effectLst/>
                </p:spPr>
                <p:txBody>
                  <a:bodyPr>
                    <a:normAutofit/>
                  </a:bodyPr>
                  <a:lstStyle/>
                  <a:p>
                    <a14:m>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a14:m>
                    <a:r>
                      <a:rPr lang="en-US" sz="1200" dirty="0">
                        <a:latin typeface="Arial" panose="020B0604020202020204" pitchFamily="34" charset="0"/>
                        <a:cs typeface="Arial" panose="020B0604020202020204" pitchFamily="34" charset="0"/>
                      </a:rPr>
                      <a:t>- </a:t>
                    </a:r>
                    <a14:m>
                      <m:oMath xmlns:m="http://schemas.openxmlformats.org/officeDocument/2006/math">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𝒏</m:t>
                                </m:r>
                              </m:sub>
                            </m:sSub>
                          </m:num>
                          <m:den>
                            <m:r>
                              <a:rPr lang="en-US" sz="1200" b="1" i="1">
                                <a:solidFill>
                                  <a:schemeClr val="accent1">
                                    <a:lumMod val="50000"/>
                                  </a:schemeClr>
                                </a:solidFill>
                                <a:latin typeface="Cambria Math" panose="02040503050406030204" pitchFamily="18" charset="0"/>
                              </a:rPr>
                              <m:t>𝟐</m:t>
                            </m:r>
                          </m:den>
                        </m:f>
                      </m:oMath>
                    </a14:m>
                    <a:r>
                      <a:rPr lang="en-US" sz="1200" dirty="0">
                        <a:latin typeface="Arial" panose="020B0604020202020204" pitchFamily="34" charset="0"/>
                        <a:cs typeface="Arial" panose="020B0604020202020204" pitchFamily="34" charset="0"/>
                      </a:rPr>
                      <a:t> </a:t>
                    </a:r>
                  </a:p>
                </p:txBody>
              </p:sp>
            </mc:Choice>
            <mc:Fallback xmlns="">
              <p:sp>
                <p:nvSpPr>
                  <p:cNvPr id="231612" name="Object 3">
                    <a:extLst>
                      <a:ext uri="{FF2B5EF4-FFF2-40B4-BE49-F238E27FC236}">
                        <a16:creationId xmlns:a16="http://schemas.microsoft.com/office/drawing/2014/main" id="{B324BAC3-1788-BB24-D52B-5A4330239BA6}"/>
                      </a:ext>
                    </a:extLst>
                  </p:cNvPr>
                  <p:cNvSpPr txBox="1">
                    <a:spLocks noRot="1" noChangeAspect="1" noMove="1" noResize="1" noEditPoints="1" noAdjustHandles="1" noChangeArrowheads="1" noChangeShapeType="1" noTextEdit="1"/>
                  </p:cNvSpPr>
                  <p:nvPr/>
                </p:nvSpPr>
                <p:spPr bwMode="auto">
                  <a:xfrm>
                    <a:off x="9800704" y="1796876"/>
                    <a:ext cx="1399127" cy="413947"/>
                  </a:xfrm>
                  <a:prstGeom prst="rect">
                    <a:avLst/>
                  </a:prstGeom>
                  <a:blipFill>
                    <a:blip r:embed="rId32"/>
                    <a:stretch>
                      <a:fillRect/>
                    </a:stretch>
                  </a:blipFill>
                  <a:ln>
                    <a:noFill/>
                  </a:ln>
                  <a:effectLst/>
                </p:spPr>
                <p:txBody>
                  <a:bodyPr/>
                  <a:lstStyle/>
                  <a:p>
                    <a:r>
                      <a:rPr lang="en-US">
                        <a:noFill/>
                      </a:rPr>
                      <a:t> </a:t>
                    </a:r>
                  </a:p>
                </p:txBody>
              </p:sp>
            </mc:Fallback>
          </mc:AlternateContent>
          <p:cxnSp>
            <p:nvCxnSpPr>
              <p:cNvPr id="72" name="Straight Arrow Connector 71">
                <a:extLst>
                  <a:ext uri="{FF2B5EF4-FFF2-40B4-BE49-F238E27FC236}">
                    <a16:creationId xmlns:a16="http://schemas.microsoft.com/office/drawing/2014/main" id="{FF6AC8D5-DE65-0E9F-5786-6EAFBE534AC8}"/>
                  </a:ext>
                </a:extLst>
              </p:cNvPr>
              <p:cNvCxnSpPr>
                <a:cxnSpLocks/>
              </p:cNvCxnSpPr>
              <p:nvPr/>
            </p:nvCxnSpPr>
            <p:spPr bwMode="auto">
              <a:xfrm flipV="1">
                <a:off x="9602918" y="3479158"/>
                <a:ext cx="537157" cy="4494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73" name="Object 3">
                    <a:extLst>
                      <a:ext uri="{FF2B5EF4-FFF2-40B4-BE49-F238E27FC236}">
                        <a16:creationId xmlns:a16="http://schemas.microsoft.com/office/drawing/2014/main" id="{2AECD266-51FF-01B1-B6CF-2DAFC8347C29}"/>
                      </a:ext>
                    </a:extLst>
                  </p:cNvPr>
                  <p:cNvSpPr txBox="1"/>
                  <p:nvPr/>
                </p:nvSpPr>
                <p:spPr bwMode="auto">
                  <a:xfrm>
                    <a:off x="9114008" y="3945609"/>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3" name="Object 3">
                    <a:extLst>
                      <a:ext uri="{FF2B5EF4-FFF2-40B4-BE49-F238E27FC236}">
                        <a16:creationId xmlns:a16="http://schemas.microsoft.com/office/drawing/2014/main" id="{2AECD266-51FF-01B1-B6CF-2DAFC8347C29}"/>
                      </a:ext>
                    </a:extLst>
                  </p:cNvPr>
                  <p:cNvSpPr txBox="1">
                    <a:spLocks noRot="1" noChangeAspect="1" noMove="1" noResize="1" noEditPoints="1" noAdjustHandles="1" noChangeArrowheads="1" noChangeShapeType="1" noTextEdit="1"/>
                  </p:cNvSpPr>
                  <p:nvPr/>
                </p:nvSpPr>
                <p:spPr bwMode="auto">
                  <a:xfrm>
                    <a:off x="9114008" y="3945609"/>
                    <a:ext cx="851993" cy="771060"/>
                  </a:xfrm>
                  <a:prstGeom prst="rect">
                    <a:avLst/>
                  </a:prstGeom>
                  <a:blipFill>
                    <a:blip r:embed="rId33"/>
                    <a:stretch>
                      <a:fillRect t="-787"/>
                    </a:stretch>
                  </a:blipFill>
                  <a:ln>
                    <a:noFill/>
                  </a:ln>
                  <a:effectLst/>
                </p:spPr>
                <p:txBody>
                  <a:bodyPr/>
                  <a:lstStyle/>
                  <a:p>
                    <a:r>
                      <a:rPr lang="en-US">
                        <a:noFill/>
                      </a:rPr>
                      <a:t> </a:t>
                    </a:r>
                  </a:p>
                </p:txBody>
              </p:sp>
            </mc:Fallback>
          </mc:AlternateContent>
          <p:cxnSp>
            <p:nvCxnSpPr>
              <p:cNvPr id="74" name="Straight Connector 73">
                <a:extLst>
                  <a:ext uri="{FF2B5EF4-FFF2-40B4-BE49-F238E27FC236}">
                    <a16:creationId xmlns:a16="http://schemas.microsoft.com/office/drawing/2014/main" id="{C8E9B0B8-86E2-DBFC-D4C1-B67328F89C2E}"/>
                  </a:ext>
                </a:extLst>
              </p:cNvPr>
              <p:cNvCxnSpPr>
                <a:cxnSpLocks/>
                <a:endCxn id="42" idx="2"/>
              </p:cNvCxnSpPr>
              <p:nvPr/>
            </p:nvCxnSpPr>
            <p:spPr bwMode="auto">
              <a:xfrm>
                <a:off x="10014098" y="2654682"/>
                <a:ext cx="25301" cy="64093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A7720BA2-BEC7-D680-8A02-2BA1CB372FAA}"/>
                  </a:ext>
                </a:extLst>
              </p:cNvPr>
              <p:cNvCxnSpPr>
                <a:cxnSpLocks/>
              </p:cNvCxnSpPr>
              <p:nvPr/>
            </p:nvCxnSpPr>
            <p:spPr bwMode="auto">
              <a:xfrm>
                <a:off x="10277346" y="2642668"/>
                <a:ext cx="40778" cy="973418"/>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76" name="Straight Arrow Connector 75">
                <a:extLst>
                  <a:ext uri="{FF2B5EF4-FFF2-40B4-BE49-F238E27FC236}">
                    <a16:creationId xmlns:a16="http://schemas.microsoft.com/office/drawing/2014/main" id="{17B673B9-6198-A519-4EFB-C8550309AE1A}"/>
                  </a:ext>
                </a:extLst>
              </p:cNvPr>
              <p:cNvCxnSpPr>
                <a:cxnSpLocks/>
              </p:cNvCxnSpPr>
              <p:nvPr/>
            </p:nvCxnSpPr>
            <p:spPr bwMode="auto">
              <a:xfrm>
                <a:off x="10020888" y="2723897"/>
                <a:ext cx="256458"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77" name="Object 3">
                    <a:extLst>
                      <a:ext uri="{FF2B5EF4-FFF2-40B4-BE49-F238E27FC236}">
                        <a16:creationId xmlns:a16="http://schemas.microsoft.com/office/drawing/2014/main" id="{092D8C45-4C59-E63F-1D85-8104E813D5E9}"/>
                      </a:ext>
                    </a:extLst>
                  </p:cNvPr>
                  <p:cNvSpPr txBox="1"/>
                  <p:nvPr/>
                </p:nvSpPr>
                <p:spPr bwMode="auto">
                  <a:xfrm>
                    <a:off x="9928104" y="2386840"/>
                    <a:ext cx="662277" cy="35553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d>
                                    <m:dPr>
                                      <m:ctrlPr>
                                        <a:rPr lang="en-US" sz="1200" b="1" i="1" smtClean="0">
                                          <a:solidFill>
                                            <a:srgbClr val="002060"/>
                                          </a:solidFill>
                                          <a:latin typeface="Cambria Math" panose="02040503050406030204" pitchFamily="18" charset="0"/>
                                        </a:rPr>
                                      </m:ctrlPr>
                                    </m:dPr>
                                    <m:e>
                                      <m:r>
                                        <a:rPr lang="en-US" sz="1200" b="1" i="1" smtClean="0">
                                          <a:solidFill>
                                            <a:srgbClr val="002060"/>
                                          </a:solidFill>
                                          <a:latin typeface="Cambria Math" panose="02040503050406030204" pitchFamily="18" charset="0"/>
                                        </a:rPr>
                                        <m:t>𝒏</m:t>
                                      </m:r>
                                      <m:r>
                                        <a:rPr lang="en-US" sz="1200" b="1" i="1" smtClean="0">
                                          <a:solidFill>
                                            <a:srgbClr val="002060"/>
                                          </a:solidFill>
                                          <a:latin typeface="Cambria Math" panose="02040503050406030204" pitchFamily="18" charset="0"/>
                                        </a:rPr>
                                        <m:t>−</m:t>
                                      </m:r>
                                      <m:r>
                                        <a:rPr lang="en-US" sz="1200" b="1" i="1" smtClean="0">
                                          <a:solidFill>
                                            <a:srgbClr val="002060"/>
                                          </a:solidFill>
                                          <a:latin typeface="Cambria Math" panose="02040503050406030204" pitchFamily="18" charset="0"/>
                                        </a:rPr>
                                        <m:t>𝟏</m:t>
                                      </m:r>
                                    </m:e>
                                  </m:d>
                                  <m:r>
                                    <a:rPr lang="en-US" sz="1200" b="1" i="1" smtClean="0">
                                      <a:solidFill>
                                        <a:srgbClr val="00206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43" name="Object 3">
                    <a:extLst>
                      <a:ext uri="{FF2B5EF4-FFF2-40B4-BE49-F238E27FC236}">
                        <a16:creationId xmlns:a16="http://schemas.microsoft.com/office/drawing/2014/main" id="{092D8C45-4C59-E63F-1D85-8104E813D5E9}"/>
                      </a:ext>
                    </a:extLst>
                  </p:cNvPr>
                  <p:cNvSpPr txBox="1">
                    <a:spLocks noRot="1" noChangeAspect="1" noMove="1" noResize="1" noEditPoints="1" noAdjustHandles="1" noChangeArrowheads="1" noChangeShapeType="1" noTextEdit="1"/>
                  </p:cNvSpPr>
                  <p:nvPr/>
                </p:nvSpPr>
                <p:spPr bwMode="auto">
                  <a:xfrm>
                    <a:off x="9928104" y="2386840"/>
                    <a:ext cx="662277" cy="355536"/>
                  </a:xfrm>
                  <a:prstGeom prst="rect">
                    <a:avLst/>
                  </a:prstGeom>
                  <a:blipFill>
                    <a:blip r:embed="rId34"/>
                    <a:stretch>
                      <a:fillRect/>
                    </a:stretch>
                  </a:blipFill>
                  <a:ln>
                    <a:noFill/>
                  </a:ln>
                  <a:effectLst/>
                </p:spPr>
                <p:txBody>
                  <a:bodyPr/>
                  <a:lstStyle/>
                  <a:p>
                    <a:r>
                      <a:rPr lang="en-US">
                        <a:noFill/>
                      </a:rPr>
                      <a:t> </a:t>
                    </a:r>
                  </a:p>
                </p:txBody>
              </p:sp>
            </mc:Fallback>
          </mc:AlternateContent>
        </p:grpSp>
      </p:grpSp>
    </p:spTree>
    <p:extLst>
      <p:ext uri="{BB962C8B-B14F-4D97-AF65-F5344CB8AC3E}">
        <p14:creationId xmlns:p14="http://schemas.microsoft.com/office/powerpoint/2010/main" val="7602287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1">
            <a:extLst>
              <a:ext uri="{FF2B5EF4-FFF2-40B4-BE49-F238E27FC236}">
                <a16:creationId xmlns:a16="http://schemas.microsoft.com/office/drawing/2014/main" id="{E86AA861-86BA-9A8A-EC62-BFA45297F0B7}"/>
              </a:ext>
            </a:extLst>
          </p:cNvPr>
          <p:cNvSpPr>
            <a:spLocks noGrp="1" noChangeArrowheads="1"/>
          </p:cNvSpPr>
          <p:nvPr>
            <p:ph type="ctrTitle"/>
          </p:nvPr>
        </p:nvSpPr>
        <p:spPr>
          <a:xfrm>
            <a:off x="914400" y="2130425"/>
            <a:ext cx="10363200" cy="1470025"/>
          </a:xfrm>
        </p:spPr>
        <p:txBody>
          <a:bodyPr/>
          <a:lstStyle/>
          <a:p>
            <a:r>
              <a:rPr lang="en-US" altLang="en-US" dirty="0">
                <a:latin typeface="Arial" panose="020B0604020202020204" pitchFamily="34" charset="0"/>
              </a:rPr>
              <a:t>Joint Space Schemes </a:t>
            </a:r>
          </a:p>
        </p:txBody>
      </p:sp>
      <p:sp>
        <p:nvSpPr>
          <p:cNvPr id="233475" name="Subtitle 2">
            <a:extLst>
              <a:ext uri="{FF2B5EF4-FFF2-40B4-BE49-F238E27FC236}">
                <a16:creationId xmlns:a16="http://schemas.microsoft.com/office/drawing/2014/main" id="{2F86245E-CB24-64DF-8F19-DFB8DC91CA59}"/>
              </a:ext>
            </a:extLst>
          </p:cNvPr>
          <p:cNvSpPr>
            <a:spLocks noGrp="1" noChangeArrowheads="1"/>
          </p:cNvSpPr>
          <p:nvPr>
            <p:ph type="subTitle" idx="1"/>
          </p:nvPr>
        </p:nvSpPr>
        <p:spPr/>
        <p:txBody>
          <a:bodyPr/>
          <a:lstStyle/>
          <a:p>
            <a:r>
              <a:rPr lang="en-US" altLang="en-US" dirty="0">
                <a:latin typeface="Arial" panose="020B0604020202020204" pitchFamily="34" charset="0"/>
              </a:rPr>
              <a:t>Multiple Time Intervals</a:t>
            </a:r>
          </a:p>
          <a:p>
            <a:r>
              <a:rPr lang="en-US" altLang="en-US" dirty="0">
                <a:latin typeface="Arial" panose="020B0604020202020204" pitchFamily="34" charset="0"/>
              </a:rPr>
              <a:t>Via Point</a:t>
            </a:r>
          </a:p>
          <a:p>
            <a:r>
              <a:rPr lang="en-US" altLang="en-US" b="1" dirty="0">
                <a:solidFill>
                  <a:srgbClr val="FF0000"/>
                </a:solidFill>
                <a:latin typeface="Arial" panose="020B0604020202020204" pitchFamily="34" charset="0"/>
              </a:rPr>
              <a:t>System Defined Function – Linear Function With Parabolic Blend</a:t>
            </a:r>
          </a:p>
          <a:p>
            <a:r>
              <a:rPr lang="en-US" altLang="en-US" b="1" dirty="0">
                <a:solidFill>
                  <a:srgbClr val="FF0000"/>
                </a:solidFill>
                <a:latin typeface="Arial" panose="020B0604020202020204" pitchFamily="34" charset="0"/>
              </a:rPr>
              <a:t>Time Interval Analysis</a:t>
            </a:r>
          </a:p>
          <a:p>
            <a:endParaRPr lang="en-US" altLang="en-US" b="1" dirty="0">
              <a:solidFill>
                <a:srgbClr val="FF0000"/>
              </a:solidFill>
              <a:latin typeface="Arial" panose="020B0604020202020204" pitchFamily="34" charset="0"/>
            </a:endParaRPr>
          </a:p>
          <a:p>
            <a:r>
              <a:rPr lang="en-US" altLang="en-US" b="1" dirty="0">
                <a:solidFill>
                  <a:srgbClr val="7030A0"/>
                </a:solidFill>
                <a:latin typeface="Arial" panose="020B0604020202020204" pitchFamily="34" charset="0"/>
              </a:rPr>
              <a:t>Task No. 2 – Function (Linear &amp; Parabolic)  </a:t>
            </a:r>
          </a:p>
        </p:txBody>
      </p:sp>
      <p:sp>
        <p:nvSpPr>
          <p:cNvPr id="4" name="Footer Placeholder 2">
            <a:extLst>
              <a:ext uri="{FF2B5EF4-FFF2-40B4-BE49-F238E27FC236}">
                <a16:creationId xmlns:a16="http://schemas.microsoft.com/office/drawing/2014/main" id="{4A4FF7E8-1885-95FB-B965-5CC791AED1F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10221011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0190" y="1748655"/>
            <a:ext cx="10726854" cy="4347345"/>
          </a:xfrm>
          <a:prstGeom prst="rect">
            <a:avLst/>
          </a:prstGeom>
        </p:spPr>
      </p:pic>
      <p:sp>
        <p:nvSpPr>
          <p:cNvPr id="234498" name="Rectangle 2">
            <a:extLst>
              <a:ext uri="{FF2B5EF4-FFF2-40B4-BE49-F238E27FC236}">
                <a16:creationId xmlns:a16="http://schemas.microsoft.com/office/drawing/2014/main" id="{BD1244DD-0CCB-6284-7813-2B0AA1CA29E3}"/>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Linear Function With Parabolic Blend – </a:t>
            </a:r>
            <a:r>
              <a:rPr lang="en-US" altLang="en-US" dirty="0">
                <a:solidFill>
                  <a:srgbClr val="FF0000"/>
                </a:solidFill>
                <a:latin typeface="Arial" panose="020B0604020202020204" pitchFamily="34" charset="0"/>
              </a:rPr>
              <a:t>Interpolation Function Analysis </a:t>
            </a:r>
          </a:p>
        </p:txBody>
      </p:sp>
      <p:sp>
        <p:nvSpPr>
          <p:cNvPr id="234499" name="Rectangle 3">
            <a:extLst>
              <a:ext uri="{FF2B5EF4-FFF2-40B4-BE49-F238E27FC236}">
                <a16:creationId xmlns:a16="http://schemas.microsoft.com/office/drawing/2014/main" id="{58586D8E-028A-723E-8531-752DC01DD37B}"/>
              </a:ext>
            </a:extLst>
          </p:cNvPr>
          <p:cNvSpPr>
            <a:spLocks noGrp="1" noChangeArrowheads="1"/>
          </p:cNvSpPr>
          <p:nvPr>
            <p:ph type="body" idx="4294967295"/>
          </p:nvPr>
        </p:nvSpPr>
        <p:spPr>
          <a:xfrm>
            <a:off x="2209800" y="1371600"/>
            <a:ext cx="7875588" cy="4724400"/>
          </a:xfrm>
        </p:spPr>
        <p:txBody>
          <a:bodyPr/>
          <a:lstStyle/>
          <a:p>
            <a:endParaRPr lang="en-US" altLang="en-US" dirty="0">
              <a:latin typeface="Arial" panose="020B0604020202020204" pitchFamily="34" charset="0"/>
            </a:endParaRPr>
          </a:p>
        </p:txBody>
      </p:sp>
      <p:sp>
        <p:nvSpPr>
          <p:cNvPr id="234501" name="Rectangle 2">
            <a:extLst>
              <a:ext uri="{FF2B5EF4-FFF2-40B4-BE49-F238E27FC236}">
                <a16:creationId xmlns:a16="http://schemas.microsoft.com/office/drawing/2014/main" id="{B8FB7E0B-F2E0-612A-DFE7-F9CA71C2CE56}"/>
              </a:ext>
            </a:extLst>
          </p:cNvPr>
          <p:cNvSpPr>
            <a:spLocks noChangeArrowheads="1"/>
          </p:cNvSpPr>
          <p:nvPr/>
        </p:nvSpPr>
        <p:spPr bwMode="auto">
          <a:xfrm>
            <a:off x="1818915" y="1274763"/>
            <a:ext cx="2372497" cy="4330262"/>
          </a:xfrm>
          <a:prstGeom prst="rect">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34502" name="Rectangle 7">
            <a:extLst>
              <a:ext uri="{FF2B5EF4-FFF2-40B4-BE49-F238E27FC236}">
                <a16:creationId xmlns:a16="http://schemas.microsoft.com/office/drawing/2014/main" id="{DA840D5F-46D5-0FCA-F3B7-CB8BE881937E}"/>
              </a:ext>
            </a:extLst>
          </p:cNvPr>
          <p:cNvSpPr>
            <a:spLocks noChangeArrowheads="1"/>
          </p:cNvSpPr>
          <p:nvPr/>
        </p:nvSpPr>
        <p:spPr bwMode="auto">
          <a:xfrm>
            <a:off x="4961927" y="1274763"/>
            <a:ext cx="3342286" cy="4330262"/>
          </a:xfrm>
          <a:prstGeom prst="rect">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234503" name="Rectangle 8">
            <a:extLst>
              <a:ext uri="{FF2B5EF4-FFF2-40B4-BE49-F238E27FC236}">
                <a16:creationId xmlns:a16="http://schemas.microsoft.com/office/drawing/2014/main" id="{1BCA2C64-E84B-A212-D08A-4A9E86B773BB}"/>
              </a:ext>
            </a:extLst>
          </p:cNvPr>
          <p:cNvSpPr>
            <a:spLocks noChangeArrowheads="1"/>
          </p:cNvSpPr>
          <p:nvPr/>
        </p:nvSpPr>
        <p:spPr bwMode="auto">
          <a:xfrm>
            <a:off x="8995718" y="1274763"/>
            <a:ext cx="2486180" cy="4330262"/>
          </a:xfrm>
          <a:prstGeom prst="rect">
            <a:avLst/>
          </a:prstGeom>
          <a:noFill/>
          <a:ln w="28575"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 name="Oval 3">
            <a:extLst>
              <a:ext uri="{FF2B5EF4-FFF2-40B4-BE49-F238E27FC236}">
                <a16:creationId xmlns:a16="http://schemas.microsoft.com/office/drawing/2014/main" id="{923552BE-AD14-F941-F024-91B817D95AD0}"/>
              </a:ext>
            </a:extLst>
          </p:cNvPr>
          <p:cNvSpPr/>
          <p:nvPr/>
        </p:nvSpPr>
        <p:spPr bwMode="auto">
          <a:xfrm>
            <a:off x="7744831" y="1359579"/>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sp>
        <p:nvSpPr>
          <p:cNvPr id="11" name="Oval 10">
            <a:extLst>
              <a:ext uri="{FF2B5EF4-FFF2-40B4-BE49-F238E27FC236}">
                <a16:creationId xmlns:a16="http://schemas.microsoft.com/office/drawing/2014/main" id="{48477452-294E-3BA8-47CE-EF3E5396187A}"/>
              </a:ext>
            </a:extLst>
          </p:cNvPr>
          <p:cNvSpPr/>
          <p:nvPr/>
        </p:nvSpPr>
        <p:spPr bwMode="auto">
          <a:xfrm>
            <a:off x="3676052" y="1339893"/>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p:sp>
        <p:nvSpPr>
          <p:cNvPr id="12" name="Oval 11">
            <a:extLst>
              <a:ext uri="{FF2B5EF4-FFF2-40B4-BE49-F238E27FC236}">
                <a16:creationId xmlns:a16="http://schemas.microsoft.com/office/drawing/2014/main" id="{63E159EC-7948-43EB-9C56-6DDA2E7103A4}"/>
              </a:ext>
            </a:extLst>
          </p:cNvPr>
          <p:cNvSpPr/>
          <p:nvPr/>
        </p:nvSpPr>
        <p:spPr bwMode="auto">
          <a:xfrm>
            <a:off x="10870913"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3</a:t>
            </a:r>
          </a:p>
        </p:txBody>
      </p:sp>
      <p:sp>
        <p:nvSpPr>
          <p:cNvPr id="13" name="Footer Placeholder 2">
            <a:extLst>
              <a:ext uri="{FF2B5EF4-FFF2-40B4-BE49-F238E27FC236}">
                <a16:creationId xmlns:a16="http://schemas.microsoft.com/office/drawing/2014/main" id="{6663A135-F35F-CACB-4BE8-4E86C7D81E6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97732149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b="1" dirty="0">
                <a:latin typeface="Arial" panose="020B0604020202020204" pitchFamily="34" charset="0"/>
              </a:rPr>
              <a:t>Tasks No. 1 – Time Intervals </a:t>
            </a:r>
          </a:p>
          <a:p>
            <a:pPr lvl="1"/>
            <a:r>
              <a:rPr lang="en-US" altLang="en-US" dirty="0">
                <a:latin typeface="Arial" panose="020B0604020202020204" pitchFamily="34" charset="0"/>
              </a:rPr>
              <a:t>Calculate the </a:t>
            </a:r>
            <a:r>
              <a:rPr lang="en-US" altLang="en-US" b="1" dirty="0">
                <a:latin typeface="Arial" panose="020B0604020202020204" pitchFamily="34" charset="0"/>
              </a:rPr>
              <a:t>time intervals </a:t>
            </a:r>
            <a:r>
              <a:rPr lang="en-US" altLang="en-US" dirty="0">
                <a:latin typeface="Arial" panose="020B0604020202020204" pitchFamily="34" charset="0"/>
              </a:rPr>
              <a:t>of the parabolic blending (</a:t>
            </a:r>
            <a:r>
              <a:rPr lang="en-US" altLang="en-US" dirty="0">
                <a:solidFill>
                  <a:srgbClr val="00B050"/>
                </a:solidFill>
                <a:latin typeface="Arial" panose="020B0604020202020204" pitchFamily="34" charset="0"/>
              </a:rPr>
              <a:t>marked in green</a:t>
            </a:r>
            <a:r>
              <a:rPr lang="en-US" altLang="en-US" dirty="0">
                <a:latin typeface="Arial" panose="020B0604020202020204" pitchFamily="34" charset="0"/>
              </a:rPr>
              <a:t>) </a:t>
            </a:r>
          </a:p>
          <a:p>
            <a:pPr lvl="1"/>
            <a:r>
              <a:rPr lang="en-US" altLang="en-US" dirty="0">
                <a:latin typeface="Arial" panose="020B0604020202020204" pitchFamily="34" charset="0"/>
              </a:rPr>
              <a:t>Calculate the </a:t>
            </a:r>
            <a:r>
              <a:rPr lang="en-US" altLang="en-US" b="1" dirty="0">
                <a:latin typeface="Arial" panose="020B0604020202020204" pitchFamily="34" charset="0"/>
              </a:rPr>
              <a:t>time intervals </a:t>
            </a:r>
            <a:r>
              <a:rPr lang="en-US" altLang="en-US" dirty="0">
                <a:latin typeface="Arial" panose="020B0604020202020204" pitchFamily="34" charset="0"/>
              </a:rPr>
              <a:t>of the linear functions (</a:t>
            </a:r>
            <a:r>
              <a:rPr lang="en-US" altLang="en-US" dirty="0">
                <a:solidFill>
                  <a:srgbClr val="0070C0"/>
                </a:solidFill>
                <a:latin typeface="Arial" panose="020B0604020202020204" pitchFamily="34" charset="0"/>
              </a:rPr>
              <a:t>marked in blue</a:t>
            </a:r>
            <a:r>
              <a:rPr lang="en-US" altLang="en-US" dirty="0">
                <a:latin typeface="Arial" panose="020B0604020202020204" pitchFamily="34" charset="0"/>
              </a:rPr>
              <a:t>) </a:t>
            </a:r>
          </a:p>
          <a:p>
            <a:pPr lvl="1"/>
            <a:endParaRPr lang="en-US" altLang="en-US" dirty="0">
              <a:latin typeface="Arial" panose="020B0604020202020204" pitchFamily="34" charset="0"/>
            </a:endParaRPr>
          </a:p>
          <a:p>
            <a:r>
              <a:rPr lang="en-US" altLang="en-US" b="1" dirty="0">
                <a:latin typeface="Arial" panose="020B0604020202020204" pitchFamily="34" charset="0"/>
              </a:rPr>
              <a:t>Task No. 2 – Functions </a:t>
            </a:r>
          </a:p>
          <a:p>
            <a:pPr lvl="1"/>
            <a:r>
              <a:rPr lang="en-US" altLang="en-US" dirty="0">
                <a:latin typeface="Arial" panose="020B0604020202020204" pitchFamily="34" charset="0"/>
              </a:rPr>
              <a:t> Define the Linear Functions (marked in black)</a:t>
            </a:r>
          </a:p>
          <a:p>
            <a:pPr lvl="1"/>
            <a:r>
              <a:rPr lang="en-US" altLang="en-US" dirty="0">
                <a:latin typeface="Arial" panose="020B0604020202020204" pitchFamily="34" charset="0"/>
              </a:rPr>
              <a:t>Defined the parabolic blend functions (marked in yellow)</a:t>
            </a:r>
          </a:p>
        </p:txBody>
      </p:sp>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12" name="Rectangle 35">
            <a:extLst>
              <a:ext uri="{FF2B5EF4-FFF2-40B4-BE49-F238E27FC236}">
                <a16:creationId xmlns:a16="http://schemas.microsoft.com/office/drawing/2014/main" id="{501D176E-E611-D6F7-0AC8-B1901AD95CC1}"/>
              </a:ext>
            </a:extLst>
          </p:cNvPr>
          <p:cNvSpPr>
            <a:spLocks noChangeArrowheads="1"/>
          </p:cNvSpPr>
          <p:nvPr/>
        </p:nvSpPr>
        <p:spPr bwMode="auto">
          <a:xfrm>
            <a:off x="927100" y="2906309"/>
            <a:ext cx="5168900" cy="1542122"/>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6222995" y="2183872"/>
            <a:ext cx="5496490" cy="2227600"/>
          </a:xfrm>
          <a:prstGeom prst="rect">
            <a:avLst/>
          </a:prstGeom>
        </p:spPr>
      </p:pic>
    </p:spTree>
    <p:extLst>
      <p:ext uri="{BB962C8B-B14F-4D97-AF65-F5344CB8AC3E}">
        <p14:creationId xmlns:p14="http://schemas.microsoft.com/office/powerpoint/2010/main" val="398845499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0190" y="1748655"/>
            <a:ext cx="10726854" cy="4347345"/>
          </a:xfrm>
          <a:prstGeom prst="rect">
            <a:avLst/>
          </a:prstGeom>
        </p:spPr>
      </p:pic>
      <p:sp>
        <p:nvSpPr>
          <p:cNvPr id="234498" name="Rectangle 2">
            <a:extLst>
              <a:ext uri="{FF2B5EF4-FFF2-40B4-BE49-F238E27FC236}">
                <a16:creationId xmlns:a16="http://schemas.microsoft.com/office/drawing/2014/main" id="{BD1244DD-0CCB-6284-7813-2B0AA1CA29E3}"/>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Linear Function With Parabolic Blend – </a:t>
            </a:r>
            <a:r>
              <a:rPr lang="en-US" altLang="en-US" dirty="0">
                <a:solidFill>
                  <a:srgbClr val="FF0000"/>
                </a:solidFill>
                <a:latin typeface="Arial" panose="020B0604020202020204" pitchFamily="34" charset="0"/>
              </a:rPr>
              <a:t>Interpolation Function Analysis </a:t>
            </a:r>
          </a:p>
        </p:txBody>
      </p:sp>
      <p:sp>
        <p:nvSpPr>
          <p:cNvPr id="234499" name="Rectangle 3">
            <a:extLst>
              <a:ext uri="{FF2B5EF4-FFF2-40B4-BE49-F238E27FC236}">
                <a16:creationId xmlns:a16="http://schemas.microsoft.com/office/drawing/2014/main" id="{58586D8E-028A-723E-8531-752DC01DD37B}"/>
              </a:ext>
            </a:extLst>
          </p:cNvPr>
          <p:cNvSpPr>
            <a:spLocks noGrp="1" noChangeArrowheads="1"/>
          </p:cNvSpPr>
          <p:nvPr>
            <p:ph type="body" idx="4294967295"/>
          </p:nvPr>
        </p:nvSpPr>
        <p:spPr>
          <a:xfrm>
            <a:off x="2209800" y="1371600"/>
            <a:ext cx="7875588" cy="4724400"/>
          </a:xfrm>
        </p:spPr>
        <p:txBody>
          <a:bodyPr/>
          <a:lstStyle/>
          <a:p>
            <a:endParaRPr lang="en-US" altLang="en-US" dirty="0">
              <a:latin typeface="Arial" panose="020B0604020202020204" pitchFamily="34" charset="0"/>
            </a:endParaRPr>
          </a:p>
        </p:txBody>
      </p:sp>
      <p:sp>
        <p:nvSpPr>
          <p:cNvPr id="234502" name="Rectangle 7">
            <a:extLst>
              <a:ext uri="{FF2B5EF4-FFF2-40B4-BE49-F238E27FC236}">
                <a16:creationId xmlns:a16="http://schemas.microsoft.com/office/drawing/2014/main" id="{DA840D5F-46D5-0FCA-F3B7-CB8BE881937E}"/>
              </a:ext>
            </a:extLst>
          </p:cNvPr>
          <p:cNvSpPr>
            <a:spLocks noChangeArrowheads="1"/>
          </p:cNvSpPr>
          <p:nvPr/>
        </p:nvSpPr>
        <p:spPr bwMode="auto">
          <a:xfrm>
            <a:off x="4961927" y="1274763"/>
            <a:ext cx="3342286" cy="4330262"/>
          </a:xfrm>
          <a:prstGeom prst="rect">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 name="Oval 3">
            <a:extLst>
              <a:ext uri="{FF2B5EF4-FFF2-40B4-BE49-F238E27FC236}">
                <a16:creationId xmlns:a16="http://schemas.microsoft.com/office/drawing/2014/main" id="{923552BE-AD14-F941-F024-91B817D95AD0}"/>
              </a:ext>
            </a:extLst>
          </p:cNvPr>
          <p:cNvSpPr/>
          <p:nvPr/>
        </p:nvSpPr>
        <p:spPr bwMode="auto">
          <a:xfrm>
            <a:off x="7744831" y="1359579"/>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sp>
        <p:nvSpPr>
          <p:cNvPr id="13" name="Footer Placeholder 2">
            <a:extLst>
              <a:ext uri="{FF2B5EF4-FFF2-40B4-BE49-F238E27FC236}">
                <a16:creationId xmlns:a16="http://schemas.microsoft.com/office/drawing/2014/main" id="{6663A135-F35F-CACB-4BE8-4E86C7D81E6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310107081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6CB8FD3-9CE0-70BB-3DBB-41027F7C861B}"/>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Linear Function With Parabolic Blend – </a:t>
            </a:r>
            <a:r>
              <a:rPr lang="en-US" altLang="en-US" dirty="0">
                <a:solidFill>
                  <a:srgbClr val="FF0000"/>
                </a:solidFill>
                <a:latin typeface="Arial" panose="020B0604020202020204" pitchFamily="34" charset="0"/>
              </a:rPr>
              <a:t>Linear &amp; Parabolic Spline Analysis </a:t>
            </a:r>
            <a:endParaRPr lang="en-US" altLang="en-US" dirty="0">
              <a:latin typeface="Arial" panose="020B0604020202020204" pitchFamily="34" charset="0"/>
            </a:endParaRPr>
          </a:p>
        </p:txBody>
      </p:sp>
      <mc:AlternateContent xmlns:mc="http://schemas.openxmlformats.org/markup-compatibility/2006" xmlns:a14="http://schemas.microsoft.com/office/drawing/2010/main">
        <mc:Choice Requires="a14">
          <p:sp>
            <p:nvSpPr>
              <p:cNvPr id="238595" name="Rectangle 3">
                <a:extLst>
                  <a:ext uri="{FF2B5EF4-FFF2-40B4-BE49-F238E27FC236}">
                    <a16:creationId xmlns:a16="http://schemas.microsoft.com/office/drawing/2014/main" id="{7F735C67-905F-5ECE-D307-11ED46CB4F0C}"/>
                  </a:ext>
                </a:extLst>
              </p:cNvPr>
              <p:cNvSpPr>
                <a:spLocks noGrp="1" noChangeArrowheads="1"/>
              </p:cNvSpPr>
              <p:nvPr>
                <p:ph type="body" idx="4294967295"/>
              </p:nvPr>
            </p:nvSpPr>
            <p:spPr>
              <a:xfrm>
                <a:off x="914400" y="1371600"/>
                <a:ext cx="6570785" cy="4724400"/>
              </a:xfrm>
            </p:spPr>
            <p:txBody>
              <a:bodyPr/>
              <a:lstStyle/>
              <a:p>
                <a:r>
                  <a:rPr lang="en-US" altLang="en-US" b="1" dirty="0">
                    <a:latin typeface="Arial" panose="020B0604020202020204" pitchFamily="34" charset="0"/>
                  </a:rPr>
                  <a:t>Middle Segment Points </a:t>
                </a:r>
                <a14:m>
                  <m:oMath xmlns:m="http://schemas.openxmlformats.org/officeDocument/2006/math">
                    <m:d>
                      <m:dPr>
                        <m:ctrlPr>
                          <a:rPr lang="en-US" altLang="en-US" b="1" i="1" smtClean="0">
                            <a:latin typeface="Cambria Math" panose="02040503050406030204" pitchFamily="18" charset="0"/>
                          </a:rPr>
                        </m:ctrlPr>
                      </m:dPr>
                      <m:e>
                        <m:r>
                          <a:rPr lang="en-US" altLang="en-US" b="1" i="1" smtClean="0">
                            <a:latin typeface="Cambria Math" panose="02040503050406030204" pitchFamily="18" charset="0"/>
                          </a:rPr>
                          <m:t>𝒋</m:t>
                        </m:r>
                        <m:r>
                          <a:rPr lang="en-US" altLang="en-US" b="1" i="1" smtClean="0">
                            <a:latin typeface="Cambria Math" panose="02040503050406030204" pitchFamily="18" charset="0"/>
                          </a:rPr>
                          <m:t>, </m:t>
                        </m:r>
                        <m:r>
                          <a:rPr lang="en-US" altLang="en-US" b="1" i="1" smtClean="0">
                            <a:latin typeface="Cambria Math" panose="02040503050406030204" pitchFamily="18" charset="0"/>
                          </a:rPr>
                          <m:t>𝒌</m:t>
                        </m:r>
                      </m:e>
                    </m:d>
                  </m:oMath>
                </a14:m>
                <a:endParaRPr lang="en-US" altLang="en-US" b="1" dirty="0">
                  <a:latin typeface="Arial" panose="020B0604020202020204" pitchFamily="34" charset="0"/>
                </a:endParaRPr>
              </a:p>
              <a:p>
                <a:pPr lvl="1"/>
                <a:r>
                  <a:rPr lang="en-US" altLang="en-US" b="1" dirty="0">
                    <a:latin typeface="Arial" panose="020B0604020202020204" pitchFamily="34" charset="0"/>
                    <a:cs typeface="Arial" panose="020B0604020202020204" pitchFamily="34" charset="0"/>
                  </a:rPr>
                  <a:t>Calculate </a:t>
                </a:r>
              </a:p>
              <a:p>
                <a:pPr lvl="2"/>
                <a:r>
                  <a:rPr lang="en-US" altLang="en-US" dirty="0">
                    <a:solidFill>
                      <a:srgbClr val="00B0F0"/>
                    </a:solidFill>
                    <a:latin typeface="Arial" panose="020B0604020202020204" pitchFamily="34" charset="0"/>
                    <a:cs typeface="Arial" panose="020B0604020202020204" pitchFamily="34" charset="0"/>
                  </a:rPr>
                  <a:t>Liner Spline </a:t>
                </a:r>
              </a:p>
              <a:p>
                <a:pPr lvl="2"/>
                <a:r>
                  <a:rPr lang="en-US" altLang="en-US" dirty="0">
                    <a:solidFill>
                      <a:srgbClr val="FF00FF"/>
                    </a:solidFill>
                    <a:latin typeface="Arial" panose="020B0604020202020204" pitchFamily="34" charset="0"/>
                    <a:cs typeface="Arial" panose="020B0604020202020204" pitchFamily="34" charset="0"/>
                  </a:rPr>
                  <a:t>Parabolic Spine </a:t>
                </a:r>
              </a:p>
              <a:p>
                <a:pPr lvl="1"/>
                <a:r>
                  <a:rPr lang="en-US" altLang="en-US" b="1" dirty="0">
                    <a:latin typeface="Arial" panose="020B0604020202020204" pitchFamily="34" charset="0"/>
                    <a:cs typeface="Arial" panose="020B0604020202020204" pitchFamily="34" charset="0"/>
                  </a:rPr>
                  <a:t>Given</a:t>
                </a:r>
                <a:r>
                  <a:rPr lang="en-US" altLang="en-US" b="0" dirty="0">
                    <a:latin typeface="Arial" panose="020B0604020202020204" pitchFamily="34" charset="0"/>
                    <a:cs typeface="Arial" panose="020B0604020202020204" pitchFamily="34" charset="0"/>
                  </a:rPr>
                  <a:t> </a:t>
                </a:r>
              </a:p>
              <a:p>
                <a:pPr lvl="2"/>
                <a14:m>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𝑘</m:t>
                        </m:r>
                      </m:sub>
                    </m:sSub>
                  </m:oMath>
                </a14:m>
                <a:r>
                  <a:rPr lang="en-US" altLang="en-US" b="0" dirty="0">
                    <a:latin typeface="Arial" panose="020B0604020202020204" pitchFamily="34" charset="0"/>
                    <a:cs typeface="Arial" panose="020B0604020202020204" pitchFamily="34" charset="0"/>
                  </a:rPr>
                  <a:t> - The time duration during the parabolic bland </a:t>
                </a: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𝑗</m:t>
                        </m:r>
                        <m:r>
                          <a:rPr lang="en-US" altLang="en-US" i="1">
                            <a:latin typeface="Cambria Math" panose="02040503050406030204" pitchFamily="18" charset="0"/>
                          </a:rPr>
                          <m:t>𝑘</m:t>
                        </m:r>
                      </m:sub>
                    </m:sSub>
                  </m:oMath>
                </a14:m>
                <a:r>
                  <a:rPr lang="en-US" altLang="en-US" dirty="0">
                    <a:latin typeface="Arial" panose="020B0604020202020204" pitchFamily="34" charset="0"/>
                    <a:cs typeface="Arial" panose="020B0604020202020204" pitchFamily="34" charset="0"/>
                  </a:rPr>
                  <a:t> - The time duration during the linear interpolation </a:t>
                </a:r>
                <a:r>
                  <a:rPr lang="en-US" altLang="en-US" b="0" dirty="0">
                    <a:latin typeface="Arial" panose="020B0604020202020204" pitchFamily="34" charset="0"/>
                    <a:cs typeface="Arial" panose="020B0604020202020204" pitchFamily="34" charset="0"/>
                  </a:rPr>
                  <a:t> </a:t>
                </a:r>
                <a:endParaRPr lang="en-US" altLang="en-US" b="0" i="1" dirty="0">
                  <a:latin typeface="Cambria Math" panose="02040503050406030204" pitchFamily="18" charset="0"/>
                </a:endParaRPr>
              </a:p>
              <a:p>
                <a:pPr lvl="2"/>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𝑘</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𝑙</m:t>
                        </m:r>
                      </m:sub>
                    </m:sSub>
                    <m:r>
                      <a:rPr lang="en-US" altLang="en-US" i="1">
                        <a:latin typeface="Cambria Math" panose="02040503050406030204" pitchFamily="18" charset="0"/>
                      </a:rPr>
                      <m:t> </m:t>
                    </m:r>
                  </m:oMath>
                </a14:m>
                <a:r>
                  <a:rPr lang="en-US" altLang="en-US" b="0" dirty="0"/>
                  <a:t>- The angles at points </a:t>
                </a:r>
                <a:r>
                  <a:rPr lang="en-US" altLang="en-US" b="0" dirty="0" err="1"/>
                  <a:t>j,k,l</a:t>
                </a:r>
                <a:r>
                  <a:rPr lang="en-US" altLang="en-US" b="0" dirty="0"/>
                  <a:t>  -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𝑗</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𝑘</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𝑙</m:t>
                        </m:r>
                      </m:sub>
                    </m:sSub>
                  </m:oMath>
                </a14:m>
                <a:endParaRPr lang="en-US" altLang="en-US" b="0" i="1" dirty="0">
                  <a:latin typeface="Cambria Math" panose="02040503050406030204" pitchFamily="18" charset="0"/>
                </a:endParaRPr>
              </a:p>
              <a:p>
                <a:pPr marL="1143000" indent="-228600"/>
                <a:r>
                  <a:rPr lang="en-US" altLang="en-US" b="0"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𝑑𝑗𝑘</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𝑑𝑘𝑙</m:t>
                        </m:r>
                      </m:sub>
                    </m:sSub>
                    <m:r>
                      <a:rPr lang="en-US" altLang="en-US" i="1">
                        <a:latin typeface="Cambria Math" panose="02040503050406030204" pitchFamily="18" charset="0"/>
                      </a:rPr>
                      <m:t> </m:t>
                    </m:r>
                  </m:oMath>
                </a14:m>
                <a:r>
                  <a:rPr lang="en-US" altLang="en-US" b="0" dirty="0"/>
                  <a:t>- The time durations from point J to K and from point K to L</a:t>
                </a:r>
                <a:endParaRPr lang="en-US" altLang="en-US" i="1" dirty="0">
                  <a:latin typeface="Cambria Math" panose="02040503050406030204" pitchFamily="18" charset="0"/>
                </a:endParaRPr>
              </a:p>
              <a:p>
                <a:pPr marL="1143000" indent="-228600"/>
                <a14:m>
                  <m:oMath xmlns:m="http://schemas.openxmlformats.org/officeDocument/2006/math">
                    <m:d>
                      <m:dPr>
                        <m:begChr m:val="|"/>
                        <m:endChr m:val="|"/>
                        <m:ctrlPr>
                          <a:rPr lang="en-US" altLang="en-US" b="0" i="1" dirty="0" smtClean="0">
                            <a:latin typeface="Cambria Math" panose="02040503050406030204" pitchFamily="18" charset="0"/>
                          </a:rPr>
                        </m:ctrlPr>
                      </m:dPr>
                      <m:e>
                        <m:sSub>
                          <m:sSubPr>
                            <m:ctrlPr>
                              <a:rPr lang="en-US" altLang="en-US" b="0" i="1" dirty="0"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dirty="0" smtClean="0">
                                <a:latin typeface="Cambria Math" panose="02040503050406030204" pitchFamily="18" charset="0"/>
                              </a:rPr>
                              <m:t>𝑘</m:t>
                            </m:r>
                          </m:sub>
                        </m:sSub>
                      </m:e>
                    </m:d>
                    <m:r>
                      <a:rPr lang="en-US" altLang="en-US" b="0" i="1" dirty="0" smtClean="0">
                        <a:latin typeface="Cambria Math" panose="02040503050406030204" pitchFamily="18" charset="0"/>
                      </a:rPr>
                      <m:t> </m:t>
                    </m:r>
                  </m:oMath>
                </a14:m>
                <a:r>
                  <a:rPr lang="en-US" altLang="en-US" dirty="0">
                    <a:latin typeface="Arial" panose="020B0604020202020204" pitchFamily="34" charset="0"/>
                  </a:rPr>
                  <a:t>The desired acceleration during the parabolic blend through point K </a:t>
                </a:r>
              </a:p>
              <a:p>
                <a:pPr marL="0" indent="0">
                  <a:buNone/>
                </a:pPr>
                <a:endParaRPr lang="en-US" altLang="en-US" dirty="0">
                  <a:latin typeface="Arial" panose="020B0604020202020204" pitchFamily="34" charset="0"/>
                </a:endParaRPr>
              </a:p>
              <a:p>
                <a:pPr lvl="1"/>
                <a:endParaRPr lang="en-US" altLang="en-US" dirty="0">
                  <a:latin typeface="Arial" panose="020B0604020202020204" pitchFamily="34" charset="0"/>
                </a:endParaRPr>
              </a:p>
            </p:txBody>
          </p:sp>
        </mc:Choice>
        <mc:Fallback xmlns="">
          <p:sp>
            <p:nvSpPr>
              <p:cNvPr id="238595" name="Rectangle 3">
                <a:extLst>
                  <a:ext uri="{FF2B5EF4-FFF2-40B4-BE49-F238E27FC236}">
                    <a16:creationId xmlns:a16="http://schemas.microsoft.com/office/drawing/2014/main" id="{7F735C67-905F-5ECE-D307-11ED46CB4F0C}"/>
                  </a:ext>
                </a:extLst>
              </p:cNvPr>
              <p:cNvSpPr>
                <a:spLocks noGrp="1" noRot="1" noChangeAspect="1" noMove="1" noResize="1" noEditPoints="1" noAdjustHandles="1" noChangeArrowheads="1" noChangeShapeType="1" noTextEdit="1"/>
              </p:cNvSpPr>
              <p:nvPr>
                <p:ph type="body" idx="4294967295"/>
              </p:nvPr>
            </p:nvSpPr>
            <p:spPr>
              <a:xfrm>
                <a:off x="914400" y="1371600"/>
                <a:ext cx="6570785" cy="4724400"/>
              </a:xfrm>
              <a:blipFill>
                <a:blip r:embed="rId3"/>
                <a:stretch>
                  <a:fillRect l="-371" t="-387"/>
                </a:stretch>
              </a:blipFill>
            </p:spPr>
            <p:txBody>
              <a:bodyPr/>
              <a:lstStyle/>
              <a:p>
                <a:r>
                  <a:rPr lang="en-US">
                    <a:noFill/>
                  </a:rPr>
                  <a:t> </a:t>
                </a:r>
              </a:p>
            </p:txBody>
          </p:sp>
        </mc:Fallback>
      </mc:AlternateContent>
      <p:sp>
        <p:nvSpPr>
          <p:cNvPr id="7" name="Footer Placeholder 2">
            <a:extLst>
              <a:ext uri="{FF2B5EF4-FFF2-40B4-BE49-F238E27FC236}">
                <a16:creationId xmlns:a16="http://schemas.microsoft.com/office/drawing/2014/main" id="{C6F00040-B595-D8FF-BAC7-821B0EB792DA}"/>
              </a:ext>
            </a:extLst>
          </p:cNvPr>
          <p:cNvSpPr>
            <a:spLocks noGrp="1"/>
          </p:cNvSpPr>
          <p:nvPr>
            <p:ph type="ftr" sz="quarter" idx="10"/>
          </p:nvPr>
        </p:nvSpPr>
        <p:spPr>
          <a:xfrm>
            <a:off x="978758" y="6248400"/>
            <a:ext cx="6781800" cy="381000"/>
          </a:xfrm>
        </p:spPr>
        <p:txBody>
          <a:bodyPr/>
          <a:lstStyle/>
          <a:p>
            <a:pPr>
              <a:defRPr/>
            </a:pPr>
            <a:r>
              <a:rPr lang="en-US" altLang="en-US" dirty="0"/>
              <a:t>Instructor: Jacob Rosen </a:t>
            </a:r>
          </a:p>
          <a:p>
            <a:pPr>
              <a:defRPr/>
            </a:pPr>
            <a:r>
              <a:rPr lang="en-US" altLang="en-US" dirty="0"/>
              <a:t>Advanced Robotic - MAE 263D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8" name="Oval 7">
            <a:extLst>
              <a:ext uri="{FF2B5EF4-FFF2-40B4-BE49-F238E27FC236}">
                <a16:creationId xmlns:a16="http://schemas.microsoft.com/office/drawing/2014/main" id="{C1E48DDB-BC48-EEB0-75BF-289C42214EF2}"/>
              </a:ext>
            </a:extLst>
          </p:cNvPr>
          <p:cNvSpPr/>
          <p:nvPr/>
        </p:nvSpPr>
        <p:spPr bwMode="auto">
          <a:xfrm>
            <a:off x="773066" y="131103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grpSp>
        <p:nvGrpSpPr>
          <p:cNvPr id="55" name="Group 54"/>
          <p:cNvGrpSpPr/>
          <p:nvPr/>
        </p:nvGrpSpPr>
        <p:grpSpPr>
          <a:xfrm>
            <a:off x="7847783" y="1559402"/>
            <a:ext cx="3368294" cy="3774647"/>
            <a:chOff x="4743765" y="1806537"/>
            <a:chExt cx="3368294" cy="3774647"/>
          </a:xfrm>
        </p:grpSpPr>
        <p:cxnSp>
          <p:nvCxnSpPr>
            <p:cNvPr id="56" name="Straight Connector 55">
              <a:extLst>
                <a:ext uri="{FF2B5EF4-FFF2-40B4-BE49-F238E27FC236}">
                  <a16:creationId xmlns:a16="http://schemas.microsoft.com/office/drawing/2014/main" id="{F104DABD-F54E-C987-3C2C-06335E0FCA23}"/>
                </a:ext>
              </a:extLst>
            </p:cNvPr>
            <p:cNvCxnSpPr>
              <a:cxnSpLocks/>
            </p:cNvCxnSpPr>
            <p:nvPr/>
          </p:nvCxnSpPr>
          <p:spPr bwMode="auto">
            <a:xfrm flipV="1">
              <a:off x="4765431" y="2787156"/>
              <a:ext cx="676332" cy="10521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6795FD7B-6087-0E11-FF90-392034CF49E6}"/>
                </a:ext>
              </a:extLst>
            </p:cNvPr>
            <p:cNvCxnSpPr>
              <a:cxnSpLocks/>
            </p:cNvCxnSpPr>
            <p:nvPr/>
          </p:nvCxnSpPr>
          <p:spPr bwMode="auto">
            <a:xfrm>
              <a:off x="5441763" y="2787156"/>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508C0023-F35C-01E6-02D2-33B107CCFB40}"/>
                </a:ext>
              </a:extLst>
            </p:cNvPr>
            <p:cNvCxnSpPr>
              <a:cxnSpLocks/>
            </p:cNvCxnSpPr>
            <p:nvPr/>
          </p:nvCxnSpPr>
          <p:spPr bwMode="auto">
            <a:xfrm flipH="1">
              <a:off x="6514427" y="3130058"/>
              <a:ext cx="1216944" cy="999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E7122023-3503-C304-5FE5-657088569F2C}"/>
                </a:ext>
              </a:extLst>
            </p:cNvPr>
            <p:cNvCxnSpPr>
              <a:cxnSpLocks/>
            </p:cNvCxnSpPr>
            <p:nvPr/>
          </p:nvCxnSpPr>
          <p:spPr bwMode="auto">
            <a:xfrm flipH="1">
              <a:off x="7735883" y="2198077"/>
              <a:ext cx="166814" cy="9370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0" name="Oval 59">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1" name="Oval 60">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2" name="Oval 61">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3" name="Oval 62">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64" name="Oval 63">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65" name="Straight Connector 64">
              <a:extLst>
                <a:ext uri="{FF2B5EF4-FFF2-40B4-BE49-F238E27FC236}">
                  <a16:creationId xmlns:a16="http://schemas.microsoft.com/office/drawing/2014/main" id="{A25B0910-DDD7-1E9F-336E-555AB9792D84}"/>
                </a:ext>
              </a:extLst>
            </p:cNvPr>
            <p:cNvCxnSpPr>
              <a:cxnSpLocks/>
            </p:cNvCxnSpPr>
            <p:nvPr/>
          </p:nvCxnSpPr>
          <p:spPr bwMode="auto">
            <a:xfrm flipH="1">
              <a:off x="4955928" y="3180730"/>
              <a:ext cx="230772" cy="380074"/>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67FA8935-B519-DF57-14F1-D7FE84641B71}"/>
                </a:ext>
              </a:extLst>
            </p:cNvPr>
            <p:cNvCxnSpPr>
              <a:cxnSpLocks/>
            </p:cNvCxnSpPr>
            <p:nvPr/>
          </p:nvCxnSpPr>
          <p:spPr bwMode="auto">
            <a:xfrm>
              <a:off x="5742548" y="3158837"/>
              <a:ext cx="500792" cy="640642"/>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199AB449-FF72-E8E9-0560-1433F40B73C1}"/>
                </a:ext>
              </a:extLst>
            </p:cNvPr>
            <p:cNvCxnSpPr>
              <a:cxnSpLocks/>
            </p:cNvCxnSpPr>
            <p:nvPr/>
          </p:nvCxnSpPr>
          <p:spPr bwMode="auto">
            <a:xfrm flipH="1">
              <a:off x="6917119" y="3313232"/>
              <a:ext cx="604030" cy="498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59A03F96-AFEA-8FCB-8F04-1E49ACD6A8F4}"/>
                </a:ext>
              </a:extLst>
            </p:cNvPr>
            <p:cNvCxnSpPr>
              <a:cxnSpLocks/>
            </p:cNvCxnSpPr>
            <p:nvPr/>
          </p:nvCxnSpPr>
          <p:spPr bwMode="auto">
            <a:xfrm flipH="1">
              <a:off x="7798596" y="2407802"/>
              <a:ext cx="67102" cy="446135"/>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69" name="Arc 68">
              <a:extLst>
                <a:ext uri="{FF2B5EF4-FFF2-40B4-BE49-F238E27FC236}">
                  <a16:creationId xmlns:a16="http://schemas.microsoft.com/office/drawing/2014/main" id="{9426B69F-9905-F16B-1A4E-A5D5F7C2C1EB}"/>
                </a:ext>
              </a:extLst>
            </p:cNvPr>
            <p:cNvSpPr/>
            <p:nvPr/>
          </p:nvSpPr>
          <p:spPr bwMode="auto">
            <a:xfrm>
              <a:off x="6023706" y="2335125"/>
              <a:ext cx="1107987" cy="1620500"/>
            </a:xfrm>
            <a:prstGeom prst="arc">
              <a:avLst>
                <a:gd name="adj1" fmla="val 3843802"/>
                <a:gd name="adj2" fmla="val 7009614"/>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0" name="Arc 69">
              <a:extLst>
                <a:ext uri="{FF2B5EF4-FFF2-40B4-BE49-F238E27FC236}">
                  <a16:creationId xmlns:a16="http://schemas.microsoft.com/office/drawing/2014/main" id="{1EBF9F03-6C5E-4D0A-E6CA-EA218F1DEAFE}"/>
                </a:ext>
              </a:extLst>
            </p:cNvPr>
            <p:cNvSpPr/>
            <p:nvPr/>
          </p:nvSpPr>
          <p:spPr bwMode="auto">
            <a:xfrm>
              <a:off x="5077337" y="2949044"/>
              <a:ext cx="773834" cy="1620500"/>
            </a:xfrm>
            <a:prstGeom prst="arc">
              <a:avLst>
                <a:gd name="adj1" fmla="val 14743028"/>
                <a:gd name="adj2" fmla="val 1766912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1" name="Arc 70">
              <a:extLst>
                <a:ext uri="{FF2B5EF4-FFF2-40B4-BE49-F238E27FC236}">
                  <a16:creationId xmlns:a16="http://schemas.microsoft.com/office/drawing/2014/main" id="{CA09D55A-C608-FC0B-02E9-09CE273F1D7E}"/>
                </a:ext>
              </a:extLst>
            </p:cNvPr>
            <p:cNvSpPr/>
            <p:nvPr/>
          </p:nvSpPr>
          <p:spPr bwMode="auto">
            <a:xfrm>
              <a:off x="6413745" y="1808802"/>
              <a:ext cx="1395628" cy="1620500"/>
            </a:xfrm>
            <a:prstGeom prst="arc">
              <a:avLst>
                <a:gd name="adj1" fmla="val 1138735"/>
                <a:gd name="adj2" fmla="val 359179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72" name="Object 3">
                  <a:extLst>
                    <a:ext uri="{FF2B5EF4-FFF2-40B4-BE49-F238E27FC236}">
                      <a16:creationId xmlns:a16="http://schemas.microsoft.com/office/drawing/2014/main" id="{8BDD8E6C-4FCA-C449-6A74-DFDB40E98D60}"/>
                    </a:ext>
                  </a:extLst>
                </p:cNvPr>
                <p:cNvSpPr txBox="1"/>
                <p:nvPr/>
              </p:nvSpPr>
              <p:spPr bwMode="auto">
                <a:xfrm>
                  <a:off x="7781400" y="300714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72"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781400" y="3007143"/>
                  <a:ext cx="330659" cy="322500"/>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Object 3">
                  <a:extLst>
                    <a:ext uri="{FF2B5EF4-FFF2-40B4-BE49-F238E27FC236}">
                      <a16:creationId xmlns:a16="http://schemas.microsoft.com/office/drawing/2014/main" id="{94E19B24-683B-32A2-7780-F281AAA6F52E}"/>
                    </a:ext>
                  </a:extLst>
                </p:cNvPr>
                <p:cNvSpPr txBox="1"/>
                <p:nvPr/>
              </p:nvSpPr>
              <p:spPr bwMode="auto">
                <a:xfrm>
                  <a:off x="6349887" y="356772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73"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567723"/>
                  <a:ext cx="330659" cy="322500"/>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Object 3">
                  <a:extLst>
                    <a:ext uri="{FF2B5EF4-FFF2-40B4-BE49-F238E27FC236}">
                      <a16:creationId xmlns:a16="http://schemas.microsoft.com/office/drawing/2014/main" id="{64C89B19-716B-F61B-D8AE-32C9F19441C4}"/>
                    </a:ext>
                  </a:extLst>
                </p:cNvPr>
                <p:cNvSpPr txBox="1"/>
                <p:nvPr/>
              </p:nvSpPr>
              <p:spPr bwMode="auto">
                <a:xfrm>
                  <a:off x="5272228" y="2407802"/>
                  <a:ext cx="362022" cy="3342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74"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8" y="2407802"/>
                  <a:ext cx="362022" cy="334230"/>
                </a:xfrm>
                <a:prstGeom prst="rect">
                  <a:avLst/>
                </a:prstGeom>
                <a:blipFill>
                  <a:blip r:embed="rId6"/>
                  <a:stretch>
                    <a:fillRect/>
                  </a:stretch>
                </a:blipFill>
                <a:ln>
                  <a:noFill/>
                </a:ln>
                <a:effectLst/>
              </p:spPr>
              <p:txBody>
                <a:bodyPr/>
                <a:lstStyle/>
                <a:p>
                  <a:r>
                    <a:rPr lang="en-US">
                      <a:noFill/>
                    </a:rPr>
                    <a:t> </a:t>
                  </a:r>
                </a:p>
              </p:txBody>
            </p:sp>
          </mc:Fallback>
        </mc:AlternateContent>
        <p:cxnSp>
          <p:nvCxnSpPr>
            <p:cNvPr id="75" name="Straight Connector 74">
              <a:extLst>
                <a:ext uri="{FF2B5EF4-FFF2-40B4-BE49-F238E27FC236}">
                  <a16:creationId xmlns:a16="http://schemas.microsoft.com/office/drawing/2014/main" id="{59B0E24C-5587-D7C0-5744-4E6B85A746AA}"/>
                </a:ext>
              </a:extLst>
            </p:cNvPr>
            <p:cNvCxnSpPr>
              <a:cxnSpLocks/>
              <a:stCxn id="61"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7" name="Straight Arrow Connector 76">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78" name="Straight Connector 77">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79" name="Straight Arrow Connector 78">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80"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0"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1"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8"/>
                  <a:stretch>
                    <a:fillRect/>
                  </a:stretch>
                </a:blipFill>
                <a:ln>
                  <a:noFill/>
                </a:ln>
                <a:effectLst/>
              </p:spPr>
              <p:txBody>
                <a:bodyPr/>
                <a:lstStyle/>
                <a:p>
                  <a:r>
                    <a:rPr lang="en-US">
                      <a:noFill/>
                    </a:rPr>
                    <a:t> </a:t>
                  </a:r>
                </a:p>
              </p:txBody>
            </p:sp>
          </mc:Fallback>
        </mc:AlternateContent>
        <p:cxnSp>
          <p:nvCxnSpPr>
            <p:cNvPr id="82" name="Straight Connector 81">
              <a:extLst>
                <a:ext uri="{FF2B5EF4-FFF2-40B4-BE49-F238E27FC236}">
                  <a16:creationId xmlns:a16="http://schemas.microsoft.com/office/drawing/2014/main" id="{12A990BD-E5E6-DEB2-EB0B-0CE053D7995A}"/>
                </a:ext>
              </a:extLst>
            </p:cNvPr>
            <p:cNvCxnSpPr>
              <a:cxnSpLocks/>
            </p:cNvCxnSpPr>
            <p:nvPr/>
          </p:nvCxnSpPr>
          <p:spPr bwMode="auto">
            <a:xfrm>
              <a:off x="5191212" y="2021707"/>
              <a:ext cx="3424" cy="1165263"/>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34CB8633-7FC7-ADA1-2364-A732903E6CBA}"/>
                </a:ext>
              </a:extLst>
            </p:cNvPr>
            <p:cNvCxnSpPr>
              <a:cxnSpLocks/>
              <a:stCxn id="85" idx="3"/>
            </p:cNvCxnSpPr>
            <p:nvPr/>
          </p:nvCxnSpPr>
          <p:spPr bwMode="auto">
            <a:xfrm>
              <a:off x="5728566" y="2003850"/>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84" name="Straight Arrow Connector 83">
              <a:extLst>
                <a:ext uri="{FF2B5EF4-FFF2-40B4-BE49-F238E27FC236}">
                  <a16:creationId xmlns:a16="http://schemas.microsoft.com/office/drawing/2014/main" id="{07545574-2C52-AE95-B5A0-6CB17B649BCB}"/>
                </a:ext>
              </a:extLst>
            </p:cNvPr>
            <p:cNvCxnSpPr>
              <a:cxnSpLocks/>
            </p:cNvCxnSpPr>
            <p:nvPr/>
          </p:nvCxnSpPr>
          <p:spPr bwMode="auto">
            <a:xfrm>
              <a:off x="5194636" y="2093418"/>
              <a:ext cx="52571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85" name="Object 3">
                  <a:extLst>
                    <a:ext uri="{FF2B5EF4-FFF2-40B4-BE49-F238E27FC236}">
                      <a16:creationId xmlns:a16="http://schemas.microsoft.com/office/drawing/2014/main" id="{A952FE57-27F7-96E9-9FA6-2F09FC464384}"/>
                    </a:ext>
                  </a:extLst>
                </p:cNvPr>
                <p:cNvSpPr txBox="1"/>
                <p:nvPr/>
              </p:nvSpPr>
              <p:spPr bwMode="auto">
                <a:xfrm>
                  <a:off x="5269874" y="1806537"/>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𝒋</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5" name="Object 3">
                  <a:extLst>
                    <a:ext uri="{FF2B5EF4-FFF2-40B4-BE49-F238E27FC236}">
                      <a16:creationId xmlns:a16="http://schemas.microsoft.com/office/drawing/2014/main" id="{A952FE57-27F7-96E9-9FA6-2F09FC464384}"/>
                    </a:ext>
                  </a:extLst>
                </p:cNvPr>
                <p:cNvSpPr txBox="1">
                  <a:spLocks noRot="1" noChangeAspect="1" noMove="1" noResize="1" noEditPoints="1" noAdjustHandles="1" noChangeArrowheads="1" noChangeShapeType="1" noTextEdit="1"/>
                </p:cNvSpPr>
                <p:nvPr/>
              </p:nvSpPr>
              <p:spPr bwMode="auto">
                <a:xfrm>
                  <a:off x="5269874" y="1806537"/>
                  <a:ext cx="458692" cy="394626"/>
                </a:xfrm>
                <a:prstGeom prst="rect">
                  <a:avLst/>
                </a:prstGeom>
                <a:blipFill>
                  <a:blip r:embed="rId9"/>
                  <a:stretch>
                    <a:fillRect/>
                  </a:stretch>
                </a:blipFill>
                <a:ln>
                  <a:noFill/>
                </a:ln>
                <a:effectLst/>
              </p:spPr>
              <p:txBody>
                <a:bodyPr/>
                <a:lstStyle/>
                <a:p>
                  <a:r>
                    <a:rPr lang="en-US">
                      <a:noFill/>
                    </a:rPr>
                    <a:t> </a:t>
                  </a:r>
                </a:p>
              </p:txBody>
            </p:sp>
          </mc:Fallback>
        </mc:AlternateContent>
        <p:cxnSp>
          <p:nvCxnSpPr>
            <p:cNvPr id="86" name="Straight Connector 85">
              <a:extLst>
                <a:ext uri="{FF2B5EF4-FFF2-40B4-BE49-F238E27FC236}">
                  <a16:creationId xmlns:a16="http://schemas.microsoft.com/office/drawing/2014/main" id="{10E5FBC7-3EB9-FCB4-7880-C82553A3156B}"/>
                </a:ext>
              </a:extLst>
            </p:cNvPr>
            <p:cNvCxnSpPr>
              <a:cxnSpLocks/>
            </p:cNvCxnSpPr>
            <p:nvPr/>
          </p:nvCxnSpPr>
          <p:spPr bwMode="auto">
            <a:xfrm>
              <a:off x="6240810" y="3788538"/>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43D4B6E9-9200-0D27-45C4-10968FDC1DEA}"/>
                </a:ext>
              </a:extLst>
            </p:cNvPr>
            <p:cNvCxnSpPr>
              <a:cxnSpLocks/>
            </p:cNvCxnSpPr>
            <p:nvPr/>
          </p:nvCxnSpPr>
          <p:spPr bwMode="auto">
            <a:xfrm>
              <a:off x="6909165" y="3803893"/>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8" name="Object 3">
                  <a:extLst>
                    <a:ext uri="{FF2B5EF4-FFF2-40B4-BE49-F238E27FC236}">
                      <a16:creationId xmlns:a16="http://schemas.microsoft.com/office/drawing/2014/main" id="{732221EF-06C8-D1E2-C4D2-33F2F60F3D2A}"/>
                    </a:ext>
                  </a:extLst>
                </p:cNvPr>
                <p:cNvSpPr txBox="1"/>
                <p:nvPr/>
              </p:nvSpPr>
              <p:spPr bwMode="auto">
                <a:xfrm>
                  <a:off x="6412610" y="459433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88" name="Object 3">
                  <a:extLst>
                    <a:ext uri="{FF2B5EF4-FFF2-40B4-BE49-F238E27FC236}">
                      <a16:creationId xmlns:a16="http://schemas.microsoft.com/office/drawing/2014/main" id="{732221EF-06C8-D1E2-C4D2-33F2F60F3D2A}"/>
                    </a:ext>
                  </a:extLst>
                </p:cNvPr>
                <p:cNvSpPr txBox="1">
                  <a:spLocks noRot="1" noChangeAspect="1" noMove="1" noResize="1" noEditPoints="1" noAdjustHandles="1" noChangeArrowheads="1" noChangeShapeType="1" noTextEdit="1"/>
                </p:cNvSpPr>
                <p:nvPr/>
              </p:nvSpPr>
              <p:spPr bwMode="auto">
                <a:xfrm>
                  <a:off x="6412610" y="4594336"/>
                  <a:ext cx="458692" cy="394626"/>
                </a:xfrm>
                <a:prstGeom prst="rect">
                  <a:avLst/>
                </a:prstGeom>
                <a:blipFill>
                  <a:blip r:embed="rId10"/>
                  <a:stretch>
                    <a:fillRect/>
                  </a:stretch>
                </a:blipFill>
                <a:ln>
                  <a:noFill/>
                </a:ln>
                <a:effectLst/>
              </p:spPr>
              <p:txBody>
                <a:bodyPr/>
                <a:lstStyle/>
                <a:p>
                  <a:r>
                    <a:rPr lang="en-US">
                      <a:noFill/>
                    </a:rPr>
                    <a:t> </a:t>
                  </a:r>
                </a:p>
              </p:txBody>
            </p:sp>
          </mc:Fallback>
        </mc:AlternateContent>
        <p:cxnSp>
          <p:nvCxnSpPr>
            <p:cNvPr id="89" name="Straight Arrow Connector 88">
              <a:extLst>
                <a:ext uri="{FF2B5EF4-FFF2-40B4-BE49-F238E27FC236}">
                  <a16:creationId xmlns:a16="http://schemas.microsoft.com/office/drawing/2014/main" id="{47DEAB02-E170-FD50-57E2-F3BA5EC8ABA4}"/>
                </a:ext>
              </a:extLst>
            </p:cNvPr>
            <p:cNvCxnSpPr>
              <a:cxnSpLocks/>
            </p:cNvCxnSpPr>
            <p:nvPr/>
          </p:nvCxnSpPr>
          <p:spPr bwMode="auto">
            <a:xfrm>
              <a:off x="6266208" y="4905865"/>
              <a:ext cx="66829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90" name="Straight Connector 89">
              <a:extLst>
                <a:ext uri="{FF2B5EF4-FFF2-40B4-BE49-F238E27FC236}">
                  <a16:creationId xmlns:a16="http://schemas.microsoft.com/office/drawing/2014/main" id="{2105DA18-476A-5E10-227C-908C8EAF28D2}"/>
                </a:ext>
              </a:extLst>
            </p:cNvPr>
            <p:cNvCxnSpPr>
              <a:cxnSpLocks/>
            </p:cNvCxnSpPr>
            <p:nvPr/>
          </p:nvCxnSpPr>
          <p:spPr bwMode="auto">
            <a:xfrm>
              <a:off x="7477080" y="2042798"/>
              <a:ext cx="21517" cy="1288276"/>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4AEF6250-A07F-1DB5-F43F-C33E834306EC}"/>
                </a:ext>
              </a:extLst>
            </p:cNvPr>
            <p:cNvCxnSpPr>
              <a:cxnSpLocks/>
            </p:cNvCxnSpPr>
            <p:nvPr/>
          </p:nvCxnSpPr>
          <p:spPr bwMode="auto">
            <a:xfrm>
              <a:off x="7780103" y="2056750"/>
              <a:ext cx="9326" cy="745061"/>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92" name="Straight Arrow Connector 91">
              <a:extLst>
                <a:ext uri="{FF2B5EF4-FFF2-40B4-BE49-F238E27FC236}">
                  <a16:creationId xmlns:a16="http://schemas.microsoft.com/office/drawing/2014/main" id="{807D84A0-8C56-12C5-CAA4-2531A37DE80A}"/>
                </a:ext>
              </a:extLst>
            </p:cNvPr>
            <p:cNvCxnSpPr>
              <a:cxnSpLocks/>
            </p:cNvCxnSpPr>
            <p:nvPr/>
          </p:nvCxnSpPr>
          <p:spPr bwMode="auto">
            <a:xfrm>
              <a:off x="7475227" y="2097083"/>
              <a:ext cx="314202"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93" name="Object 3">
                  <a:extLst>
                    <a:ext uri="{FF2B5EF4-FFF2-40B4-BE49-F238E27FC236}">
                      <a16:creationId xmlns:a16="http://schemas.microsoft.com/office/drawing/2014/main" id="{243CCE44-6D1F-B0E4-26B2-3797F9C4CF0F}"/>
                    </a:ext>
                  </a:extLst>
                </p:cNvPr>
                <p:cNvSpPr txBox="1"/>
                <p:nvPr/>
              </p:nvSpPr>
              <p:spPr bwMode="auto">
                <a:xfrm>
                  <a:off x="7480606" y="1808802"/>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93" name="Object 3">
                  <a:extLst>
                    <a:ext uri="{FF2B5EF4-FFF2-40B4-BE49-F238E27FC236}">
                      <a16:creationId xmlns:a16="http://schemas.microsoft.com/office/drawing/2014/main" id="{243CCE44-6D1F-B0E4-26B2-3797F9C4CF0F}"/>
                    </a:ext>
                  </a:extLst>
                </p:cNvPr>
                <p:cNvSpPr txBox="1">
                  <a:spLocks noRot="1" noChangeAspect="1" noMove="1" noResize="1" noEditPoints="1" noAdjustHandles="1" noChangeArrowheads="1" noChangeShapeType="1" noTextEdit="1"/>
                </p:cNvSpPr>
                <p:nvPr/>
              </p:nvSpPr>
              <p:spPr bwMode="auto">
                <a:xfrm>
                  <a:off x="7480606" y="1808802"/>
                  <a:ext cx="458692" cy="394626"/>
                </a:xfrm>
                <a:prstGeom prst="rect">
                  <a:avLst/>
                </a:prstGeom>
                <a:blipFill>
                  <a:blip r:embed="rId11"/>
                  <a:stretch>
                    <a:fillRect/>
                  </a:stretch>
                </a:blipFill>
                <a:ln>
                  <a:noFill/>
                </a:ln>
                <a:effectLst/>
              </p:spPr>
              <p:txBody>
                <a:bodyPr/>
                <a:lstStyle/>
                <a:p>
                  <a:r>
                    <a:rPr lang="en-US">
                      <a:noFill/>
                    </a:rPr>
                    <a:t> </a:t>
                  </a:r>
                </a:p>
              </p:txBody>
            </p:sp>
          </mc:Fallback>
        </mc:AlternateContent>
        <p:cxnSp>
          <p:nvCxnSpPr>
            <p:cNvPr id="94" name="Straight Connector 93">
              <a:extLst>
                <a:ext uri="{FF2B5EF4-FFF2-40B4-BE49-F238E27FC236}">
                  <a16:creationId xmlns:a16="http://schemas.microsoft.com/office/drawing/2014/main" id="{665F5ABF-8AC4-CE9A-0EAD-C52930425B6B}"/>
                </a:ext>
              </a:extLst>
            </p:cNvPr>
            <p:cNvCxnSpPr>
              <a:cxnSpLocks/>
            </p:cNvCxnSpPr>
            <p:nvPr/>
          </p:nvCxnSpPr>
          <p:spPr bwMode="auto">
            <a:xfrm>
              <a:off x="6251568" y="261905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95" name="Straight Arrow Connector 94">
              <a:extLst>
                <a:ext uri="{FF2B5EF4-FFF2-40B4-BE49-F238E27FC236}">
                  <a16:creationId xmlns:a16="http://schemas.microsoft.com/office/drawing/2014/main" id="{769CE5E2-49D5-65FB-5225-18111BCC9BC8}"/>
                </a:ext>
              </a:extLst>
            </p:cNvPr>
            <p:cNvCxnSpPr>
              <a:cxnSpLocks/>
            </p:cNvCxnSpPr>
            <p:nvPr/>
          </p:nvCxnSpPr>
          <p:spPr bwMode="auto">
            <a:xfrm>
              <a:off x="5742548" y="2714175"/>
              <a:ext cx="51892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96" name="Object 3">
                  <a:extLst>
                    <a:ext uri="{FF2B5EF4-FFF2-40B4-BE49-F238E27FC236}">
                      <a16:creationId xmlns:a16="http://schemas.microsoft.com/office/drawing/2014/main" id="{179FE5C3-3D14-902E-41F5-48E0FFEF16A6}"/>
                    </a:ext>
                  </a:extLst>
                </p:cNvPr>
                <p:cNvSpPr txBox="1"/>
                <p:nvPr/>
              </p:nvSpPr>
              <p:spPr bwMode="auto">
                <a:xfrm>
                  <a:off x="5815435" y="2417636"/>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96" name="Object 3">
                  <a:extLst>
                    <a:ext uri="{FF2B5EF4-FFF2-40B4-BE49-F238E27FC236}">
                      <a16:creationId xmlns:a16="http://schemas.microsoft.com/office/drawing/2014/main" id="{179FE5C3-3D14-902E-41F5-48E0FFEF16A6}"/>
                    </a:ext>
                  </a:extLst>
                </p:cNvPr>
                <p:cNvSpPr txBox="1">
                  <a:spLocks noRot="1" noChangeAspect="1" noMove="1" noResize="1" noEditPoints="1" noAdjustHandles="1" noChangeArrowheads="1" noChangeShapeType="1" noTextEdit="1"/>
                </p:cNvSpPr>
                <p:nvPr/>
              </p:nvSpPr>
              <p:spPr bwMode="auto">
                <a:xfrm>
                  <a:off x="5815435" y="2417636"/>
                  <a:ext cx="402392" cy="384175"/>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Object 3">
                  <a:extLst>
                    <a:ext uri="{FF2B5EF4-FFF2-40B4-BE49-F238E27FC236}">
                      <a16:creationId xmlns:a16="http://schemas.microsoft.com/office/drawing/2014/main" id="{E93C9916-8B13-1A7F-C30C-15650F4B99A3}"/>
                    </a:ext>
                  </a:extLst>
                </p:cNvPr>
                <p:cNvSpPr txBox="1"/>
                <p:nvPr/>
              </p:nvSpPr>
              <p:spPr bwMode="auto">
                <a:xfrm>
                  <a:off x="6995428" y="2463685"/>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97" name="Object 3">
                  <a:extLst>
                    <a:ext uri="{FF2B5EF4-FFF2-40B4-BE49-F238E27FC236}">
                      <a16:creationId xmlns:a16="http://schemas.microsoft.com/office/drawing/2014/main" id="{E93C9916-8B13-1A7F-C30C-15650F4B99A3}"/>
                    </a:ext>
                  </a:extLst>
                </p:cNvPr>
                <p:cNvSpPr txBox="1">
                  <a:spLocks noRot="1" noChangeAspect="1" noMove="1" noResize="1" noEditPoints="1" noAdjustHandles="1" noChangeArrowheads="1" noChangeShapeType="1" noTextEdit="1"/>
                </p:cNvSpPr>
                <p:nvPr/>
              </p:nvSpPr>
              <p:spPr bwMode="auto">
                <a:xfrm>
                  <a:off x="6995428" y="2463685"/>
                  <a:ext cx="402392" cy="384175"/>
                </a:xfrm>
                <a:prstGeom prst="rect">
                  <a:avLst/>
                </a:prstGeom>
                <a:blipFill>
                  <a:blip r:embed="rId13"/>
                  <a:stretch>
                    <a:fillRect/>
                  </a:stretch>
                </a:blipFill>
                <a:ln>
                  <a:noFill/>
                </a:ln>
                <a:effectLst/>
              </p:spPr>
              <p:txBody>
                <a:bodyPr/>
                <a:lstStyle/>
                <a:p>
                  <a:r>
                    <a:rPr lang="en-US">
                      <a:noFill/>
                    </a:rPr>
                    <a:t> </a:t>
                  </a:r>
                </a:p>
              </p:txBody>
            </p:sp>
          </mc:Fallback>
        </mc:AlternateContent>
        <p:cxnSp>
          <p:nvCxnSpPr>
            <p:cNvPr id="98" name="Straight Connector 97">
              <a:extLst>
                <a:ext uri="{FF2B5EF4-FFF2-40B4-BE49-F238E27FC236}">
                  <a16:creationId xmlns:a16="http://schemas.microsoft.com/office/drawing/2014/main" id="{47A9188F-A97F-D6C7-9406-4034DD11FAB1}"/>
                </a:ext>
              </a:extLst>
            </p:cNvPr>
            <p:cNvCxnSpPr>
              <a:cxnSpLocks/>
            </p:cNvCxnSpPr>
            <p:nvPr/>
          </p:nvCxnSpPr>
          <p:spPr bwMode="auto">
            <a:xfrm>
              <a:off x="6894696" y="265468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99" name="Straight Arrow Connector 98">
              <a:extLst>
                <a:ext uri="{FF2B5EF4-FFF2-40B4-BE49-F238E27FC236}">
                  <a16:creationId xmlns:a16="http://schemas.microsoft.com/office/drawing/2014/main" id="{911F28DD-D034-E376-605D-0B5A65DC71CB}"/>
                </a:ext>
              </a:extLst>
            </p:cNvPr>
            <p:cNvCxnSpPr>
              <a:cxnSpLocks/>
            </p:cNvCxnSpPr>
            <p:nvPr/>
          </p:nvCxnSpPr>
          <p:spPr bwMode="auto">
            <a:xfrm>
              <a:off x="6890152" y="2750465"/>
              <a:ext cx="58507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p:cxnSp>
          <p:nvCxnSpPr>
            <p:cNvPr id="100" name="Straight Arrow Connector 99">
              <a:extLst>
                <a:ext uri="{FF2B5EF4-FFF2-40B4-BE49-F238E27FC236}">
                  <a16:creationId xmlns:a16="http://schemas.microsoft.com/office/drawing/2014/main" id="{3D9EAF22-94B6-79F5-5CCF-A14CE3CEAA94}"/>
                </a:ext>
              </a:extLst>
            </p:cNvPr>
            <p:cNvCxnSpPr>
              <a:cxnSpLocks/>
            </p:cNvCxnSpPr>
            <p:nvPr/>
          </p:nvCxnSpPr>
          <p:spPr bwMode="auto">
            <a:xfrm flipH="1" flipV="1">
              <a:off x="7218902" y="3595331"/>
              <a:ext cx="118408" cy="333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1" name="Straight Arrow Connector 100">
              <a:extLst>
                <a:ext uri="{FF2B5EF4-FFF2-40B4-BE49-F238E27FC236}">
                  <a16:creationId xmlns:a16="http://schemas.microsoft.com/office/drawing/2014/main" id="{F43A79C2-8697-21A8-80F0-D1485B0FDE20}"/>
                </a:ext>
              </a:extLst>
            </p:cNvPr>
            <p:cNvCxnSpPr>
              <a:cxnSpLocks/>
              <a:stCxn id="103" idx="0"/>
            </p:cNvCxnSpPr>
            <p:nvPr/>
          </p:nvCxnSpPr>
          <p:spPr bwMode="auto">
            <a:xfrm flipV="1">
              <a:off x="5906831" y="3497482"/>
              <a:ext cx="22659" cy="3630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02" name="Object 3">
                  <a:extLst>
                    <a:ext uri="{FF2B5EF4-FFF2-40B4-BE49-F238E27FC236}">
                      <a16:creationId xmlns:a16="http://schemas.microsoft.com/office/drawing/2014/main" id="{EB787E18-2F6C-0CE8-2AA1-FCB7914148F2}"/>
                    </a:ext>
                  </a:extLst>
                </p:cNvPr>
                <p:cNvSpPr txBox="1"/>
                <p:nvPr/>
              </p:nvSpPr>
              <p:spPr bwMode="auto">
                <a:xfrm>
                  <a:off x="7090910" y="397440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𝒌𝒍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02" name="Object 3">
                  <a:extLst>
                    <a:ext uri="{FF2B5EF4-FFF2-40B4-BE49-F238E27FC236}">
                      <a16:creationId xmlns:a16="http://schemas.microsoft.com/office/drawing/2014/main" id="{EB787E18-2F6C-0CE8-2AA1-FCB7914148F2}"/>
                    </a:ext>
                  </a:extLst>
                </p:cNvPr>
                <p:cNvSpPr txBox="1">
                  <a:spLocks noRot="1" noChangeAspect="1" noMove="1" noResize="1" noEditPoints="1" noAdjustHandles="1" noChangeArrowheads="1" noChangeShapeType="1" noTextEdit="1"/>
                </p:cNvSpPr>
                <p:nvPr/>
              </p:nvSpPr>
              <p:spPr bwMode="auto">
                <a:xfrm>
                  <a:off x="7090910" y="3974403"/>
                  <a:ext cx="851993" cy="771060"/>
                </a:xfrm>
                <a:prstGeom prst="rect">
                  <a:avLst/>
                </a:prstGeom>
                <a:blipFill>
                  <a:blip r:embed="rId14"/>
                  <a:stretch>
                    <a:fillRect t="-78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Object 3">
                  <a:extLst>
                    <a:ext uri="{FF2B5EF4-FFF2-40B4-BE49-F238E27FC236}">
                      <a16:creationId xmlns:a16="http://schemas.microsoft.com/office/drawing/2014/main" id="{0A166AC7-2A72-A786-CE33-151B4998231B}"/>
                    </a:ext>
                  </a:extLst>
                </p:cNvPr>
                <p:cNvSpPr txBox="1"/>
                <p:nvPr/>
              </p:nvSpPr>
              <p:spPr bwMode="auto">
                <a:xfrm>
                  <a:off x="5480834" y="3860564"/>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𝒋𝒌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103" name="Object 3">
                  <a:extLst>
                    <a:ext uri="{FF2B5EF4-FFF2-40B4-BE49-F238E27FC236}">
                      <a16:creationId xmlns:a16="http://schemas.microsoft.com/office/drawing/2014/main" id="{0A166AC7-2A72-A786-CE33-151B4998231B}"/>
                    </a:ext>
                  </a:extLst>
                </p:cNvPr>
                <p:cNvSpPr txBox="1">
                  <a:spLocks noRot="1" noChangeAspect="1" noMove="1" noResize="1" noEditPoints="1" noAdjustHandles="1" noChangeArrowheads="1" noChangeShapeType="1" noTextEdit="1"/>
                </p:cNvSpPr>
                <p:nvPr/>
              </p:nvSpPr>
              <p:spPr bwMode="auto">
                <a:xfrm>
                  <a:off x="5480834" y="3860564"/>
                  <a:ext cx="851993" cy="771060"/>
                </a:xfrm>
                <a:prstGeom prst="rect">
                  <a:avLst/>
                </a:prstGeom>
                <a:blipFill>
                  <a:blip r:embed="rId15"/>
                  <a:stretch>
                    <a:fillRect t="-1587"/>
                  </a:stretch>
                </a:blipFill>
                <a:ln>
                  <a:noFill/>
                </a:ln>
                <a:effectLst/>
              </p:spPr>
              <p:txBody>
                <a:bodyPr/>
                <a:lstStyle/>
                <a:p>
                  <a:r>
                    <a:rPr lang="en-US">
                      <a:noFill/>
                    </a:rPr>
                    <a:t> </a:t>
                  </a:r>
                </a:p>
              </p:txBody>
            </p:sp>
          </mc:Fallback>
        </mc:AlternateContent>
      </p:grpSp>
      <p:sp>
        <p:nvSpPr>
          <p:cNvPr id="3" name="Rectangle 2"/>
          <p:cNvSpPr/>
          <p:nvPr/>
        </p:nvSpPr>
        <p:spPr bwMode="auto">
          <a:xfrm>
            <a:off x="9355586" y="3319358"/>
            <a:ext cx="646556" cy="753602"/>
          </a:xfrm>
          <a:prstGeom prst="rect">
            <a:avLst/>
          </a:prstGeom>
          <a:noFill/>
          <a:ln w="4127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5" name="Rectangle 104"/>
          <p:cNvSpPr/>
          <p:nvPr/>
        </p:nvSpPr>
        <p:spPr bwMode="auto">
          <a:xfrm>
            <a:off x="8832583" y="2881144"/>
            <a:ext cx="508363" cy="753602"/>
          </a:xfrm>
          <a:prstGeom prst="rect">
            <a:avLst/>
          </a:prstGeom>
          <a:noFill/>
          <a:ln w="41275"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7347387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80211D37-A360-D9A7-4E74-D0BBB9FB0E5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58051" name="Rectangle 3">
                <a:extLst>
                  <a:ext uri="{FF2B5EF4-FFF2-40B4-BE49-F238E27FC236}">
                    <a16:creationId xmlns:a16="http://schemas.microsoft.com/office/drawing/2014/main" id="{28199104-44D4-744B-7726-8A20A61CBF07}"/>
                  </a:ext>
                </a:extLst>
              </p:cNvPr>
              <p:cNvSpPr>
                <a:spLocks noGrp="1" noChangeArrowheads="1"/>
              </p:cNvSpPr>
              <p:nvPr>
                <p:ph type="body" idx="4294967295"/>
              </p:nvPr>
            </p:nvSpPr>
            <p:spPr>
              <a:xfrm>
                <a:off x="1312863" y="1371600"/>
                <a:ext cx="6097566" cy="4724400"/>
              </a:xfrm>
            </p:spPr>
            <p:txBody>
              <a:bodyPr/>
              <a:lstStyle/>
              <a:p>
                <a:pPr marL="0" indent="0">
                  <a:buNone/>
                </a:pPr>
                <a:r>
                  <a:rPr lang="en-US" altLang="en-US" b="1" dirty="0">
                    <a:latin typeface="Arial" panose="020B0604020202020204" pitchFamily="34" charset="0"/>
                  </a:rPr>
                  <a:t>Middle Segment </a:t>
                </a:r>
                <a14:m>
                  <m:oMath xmlns:m="http://schemas.openxmlformats.org/officeDocument/2006/math">
                    <m:d>
                      <m:dPr>
                        <m:ctrlPr>
                          <a:rPr lang="en-US" altLang="en-US" b="1" i="1">
                            <a:latin typeface="Cambria Math" panose="02040503050406030204" pitchFamily="18" charset="0"/>
                          </a:rPr>
                        </m:ctrlPr>
                      </m:dPr>
                      <m:e>
                        <m:r>
                          <a:rPr lang="en-US" altLang="en-US" b="1" i="1">
                            <a:latin typeface="Cambria Math" panose="02040503050406030204" pitchFamily="18" charset="0"/>
                          </a:rPr>
                          <m:t>𝒋</m:t>
                        </m:r>
                        <m:r>
                          <a:rPr lang="en-US" altLang="en-US" b="1" i="1">
                            <a:latin typeface="Cambria Math" panose="02040503050406030204" pitchFamily="18" charset="0"/>
                          </a:rPr>
                          <m:t>, </m:t>
                        </m:r>
                        <m:r>
                          <a:rPr lang="en-US" altLang="en-US" b="1" i="1">
                            <a:latin typeface="Cambria Math" panose="02040503050406030204" pitchFamily="18" charset="0"/>
                          </a:rPr>
                          <m:t>𝒌</m:t>
                        </m:r>
                      </m:e>
                    </m:d>
                  </m:oMath>
                </a14:m>
                <a:endParaRPr lang="en-US" altLang="en-US" b="1" dirty="0">
                  <a:latin typeface="Arial" panose="020B0604020202020204" pitchFamily="34" charset="0"/>
                </a:endParaRPr>
              </a:p>
              <a:p>
                <a:pPr marL="0" indent="0">
                  <a:buNone/>
                </a:pPr>
                <a:endParaRPr lang="en-US" altLang="en-US" b="0" i="1" dirty="0">
                  <a:latin typeface="Cambria Math" panose="02040503050406030204" pitchFamily="18" charset="0"/>
                </a:endParaRPr>
              </a:p>
              <a:p>
                <a:pPr lvl="1"/>
                <a:r>
                  <a:rPr lang="en-US" altLang="en-US" dirty="0">
                    <a:latin typeface="Arial" panose="020B0604020202020204" pitchFamily="34" charset="0"/>
                  </a:rPr>
                  <a:t>Start measuring time from the via point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oMath>
                </a14:m>
                <a:r>
                  <a:rPr lang="en-US" altLang="en-US" dirty="0">
                    <a:latin typeface="Arial" panose="020B0604020202020204" pitchFamily="34" charset="0"/>
                  </a:rPr>
                  <a:t>  for the segment </a:t>
                </a:r>
                <a14:m>
                  <m:oMath xmlns:m="http://schemas.openxmlformats.org/officeDocument/2006/math">
                    <m:d>
                      <m:dPr>
                        <m:ctrlPr>
                          <a:rPr lang="en-US" altLang="en-US" b="1" i="1">
                            <a:latin typeface="Cambria Math" panose="02040503050406030204" pitchFamily="18" charset="0"/>
                          </a:rPr>
                        </m:ctrlPr>
                      </m:dPr>
                      <m:e>
                        <m:r>
                          <a:rPr lang="en-US" altLang="en-US" b="1" i="1">
                            <a:latin typeface="Cambria Math" panose="02040503050406030204" pitchFamily="18" charset="0"/>
                          </a:rPr>
                          <m:t>𝒋</m:t>
                        </m:r>
                        <m:r>
                          <a:rPr lang="en-US" altLang="en-US" b="1" i="1">
                            <a:latin typeface="Cambria Math" panose="02040503050406030204" pitchFamily="18" charset="0"/>
                          </a:rPr>
                          <m:t>, </m:t>
                        </m:r>
                        <m:r>
                          <a:rPr lang="en-US" altLang="en-US" b="1" i="1">
                            <a:latin typeface="Cambria Math" panose="02040503050406030204" pitchFamily="18" charset="0"/>
                          </a:rPr>
                          <m:t>𝒌</m:t>
                        </m:r>
                      </m:e>
                    </m:d>
                  </m:oMath>
                </a14:m>
                <a:endParaRPr lang="en-US" altLang="en-US" b="0" i="1" dirty="0">
                  <a:latin typeface="Cambria Math" panose="02040503050406030204" pitchFamily="18" charset="0"/>
                </a:endParaRPr>
              </a:p>
              <a:p>
                <a:pPr lvl="1"/>
                <a:endParaRPr lang="en-US" altLang="en-US" i="1" dirty="0">
                  <a:latin typeface="Cambria Math" panose="02040503050406030204" pitchFamily="18" charset="0"/>
                </a:endParaRPr>
              </a:p>
              <a:p>
                <a:pPr lvl="1"/>
                <a:r>
                  <a:rPr lang="en-US" altLang="en-US" dirty="0">
                    <a:latin typeface="Arial" panose="020B0604020202020204" pitchFamily="34" charset="0"/>
                  </a:rPr>
                  <a:t>Reset the time to 0 at the parabolic blend  </a:t>
                </a:r>
              </a:p>
              <a:p>
                <a:pPr lvl="1"/>
                <a:endParaRPr lang="en-US" altLang="en-US" dirty="0">
                  <a:latin typeface="Arial" panose="020B0604020202020204" pitchFamily="34" charset="0"/>
                </a:endParaRPr>
              </a:p>
              <a:p>
                <a:pPr lvl="1"/>
                <a:r>
                  <a:rPr lang="en-US" altLang="en-US" dirty="0">
                    <a:latin typeface="Arial" panose="020B0604020202020204" pitchFamily="34" charset="0"/>
                  </a:rPr>
                  <a:t>Reset the time to 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b="0" i="1" smtClean="0">
                            <a:latin typeface="Cambria Math" panose="02040503050406030204" pitchFamily="18" charset="0"/>
                          </a:rPr>
                          <m:t>𝐾</m:t>
                        </m:r>
                      </m:sub>
                    </m:sSub>
                  </m:oMath>
                </a14:m>
                <a:r>
                  <a:rPr lang="en-US" altLang="en-US" dirty="0">
                    <a:latin typeface="Arial" panose="020B0604020202020204" pitchFamily="34" charset="0"/>
                  </a:rPr>
                  <a:t> for the following segment</a:t>
                </a:r>
              </a:p>
              <a:p>
                <a:pPr lvl="1"/>
                <a:endParaRPr lang="en-US" altLang="en-US" b="0" i="1" dirty="0">
                  <a:latin typeface="Arial" panose="020B0604020202020204" pitchFamily="34" charset="0"/>
                </a:endParaRPr>
              </a:p>
              <a:p>
                <a:pPr marL="457200" lvl="1" indent="0">
                  <a:buNone/>
                </a:pPr>
                <a:r>
                  <a:rPr lang="en-US" altLang="en-US" dirty="0"/>
                  <a:t>  </a:t>
                </a:r>
                <a:endParaRPr lang="en-US" altLang="en-US" b="0" i="1" dirty="0">
                  <a:latin typeface="Cambria Math" panose="02040503050406030204" pitchFamily="18" charset="0"/>
                </a:endParaRPr>
              </a:p>
              <a:p>
                <a:pPr marL="0" indent="0">
                  <a:buNone/>
                </a:pPr>
                <a:r>
                  <a:rPr lang="en-US" altLang="en-US" b="0" dirty="0"/>
                  <a:t> </a:t>
                </a: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58051" name="Rectangle 3">
                <a:extLst>
                  <a:ext uri="{FF2B5EF4-FFF2-40B4-BE49-F238E27FC236}">
                    <a16:creationId xmlns:a16="http://schemas.microsoft.com/office/drawing/2014/main" id="{28199104-44D4-744B-7726-8A20A61CBF07}"/>
                  </a:ext>
                </a:extLst>
              </p:cNvPr>
              <p:cNvSpPr>
                <a:spLocks noGrp="1" noRot="1" noChangeAspect="1" noMove="1" noResize="1" noEditPoints="1" noAdjustHandles="1" noChangeArrowheads="1" noChangeShapeType="1" noTextEdit="1"/>
              </p:cNvSpPr>
              <p:nvPr>
                <p:ph type="body" idx="4294967295"/>
              </p:nvPr>
            </p:nvSpPr>
            <p:spPr>
              <a:xfrm>
                <a:off x="1312863" y="1371600"/>
                <a:ext cx="6097566" cy="4724400"/>
              </a:xfrm>
              <a:blipFill>
                <a:blip r:embed="rId3"/>
                <a:stretch>
                  <a:fillRect l="-500"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468B3190-056B-7ADB-5D48-728277406116}"/>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7" name="Oval 6">
            <a:extLst>
              <a:ext uri="{FF2B5EF4-FFF2-40B4-BE49-F238E27FC236}">
                <a16:creationId xmlns:a16="http://schemas.microsoft.com/office/drawing/2014/main" id="{923552BE-AD14-F941-F024-91B817D95AD0}"/>
              </a:ext>
            </a:extLst>
          </p:cNvPr>
          <p:cNvSpPr/>
          <p:nvPr/>
        </p:nvSpPr>
        <p:spPr bwMode="auto">
          <a:xfrm>
            <a:off x="689658" y="132498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grpSp>
        <p:nvGrpSpPr>
          <p:cNvPr id="9" name="Group 8"/>
          <p:cNvGrpSpPr/>
          <p:nvPr/>
        </p:nvGrpSpPr>
        <p:grpSpPr>
          <a:xfrm>
            <a:off x="7847783" y="1559402"/>
            <a:ext cx="3368294" cy="3774647"/>
            <a:chOff x="4743765" y="1806537"/>
            <a:chExt cx="3368294" cy="3774647"/>
          </a:xfrm>
        </p:grpSpPr>
        <p:cxnSp>
          <p:nvCxnSpPr>
            <p:cNvPr id="10" name="Straight Connector 9">
              <a:extLst>
                <a:ext uri="{FF2B5EF4-FFF2-40B4-BE49-F238E27FC236}">
                  <a16:creationId xmlns:a16="http://schemas.microsoft.com/office/drawing/2014/main" id="{F104DABD-F54E-C987-3C2C-06335E0FCA23}"/>
                </a:ext>
              </a:extLst>
            </p:cNvPr>
            <p:cNvCxnSpPr>
              <a:cxnSpLocks/>
            </p:cNvCxnSpPr>
            <p:nvPr/>
          </p:nvCxnSpPr>
          <p:spPr bwMode="auto">
            <a:xfrm flipV="1">
              <a:off x="4765431" y="2787156"/>
              <a:ext cx="676332" cy="10521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6795FD7B-6087-0E11-FF90-392034CF49E6}"/>
                </a:ext>
              </a:extLst>
            </p:cNvPr>
            <p:cNvCxnSpPr>
              <a:cxnSpLocks/>
            </p:cNvCxnSpPr>
            <p:nvPr/>
          </p:nvCxnSpPr>
          <p:spPr bwMode="auto">
            <a:xfrm>
              <a:off x="5441763" y="2787156"/>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508C0023-F35C-01E6-02D2-33B107CCFB40}"/>
                </a:ext>
              </a:extLst>
            </p:cNvPr>
            <p:cNvCxnSpPr>
              <a:cxnSpLocks/>
            </p:cNvCxnSpPr>
            <p:nvPr/>
          </p:nvCxnSpPr>
          <p:spPr bwMode="auto">
            <a:xfrm flipH="1">
              <a:off x="6514427" y="3130058"/>
              <a:ext cx="1216944" cy="999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7122023-3503-C304-5FE5-657088569F2C}"/>
                </a:ext>
              </a:extLst>
            </p:cNvPr>
            <p:cNvCxnSpPr>
              <a:cxnSpLocks/>
            </p:cNvCxnSpPr>
            <p:nvPr/>
          </p:nvCxnSpPr>
          <p:spPr bwMode="auto">
            <a:xfrm flipH="1">
              <a:off x="7735883" y="2198077"/>
              <a:ext cx="166814" cy="9370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Oval 13">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Oval 14">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Oval 15">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Oval 16">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Oval 17">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9" name="Straight Connector 18">
              <a:extLst>
                <a:ext uri="{FF2B5EF4-FFF2-40B4-BE49-F238E27FC236}">
                  <a16:creationId xmlns:a16="http://schemas.microsoft.com/office/drawing/2014/main" id="{A25B0910-DDD7-1E9F-336E-555AB9792D84}"/>
                </a:ext>
              </a:extLst>
            </p:cNvPr>
            <p:cNvCxnSpPr>
              <a:cxnSpLocks/>
            </p:cNvCxnSpPr>
            <p:nvPr/>
          </p:nvCxnSpPr>
          <p:spPr bwMode="auto">
            <a:xfrm flipH="1">
              <a:off x="4955928" y="3180730"/>
              <a:ext cx="230772" cy="380074"/>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67FA8935-B519-DF57-14F1-D7FE84641B71}"/>
                </a:ext>
              </a:extLst>
            </p:cNvPr>
            <p:cNvCxnSpPr>
              <a:cxnSpLocks/>
            </p:cNvCxnSpPr>
            <p:nvPr/>
          </p:nvCxnSpPr>
          <p:spPr bwMode="auto">
            <a:xfrm>
              <a:off x="5742548" y="3158837"/>
              <a:ext cx="500792" cy="640642"/>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199AB449-FF72-E8E9-0560-1433F40B73C1}"/>
                </a:ext>
              </a:extLst>
            </p:cNvPr>
            <p:cNvCxnSpPr>
              <a:cxnSpLocks/>
            </p:cNvCxnSpPr>
            <p:nvPr/>
          </p:nvCxnSpPr>
          <p:spPr bwMode="auto">
            <a:xfrm flipH="1">
              <a:off x="6917119" y="3313232"/>
              <a:ext cx="604030" cy="498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59A03F96-AFEA-8FCB-8F04-1E49ACD6A8F4}"/>
                </a:ext>
              </a:extLst>
            </p:cNvPr>
            <p:cNvCxnSpPr>
              <a:cxnSpLocks/>
            </p:cNvCxnSpPr>
            <p:nvPr/>
          </p:nvCxnSpPr>
          <p:spPr bwMode="auto">
            <a:xfrm flipH="1">
              <a:off x="7798596" y="2407802"/>
              <a:ext cx="67102" cy="446135"/>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23" name="Arc 22">
              <a:extLst>
                <a:ext uri="{FF2B5EF4-FFF2-40B4-BE49-F238E27FC236}">
                  <a16:creationId xmlns:a16="http://schemas.microsoft.com/office/drawing/2014/main" id="{9426B69F-9905-F16B-1A4E-A5D5F7C2C1EB}"/>
                </a:ext>
              </a:extLst>
            </p:cNvPr>
            <p:cNvSpPr/>
            <p:nvPr/>
          </p:nvSpPr>
          <p:spPr bwMode="auto">
            <a:xfrm>
              <a:off x="6023706" y="2335125"/>
              <a:ext cx="1107987" cy="1620500"/>
            </a:xfrm>
            <a:prstGeom prst="arc">
              <a:avLst>
                <a:gd name="adj1" fmla="val 3843802"/>
                <a:gd name="adj2" fmla="val 7009614"/>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Arc 23">
              <a:extLst>
                <a:ext uri="{FF2B5EF4-FFF2-40B4-BE49-F238E27FC236}">
                  <a16:creationId xmlns:a16="http://schemas.microsoft.com/office/drawing/2014/main" id="{1EBF9F03-6C5E-4D0A-E6CA-EA218F1DEAFE}"/>
                </a:ext>
              </a:extLst>
            </p:cNvPr>
            <p:cNvSpPr/>
            <p:nvPr/>
          </p:nvSpPr>
          <p:spPr bwMode="auto">
            <a:xfrm>
              <a:off x="5077337" y="2949044"/>
              <a:ext cx="773834" cy="1620500"/>
            </a:xfrm>
            <a:prstGeom prst="arc">
              <a:avLst>
                <a:gd name="adj1" fmla="val 14743028"/>
                <a:gd name="adj2" fmla="val 1766912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Arc 24">
              <a:extLst>
                <a:ext uri="{FF2B5EF4-FFF2-40B4-BE49-F238E27FC236}">
                  <a16:creationId xmlns:a16="http://schemas.microsoft.com/office/drawing/2014/main" id="{CA09D55A-C608-FC0B-02E9-09CE273F1D7E}"/>
                </a:ext>
              </a:extLst>
            </p:cNvPr>
            <p:cNvSpPr/>
            <p:nvPr/>
          </p:nvSpPr>
          <p:spPr bwMode="auto">
            <a:xfrm>
              <a:off x="6413745" y="1808802"/>
              <a:ext cx="1395628" cy="1620500"/>
            </a:xfrm>
            <a:prstGeom prst="arc">
              <a:avLst>
                <a:gd name="adj1" fmla="val 1138735"/>
                <a:gd name="adj2" fmla="val 359179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6" name="Object 3">
                  <a:extLst>
                    <a:ext uri="{FF2B5EF4-FFF2-40B4-BE49-F238E27FC236}">
                      <a16:creationId xmlns:a16="http://schemas.microsoft.com/office/drawing/2014/main" id="{8BDD8E6C-4FCA-C449-6A74-DFDB40E98D60}"/>
                    </a:ext>
                  </a:extLst>
                </p:cNvPr>
                <p:cNvSpPr txBox="1"/>
                <p:nvPr/>
              </p:nvSpPr>
              <p:spPr bwMode="auto">
                <a:xfrm>
                  <a:off x="7781400" y="300714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6"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781400" y="3007143"/>
                  <a:ext cx="330659" cy="322500"/>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bject 3">
                  <a:extLst>
                    <a:ext uri="{FF2B5EF4-FFF2-40B4-BE49-F238E27FC236}">
                      <a16:creationId xmlns:a16="http://schemas.microsoft.com/office/drawing/2014/main" id="{94E19B24-683B-32A2-7780-F281AAA6F52E}"/>
                    </a:ext>
                  </a:extLst>
                </p:cNvPr>
                <p:cNvSpPr txBox="1"/>
                <p:nvPr/>
              </p:nvSpPr>
              <p:spPr bwMode="auto">
                <a:xfrm>
                  <a:off x="6349887" y="356772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7"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567723"/>
                  <a:ext cx="330659" cy="322500"/>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3">
                  <a:extLst>
                    <a:ext uri="{FF2B5EF4-FFF2-40B4-BE49-F238E27FC236}">
                      <a16:creationId xmlns:a16="http://schemas.microsoft.com/office/drawing/2014/main" id="{64C89B19-716B-F61B-D8AE-32C9F19441C4}"/>
                    </a:ext>
                  </a:extLst>
                </p:cNvPr>
                <p:cNvSpPr txBox="1"/>
                <p:nvPr/>
              </p:nvSpPr>
              <p:spPr bwMode="auto">
                <a:xfrm>
                  <a:off x="5272228" y="2407802"/>
                  <a:ext cx="362022" cy="3342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8"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8" y="2407802"/>
                  <a:ext cx="362022" cy="334230"/>
                </a:xfrm>
                <a:prstGeom prst="rect">
                  <a:avLst/>
                </a:prstGeom>
                <a:blipFill>
                  <a:blip r:embed="rId6"/>
                  <a:stretch>
                    <a:fillRect/>
                  </a:stretch>
                </a:blipFill>
                <a:ln>
                  <a:noFill/>
                </a:ln>
                <a:effectLst/>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59B0E24C-5587-D7C0-5744-4E6B85A746AA}"/>
                </a:ext>
              </a:extLst>
            </p:cNvPr>
            <p:cNvCxnSpPr>
              <a:cxnSpLocks/>
              <a:stCxn id="15"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1" name="Straight Arrow Connector 30">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32" name="Straight Connector 31">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3" name="Straight Arrow Connector 32">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4"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4"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5"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8"/>
                  <a:stretch>
                    <a:fillRect/>
                  </a:stretch>
                </a:blipFill>
                <a:ln>
                  <a:noFill/>
                </a:ln>
                <a:effectLst/>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12A990BD-E5E6-DEB2-EB0B-0CE053D7995A}"/>
                </a:ext>
              </a:extLst>
            </p:cNvPr>
            <p:cNvCxnSpPr>
              <a:cxnSpLocks/>
            </p:cNvCxnSpPr>
            <p:nvPr/>
          </p:nvCxnSpPr>
          <p:spPr bwMode="auto">
            <a:xfrm>
              <a:off x="5191212" y="2021707"/>
              <a:ext cx="3424" cy="1165263"/>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34CB8633-7FC7-ADA1-2364-A732903E6CBA}"/>
                </a:ext>
              </a:extLst>
            </p:cNvPr>
            <p:cNvCxnSpPr>
              <a:cxnSpLocks/>
              <a:stCxn id="39" idx="3"/>
            </p:cNvCxnSpPr>
            <p:nvPr/>
          </p:nvCxnSpPr>
          <p:spPr bwMode="auto">
            <a:xfrm>
              <a:off x="5728566" y="2003850"/>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8" name="Straight Arrow Connector 37">
              <a:extLst>
                <a:ext uri="{FF2B5EF4-FFF2-40B4-BE49-F238E27FC236}">
                  <a16:creationId xmlns:a16="http://schemas.microsoft.com/office/drawing/2014/main" id="{07545574-2C52-AE95-B5A0-6CB17B649BCB}"/>
                </a:ext>
              </a:extLst>
            </p:cNvPr>
            <p:cNvCxnSpPr>
              <a:cxnSpLocks/>
            </p:cNvCxnSpPr>
            <p:nvPr/>
          </p:nvCxnSpPr>
          <p:spPr bwMode="auto">
            <a:xfrm>
              <a:off x="5194636" y="2093418"/>
              <a:ext cx="52571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9" name="Object 3">
                  <a:extLst>
                    <a:ext uri="{FF2B5EF4-FFF2-40B4-BE49-F238E27FC236}">
                      <a16:creationId xmlns:a16="http://schemas.microsoft.com/office/drawing/2014/main" id="{A952FE57-27F7-96E9-9FA6-2F09FC464384}"/>
                    </a:ext>
                  </a:extLst>
                </p:cNvPr>
                <p:cNvSpPr txBox="1"/>
                <p:nvPr/>
              </p:nvSpPr>
              <p:spPr bwMode="auto">
                <a:xfrm>
                  <a:off x="5269874" y="1806537"/>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𝒋</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9" name="Object 3">
                  <a:extLst>
                    <a:ext uri="{FF2B5EF4-FFF2-40B4-BE49-F238E27FC236}">
                      <a16:creationId xmlns:a16="http://schemas.microsoft.com/office/drawing/2014/main" id="{A952FE57-27F7-96E9-9FA6-2F09FC464384}"/>
                    </a:ext>
                  </a:extLst>
                </p:cNvPr>
                <p:cNvSpPr txBox="1">
                  <a:spLocks noRot="1" noChangeAspect="1" noMove="1" noResize="1" noEditPoints="1" noAdjustHandles="1" noChangeArrowheads="1" noChangeShapeType="1" noTextEdit="1"/>
                </p:cNvSpPr>
                <p:nvPr/>
              </p:nvSpPr>
              <p:spPr bwMode="auto">
                <a:xfrm>
                  <a:off x="5269874" y="1806537"/>
                  <a:ext cx="458692" cy="394626"/>
                </a:xfrm>
                <a:prstGeom prst="rect">
                  <a:avLst/>
                </a:prstGeom>
                <a:blipFill>
                  <a:blip r:embed="rId9"/>
                  <a:stretch>
                    <a:fillRect/>
                  </a:stretch>
                </a:blipFill>
                <a:ln>
                  <a:noFill/>
                </a:ln>
                <a:effectLst/>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10E5FBC7-3EB9-FCB4-7880-C82553A3156B}"/>
                </a:ext>
              </a:extLst>
            </p:cNvPr>
            <p:cNvCxnSpPr>
              <a:cxnSpLocks/>
            </p:cNvCxnSpPr>
            <p:nvPr/>
          </p:nvCxnSpPr>
          <p:spPr bwMode="auto">
            <a:xfrm>
              <a:off x="6240810" y="3788538"/>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43D4B6E9-9200-0D27-45C4-10968FDC1DEA}"/>
                </a:ext>
              </a:extLst>
            </p:cNvPr>
            <p:cNvCxnSpPr>
              <a:cxnSpLocks/>
            </p:cNvCxnSpPr>
            <p:nvPr/>
          </p:nvCxnSpPr>
          <p:spPr bwMode="auto">
            <a:xfrm>
              <a:off x="6909165" y="3803893"/>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2" name="Object 3">
                  <a:extLst>
                    <a:ext uri="{FF2B5EF4-FFF2-40B4-BE49-F238E27FC236}">
                      <a16:creationId xmlns:a16="http://schemas.microsoft.com/office/drawing/2014/main" id="{732221EF-06C8-D1E2-C4D2-33F2F60F3D2A}"/>
                    </a:ext>
                  </a:extLst>
                </p:cNvPr>
                <p:cNvSpPr txBox="1"/>
                <p:nvPr/>
              </p:nvSpPr>
              <p:spPr bwMode="auto">
                <a:xfrm>
                  <a:off x="6412610" y="459433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2" name="Object 3">
                  <a:extLst>
                    <a:ext uri="{FF2B5EF4-FFF2-40B4-BE49-F238E27FC236}">
                      <a16:creationId xmlns:a16="http://schemas.microsoft.com/office/drawing/2014/main" id="{732221EF-06C8-D1E2-C4D2-33F2F60F3D2A}"/>
                    </a:ext>
                  </a:extLst>
                </p:cNvPr>
                <p:cNvSpPr txBox="1">
                  <a:spLocks noRot="1" noChangeAspect="1" noMove="1" noResize="1" noEditPoints="1" noAdjustHandles="1" noChangeArrowheads="1" noChangeShapeType="1" noTextEdit="1"/>
                </p:cNvSpPr>
                <p:nvPr/>
              </p:nvSpPr>
              <p:spPr bwMode="auto">
                <a:xfrm>
                  <a:off x="6412610" y="4594336"/>
                  <a:ext cx="458692" cy="394626"/>
                </a:xfrm>
                <a:prstGeom prst="rect">
                  <a:avLst/>
                </a:prstGeom>
                <a:blipFill>
                  <a:blip r:embed="rId10"/>
                  <a:stretch>
                    <a:fillRect/>
                  </a:stretch>
                </a:blipFill>
                <a:ln>
                  <a:noFill/>
                </a:ln>
                <a:effectLst/>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47DEAB02-E170-FD50-57E2-F3BA5EC8ABA4}"/>
                </a:ext>
              </a:extLst>
            </p:cNvPr>
            <p:cNvCxnSpPr>
              <a:cxnSpLocks/>
            </p:cNvCxnSpPr>
            <p:nvPr/>
          </p:nvCxnSpPr>
          <p:spPr bwMode="auto">
            <a:xfrm>
              <a:off x="6266208" y="4905865"/>
              <a:ext cx="66829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44" name="Straight Connector 43">
              <a:extLst>
                <a:ext uri="{FF2B5EF4-FFF2-40B4-BE49-F238E27FC236}">
                  <a16:creationId xmlns:a16="http://schemas.microsoft.com/office/drawing/2014/main" id="{2105DA18-476A-5E10-227C-908C8EAF28D2}"/>
                </a:ext>
              </a:extLst>
            </p:cNvPr>
            <p:cNvCxnSpPr>
              <a:cxnSpLocks/>
            </p:cNvCxnSpPr>
            <p:nvPr/>
          </p:nvCxnSpPr>
          <p:spPr bwMode="auto">
            <a:xfrm>
              <a:off x="7477080" y="2042798"/>
              <a:ext cx="21517" cy="1288276"/>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4AEF6250-A07F-1DB5-F43F-C33E834306EC}"/>
                </a:ext>
              </a:extLst>
            </p:cNvPr>
            <p:cNvCxnSpPr>
              <a:cxnSpLocks/>
            </p:cNvCxnSpPr>
            <p:nvPr/>
          </p:nvCxnSpPr>
          <p:spPr bwMode="auto">
            <a:xfrm>
              <a:off x="7780103" y="2056750"/>
              <a:ext cx="9326" cy="745061"/>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6" name="Straight Arrow Connector 45">
              <a:extLst>
                <a:ext uri="{FF2B5EF4-FFF2-40B4-BE49-F238E27FC236}">
                  <a16:creationId xmlns:a16="http://schemas.microsoft.com/office/drawing/2014/main" id="{807D84A0-8C56-12C5-CAA4-2531A37DE80A}"/>
                </a:ext>
              </a:extLst>
            </p:cNvPr>
            <p:cNvCxnSpPr>
              <a:cxnSpLocks/>
            </p:cNvCxnSpPr>
            <p:nvPr/>
          </p:nvCxnSpPr>
          <p:spPr bwMode="auto">
            <a:xfrm>
              <a:off x="7475227" y="2097083"/>
              <a:ext cx="314202"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47" name="Object 3">
                  <a:extLst>
                    <a:ext uri="{FF2B5EF4-FFF2-40B4-BE49-F238E27FC236}">
                      <a16:creationId xmlns:a16="http://schemas.microsoft.com/office/drawing/2014/main" id="{243CCE44-6D1F-B0E4-26B2-3797F9C4CF0F}"/>
                    </a:ext>
                  </a:extLst>
                </p:cNvPr>
                <p:cNvSpPr txBox="1"/>
                <p:nvPr/>
              </p:nvSpPr>
              <p:spPr bwMode="auto">
                <a:xfrm>
                  <a:off x="7480606" y="1808802"/>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7" name="Object 3">
                  <a:extLst>
                    <a:ext uri="{FF2B5EF4-FFF2-40B4-BE49-F238E27FC236}">
                      <a16:creationId xmlns:a16="http://schemas.microsoft.com/office/drawing/2014/main" id="{243CCE44-6D1F-B0E4-26B2-3797F9C4CF0F}"/>
                    </a:ext>
                  </a:extLst>
                </p:cNvPr>
                <p:cNvSpPr txBox="1">
                  <a:spLocks noRot="1" noChangeAspect="1" noMove="1" noResize="1" noEditPoints="1" noAdjustHandles="1" noChangeArrowheads="1" noChangeShapeType="1" noTextEdit="1"/>
                </p:cNvSpPr>
                <p:nvPr/>
              </p:nvSpPr>
              <p:spPr bwMode="auto">
                <a:xfrm>
                  <a:off x="7480606" y="1808802"/>
                  <a:ext cx="458692" cy="394626"/>
                </a:xfrm>
                <a:prstGeom prst="rect">
                  <a:avLst/>
                </a:prstGeom>
                <a:blipFill>
                  <a:blip r:embed="rId11"/>
                  <a:stretch>
                    <a:fillRect/>
                  </a:stretch>
                </a:blipFill>
                <a:ln>
                  <a:noFill/>
                </a:ln>
                <a:effectLst/>
              </p:spPr>
              <p:txBody>
                <a:bodyPr/>
                <a:lstStyle/>
                <a:p>
                  <a:r>
                    <a:rPr lang="en-US">
                      <a:noFill/>
                    </a:rPr>
                    <a:t> </a:t>
                  </a:r>
                </a:p>
              </p:txBody>
            </p:sp>
          </mc:Fallback>
        </mc:AlternateContent>
        <p:cxnSp>
          <p:nvCxnSpPr>
            <p:cNvPr id="48" name="Straight Connector 47">
              <a:extLst>
                <a:ext uri="{FF2B5EF4-FFF2-40B4-BE49-F238E27FC236}">
                  <a16:creationId xmlns:a16="http://schemas.microsoft.com/office/drawing/2014/main" id="{665F5ABF-8AC4-CE9A-0EAD-C52930425B6B}"/>
                </a:ext>
              </a:extLst>
            </p:cNvPr>
            <p:cNvCxnSpPr>
              <a:cxnSpLocks/>
            </p:cNvCxnSpPr>
            <p:nvPr/>
          </p:nvCxnSpPr>
          <p:spPr bwMode="auto">
            <a:xfrm>
              <a:off x="6251568" y="261905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49" name="Straight Arrow Connector 48">
              <a:extLst>
                <a:ext uri="{FF2B5EF4-FFF2-40B4-BE49-F238E27FC236}">
                  <a16:creationId xmlns:a16="http://schemas.microsoft.com/office/drawing/2014/main" id="{769CE5E2-49D5-65FB-5225-18111BCC9BC8}"/>
                </a:ext>
              </a:extLst>
            </p:cNvPr>
            <p:cNvCxnSpPr>
              <a:cxnSpLocks/>
            </p:cNvCxnSpPr>
            <p:nvPr/>
          </p:nvCxnSpPr>
          <p:spPr bwMode="auto">
            <a:xfrm>
              <a:off x="5742548" y="2714175"/>
              <a:ext cx="51892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50" name="Object 3">
                  <a:extLst>
                    <a:ext uri="{FF2B5EF4-FFF2-40B4-BE49-F238E27FC236}">
                      <a16:creationId xmlns:a16="http://schemas.microsoft.com/office/drawing/2014/main" id="{179FE5C3-3D14-902E-41F5-48E0FFEF16A6}"/>
                    </a:ext>
                  </a:extLst>
                </p:cNvPr>
                <p:cNvSpPr txBox="1"/>
                <p:nvPr/>
              </p:nvSpPr>
              <p:spPr bwMode="auto">
                <a:xfrm>
                  <a:off x="5815435" y="2417636"/>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0" name="Object 3">
                  <a:extLst>
                    <a:ext uri="{FF2B5EF4-FFF2-40B4-BE49-F238E27FC236}">
                      <a16:creationId xmlns:a16="http://schemas.microsoft.com/office/drawing/2014/main" id="{179FE5C3-3D14-902E-41F5-48E0FFEF16A6}"/>
                    </a:ext>
                  </a:extLst>
                </p:cNvPr>
                <p:cNvSpPr txBox="1">
                  <a:spLocks noRot="1" noChangeAspect="1" noMove="1" noResize="1" noEditPoints="1" noAdjustHandles="1" noChangeArrowheads="1" noChangeShapeType="1" noTextEdit="1"/>
                </p:cNvSpPr>
                <p:nvPr/>
              </p:nvSpPr>
              <p:spPr bwMode="auto">
                <a:xfrm>
                  <a:off x="5815435" y="2417636"/>
                  <a:ext cx="402392" cy="384175"/>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bject 3">
                  <a:extLst>
                    <a:ext uri="{FF2B5EF4-FFF2-40B4-BE49-F238E27FC236}">
                      <a16:creationId xmlns:a16="http://schemas.microsoft.com/office/drawing/2014/main" id="{E93C9916-8B13-1A7F-C30C-15650F4B99A3}"/>
                    </a:ext>
                  </a:extLst>
                </p:cNvPr>
                <p:cNvSpPr txBox="1"/>
                <p:nvPr/>
              </p:nvSpPr>
              <p:spPr bwMode="auto">
                <a:xfrm>
                  <a:off x="6995428" y="2463685"/>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1" name="Object 3">
                  <a:extLst>
                    <a:ext uri="{FF2B5EF4-FFF2-40B4-BE49-F238E27FC236}">
                      <a16:creationId xmlns:a16="http://schemas.microsoft.com/office/drawing/2014/main" id="{E93C9916-8B13-1A7F-C30C-15650F4B99A3}"/>
                    </a:ext>
                  </a:extLst>
                </p:cNvPr>
                <p:cNvSpPr txBox="1">
                  <a:spLocks noRot="1" noChangeAspect="1" noMove="1" noResize="1" noEditPoints="1" noAdjustHandles="1" noChangeArrowheads="1" noChangeShapeType="1" noTextEdit="1"/>
                </p:cNvSpPr>
                <p:nvPr/>
              </p:nvSpPr>
              <p:spPr bwMode="auto">
                <a:xfrm>
                  <a:off x="6995428" y="2463685"/>
                  <a:ext cx="402392" cy="384175"/>
                </a:xfrm>
                <a:prstGeom prst="rect">
                  <a:avLst/>
                </a:prstGeom>
                <a:blipFill>
                  <a:blip r:embed="rId13"/>
                  <a:stretch>
                    <a:fillRect/>
                  </a:stretch>
                </a:blipFill>
                <a:ln>
                  <a:noFill/>
                </a:ln>
                <a:effectLst/>
              </p:spPr>
              <p:txBody>
                <a:bodyPr/>
                <a:lstStyle/>
                <a:p>
                  <a:r>
                    <a:rPr lang="en-US">
                      <a:noFill/>
                    </a:rPr>
                    <a:t> </a:t>
                  </a:r>
                </a:p>
              </p:txBody>
            </p:sp>
          </mc:Fallback>
        </mc:AlternateContent>
        <p:cxnSp>
          <p:nvCxnSpPr>
            <p:cNvPr id="52" name="Straight Connector 51">
              <a:extLst>
                <a:ext uri="{FF2B5EF4-FFF2-40B4-BE49-F238E27FC236}">
                  <a16:creationId xmlns:a16="http://schemas.microsoft.com/office/drawing/2014/main" id="{47A9188F-A97F-D6C7-9406-4034DD11FAB1}"/>
                </a:ext>
              </a:extLst>
            </p:cNvPr>
            <p:cNvCxnSpPr>
              <a:cxnSpLocks/>
            </p:cNvCxnSpPr>
            <p:nvPr/>
          </p:nvCxnSpPr>
          <p:spPr bwMode="auto">
            <a:xfrm>
              <a:off x="6894696" y="265468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53" name="Straight Arrow Connector 52">
              <a:extLst>
                <a:ext uri="{FF2B5EF4-FFF2-40B4-BE49-F238E27FC236}">
                  <a16:creationId xmlns:a16="http://schemas.microsoft.com/office/drawing/2014/main" id="{911F28DD-D034-E376-605D-0B5A65DC71CB}"/>
                </a:ext>
              </a:extLst>
            </p:cNvPr>
            <p:cNvCxnSpPr>
              <a:cxnSpLocks/>
            </p:cNvCxnSpPr>
            <p:nvPr/>
          </p:nvCxnSpPr>
          <p:spPr bwMode="auto">
            <a:xfrm>
              <a:off x="6890152" y="2750465"/>
              <a:ext cx="58507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p:cxnSp>
          <p:nvCxnSpPr>
            <p:cNvPr id="54" name="Straight Arrow Connector 53">
              <a:extLst>
                <a:ext uri="{FF2B5EF4-FFF2-40B4-BE49-F238E27FC236}">
                  <a16:creationId xmlns:a16="http://schemas.microsoft.com/office/drawing/2014/main" id="{3D9EAF22-94B6-79F5-5CCF-A14CE3CEAA94}"/>
                </a:ext>
              </a:extLst>
            </p:cNvPr>
            <p:cNvCxnSpPr>
              <a:cxnSpLocks/>
            </p:cNvCxnSpPr>
            <p:nvPr/>
          </p:nvCxnSpPr>
          <p:spPr bwMode="auto">
            <a:xfrm flipH="1" flipV="1">
              <a:off x="7218902" y="3595331"/>
              <a:ext cx="118408" cy="333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F43A79C2-8697-21A8-80F0-D1485B0FDE20}"/>
                </a:ext>
              </a:extLst>
            </p:cNvPr>
            <p:cNvCxnSpPr>
              <a:cxnSpLocks/>
              <a:stCxn id="57" idx="0"/>
            </p:cNvCxnSpPr>
            <p:nvPr/>
          </p:nvCxnSpPr>
          <p:spPr bwMode="auto">
            <a:xfrm flipV="1">
              <a:off x="5906831" y="3497482"/>
              <a:ext cx="22659" cy="3630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6" name="Object 3">
                  <a:extLst>
                    <a:ext uri="{FF2B5EF4-FFF2-40B4-BE49-F238E27FC236}">
                      <a16:creationId xmlns:a16="http://schemas.microsoft.com/office/drawing/2014/main" id="{EB787E18-2F6C-0CE8-2AA1-FCB7914148F2}"/>
                    </a:ext>
                  </a:extLst>
                </p:cNvPr>
                <p:cNvSpPr txBox="1"/>
                <p:nvPr/>
              </p:nvSpPr>
              <p:spPr bwMode="auto">
                <a:xfrm>
                  <a:off x="7090910" y="397440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𝒌𝒍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6" name="Object 3">
                  <a:extLst>
                    <a:ext uri="{FF2B5EF4-FFF2-40B4-BE49-F238E27FC236}">
                      <a16:creationId xmlns:a16="http://schemas.microsoft.com/office/drawing/2014/main" id="{EB787E18-2F6C-0CE8-2AA1-FCB7914148F2}"/>
                    </a:ext>
                  </a:extLst>
                </p:cNvPr>
                <p:cNvSpPr txBox="1">
                  <a:spLocks noRot="1" noChangeAspect="1" noMove="1" noResize="1" noEditPoints="1" noAdjustHandles="1" noChangeArrowheads="1" noChangeShapeType="1" noTextEdit="1"/>
                </p:cNvSpPr>
                <p:nvPr/>
              </p:nvSpPr>
              <p:spPr bwMode="auto">
                <a:xfrm>
                  <a:off x="7090910" y="3974403"/>
                  <a:ext cx="851993" cy="771060"/>
                </a:xfrm>
                <a:prstGeom prst="rect">
                  <a:avLst/>
                </a:prstGeom>
                <a:blipFill>
                  <a:blip r:embed="rId14"/>
                  <a:stretch>
                    <a:fillRect t="-78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Object 3">
                  <a:extLst>
                    <a:ext uri="{FF2B5EF4-FFF2-40B4-BE49-F238E27FC236}">
                      <a16:creationId xmlns:a16="http://schemas.microsoft.com/office/drawing/2014/main" id="{0A166AC7-2A72-A786-CE33-151B4998231B}"/>
                    </a:ext>
                  </a:extLst>
                </p:cNvPr>
                <p:cNvSpPr txBox="1"/>
                <p:nvPr/>
              </p:nvSpPr>
              <p:spPr bwMode="auto">
                <a:xfrm>
                  <a:off x="5480834" y="3860564"/>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𝒋𝒌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7" name="Object 3">
                  <a:extLst>
                    <a:ext uri="{FF2B5EF4-FFF2-40B4-BE49-F238E27FC236}">
                      <a16:creationId xmlns:a16="http://schemas.microsoft.com/office/drawing/2014/main" id="{0A166AC7-2A72-A786-CE33-151B4998231B}"/>
                    </a:ext>
                  </a:extLst>
                </p:cNvPr>
                <p:cNvSpPr txBox="1">
                  <a:spLocks noRot="1" noChangeAspect="1" noMove="1" noResize="1" noEditPoints="1" noAdjustHandles="1" noChangeArrowheads="1" noChangeShapeType="1" noTextEdit="1"/>
                </p:cNvSpPr>
                <p:nvPr/>
              </p:nvSpPr>
              <p:spPr bwMode="auto">
                <a:xfrm>
                  <a:off x="5480834" y="3860564"/>
                  <a:ext cx="851993" cy="771060"/>
                </a:xfrm>
                <a:prstGeom prst="rect">
                  <a:avLst/>
                </a:prstGeom>
                <a:blipFill>
                  <a:blip r:embed="rId15"/>
                  <a:stretch>
                    <a:fillRect t="-1587"/>
                  </a:stretch>
                </a:blipFill>
                <a:ln>
                  <a:noFill/>
                </a:ln>
                <a:effectLst/>
              </p:spPr>
              <p:txBody>
                <a:bodyPr/>
                <a:lstStyle/>
                <a:p>
                  <a:r>
                    <a:rPr lang="en-US">
                      <a:noFill/>
                    </a:rPr>
                    <a:t> </a:t>
                  </a:r>
                </a:p>
              </p:txBody>
            </p:sp>
          </mc:Fallback>
        </mc:AlternateContent>
      </p:grpSp>
      <p:cxnSp>
        <p:nvCxnSpPr>
          <p:cNvPr id="5" name="Straight Arrow Connector 4"/>
          <p:cNvCxnSpPr>
            <a:cxnSpLocks/>
          </p:cNvCxnSpPr>
          <p:nvPr/>
        </p:nvCxnSpPr>
        <p:spPr bwMode="auto">
          <a:xfrm>
            <a:off x="8594932" y="1470950"/>
            <a:ext cx="1109439" cy="12812"/>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9" name="TextBox 58"/>
              <p:cNvSpPr txBox="1"/>
              <p:nvPr/>
            </p:nvSpPr>
            <p:spPr>
              <a:xfrm>
                <a:off x="11283400" y="1321053"/>
                <a:ext cx="32271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a:latin typeface="Cambria Math" panose="02040503050406030204" pitchFamily="18" charset="0"/>
                        </a:rPr>
                        <m:t>𝑡</m:t>
                      </m:r>
                    </m:oMath>
                  </m:oMathPara>
                </a14:m>
                <a:endParaRPr lang="en-US" sz="1600" dirty="0"/>
              </a:p>
            </p:txBody>
          </p:sp>
        </mc:Choice>
        <mc:Fallback xmlns="">
          <p:sp>
            <p:nvSpPr>
              <p:cNvPr id="59" name="TextBox 58"/>
              <p:cNvSpPr txBox="1">
                <a:spLocks noRot="1" noChangeAspect="1" noMove="1" noResize="1" noEditPoints="1" noAdjustHandles="1" noChangeArrowheads="1" noChangeShapeType="1" noTextEdit="1"/>
              </p:cNvSpPr>
              <p:nvPr/>
            </p:nvSpPr>
            <p:spPr>
              <a:xfrm>
                <a:off x="11283400" y="1321053"/>
                <a:ext cx="322716" cy="33855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7861793" y="1292721"/>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7861793" y="1292721"/>
                <a:ext cx="704424" cy="338554"/>
              </a:xfrm>
              <a:prstGeom prst="rect">
                <a:avLst/>
              </a:prstGeom>
              <a:blipFill>
                <a:blip r:embed="rId17"/>
                <a:stretch>
                  <a:fillRect/>
                </a:stretch>
              </a:blipFill>
            </p:spPr>
            <p:txBody>
              <a:bodyPr/>
              <a:lstStyle/>
              <a:p>
                <a:r>
                  <a:rPr lang="en-US">
                    <a:noFill/>
                  </a:rPr>
                  <a:t> </a:t>
                </a:r>
              </a:p>
            </p:txBody>
          </p:sp>
        </mc:Fallback>
      </mc:AlternateContent>
      <p:cxnSp>
        <p:nvCxnSpPr>
          <p:cNvPr id="60" name="Straight Arrow Connector 59"/>
          <p:cNvCxnSpPr/>
          <p:nvPr/>
        </p:nvCxnSpPr>
        <p:spPr bwMode="auto">
          <a:xfrm>
            <a:off x="9344828" y="1631275"/>
            <a:ext cx="597254" cy="5715"/>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1" name="TextBox 60"/>
              <p:cNvSpPr txBox="1"/>
              <p:nvPr/>
            </p:nvSpPr>
            <p:spPr>
              <a:xfrm>
                <a:off x="9911068" y="1446679"/>
                <a:ext cx="5677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i="1">
                              <a:latin typeface="Cambria Math" panose="02040503050406030204" pitchFamily="18" charset="0"/>
                            </a:rPr>
                            <m:t>𝑖𝑛𝑏</m:t>
                          </m:r>
                        </m:sub>
                      </m:sSub>
                    </m:oMath>
                  </m:oMathPara>
                </a14:m>
                <a:endParaRPr lang="en-US" sz="1600" dirty="0"/>
              </a:p>
            </p:txBody>
          </p:sp>
        </mc:Choice>
        <mc:Fallback xmlns="">
          <p:sp>
            <p:nvSpPr>
              <p:cNvPr id="61" name="TextBox 60"/>
              <p:cNvSpPr txBox="1">
                <a:spLocks noRot="1" noChangeAspect="1" noMove="1" noResize="1" noEditPoints="1" noAdjustHandles="1" noChangeArrowheads="1" noChangeShapeType="1" noTextEdit="1"/>
              </p:cNvSpPr>
              <p:nvPr/>
            </p:nvSpPr>
            <p:spPr>
              <a:xfrm>
                <a:off x="9911068" y="1446679"/>
                <a:ext cx="567720" cy="338554"/>
              </a:xfrm>
              <a:prstGeom prst="rect">
                <a:avLst/>
              </a:prstGeom>
              <a:blipFill>
                <a:blip r:embed="rId18"/>
                <a:stretch>
                  <a:fillRect/>
                </a:stretch>
              </a:blipFill>
            </p:spPr>
            <p:txBody>
              <a:bodyPr/>
              <a:lstStyle/>
              <a:p>
                <a:r>
                  <a:rPr lang="en-US">
                    <a:noFill/>
                  </a:rPr>
                  <a:t> </a:t>
                </a:r>
              </a:p>
            </p:txBody>
          </p:sp>
        </mc:Fallback>
      </mc:AlternateContent>
      <p:cxnSp>
        <p:nvCxnSpPr>
          <p:cNvPr id="3" name="Straight Arrow Connector 2"/>
          <p:cNvCxnSpPr>
            <a:endCxn id="62" idx="3"/>
          </p:cNvCxnSpPr>
          <p:nvPr/>
        </p:nvCxnSpPr>
        <p:spPr bwMode="auto">
          <a:xfrm flipV="1">
            <a:off x="6742963" y="1461998"/>
            <a:ext cx="1823254" cy="69866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Straight Arrow Connector 5"/>
          <p:cNvCxnSpPr>
            <a:endCxn id="28" idx="2"/>
          </p:cNvCxnSpPr>
          <p:nvPr/>
        </p:nvCxnSpPr>
        <p:spPr bwMode="auto">
          <a:xfrm>
            <a:off x="6766560" y="2216550"/>
            <a:ext cx="1790697" cy="27834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4" name="Straight Arrow Connector 63"/>
          <p:cNvCxnSpPr>
            <a:cxnSpLocks/>
          </p:cNvCxnSpPr>
          <p:nvPr/>
        </p:nvCxnSpPr>
        <p:spPr bwMode="auto">
          <a:xfrm>
            <a:off x="6815988" y="3604407"/>
            <a:ext cx="2763443" cy="39455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58048" name="Straight Arrow Connector 258047"/>
          <p:cNvCxnSpPr>
            <a:cxnSpLocks/>
          </p:cNvCxnSpPr>
          <p:nvPr/>
        </p:nvCxnSpPr>
        <p:spPr bwMode="auto">
          <a:xfrm>
            <a:off x="5952678" y="2979509"/>
            <a:ext cx="3327433" cy="5852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863742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Rectangle 152">
            <a:extLst>
              <a:ext uri="{FF2B5EF4-FFF2-40B4-BE49-F238E27FC236}">
                <a16:creationId xmlns:a16="http://schemas.microsoft.com/office/drawing/2014/main" id="{2A8F753C-F7C9-F808-E9C5-636860DE7C1D}"/>
              </a:ext>
            </a:extLst>
          </p:cNvPr>
          <p:cNvSpPr/>
          <p:nvPr/>
        </p:nvSpPr>
        <p:spPr bwMode="auto">
          <a:xfrm>
            <a:off x="315913" y="1282700"/>
            <a:ext cx="3662362" cy="4819650"/>
          </a:xfrm>
          <a:prstGeom prst="rect">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sz="1200" b="1" dirty="0">
                <a:latin typeface="Arial" panose="020B0604020202020204" pitchFamily="34" charset="0"/>
                <a:cs typeface="Arial" panose="020B0604020202020204" pitchFamily="34" charset="0"/>
              </a:rPr>
              <a:t>Joint Space </a:t>
            </a:r>
          </a:p>
        </p:txBody>
      </p:sp>
      <p:sp>
        <p:nvSpPr>
          <p:cNvPr id="11313" name="Rectangle 11312">
            <a:extLst>
              <a:ext uri="{FF2B5EF4-FFF2-40B4-BE49-F238E27FC236}">
                <a16:creationId xmlns:a16="http://schemas.microsoft.com/office/drawing/2014/main" id="{942735C8-18DE-693B-AC3C-796DFBA2AA0F}"/>
              </a:ext>
            </a:extLst>
          </p:cNvPr>
          <p:cNvSpPr/>
          <p:nvPr/>
        </p:nvSpPr>
        <p:spPr bwMode="auto">
          <a:xfrm>
            <a:off x="7720013" y="1314450"/>
            <a:ext cx="3662362" cy="4821238"/>
          </a:xfrm>
          <a:prstGeom prst="rect">
            <a:avLst/>
          </a:prstGeom>
          <a:solidFill>
            <a:schemeClr val="bg1">
              <a:lumMod val="65000"/>
            </a:schemeClr>
          </a:solidFill>
          <a:ln w="9525" cap="flat" cmpd="sng" algn="ctr">
            <a:noFill/>
            <a:prstDash val="solid"/>
            <a:round/>
            <a:headEnd type="none" w="med" len="med"/>
            <a:tailEnd type="none" w="med" len="med"/>
          </a:ln>
          <a:effectLst/>
        </p:spPr>
        <p:txBody>
          <a:bodyPr/>
          <a:lstStyle/>
          <a:p>
            <a:pPr>
              <a:defRPr/>
            </a:pPr>
            <a:r>
              <a:rPr lang="en-US" sz="1200" b="1" dirty="0">
                <a:latin typeface="Arial" panose="020B0604020202020204" pitchFamily="34" charset="0"/>
                <a:cs typeface="Arial" panose="020B0604020202020204" pitchFamily="34" charset="0"/>
              </a:rPr>
              <a:t>Task Space </a:t>
            </a:r>
          </a:p>
        </p:txBody>
      </p:sp>
      <p:sp>
        <p:nvSpPr>
          <p:cNvPr id="46" name="Rectangle 45">
            <a:extLst>
              <a:ext uri="{FF2B5EF4-FFF2-40B4-BE49-F238E27FC236}">
                <a16:creationId xmlns:a16="http://schemas.microsoft.com/office/drawing/2014/main" id="{887D9142-46C1-186C-531C-C49E8823A741}"/>
              </a:ext>
            </a:extLst>
          </p:cNvPr>
          <p:cNvSpPr/>
          <p:nvPr/>
        </p:nvSpPr>
        <p:spPr bwMode="auto">
          <a:xfrm>
            <a:off x="2060575" y="1384300"/>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19" name="Rectangle 18">
            <a:extLst>
              <a:ext uri="{FF2B5EF4-FFF2-40B4-BE49-F238E27FC236}">
                <a16:creationId xmlns:a16="http://schemas.microsoft.com/office/drawing/2014/main" id="{03B33689-957D-34D5-AF28-FA3EF6BB1622}"/>
              </a:ext>
            </a:extLst>
          </p:cNvPr>
          <p:cNvSpPr/>
          <p:nvPr/>
        </p:nvSpPr>
        <p:spPr bwMode="auto">
          <a:xfrm>
            <a:off x="1863725" y="1619250"/>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18" name="Rectangle 17">
            <a:extLst>
              <a:ext uri="{FF2B5EF4-FFF2-40B4-BE49-F238E27FC236}">
                <a16:creationId xmlns:a16="http://schemas.microsoft.com/office/drawing/2014/main" id="{66D23394-7319-2CD3-3ACB-23FAC21E1E2A}"/>
              </a:ext>
            </a:extLst>
          </p:cNvPr>
          <p:cNvSpPr/>
          <p:nvPr/>
        </p:nvSpPr>
        <p:spPr bwMode="auto">
          <a:xfrm>
            <a:off x="1744663" y="1724025"/>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31751" name="Title 1">
            <a:extLst>
              <a:ext uri="{FF2B5EF4-FFF2-40B4-BE49-F238E27FC236}">
                <a16:creationId xmlns:a16="http://schemas.microsoft.com/office/drawing/2014/main" id="{F7024160-49A5-A6BD-A0AB-992567062818}"/>
              </a:ext>
            </a:extLst>
          </p:cNvPr>
          <p:cNvSpPr>
            <a:spLocks noGrp="1" noChangeArrowheads="1"/>
          </p:cNvSpPr>
          <p:nvPr>
            <p:ph type="title"/>
          </p:nvPr>
        </p:nvSpPr>
        <p:spPr/>
        <p:txBody>
          <a:bodyPr/>
          <a:lstStyle/>
          <a:p>
            <a:r>
              <a:rPr lang="en-US" altLang="en-US">
                <a:latin typeface="Arial" panose="020B0604020202020204" pitchFamily="34" charset="0"/>
              </a:rPr>
              <a:t>Task Space Versus Joint Space - Interpolations</a:t>
            </a:r>
          </a:p>
        </p:txBody>
      </p:sp>
      <p:sp>
        <p:nvSpPr>
          <p:cNvPr id="7" name="Rectangle 6">
            <a:extLst>
              <a:ext uri="{FF2B5EF4-FFF2-40B4-BE49-F238E27FC236}">
                <a16:creationId xmlns:a16="http://schemas.microsoft.com/office/drawing/2014/main" id="{49B7C9B3-7239-4CAE-924B-F1F83E6226F6}"/>
              </a:ext>
            </a:extLst>
          </p:cNvPr>
          <p:cNvSpPr/>
          <p:nvPr/>
        </p:nvSpPr>
        <p:spPr bwMode="auto">
          <a:xfrm>
            <a:off x="5113338" y="1827213"/>
            <a:ext cx="1089025" cy="183673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8" name="Rectangle 7">
            <a:extLst>
              <a:ext uri="{FF2B5EF4-FFF2-40B4-BE49-F238E27FC236}">
                <a16:creationId xmlns:a16="http://schemas.microsoft.com/office/drawing/2014/main" id="{64540422-67BD-C41B-2C26-29DD4FAF1608}"/>
              </a:ext>
            </a:extLst>
          </p:cNvPr>
          <p:cNvSpPr/>
          <p:nvPr/>
        </p:nvSpPr>
        <p:spPr bwMode="auto">
          <a:xfrm>
            <a:off x="5113338" y="4132263"/>
            <a:ext cx="1089025" cy="1836737"/>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9" name="Rectangle 8">
            <a:extLst>
              <a:ext uri="{FF2B5EF4-FFF2-40B4-BE49-F238E27FC236}">
                <a16:creationId xmlns:a16="http://schemas.microsoft.com/office/drawing/2014/main" id="{5580F432-16C9-C750-6B77-D193401D8A38}"/>
              </a:ext>
            </a:extLst>
          </p:cNvPr>
          <p:cNvSpPr/>
          <p:nvPr/>
        </p:nvSpPr>
        <p:spPr bwMode="auto">
          <a:xfrm>
            <a:off x="8066088" y="1827213"/>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10" name="Rectangle 9">
            <a:extLst>
              <a:ext uri="{FF2B5EF4-FFF2-40B4-BE49-F238E27FC236}">
                <a16:creationId xmlns:a16="http://schemas.microsoft.com/office/drawing/2014/main" id="{20852D85-243F-2FE2-A838-669094DFB476}"/>
              </a:ext>
            </a:extLst>
          </p:cNvPr>
          <p:cNvSpPr/>
          <p:nvPr/>
        </p:nvSpPr>
        <p:spPr bwMode="auto">
          <a:xfrm>
            <a:off x="8094663" y="4132263"/>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31756" name="Freeform 12">
            <a:extLst>
              <a:ext uri="{FF2B5EF4-FFF2-40B4-BE49-F238E27FC236}">
                <a16:creationId xmlns:a16="http://schemas.microsoft.com/office/drawing/2014/main" id="{C89528BE-54AE-7C5D-E1D0-635A673C5444}"/>
              </a:ext>
            </a:extLst>
          </p:cNvPr>
          <p:cNvSpPr>
            <a:spLocks/>
          </p:cNvSpPr>
          <p:nvPr/>
        </p:nvSpPr>
        <p:spPr bwMode="auto">
          <a:xfrm>
            <a:off x="8562975" y="2225675"/>
            <a:ext cx="884238" cy="935038"/>
          </a:xfrm>
          <a:custGeom>
            <a:avLst/>
            <a:gdLst>
              <a:gd name="T0" fmla="*/ 0 w 884830"/>
              <a:gd name="T1" fmla="*/ 932534 h 935665"/>
              <a:gd name="T2" fmla="*/ 162488 w 884830"/>
              <a:gd name="T3" fmla="*/ 438009 h 935665"/>
              <a:gd name="T4" fmla="*/ 819505 w 884830"/>
              <a:gd name="T5" fmla="*/ 254327 h 935665"/>
              <a:gd name="T6" fmla="*/ 854829 w 884830"/>
              <a:gd name="T7" fmla="*/ 0 h 935665"/>
              <a:gd name="T8" fmla="*/ 854829 w 884830"/>
              <a:gd name="T9" fmla="*/ 0 h 935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4830" h="935665">
                <a:moveTo>
                  <a:pt x="0" y="935665"/>
                </a:moveTo>
                <a:cubicBezTo>
                  <a:pt x="12995" y="744279"/>
                  <a:pt x="25991" y="552893"/>
                  <a:pt x="163033" y="439479"/>
                </a:cubicBezTo>
                <a:cubicBezTo>
                  <a:pt x="300075" y="326065"/>
                  <a:pt x="706475" y="328428"/>
                  <a:pt x="822252" y="255182"/>
                </a:cubicBezTo>
                <a:cubicBezTo>
                  <a:pt x="938029" y="181936"/>
                  <a:pt x="857694" y="0"/>
                  <a:pt x="857694" y="0"/>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Rectangle 16">
            <a:extLst>
              <a:ext uri="{FF2B5EF4-FFF2-40B4-BE49-F238E27FC236}">
                <a16:creationId xmlns:a16="http://schemas.microsoft.com/office/drawing/2014/main" id="{9433AD7C-0A7D-902B-88D4-D301FDE728EC}"/>
              </a:ext>
            </a:extLst>
          </p:cNvPr>
          <p:cNvSpPr/>
          <p:nvPr/>
        </p:nvSpPr>
        <p:spPr bwMode="auto">
          <a:xfrm>
            <a:off x="1627188" y="1827213"/>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cxnSp>
        <p:nvCxnSpPr>
          <p:cNvPr id="31758" name="Straight Connector 14">
            <a:extLst>
              <a:ext uri="{FF2B5EF4-FFF2-40B4-BE49-F238E27FC236}">
                <a16:creationId xmlns:a16="http://schemas.microsoft.com/office/drawing/2014/main" id="{A0D7D308-F24E-199E-8BA9-295F3E873CFA}"/>
              </a:ext>
            </a:extLst>
          </p:cNvPr>
          <p:cNvCxnSpPr>
            <a:cxnSpLocks noChangeShapeType="1"/>
          </p:cNvCxnSpPr>
          <p:nvPr/>
        </p:nvCxnSpPr>
        <p:spPr bwMode="auto">
          <a:xfrm>
            <a:off x="1627188" y="2346325"/>
            <a:ext cx="182880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1759" name="Straight Connector 21">
            <a:extLst>
              <a:ext uri="{FF2B5EF4-FFF2-40B4-BE49-F238E27FC236}">
                <a16:creationId xmlns:a16="http://schemas.microsoft.com/office/drawing/2014/main" id="{594BCFB4-E406-1CD4-121B-1F8B0BDF9F2D}"/>
              </a:ext>
            </a:extLst>
          </p:cNvPr>
          <p:cNvCxnSpPr>
            <a:cxnSpLocks noChangeShapeType="1"/>
          </p:cNvCxnSpPr>
          <p:nvPr/>
        </p:nvCxnSpPr>
        <p:spPr bwMode="auto">
          <a:xfrm>
            <a:off x="1627188" y="3073400"/>
            <a:ext cx="182880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31760" name="Freeform 15">
            <a:extLst>
              <a:ext uri="{FF2B5EF4-FFF2-40B4-BE49-F238E27FC236}">
                <a16:creationId xmlns:a16="http://schemas.microsoft.com/office/drawing/2014/main" id="{696917BB-F78F-6030-F5BE-98A2BA910D3F}"/>
              </a:ext>
            </a:extLst>
          </p:cNvPr>
          <p:cNvSpPr>
            <a:spLocks/>
          </p:cNvSpPr>
          <p:nvPr/>
        </p:nvSpPr>
        <p:spPr bwMode="auto">
          <a:xfrm>
            <a:off x="1644650" y="2346325"/>
            <a:ext cx="1785938" cy="730250"/>
          </a:xfrm>
          <a:custGeom>
            <a:avLst/>
            <a:gdLst>
              <a:gd name="T0" fmla="*/ 0 w 1786270"/>
              <a:gd name="T1" fmla="*/ 730842 h 730102"/>
              <a:gd name="T2" fmla="*/ 623197 w 1786270"/>
              <a:gd name="T3" fmla="*/ 468308 h 730102"/>
              <a:gd name="T4" fmla="*/ 1444683 w 1786270"/>
              <a:gd name="T5" fmla="*/ 290918 h 730102"/>
              <a:gd name="T6" fmla="*/ 1784610 w 1786270"/>
              <a:gd name="T7" fmla="*/ 0 h 730102"/>
              <a:gd name="T8" fmla="*/ 1784610 w 1786270"/>
              <a:gd name="T9" fmla="*/ 0 h 730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6270" h="730102">
                <a:moveTo>
                  <a:pt x="0" y="730102"/>
                </a:moveTo>
                <a:cubicBezTo>
                  <a:pt x="191386" y="635590"/>
                  <a:pt x="382772" y="541079"/>
                  <a:pt x="623777" y="467833"/>
                </a:cubicBezTo>
                <a:cubicBezTo>
                  <a:pt x="864782" y="394587"/>
                  <a:pt x="1252279" y="368595"/>
                  <a:pt x="1446028" y="290623"/>
                </a:cubicBezTo>
                <a:cubicBezTo>
                  <a:pt x="1639777" y="212651"/>
                  <a:pt x="1786270" y="0"/>
                  <a:pt x="1786270" y="0"/>
                </a:cubicBezTo>
              </a:path>
            </a:pathLst>
          </a:custGeom>
          <a:noFill/>
          <a:ln w="317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1" name="TextBox 2">
            <a:extLst>
              <a:ext uri="{FF2B5EF4-FFF2-40B4-BE49-F238E27FC236}">
                <a16:creationId xmlns:a16="http://schemas.microsoft.com/office/drawing/2014/main" id="{E52B7A41-70F3-BAFB-DA5D-B64D37EFAAC4}"/>
              </a:ext>
            </a:extLst>
          </p:cNvPr>
          <p:cNvSpPr txBox="1">
            <a:spLocks noChangeArrowheads="1"/>
          </p:cNvSpPr>
          <p:nvPr/>
        </p:nvSpPr>
        <p:spPr bwMode="auto">
          <a:xfrm>
            <a:off x="9258300" y="1963738"/>
            <a:ext cx="357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a:t>
            </a:r>
          </a:p>
        </p:txBody>
      </p:sp>
      <p:sp>
        <p:nvSpPr>
          <p:cNvPr id="31762" name="TextBox 11">
            <a:extLst>
              <a:ext uri="{FF2B5EF4-FFF2-40B4-BE49-F238E27FC236}">
                <a16:creationId xmlns:a16="http://schemas.microsoft.com/office/drawing/2014/main" id="{A57049C8-9D6E-0888-18CA-C197FF2B742A}"/>
              </a:ext>
            </a:extLst>
          </p:cNvPr>
          <p:cNvSpPr txBox="1">
            <a:spLocks noChangeArrowheads="1"/>
          </p:cNvSpPr>
          <p:nvPr/>
        </p:nvSpPr>
        <p:spPr bwMode="auto">
          <a:xfrm>
            <a:off x="8382000" y="2924175"/>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a:t>
            </a:r>
          </a:p>
        </p:txBody>
      </p:sp>
      <p:graphicFrame>
        <p:nvGraphicFramePr>
          <p:cNvPr id="31763" name="Object 1">
            <a:extLst>
              <a:ext uri="{FF2B5EF4-FFF2-40B4-BE49-F238E27FC236}">
                <a16:creationId xmlns:a16="http://schemas.microsoft.com/office/drawing/2014/main" id="{C8952787-5988-5022-59FA-DA008D0CF92F}"/>
              </a:ext>
            </a:extLst>
          </p:cNvPr>
          <p:cNvGraphicFramePr>
            <a:graphicFrameLocks noChangeAspect="1"/>
          </p:cNvGraphicFramePr>
          <p:nvPr/>
        </p:nvGraphicFramePr>
        <p:xfrm>
          <a:off x="1198563" y="2924175"/>
          <a:ext cx="263525" cy="363538"/>
        </p:xfrm>
        <a:graphic>
          <a:graphicData uri="http://schemas.openxmlformats.org/presentationml/2006/ole">
            <mc:AlternateContent xmlns:mc="http://schemas.openxmlformats.org/markup-compatibility/2006">
              <mc:Choice xmlns:v="urn:schemas-microsoft-com:vml" Requires="v">
                <p:oleObj name="Equation" r:id="rId2" imgW="165028" imgH="228501" progId="Equation.3">
                  <p:embed/>
                </p:oleObj>
              </mc:Choice>
              <mc:Fallback>
                <p:oleObj name="Equation" r:id="rId2" imgW="165028" imgH="228501" progId="Equation.3">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563" y="2924175"/>
                        <a:ext cx="26352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64" name="Object 1">
            <a:extLst>
              <a:ext uri="{FF2B5EF4-FFF2-40B4-BE49-F238E27FC236}">
                <a16:creationId xmlns:a16="http://schemas.microsoft.com/office/drawing/2014/main" id="{4B0F4723-05EE-8D0B-F117-C16CF2CA50F8}"/>
              </a:ext>
            </a:extLst>
          </p:cNvPr>
          <p:cNvGraphicFramePr>
            <a:graphicFrameLocks noChangeAspect="1"/>
          </p:cNvGraphicFramePr>
          <p:nvPr/>
        </p:nvGraphicFramePr>
        <p:xfrm>
          <a:off x="1196975" y="2154238"/>
          <a:ext cx="304800" cy="384175"/>
        </p:xfrm>
        <a:graphic>
          <a:graphicData uri="http://schemas.openxmlformats.org/presentationml/2006/ole">
            <mc:AlternateContent xmlns:mc="http://schemas.openxmlformats.org/markup-compatibility/2006">
              <mc:Choice xmlns:v="urn:schemas-microsoft-com:vml" Requires="v">
                <p:oleObj name="Equation" r:id="rId4" imgW="190417" imgH="241195" progId="Equation.3">
                  <p:embed/>
                </p:oleObj>
              </mc:Choice>
              <mc:Fallback>
                <p:oleObj name="Equation" r:id="rId4" imgW="190417" imgH="241195"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6975" y="2154238"/>
                        <a:ext cx="3048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65" name="Object 1">
            <a:extLst>
              <a:ext uri="{FF2B5EF4-FFF2-40B4-BE49-F238E27FC236}">
                <a16:creationId xmlns:a16="http://schemas.microsoft.com/office/drawing/2014/main" id="{AC72FFC2-F927-513E-070A-99BEE3125682}"/>
              </a:ext>
            </a:extLst>
          </p:cNvPr>
          <p:cNvGraphicFramePr>
            <a:graphicFrameLocks noChangeAspect="1"/>
          </p:cNvGraphicFramePr>
          <p:nvPr/>
        </p:nvGraphicFramePr>
        <p:xfrm>
          <a:off x="10067925" y="2433638"/>
          <a:ext cx="323850" cy="1230312"/>
        </p:xfrm>
        <a:graphic>
          <a:graphicData uri="http://schemas.openxmlformats.org/presentationml/2006/ole">
            <mc:AlternateContent xmlns:mc="http://schemas.openxmlformats.org/markup-compatibility/2006">
              <mc:Choice xmlns:v="urn:schemas-microsoft-com:vml" Requires="v">
                <p:oleObj name="Equation" r:id="rId6" imgW="368300" imgH="1409700" progId="Equation.3">
                  <p:embed/>
                </p:oleObj>
              </mc:Choice>
              <mc:Fallback>
                <p:oleObj name="Equation" r:id="rId6" imgW="368300" imgH="14097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7925" y="2433638"/>
                        <a:ext cx="323850"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66" name="Object 1">
            <a:extLst>
              <a:ext uri="{FF2B5EF4-FFF2-40B4-BE49-F238E27FC236}">
                <a16:creationId xmlns:a16="http://schemas.microsoft.com/office/drawing/2014/main" id="{12D89E2C-4841-E202-B7A8-70F260CEDF1B}"/>
              </a:ext>
            </a:extLst>
          </p:cNvPr>
          <p:cNvGraphicFramePr>
            <a:graphicFrameLocks noChangeAspect="1"/>
          </p:cNvGraphicFramePr>
          <p:nvPr/>
        </p:nvGraphicFramePr>
        <p:xfrm>
          <a:off x="10564813" y="1806575"/>
          <a:ext cx="333375" cy="1243013"/>
        </p:xfrm>
        <a:graphic>
          <a:graphicData uri="http://schemas.openxmlformats.org/presentationml/2006/ole">
            <mc:AlternateContent xmlns:mc="http://schemas.openxmlformats.org/markup-compatibility/2006">
              <mc:Choice xmlns:v="urn:schemas-microsoft-com:vml" Requires="v">
                <p:oleObj name="Equation" r:id="rId8" imgW="381000" imgH="1422400" progId="Equation.3">
                  <p:embed/>
                </p:oleObj>
              </mc:Choice>
              <mc:Fallback>
                <p:oleObj name="Equation" r:id="rId8" imgW="381000" imgH="1422400" progId="Equation.3">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64813" y="1806575"/>
                        <a:ext cx="3333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31767" name="Straight Arrow Connector 20">
            <a:extLst>
              <a:ext uri="{FF2B5EF4-FFF2-40B4-BE49-F238E27FC236}">
                <a16:creationId xmlns:a16="http://schemas.microsoft.com/office/drawing/2014/main" id="{F2063F5B-E2F2-02C1-7547-1DBC980C0265}"/>
              </a:ext>
            </a:extLst>
          </p:cNvPr>
          <p:cNvCxnSpPr>
            <a:cxnSpLocks noChangeShapeType="1"/>
          </p:cNvCxnSpPr>
          <p:nvPr/>
        </p:nvCxnSpPr>
        <p:spPr bwMode="auto">
          <a:xfrm flipV="1">
            <a:off x="8561388" y="2994025"/>
            <a:ext cx="1444625" cy="160338"/>
          </a:xfrm>
          <a:prstGeom prst="straightConnector1">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768" name="Straight Arrow Connector 27">
            <a:extLst>
              <a:ext uri="{FF2B5EF4-FFF2-40B4-BE49-F238E27FC236}">
                <a16:creationId xmlns:a16="http://schemas.microsoft.com/office/drawing/2014/main" id="{B6B64E51-D577-248D-827F-35D4D5AE6F71}"/>
              </a:ext>
            </a:extLst>
          </p:cNvPr>
          <p:cNvCxnSpPr>
            <a:cxnSpLocks noChangeShapeType="1"/>
          </p:cNvCxnSpPr>
          <p:nvPr/>
        </p:nvCxnSpPr>
        <p:spPr bwMode="auto">
          <a:xfrm>
            <a:off x="9447213" y="2193925"/>
            <a:ext cx="1117600" cy="209550"/>
          </a:xfrm>
          <a:prstGeom prst="straightConnector1">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769" name="Straight Arrow Connector 29">
            <a:extLst>
              <a:ext uri="{FF2B5EF4-FFF2-40B4-BE49-F238E27FC236}">
                <a16:creationId xmlns:a16="http://schemas.microsoft.com/office/drawing/2014/main" id="{D872D704-E51A-D4A0-03FF-786EFE605240}"/>
              </a:ext>
            </a:extLst>
          </p:cNvPr>
          <p:cNvCxnSpPr>
            <a:cxnSpLocks noChangeShapeType="1"/>
          </p:cNvCxnSpPr>
          <p:nvPr/>
        </p:nvCxnSpPr>
        <p:spPr bwMode="auto">
          <a:xfrm flipH="1">
            <a:off x="6202363" y="2225675"/>
            <a:ext cx="3233737"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770" name="Straight Arrow Connector 33">
            <a:extLst>
              <a:ext uri="{FF2B5EF4-FFF2-40B4-BE49-F238E27FC236}">
                <a16:creationId xmlns:a16="http://schemas.microsoft.com/office/drawing/2014/main" id="{3B841435-B860-FFF0-467C-5720F5B4D993}"/>
              </a:ext>
            </a:extLst>
          </p:cNvPr>
          <p:cNvCxnSpPr>
            <a:cxnSpLocks noChangeShapeType="1"/>
          </p:cNvCxnSpPr>
          <p:nvPr/>
        </p:nvCxnSpPr>
        <p:spPr bwMode="auto">
          <a:xfrm flipH="1">
            <a:off x="6213475" y="3154363"/>
            <a:ext cx="2347913"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graphicFrame>
        <p:nvGraphicFramePr>
          <p:cNvPr id="31771" name="Object 1">
            <a:extLst>
              <a:ext uri="{FF2B5EF4-FFF2-40B4-BE49-F238E27FC236}">
                <a16:creationId xmlns:a16="http://schemas.microsoft.com/office/drawing/2014/main" id="{7A4C7676-5CC1-331A-27B2-B862E5FAD289}"/>
              </a:ext>
            </a:extLst>
          </p:cNvPr>
          <p:cNvGraphicFramePr>
            <a:graphicFrameLocks noChangeAspect="1"/>
          </p:cNvGraphicFramePr>
          <p:nvPr/>
        </p:nvGraphicFramePr>
        <p:xfrm>
          <a:off x="10067925" y="4757738"/>
          <a:ext cx="323850" cy="1231900"/>
        </p:xfrm>
        <a:graphic>
          <a:graphicData uri="http://schemas.openxmlformats.org/presentationml/2006/ole">
            <mc:AlternateContent xmlns:mc="http://schemas.openxmlformats.org/markup-compatibility/2006">
              <mc:Choice xmlns:v="urn:schemas-microsoft-com:vml" Requires="v">
                <p:oleObj name="Equation" r:id="rId10" imgW="368300" imgH="1409700" progId="Equation.3">
                  <p:embed/>
                </p:oleObj>
              </mc:Choice>
              <mc:Fallback>
                <p:oleObj name="Equation" r:id="rId10" imgW="368300" imgH="1409700" progId="Equation.3">
                  <p:embed/>
                  <p:pic>
                    <p:nvPicPr>
                      <p:cNvPr id="0" name="Object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7925" y="4757738"/>
                        <a:ext cx="3238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772" name="Object 1">
            <a:extLst>
              <a:ext uri="{FF2B5EF4-FFF2-40B4-BE49-F238E27FC236}">
                <a16:creationId xmlns:a16="http://schemas.microsoft.com/office/drawing/2014/main" id="{9F24427B-E6D5-4E8E-C38A-6962695AB328}"/>
              </a:ext>
            </a:extLst>
          </p:cNvPr>
          <p:cNvGraphicFramePr>
            <a:graphicFrameLocks noChangeAspect="1"/>
          </p:cNvGraphicFramePr>
          <p:nvPr/>
        </p:nvGraphicFramePr>
        <p:xfrm>
          <a:off x="10564813" y="4100513"/>
          <a:ext cx="333375" cy="1243012"/>
        </p:xfrm>
        <a:graphic>
          <a:graphicData uri="http://schemas.openxmlformats.org/presentationml/2006/ole">
            <mc:AlternateContent xmlns:mc="http://schemas.openxmlformats.org/markup-compatibility/2006">
              <mc:Choice xmlns:v="urn:schemas-microsoft-com:vml" Requires="v">
                <p:oleObj name="Equation" r:id="rId12" imgW="381000" imgH="1422400" progId="Equation.3">
                  <p:embed/>
                </p:oleObj>
              </mc:Choice>
              <mc:Fallback>
                <p:oleObj name="Equation" r:id="rId12" imgW="381000" imgH="1422400" progId="Equation.3">
                  <p:embed/>
                  <p:pic>
                    <p:nvPicPr>
                      <p:cNvPr id="0" name="Object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564813" y="4100513"/>
                        <a:ext cx="333375"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0" name="Rectangle 39">
            <a:extLst>
              <a:ext uri="{FF2B5EF4-FFF2-40B4-BE49-F238E27FC236}">
                <a16:creationId xmlns:a16="http://schemas.microsoft.com/office/drawing/2014/main" id="{61929A8E-D6B3-B404-094F-EC604088843F}"/>
              </a:ext>
            </a:extLst>
          </p:cNvPr>
          <p:cNvSpPr/>
          <p:nvPr/>
        </p:nvSpPr>
        <p:spPr bwMode="auto">
          <a:xfrm>
            <a:off x="8094663" y="4132263"/>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31774" name="Freeform 40">
            <a:extLst>
              <a:ext uri="{FF2B5EF4-FFF2-40B4-BE49-F238E27FC236}">
                <a16:creationId xmlns:a16="http://schemas.microsoft.com/office/drawing/2014/main" id="{746C9D6F-B05B-64D5-4E4D-B138351B08D7}"/>
              </a:ext>
            </a:extLst>
          </p:cNvPr>
          <p:cNvSpPr>
            <a:spLocks/>
          </p:cNvSpPr>
          <p:nvPr/>
        </p:nvSpPr>
        <p:spPr bwMode="auto">
          <a:xfrm>
            <a:off x="8591550" y="4530725"/>
            <a:ext cx="884238" cy="936625"/>
          </a:xfrm>
          <a:custGeom>
            <a:avLst/>
            <a:gdLst>
              <a:gd name="T0" fmla="*/ 0 w 884830"/>
              <a:gd name="T1" fmla="*/ 940475 h 935665"/>
              <a:gd name="T2" fmla="*/ 162488 w 884830"/>
              <a:gd name="T3" fmla="*/ 441738 h 935665"/>
              <a:gd name="T4" fmla="*/ 819505 w 884830"/>
              <a:gd name="T5" fmla="*/ 256494 h 935665"/>
              <a:gd name="T6" fmla="*/ 854829 w 884830"/>
              <a:gd name="T7" fmla="*/ 0 h 935665"/>
              <a:gd name="T8" fmla="*/ 854829 w 884830"/>
              <a:gd name="T9" fmla="*/ 0 h 9356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4830" h="935665">
                <a:moveTo>
                  <a:pt x="0" y="935665"/>
                </a:moveTo>
                <a:cubicBezTo>
                  <a:pt x="12995" y="744279"/>
                  <a:pt x="25991" y="552893"/>
                  <a:pt x="163033" y="439479"/>
                </a:cubicBezTo>
                <a:cubicBezTo>
                  <a:pt x="300075" y="326065"/>
                  <a:pt x="706475" y="328428"/>
                  <a:pt x="822252" y="255182"/>
                </a:cubicBezTo>
                <a:cubicBezTo>
                  <a:pt x="938029" y="181936"/>
                  <a:pt x="857694" y="0"/>
                  <a:pt x="857694" y="0"/>
                </a:cubicBezTo>
              </a:path>
            </a:pathLst>
          </a:custGeom>
          <a:noFill/>
          <a:ln w="28575" cap="flat" cmpd="sng" algn="ctr">
            <a:solidFill>
              <a:srgbClr val="00B05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75" name="TextBox 41">
            <a:extLst>
              <a:ext uri="{FF2B5EF4-FFF2-40B4-BE49-F238E27FC236}">
                <a16:creationId xmlns:a16="http://schemas.microsoft.com/office/drawing/2014/main" id="{C503364A-96FD-3CC9-2A39-6409C5508D81}"/>
              </a:ext>
            </a:extLst>
          </p:cNvPr>
          <p:cNvSpPr txBox="1">
            <a:spLocks noChangeArrowheads="1"/>
          </p:cNvSpPr>
          <p:nvPr/>
        </p:nvSpPr>
        <p:spPr bwMode="auto">
          <a:xfrm>
            <a:off x="9285288" y="4268788"/>
            <a:ext cx="358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a:t>
            </a:r>
          </a:p>
        </p:txBody>
      </p:sp>
      <p:sp>
        <p:nvSpPr>
          <p:cNvPr id="31776" name="TextBox 42">
            <a:extLst>
              <a:ext uri="{FF2B5EF4-FFF2-40B4-BE49-F238E27FC236}">
                <a16:creationId xmlns:a16="http://schemas.microsoft.com/office/drawing/2014/main" id="{C818023F-7E88-EA2A-D6E2-13575F0F0BC1}"/>
              </a:ext>
            </a:extLst>
          </p:cNvPr>
          <p:cNvSpPr txBox="1">
            <a:spLocks noChangeArrowheads="1"/>
          </p:cNvSpPr>
          <p:nvPr/>
        </p:nvSpPr>
        <p:spPr bwMode="auto">
          <a:xfrm>
            <a:off x="8410575" y="5229225"/>
            <a:ext cx="357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a:t>
            </a:r>
          </a:p>
        </p:txBody>
      </p:sp>
      <p:cxnSp>
        <p:nvCxnSpPr>
          <p:cNvPr id="31777" name="Straight Arrow Connector 43">
            <a:extLst>
              <a:ext uri="{FF2B5EF4-FFF2-40B4-BE49-F238E27FC236}">
                <a16:creationId xmlns:a16="http://schemas.microsoft.com/office/drawing/2014/main" id="{4E92E7FC-1FD5-D7CF-4285-339D4C256133}"/>
              </a:ext>
            </a:extLst>
          </p:cNvPr>
          <p:cNvCxnSpPr>
            <a:cxnSpLocks noChangeShapeType="1"/>
          </p:cNvCxnSpPr>
          <p:nvPr/>
        </p:nvCxnSpPr>
        <p:spPr bwMode="auto">
          <a:xfrm flipV="1">
            <a:off x="8588375" y="5300663"/>
            <a:ext cx="1446213" cy="160337"/>
          </a:xfrm>
          <a:prstGeom prst="straightConnector1">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1778" name="Straight Arrow Connector 44">
            <a:extLst>
              <a:ext uri="{FF2B5EF4-FFF2-40B4-BE49-F238E27FC236}">
                <a16:creationId xmlns:a16="http://schemas.microsoft.com/office/drawing/2014/main" id="{A59F4CC0-4157-982C-6D39-4AF5FF4E44CC}"/>
              </a:ext>
            </a:extLst>
          </p:cNvPr>
          <p:cNvCxnSpPr>
            <a:cxnSpLocks noChangeShapeType="1"/>
          </p:cNvCxnSpPr>
          <p:nvPr/>
        </p:nvCxnSpPr>
        <p:spPr bwMode="auto">
          <a:xfrm>
            <a:off x="9447213" y="4491038"/>
            <a:ext cx="1117600" cy="209550"/>
          </a:xfrm>
          <a:prstGeom prst="straightConnector1">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aphicFrame>
        <p:nvGraphicFramePr>
          <p:cNvPr id="31779" name="Object 1">
            <a:extLst>
              <a:ext uri="{FF2B5EF4-FFF2-40B4-BE49-F238E27FC236}">
                <a16:creationId xmlns:a16="http://schemas.microsoft.com/office/drawing/2014/main" id="{7603EA13-DECB-0020-350B-622E071BFFAE}"/>
              </a:ext>
            </a:extLst>
          </p:cNvPr>
          <p:cNvGraphicFramePr>
            <a:graphicFrameLocks noChangeAspect="1"/>
          </p:cNvGraphicFramePr>
          <p:nvPr/>
        </p:nvGraphicFramePr>
        <p:xfrm>
          <a:off x="742950" y="1619250"/>
          <a:ext cx="711200" cy="363538"/>
        </p:xfrm>
        <a:graphic>
          <a:graphicData uri="http://schemas.openxmlformats.org/presentationml/2006/ole">
            <mc:AlternateContent xmlns:mc="http://schemas.openxmlformats.org/markup-compatibility/2006">
              <mc:Choice xmlns:v="urn:schemas-microsoft-com:vml" Requires="v">
                <p:oleObj name="Equation" r:id="rId14" imgW="444307" imgH="228501" progId="Equation.3">
                  <p:embed/>
                </p:oleObj>
              </mc:Choice>
              <mc:Fallback>
                <p:oleObj name="Equation" r:id="rId14" imgW="444307" imgH="228501" progId="Equation.3">
                  <p:embed/>
                  <p:pic>
                    <p:nvPicPr>
                      <p:cNvPr id="0" name="Object 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2950" y="1619250"/>
                        <a:ext cx="7112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8" name="Rectangle 57">
            <a:extLst>
              <a:ext uri="{FF2B5EF4-FFF2-40B4-BE49-F238E27FC236}">
                <a16:creationId xmlns:a16="http://schemas.microsoft.com/office/drawing/2014/main" id="{09D88C6F-C0C7-AB37-39B6-50F07BD1E7A2}"/>
              </a:ext>
            </a:extLst>
          </p:cNvPr>
          <p:cNvSpPr/>
          <p:nvPr/>
        </p:nvSpPr>
        <p:spPr bwMode="auto">
          <a:xfrm>
            <a:off x="1957388" y="3762375"/>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59" name="Rectangle 58">
            <a:extLst>
              <a:ext uri="{FF2B5EF4-FFF2-40B4-BE49-F238E27FC236}">
                <a16:creationId xmlns:a16="http://schemas.microsoft.com/office/drawing/2014/main" id="{E16A5295-358F-D8AE-B9DC-2BB1C48491A2}"/>
              </a:ext>
            </a:extLst>
          </p:cNvPr>
          <p:cNvSpPr/>
          <p:nvPr/>
        </p:nvSpPr>
        <p:spPr bwMode="auto">
          <a:xfrm>
            <a:off x="1760538" y="3997325"/>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60" name="Rectangle 59">
            <a:extLst>
              <a:ext uri="{FF2B5EF4-FFF2-40B4-BE49-F238E27FC236}">
                <a16:creationId xmlns:a16="http://schemas.microsoft.com/office/drawing/2014/main" id="{4A67D8D0-F528-35EC-B10D-859EE832733D}"/>
              </a:ext>
            </a:extLst>
          </p:cNvPr>
          <p:cNvSpPr/>
          <p:nvPr/>
        </p:nvSpPr>
        <p:spPr bwMode="auto">
          <a:xfrm>
            <a:off x="1641475" y="4102100"/>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sp>
        <p:nvSpPr>
          <p:cNvPr id="61" name="Rectangle 60">
            <a:extLst>
              <a:ext uri="{FF2B5EF4-FFF2-40B4-BE49-F238E27FC236}">
                <a16:creationId xmlns:a16="http://schemas.microsoft.com/office/drawing/2014/main" id="{47BBBC29-43E5-1C60-85CF-A5B6F359A42B}"/>
              </a:ext>
            </a:extLst>
          </p:cNvPr>
          <p:cNvSpPr/>
          <p:nvPr/>
        </p:nvSpPr>
        <p:spPr bwMode="auto">
          <a:xfrm>
            <a:off x="1524000" y="4205288"/>
            <a:ext cx="1828800" cy="1828800"/>
          </a:xfrm>
          <a:prstGeom prst="rect">
            <a:avLst/>
          </a:prstGeom>
          <a:solidFill>
            <a:schemeClr val="bg1"/>
          </a:solidFill>
          <a:ln w="38100">
            <a:solidFill>
              <a:srgbClr val="002060"/>
            </a:solid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400" dirty="0">
                <a:solidFill>
                  <a:schemeClr val="bg1"/>
                </a:solidFill>
              </a:rPr>
              <a:t>Inverse </a:t>
            </a:r>
          </a:p>
          <a:p>
            <a:pPr algn="ctr">
              <a:defRPr/>
            </a:pPr>
            <a:r>
              <a:rPr lang="en-US" sz="1400" dirty="0">
                <a:solidFill>
                  <a:schemeClr val="bg1"/>
                </a:solidFill>
              </a:rPr>
              <a:t>Kinematics </a:t>
            </a:r>
          </a:p>
        </p:txBody>
      </p:sp>
      <p:cxnSp>
        <p:nvCxnSpPr>
          <p:cNvPr id="31784" name="Straight Connector 61">
            <a:extLst>
              <a:ext uri="{FF2B5EF4-FFF2-40B4-BE49-F238E27FC236}">
                <a16:creationId xmlns:a16="http://schemas.microsoft.com/office/drawing/2014/main" id="{819BBB64-53B2-F434-30E3-A0D94FD1373B}"/>
              </a:ext>
            </a:extLst>
          </p:cNvPr>
          <p:cNvCxnSpPr>
            <a:cxnSpLocks noChangeShapeType="1"/>
          </p:cNvCxnSpPr>
          <p:nvPr/>
        </p:nvCxnSpPr>
        <p:spPr bwMode="auto">
          <a:xfrm>
            <a:off x="1524000" y="4724400"/>
            <a:ext cx="182880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1785" name="Straight Connector 62">
            <a:extLst>
              <a:ext uri="{FF2B5EF4-FFF2-40B4-BE49-F238E27FC236}">
                <a16:creationId xmlns:a16="http://schemas.microsoft.com/office/drawing/2014/main" id="{A9A35522-08DC-9D8B-1847-17593FC4F13D}"/>
              </a:ext>
            </a:extLst>
          </p:cNvPr>
          <p:cNvCxnSpPr>
            <a:cxnSpLocks noChangeShapeType="1"/>
          </p:cNvCxnSpPr>
          <p:nvPr/>
        </p:nvCxnSpPr>
        <p:spPr bwMode="auto">
          <a:xfrm>
            <a:off x="1524000" y="5451475"/>
            <a:ext cx="1828800" cy="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31786" name="Freeform 63">
            <a:extLst>
              <a:ext uri="{FF2B5EF4-FFF2-40B4-BE49-F238E27FC236}">
                <a16:creationId xmlns:a16="http://schemas.microsoft.com/office/drawing/2014/main" id="{A3A92637-F111-4831-DAC1-8BF9C5D88CE8}"/>
              </a:ext>
            </a:extLst>
          </p:cNvPr>
          <p:cNvSpPr>
            <a:spLocks/>
          </p:cNvSpPr>
          <p:nvPr/>
        </p:nvSpPr>
        <p:spPr bwMode="auto">
          <a:xfrm>
            <a:off x="1541463" y="4724400"/>
            <a:ext cx="1785937" cy="730250"/>
          </a:xfrm>
          <a:custGeom>
            <a:avLst/>
            <a:gdLst>
              <a:gd name="T0" fmla="*/ 0 w 1786270"/>
              <a:gd name="T1" fmla="*/ 730842 h 730102"/>
              <a:gd name="T2" fmla="*/ 623197 w 1786270"/>
              <a:gd name="T3" fmla="*/ 468308 h 730102"/>
              <a:gd name="T4" fmla="*/ 1444681 w 1786270"/>
              <a:gd name="T5" fmla="*/ 290918 h 730102"/>
              <a:gd name="T6" fmla="*/ 1784605 w 1786270"/>
              <a:gd name="T7" fmla="*/ 0 h 730102"/>
              <a:gd name="T8" fmla="*/ 1784605 w 1786270"/>
              <a:gd name="T9" fmla="*/ 0 h 7301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6270" h="730102">
                <a:moveTo>
                  <a:pt x="0" y="730102"/>
                </a:moveTo>
                <a:cubicBezTo>
                  <a:pt x="191386" y="635590"/>
                  <a:pt x="382772" y="541079"/>
                  <a:pt x="623777" y="467833"/>
                </a:cubicBezTo>
                <a:cubicBezTo>
                  <a:pt x="864782" y="394587"/>
                  <a:pt x="1252279" y="368595"/>
                  <a:pt x="1446028" y="290623"/>
                </a:cubicBezTo>
                <a:cubicBezTo>
                  <a:pt x="1639777" y="212651"/>
                  <a:pt x="1786270" y="0"/>
                  <a:pt x="1786270" y="0"/>
                </a:cubicBezTo>
              </a:path>
            </a:pathLst>
          </a:custGeom>
          <a:noFill/>
          <a:ln w="31750" cap="flat" cmpd="sng" algn="ctr">
            <a:solidFill>
              <a:srgbClr val="00B0F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graphicFrame>
        <p:nvGraphicFramePr>
          <p:cNvPr id="31787" name="Object 1">
            <a:extLst>
              <a:ext uri="{FF2B5EF4-FFF2-40B4-BE49-F238E27FC236}">
                <a16:creationId xmlns:a16="http://schemas.microsoft.com/office/drawing/2014/main" id="{581F6112-01C8-2BF5-907B-4733359F5579}"/>
              </a:ext>
            </a:extLst>
          </p:cNvPr>
          <p:cNvGraphicFramePr>
            <a:graphicFrameLocks noChangeAspect="1"/>
          </p:cNvGraphicFramePr>
          <p:nvPr/>
        </p:nvGraphicFramePr>
        <p:xfrm>
          <a:off x="1095375" y="5302250"/>
          <a:ext cx="263525" cy="363538"/>
        </p:xfrm>
        <a:graphic>
          <a:graphicData uri="http://schemas.openxmlformats.org/presentationml/2006/ole">
            <mc:AlternateContent xmlns:mc="http://schemas.openxmlformats.org/markup-compatibility/2006">
              <mc:Choice xmlns:v="urn:schemas-microsoft-com:vml" Requires="v">
                <p:oleObj name="Equation" r:id="rId16" imgW="165028" imgH="228501" progId="Equation.3">
                  <p:embed/>
                </p:oleObj>
              </mc:Choice>
              <mc:Fallback>
                <p:oleObj name="Equation" r:id="rId16" imgW="165028" imgH="228501" progId="Equation.3">
                  <p:embed/>
                  <p:pic>
                    <p:nvPicPr>
                      <p:cNvPr id="0" name="Object 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95375" y="5302250"/>
                        <a:ext cx="26352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88" name="Object 1">
            <a:extLst>
              <a:ext uri="{FF2B5EF4-FFF2-40B4-BE49-F238E27FC236}">
                <a16:creationId xmlns:a16="http://schemas.microsoft.com/office/drawing/2014/main" id="{8F5BAA9E-931B-024C-CDCF-E354E422F6F8}"/>
              </a:ext>
            </a:extLst>
          </p:cNvPr>
          <p:cNvGraphicFramePr>
            <a:graphicFrameLocks noChangeAspect="1"/>
          </p:cNvGraphicFramePr>
          <p:nvPr/>
        </p:nvGraphicFramePr>
        <p:xfrm>
          <a:off x="1095375" y="4532313"/>
          <a:ext cx="304800" cy="384175"/>
        </p:xfrm>
        <a:graphic>
          <a:graphicData uri="http://schemas.openxmlformats.org/presentationml/2006/ole">
            <mc:AlternateContent xmlns:mc="http://schemas.openxmlformats.org/markup-compatibility/2006">
              <mc:Choice xmlns:v="urn:schemas-microsoft-com:vml" Requires="v">
                <p:oleObj name="Equation" r:id="rId18" imgW="190417" imgH="241195" progId="Equation.3">
                  <p:embed/>
                </p:oleObj>
              </mc:Choice>
              <mc:Fallback>
                <p:oleObj name="Equation" r:id="rId18" imgW="190417" imgH="241195" progId="Equation.3">
                  <p:embed/>
                  <p:pic>
                    <p:nvPicPr>
                      <p:cNvPr id="0" name="Object 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95375" y="4532313"/>
                        <a:ext cx="3048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89" name="Object 1">
            <a:extLst>
              <a:ext uri="{FF2B5EF4-FFF2-40B4-BE49-F238E27FC236}">
                <a16:creationId xmlns:a16="http://schemas.microsoft.com/office/drawing/2014/main" id="{012D709A-4330-6D92-0448-9C3FE5C0E912}"/>
              </a:ext>
            </a:extLst>
          </p:cNvPr>
          <p:cNvGraphicFramePr>
            <a:graphicFrameLocks noChangeAspect="1"/>
          </p:cNvGraphicFramePr>
          <p:nvPr/>
        </p:nvGraphicFramePr>
        <p:xfrm>
          <a:off x="746125" y="3863975"/>
          <a:ext cx="711200" cy="363538"/>
        </p:xfrm>
        <a:graphic>
          <a:graphicData uri="http://schemas.openxmlformats.org/presentationml/2006/ole">
            <mc:AlternateContent xmlns:mc="http://schemas.openxmlformats.org/markup-compatibility/2006">
              <mc:Choice xmlns:v="urn:schemas-microsoft-com:vml" Requires="v">
                <p:oleObj name="Equation" r:id="rId20" imgW="444307" imgH="228501" progId="Equation.3">
                  <p:embed/>
                </p:oleObj>
              </mc:Choice>
              <mc:Fallback>
                <p:oleObj name="Equation" r:id="rId20" imgW="444307" imgH="228501" progId="Equation.3">
                  <p:embed/>
                  <p:pic>
                    <p:nvPicPr>
                      <p:cNvPr id="0" name="Object 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46125" y="3863975"/>
                        <a:ext cx="711200"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1790" name="Straight Arrow Connector 11263">
            <a:extLst>
              <a:ext uri="{FF2B5EF4-FFF2-40B4-BE49-F238E27FC236}">
                <a16:creationId xmlns:a16="http://schemas.microsoft.com/office/drawing/2014/main" id="{05B8F297-9226-8948-6552-BB405A1B27C1}"/>
              </a:ext>
            </a:extLst>
          </p:cNvPr>
          <p:cNvCxnSpPr>
            <a:cxnSpLocks noChangeShapeType="1"/>
            <a:endCxn id="31760" idx="3"/>
          </p:cNvCxnSpPr>
          <p:nvPr/>
        </p:nvCxnSpPr>
        <p:spPr bwMode="auto">
          <a:xfrm flipH="1">
            <a:off x="3430588" y="2343150"/>
            <a:ext cx="1706562" cy="31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791" name="Straight Arrow Connector 72">
            <a:extLst>
              <a:ext uri="{FF2B5EF4-FFF2-40B4-BE49-F238E27FC236}">
                <a16:creationId xmlns:a16="http://schemas.microsoft.com/office/drawing/2014/main" id="{73E406BF-00FD-4044-0747-C97BB3EB54E3}"/>
              </a:ext>
            </a:extLst>
          </p:cNvPr>
          <p:cNvCxnSpPr>
            <a:cxnSpLocks noChangeShapeType="1"/>
          </p:cNvCxnSpPr>
          <p:nvPr/>
        </p:nvCxnSpPr>
        <p:spPr bwMode="auto">
          <a:xfrm flipH="1">
            <a:off x="3455988" y="3055938"/>
            <a:ext cx="1706562" cy="31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1792" name="Right Arrow 11267">
            <a:extLst>
              <a:ext uri="{FF2B5EF4-FFF2-40B4-BE49-F238E27FC236}">
                <a16:creationId xmlns:a16="http://schemas.microsoft.com/office/drawing/2014/main" id="{9179A7F0-738C-DC45-13BE-3882B57EF7DA}"/>
              </a:ext>
            </a:extLst>
          </p:cNvPr>
          <p:cNvSpPr>
            <a:spLocks noChangeArrowheads="1"/>
          </p:cNvSpPr>
          <p:nvPr/>
        </p:nvSpPr>
        <p:spPr bwMode="auto">
          <a:xfrm rot="10800000">
            <a:off x="6199188" y="4132263"/>
            <a:ext cx="1462087" cy="1828800"/>
          </a:xfrm>
          <a:prstGeom prst="rightArrow">
            <a:avLst>
              <a:gd name="adj1" fmla="val 67546"/>
              <a:gd name="adj2" fmla="val 43699"/>
            </a:avLst>
          </a:prstGeom>
          <a:solidFill>
            <a:srgbClr val="FFC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cxnSp>
        <p:nvCxnSpPr>
          <p:cNvPr id="31793" name="Straight Arrow Connector 11270">
            <a:extLst>
              <a:ext uri="{FF2B5EF4-FFF2-40B4-BE49-F238E27FC236}">
                <a16:creationId xmlns:a16="http://schemas.microsoft.com/office/drawing/2014/main" id="{DA88FC8A-DC93-8242-5D80-04FA5BE81693}"/>
              </a:ext>
            </a:extLst>
          </p:cNvPr>
          <p:cNvCxnSpPr>
            <a:cxnSpLocks noChangeShapeType="1"/>
          </p:cNvCxnSpPr>
          <p:nvPr/>
        </p:nvCxnSpPr>
        <p:spPr bwMode="auto">
          <a:xfrm flipH="1" flipV="1">
            <a:off x="6997700" y="4665663"/>
            <a:ext cx="1087438"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1794" name="Oval 11272">
            <a:extLst>
              <a:ext uri="{FF2B5EF4-FFF2-40B4-BE49-F238E27FC236}">
                <a16:creationId xmlns:a16="http://schemas.microsoft.com/office/drawing/2014/main" id="{5416C930-A8C6-B051-427C-446D90FEB2C6}"/>
              </a:ext>
            </a:extLst>
          </p:cNvPr>
          <p:cNvSpPr>
            <a:spLocks noChangeArrowheads="1"/>
          </p:cNvSpPr>
          <p:nvPr/>
        </p:nvSpPr>
        <p:spPr bwMode="auto">
          <a:xfrm>
            <a:off x="3260725" y="2444750"/>
            <a:ext cx="92075" cy="87313"/>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795" name="Oval 78">
            <a:extLst>
              <a:ext uri="{FF2B5EF4-FFF2-40B4-BE49-F238E27FC236}">
                <a16:creationId xmlns:a16="http://schemas.microsoft.com/office/drawing/2014/main" id="{A9A810C0-32A7-EA81-069F-6E1820FA69BD}"/>
              </a:ext>
            </a:extLst>
          </p:cNvPr>
          <p:cNvSpPr>
            <a:spLocks noChangeArrowheads="1"/>
          </p:cNvSpPr>
          <p:nvPr/>
        </p:nvSpPr>
        <p:spPr bwMode="auto">
          <a:xfrm>
            <a:off x="3076575" y="2582863"/>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796" name="Oval 79">
            <a:extLst>
              <a:ext uri="{FF2B5EF4-FFF2-40B4-BE49-F238E27FC236}">
                <a16:creationId xmlns:a16="http://schemas.microsoft.com/office/drawing/2014/main" id="{D6F8A9F9-E00C-D320-9B69-D4DBED23CB86}"/>
              </a:ext>
            </a:extLst>
          </p:cNvPr>
          <p:cNvSpPr>
            <a:spLocks noChangeArrowheads="1"/>
          </p:cNvSpPr>
          <p:nvPr/>
        </p:nvSpPr>
        <p:spPr bwMode="auto">
          <a:xfrm>
            <a:off x="2847975" y="2646363"/>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797" name="Oval 80">
            <a:extLst>
              <a:ext uri="{FF2B5EF4-FFF2-40B4-BE49-F238E27FC236}">
                <a16:creationId xmlns:a16="http://schemas.microsoft.com/office/drawing/2014/main" id="{1F73DB29-3030-219D-BFFA-2641F8DAC396}"/>
              </a:ext>
            </a:extLst>
          </p:cNvPr>
          <p:cNvSpPr>
            <a:spLocks noChangeArrowheads="1"/>
          </p:cNvSpPr>
          <p:nvPr/>
        </p:nvSpPr>
        <p:spPr bwMode="auto">
          <a:xfrm>
            <a:off x="2566988" y="2693988"/>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798" name="Oval 81">
            <a:extLst>
              <a:ext uri="{FF2B5EF4-FFF2-40B4-BE49-F238E27FC236}">
                <a16:creationId xmlns:a16="http://schemas.microsoft.com/office/drawing/2014/main" id="{9C0E9F27-D36F-C574-796C-A937B8AB5876}"/>
              </a:ext>
            </a:extLst>
          </p:cNvPr>
          <p:cNvSpPr>
            <a:spLocks noChangeArrowheads="1"/>
          </p:cNvSpPr>
          <p:nvPr/>
        </p:nvSpPr>
        <p:spPr bwMode="auto">
          <a:xfrm>
            <a:off x="2301875" y="2746375"/>
            <a:ext cx="92075" cy="87313"/>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799" name="Oval 82">
            <a:extLst>
              <a:ext uri="{FF2B5EF4-FFF2-40B4-BE49-F238E27FC236}">
                <a16:creationId xmlns:a16="http://schemas.microsoft.com/office/drawing/2014/main" id="{1386CD25-CFE8-74FE-9CE0-9456B08D0B55}"/>
              </a:ext>
            </a:extLst>
          </p:cNvPr>
          <p:cNvSpPr>
            <a:spLocks noChangeArrowheads="1"/>
          </p:cNvSpPr>
          <p:nvPr/>
        </p:nvSpPr>
        <p:spPr bwMode="auto">
          <a:xfrm>
            <a:off x="2065338" y="2822575"/>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00" name="Oval 83">
            <a:extLst>
              <a:ext uri="{FF2B5EF4-FFF2-40B4-BE49-F238E27FC236}">
                <a16:creationId xmlns:a16="http://schemas.microsoft.com/office/drawing/2014/main" id="{453E1FC3-8B6A-11BF-FB5E-6DCBC2C1F1F6}"/>
              </a:ext>
            </a:extLst>
          </p:cNvPr>
          <p:cNvSpPr>
            <a:spLocks noChangeArrowheads="1"/>
          </p:cNvSpPr>
          <p:nvPr/>
        </p:nvSpPr>
        <p:spPr bwMode="auto">
          <a:xfrm>
            <a:off x="1841500" y="2908300"/>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01" name="Oval 84">
            <a:extLst>
              <a:ext uri="{FF2B5EF4-FFF2-40B4-BE49-F238E27FC236}">
                <a16:creationId xmlns:a16="http://schemas.microsoft.com/office/drawing/2014/main" id="{44B72182-DDAA-1C13-1952-CB87851B0710}"/>
              </a:ext>
            </a:extLst>
          </p:cNvPr>
          <p:cNvSpPr>
            <a:spLocks noChangeArrowheads="1"/>
          </p:cNvSpPr>
          <p:nvPr/>
        </p:nvSpPr>
        <p:spPr bwMode="auto">
          <a:xfrm>
            <a:off x="9436100" y="4624388"/>
            <a:ext cx="92075" cy="87312"/>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02" name="Oval 85">
            <a:extLst>
              <a:ext uri="{FF2B5EF4-FFF2-40B4-BE49-F238E27FC236}">
                <a16:creationId xmlns:a16="http://schemas.microsoft.com/office/drawing/2014/main" id="{7CA6E9BE-499E-A09E-F3D5-58DB9D21F30B}"/>
              </a:ext>
            </a:extLst>
          </p:cNvPr>
          <p:cNvSpPr>
            <a:spLocks noChangeArrowheads="1"/>
          </p:cNvSpPr>
          <p:nvPr/>
        </p:nvSpPr>
        <p:spPr bwMode="auto">
          <a:xfrm>
            <a:off x="9339263" y="4759325"/>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03" name="Oval 86">
            <a:extLst>
              <a:ext uri="{FF2B5EF4-FFF2-40B4-BE49-F238E27FC236}">
                <a16:creationId xmlns:a16="http://schemas.microsoft.com/office/drawing/2014/main" id="{A9E79FD8-9E0A-3BF8-0382-53657E5E30EA}"/>
              </a:ext>
            </a:extLst>
          </p:cNvPr>
          <p:cNvSpPr>
            <a:spLocks noChangeArrowheads="1"/>
          </p:cNvSpPr>
          <p:nvPr/>
        </p:nvSpPr>
        <p:spPr bwMode="auto">
          <a:xfrm>
            <a:off x="9128125" y="4813300"/>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04" name="Oval 87">
            <a:extLst>
              <a:ext uri="{FF2B5EF4-FFF2-40B4-BE49-F238E27FC236}">
                <a16:creationId xmlns:a16="http://schemas.microsoft.com/office/drawing/2014/main" id="{728F6E8F-18AE-4252-E90C-EA27261DA01A}"/>
              </a:ext>
            </a:extLst>
          </p:cNvPr>
          <p:cNvSpPr>
            <a:spLocks noChangeArrowheads="1"/>
          </p:cNvSpPr>
          <p:nvPr/>
        </p:nvSpPr>
        <p:spPr bwMode="auto">
          <a:xfrm>
            <a:off x="8907463" y="4854575"/>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05" name="Oval 88">
            <a:extLst>
              <a:ext uri="{FF2B5EF4-FFF2-40B4-BE49-F238E27FC236}">
                <a16:creationId xmlns:a16="http://schemas.microsoft.com/office/drawing/2014/main" id="{50A8584E-1EC3-AF1C-7193-B4ACE93C1DD7}"/>
              </a:ext>
            </a:extLst>
          </p:cNvPr>
          <p:cNvSpPr>
            <a:spLocks noChangeArrowheads="1"/>
          </p:cNvSpPr>
          <p:nvPr/>
        </p:nvSpPr>
        <p:spPr bwMode="auto">
          <a:xfrm>
            <a:off x="8702675" y="4956175"/>
            <a:ext cx="92075" cy="87313"/>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06" name="Oval 89">
            <a:extLst>
              <a:ext uri="{FF2B5EF4-FFF2-40B4-BE49-F238E27FC236}">
                <a16:creationId xmlns:a16="http://schemas.microsoft.com/office/drawing/2014/main" id="{27FDAE8E-1F88-10E0-9CBE-0983E1F925F8}"/>
              </a:ext>
            </a:extLst>
          </p:cNvPr>
          <p:cNvSpPr>
            <a:spLocks noChangeArrowheads="1"/>
          </p:cNvSpPr>
          <p:nvPr/>
        </p:nvSpPr>
        <p:spPr bwMode="auto">
          <a:xfrm>
            <a:off x="8610600" y="5095875"/>
            <a:ext cx="92075" cy="87313"/>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07" name="Oval 90">
            <a:extLst>
              <a:ext uri="{FF2B5EF4-FFF2-40B4-BE49-F238E27FC236}">
                <a16:creationId xmlns:a16="http://schemas.microsoft.com/office/drawing/2014/main" id="{701EA4F3-4747-C0CC-5F41-E0A8E85590FC}"/>
              </a:ext>
            </a:extLst>
          </p:cNvPr>
          <p:cNvSpPr>
            <a:spLocks noChangeArrowheads="1"/>
          </p:cNvSpPr>
          <p:nvPr/>
        </p:nvSpPr>
        <p:spPr bwMode="auto">
          <a:xfrm>
            <a:off x="8555038" y="5287963"/>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cxnSp>
        <p:nvCxnSpPr>
          <p:cNvPr id="31808" name="Straight Arrow Connector 91">
            <a:extLst>
              <a:ext uri="{FF2B5EF4-FFF2-40B4-BE49-F238E27FC236}">
                <a16:creationId xmlns:a16="http://schemas.microsoft.com/office/drawing/2014/main" id="{1B9E1D8D-2F74-C9C4-6390-95197FE7B794}"/>
              </a:ext>
            </a:extLst>
          </p:cNvPr>
          <p:cNvCxnSpPr>
            <a:cxnSpLocks noChangeShapeType="1"/>
          </p:cNvCxnSpPr>
          <p:nvPr/>
        </p:nvCxnSpPr>
        <p:spPr bwMode="auto">
          <a:xfrm flipH="1" flipV="1">
            <a:off x="6997700" y="4795838"/>
            <a:ext cx="1096963" cy="31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09" name="Straight Arrow Connector 93">
            <a:extLst>
              <a:ext uri="{FF2B5EF4-FFF2-40B4-BE49-F238E27FC236}">
                <a16:creationId xmlns:a16="http://schemas.microsoft.com/office/drawing/2014/main" id="{F916F257-F98D-891A-1F47-1643A8BBC5F8}"/>
              </a:ext>
            </a:extLst>
          </p:cNvPr>
          <p:cNvCxnSpPr>
            <a:cxnSpLocks noChangeShapeType="1"/>
          </p:cNvCxnSpPr>
          <p:nvPr/>
        </p:nvCxnSpPr>
        <p:spPr bwMode="auto">
          <a:xfrm flipH="1" flipV="1">
            <a:off x="7010400" y="4926013"/>
            <a:ext cx="1092200" cy="11112"/>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10" name="Straight Arrow Connector 98">
            <a:extLst>
              <a:ext uri="{FF2B5EF4-FFF2-40B4-BE49-F238E27FC236}">
                <a16:creationId xmlns:a16="http://schemas.microsoft.com/office/drawing/2014/main" id="{0FFE74E0-33D9-D281-81FA-9C1A4D08FBF5}"/>
              </a:ext>
            </a:extLst>
          </p:cNvPr>
          <p:cNvCxnSpPr>
            <a:cxnSpLocks noChangeShapeType="1"/>
          </p:cNvCxnSpPr>
          <p:nvPr/>
        </p:nvCxnSpPr>
        <p:spPr bwMode="auto">
          <a:xfrm flipH="1" flipV="1">
            <a:off x="7010400" y="5199063"/>
            <a:ext cx="1084263"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11" name="Straight Arrow Connector 120">
            <a:extLst>
              <a:ext uri="{FF2B5EF4-FFF2-40B4-BE49-F238E27FC236}">
                <a16:creationId xmlns:a16="http://schemas.microsoft.com/office/drawing/2014/main" id="{8C3ADBCA-7595-DAA0-CFC6-F59FC3BEFDBF}"/>
              </a:ext>
            </a:extLst>
          </p:cNvPr>
          <p:cNvCxnSpPr>
            <a:cxnSpLocks noChangeShapeType="1"/>
          </p:cNvCxnSpPr>
          <p:nvPr/>
        </p:nvCxnSpPr>
        <p:spPr bwMode="auto">
          <a:xfrm flipH="1" flipV="1">
            <a:off x="7010400" y="5065713"/>
            <a:ext cx="1092200" cy="6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12" name="Straight Arrow Connector 122">
            <a:extLst>
              <a:ext uri="{FF2B5EF4-FFF2-40B4-BE49-F238E27FC236}">
                <a16:creationId xmlns:a16="http://schemas.microsoft.com/office/drawing/2014/main" id="{B419631A-8E62-5675-E9ED-E980E33DD7DB}"/>
              </a:ext>
            </a:extLst>
          </p:cNvPr>
          <p:cNvCxnSpPr>
            <a:cxnSpLocks noChangeShapeType="1"/>
          </p:cNvCxnSpPr>
          <p:nvPr/>
        </p:nvCxnSpPr>
        <p:spPr bwMode="auto">
          <a:xfrm flipH="1" flipV="1">
            <a:off x="7010400" y="5329238"/>
            <a:ext cx="1092200" cy="31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13" name="Straight Arrow Connector 124">
            <a:extLst>
              <a:ext uri="{FF2B5EF4-FFF2-40B4-BE49-F238E27FC236}">
                <a16:creationId xmlns:a16="http://schemas.microsoft.com/office/drawing/2014/main" id="{4B79A4BA-BC9D-D975-AE3E-75C5A0D97289}"/>
              </a:ext>
            </a:extLst>
          </p:cNvPr>
          <p:cNvCxnSpPr>
            <a:cxnSpLocks noChangeShapeType="1"/>
          </p:cNvCxnSpPr>
          <p:nvPr/>
        </p:nvCxnSpPr>
        <p:spPr bwMode="auto">
          <a:xfrm flipH="1" flipV="1">
            <a:off x="7024688" y="5459413"/>
            <a:ext cx="1060450" cy="15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1814" name="Right Arrow 136">
            <a:extLst>
              <a:ext uri="{FF2B5EF4-FFF2-40B4-BE49-F238E27FC236}">
                <a16:creationId xmlns:a16="http://schemas.microsoft.com/office/drawing/2014/main" id="{A2EB7972-248F-F5DB-0B38-A4A59EB303B2}"/>
              </a:ext>
            </a:extLst>
          </p:cNvPr>
          <p:cNvSpPr>
            <a:spLocks noChangeArrowheads="1"/>
          </p:cNvSpPr>
          <p:nvPr/>
        </p:nvSpPr>
        <p:spPr bwMode="auto">
          <a:xfrm rot="10800000">
            <a:off x="3649663" y="4105275"/>
            <a:ext cx="1463675" cy="1828800"/>
          </a:xfrm>
          <a:prstGeom prst="rightArrow">
            <a:avLst>
              <a:gd name="adj1" fmla="val 67546"/>
              <a:gd name="adj2" fmla="val 43699"/>
            </a:avLst>
          </a:prstGeom>
          <a:solidFill>
            <a:srgbClr val="FFC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cxnSp>
        <p:nvCxnSpPr>
          <p:cNvPr id="31815" name="Straight Arrow Connector 137">
            <a:extLst>
              <a:ext uri="{FF2B5EF4-FFF2-40B4-BE49-F238E27FC236}">
                <a16:creationId xmlns:a16="http://schemas.microsoft.com/office/drawing/2014/main" id="{E483B489-FE18-0C6C-E258-9C54EC52F587}"/>
              </a:ext>
            </a:extLst>
          </p:cNvPr>
          <p:cNvCxnSpPr>
            <a:cxnSpLocks noChangeShapeType="1"/>
          </p:cNvCxnSpPr>
          <p:nvPr/>
        </p:nvCxnSpPr>
        <p:spPr bwMode="auto">
          <a:xfrm flipH="1" flipV="1">
            <a:off x="4016375" y="4657725"/>
            <a:ext cx="1085850" cy="1588"/>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16" name="Straight Arrow Connector 138">
            <a:extLst>
              <a:ext uri="{FF2B5EF4-FFF2-40B4-BE49-F238E27FC236}">
                <a16:creationId xmlns:a16="http://schemas.microsoft.com/office/drawing/2014/main" id="{21CBDE78-AF3C-12FA-558A-380855F3D51A}"/>
              </a:ext>
            </a:extLst>
          </p:cNvPr>
          <p:cNvCxnSpPr>
            <a:cxnSpLocks noChangeShapeType="1"/>
          </p:cNvCxnSpPr>
          <p:nvPr/>
        </p:nvCxnSpPr>
        <p:spPr bwMode="auto">
          <a:xfrm flipH="1" flipV="1">
            <a:off x="4016375" y="4786313"/>
            <a:ext cx="1096963" cy="31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17" name="Straight Arrow Connector 139">
            <a:extLst>
              <a:ext uri="{FF2B5EF4-FFF2-40B4-BE49-F238E27FC236}">
                <a16:creationId xmlns:a16="http://schemas.microsoft.com/office/drawing/2014/main" id="{5E1A4392-0C0F-9C14-25F2-70DBE0FA829E}"/>
              </a:ext>
            </a:extLst>
          </p:cNvPr>
          <p:cNvCxnSpPr>
            <a:cxnSpLocks noChangeShapeType="1"/>
          </p:cNvCxnSpPr>
          <p:nvPr/>
        </p:nvCxnSpPr>
        <p:spPr bwMode="auto">
          <a:xfrm flipH="1" flipV="1">
            <a:off x="4029075" y="4916488"/>
            <a:ext cx="1090613" cy="127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18" name="Straight Arrow Connector 140">
            <a:extLst>
              <a:ext uri="{FF2B5EF4-FFF2-40B4-BE49-F238E27FC236}">
                <a16:creationId xmlns:a16="http://schemas.microsoft.com/office/drawing/2014/main" id="{9B6959FB-99B3-166B-57F8-505FF7F1BB66}"/>
              </a:ext>
            </a:extLst>
          </p:cNvPr>
          <p:cNvCxnSpPr>
            <a:cxnSpLocks noChangeShapeType="1"/>
          </p:cNvCxnSpPr>
          <p:nvPr/>
        </p:nvCxnSpPr>
        <p:spPr bwMode="auto">
          <a:xfrm flipH="1" flipV="1">
            <a:off x="4029075" y="5189538"/>
            <a:ext cx="1084263" cy="31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19" name="Straight Arrow Connector 141">
            <a:extLst>
              <a:ext uri="{FF2B5EF4-FFF2-40B4-BE49-F238E27FC236}">
                <a16:creationId xmlns:a16="http://schemas.microsoft.com/office/drawing/2014/main" id="{C2C64387-F6E5-31D8-E294-4CD057697D26}"/>
              </a:ext>
            </a:extLst>
          </p:cNvPr>
          <p:cNvCxnSpPr>
            <a:cxnSpLocks noChangeShapeType="1"/>
          </p:cNvCxnSpPr>
          <p:nvPr/>
        </p:nvCxnSpPr>
        <p:spPr bwMode="auto">
          <a:xfrm flipH="1" flipV="1">
            <a:off x="4029075" y="5056188"/>
            <a:ext cx="1090613" cy="635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20" name="Straight Arrow Connector 142">
            <a:extLst>
              <a:ext uri="{FF2B5EF4-FFF2-40B4-BE49-F238E27FC236}">
                <a16:creationId xmlns:a16="http://schemas.microsoft.com/office/drawing/2014/main" id="{E4082C81-387B-5B3A-6C61-368299207F60}"/>
              </a:ext>
            </a:extLst>
          </p:cNvPr>
          <p:cNvCxnSpPr>
            <a:cxnSpLocks noChangeShapeType="1"/>
          </p:cNvCxnSpPr>
          <p:nvPr/>
        </p:nvCxnSpPr>
        <p:spPr bwMode="auto">
          <a:xfrm flipH="1" flipV="1">
            <a:off x="4029075" y="5319713"/>
            <a:ext cx="1090613" cy="317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1821" name="Straight Arrow Connector 143">
            <a:extLst>
              <a:ext uri="{FF2B5EF4-FFF2-40B4-BE49-F238E27FC236}">
                <a16:creationId xmlns:a16="http://schemas.microsoft.com/office/drawing/2014/main" id="{3FDFF781-6C47-8DAD-2730-2C63E61F69ED}"/>
              </a:ext>
            </a:extLst>
          </p:cNvPr>
          <p:cNvCxnSpPr>
            <a:cxnSpLocks noChangeShapeType="1"/>
          </p:cNvCxnSpPr>
          <p:nvPr/>
        </p:nvCxnSpPr>
        <p:spPr bwMode="auto">
          <a:xfrm flipH="1" flipV="1">
            <a:off x="4041775" y="5451475"/>
            <a:ext cx="1060450" cy="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1822" name="Oval 144">
            <a:extLst>
              <a:ext uri="{FF2B5EF4-FFF2-40B4-BE49-F238E27FC236}">
                <a16:creationId xmlns:a16="http://schemas.microsoft.com/office/drawing/2014/main" id="{31A99696-5FA4-95CD-A140-1CABEE13731F}"/>
              </a:ext>
            </a:extLst>
          </p:cNvPr>
          <p:cNvSpPr>
            <a:spLocks noChangeArrowheads="1"/>
          </p:cNvSpPr>
          <p:nvPr/>
        </p:nvSpPr>
        <p:spPr bwMode="auto">
          <a:xfrm>
            <a:off x="3140075" y="4833938"/>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23" name="Oval 145">
            <a:extLst>
              <a:ext uri="{FF2B5EF4-FFF2-40B4-BE49-F238E27FC236}">
                <a16:creationId xmlns:a16="http://schemas.microsoft.com/office/drawing/2014/main" id="{CAB16D36-FA0E-A520-51F3-D629EBB44952}"/>
              </a:ext>
            </a:extLst>
          </p:cNvPr>
          <p:cNvSpPr>
            <a:spLocks noChangeArrowheads="1"/>
          </p:cNvSpPr>
          <p:nvPr/>
        </p:nvSpPr>
        <p:spPr bwMode="auto">
          <a:xfrm>
            <a:off x="2955925" y="4970463"/>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24" name="Oval 146">
            <a:extLst>
              <a:ext uri="{FF2B5EF4-FFF2-40B4-BE49-F238E27FC236}">
                <a16:creationId xmlns:a16="http://schemas.microsoft.com/office/drawing/2014/main" id="{CEFEDB57-0863-35B7-76D4-18A75297021B}"/>
              </a:ext>
            </a:extLst>
          </p:cNvPr>
          <p:cNvSpPr>
            <a:spLocks noChangeArrowheads="1"/>
          </p:cNvSpPr>
          <p:nvPr/>
        </p:nvSpPr>
        <p:spPr bwMode="auto">
          <a:xfrm>
            <a:off x="2727325" y="5033963"/>
            <a:ext cx="92075" cy="87312"/>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25" name="Oval 147">
            <a:extLst>
              <a:ext uri="{FF2B5EF4-FFF2-40B4-BE49-F238E27FC236}">
                <a16:creationId xmlns:a16="http://schemas.microsoft.com/office/drawing/2014/main" id="{D6B66832-1E99-F519-C28B-0BCD32B8E7F3}"/>
              </a:ext>
            </a:extLst>
          </p:cNvPr>
          <p:cNvSpPr>
            <a:spLocks noChangeArrowheads="1"/>
          </p:cNvSpPr>
          <p:nvPr/>
        </p:nvSpPr>
        <p:spPr bwMode="auto">
          <a:xfrm>
            <a:off x="2446338" y="5081588"/>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26" name="Oval 148">
            <a:extLst>
              <a:ext uri="{FF2B5EF4-FFF2-40B4-BE49-F238E27FC236}">
                <a16:creationId xmlns:a16="http://schemas.microsoft.com/office/drawing/2014/main" id="{0B2ED2CF-BCDB-7F2E-D893-1713C5B6C6E5}"/>
              </a:ext>
            </a:extLst>
          </p:cNvPr>
          <p:cNvSpPr>
            <a:spLocks noChangeArrowheads="1"/>
          </p:cNvSpPr>
          <p:nvPr/>
        </p:nvSpPr>
        <p:spPr bwMode="auto">
          <a:xfrm>
            <a:off x="2181225" y="5133975"/>
            <a:ext cx="92075" cy="87313"/>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27" name="Oval 149">
            <a:extLst>
              <a:ext uri="{FF2B5EF4-FFF2-40B4-BE49-F238E27FC236}">
                <a16:creationId xmlns:a16="http://schemas.microsoft.com/office/drawing/2014/main" id="{678B842B-A792-388D-9D41-6B6D6169FC3D}"/>
              </a:ext>
            </a:extLst>
          </p:cNvPr>
          <p:cNvSpPr>
            <a:spLocks noChangeArrowheads="1"/>
          </p:cNvSpPr>
          <p:nvPr/>
        </p:nvSpPr>
        <p:spPr bwMode="auto">
          <a:xfrm>
            <a:off x="1943100" y="5210175"/>
            <a:ext cx="92075" cy="87313"/>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28" name="Oval 150">
            <a:extLst>
              <a:ext uri="{FF2B5EF4-FFF2-40B4-BE49-F238E27FC236}">
                <a16:creationId xmlns:a16="http://schemas.microsoft.com/office/drawing/2014/main" id="{1120B9FD-18AD-1E8A-6781-7ECC77FAA567}"/>
              </a:ext>
            </a:extLst>
          </p:cNvPr>
          <p:cNvSpPr>
            <a:spLocks noChangeArrowheads="1"/>
          </p:cNvSpPr>
          <p:nvPr/>
        </p:nvSpPr>
        <p:spPr bwMode="auto">
          <a:xfrm>
            <a:off x="1720850" y="5295900"/>
            <a:ext cx="92075" cy="85725"/>
          </a:xfrm>
          <a:prstGeom prst="ellipse">
            <a:avLst/>
          </a:prstGeom>
          <a:solidFill>
            <a:srgbClr val="FF0000"/>
          </a:solidFill>
          <a:ln w="9525" algn="ctr">
            <a:solidFill>
              <a:schemeClr val="tx1"/>
            </a:solidFill>
            <a:round/>
            <a:headEnd/>
            <a:tailEnd/>
          </a:ln>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1829" name="TextBox 11313">
            <a:extLst>
              <a:ext uri="{FF2B5EF4-FFF2-40B4-BE49-F238E27FC236}">
                <a16:creationId xmlns:a16="http://schemas.microsoft.com/office/drawing/2014/main" id="{9B580246-0593-ABA7-5A60-DAA61549ED76}"/>
              </a:ext>
            </a:extLst>
          </p:cNvPr>
          <p:cNvSpPr txBox="1">
            <a:spLocks noChangeArrowheads="1"/>
          </p:cNvSpPr>
          <p:nvPr/>
        </p:nvSpPr>
        <p:spPr bwMode="auto">
          <a:xfrm>
            <a:off x="8404225" y="5507038"/>
            <a:ext cx="1319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200">
                <a:cs typeface="Arial" panose="020B0604020202020204" pitchFamily="34" charset="0"/>
              </a:rPr>
              <a:t>Interpolations at </a:t>
            </a:r>
          </a:p>
          <a:p>
            <a:pPr>
              <a:spcBef>
                <a:spcPct val="0"/>
              </a:spcBef>
              <a:buFontTx/>
              <a:buNone/>
            </a:pPr>
            <a:r>
              <a:rPr lang="en-US" altLang="en-US" sz="1200">
                <a:cs typeface="Arial" panose="020B0604020202020204" pitchFamily="34" charset="0"/>
              </a:rPr>
              <a:t>the Task Space </a:t>
            </a:r>
          </a:p>
        </p:txBody>
      </p:sp>
      <p:sp>
        <p:nvSpPr>
          <p:cNvPr id="31830" name="TextBox 154">
            <a:extLst>
              <a:ext uri="{FF2B5EF4-FFF2-40B4-BE49-F238E27FC236}">
                <a16:creationId xmlns:a16="http://schemas.microsoft.com/office/drawing/2014/main" id="{2835B3F4-A4EB-CAAE-D03C-244AF4EE1DAF}"/>
              </a:ext>
            </a:extLst>
          </p:cNvPr>
          <p:cNvSpPr txBox="1">
            <a:spLocks noChangeArrowheads="1"/>
          </p:cNvSpPr>
          <p:nvPr/>
        </p:nvSpPr>
        <p:spPr bwMode="auto">
          <a:xfrm>
            <a:off x="1908175" y="3114675"/>
            <a:ext cx="1319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1200">
                <a:cs typeface="Arial" panose="020B0604020202020204" pitchFamily="34" charset="0"/>
              </a:rPr>
              <a:t>Interpolations at </a:t>
            </a:r>
          </a:p>
          <a:p>
            <a:pPr>
              <a:spcBef>
                <a:spcPct val="0"/>
              </a:spcBef>
              <a:buFontTx/>
              <a:buNone/>
            </a:pPr>
            <a:r>
              <a:rPr lang="en-US" altLang="en-US" sz="1200">
                <a:cs typeface="Arial" panose="020B0604020202020204" pitchFamily="34" charset="0"/>
              </a:rPr>
              <a:t>the Joint Space </a:t>
            </a:r>
          </a:p>
        </p:txBody>
      </p:sp>
      <p:sp>
        <p:nvSpPr>
          <p:cNvPr id="90" name="Footer Placeholder 2">
            <a:extLst>
              <a:ext uri="{FF2B5EF4-FFF2-40B4-BE49-F238E27FC236}">
                <a16:creationId xmlns:a16="http://schemas.microsoft.com/office/drawing/2014/main" id="{B440939E-9B2F-804D-990E-C2EA8C179C8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80211D37-A360-D9A7-4E74-D0BBB9FB0E5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58051" name="Rectangle 3">
                <a:extLst>
                  <a:ext uri="{FF2B5EF4-FFF2-40B4-BE49-F238E27FC236}">
                    <a16:creationId xmlns:a16="http://schemas.microsoft.com/office/drawing/2014/main" id="{28199104-44D4-744B-7726-8A20A61CBF07}"/>
                  </a:ext>
                </a:extLst>
              </p:cNvPr>
              <p:cNvSpPr>
                <a:spLocks noGrp="1" noChangeArrowheads="1"/>
              </p:cNvSpPr>
              <p:nvPr>
                <p:ph type="body" idx="4294967295"/>
              </p:nvPr>
            </p:nvSpPr>
            <p:spPr>
              <a:xfrm>
                <a:off x="1312863" y="1371600"/>
                <a:ext cx="5148897" cy="4724400"/>
              </a:xfrm>
            </p:spPr>
            <p:txBody>
              <a:bodyPr/>
              <a:lstStyle/>
              <a:p>
                <a:pPr marL="0" indent="0">
                  <a:buNone/>
                </a:pPr>
                <a:r>
                  <a:rPr lang="en-US" altLang="en-US" b="1" dirty="0">
                    <a:latin typeface="Arial" panose="020B0604020202020204" pitchFamily="34" charset="0"/>
                  </a:rPr>
                  <a:t>Middle Segment </a:t>
                </a:r>
                <a14:m>
                  <m:oMath xmlns:m="http://schemas.openxmlformats.org/officeDocument/2006/math">
                    <m:d>
                      <m:dPr>
                        <m:ctrlPr>
                          <a:rPr lang="en-US" altLang="en-US" b="1" i="1">
                            <a:latin typeface="Cambria Math" panose="02040503050406030204" pitchFamily="18" charset="0"/>
                          </a:rPr>
                        </m:ctrlPr>
                      </m:dPr>
                      <m:e>
                        <m:r>
                          <a:rPr lang="en-US" altLang="en-US" b="1" i="1">
                            <a:latin typeface="Cambria Math" panose="02040503050406030204" pitchFamily="18" charset="0"/>
                          </a:rPr>
                          <m:t>𝒋</m:t>
                        </m:r>
                        <m:r>
                          <a:rPr lang="en-US" altLang="en-US" b="1" i="1">
                            <a:latin typeface="Cambria Math" panose="02040503050406030204" pitchFamily="18" charset="0"/>
                          </a:rPr>
                          <m:t>, </m:t>
                        </m:r>
                        <m:r>
                          <a:rPr lang="en-US" altLang="en-US" b="1" i="1">
                            <a:latin typeface="Cambria Math" panose="02040503050406030204" pitchFamily="18" charset="0"/>
                          </a:rPr>
                          <m:t>𝒌</m:t>
                        </m:r>
                      </m:e>
                    </m:d>
                  </m:oMath>
                </a14:m>
                <a:endParaRPr lang="en-US" altLang="en-US" dirty="0">
                  <a:latin typeface="Arial" panose="020B0604020202020204" pitchFamily="34" charset="0"/>
                </a:endParaRPr>
              </a:p>
              <a:p>
                <a:pPr marL="0" indent="0">
                  <a:buNone/>
                </a:pPr>
                <a:endParaRPr lang="en-US" altLang="en-US" u="sng" dirty="0">
                  <a:latin typeface="Arial" panose="020B0604020202020204" pitchFamily="34" charset="0"/>
                </a:endParaRPr>
              </a:p>
              <a:p>
                <a:pPr lvl="1"/>
                <a:r>
                  <a:rPr lang="en-US" altLang="en-US" b="1" dirty="0">
                    <a:latin typeface="Arial" panose="020B0604020202020204" pitchFamily="34" charset="0"/>
                  </a:rPr>
                  <a:t>LINEAR SPLINE     </a:t>
                </a:r>
                <a14:m>
                  <m:oMath xmlns:m="http://schemas.openxmlformats.org/officeDocument/2006/math">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𝑗𝑘</m:t>
                        </m:r>
                      </m:sub>
                    </m:sSub>
                  </m:oMath>
                </a14:m>
                <a:endParaRPr lang="en-US" altLang="en-US" b="0" i="1" dirty="0">
                  <a:latin typeface="Cambria Math" panose="02040503050406030204" pitchFamily="18" charset="0"/>
                </a:endParaRPr>
              </a:p>
              <a:p>
                <a:pPr marL="0" indent="0">
                  <a:buNone/>
                </a:pPr>
                <a:r>
                  <a:rPr lang="en-US" altLang="en-US" b="0" dirty="0"/>
                  <a:t> </a:t>
                </a:r>
              </a:p>
              <a:p>
                <a:endParaRPr lang="en-US" altLang="en-US" dirty="0">
                  <a:latin typeface="Arial" panose="020B0604020202020204" pitchFamily="34" charset="0"/>
                </a:endParaRPr>
              </a:p>
              <a:p>
                <a:pPr marL="0" indent="0">
                  <a:buNone/>
                </a:pPr>
                <a:r>
                  <a:rPr lang="en-US" altLang="en-US" dirty="0"/>
                  <a:t> 		</a:t>
                </a:r>
                <a14:m>
                  <m:oMath xmlns:m="http://schemas.openxmlformats.org/officeDocument/2006/math">
                    <m:r>
                      <a:rPr lang="en-US" altLang="en-US" i="1">
                        <a:latin typeface="Cambria Math" panose="02040503050406030204" pitchFamily="18" charset="0"/>
                      </a:rPr>
                      <m:t>𝜃</m:t>
                    </m:r>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b="0" i="1" smtClean="0">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b="0" i="1" smtClean="0">
                            <a:latin typeface="Cambria Math" panose="02040503050406030204" pitchFamily="18" charset="0"/>
                          </a:rPr>
                          <m:t>𝑗𝑘</m:t>
                        </m:r>
                      </m:sub>
                    </m:sSub>
                    <m:r>
                      <a:rPr lang="en-US" altLang="en-US" i="1">
                        <a:latin typeface="Cambria Math" panose="02040503050406030204" pitchFamily="18" charset="0"/>
                      </a:rPr>
                      <m:t>𝑡</m:t>
                    </m:r>
                  </m:oMath>
                </a14:m>
                <a:endParaRPr lang="en-US" altLang="en-US" i="1" dirty="0">
                  <a:latin typeface="Cambria Math" panose="02040503050406030204" pitchFamily="18" charset="0"/>
                </a:endParaRPr>
              </a:p>
              <a:p>
                <a:pPr marL="0" indent="0">
                  <a:buNone/>
                </a:pPr>
                <a:r>
                  <a:rPr lang="en-US" altLang="en-US" dirty="0"/>
                  <a:t> 		</a:t>
                </a:r>
                <a14:m>
                  <m:oMath xmlns:m="http://schemas.openxmlformats.org/officeDocument/2006/math">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b="0" i="1" smtClean="0">
                            <a:latin typeface="Cambria Math" panose="02040503050406030204" pitchFamily="18" charset="0"/>
                          </a:rPr>
                          <m:t>𝑗𝑘</m:t>
                        </m:r>
                      </m:sub>
                    </m:sSub>
                    <m:r>
                      <a:rPr lang="en-US" altLang="en-US" i="1">
                        <a:solidFill>
                          <a:srgbClr val="000000"/>
                        </a:solidFill>
                        <a:latin typeface="Cambria Math" panose="02040503050406030204" pitchFamily="18" charset="0"/>
                      </a:rPr>
                      <m:t>=</m:t>
                    </m:r>
                    <m:f>
                      <m:fPr>
                        <m:ctrlPr>
                          <a:rPr lang="en-US" altLang="en-US" i="1">
                            <a:solidFill>
                              <a:srgbClr val="000000"/>
                            </a:solidFill>
                            <a:latin typeface="Cambria Math" panose="02040503050406030204" pitchFamily="18" charset="0"/>
                          </a:rPr>
                        </m:ctrlPr>
                      </m:fPr>
                      <m:num>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rPr>
                              <m:t>𝜃</m:t>
                            </m:r>
                          </m:e>
                          <m:sub>
                            <m:r>
                              <a:rPr lang="en-US" altLang="en-US" b="0" i="1" smtClean="0">
                                <a:solidFill>
                                  <a:srgbClr val="000000"/>
                                </a:solidFill>
                                <a:latin typeface="Cambria Math" panose="02040503050406030204" pitchFamily="18" charset="0"/>
                              </a:rPr>
                              <m:t>𝑘</m:t>
                            </m:r>
                          </m:sub>
                        </m:sSub>
                        <m:r>
                          <a:rPr lang="en-US" altLang="en-US" i="1">
                            <a:solidFill>
                              <a:srgbClr val="000000"/>
                            </a:solidFill>
                            <a:latin typeface="Cambria Math" panose="02040503050406030204" pitchFamily="18" charset="0"/>
                          </a:rPr>
                          <m:t>−</m:t>
                        </m:r>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rPr>
                              <m:t>𝜃</m:t>
                            </m:r>
                          </m:e>
                          <m:sub>
                            <m:r>
                              <a:rPr lang="en-US" altLang="en-US" b="0" i="1" smtClean="0">
                                <a:solidFill>
                                  <a:srgbClr val="000000"/>
                                </a:solidFill>
                                <a:latin typeface="Cambria Math" panose="02040503050406030204" pitchFamily="18" charset="0"/>
                              </a:rPr>
                              <m:t>𝑗</m:t>
                            </m:r>
                          </m:sub>
                        </m:sSub>
                      </m:num>
                      <m:den>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rPr>
                              <m:t>𝑡</m:t>
                            </m:r>
                          </m:e>
                          <m:sub>
                            <m:r>
                              <a:rPr lang="en-US" altLang="en-US" i="1">
                                <a:solidFill>
                                  <a:srgbClr val="000000"/>
                                </a:solidFill>
                                <a:latin typeface="Cambria Math" panose="02040503050406030204" pitchFamily="18" charset="0"/>
                              </a:rPr>
                              <m:t>𝑑</m:t>
                            </m:r>
                            <m:r>
                              <a:rPr lang="en-US" altLang="en-US" b="0" i="1" smtClean="0">
                                <a:solidFill>
                                  <a:srgbClr val="000000"/>
                                </a:solidFill>
                                <a:latin typeface="Cambria Math" panose="02040503050406030204" pitchFamily="18" charset="0"/>
                              </a:rPr>
                              <m:t>𝑗𝑘</m:t>
                            </m:r>
                          </m:sub>
                        </m:sSub>
                        <m:r>
                          <a:rPr lang="en-US" altLang="en-US" i="1">
                            <a:solidFill>
                              <a:srgbClr val="000000"/>
                            </a:solidFill>
                            <a:latin typeface="Cambria Math" panose="02040503050406030204" pitchFamily="18" charset="0"/>
                          </a:rPr>
                          <m:t>−</m:t>
                        </m:r>
                        <m:f>
                          <m:fPr>
                            <m:ctrlPr>
                              <a:rPr lang="en-US" altLang="en-US" i="1">
                                <a:solidFill>
                                  <a:srgbClr val="000000"/>
                                </a:solidFill>
                                <a:latin typeface="Cambria Math" panose="02040503050406030204" pitchFamily="18" charset="0"/>
                              </a:rPr>
                            </m:ctrlPr>
                          </m:fPr>
                          <m:num>
                            <m:r>
                              <a:rPr lang="en-US" altLang="en-US" i="1">
                                <a:solidFill>
                                  <a:srgbClr val="000000"/>
                                </a:solidFill>
                                <a:latin typeface="Cambria Math" panose="02040503050406030204" pitchFamily="18" charset="0"/>
                              </a:rPr>
                              <m:t>1</m:t>
                            </m:r>
                          </m:num>
                          <m:den>
                            <m:r>
                              <a:rPr lang="en-US" altLang="en-US" i="1">
                                <a:solidFill>
                                  <a:srgbClr val="000000"/>
                                </a:solidFill>
                                <a:latin typeface="Cambria Math" panose="02040503050406030204" pitchFamily="18" charset="0"/>
                              </a:rPr>
                              <m:t>2</m:t>
                            </m:r>
                          </m:den>
                        </m:f>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rPr>
                              <m:t>𝑡</m:t>
                            </m:r>
                          </m:e>
                          <m:sub>
                            <m:r>
                              <a:rPr lang="en-US" altLang="en-US" b="0" i="1" smtClean="0">
                                <a:solidFill>
                                  <a:srgbClr val="000000"/>
                                </a:solidFill>
                                <a:latin typeface="Cambria Math" panose="02040503050406030204" pitchFamily="18" charset="0"/>
                              </a:rPr>
                              <m:t>𝑗</m:t>
                            </m:r>
                          </m:sub>
                        </m:sSub>
                        <m:r>
                          <a:rPr lang="en-US" altLang="en-US" b="0" i="1" smtClean="0">
                            <a:solidFill>
                              <a:srgbClr val="000000"/>
                            </a:solidFill>
                            <a:latin typeface="Cambria Math" panose="02040503050406030204" pitchFamily="18" charset="0"/>
                          </a:rPr>
                          <m:t>−</m:t>
                        </m:r>
                        <m:f>
                          <m:fPr>
                            <m:ctrlPr>
                              <a:rPr lang="en-US" altLang="en-US" i="1">
                                <a:solidFill>
                                  <a:srgbClr val="000000"/>
                                </a:solidFill>
                                <a:latin typeface="Cambria Math" panose="02040503050406030204" pitchFamily="18" charset="0"/>
                              </a:rPr>
                            </m:ctrlPr>
                          </m:fPr>
                          <m:num>
                            <m:r>
                              <a:rPr lang="en-US" altLang="en-US" i="1">
                                <a:solidFill>
                                  <a:srgbClr val="000000"/>
                                </a:solidFill>
                                <a:latin typeface="Cambria Math" panose="02040503050406030204" pitchFamily="18" charset="0"/>
                              </a:rPr>
                              <m:t>1</m:t>
                            </m:r>
                          </m:num>
                          <m:den>
                            <m:r>
                              <a:rPr lang="en-US" altLang="en-US" i="1">
                                <a:solidFill>
                                  <a:srgbClr val="000000"/>
                                </a:solidFill>
                                <a:latin typeface="Cambria Math" panose="02040503050406030204" pitchFamily="18" charset="0"/>
                              </a:rPr>
                              <m:t>2</m:t>
                            </m:r>
                          </m:den>
                        </m:f>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rPr>
                              <m:t>𝑡</m:t>
                            </m:r>
                          </m:e>
                          <m:sub>
                            <m:r>
                              <a:rPr lang="en-US" altLang="en-US" b="0" i="1" smtClean="0">
                                <a:solidFill>
                                  <a:srgbClr val="000000"/>
                                </a:solidFill>
                                <a:latin typeface="Cambria Math" panose="02040503050406030204" pitchFamily="18" charset="0"/>
                              </a:rPr>
                              <m:t>𝑘</m:t>
                            </m:r>
                          </m:sub>
                        </m:sSub>
                      </m:den>
                    </m:f>
                  </m:oMath>
                </a14:m>
                <a:endParaRPr lang="en-US" altLang="en-US" i="1" dirty="0">
                  <a:latin typeface="Cambria Math" panose="02040503050406030204" pitchFamily="18" charset="0"/>
                </a:endParaRPr>
              </a:p>
              <a:p>
                <a:pPr marL="0" indent="0">
                  <a:buNone/>
                </a:pPr>
                <a:r>
                  <a:rPr lang="en-US" altLang="en-US" dirty="0"/>
                  <a:t> 		</a:t>
                </a:r>
                <a14:m>
                  <m:oMath xmlns:m="http://schemas.openxmlformats.org/officeDocument/2006/math">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r>
                      <a:rPr lang="en-US" altLang="en-US" i="1">
                        <a:latin typeface="Cambria Math" panose="02040503050406030204" pitchFamily="18" charset="0"/>
                      </a:rPr>
                      <m:t>=0</m:t>
                    </m:r>
                  </m:oMath>
                </a14:m>
                <a:endParaRPr lang="en-US" altLang="en-US" dirty="0">
                  <a:latin typeface="Arial" panose="020B0604020202020204" pitchFamily="34" charset="0"/>
                </a:endParaRPr>
              </a:p>
              <a:p>
                <a:pPr marL="0" indent="0">
                  <a:buNone/>
                </a:pPr>
                <a:endParaRPr lang="en-US" altLang="en-US" b="0" i="1" dirty="0">
                  <a:latin typeface="Cambria Math" panose="02040503050406030204" pitchFamily="18" charset="0"/>
                </a:endParaRPr>
              </a:p>
              <a:p>
                <a:pPr marL="0" indent="0">
                  <a:buNone/>
                </a:pPr>
                <a:endParaRPr lang="en-US" altLang="en-US" dirty="0"/>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58051" name="Rectangle 3">
                <a:extLst>
                  <a:ext uri="{FF2B5EF4-FFF2-40B4-BE49-F238E27FC236}">
                    <a16:creationId xmlns:a16="http://schemas.microsoft.com/office/drawing/2014/main" id="{28199104-44D4-744B-7726-8A20A61CBF07}"/>
                  </a:ext>
                </a:extLst>
              </p:cNvPr>
              <p:cNvSpPr>
                <a:spLocks noGrp="1" noRot="1" noChangeAspect="1" noMove="1" noResize="1" noEditPoints="1" noAdjustHandles="1" noChangeArrowheads="1" noChangeShapeType="1" noTextEdit="1"/>
              </p:cNvSpPr>
              <p:nvPr>
                <p:ph type="body" idx="4294967295"/>
              </p:nvPr>
            </p:nvSpPr>
            <p:spPr>
              <a:xfrm>
                <a:off x="1312863" y="1371600"/>
                <a:ext cx="5148897" cy="4724400"/>
              </a:xfrm>
              <a:blipFill>
                <a:blip r:embed="rId3"/>
                <a:stretch>
                  <a:fillRect l="-592"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468B3190-056B-7ADB-5D48-72827740611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7" name="Oval 6">
            <a:extLst>
              <a:ext uri="{FF2B5EF4-FFF2-40B4-BE49-F238E27FC236}">
                <a16:creationId xmlns:a16="http://schemas.microsoft.com/office/drawing/2014/main" id="{923552BE-AD14-F941-F024-91B817D95AD0}"/>
              </a:ext>
            </a:extLst>
          </p:cNvPr>
          <p:cNvSpPr/>
          <p:nvPr/>
        </p:nvSpPr>
        <p:spPr bwMode="auto">
          <a:xfrm>
            <a:off x="689658" y="132498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grpSp>
        <p:nvGrpSpPr>
          <p:cNvPr id="9" name="Group 8"/>
          <p:cNvGrpSpPr/>
          <p:nvPr/>
        </p:nvGrpSpPr>
        <p:grpSpPr>
          <a:xfrm>
            <a:off x="7847783" y="1559402"/>
            <a:ext cx="3368294" cy="3774647"/>
            <a:chOff x="4743765" y="1806537"/>
            <a:chExt cx="3368294" cy="3774647"/>
          </a:xfrm>
        </p:grpSpPr>
        <p:cxnSp>
          <p:nvCxnSpPr>
            <p:cNvPr id="10" name="Straight Connector 9">
              <a:extLst>
                <a:ext uri="{FF2B5EF4-FFF2-40B4-BE49-F238E27FC236}">
                  <a16:creationId xmlns:a16="http://schemas.microsoft.com/office/drawing/2014/main" id="{F104DABD-F54E-C987-3C2C-06335E0FCA23}"/>
                </a:ext>
              </a:extLst>
            </p:cNvPr>
            <p:cNvCxnSpPr>
              <a:cxnSpLocks/>
            </p:cNvCxnSpPr>
            <p:nvPr/>
          </p:nvCxnSpPr>
          <p:spPr bwMode="auto">
            <a:xfrm flipV="1">
              <a:off x="4765431" y="2787156"/>
              <a:ext cx="676332" cy="10521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6795FD7B-6087-0E11-FF90-392034CF49E6}"/>
                </a:ext>
              </a:extLst>
            </p:cNvPr>
            <p:cNvCxnSpPr>
              <a:cxnSpLocks/>
            </p:cNvCxnSpPr>
            <p:nvPr/>
          </p:nvCxnSpPr>
          <p:spPr bwMode="auto">
            <a:xfrm>
              <a:off x="5441763" y="2787156"/>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508C0023-F35C-01E6-02D2-33B107CCFB40}"/>
                </a:ext>
              </a:extLst>
            </p:cNvPr>
            <p:cNvCxnSpPr>
              <a:cxnSpLocks/>
            </p:cNvCxnSpPr>
            <p:nvPr/>
          </p:nvCxnSpPr>
          <p:spPr bwMode="auto">
            <a:xfrm flipH="1">
              <a:off x="6514427" y="3130058"/>
              <a:ext cx="1216944" cy="999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7122023-3503-C304-5FE5-657088569F2C}"/>
                </a:ext>
              </a:extLst>
            </p:cNvPr>
            <p:cNvCxnSpPr>
              <a:cxnSpLocks/>
            </p:cNvCxnSpPr>
            <p:nvPr/>
          </p:nvCxnSpPr>
          <p:spPr bwMode="auto">
            <a:xfrm flipH="1">
              <a:off x="7735883" y="2198077"/>
              <a:ext cx="166814" cy="9370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Oval 13">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Oval 14">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Oval 15">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Oval 16">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Oval 17">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9" name="Straight Connector 18">
              <a:extLst>
                <a:ext uri="{FF2B5EF4-FFF2-40B4-BE49-F238E27FC236}">
                  <a16:creationId xmlns:a16="http://schemas.microsoft.com/office/drawing/2014/main" id="{A25B0910-DDD7-1E9F-336E-555AB9792D84}"/>
                </a:ext>
              </a:extLst>
            </p:cNvPr>
            <p:cNvCxnSpPr>
              <a:cxnSpLocks/>
            </p:cNvCxnSpPr>
            <p:nvPr/>
          </p:nvCxnSpPr>
          <p:spPr bwMode="auto">
            <a:xfrm flipH="1">
              <a:off x="4955928" y="3180730"/>
              <a:ext cx="230772" cy="380074"/>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67FA8935-B519-DF57-14F1-D7FE84641B71}"/>
                </a:ext>
              </a:extLst>
            </p:cNvPr>
            <p:cNvCxnSpPr>
              <a:cxnSpLocks/>
            </p:cNvCxnSpPr>
            <p:nvPr/>
          </p:nvCxnSpPr>
          <p:spPr bwMode="auto">
            <a:xfrm>
              <a:off x="5742548" y="3158837"/>
              <a:ext cx="500792" cy="640642"/>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199AB449-FF72-E8E9-0560-1433F40B73C1}"/>
                </a:ext>
              </a:extLst>
            </p:cNvPr>
            <p:cNvCxnSpPr>
              <a:cxnSpLocks/>
            </p:cNvCxnSpPr>
            <p:nvPr/>
          </p:nvCxnSpPr>
          <p:spPr bwMode="auto">
            <a:xfrm flipH="1">
              <a:off x="6917119" y="3313232"/>
              <a:ext cx="604030" cy="498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59A03F96-AFEA-8FCB-8F04-1E49ACD6A8F4}"/>
                </a:ext>
              </a:extLst>
            </p:cNvPr>
            <p:cNvCxnSpPr>
              <a:cxnSpLocks/>
            </p:cNvCxnSpPr>
            <p:nvPr/>
          </p:nvCxnSpPr>
          <p:spPr bwMode="auto">
            <a:xfrm flipH="1">
              <a:off x="7798596" y="2407802"/>
              <a:ext cx="67102" cy="446135"/>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23" name="Arc 22">
              <a:extLst>
                <a:ext uri="{FF2B5EF4-FFF2-40B4-BE49-F238E27FC236}">
                  <a16:creationId xmlns:a16="http://schemas.microsoft.com/office/drawing/2014/main" id="{9426B69F-9905-F16B-1A4E-A5D5F7C2C1EB}"/>
                </a:ext>
              </a:extLst>
            </p:cNvPr>
            <p:cNvSpPr/>
            <p:nvPr/>
          </p:nvSpPr>
          <p:spPr bwMode="auto">
            <a:xfrm>
              <a:off x="6023706" y="2335125"/>
              <a:ext cx="1107987" cy="1620500"/>
            </a:xfrm>
            <a:prstGeom prst="arc">
              <a:avLst>
                <a:gd name="adj1" fmla="val 3843802"/>
                <a:gd name="adj2" fmla="val 7009614"/>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Arc 23">
              <a:extLst>
                <a:ext uri="{FF2B5EF4-FFF2-40B4-BE49-F238E27FC236}">
                  <a16:creationId xmlns:a16="http://schemas.microsoft.com/office/drawing/2014/main" id="{1EBF9F03-6C5E-4D0A-E6CA-EA218F1DEAFE}"/>
                </a:ext>
              </a:extLst>
            </p:cNvPr>
            <p:cNvSpPr/>
            <p:nvPr/>
          </p:nvSpPr>
          <p:spPr bwMode="auto">
            <a:xfrm>
              <a:off x="5077337" y="2949044"/>
              <a:ext cx="773834" cy="1620500"/>
            </a:xfrm>
            <a:prstGeom prst="arc">
              <a:avLst>
                <a:gd name="adj1" fmla="val 14743028"/>
                <a:gd name="adj2" fmla="val 1766912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Arc 24">
              <a:extLst>
                <a:ext uri="{FF2B5EF4-FFF2-40B4-BE49-F238E27FC236}">
                  <a16:creationId xmlns:a16="http://schemas.microsoft.com/office/drawing/2014/main" id="{CA09D55A-C608-FC0B-02E9-09CE273F1D7E}"/>
                </a:ext>
              </a:extLst>
            </p:cNvPr>
            <p:cNvSpPr/>
            <p:nvPr/>
          </p:nvSpPr>
          <p:spPr bwMode="auto">
            <a:xfrm>
              <a:off x="6413745" y="1808802"/>
              <a:ext cx="1395628" cy="1620500"/>
            </a:xfrm>
            <a:prstGeom prst="arc">
              <a:avLst>
                <a:gd name="adj1" fmla="val 1138735"/>
                <a:gd name="adj2" fmla="val 359179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6" name="Object 3">
                  <a:extLst>
                    <a:ext uri="{FF2B5EF4-FFF2-40B4-BE49-F238E27FC236}">
                      <a16:creationId xmlns:a16="http://schemas.microsoft.com/office/drawing/2014/main" id="{8BDD8E6C-4FCA-C449-6A74-DFDB40E98D60}"/>
                    </a:ext>
                  </a:extLst>
                </p:cNvPr>
                <p:cNvSpPr txBox="1"/>
                <p:nvPr/>
              </p:nvSpPr>
              <p:spPr bwMode="auto">
                <a:xfrm>
                  <a:off x="7781400" y="300714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6"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781400" y="3007143"/>
                  <a:ext cx="330659" cy="322500"/>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bject 3">
                  <a:extLst>
                    <a:ext uri="{FF2B5EF4-FFF2-40B4-BE49-F238E27FC236}">
                      <a16:creationId xmlns:a16="http://schemas.microsoft.com/office/drawing/2014/main" id="{94E19B24-683B-32A2-7780-F281AAA6F52E}"/>
                    </a:ext>
                  </a:extLst>
                </p:cNvPr>
                <p:cNvSpPr txBox="1"/>
                <p:nvPr/>
              </p:nvSpPr>
              <p:spPr bwMode="auto">
                <a:xfrm>
                  <a:off x="6349887" y="356772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7"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567723"/>
                  <a:ext cx="330659" cy="322500"/>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3">
                  <a:extLst>
                    <a:ext uri="{FF2B5EF4-FFF2-40B4-BE49-F238E27FC236}">
                      <a16:creationId xmlns:a16="http://schemas.microsoft.com/office/drawing/2014/main" id="{64C89B19-716B-F61B-D8AE-32C9F19441C4}"/>
                    </a:ext>
                  </a:extLst>
                </p:cNvPr>
                <p:cNvSpPr txBox="1"/>
                <p:nvPr/>
              </p:nvSpPr>
              <p:spPr bwMode="auto">
                <a:xfrm>
                  <a:off x="5272228" y="2407802"/>
                  <a:ext cx="362022" cy="3342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8"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8" y="2407802"/>
                  <a:ext cx="362022" cy="334230"/>
                </a:xfrm>
                <a:prstGeom prst="rect">
                  <a:avLst/>
                </a:prstGeom>
                <a:blipFill>
                  <a:blip r:embed="rId6"/>
                  <a:stretch>
                    <a:fillRect/>
                  </a:stretch>
                </a:blipFill>
                <a:ln>
                  <a:noFill/>
                </a:ln>
                <a:effectLst/>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59B0E24C-5587-D7C0-5744-4E6B85A746AA}"/>
                </a:ext>
              </a:extLst>
            </p:cNvPr>
            <p:cNvCxnSpPr>
              <a:cxnSpLocks/>
              <a:stCxn id="15"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1" name="Straight Arrow Connector 30">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32" name="Straight Connector 31">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3" name="Straight Arrow Connector 32">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4"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4"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5"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8"/>
                  <a:stretch>
                    <a:fillRect/>
                  </a:stretch>
                </a:blipFill>
                <a:ln>
                  <a:noFill/>
                </a:ln>
                <a:effectLst/>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12A990BD-E5E6-DEB2-EB0B-0CE053D7995A}"/>
                </a:ext>
              </a:extLst>
            </p:cNvPr>
            <p:cNvCxnSpPr>
              <a:cxnSpLocks/>
            </p:cNvCxnSpPr>
            <p:nvPr/>
          </p:nvCxnSpPr>
          <p:spPr bwMode="auto">
            <a:xfrm>
              <a:off x="5191212" y="2021707"/>
              <a:ext cx="3424" cy="1165263"/>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34CB8633-7FC7-ADA1-2364-A732903E6CBA}"/>
                </a:ext>
              </a:extLst>
            </p:cNvPr>
            <p:cNvCxnSpPr>
              <a:cxnSpLocks/>
              <a:stCxn id="39" idx="3"/>
            </p:cNvCxnSpPr>
            <p:nvPr/>
          </p:nvCxnSpPr>
          <p:spPr bwMode="auto">
            <a:xfrm>
              <a:off x="5728566" y="2003850"/>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8" name="Straight Arrow Connector 37">
              <a:extLst>
                <a:ext uri="{FF2B5EF4-FFF2-40B4-BE49-F238E27FC236}">
                  <a16:creationId xmlns:a16="http://schemas.microsoft.com/office/drawing/2014/main" id="{07545574-2C52-AE95-B5A0-6CB17B649BCB}"/>
                </a:ext>
              </a:extLst>
            </p:cNvPr>
            <p:cNvCxnSpPr>
              <a:cxnSpLocks/>
            </p:cNvCxnSpPr>
            <p:nvPr/>
          </p:nvCxnSpPr>
          <p:spPr bwMode="auto">
            <a:xfrm>
              <a:off x="5194636" y="2093418"/>
              <a:ext cx="52571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9" name="Object 3">
                  <a:extLst>
                    <a:ext uri="{FF2B5EF4-FFF2-40B4-BE49-F238E27FC236}">
                      <a16:creationId xmlns:a16="http://schemas.microsoft.com/office/drawing/2014/main" id="{A952FE57-27F7-96E9-9FA6-2F09FC464384}"/>
                    </a:ext>
                  </a:extLst>
                </p:cNvPr>
                <p:cNvSpPr txBox="1"/>
                <p:nvPr/>
              </p:nvSpPr>
              <p:spPr bwMode="auto">
                <a:xfrm>
                  <a:off x="5269874" y="1806537"/>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𝒋</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9" name="Object 3">
                  <a:extLst>
                    <a:ext uri="{FF2B5EF4-FFF2-40B4-BE49-F238E27FC236}">
                      <a16:creationId xmlns:a16="http://schemas.microsoft.com/office/drawing/2014/main" id="{A952FE57-27F7-96E9-9FA6-2F09FC464384}"/>
                    </a:ext>
                  </a:extLst>
                </p:cNvPr>
                <p:cNvSpPr txBox="1">
                  <a:spLocks noRot="1" noChangeAspect="1" noMove="1" noResize="1" noEditPoints="1" noAdjustHandles="1" noChangeArrowheads="1" noChangeShapeType="1" noTextEdit="1"/>
                </p:cNvSpPr>
                <p:nvPr/>
              </p:nvSpPr>
              <p:spPr bwMode="auto">
                <a:xfrm>
                  <a:off x="5269874" y="1806537"/>
                  <a:ext cx="458692" cy="394626"/>
                </a:xfrm>
                <a:prstGeom prst="rect">
                  <a:avLst/>
                </a:prstGeom>
                <a:blipFill>
                  <a:blip r:embed="rId9"/>
                  <a:stretch>
                    <a:fillRect/>
                  </a:stretch>
                </a:blipFill>
                <a:ln>
                  <a:noFill/>
                </a:ln>
                <a:effectLst/>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10E5FBC7-3EB9-FCB4-7880-C82553A3156B}"/>
                </a:ext>
              </a:extLst>
            </p:cNvPr>
            <p:cNvCxnSpPr>
              <a:cxnSpLocks/>
            </p:cNvCxnSpPr>
            <p:nvPr/>
          </p:nvCxnSpPr>
          <p:spPr bwMode="auto">
            <a:xfrm>
              <a:off x="6240810" y="3788538"/>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43D4B6E9-9200-0D27-45C4-10968FDC1DEA}"/>
                </a:ext>
              </a:extLst>
            </p:cNvPr>
            <p:cNvCxnSpPr>
              <a:cxnSpLocks/>
            </p:cNvCxnSpPr>
            <p:nvPr/>
          </p:nvCxnSpPr>
          <p:spPr bwMode="auto">
            <a:xfrm>
              <a:off x="6909165" y="3803893"/>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2" name="Object 3">
                  <a:extLst>
                    <a:ext uri="{FF2B5EF4-FFF2-40B4-BE49-F238E27FC236}">
                      <a16:creationId xmlns:a16="http://schemas.microsoft.com/office/drawing/2014/main" id="{732221EF-06C8-D1E2-C4D2-33F2F60F3D2A}"/>
                    </a:ext>
                  </a:extLst>
                </p:cNvPr>
                <p:cNvSpPr txBox="1"/>
                <p:nvPr/>
              </p:nvSpPr>
              <p:spPr bwMode="auto">
                <a:xfrm>
                  <a:off x="6412610" y="459433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2" name="Object 3">
                  <a:extLst>
                    <a:ext uri="{FF2B5EF4-FFF2-40B4-BE49-F238E27FC236}">
                      <a16:creationId xmlns:a16="http://schemas.microsoft.com/office/drawing/2014/main" id="{732221EF-06C8-D1E2-C4D2-33F2F60F3D2A}"/>
                    </a:ext>
                  </a:extLst>
                </p:cNvPr>
                <p:cNvSpPr txBox="1">
                  <a:spLocks noRot="1" noChangeAspect="1" noMove="1" noResize="1" noEditPoints="1" noAdjustHandles="1" noChangeArrowheads="1" noChangeShapeType="1" noTextEdit="1"/>
                </p:cNvSpPr>
                <p:nvPr/>
              </p:nvSpPr>
              <p:spPr bwMode="auto">
                <a:xfrm>
                  <a:off x="6412610" y="4594336"/>
                  <a:ext cx="458692" cy="394626"/>
                </a:xfrm>
                <a:prstGeom prst="rect">
                  <a:avLst/>
                </a:prstGeom>
                <a:blipFill>
                  <a:blip r:embed="rId10"/>
                  <a:stretch>
                    <a:fillRect/>
                  </a:stretch>
                </a:blipFill>
                <a:ln>
                  <a:noFill/>
                </a:ln>
                <a:effectLst/>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47DEAB02-E170-FD50-57E2-F3BA5EC8ABA4}"/>
                </a:ext>
              </a:extLst>
            </p:cNvPr>
            <p:cNvCxnSpPr>
              <a:cxnSpLocks/>
            </p:cNvCxnSpPr>
            <p:nvPr/>
          </p:nvCxnSpPr>
          <p:spPr bwMode="auto">
            <a:xfrm>
              <a:off x="6266208" y="4905865"/>
              <a:ext cx="66829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44" name="Straight Connector 43">
              <a:extLst>
                <a:ext uri="{FF2B5EF4-FFF2-40B4-BE49-F238E27FC236}">
                  <a16:creationId xmlns:a16="http://schemas.microsoft.com/office/drawing/2014/main" id="{2105DA18-476A-5E10-227C-908C8EAF28D2}"/>
                </a:ext>
              </a:extLst>
            </p:cNvPr>
            <p:cNvCxnSpPr>
              <a:cxnSpLocks/>
            </p:cNvCxnSpPr>
            <p:nvPr/>
          </p:nvCxnSpPr>
          <p:spPr bwMode="auto">
            <a:xfrm>
              <a:off x="7477080" y="2042798"/>
              <a:ext cx="21517" cy="1288276"/>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4AEF6250-A07F-1DB5-F43F-C33E834306EC}"/>
                </a:ext>
              </a:extLst>
            </p:cNvPr>
            <p:cNvCxnSpPr>
              <a:cxnSpLocks/>
            </p:cNvCxnSpPr>
            <p:nvPr/>
          </p:nvCxnSpPr>
          <p:spPr bwMode="auto">
            <a:xfrm>
              <a:off x="7780103" y="2056750"/>
              <a:ext cx="9326" cy="745061"/>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6" name="Straight Arrow Connector 45">
              <a:extLst>
                <a:ext uri="{FF2B5EF4-FFF2-40B4-BE49-F238E27FC236}">
                  <a16:creationId xmlns:a16="http://schemas.microsoft.com/office/drawing/2014/main" id="{807D84A0-8C56-12C5-CAA4-2531A37DE80A}"/>
                </a:ext>
              </a:extLst>
            </p:cNvPr>
            <p:cNvCxnSpPr>
              <a:cxnSpLocks/>
            </p:cNvCxnSpPr>
            <p:nvPr/>
          </p:nvCxnSpPr>
          <p:spPr bwMode="auto">
            <a:xfrm>
              <a:off x="7475227" y="2097083"/>
              <a:ext cx="314202"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47" name="Object 3">
                  <a:extLst>
                    <a:ext uri="{FF2B5EF4-FFF2-40B4-BE49-F238E27FC236}">
                      <a16:creationId xmlns:a16="http://schemas.microsoft.com/office/drawing/2014/main" id="{243CCE44-6D1F-B0E4-26B2-3797F9C4CF0F}"/>
                    </a:ext>
                  </a:extLst>
                </p:cNvPr>
                <p:cNvSpPr txBox="1"/>
                <p:nvPr/>
              </p:nvSpPr>
              <p:spPr bwMode="auto">
                <a:xfrm>
                  <a:off x="7480606" y="1808802"/>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7" name="Object 3">
                  <a:extLst>
                    <a:ext uri="{FF2B5EF4-FFF2-40B4-BE49-F238E27FC236}">
                      <a16:creationId xmlns:a16="http://schemas.microsoft.com/office/drawing/2014/main" id="{243CCE44-6D1F-B0E4-26B2-3797F9C4CF0F}"/>
                    </a:ext>
                  </a:extLst>
                </p:cNvPr>
                <p:cNvSpPr txBox="1">
                  <a:spLocks noRot="1" noChangeAspect="1" noMove="1" noResize="1" noEditPoints="1" noAdjustHandles="1" noChangeArrowheads="1" noChangeShapeType="1" noTextEdit="1"/>
                </p:cNvSpPr>
                <p:nvPr/>
              </p:nvSpPr>
              <p:spPr bwMode="auto">
                <a:xfrm>
                  <a:off x="7480606" y="1808802"/>
                  <a:ext cx="458692" cy="394626"/>
                </a:xfrm>
                <a:prstGeom prst="rect">
                  <a:avLst/>
                </a:prstGeom>
                <a:blipFill>
                  <a:blip r:embed="rId11"/>
                  <a:stretch>
                    <a:fillRect/>
                  </a:stretch>
                </a:blipFill>
                <a:ln>
                  <a:noFill/>
                </a:ln>
                <a:effectLst/>
              </p:spPr>
              <p:txBody>
                <a:bodyPr/>
                <a:lstStyle/>
                <a:p>
                  <a:r>
                    <a:rPr lang="en-US">
                      <a:noFill/>
                    </a:rPr>
                    <a:t> </a:t>
                  </a:r>
                </a:p>
              </p:txBody>
            </p:sp>
          </mc:Fallback>
        </mc:AlternateContent>
        <p:cxnSp>
          <p:nvCxnSpPr>
            <p:cNvPr id="48" name="Straight Connector 47">
              <a:extLst>
                <a:ext uri="{FF2B5EF4-FFF2-40B4-BE49-F238E27FC236}">
                  <a16:creationId xmlns:a16="http://schemas.microsoft.com/office/drawing/2014/main" id="{665F5ABF-8AC4-CE9A-0EAD-C52930425B6B}"/>
                </a:ext>
              </a:extLst>
            </p:cNvPr>
            <p:cNvCxnSpPr>
              <a:cxnSpLocks/>
            </p:cNvCxnSpPr>
            <p:nvPr/>
          </p:nvCxnSpPr>
          <p:spPr bwMode="auto">
            <a:xfrm>
              <a:off x="6251568" y="261905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49" name="Straight Arrow Connector 48">
              <a:extLst>
                <a:ext uri="{FF2B5EF4-FFF2-40B4-BE49-F238E27FC236}">
                  <a16:creationId xmlns:a16="http://schemas.microsoft.com/office/drawing/2014/main" id="{769CE5E2-49D5-65FB-5225-18111BCC9BC8}"/>
                </a:ext>
              </a:extLst>
            </p:cNvPr>
            <p:cNvCxnSpPr>
              <a:cxnSpLocks/>
            </p:cNvCxnSpPr>
            <p:nvPr/>
          </p:nvCxnSpPr>
          <p:spPr bwMode="auto">
            <a:xfrm>
              <a:off x="5742548" y="2714175"/>
              <a:ext cx="51892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50" name="Object 3">
                  <a:extLst>
                    <a:ext uri="{FF2B5EF4-FFF2-40B4-BE49-F238E27FC236}">
                      <a16:creationId xmlns:a16="http://schemas.microsoft.com/office/drawing/2014/main" id="{179FE5C3-3D14-902E-41F5-48E0FFEF16A6}"/>
                    </a:ext>
                  </a:extLst>
                </p:cNvPr>
                <p:cNvSpPr txBox="1"/>
                <p:nvPr/>
              </p:nvSpPr>
              <p:spPr bwMode="auto">
                <a:xfrm>
                  <a:off x="5815435" y="2417636"/>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0" name="Object 3">
                  <a:extLst>
                    <a:ext uri="{FF2B5EF4-FFF2-40B4-BE49-F238E27FC236}">
                      <a16:creationId xmlns:a16="http://schemas.microsoft.com/office/drawing/2014/main" id="{179FE5C3-3D14-902E-41F5-48E0FFEF16A6}"/>
                    </a:ext>
                  </a:extLst>
                </p:cNvPr>
                <p:cNvSpPr txBox="1">
                  <a:spLocks noRot="1" noChangeAspect="1" noMove="1" noResize="1" noEditPoints="1" noAdjustHandles="1" noChangeArrowheads="1" noChangeShapeType="1" noTextEdit="1"/>
                </p:cNvSpPr>
                <p:nvPr/>
              </p:nvSpPr>
              <p:spPr bwMode="auto">
                <a:xfrm>
                  <a:off x="5815435" y="2417636"/>
                  <a:ext cx="402392" cy="384175"/>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bject 3">
                  <a:extLst>
                    <a:ext uri="{FF2B5EF4-FFF2-40B4-BE49-F238E27FC236}">
                      <a16:creationId xmlns:a16="http://schemas.microsoft.com/office/drawing/2014/main" id="{E93C9916-8B13-1A7F-C30C-15650F4B99A3}"/>
                    </a:ext>
                  </a:extLst>
                </p:cNvPr>
                <p:cNvSpPr txBox="1"/>
                <p:nvPr/>
              </p:nvSpPr>
              <p:spPr bwMode="auto">
                <a:xfrm>
                  <a:off x="6995428" y="2463685"/>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1" name="Object 3">
                  <a:extLst>
                    <a:ext uri="{FF2B5EF4-FFF2-40B4-BE49-F238E27FC236}">
                      <a16:creationId xmlns:a16="http://schemas.microsoft.com/office/drawing/2014/main" id="{E93C9916-8B13-1A7F-C30C-15650F4B99A3}"/>
                    </a:ext>
                  </a:extLst>
                </p:cNvPr>
                <p:cNvSpPr txBox="1">
                  <a:spLocks noRot="1" noChangeAspect="1" noMove="1" noResize="1" noEditPoints="1" noAdjustHandles="1" noChangeArrowheads="1" noChangeShapeType="1" noTextEdit="1"/>
                </p:cNvSpPr>
                <p:nvPr/>
              </p:nvSpPr>
              <p:spPr bwMode="auto">
                <a:xfrm>
                  <a:off x="6995428" y="2463685"/>
                  <a:ext cx="402392" cy="384175"/>
                </a:xfrm>
                <a:prstGeom prst="rect">
                  <a:avLst/>
                </a:prstGeom>
                <a:blipFill>
                  <a:blip r:embed="rId13"/>
                  <a:stretch>
                    <a:fillRect/>
                  </a:stretch>
                </a:blipFill>
                <a:ln>
                  <a:noFill/>
                </a:ln>
                <a:effectLst/>
              </p:spPr>
              <p:txBody>
                <a:bodyPr/>
                <a:lstStyle/>
                <a:p>
                  <a:r>
                    <a:rPr lang="en-US">
                      <a:noFill/>
                    </a:rPr>
                    <a:t> </a:t>
                  </a:r>
                </a:p>
              </p:txBody>
            </p:sp>
          </mc:Fallback>
        </mc:AlternateContent>
        <p:cxnSp>
          <p:nvCxnSpPr>
            <p:cNvPr id="52" name="Straight Connector 51">
              <a:extLst>
                <a:ext uri="{FF2B5EF4-FFF2-40B4-BE49-F238E27FC236}">
                  <a16:creationId xmlns:a16="http://schemas.microsoft.com/office/drawing/2014/main" id="{47A9188F-A97F-D6C7-9406-4034DD11FAB1}"/>
                </a:ext>
              </a:extLst>
            </p:cNvPr>
            <p:cNvCxnSpPr>
              <a:cxnSpLocks/>
            </p:cNvCxnSpPr>
            <p:nvPr/>
          </p:nvCxnSpPr>
          <p:spPr bwMode="auto">
            <a:xfrm>
              <a:off x="6894696" y="265468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53" name="Straight Arrow Connector 52">
              <a:extLst>
                <a:ext uri="{FF2B5EF4-FFF2-40B4-BE49-F238E27FC236}">
                  <a16:creationId xmlns:a16="http://schemas.microsoft.com/office/drawing/2014/main" id="{911F28DD-D034-E376-605D-0B5A65DC71CB}"/>
                </a:ext>
              </a:extLst>
            </p:cNvPr>
            <p:cNvCxnSpPr>
              <a:cxnSpLocks/>
            </p:cNvCxnSpPr>
            <p:nvPr/>
          </p:nvCxnSpPr>
          <p:spPr bwMode="auto">
            <a:xfrm>
              <a:off x="6890152" y="2750465"/>
              <a:ext cx="58507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p:cxnSp>
          <p:nvCxnSpPr>
            <p:cNvPr id="54" name="Straight Arrow Connector 53">
              <a:extLst>
                <a:ext uri="{FF2B5EF4-FFF2-40B4-BE49-F238E27FC236}">
                  <a16:creationId xmlns:a16="http://schemas.microsoft.com/office/drawing/2014/main" id="{3D9EAF22-94B6-79F5-5CCF-A14CE3CEAA94}"/>
                </a:ext>
              </a:extLst>
            </p:cNvPr>
            <p:cNvCxnSpPr>
              <a:cxnSpLocks/>
            </p:cNvCxnSpPr>
            <p:nvPr/>
          </p:nvCxnSpPr>
          <p:spPr bwMode="auto">
            <a:xfrm flipH="1" flipV="1">
              <a:off x="7218902" y="3595331"/>
              <a:ext cx="118408" cy="333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F43A79C2-8697-21A8-80F0-D1485B0FDE20}"/>
                </a:ext>
              </a:extLst>
            </p:cNvPr>
            <p:cNvCxnSpPr>
              <a:cxnSpLocks/>
              <a:stCxn id="57" idx="0"/>
            </p:cNvCxnSpPr>
            <p:nvPr/>
          </p:nvCxnSpPr>
          <p:spPr bwMode="auto">
            <a:xfrm flipV="1">
              <a:off x="5906831" y="3497482"/>
              <a:ext cx="22659" cy="3630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6" name="Object 3">
                  <a:extLst>
                    <a:ext uri="{FF2B5EF4-FFF2-40B4-BE49-F238E27FC236}">
                      <a16:creationId xmlns:a16="http://schemas.microsoft.com/office/drawing/2014/main" id="{EB787E18-2F6C-0CE8-2AA1-FCB7914148F2}"/>
                    </a:ext>
                  </a:extLst>
                </p:cNvPr>
                <p:cNvSpPr txBox="1"/>
                <p:nvPr/>
              </p:nvSpPr>
              <p:spPr bwMode="auto">
                <a:xfrm>
                  <a:off x="7090910" y="397440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𝒌𝒍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6" name="Object 3">
                  <a:extLst>
                    <a:ext uri="{FF2B5EF4-FFF2-40B4-BE49-F238E27FC236}">
                      <a16:creationId xmlns:a16="http://schemas.microsoft.com/office/drawing/2014/main" id="{EB787E18-2F6C-0CE8-2AA1-FCB7914148F2}"/>
                    </a:ext>
                  </a:extLst>
                </p:cNvPr>
                <p:cNvSpPr txBox="1">
                  <a:spLocks noRot="1" noChangeAspect="1" noMove="1" noResize="1" noEditPoints="1" noAdjustHandles="1" noChangeArrowheads="1" noChangeShapeType="1" noTextEdit="1"/>
                </p:cNvSpPr>
                <p:nvPr/>
              </p:nvSpPr>
              <p:spPr bwMode="auto">
                <a:xfrm>
                  <a:off x="7090910" y="3974403"/>
                  <a:ext cx="851993" cy="771060"/>
                </a:xfrm>
                <a:prstGeom prst="rect">
                  <a:avLst/>
                </a:prstGeom>
                <a:blipFill>
                  <a:blip r:embed="rId14"/>
                  <a:stretch>
                    <a:fillRect t="-78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Object 3">
                  <a:extLst>
                    <a:ext uri="{FF2B5EF4-FFF2-40B4-BE49-F238E27FC236}">
                      <a16:creationId xmlns:a16="http://schemas.microsoft.com/office/drawing/2014/main" id="{0A166AC7-2A72-A786-CE33-151B4998231B}"/>
                    </a:ext>
                  </a:extLst>
                </p:cNvPr>
                <p:cNvSpPr txBox="1"/>
                <p:nvPr/>
              </p:nvSpPr>
              <p:spPr bwMode="auto">
                <a:xfrm>
                  <a:off x="5480834" y="3860564"/>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𝒋𝒌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7" name="Object 3">
                  <a:extLst>
                    <a:ext uri="{FF2B5EF4-FFF2-40B4-BE49-F238E27FC236}">
                      <a16:creationId xmlns:a16="http://schemas.microsoft.com/office/drawing/2014/main" id="{0A166AC7-2A72-A786-CE33-151B4998231B}"/>
                    </a:ext>
                  </a:extLst>
                </p:cNvPr>
                <p:cNvSpPr txBox="1">
                  <a:spLocks noRot="1" noChangeAspect="1" noMove="1" noResize="1" noEditPoints="1" noAdjustHandles="1" noChangeArrowheads="1" noChangeShapeType="1" noTextEdit="1"/>
                </p:cNvSpPr>
                <p:nvPr/>
              </p:nvSpPr>
              <p:spPr bwMode="auto">
                <a:xfrm>
                  <a:off x="5480834" y="3860564"/>
                  <a:ext cx="851993" cy="771060"/>
                </a:xfrm>
                <a:prstGeom prst="rect">
                  <a:avLst/>
                </a:prstGeom>
                <a:blipFill>
                  <a:blip r:embed="rId15"/>
                  <a:stretch>
                    <a:fillRect t="-1587"/>
                  </a:stretch>
                </a:blipFill>
                <a:ln>
                  <a:noFill/>
                </a:ln>
                <a:effectLst/>
              </p:spPr>
              <p:txBody>
                <a:bodyPr/>
                <a:lstStyle/>
                <a:p>
                  <a:r>
                    <a:rPr lang="en-US">
                      <a:noFill/>
                    </a:rPr>
                    <a:t> </a:t>
                  </a:r>
                </a:p>
              </p:txBody>
            </p:sp>
          </mc:Fallback>
        </mc:AlternateContent>
      </p:grpSp>
      <p:cxnSp>
        <p:nvCxnSpPr>
          <p:cNvPr id="5" name="Straight Arrow Connector 4"/>
          <p:cNvCxnSpPr>
            <a:cxnSpLocks/>
          </p:cNvCxnSpPr>
          <p:nvPr/>
        </p:nvCxnSpPr>
        <p:spPr bwMode="auto">
          <a:xfrm>
            <a:off x="8594932" y="1470950"/>
            <a:ext cx="1116335" cy="0"/>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9" name="TextBox 58"/>
              <p:cNvSpPr txBox="1"/>
              <p:nvPr/>
            </p:nvSpPr>
            <p:spPr>
              <a:xfrm>
                <a:off x="9728478" y="1288524"/>
                <a:ext cx="32271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a:latin typeface="Cambria Math" panose="02040503050406030204" pitchFamily="18" charset="0"/>
                        </a:rPr>
                        <m:t>𝑡</m:t>
                      </m:r>
                    </m:oMath>
                  </m:oMathPara>
                </a14:m>
                <a:endParaRPr lang="en-US" sz="1600" dirty="0"/>
              </a:p>
            </p:txBody>
          </p:sp>
        </mc:Choice>
        <mc:Fallback xmlns="">
          <p:sp>
            <p:nvSpPr>
              <p:cNvPr id="59" name="TextBox 58"/>
              <p:cNvSpPr txBox="1">
                <a:spLocks noRot="1" noChangeAspect="1" noMove="1" noResize="1" noEditPoints="1" noAdjustHandles="1" noChangeArrowheads="1" noChangeShapeType="1" noTextEdit="1"/>
              </p:cNvSpPr>
              <p:nvPr/>
            </p:nvSpPr>
            <p:spPr>
              <a:xfrm>
                <a:off x="9728478" y="1288524"/>
                <a:ext cx="322716" cy="33855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7861793" y="1292721"/>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7861793" y="1292721"/>
                <a:ext cx="704424" cy="338554"/>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9139493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80211D37-A360-D9A7-4E74-D0BBB9FB0E5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58051" name="Rectangle 3">
                <a:extLst>
                  <a:ext uri="{FF2B5EF4-FFF2-40B4-BE49-F238E27FC236}">
                    <a16:creationId xmlns:a16="http://schemas.microsoft.com/office/drawing/2014/main" id="{28199104-44D4-744B-7726-8A20A61CBF07}"/>
                  </a:ext>
                </a:extLst>
              </p:cNvPr>
              <p:cNvSpPr>
                <a:spLocks noGrp="1" noChangeArrowheads="1"/>
              </p:cNvSpPr>
              <p:nvPr>
                <p:ph type="body" idx="4294967295"/>
              </p:nvPr>
            </p:nvSpPr>
            <p:spPr>
              <a:xfrm>
                <a:off x="1312863" y="1371600"/>
                <a:ext cx="6097566" cy="4724400"/>
              </a:xfrm>
            </p:spPr>
            <p:txBody>
              <a:bodyPr/>
              <a:lstStyle/>
              <a:p>
                <a:pPr marL="0" indent="0">
                  <a:buNone/>
                </a:pPr>
                <a:r>
                  <a:rPr lang="en-US" altLang="en-US" b="1" dirty="0">
                    <a:latin typeface="Arial" panose="020B0604020202020204" pitchFamily="34" charset="0"/>
                  </a:rPr>
                  <a:t>Middle Segment </a:t>
                </a:r>
                <a14:m>
                  <m:oMath xmlns:m="http://schemas.openxmlformats.org/officeDocument/2006/math">
                    <m:d>
                      <m:dPr>
                        <m:ctrlPr>
                          <a:rPr lang="en-US" altLang="en-US" b="1" i="1">
                            <a:latin typeface="Cambria Math" panose="02040503050406030204" pitchFamily="18" charset="0"/>
                          </a:rPr>
                        </m:ctrlPr>
                      </m:dPr>
                      <m:e>
                        <m:r>
                          <a:rPr lang="en-US" altLang="en-US" b="1" i="1">
                            <a:latin typeface="Cambria Math" panose="02040503050406030204" pitchFamily="18" charset="0"/>
                          </a:rPr>
                          <m:t>𝒋</m:t>
                        </m:r>
                        <m:r>
                          <a:rPr lang="en-US" altLang="en-US" b="1" i="1">
                            <a:latin typeface="Cambria Math" panose="02040503050406030204" pitchFamily="18" charset="0"/>
                          </a:rPr>
                          <m:t>, </m:t>
                        </m:r>
                        <m:r>
                          <a:rPr lang="en-US" altLang="en-US" b="1" i="1">
                            <a:latin typeface="Cambria Math" panose="02040503050406030204" pitchFamily="18" charset="0"/>
                          </a:rPr>
                          <m:t>𝒌</m:t>
                        </m:r>
                      </m:e>
                    </m:d>
                  </m:oMath>
                </a14:m>
                <a:endParaRPr lang="en-US" altLang="en-US" u="sng" dirty="0">
                  <a:latin typeface="Arial" panose="020B0604020202020204" pitchFamily="34" charset="0"/>
                </a:endParaRPr>
              </a:p>
              <a:p>
                <a:pPr lvl="1"/>
                <a:r>
                  <a:rPr lang="en-US" altLang="en-US" dirty="0">
                    <a:latin typeface="Arial" panose="020B0604020202020204" pitchFamily="34" charset="0"/>
                  </a:rPr>
                  <a:t>PARABOLIC SPLINE </a:t>
                </a:r>
                <a14:m>
                  <m:oMath xmlns:m="http://schemas.openxmlformats.org/officeDocument/2006/math">
                    <m:r>
                      <a:rPr lang="en-US" altLang="en-US" b="0" i="0" smtClean="0">
                        <a:latin typeface="Cambria Math" panose="02040503050406030204" pitchFamily="18" charset="0"/>
                      </a:rPr>
                      <m:t>   </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𝑘</m:t>
                        </m:r>
                      </m:sub>
                    </m:sSub>
                  </m:oMath>
                </a14:m>
                <a:r>
                  <a:rPr lang="en-US" altLang="en-US" dirty="0">
                    <a:latin typeface="Arial" panose="020B0604020202020204" pitchFamily="34" charset="0"/>
                  </a:rPr>
                  <a:t>  </a:t>
                </a:r>
              </a:p>
              <a:p>
                <a:pPr lvl="1"/>
                <a:endParaRPr lang="en-US" altLang="en-US" dirty="0">
                  <a:latin typeface="Arial" panose="020B0604020202020204" pitchFamily="34" charset="0"/>
                </a:endParaRPr>
              </a:p>
              <a:p>
                <a:pPr marL="457200" lvl="1" indent="0">
                  <a:buNone/>
                </a:pPr>
                <a:r>
                  <a:rPr lang="en-US" altLang="en-US" dirty="0">
                    <a:latin typeface="Arial" panose="020B0604020202020204" pitchFamily="34" charset="0"/>
                  </a:rPr>
                  <a:t>                   </a:t>
                </a:r>
                <a14:m>
                  <m:oMath xmlns:m="http://schemas.openxmlformats.org/officeDocument/2006/math">
                    <m:r>
                      <a:rPr lang="en-US" altLang="en-US" i="1">
                        <a:latin typeface="Cambria Math" panose="02040503050406030204" pitchFamily="18" charset="0"/>
                      </a:rPr>
                      <m:t>𝜃</m:t>
                    </m:r>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sSubSup>
                      <m:sSubSupPr>
                        <m:ctrlPr>
                          <a:rPr lang="en-US" altLang="en-US" i="1" smtClean="0">
                            <a:latin typeface="Cambria Math" panose="02040503050406030204" pitchFamily="18" charset="0"/>
                          </a:rPr>
                        </m:ctrlPr>
                      </m:sSubSup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up>
                        <m:r>
                          <a:rPr lang="en-US" altLang="en-US" b="0" i="1" smtClean="0">
                            <a:latin typeface="Cambria Math" panose="02040503050406030204" pitchFamily="18" charset="0"/>
                          </a:rPr>
                          <m:t>2</m:t>
                        </m:r>
                      </m:sup>
                    </m:sSubSup>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m:t>
                    </m:r>
                  </m:oMath>
                </a14:m>
                <a:r>
                  <a:rPr lang="en-US" altLang="en-US" i="1" dirty="0">
                    <a:latin typeface="Cambria Math" panose="02040503050406030204" pitchFamily="18" charset="0"/>
                  </a:rPr>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0</m:t>
                        </m:r>
                      </m:sub>
                    </m:sSub>
                  </m:oMath>
                </a14:m>
                <a:endParaRPr lang="en-US" altLang="en-US" i="1" dirty="0">
                  <a:latin typeface="Cambria Math" panose="02040503050406030204" pitchFamily="18" charset="0"/>
                </a:endParaRPr>
              </a:p>
              <a:p>
                <a:pPr marL="457200" lvl="1" indent="0">
                  <a:buNone/>
                </a:pPr>
                <a:endParaRPr lang="en-US" alt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𝑐𝑜𝑛𝑑𝑖𝑡𝑖𝑜𝑛𝑠</m:t>
                      </m:r>
                      <m:r>
                        <a:rPr lang="en-US" altLang="en-US" i="1">
                          <a:latin typeface="Cambria Math" panose="02040503050406030204" pitchFamily="18" charset="0"/>
                        </a:rPr>
                        <m:t> </m:t>
                      </m:r>
                      <m:d>
                        <m:dPr>
                          <m:begChr m:val="{"/>
                          <m:endChr m:val=""/>
                          <m:ctrlPr>
                            <a:rPr lang="en-US" altLang="en-US" i="1">
                              <a:latin typeface="Cambria Math" panose="02040503050406030204" pitchFamily="18" charset="0"/>
                            </a:rPr>
                          </m:ctrlPr>
                        </m:dPr>
                        <m:e>
                          <m:m>
                            <m:mPr>
                              <m:mcs>
                                <m:mc>
                                  <m:mcPr>
                                    <m:count m:val="1"/>
                                    <m:mcJc m:val="center"/>
                                  </m:mcPr>
                                </m:mc>
                              </m:mcs>
                              <m:ctrlPr>
                                <a:rPr lang="en-US" altLang="en-US" i="1">
                                  <a:latin typeface="Cambria Math" panose="02040503050406030204" pitchFamily="18" charset="0"/>
                                </a:rPr>
                              </m:ctrlPr>
                            </m:mPr>
                            <m:mr>
                              <m:e>
                                <m:r>
                                  <m:rPr>
                                    <m:brk m:alnAt="7"/>
                                  </m:rPr>
                                  <a:rPr lang="en-US" altLang="en-US" i="1">
                                    <a:latin typeface="Cambria Math" panose="02040503050406030204" pitchFamily="18" charset="0"/>
                                  </a:rPr>
                                  <m:t> </m:t>
                                </m:r>
                                <m:r>
                                  <a:rPr lang="en-US" altLang="en-US" i="1">
                                    <a:latin typeface="Cambria Math" panose="02040503050406030204" pitchFamily="18" charset="0"/>
                                  </a:rPr>
                                  <m:t> </m:t>
                                </m:r>
                                <m:r>
                                  <a:rPr lang="en-US" altLang="en-US" i="1">
                                    <a:latin typeface="Cambria Math" panose="02040503050406030204" pitchFamily="18" charset="0"/>
                                  </a:rPr>
                                  <m:t>𝜃</m:t>
                                </m:r>
                                <m:d>
                                  <m:dPr>
                                    <m:ctrlPr>
                                      <a:rPr lang="en-US" altLang="en-US" i="1">
                                        <a:latin typeface="Cambria Math" panose="02040503050406030204" pitchFamily="18" charset="0"/>
                                      </a:rPr>
                                    </m:ctrlPr>
                                  </m:dPr>
                                  <m:e>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b="0" i="1" smtClean="0">
                                        <a:latin typeface="Cambria Math" panose="02040503050406030204" pitchFamily="18" charset="0"/>
                                      </a:rPr>
                                      <m:t>=0</m:t>
                                    </m:r>
                                  </m:e>
                                </m:d>
                                <m:r>
                                  <m:rPr>
                                    <m:brk m:alnAt="7"/>
                                  </m:rP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r>
                                  <a:rPr lang="en-US" altLang="en-US" i="1">
                                    <a:latin typeface="Cambria Math" panose="02040503050406030204" pitchFamily="18" charset="0"/>
                                  </a:rPr>
                                  <m:t>𝑡</m:t>
                                </m:r>
                                <m:r>
                                  <m:rPr>
                                    <m:nor/>
                                  </m:rPr>
                                  <a:rPr lang="en-US" altLang="en-US" i="1" dirty="0">
                                    <a:latin typeface="Cambria Math" panose="02040503050406030204" pitchFamily="18" charset="0"/>
                                  </a:rPr>
                                  <m:t> </m:t>
                                </m:r>
                              </m:e>
                            </m:mr>
                            <m:m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=0</m:t>
                                    </m:r>
                                  </m:e>
                                </m:d>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e>
                            </m:mr>
                            <m:m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ea typeface="Cambria Math" panose="02040503050406030204" pitchFamily="18" charset="0"/>
                                          </a:rPr>
                                          <m:t>𝜃</m:t>
                                        </m:r>
                                      </m:e>
                                    </m:acc>
                                  </m:e>
                                  <m:sub>
                                    <m:r>
                                      <a:rPr lang="en-US" altLang="en-US" b="0" i="1" smtClean="0">
                                        <a:latin typeface="Cambria Math" panose="02040503050406030204" pitchFamily="18" charset="0"/>
                                        <a:ea typeface="Cambria Math" panose="02040503050406030204" pitchFamily="18" charset="0"/>
                                      </a:rPr>
                                      <m:t> </m:t>
                                    </m:r>
                                  </m:sub>
                                </m:sSub>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=0</m:t>
                                    </m:r>
                                  </m:e>
                                </m:d>
                                <m:r>
                                  <a:rPr lang="en-US" altLang="en-US" i="1">
                                    <a:latin typeface="Cambria Math" panose="02040503050406030204" pitchFamily="18" charset="0"/>
                                  </a:rPr>
                                  <m:t>=</m:t>
                                </m:r>
                                <m:sSub>
                                  <m:sSubPr>
                                    <m:ctrlPr>
                                      <a:rPr lang="en-US" altLang="en-US" i="1" smtClean="0">
                                        <a:latin typeface="Cambria Math" panose="02040503050406030204" pitchFamily="18" charset="0"/>
                                      </a:rPr>
                                    </m:ctrlPr>
                                  </m:sSubPr>
                                  <m:e>
                                    <m:acc>
                                      <m:accPr>
                                        <m:chr m:val="̈"/>
                                        <m:ctrlPr>
                                          <a:rPr lang="en-US" altLang="en-US" i="1" smtClean="0">
                                            <a:latin typeface="Cambria Math" panose="02040503050406030204" pitchFamily="18" charset="0"/>
                                          </a:rPr>
                                        </m:ctrlPr>
                                      </m:accPr>
                                      <m:e>
                                        <m:r>
                                          <a:rPr lang="en-US" altLang="en-US" i="1" smtClean="0">
                                            <a:latin typeface="Cambria Math" panose="02040503050406030204" pitchFamily="18" charset="0"/>
                                            <a:ea typeface="Cambria Math" panose="02040503050406030204" pitchFamily="18" charset="0"/>
                                          </a:rPr>
                                          <m:t>𝜃</m:t>
                                        </m:r>
                                      </m:e>
                                    </m:acc>
                                  </m:e>
                                  <m:sub>
                                    <m:r>
                                      <a:rPr lang="en-US" altLang="en-US" b="0" i="1" smtClean="0">
                                        <a:latin typeface="Cambria Math" panose="02040503050406030204" pitchFamily="18" charset="0"/>
                                      </a:rPr>
                                      <m:t>𝑘</m:t>
                                    </m:r>
                                  </m:sub>
                                </m:sSub>
                              </m:e>
                            </m:mr>
                          </m:m>
                        </m:e>
                      </m:d>
                    </m:oMath>
                  </m:oMathPara>
                </a14:m>
                <a:br>
                  <a:rPr lang="en-US" altLang="en-US" dirty="0"/>
                </a:br>
                <a:endParaRPr lang="en-US" altLang="en-US" dirty="0"/>
              </a:p>
              <a:p>
                <a:pPr marL="457200" lvl="1" indent="0">
                  <a:buNone/>
                </a:pPr>
                <a:endParaRPr lang="en-US" altLang="en-US" dirty="0"/>
              </a:p>
              <a:p>
                <a:pPr marL="457200" lvl="1" indent="0">
                  <a:buNone/>
                </a:pPr>
                <a:r>
                  <a:rPr lang="en-US" altLang="en-US" dirty="0"/>
                  <a:t>Condition 1: The angle at the beginning of the parabolic spline is equal to the angle of at the end of the linear spline </a:t>
                </a:r>
              </a:p>
              <a:p>
                <a:pPr marL="457200" lvl="1" indent="0">
                  <a:buNone/>
                </a:pPr>
                <a:r>
                  <a:rPr lang="en-US" altLang="en-US" dirty="0"/>
                  <a:t>Condition 2: The velocity at the beginning of the parabolic spline is equal to the velocity of the linear spline </a:t>
                </a:r>
              </a:p>
              <a:p>
                <a:pPr marL="457200" lvl="1" indent="0">
                  <a:buNone/>
                </a:pPr>
                <a:r>
                  <a:rPr lang="en-US" altLang="en-US" dirty="0"/>
                  <a:t>Condition 3: The acceleration at the beginning of the parabolic spline as well as throughout this segment is constant         </a:t>
                </a:r>
              </a:p>
            </p:txBody>
          </p:sp>
        </mc:Choice>
        <mc:Fallback xmlns="">
          <p:sp>
            <p:nvSpPr>
              <p:cNvPr id="258051" name="Rectangle 3">
                <a:extLst>
                  <a:ext uri="{FF2B5EF4-FFF2-40B4-BE49-F238E27FC236}">
                    <a16:creationId xmlns:a16="http://schemas.microsoft.com/office/drawing/2014/main" id="{28199104-44D4-744B-7726-8A20A61CBF07}"/>
                  </a:ext>
                </a:extLst>
              </p:cNvPr>
              <p:cNvSpPr>
                <a:spLocks noGrp="1" noRot="1" noChangeAspect="1" noMove="1" noResize="1" noEditPoints="1" noAdjustHandles="1" noChangeArrowheads="1" noChangeShapeType="1" noTextEdit="1"/>
              </p:cNvSpPr>
              <p:nvPr>
                <p:ph type="body" idx="4294967295"/>
              </p:nvPr>
            </p:nvSpPr>
            <p:spPr>
              <a:xfrm>
                <a:off x="1312863" y="1371600"/>
                <a:ext cx="6097566" cy="4724400"/>
              </a:xfrm>
              <a:blipFill>
                <a:blip r:embed="rId3"/>
                <a:stretch>
                  <a:fillRect l="-500"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468B3190-056B-7ADB-5D48-72827740611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7" name="Oval 6">
            <a:extLst>
              <a:ext uri="{FF2B5EF4-FFF2-40B4-BE49-F238E27FC236}">
                <a16:creationId xmlns:a16="http://schemas.microsoft.com/office/drawing/2014/main" id="{923552BE-AD14-F941-F024-91B817D95AD0}"/>
              </a:ext>
            </a:extLst>
          </p:cNvPr>
          <p:cNvSpPr/>
          <p:nvPr/>
        </p:nvSpPr>
        <p:spPr bwMode="auto">
          <a:xfrm>
            <a:off x="689658" y="132498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grpSp>
        <p:nvGrpSpPr>
          <p:cNvPr id="9" name="Group 8"/>
          <p:cNvGrpSpPr/>
          <p:nvPr/>
        </p:nvGrpSpPr>
        <p:grpSpPr>
          <a:xfrm>
            <a:off x="7847783" y="1559402"/>
            <a:ext cx="3368294" cy="3774647"/>
            <a:chOff x="4743765" y="1806537"/>
            <a:chExt cx="3368294" cy="3774647"/>
          </a:xfrm>
        </p:grpSpPr>
        <p:cxnSp>
          <p:nvCxnSpPr>
            <p:cNvPr id="10" name="Straight Connector 9">
              <a:extLst>
                <a:ext uri="{FF2B5EF4-FFF2-40B4-BE49-F238E27FC236}">
                  <a16:creationId xmlns:a16="http://schemas.microsoft.com/office/drawing/2014/main" id="{F104DABD-F54E-C987-3C2C-06335E0FCA23}"/>
                </a:ext>
              </a:extLst>
            </p:cNvPr>
            <p:cNvCxnSpPr>
              <a:cxnSpLocks/>
            </p:cNvCxnSpPr>
            <p:nvPr/>
          </p:nvCxnSpPr>
          <p:spPr bwMode="auto">
            <a:xfrm flipV="1">
              <a:off x="4765431" y="2787156"/>
              <a:ext cx="676332" cy="10521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6795FD7B-6087-0E11-FF90-392034CF49E6}"/>
                </a:ext>
              </a:extLst>
            </p:cNvPr>
            <p:cNvCxnSpPr>
              <a:cxnSpLocks/>
            </p:cNvCxnSpPr>
            <p:nvPr/>
          </p:nvCxnSpPr>
          <p:spPr bwMode="auto">
            <a:xfrm>
              <a:off x="5441763" y="2787156"/>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508C0023-F35C-01E6-02D2-33B107CCFB40}"/>
                </a:ext>
              </a:extLst>
            </p:cNvPr>
            <p:cNvCxnSpPr>
              <a:cxnSpLocks/>
            </p:cNvCxnSpPr>
            <p:nvPr/>
          </p:nvCxnSpPr>
          <p:spPr bwMode="auto">
            <a:xfrm flipH="1">
              <a:off x="6514427" y="3130058"/>
              <a:ext cx="1216944" cy="999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7122023-3503-C304-5FE5-657088569F2C}"/>
                </a:ext>
              </a:extLst>
            </p:cNvPr>
            <p:cNvCxnSpPr>
              <a:cxnSpLocks/>
            </p:cNvCxnSpPr>
            <p:nvPr/>
          </p:nvCxnSpPr>
          <p:spPr bwMode="auto">
            <a:xfrm flipH="1">
              <a:off x="7735883" y="2198077"/>
              <a:ext cx="166814" cy="9370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Oval 13">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Oval 14">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Oval 15">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Oval 16">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Oval 17">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9" name="Straight Connector 18">
              <a:extLst>
                <a:ext uri="{FF2B5EF4-FFF2-40B4-BE49-F238E27FC236}">
                  <a16:creationId xmlns:a16="http://schemas.microsoft.com/office/drawing/2014/main" id="{A25B0910-DDD7-1E9F-336E-555AB9792D84}"/>
                </a:ext>
              </a:extLst>
            </p:cNvPr>
            <p:cNvCxnSpPr>
              <a:cxnSpLocks/>
            </p:cNvCxnSpPr>
            <p:nvPr/>
          </p:nvCxnSpPr>
          <p:spPr bwMode="auto">
            <a:xfrm flipH="1">
              <a:off x="4955928" y="3180730"/>
              <a:ext cx="230772" cy="380074"/>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67FA8935-B519-DF57-14F1-D7FE84641B71}"/>
                </a:ext>
              </a:extLst>
            </p:cNvPr>
            <p:cNvCxnSpPr>
              <a:cxnSpLocks/>
            </p:cNvCxnSpPr>
            <p:nvPr/>
          </p:nvCxnSpPr>
          <p:spPr bwMode="auto">
            <a:xfrm>
              <a:off x="5742548" y="3158837"/>
              <a:ext cx="500792" cy="640642"/>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199AB449-FF72-E8E9-0560-1433F40B73C1}"/>
                </a:ext>
              </a:extLst>
            </p:cNvPr>
            <p:cNvCxnSpPr>
              <a:cxnSpLocks/>
            </p:cNvCxnSpPr>
            <p:nvPr/>
          </p:nvCxnSpPr>
          <p:spPr bwMode="auto">
            <a:xfrm flipH="1">
              <a:off x="6917119" y="3313232"/>
              <a:ext cx="604030" cy="498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59A03F96-AFEA-8FCB-8F04-1E49ACD6A8F4}"/>
                </a:ext>
              </a:extLst>
            </p:cNvPr>
            <p:cNvCxnSpPr>
              <a:cxnSpLocks/>
            </p:cNvCxnSpPr>
            <p:nvPr/>
          </p:nvCxnSpPr>
          <p:spPr bwMode="auto">
            <a:xfrm flipH="1">
              <a:off x="7798596" y="2407802"/>
              <a:ext cx="67102" cy="446135"/>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23" name="Arc 22">
              <a:extLst>
                <a:ext uri="{FF2B5EF4-FFF2-40B4-BE49-F238E27FC236}">
                  <a16:creationId xmlns:a16="http://schemas.microsoft.com/office/drawing/2014/main" id="{9426B69F-9905-F16B-1A4E-A5D5F7C2C1EB}"/>
                </a:ext>
              </a:extLst>
            </p:cNvPr>
            <p:cNvSpPr/>
            <p:nvPr/>
          </p:nvSpPr>
          <p:spPr bwMode="auto">
            <a:xfrm>
              <a:off x="6023706" y="2335125"/>
              <a:ext cx="1107987" cy="1620500"/>
            </a:xfrm>
            <a:prstGeom prst="arc">
              <a:avLst>
                <a:gd name="adj1" fmla="val 3843802"/>
                <a:gd name="adj2" fmla="val 7009614"/>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4" name="Arc 23">
              <a:extLst>
                <a:ext uri="{FF2B5EF4-FFF2-40B4-BE49-F238E27FC236}">
                  <a16:creationId xmlns:a16="http://schemas.microsoft.com/office/drawing/2014/main" id="{1EBF9F03-6C5E-4D0A-E6CA-EA218F1DEAFE}"/>
                </a:ext>
              </a:extLst>
            </p:cNvPr>
            <p:cNvSpPr/>
            <p:nvPr/>
          </p:nvSpPr>
          <p:spPr bwMode="auto">
            <a:xfrm>
              <a:off x="5077337" y="2949044"/>
              <a:ext cx="773834" cy="1620500"/>
            </a:xfrm>
            <a:prstGeom prst="arc">
              <a:avLst>
                <a:gd name="adj1" fmla="val 14743028"/>
                <a:gd name="adj2" fmla="val 1766912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5" name="Arc 24">
              <a:extLst>
                <a:ext uri="{FF2B5EF4-FFF2-40B4-BE49-F238E27FC236}">
                  <a16:creationId xmlns:a16="http://schemas.microsoft.com/office/drawing/2014/main" id="{CA09D55A-C608-FC0B-02E9-09CE273F1D7E}"/>
                </a:ext>
              </a:extLst>
            </p:cNvPr>
            <p:cNvSpPr/>
            <p:nvPr/>
          </p:nvSpPr>
          <p:spPr bwMode="auto">
            <a:xfrm>
              <a:off x="6413745" y="1808802"/>
              <a:ext cx="1395628" cy="1620500"/>
            </a:xfrm>
            <a:prstGeom prst="arc">
              <a:avLst>
                <a:gd name="adj1" fmla="val 1138735"/>
                <a:gd name="adj2" fmla="val 359179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6" name="Object 3">
                  <a:extLst>
                    <a:ext uri="{FF2B5EF4-FFF2-40B4-BE49-F238E27FC236}">
                      <a16:creationId xmlns:a16="http://schemas.microsoft.com/office/drawing/2014/main" id="{8BDD8E6C-4FCA-C449-6A74-DFDB40E98D60}"/>
                    </a:ext>
                  </a:extLst>
                </p:cNvPr>
                <p:cNvSpPr txBox="1"/>
                <p:nvPr/>
              </p:nvSpPr>
              <p:spPr bwMode="auto">
                <a:xfrm>
                  <a:off x="7781400" y="300714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6"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781400" y="3007143"/>
                  <a:ext cx="330659" cy="322500"/>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Object 3">
                  <a:extLst>
                    <a:ext uri="{FF2B5EF4-FFF2-40B4-BE49-F238E27FC236}">
                      <a16:creationId xmlns:a16="http://schemas.microsoft.com/office/drawing/2014/main" id="{94E19B24-683B-32A2-7780-F281AAA6F52E}"/>
                    </a:ext>
                  </a:extLst>
                </p:cNvPr>
                <p:cNvSpPr txBox="1"/>
                <p:nvPr/>
              </p:nvSpPr>
              <p:spPr bwMode="auto">
                <a:xfrm>
                  <a:off x="6349887" y="356772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7"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567723"/>
                  <a:ext cx="330659" cy="322500"/>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3">
                  <a:extLst>
                    <a:ext uri="{FF2B5EF4-FFF2-40B4-BE49-F238E27FC236}">
                      <a16:creationId xmlns:a16="http://schemas.microsoft.com/office/drawing/2014/main" id="{64C89B19-716B-F61B-D8AE-32C9F19441C4}"/>
                    </a:ext>
                  </a:extLst>
                </p:cNvPr>
                <p:cNvSpPr txBox="1"/>
                <p:nvPr/>
              </p:nvSpPr>
              <p:spPr bwMode="auto">
                <a:xfrm>
                  <a:off x="5272228" y="2407802"/>
                  <a:ext cx="362022" cy="3342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8"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8" y="2407802"/>
                  <a:ext cx="362022" cy="334230"/>
                </a:xfrm>
                <a:prstGeom prst="rect">
                  <a:avLst/>
                </a:prstGeom>
                <a:blipFill>
                  <a:blip r:embed="rId6"/>
                  <a:stretch>
                    <a:fillRect/>
                  </a:stretch>
                </a:blipFill>
                <a:ln>
                  <a:noFill/>
                </a:ln>
                <a:effectLst/>
              </p:spPr>
              <p:txBody>
                <a:bodyPr/>
                <a:lstStyle/>
                <a:p>
                  <a:r>
                    <a:rPr lang="en-US">
                      <a:noFill/>
                    </a:rPr>
                    <a:t> </a:t>
                  </a:r>
                </a:p>
              </p:txBody>
            </p:sp>
          </mc:Fallback>
        </mc:AlternateContent>
        <p:cxnSp>
          <p:nvCxnSpPr>
            <p:cNvPr id="29" name="Straight Connector 28">
              <a:extLst>
                <a:ext uri="{FF2B5EF4-FFF2-40B4-BE49-F238E27FC236}">
                  <a16:creationId xmlns:a16="http://schemas.microsoft.com/office/drawing/2014/main" id="{59B0E24C-5587-D7C0-5744-4E6B85A746AA}"/>
                </a:ext>
              </a:extLst>
            </p:cNvPr>
            <p:cNvCxnSpPr>
              <a:cxnSpLocks/>
              <a:stCxn id="15"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1" name="Straight Arrow Connector 30">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32" name="Straight Connector 31">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33" name="Straight Arrow Connector 32">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4"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4"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5"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8"/>
                  <a:stretch>
                    <a:fillRect/>
                  </a:stretch>
                </a:blipFill>
                <a:ln>
                  <a:noFill/>
                </a:ln>
                <a:effectLst/>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12A990BD-E5E6-DEB2-EB0B-0CE053D7995A}"/>
                </a:ext>
              </a:extLst>
            </p:cNvPr>
            <p:cNvCxnSpPr>
              <a:cxnSpLocks/>
            </p:cNvCxnSpPr>
            <p:nvPr/>
          </p:nvCxnSpPr>
          <p:spPr bwMode="auto">
            <a:xfrm>
              <a:off x="5191212" y="2021707"/>
              <a:ext cx="3424" cy="1165263"/>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34CB8633-7FC7-ADA1-2364-A732903E6CBA}"/>
                </a:ext>
              </a:extLst>
            </p:cNvPr>
            <p:cNvCxnSpPr>
              <a:cxnSpLocks/>
              <a:stCxn id="39" idx="3"/>
            </p:cNvCxnSpPr>
            <p:nvPr/>
          </p:nvCxnSpPr>
          <p:spPr bwMode="auto">
            <a:xfrm>
              <a:off x="5728566" y="2003850"/>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8" name="Straight Arrow Connector 37">
              <a:extLst>
                <a:ext uri="{FF2B5EF4-FFF2-40B4-BE49-F238E27FC236}">
                  <a16:creationId xmlns:a16="http://schemas.microsoft.com/office/drawing/2014/main" id="{07545574-2C52-AE95-B5A0-6CB17B649BCB}"/>
                </a:ext>
              </a:extLst>
            </p:cNvPr>
            <p:cNvCxnSpPr>
              <a:cxnSpLocks/>
            </p:cNvCxnSpPr>
            <p:nvPr/>
          </p:nvCxnSpPr>
          <p:spPr bwMode="auto">
            <a:xfrm>
              <a:off x="5194636" y="2093418"/>
              <a:ext cx="52571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9" name="Object 3">
                  <a:extLst>
                    <a:ext uri="{FF2B5EF4-FFF2-40B4-BE49-F238E27FC236}">
                      <a16:creationId xmlns:a16="http://schemas.microsoft.com/office/drawing/2014/main" id="{A952FE57-27F7-96E9-9FA6-2F09FC464384}"/>
                    </a:ext>
                  </a:extLst>
                </p:cNvPr>
                <p:cNvSpPr txBox="1"/>
                <p:nvPr/>
              </p:nvSpPr>
              <p:spPr bwMode="auto">
                <a:xfrm>
                  <a:off x="5269874" y="1806537"/>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𝒋</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9" name="Object 3">
                  <a:extLst>
                    <a:ext uri="{FF2B5EF4-FFF2-40B4-BE49-F238E27FC236}">
                      <a16:creationId xmlns:a16="http://schemas.microsoft.com/office/drawing/2014/main" id="{A952FE57-27F7-96E9-9FA6-2F09FC464384}"/>
                    </a:ext>
                  </a:extLst>
                </p:cNvPr>
                <p:cNvSpPr txBox="1">
                  <a:spLocks noRot="1" noChangeAspect="1" noMove="1" noResize="1" noEditPoints="1" noAdjustHandles="1" noChangeArrowheads="1" noChangeShapeType="1" noTextEdit="1"/>
                </p:cNvSpPr>
                <p:nvPr/>
              </p:nvSpPr>
              <p:spPr bwMode="auto">
                <a:xfrm>
                  <a:off x="5269874" y="1806537"/>
                  <a:ext cx="458692" cy="394626"/>
                </a:xfrm>
                <a:prstGeom prst="rect">
                  <a:avLst/>
                </a:prstGeom>
                <a:blipFill>
                  <a:blip r:embed="rId9"/>
                  <a:stretch>
                    <a:fillRect/>
                  </a:stretch>
                </a:blipFill>
                <a:ln>
                  <a:noFill/>
                </a:ln>
                <a:effectLst/>
              </p:spPr>
              <p:txBody>
                <a:bodyPr/>
                <a:lstStyle/>
                <a:p>
                  <a:r>
                    <a:rPr lang="en-US">
                      <a:noFill/>
                    </a:rPr>
                    <a:t> </a:t>
                  </a:r>
                </a:p>
              </p:txBody>
            </p:sp>
          </mc:Fallback>
        </mc:AlternateContent>
        <p:cxnSp>
          <p:nvCxnSpPr>
            <p:cNvPr id="40" name="Straight Connector 39">
              <a:extLst>
                <a:ext uri="{FF2B5EF4-FFF2-40B4-BE49-F238E27FC236}">
                  <a16:creationId xmlns:a16="http://schemas.microsoft.com/office/drawing/2014/main" id="{10E5FBC7-3EB9-FCB4-7880-C82553A3156B}"/>
                </a:ext>
              </a:extLst>
            </p:cNvPr>
            <p:cNvCxnSpPr>
              <a:cxnSpLocks/>
            </p:cNvCxnSpPr>
            <p:nvPr/>
          </p:nvCxnSpPr>
          <p:spPr bwMode="auto">
            <a:xfrm>
              <a:off x="6240810" y="3788538"/>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43D4B6E9-9200-0D27-45C4-10968FDC1DEA}"/>
                </a:ext>
              </a:extLst>
            </p:cNvPr>
            <p:cNvCxnSpPr>
              <a:cxnSpLocks/>
            </p:cNvCxnSpPr>
            <p:nvPr/>
          </p:nvCxnSpPr>
          <p:spPr bwMode="auto">
            <a:xfrm>
              <a:off x="6909165" y="3803893"/>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2" name="Object 3">
                  <a:extLst>
                    <a:ext uri="{FF2B5EF4-FFF2-40B4-BE49-F238E27FC236}">
                      <a16:creationId xmlns:a16="http://schemas.microsoft.com/office/drawing/2014/main" id="{732221EF-06C8-D1E2-C4D2-33F2F60F3D2A}"/>
                    </a:ext>
                  </a:extLst>
                </p:cNvPr>
                <p:cNvSpPr txBox="1"/>
                <p:nvPr/>
              </p:nvSpPr>
              <p:spPr bwMode="auto">
                <a:xfrm>
                  <a:off x="6412610" y="459433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2" name="Object 3">
                  <a:extLst>
                    <a:ext uri="{FF2B5EF4-FFF2-40B4-BE49-F238E27FC236}">
                      <a16:creationId xmlns:a16="http://schemas.microsoft.com/office/drawing/2014/main" id="{732221EF-06C8-D1E2-C4D2-33F2F60F3D2A}"/>
                    </a:ext>
                  </a:extLst>
                </p:cNvPr>
                <p:cNvSpPr txBox="1">
                  <a:spLocks noRot="1" noChangeAspect="1" noMove="1" noResize="1" noEditPoints="1" noAdjustHandles="1" noChangeArrowheads="1" noChangeShapeType="1" noTextEdit="1"/>
                </p:cNvSpPr>
                <p:nvPr/>
              </p:nvSpPr>
              <p:spPr bwMode="auto">
                <a:xfrm>
                  <a:off x="6412610" y="4594336"/>
                  <a:ext cx="458692" cy="394626"/>
                </a:xfrm>
                <a:prstGeom prst="rect">
                  <a:avLst/>
                </a:prstGeom>
                <a:blipFill>
                  <a:blip r:embed="rId10"/>
                  <a:stretch>
                    <a:fillRect/>
                  </a:stretch>
                </a:blipFill>
                <a:ln>
                  <a:noFill/>
                </a:ln>
                <a:effectLst/>
              </p:spPr>
              <p:txBody>
                <a:bodyPr/>
                <a:lstStyle/>
                <a:p>
                  <a:r>
                    <a:rPr lang="en-US">
                      <a:noFill/>
                    </a:rPr>
                    <a:t> </a:t>
                  </a:r>
                </a:p>
              </p:txBody>
            </p:sp>
          </mc:Fallback>
        </mc:AlternateContent>
        <p:cxnSp>
          <p:nvCxnSpPr>
            <p:cNvPr id="43" name="Straight Arrow Connector 42">
              <a:extLst>
                <a:ext uri="{FF2B5EF4-FFF2-40B4-BE49-F238E27FC236}">
                  <a16:creationId xmlns:a16="http://schemas.microsoft.com/office/drawing/2014/main" id="{47DEAB02-E170-FD50-57E2-F3BA5EC8ABA4}"/>
                </a:ext>
              </a:extLst>
            </p:cNvPr>
            <p:cNvCxnSpPr>
              <a:cxnSpLocks/>
            </p:cNvCxnSpPr>
            <p:nvPr/>
          </p:nvCxnSpPr>
          <p:spPr bwMode="auto">
            <a:xfrm>
              <a:off x="6266208" y="4905865"/>
              <a:ext cx="66829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44" name="Straight Connector 43">
              <a:extLst>
                <a:ext uri="{FF2B5EF4-FFF2-40B4-BE49-F238E27FC236}">
                  <a16:creationId xmlns:a16="http://schemas.microsoft.com/office/drawing/2014/main" id="{2105DA18-476A-5E10-227C-908C8EAF28D2}"/>
                </a:ext>
              </a:extLst>
            </p:cNvPr>
            <p:cNvCxnSpPr>
              <a:cxnSpLocks/>
            </p:cNvCxnSpPr>
            <p:nvPr/>
          </p:nvCxnSpPr>
          <p:spPr bwMode="auto">
            <a:xfrm>
              <a:off x="7477080" y="2042798"/>
              <a:ext cx="21517" cy="1288276"/>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4AEF6250-A07F-1DB5-F43F-C33E834306EC}"/>
                </a:ext>
              </a:extLst>
            </p:cNvPr>
            <p:cNvCxnSpPr>
              <a:cxnSpLocks/>
            </p:cNvCxnSpPr>
            <p:nvPr/>
          </p:nvCxnSpPr>
          <p:spPr bwMode="auto">
            <a:xfrm>
              <a:off x="7780103" y="2056750"/>
              <a:ext cx="9326" cy="745061"/>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46" name="Straight Arrow Connector 45">
              <a:extLst>
                <a:ext uri="{FF2B5EF4-FFF2-40B4-BE49-F238E27FC236}">
                  <a16:creationId xmlns:a16="http://schemas.microsoft.com/office/drawing/2014/main" id="{807D84A0-8C56-12C5-CAA4-2531A37DE80A}"/>
                </a:ext>
              </a:extLst>
            </p:cNvPr>
            <p:cNvCxnSpPr>
              <a:cxnSpLocks/>
            </p:cNvCxnSpPr>
            <p:nvPr/>
          </p:nvCxnSpPr>
          <p:spPr bwMode="auto">
            <a:xfrm>
              <a:off x="7475227" y="2097083"/>
              <a:ext cx="314202"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47" name="Object 3">
                  <a:extLst>
                    <a:ext uri="{FF2B5EF4-FFF2-40B4-BE49-F238E27FC236}">
                      <a16:creationId xmlns:a16="http://schemas.microsoft.com/office/drawing/2014/main" id="{243CCE44-6D1F-B0E4-26B2-3797F9C4CF0F}"/>
                    </a:ext>
                  </a:extLst>
                </p:cNvPr>
                <p:cNvSpPr txBox="1"/>
                <p:nvPr/>
              </p:nvSpPr>
              <p:spPr bwMode="auto">
                <a:xfrm>
                  <a:off x="7480606" y="1808802"/>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7" name="Object 3">
                  <a:extLst>
                    <a:ext uri="{FF2B5EF4-FFF2-40B4-BE49-F238E27FC236}">
                      <a16:creationId xmlns:a16="http://schemas.microsoft.com/office/drawing/2014/main" id="{243CCE44-6D1F-B0E4-26B2-3797F9C4CF0F}"/>
                    </a:ext>
                  </a:extLst>
                </p:cNvPr>
                <p:cNvSpPr txBox="1">
                  <a:spLocks noRot="1" noChangeAspect="1" noMove="1" noResize="1" noEditPoints="1" noAdjustHandles="1" noChangeArrowheads="1" noChangeShapeType="1" noTextEdit="1"/>
                </p:cNvSpPr>
                <p:nvPr/>
              </p:nvSpPr>
              <p:spPr bwMode="auto">
                <a:xfrm>
                  <a:off x="7480606" y="1808802"/>
                  <a:ext cx="458692" cy="394626"/>
                </a:xfrm>
                <a:prstGeom prst="rect">
                  <a:avLst/>
                </a:prstGeom>
                <a:blipFill>
                  <a:blip r:embed="rId11"/>
                  <a:stretch>
                    <a:fillRect/>
                  </a:stretch>
                </a:blipFill>
                <a:ln>
                  <a:noFill/>
                </a:ln>
                <a:effectLst/>
              </p:spPr>
              <p:txBody>
                <a:bodyPr/>
                <a:lstStyle/>
                <a:p>
                  <a:r>
                    <a:rPr lang="en-US">
                      <a:noFill/>
                    </a:rPr>
                    <a:t> </a:t>
                  </a:r>
                </a:p>
              </p:txBody>
            </p:sp>
          </mc:Fallback>
        </mc:AlternateContent>
        <p:cxnSp>
          <p:nvCxnSpPr>
            <p:cNvPr id="48" name="Straight Connector 47">
              <a:extLst>
                <a:ext uri="{FF2B5EF4-FFF2-40B4-BE49-F238E27FC236}">
                  <a16:creationId xmlns:a16="http://schemas.microsoft.com/office/drawing/2014/main" id="{665F5ABF-8AC4-CE9A-0EAD-C52930425B6B}"/>
                </a:ext>
              </a:extLst>
            </p:cNvPr>
            <p:cNvCxnSpPr>
              <a:cxnSpLocks/>
            </p:cNvCxnSpPr>
            <p:nvPr/>
          </p:nvCxnSpPr>
          <p:spPr bwMode="auto">
            <a:xfrm>
              <a:off x="6251568" y="261905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49" name="Straight Arrow Connector 48">
              <a:extLst>
                <a:ext uri="{FF2B5EF4-FFF2-40B4-BE49-F238E27FC236}">
                  <a16:creationId xmlns:a16="http://schemas.microsoft.com/office/drawing/2014/main" id="{769CE5E2-49D5-65FB-5225-18111BCC9BC8}"/>
                </a:ext>
              </a:extLst>
            </p:cNvPr>
            <p:cNvCxnSpPr>
              <a:cxnSpLocks/>
            </p:cNvCxnSpPr>
            <p:nvPr/>
          </p:nvCxnSpPr>
          <p:spPr bwMode="auto">
            <a:xfrm>
              <a:off x="5742548" y="2714175"/>
              <a:ext cx="51892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50" name="Object 3">
                  <a:extLst>
                    <a:ext uri="{FF2B5EF4-FFF2-40B4-BE49-F238E27FC236}">
                      <a16:creationId xmlns:a16="http://schemas.microsoft.com/office/drawing/2014/main" id="{179FE5C3-3D14-902E-41F5-48E0FFEF16A6}"/>
                    </a:ext>
                  </a:extLst>
                </p:cNvPr>
                <p:cNvSpPr txBox="1"/>
                <p:nvPr/>
              </p:nvSpPr>
              <p:spPr bwMode="auto">
                <a:xfrm>
                  <a:off x="5815435" y="2417636"/>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0" name="Object 3">
                  <a:extLst>
                    <a:ext uri="{FF2B5EF4-FFF2-40B4-BE49-F238E27FC236}">
                      <a16:creationId xmlns:a16="http://schemas.microsoft.com/office/drawing/2014/main" id="{179FE5C3-3D14-902E-41F5-48E0FFEF16A6}"/>
                    </a:ext>
                  </a:extLst>
                </p:cNvPr>
                <p:cNvSpPr txBox="1">
                  <a:spLocks noRot="1" noChangeAspect="1" noMove="1" noResize="1" noEditPoints="1" noAdjustHandles="1" noChangeArrowheads="1" noChangeShapeType="1" noTextEdit="1"/>
                </p:cNvSpPr>
                <p:nvPr/>
              </p:nvSpPr>
              <p:spPr bwMode="auto">
                <a:xfrm>
                  <a:off x="5815435" y="2417636"/>
                  <a:ext cx="402392" cy="384175"/>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Object 3">
                  <a:extLst>
                    <a:ext uri="{FF2B5EF4-FFF2-40B4-BE49-F238E27FC236}">
                      <a16:creationId xmlns:a16="http://schemas.microsoft.com/office/drawing/2014/main" id="{E93C9916-8B13-1A7F-C30C-15650F4B99A3}"/>
                    </a:ext>
                  </a:extLst>
                </p:cNvPr>
                <p:cNvSpPr txBox="1"/>
                <p:nvPr/>
              </p:nvSpPr>
              <p:spPr bwMode="auto">
                <a:xfrm>
                  <a:off x="6995428" y="2463685"/>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1" name="Object 3">
                  <a:extLst>
                    <a:ext uri="{FF2B5EF4-FFF2-40B4-BE49-F238E27FC236}">
                      <a16:creationId xmlns:a16="http://schemas.microsoft.com/office/drawing/2014/main" id="{E93C9916-8B13-1A7F-C30C-15650F4B99A3}"/>
                    </a:ext>
                  </a:extLst>
                </p:cNvPr>
                <p:cNvSpPr txBox="1">
                  <a:spLocks noRot="1" noChangeAspect="1" noMove="1" noResize="1" noEditPoints="1" noAdjustHandles="1" noChangeArrowheads="1" noChangeShapeType="1" noTextEdit="1"/>
                </p:cNvSpPr>
                <p:nvPr/>
              </p:nvSpPr>
              <p:spPr bwMode="auto">
                <a:xfrm>
                  <a:off x="6995428" y="2463685"/>
                  <a:ext cx="402392" cy="384175"/>
                </a:xfrm>
                <a:prstGeom prst="rect">
                  <a:avLst/>
                </a:prstGeom>
                <a:blipFill>
                  <a:blip r:embed="rId13"/>
                  <a:stretch>
                    <a:fillRect/>
                  </a:stretch>
                </a:blipFill>
                <a:ln>
                  <a:noFill/>
                </a:ln>
                <a:effectLst/>
              </p:spPr>
              <p:txBody>
                <a:bodyPr/>
                <a:lstStyle/>
                <a:p>
                  <a:r>
                    <a:rPr lang="en-US">
                      <a:noFill/>
                    </a:rPr>
                    <a:t> </a:t>
                  </a:r>
                </a:p>
              </p:txBody>
            </p:sp>
          </mc:Fallback>
        </mc:AlternateContent>
        <p:cxnSp>
          <p:nvCxnSpPr>
            <p:cNvPr id="52" name="Straight Connector 51">
              <a:extLst>
                <a:ext uri="{FF2B5EF4-FFF2-40B4-BE49-F238E27FC236}">
                  <a16:creationId xmlns:a16="http://schemas.microsoft.com/office/drawing/2014/main" id="{47A9188F-A97F-D6C7-9406-4034DD11FAB1}"/>
                </a:ext>
              </a:extLst>
            </p:cNvPr>
            <p:cNvCxnSpPr>
              <a:cxnSpLocks/>
            </p:cNvCxnSpPr>
            <p:nvPr/>
          </p:nvCxnSpPr>
          <p:spPr bwMode="auto">
            <a:xfrm>
              <a:off x="6894696" y="265468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53" name="Straight Arrow Connector 52">
              <a:extLst>
                <a:ext uri="{FF2B5EF4-FFF2-40B4-BE49-F238E27FC236}">
                  <a16:creationId xmlns:a16="http://schemas.microsoft.com/office/drawing/2014/main" id="{911F28DD-D034-E376-605D-0B5A65DC71CB}"/>
                </a:ext>
              </a:extLst>
            </p:cNvPr>
            <p:cNvCxnSpPr>
              <a:cxnSpLocks/>
            </p:cNvCxnSpPr>
            <p:nvPr/>
          </p:nvCxnSpPr>
          <p:spPr bwMode="auto">
            <a:xfrm>
              <a:off x="6890152" y="2750465"/>
              <a:ext cx="58507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p:cxnSp>
          <p:nvCxnSpPr>
            <p:cNvPr id="54" name="Straight Arrow Connector 53">
              <a:extLst>
                <a:ext uri="{FF2B5EF4-FFF2-40B4-BE49-F238E27FC236}">
                  <a16:creationId xmlns:a16="http://schemas.microsoft.com/office/drawing/2014/main" id="{3D9EAF22-94B6-79F5-5CCF-A14CE3CEAA94}"/>
                </a:ext>
              </a:extLst>
            </p:cNvPr>
            <p:cNvCxnSpPr>
              <a:cxnSpLocks/>
            </p:cNvCxnSpPr>
            <p:nvPr/>
          </p:nvCxnSpPr>
          <p:spPr bwMode="auto">
            <a:xfrm flipH="1" flipV="1">
              <a:off x="7218902" y="3595331"/>
              <a:ext cx="118408" cy="333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5" name="Straight Arrow Connector 54">
              <a:extLst>
                <a:ext uri="{FF2B5EF4-FFF2-40B4-BE49-F238E27FC236}">
                  <a16:creationId xmlns:a16="http://schemas.microsoft.com/office/drawing/2014/main" id="{F43A79C2-8697-21A8-80F0-D1485B0FDE20}"/>
                </a:ext>
              </a:extLst>
            </p:cNvPr>
            <p:cNvCxnSpPr>
              <a:cxnSpLocks/>
              <a:stCxn id="57" idx="0"/>
            </p:cNvCxnSpPr>
            <p:nvPr/>
          </p:nvCxnSpPr>
          <p:spPr bwMode="auto">
            <a:xfrm flipV="1">
              <a:off x="5906831" y="3497482"/>
              <a:ext cx="22659" cy="3630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6" name="Object 3">
                  <a:extLst>
                    <a:ext uri="{FF2B5EF4-FFF2-40B4-BE49-F238E27FC236}">
                      <a16:creationId xmlns:a16="http://schemas.microsoft.com/office/drawing/2014/main" id="{EB787E18-2F6C-0CE8-2AA1-FCB7914148F2}"/>
                    </a:ext>
                  </a:extLst>
                </p:cNvPr>
                <p:cNvSpPr txBox="1"/>
                <p:nvPr/>
              </p:nvSpPr>
              <p:spPr bwMode="auto">
                <a:xfrm>
                  <a:off x="7090910" y="397440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𝒌𝒍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6" name="Object 3">
                  <a:extLst>
                    <a:ext uri="{FF2B5EF4-FFF2-40B4-BE49-F238E27FC236}">
                      <a16:creationId xmlns:a16="http://schemas.microsoft.com/office/drawing/2014/main" id="{EB787E18-2F6C-0CE8-2AA1-FCB7914148F2}"/>
                    </a:ext>
                  </a:extLst>
                </p:cNvPr>
                <p:cNvSpPr txBox="1">
                  <a:spLocks noRot="1" noChangeAspect="1" noMove="1" noResize="1" noEditPoints="1" noAdjustHandles="1" noChangeArrowheads="1" noChangeShapeType="1" noTextEdit="1"/>
                </p:cNvSpPr>
                <p:nvPr/>
              </p:nvSpPr>
              <p:spPr bwMode="auto">
                <a:xfrm>
                  <a:off x="7090910" y="3974403"/>
                  <a:ext cx="851993" cy="771060"/>
                </a:xfrm>
                <a:prstGeom prst="rect">
                  <a:avLst/>
                </a:prstGeom>
                <a:blipFill>
                  <a:blip r:embed="rId14"/>
                  <a:stretch>
                    <a:fillRect t="-78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Object 3">
                  <a:extLst>
                    <a:ext uri="{FF2B5EF4-FFF2-40B4-BE49-F238E27FC236}">
                      <a16:creationId xmlns:a16="http://schemas.microsoft.com/office/drawing/2014/main" id="{0A166AC7-2A72-A786-CE33-151B4998231B}"/>
                    </a:ext>
                  </a:extLst>
                </p:cNvPr>
                <p:cNvSpPr txBox="1"/>
                <p:nvPr/>
              </p:nvSpPr>
              <p:spPr bwMode="auto">
                <a:xfrm>
                  <a:off x="5480834" y="3860564"/>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𝒋𝒌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57" name="Object 3">
                  <a:extLst>
                    <a:ext uri="{FF2B5EF4-FFF2-40B4-BE49-F238E27FC236}">
                      <a16:creationId xmlns:a16="http://schemas.microsoft.com/office/drawing/2014/main" id="{0A166AC7-2A72-A786-CE33-151B4998231B}"/>
                    </a:ext>
                  </a:extLst>
                </p:cNvPr>
                <p:cNvSpPr txBox="1">
                  <a:spLocks noRot="1" noChangeAspect="1" noMove="1" noResize="1" noEditPoints="1" noAdjustHandles="1" noChangeArrowheads="1" noChangeShapeType="1" noTextEdit="1"/>
                </p:cNvSpPr>
                <p:nvPr/>
              </p:nvSpPr>
              <p:spPr bwMode="auto">
                <a:xfrm>
                  <a:off x="5480834" y="3860564"/>
                  <a:ext cx="851993" cy="771060"/>
                </a:xfrm>
                <a:prstGeom prst="rect">
                  <a:avLst/>
                </a:prstGeom>
                <a:blipFill>
                  <a:blip r:embed="rId15"/>
                  <a:stretch>
                    <a:fillRect t="-1587"/>
                  </a:stretch>
                </a:blipFill>
                <a:ln>
                  <a:noFill/>
                </a:ln>
                <a:effectLst/>
              </p:spPr>
              <p:txBody>
                <a:bodyPr/>
                <a:lstStyle/>
                <a:p>
                  <a:r>
                    <a:rPr lang="en-US">
                      <a:noFill/>
                    </a:rPr>
                    <a:t> </a:t>
                  </a:r>
                </a:p>
              </p:txBody>
            </p:sp>
          </mc:Fallback>
        </mc:AlternateContent>
      </p:grpSp>
      <p:cxnSp>
        <p:nvCxnSpPr>
          <p:cNvPr id="5" name="Straight Arrow Connector 4"/>
          <p:cNvCxnSpPr/>
          <p:nvPr/>
        </p:nvCxnSpPr>
        <p:spPr bwMode="auto">
          <a:xfrm>
            <a:off x="8594932" y="1470950"/>
            <a:ext cx="2621145" cy="3889"/>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9" name="TextBox 58"/>
              <p:cNvSpPr txBox="1"/>
              <p:nvPr/>
            </p:nvSpPr>
            <p:spPr>
              <a:xfrm>
                <a:off x="11283400" y="1321053"/>
                <a:ext cx="32271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a:latin typeface="Cambria Math" panose="02040503050406030204" pitchFamily="18" charset="0"/>
                        </a:rPr>
                        <m:t>𝑡</m:t>
                      </m:r>
                    </m:oMath>
                  </m:oMathPara>
                </a14:m>
                <a:endParaRPr lang="en-US" sz="1600" dirty="0"/>
              </a:p>
            </p:txBody>
          </p:sp>
        </mc:Choice>
        <mc:Fallback xmlns="">
          <p:sp>
            <p:nvSpPr>
              <p:cNvPr id="59" name="TextBox 58"/>
              <p:cNvSpPr txBox="1">
                <a:spLocks noRot="1" noChangeAspect="1" noMove="1" noResize="1" noEditPoints="1" noAdjustHandles="1" noChangeArrowheads="1" noChangeShapeType="1" noTextEdit="1"/>
              </p:cNvSpPr>
              <p:nvPr/>
            </p:nvSpPr>
            <p:spPr>
              <a:xfrm>
                <a:off x="11283400" y="1321053"/>
                <a:ext cx="322716" cy="338554"/>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7861793" y="1292721"/>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62" name="TextBox 61"/>
              <p:cNvSpPr txBox="1">
                <a:spLocks noRot="1" noChangeAspect="1" noMove="1" noResize="1" noEditPoints="1" noAdjustHandles="1" noChangeArrowheads="1" noChangeShapeType="1" noTextEdit="1"/>
              </p:cNvSpPr>
              <p:nvPr/>
            </p:nvSpPr>
            <p:spPr>
              <a:xfrm>
                <a:off x="7861793" y="1292721"/>
                <a:ext cx="704424" cy="338554"/>
              </a:xfrm>
              <a:prstGeom prst="rect">
                <a:avLst/>
              </a:prstGeom>
              <a:blipFill>
                <a:blip r:embed="rId17"/>
                <a:stretch>
                  <a:fillRect/>
                </a:stretch>
              </a:blipFill>
            </p:spPr>
            <p:txBody>
              <a:bodyPr/>
              <a:lstStyle/>
              <a:p>
                <a:r>
                  <a:rPr lang="en-US">
                    <a:noFill/>
                  </a:rPr>
                  <a:t> </a:t>
                </a:r>
              </a:p>
            </p:txBody>
          </p:sp>
        </mc:Fallback>
      </mc:AlternateContent>
      <p:cxnSp>
        <p:nvCxnSpPr>
          <p:cNvPr id="60" name="Straight Arrow Connector 59"/>
          <p:cNvCxnSpPr/>
          <p:nvPr/>
        </p:nvCxnSpPr>
        <p:spPr bwMode="auto">
          <a:xfrm>
            <a:off x="9344828" y="1631275"/>
            <a:ext cx="597254" cy="5715"/>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61" name="TextBox 60"/>
              <p:cNvSpPr txBox="1"/>
              <p:nvPr/>
            </p:nvSpPr>
            <p:spPr>
              <a:xfrm>
                <a:off x="9911068" y="1446679"/>
                <a:ext cx="5677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i="1">
                              <a:latin typeface="Cambria Math" panose="02040503050406030204" pitchFamily="18" charset="0"/>
                            </a:rPr>
                            <m:t>𝑖𝑛𝑏</m:t>
                          </m:r>
                        </m:sub>
                      </m:sSub>
                    </m:oMath>
                  </m:oMathPara>
                </a14:m>
                <a:endParaRPr lang="en-US" sz="1600" dirty="0"/>
              </a:p>
            </p:txBody>
          </p:sp>
        </mc:Choice>
        <mc:Fallback xmlns="">
          <p:sp>
            <p:nvSpPr>
              <p:cNvPr id="61" name="TextBox 60"/>
              <p:cNvSpPr txBox="1">
                <a:spLocks noRot="1" noChangeAspect="1" noMove="1" noResize="1" noEditPoints="1" noAdjustHandles="1" noChangeArrowheads="1" noChangeShapeType="1" noTextEdit="1"/>
              </p:cNvSpPr>
              <p:nvPr/>
            </p:nvSpPr>
            <p:spPr>
              <a:xfrm>
                <a:off x="9911068" y="1446679"/>
                <a:ext cx="567720" cy="338554"/>
              </a:xfrm>
              <a:prstGeom prst="rect">
                <a:avLst/>
              </a:prstGeom>
              <a:blipFill>
                <a:blip r:embed="rId18"/>
                <a:stretch>
                  <a:fillRect/>
                </a:stretch>
              </a:blipFill>
            </p:spPr>
            <p:txBody>
              <a:bodyPr/>
              <a:lstStyle/>
              <a:p>
                <a:r>
                  <a:rPr lang="en-US">
                    <a:noFill/>
                  </a:rPr>
                  <a:t> </a:t>
                </a:r>
              </a:p>
            </p:txBody>
          </p:sp>
        </mc:Fallback>
      </mc:AlternateContent>
      <p:cxnSp>
        <p:nvCxnSpPr>
          <p:cNvPr id="3" name="Straight Arrow Connector 2"/>
          <p:cNvCxnSpPr/>
          <p:nvPr/>
        </p:nvCxnSpPr>
        <p:spPr bwMode="auto">
          <a:xfrm>
            <a:off x="6002795" y="3034958"/>
            <a:ext cx="3226028" cy="50644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4" name="Straight Arrow Connector 63"/>
          <p:cNvCxnSpPr/>
          <p:nvPr/>
        </p:nvCxnSpPr>
        <p:spPr bwMode="auto">
          <a:xfrm>
            <a:off x="5995806" y="3333409"/>
            <a:ext cx="3240912" cy="24166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8" name="Straight Arrow Connector 67"/>
          <p:cNvCxnSpPr/>
          <p:nvPr/>
        </p:nvCxnSpPr>
        <p:spPr bwMode="auto">
          <a:xfrm>
            <a:off x="5995806" y="3643088"/>
            <a:ext cx="3666406" cy="5640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3" name="Straight Arrow Connector 72"/>
          <p:cNvCxnSpPr/>
          <p:nvPr/>
        </p:nvCxnSpPr>
        <p:spPr bwMode="auto">
          <a:xfrm flipH="1">
            <a:off x="9368198" y="3031809"/>
            <a:ext cx="266000" cy="47651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58058" name="TextBox 258057"/>
              <p:cNvSpPr txBox="1"/>
              <p:nvPr/>
            </p:nvSpPr>
            <p:spPr>
              <a:xfrm>
                <a:off x="9479584" y="2744346"/>
                <a:ext cx="397928"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𝐴</m:t>
                      </m:r>
                    </m:oMath>
                  </m:oMathPara>
                </a14:m>
                <a:endParaRPr lang="en-US" sz="1600" dirty="0"/>
              </a:p>
            </p:txBody>
          </p:sp>
        </mc:Choice>
        <mc:Fallback xmlns="">
          <p:sp>
            <p:nvSpPr>
              <p:cNvPr id="258058" name="TextBox 258057"/>
              <p:cNvSpPr txBox="1">
                <a:spLocks noRot="1" noChangeAspect="1" noMove="1" noResize="1" noEditPoints="1" noAdjustHandles="1" noChangeArrowheads="1" noChangeShapeType="1" noTextEdit="1"/>
              </p:cNvSpPr>
              <p:nvPr/>
            </p:nvSpPr>
            <p:spPr>
              <a:xfrm>
                <a:off x="9479584" y="2744346"/>
                <a:ext cx="397928" cy="338554"/>
              </a:xfrm>
              <a:prstGeom prst="rect">
                <a:avLst/>
              </a:prstGeom>
              <a:blipFill>
                <a:blip r:embed="rId1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324093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80211D37-A360-D9A7-4E74-D0BBB9FB0E5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58051" name="Rectangle 3">
                <a:extLst>
                  <a:ext uri="{FF2B5EF4-FFF2-40B4-BE49-F238E27FC236}">
                    <a16:creationId xmlns:a16="http://schemas.microsoft.com/office/drawing/2014/main" id="{28199104-44D4-744B-7726-8A20A61CBF07}"/>
                  </a:ext>
                </a:extLst>
              </p:cNvPr>
              <p:cNvSpPr>
                <a:spLocks noGrp="1" noChangeArrowheads="1"/>
              </p:cNvSpPr>
              <p:nvPr>
                <p:ph type="body" idx="4294967295"/>
              </p:nvPr>
            </p:nvSpPr>
            <p:spPr>
              <a:xfrm>
                <a:off x="1312863" y="1371600"/>
                <a:ext cx="9922584" cy="4724400"/>
              </a:xfrm>
            </p:spPr>
            <p:txBody>
              <a:bodyPr/>
              <a:lstStyle/>
              <a:p>
                <a:pPr marL="0" indent="0">
                  <a:buNone/>
                </a:pPr>
                <a:r>
                  <a:rPr lang="en-US" altLang="en-US" b="1" dirty="0">
                    <a:latin typeface="Arial" panose="020B0604020202020204" pitchFamily="34" charset="0"/>
                  </a:rPr>
                  <a:t>Middle Segment </a:t>
                </a:r>
                <a14:m>
                  <m:oMath xmlns:m="http://schemas.openxmlformats.org/officeDocument/2006/math">
                    <m:d>
                      <m:dPr>
                        <m:ctrlPr>
                          <a:rPr lang="en-US" altLang="en-US" b="1" i="1">
                            <a:latin typeface="Cambria Math" panose="02040503050406030204" pitchFamily="18" charset="0"/>
                          </a:rPr>
                        </m:ctrlPr>
                      </m:dPr>
                      <m:e>
                        <m:r>
                          <a:rPr lang="en-US" altLang="en-US" b="1" i="1">
                            <a:latin typeface="Cambria Math" panose="02040503050406030204" pitchFamily="18" charset="0"/>
                          </a:rPr>
                          <m:t>𝒋</m:t>
                        </m:r>
                        <m:r>
                          <a:rPr lang="en-US" altLang="en-US" b="1" i="1">
                            <a:latin typeface="Cambria Math" panose="02040503050406030204" pitchFamily="18" charset="0"/>
                          </a:rPr>
                          <m:t>, </m:t>
                        </m:r>
                        <m:r>
                          <a:rPr lang="en-US" altLang="en-US" b="1" i="1">
                            <a:latin typeface="Cambria Math" panose="02040503050406030204" pitchFamily="18" charset="0"/>
                          </a:rPr>
                          <m:t>𝒌</m:t>
                        </m:r>
                      </m:e>
                    </m:d>
                  </m:oMath>
                </a14:m>
                <a:endParaRPr lang="en-US" altLang="en-US" u="sng" dirty="0">
                  <a:latin typeface="Arial" panose="020B0604020202020204" pitchFamily="34" charset="0"/>
                </a:endParaRPr>
              </a:p>
              <a:p>
                <a:pPr lvl="1"/>
                <a:r>
                  <a:rPr lang="en-US" altLang="en-US" dirty="0">
                    <a:latin typeface="Arial" panose="020B0604020202020204" pitchFamily="34" charset="0"/>
                  </a:rPr>
                  <a:t>PARABOLIC SPLINE </a:t>
                </a:r>
                <a14:m>
                  <m:oMath xmlns:m="http://schemas.openxmlformats.org/officeDocument/2006/math">
                    <m:r>
                      <a:rPr lang="en-US" altLang="en-US" b="0" i="0" smtClean="0">
                        <a:latin typeface="Cambria Math" panose="02040503050406030204" pitchFamily="18" charset="0"/>
                      </a:rPr>
                      <m:t>   </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𝑘</m:t>
                        </m:r>
                      </m:sub>
                    </m:sSub>
                  </m:oMath>
                </a14:m>
                <a:r>
                  <a:rPr lang="en-US" altLang="en-US" dirty="0">
                    <a:latin typeface="Arial" panose="020B0604020202020204" pitchFamily="34" charset="0"/>
                  </a:rPr>
                  <a:t>  </a:t>
                </a:r>
              </a:p>
              <a:p>
                <a:pPr marL="457200" lvl="1" indent="0">
                  <a:buNone/>
                </a:pPr>
                <a:r>
                  <a:rPr lang="en-US" altLang="en-US" dirty="0"/>
                  <a:t>                                               </a:t>
                </a:r>
                <a14:m>
                  <m:oMath xmlns:m="http://schemas.openxmlformats.org/officeDocument/2006/math">
                    <m:r>
                      <a:rPr lang="en-US" altLang="en-US" i="1">
                        <a:latin typeface="Cambria Math" panose="02040503050406030204" pitchFamily="18" charset="0"/>
                      </a:rPr>
                      <m:t>𝜃</m:t>
                    </m:r>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i="1">
                            <a:latin typeface="Cambria Math" panose="02040503050406030204" pitchFamily="18" charset="0"/>
                          </a:rPr>
                          <m:t>2</m:t>
                        </m:r>
                      </m:sup>
                    </m:sSubSup>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m:t>
                    </m:r>
                  </m:oMath>
                </a14:m>
                <a:r>
                  <a:rPr lang="en-US" altLang="en-US" i="1" dirty="0">
                    <a:latin typeface="Cambria Math" panose="02040503050406030204" pitchFamily="18" charset="0"/>
                  </a:rPr>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0</m:t>
                        </m:r>
                      </m:sub>
                    </m:sSub>
                  </m:oMath>
                </a14:m>
                <a:endParaRPr lang="en-US" altLang="en-US" i="1" dirty="0">
                  <a:latin typeface="Cambria Math" panose="02040503050406030204" pitchFamily="18" charset="0"/>
                </a:endParaRPr>
              </a:p>
              <a:p>
                <a:pPr marL="457200" lvl="1" indent="0">
                  <a:buNone/>
                </a:pPr>
                <a:endParaRPr lang="en-US" alt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𝑐𝑜𝑛𝑑𝑖𝑡𝑖𝑜𝑛𝑠</m:t>
                      </m:r>
                      <m:r>
                        <a:rPr lang="en-US" altLang="en-US" i="1">
                          <a:latin typeface="Cambria Math" panose="02040503050406030204" pitchFamily="18" charset="0"/>
                        </a:rPr>
                        <m:t> </m:t>
                      </m:r>
                      <m:d>
                        <m:dPr>
                          <m:begChr m:val="{"/>
                          <m:endChr m:val=""/>
                          <m:ctrlPr>
                            <a:rPr lang="en-US" altLang="en-US" i="1">
                              <a:latin typeface="Cambria Math" panose="02040503050406030204" pitchFamily="18" charset="0"/>
                            </a:rPr>
                          </m:ctrlPr>
                        </m:dPr>
                        <m:e>
                          <m:m>
                            <m:mPr>
                              <m:mcs>
                                <m:mc>
                                  <m:mcPr>
                                    <m:count m:val="1"/>
                                    <m:mcJc m:val="center"/>
                                  </m:mcPr>
                                </m:mc>
                              </m:mcs>
                              <m:ctrlPr>
                                <a:rPr lang="en-US" altLang="en-US" i="1">
                                  <a:latin typeface="Cambria Math" panose="02040503050406030204" pitchFamily="18" charset="0"/>
                                </a:rPr>
                              </m:ctrlPr>
                            </m:mPr>
                            <m:mr>
                              <m:e>
                                <m:r>
                                  <m:rPr>
                                    <m:brk m:alnAt="7"/>
                                  </m:rPr>
                                  <a:rPr lang="en-US" altLang="en-US" i="1">
                                    <a:latin typeface="Cambria Math" panose="02040503050406030204" pitchFamily="18" charset="0"/>
                                  </a:rPr>
                                  <m:t> </m:t>
                                </m:r>
                                <m:r>
                                  <a:rPr lang="en-US" altLang="en-US" i="1">
                                    <a:latin typeface="Cambria Math" panose="02040503050406030204" pitchFamily="18" charset="0"/>
                                  </a:rPr>
                                  <m:t> </m:t>
                                </m:r>
                                <m:r>
                                  <a:rPr lang="en-US" altLang="en-US" i="1">
                                    <a:latin typeface="Cambria Math" panose="02040503050406030204" pitchFamily="18" charset="0"/>
                                  </a:rPr>
                                  <m:t>𝜃</m:t>
                                </m:r>
                                <m:d>
                                  <m:dPr>
                                    <m:ctrlPr>
                                      <a:rPr lang="en-US" altLang="en-US" i="1">
                                        <a:latin typeface="Cambria Math" panose="02040503050406030204" pitchFamily="18" charset="0"/>
                                      </a:rPr>
                                    </m:ctrlPr>
                                  </m:dPr>
                                  <m:e>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b="0" i="1" smtClean="0">
                                        <a:latin typeface="Cambria Math" panose="02040503050406030204" pitchFamily="18" charset="0"/>
                                      </a:rPr>
                                      <m:t>=0</m:t>
                                    </m:r>
                                  </m:e>
                                </m:d>
                                <m:r>
                                  <m:rPr>
                                    <m:brk m:alnAt="7"/>
                                  </m:rP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𝐴</m:t>
                                    </m:r>
                                  </m:sub>
                                </m:sSub>
                              </m:e>
                            </m:mr>
                            <m:m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=0</m:t>
                                    </m:r>
                                  </m:e>
                                </m:d>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e>
                            </m:mr>
                            <m:m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ea typeface="Cambria Math" panose="02040503050406030204" pitchFamily="18" charset="0"/>
                                          </a:rPr>
                                          <m:t>𝜃</m:t>
                                        </m:r>
                                      </m:e>
                                    </m:acc>
                                  </m:e>
                                  <m:sub>
                                    <m:r>
                                      <a:rPr lang="en-US" altLang="en-US" b="0" i="1" smtClean="0">
                                        <a:latin typeface="Cambria Math" panose="02040503050406030204" pitchFamily="18" charset="0"/>
                                        <a:ea typeface="Cambria Math" panose="02040503050406030204" pitchFamily="18" charset="0"/>
                                      </a:rPr>
                                      <m:t> </m:t>
                                    </m:r>
                                  </m:sub>
                                </m:sSub>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=0</m:t>
                                    </m:r>
                                  </m:e>
                                </m:d>
                                <m:r>
                                  <a:rPr lang="en-US" altLang="en-US" i="1">
                                    <a:latin typeface="Cambria Math" panose="02040503050406030204" pitchFamily="18" charset="0"/>
                                  </a:rPr>
                                  <m:t>=</m:t>
                                </m:r>
                                <m:sSub>
                                  <m:sSubPr>
                                    <m:ctrlPr>
                                      <a:rPr lang="en-US" altLang="en-US" i="1" smtClean="0">
                                        <a:latin typeface="Cambria Math" panose="02040503050406030204" pitchFamily="18" charset="0"/>
                                      </a:rPr>
                                    </m:ctrlPr>
                                  </m:sSubPr>
                                  <m:e>
                                    <m:acc>
                                      <m:accPr>
                                        <m:chr m:val="̈"/>
                                        <m:ctrlPr>
                                          <a:rPr lang="en-US" altLang="en-US" i="1" smtClean="0">
                                            <a:latin typeface="Cambria Math" panose="02040503050406030204" pitchFamily="18" charset="0"/>
                                          </a:rPr>
                                        </m:ctrlPr>
                                      </m:accPr>
                                      <m:e>
                                        <m:r>
                                          <a:rPr lang="en-US" altLang="en-US" i="1" smtClean="0">
                                            <a:latin typeface="Cambria Math" panose="02040503050406030204" pitchFamily="18" charset="0"/>
                                            <a:ea typeface="Cambria Math" panose="02040503050406030204" pitchFamily="18" charset="0"/>
                                          </a:rPr>
                                          <m:t>𝜃</m:t>
                                        </m:r>
                                      </m:e>
                                    </m:acc>
                                  </m:e>
                                  <m:sub>
                                    <m:r>
                                      <a:rPr lang="en-US" altLang="en-US" b="0" i="1" smtClean="0">
                                        <a:latin typeface="Cambria Math" panose="02040503050406030204" pitchFamily="18" charset="0"/>
                                      </a:rPr>
                                      <m:t>𝑘</m:t>
                                    </m:r>
                                  </m:sub>
                                </m:sSub>
                              </m:e>
                            </m:mr>
                          </m:m>
                        </m:e>
                      </m:d>
                    </m:oMath>
                  </m:oMathPara>
                </a14:m>
                <a:br>
                  <a:rPr lang="en-US" altLang="en-US" dirty="0"/>
                </a:br>
                <a:r>
                  <a:rPr lang="en-US" altLang="en-US" dirty="0"/>
                  <a:t>       </a:t>
                </a:r>
              </a:p>
              <a:p>
                <a:pPr marL="457200" lvl="1" indent="0">
                  <a:buNone/>
                </a:pPr>
                <a:r>
                  <a:rPr lang="en-US" altLang="en-US" dirty="0"/>
                  <a:t>Condition 1                    </a:t>
                </a:r>
                <a14:m>
                  <m:oMath xmlns:m="http://schemas.openxmlformats.org/officeDocument/2006/math">
                    <m:r>
                      <a:rPr lang="en-US" altLang="en-US" i="1">
                        <a:latin typeface="Cambria Math" panose="02040503050406030204" pitchFamily="18" charset="0"/>
                      </a:rPr>
                      <m:t>𝜃</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=0</m:t>
                        </m:r>
                      </m:e>
                    </m:d>
                  </m:oMath>
                </a14:m>
                <a:r>
                  <a:rPr lang="en-US" altLang="en-US" i="1" dirty="0">
                    <a:latin typeface="Cambria Math" panose="02040503050406030204" pitchFamily="18" charset="0"/>
                  </a:rPr>
                  <a:t> </a:t>
                </a:r>
                <a14:m>
                  <m:oMath xmlns:m="http://schemas.openxmlformats.org/officeDocument/2006/math">
                    <m:r>
                      <m:rPr>
                        <m:brk m:alnAt="7"/>
                      </m:rP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r>
                      <a:rPr lang="en-US" altLang="en-US" i="1">
                        <a:latin typeface="Cambria Math" panose="02040503050406030204" pitchFamily="18" charset="0"/>
                      </a:rPr>
                      <m:t>0</m:t>
                    </m:r>
                    <m:r>
                      <a:rPr lang="en-US" altLang="en-US" b="0"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r>
                      <a:rPr lang="en-US" altLang="en-US" i="1">
                        <a:latin typeface="Cambria Math" panose="02040503050406030204" pitchFamily="18" charset="0"/>
                      </a:rPr>
                      <m:t>0</m:t>
                    </m:r>
                    <m:r>
                      <a:rPr lang="en-US" altLang="en-US" b="0"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0</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𝐴</m:t>
                        </m:r>
                      </m:sub>
                    </m:sSub>
                  </m:oMath>
                </a14:m>
                <a:endParaRPr lang="en-US" alt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0</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𝐴</m:t>
                          </m:r>
                        </m:sub>
                      </m:sSub>
                    </m:oMath>
                  </m:oMathPara>
                </a14:m>
                <a:endParaRPr lang="en-US" altLang="en-US" dirty="0">
                  <a:latin typeface="Arial" panose="020B0604020202020204" pitchFamily="34" charset="0"/>
                </a:endParaRPr>
              </a:p>
              <a:p>
                <a:pPr marL="457200" lvl="1" indent="0">
                  <a:buNone/>
                </a:pPr>
                <a:endParaRPr lang="en-US" altLang="en-US" b="0" dirty="0">
                  <a:latin typeface="Arial" panose="020B0604020202020204" pitchFamily="34" charset="0"/>
                  <a:cs typeface="Arial" panose="020B0604020202020204" pitchFamily="34" charset="0"/>
                </a:endParaRPr>
              </a:p>
              <a:p>
                <a:pPr marL="457200" lvl="1" indent="0">
                  <a:buNone/>
                </a:pPr>
                <a:r>
                  <a:rPr lang="en-US" altLang="en-US" b="0" dirty="0">
                    <a:latin typeface="Arial" panose="020B0604020202020204" pitchFamily="34" charset="0"/>
                    <a:cs typeface="Arial" panose="020B0604020202020204" pitchFamily="34" charset="0"/>
                  </a:rPr>
                  <a:t>Condition 2                     </a:t>
                </a:r>
                <a14:m>
                  <m:oMath xmlns:m="http://schemas.openxmlformats.org/officeDocument/2006/math">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=0</m:t>
                        </m:r>
                      </m:e>
                    </m:d>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r>
                      <a:rPr lang="en-US" altLang="en-US" b="0"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b="0" i="1" smtClean="0">
                            <a:latin typeface="Cambria Math" panose="02040503050406030204" pitchFamily="18" charset="0"/>
                          </a:rPr>
                          <m:t>2</m:t>
                        </m:r>
                        <m:r>
                          <a:rPr lang="en-US" altLang="en-US" i="1">
                            <a:latin typeface="Cambria Math" panose="02040503050406030204" pitchFamily="18" charset="0"/>
                          </a:rPr>
                          <m:t>𝑎</m:t>
                        </m:r>
                      </m:e>
                      <m:sub>
                        <m:r>
                          <a:rPr lang="en-US" altLang="en-US" i="1">
                            <a:latin typeface="Cambria Math" panose="02040503050406030204" pitchFamily="18" charset="0"/>
                          </a:rPr>
                          <m:t>2</m:t>
                        </m:r>
                      </m:sub>
                    </m:sSub>
                    <m:r>
                      <a:rPr lang="en-US" altLang="en-US" i="1">
                        <a:latin typeface="Cambria Math" panose="02040503050406030204" pitchFamily="18" charset="0"/>
                      </a:rPr>
                      <m:t>0+</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oMath>
                </a14:m>
                <a:r>
                  <a:rPr lang="en-US" altLang="en-US" b="0" dirty="0"/>
                  <a:t>=</a:t>
                </a:r>
                <a:r>
                  <a:rPr lang="en-US" altLang="en-US" dirty="0"/>
                  <a:t> </a:t>
                </a:r>
                <a14:m>
                  <m:oMath xmlns:m="http://schemas.openxmlformats.org/officeDocument/2006/math">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oMath>
                </a14:m>
                <a:endParaRPr lang="en-US" altLang="en-US" b="0" dirty="0"/>
              </a:p>
              <a:p>
                <a:pPr marL="457200" lvl="1" indent="0">
                  <a:buNone/>
                </a:pP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r>
                        <a:rPr lang="en-US" altLang="en-US" b="0" i="1" smtClean="0">
                          <a:latin typeface="Cambria Math" panose="02040503050406030204" pitchFamily="18" charset="0"/>
                        </a:rPr>
                        <m:t>=0</m:t>
                      </m:r>
                    </m:oMath>
                  </m:oMathPara>
                </a14:m>
                <a:endParaRPr lang="en-US" altLang="en-US" dirty="0"/>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58051" name="Rectangle 3">
                <a:extLst>
                  <a:ext uri="{FF2B5EF4-FFF2-40B4-BE49-F238E27FC236}">
                    <a16:creationId xmlns:a16="http://schemas.microsoft.com/office/drawing/2014/main" id="{28199104-44D4-744B-7726-8A20A61CBF07}"/>
                  </a:ext>
                </a:extLst>
              </p:cNvPr>
              <p:cNvSpPr>
                <a:spLocks noGrp="1" noRot="1" noChangeAspect="1" noMove="1" noResize="1" noEditPoints="1" noAdjustHandles="1" noChangeArrowheads="1" noChangeShapeType="1" noTextEdit="1"/>
              </p:cNvSpPr>
              <p:nvPr>
                <p:ph type="body" idx="4294967295"/>
              </p:nvPr>
            </p:nvSpPr>
            <p:spPr>
              <a:xfrm>
                <a:off x="1312863" y="1371600"/>
                <a:ext cx="9922584" cy="4724400"/>
              </a:xfrm>
              <a:blipFill>
                <a:blip r:embed="rId3"/>
                <a:stretch>
                  <a:fillRect l="-307"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468B3190-056B-7ADB-5D48-728277406116}"/>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7" name="Oval 6">
            <a:extLst>
              <a:ext uri="{FF2B5EF4-FFF2-40B4-BE49-F238E27FC236}">
                <a16:creationId xmlns:a16="http://schemas.microsoft.com/office/drawing/2014/main" id="{923552BE-AD14-F941-F024-91B817D95AD0}"/>
              </a:ext>
            </a:extLst>
          </p:cNvPr>
          <p:cNvSpPr/>
          <p:nvPr/>
        </p:nvSpPr>
        <p:spPr bwMode="auto">
          <a:xfrm>
            <a:off x="689658" y="132498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spTree>
    <p:extLst>
      <p:ext uri="{BB962C8B-B14F-4D97-AF65-F5344CB8AC3E}">
        <p14:creationId xmlns:p14="http://schemas.microsoft.com/office/powerpoint/2010/main" val="12862980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80211D37-A360-D9A7-4E74-D0BBB9FB0E5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58051" name="Rectangle 3">
                <a:extLst>
                  <a:ext uri="{FF2B5EF4-FFF2-40B4-BE49-F238E27FC236}">
                    <a16:creationId xmlns:a16="http://schemas.microsoft.com/office/drawing/2014/main" id="{28199104-44D4-744B-7726-8A20A61CBF07}"/>
                  </a:ext>
                </a:extLst>
              </p:cNvPr>
              <p:cNvSpPr>
                <a:spLocks noGrp="1" noChangeArrowheads="1"/>
              </p:cNvSpPr>
              <p:nvPr>
                <p:ph type="body" idx="4294967295"/>
              </p:nvPr>
            </p:nvSpPr>
            <p:spPr>
              <a:xfrm>
                <a:off x="1312863" y="1371600"/>
                <a:ext cx="9922584" cy="4724400"/>
              </a:xfrm>
            </p:spPr>
            <p:txBody>
              <a:bodyPr/>
              <a:lstStyle/>
              <a:p>
                <a:pPr marL="0" indent="0">
                  <a:buNone/>
                </a:pPr>
                <a:r>
                  <a:rPr lang="en-US" altLang="en-US" b="1" dirty="0">
                    <a:latin typeface="Arial" panose="020B0604020202020204" pitchFamily="34" charset="0"/>
                  </a:rPr>
                  <a:t>Middle Segment </a:t>
                </a:r>
                <a14:m>
                  <m:oMath xmlns:m="http://schemas.openxmlformats.org/officeDocument/2006/math">
                    <m:d>
                      <m:dPr>
                        <m:ctrlPr>
                          <a:rPr lang="en-US" altLang="en-US" b="1" i="1">
                            <a:latin typeface="Cambria Math" panose="02040503050406030204" pitchFamily="18" charset="0"/>
                          </a:rPr>
                        </m:ctrlPr>
                      </m:dPr>
                      <m:e>
                        <m:r>
                          <a:rPr lang="en-US" altLang="en-US" b="1" i="1">
                            <a:latin typeface="Cambria Math" panose="02040503050406030204" pitchFamily="18" charset="0"/>
                          </a:rPr>
                          <m:t>𝒋</m:t>
                        </m:r>
                        <m:r>
                          <a:rPr lang="en-US" altLang="en-US" b="1" i="1">
                            <a:latin typeface="Cambria Math" panose="02040503050406030204" pitchFamily="18" charset="0"/>
                          </a:rPr>
                          <m:t>, </m:t>
                        </m:r>
                        <m:r>
                          <a:rPr lang="en-US" altLang="en-US" b="1" i="1">
                            <a:latin typeface="Cambria Math" panose="02040503050406030204" pitchFamily="18" charset="0"/>
                          </a:rPr>
                          <m:t>𝒌</m:t>
                        </m:r>
                      </m:e>
                    </m:d>
                  </m:oMath>
                </a14:m>
                <a:endParaRPr lang="en-US" altLang="en-US" u="sng" dirty="0">
                  <a:latin typeface="Arial" panose="020B0604020202020204" pitchFamily="34" charset="0"/>
                </a:endParaRPr>
              </a:p>
              <a:p>
                <a:pPr lvl="1"/>
                <a:r>
                  <a:rPr lang="en-US" altLang="en-US" dirty="0">
                    <a:latin typeface="Arial" panose="020B0604020202020204" pitchFamily="34" charset="0"/>
                  </a:rPr>
                  <a:t>PARABOLIC SPLINE </a:t>
                </a:r>
                <a14:m>
                  <m:oMath xmlns:m="http://schemas.openxmlformats.org/officeDocument/2006/math">
                    <m:r>
                      <a:rPr lang="en-US" altLang="en-US" b="0" i="0" smtClean="0">
                        <a:latin typeface="Cambria Math" panose="02040503050406030204" pitchFamily="18" charset="0"/>
                      </a:rPr>
                      <m:t>   </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𝑘</m:t>
                        </m:r>
                      </m:sub>
                    </m:sSub>
                  </m:oMath>
                </a14:m>
                <a:r>
                  <a:rPr lang="en-US" altLang="en-US" dirty="0">
                    <a:latin typeface="Arial" panose="020B0604020202020204" pitchFamily="34" charset="0"/>
                  </a:rPr>
                  <a:t>  </a:t>
                </a:r>
              </a:p>
              <a:p>
                <a:pPr marL="457200" lvl="1" indent="0">
                  <a:buNone/>
                </a:pPr>
                <a:r>
                  <a:rPr lang="en-US" altLang="en-US" dirty="0"/>
                  <a:t>                                               </a:t>
                </a:r>
                <a14:m>
                  <m:oMath xmlns:m="http://schemas.openxmlformats.org/officeDocument/2006/math">
                    <m:r>
                      <a:rPr lang="en-US" altLang="en-US" i="1">
                        <a:latin typeface="Cambria Math" panose="02040503050406030204" pitchFamily="18" charset="0"/>
                      </a:rPr>
                      <m:t>𝜃</m:t>
                    </m:r>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i="1">
                            <a:latin typeface="Cambria Math" panose="02040503050406030204" pitchFamily="18" charset="0"/>
                          </a:rPr>
                          <m:t>2</m:t>
                        </m:r>
                      </m:sup>
                    </m:sSubSup>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m:t>
                    </m:r>
                  </m:oMath>
                </a14:m>
                <a:r>
                  <a:rPr lang="en-US" altLang="en-US" i="1" dirty="0">
                    <a:latin typeface="Cambria Math" panose="02040503050406030204" pitchFamily="18" charset="0"/>
                  </a:rPr>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0</m:t>
                        </m:r>
                      </m:sub>
                    </m:sSub>
                  </m:oMath>
                </a14:m>
                <a:endParaRPr lang="en-US" altLang="en-US" i="1" dirty="0">
                  <a:latin typeface="Cambria Math" panose="02040503050406030204" pitchFamily="18" charset="0"/>
                </a:endParaRPr>
              </a:p>
              <a:p>
                <a:pPr marL="457200" lvl="1" indent="0">
                  <a:buNone/>
                </a:pPr>
                <a:endParaRPr lang="en-US" alt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altLang="en-US" i="1">
                          <a:latin typeface="Cambria Math" panose="02040503050406030204" pitchFamily="18" charset="0"/>
                        </a:rPr>
                        <m:t>𝑐𝑜𝑛𝑑𝑖𝑡𝑖𝑜𝑛𝑠</m:t>
                      </m:r>
                      <m:r>
                        <a:rPr lang="en-US" altLang="en-US" i="1">
                          <a:latin typeface="Cambria Math" panose="02040503050406030204" pitchFamily="18" charset="0"/>
                        </a:rPr>
                        <m:t> </m:t>
                      </m:r>
                      <m:d>
                        <m:dPr>
                          <m:begChr m:val="{"/>
                          <m:endChr m:val=""/>
                          <m:ctrlPr>
                            <a:rPr lang="en-US" altLang="en-US" i="1">
                              <a:latin typeface="Cambria Math" panose="02040503050406030204" pitchFamily="18" charset="0"/>
                            </a:rPr>
                          </m:ctrlPr>
                        </m:dPr>
                        <m:e>
                          <m:m>
                            <m:mPr>
                              <m:mcs>
                                <m:mc>
                                  <m:mcPr>
                                    <m:count m:val="1"/>
                                    <m:mcJc m:val="center"/>
                                  </m:mcPr>
                                </m:mc>
                              </m:mcs>
                              <m:ctrlPr>
                                <a:rPr lang="en-US" altLang="en-US" i="1">
                                  <a:latin typeface="Cambria Math" panose="02040503050406030204" pitchFamily="18" charset="0"/>
                                </a:rPr>
                              </m:ctrlPr>
                            </m:mPr>
                            <m:mr>
                              <m:e>
                                <m:r>
                                  <m:rPr>
                                    <m:brk m:alnAt="7"/>
                                  </m:rPr>
                                  <a:rPr lang="en-US" altLang="en-US" i="1">
                                    <a:latin typeface="Cambria Math" panose="02040503050406030204" pitchFamily="18" charset="0"/>
                                  </a:rPr>
                                  <m:t> </m:t>
                                </m:r>
                                <m:r>
                                  <a:rPr lang="en-US" altLang="en-US" i="1">
                                    <a:latin typeface="Cambria Math" panose="02040503050406030204" pitchFamily="18" charset="0"/>
                                  </a:rPr>
                                  <m:t> </m:t>
                                </m:r>
                                <m:r>
                                  <a:rPr lang="en-US" altLang="en-US" i="1">
                                    <a:latin typeface="Cambria Math" panose="02040503050406030204" pitchFamily="18" charset="0"/>
                                  </a:rPr>
                                  <m:t>𝜃</m:t>
                                </m:r>
                                <m:d>
                                  <m:dPr>
                                    <m:ctrlPr>
                                      <a:rPr lang="en-US" altLang="en-US" i="1">
                                        <a:latin typeface="Cambria Math" panose="02040503050406030204" pitchFamily="18" charset="0"/>
                                      </a:rPr>
                                    </m:ctrlPr>
                                  </m:dPr>
                                  <m:e>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b="0" i="1" smtClean="0">
                                        <a:latin typeface="Cambria Math" panose="02040503050406030204" pitchFamily="18" charset="0"/>
                                      </a:rPr>
                                      <m:t>=0</m:t>
                                    </m:r>
                                  </m:e>
                                </m:d>
                                <m:r>
                                  <m:rPr>
                                    <m:brk m:alnAt="7"/>
                                  </m:rP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𝐴</m:t>
                                    </m:r>
                                  </m:sub>
                                </m:sSub>
                              </m:e>
                            </m:mr>
                            <m:m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=0</m:t>
                                    </m:r>
                                  </m:e>
                                </m:d>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e>
                            </m:mr>
                            <m:mr>
                              <m:e>
                                <m:sSub>
                                  <m:sSubPr>
                                    <m:ctrlPr>
                                      <a:rPr lang="en-US" altLang="en-US" i="1" smtClean="0">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ea typeface="Cambria Math" panose="02040503050406030204" pitchFamily="18" charset="0"/>
                                          </a:rPr>
                                          <m:t>𝜃</m:t>
                                        </m:r>
                                      </m:e>
                                    </m:acc>
                                  </m:e>
                                  <m:sub>
                                    <m:r>
                                      <a:rPr lang="en-US" altLang="en-US" b="0" i="1" smtClean="0">
                                        <a:latin typeface="Cambria Math" panose="02040503050406030204" pitchFamily="18" charset="0"/>
                                        <a:ea typeface="Cambria Math" panose="02040503050406030204" pitchFamily="18" charset="0"/>
                                      </a:rPr>
                                      <m:t> </m:t>
                                    </m:r>
                                  </m:sub>
                                </m:sSub>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=0</m:t>
                                    </m:r>
                                  </m:e>
                                </m:d>
                                <m:r>
                                  <a:rPr lang="en-US" altLang="en-US" i="1">
                                    <a:latin typeface="Cambria Math" panose="02040503050406030204" pitchFamily="18" charset="0"/>
                                  </a:rPr>
                                  <m:t>=</m:t>
                                </m:r>
                                <m:sSub>
                                  <m:sSubPr>
                                    <m:ctrlPr>
                                      <a:rPr lang="en-US" altLang="en-US" i="1" smtClean="0">
                                        <a:latin typeface="Cambria Math" panose="02040503050406030204" pitchFamily="18" charset="0"/>
                                      </a:rPr>
                                    </m:ctrlPr>
                                  </m:sSubPr>
                                  <m:e>
                                    <m:acc>
                                      <m:accPr>
                                        <m:chr m:val="̈"/>
                                        <m:ctrlPr>
                                          <a:rPr lang="en-US" altLang="en-US" i="1" smtClean="0">
                                            <a:latin typeface="Cambria Math" panose="02040503050406030204" pitchFamily="18" charset="0"/>
                                          </a:rPr>
                                        </m:ctrlPr>
                                      </m:accPr>
                                      <m:e>
                                        <m:r>
                                          <a:rPr lang="en-US" altLang="en-US" i="1" smtClean="0">
                                            <a:latin typeface="Cambria Math" panose="02040503050406030204" pitchFamily="18" charset="0"/>
                                            <a:ea typeface="Cambria Math" panose="02040503050406030204" pitchFamily="18" charset="0"/>
                                          </a:rPr>
                                          <m:t>𝜃</m:t>
                                        </m:r>
                                      </m:e>
                                    </m:acc>
                                  </m:e>
                                  <m:sub>
                                    <m:r>
                                      <a:rPr lang="en-US" altLang="en-US" b="0" i="1" smtClean="0">
                                        <a:latin typeface="Cambria Math" panose="02040503050406030204" pitchFamily="18" charset="0"/>
                                      </a:rPr>
                                      <m:t>𝑘</m:t>
                                    </m:r>
                                  </m:sub>
                                </m:sSub>
                              </m:e>
                            </m:mr>
                          </m:m>
                        </m:e>
                      </m:d>
                    </m:oMath>
                  </m:oMathPara>
                </a14:m>
                <a:br>
                  <a:rPr lang="en-US" altLang="en-US" dirty="0"/>
                </a:br>
                <a:r>
                  <a:rPr lang="en-US" altLang="en-US" dirty="0"/>
                  <a:t>       </a:t>
                </a:r>
              </a:p>
              <a:p>
                <a:pPr marL="0" indent="0">
                  <a:buNone/>
                </a:pPr>
                <a:r>
                  <a:rPr lang="en-US" altLang="en-US" dirty="0"/>
                  <a:t>Condition 3                                                      </a:t>
                </a:r>
                <a14:m>
                  <m:oMath xmlns:m="http://schemas.openxmlformats.org/officeDocument/2006/math">
                    <m:r>
                      <a:rPr lang="en-US" altLang="en-US" i="1" smtClean="0">
                        <a:latin typeface="Cambria Math" panose="02040503050406030204" pitchFamily="18" charset="0"/>
                      </a:rPr>
                      <m:t>𝜃</m:t>
                    </m:r>
                    <m:r>
                      <a:rPr lang="en-US" altLang="en-US"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i="1">
                            <a:latin typeface="Cambria Math" panose="02040503050406030204" pitchFamily="18" charset="0"/>
                          </a:rPr>
                          <m:t>2</m:t>
                        </m:r>
                      </m:sup>
                    </m:sSubSup>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𝐴</m:t>
                        </m:r>
                      </m:sub>
                    </m:sSub>
                  </m:oMath>
                </a14:m>
                <a:r>
                  <a:rPr lang="en-US" altLang="en-US" dirty="0"/>
                  <a:t> </a:t>
                </a:r>
              </a:p>
              <a:p>
                <a:pPr marL="0" indent="0">
                  <a:buNone/>
                </a:pPr>
                <a:r>
                  <a:rPr lang="en-US" altLang="en-US" dirty="0"/>
                  <a:t>                                                                        </a:t>
                </a:r>
                <a14:m>
                  <m:oMath xmlns:m="http://schemas.openxmlformats.org/officeDocument/2006/math">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r>
                      <a:rPr lang="en-US" altLang="en-US"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b="0" i="1" smtClean="0">
                            <a:latin typeface="Cambria Math" panose="02040503050406030204" pitchFamily="18" charset="0"/>
                          </a:rPr>
                          <m:t>2</m:t>
                        </m:r>
                        <m:r>
                          <a:rPr lang="en-US" altLang="en-US" i="1">
                            <a:latin typeface="Cambria Math" panose="02040503050406030204" pitchFamily="18" charset="0"/>
                          </a:rPr>
                          <m:t>𝑎</m:t>
                        </m:r>
                      </m:e>
                      <m:sub>
                        <m:r>
                          <a:rPr lang="en-US" altLang="en-US" i="1">
                            <a:latin typeface="Cambria Math" panose="02040503050406030204" pitchFamily="18" charset="0"/>
                          </a:rPr>
                          <m:t>2</m:t>
                        </m:r>
                      </m:sub>
                    </m:sSub>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b="0" i="1" smtClean="0">
                            <a:latin typeface="Cambria Math" panose="02040503050406030204" pitchFamily="18" charset="0"/>
                          </a:rPr>
                          <m:t> </m:t>
                        </m:r>
                      </m:sup>
                    </m:sSubSup>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oMath>
                </a14:m>
                <a:endParaRPr lang="en-US" altLang="en-US"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=0</m:t>
                          </m:r>
                        </m:e>
                      </m:d>
                      <m:r>
                        <a:rPr lang="en-US" altLang="en-US" b="0"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2</m:t>
                          </m:r>
                          <m:r>
                            <a:rPr lang="en-US" altLang="en-US" i="1">
                              <a:latin typeface="Cambria Math" panose="02040503050406030204" pitchFamily="18" charset="0"/>
                            </a:rPr>
                            <m:t>𝑎</m:t>
                          </m:r>
                        </m:e>
                        <m:sub>
                          <m:r>
                            <a:rPr lang="en-US" altLang="en-US" i="1">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m:t>
                          </m:r>
                        </m:sub>
                      </m:sSub>
                    </m:oMath>
                  </m:oMathPara>
                </a14:m>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m:t>
                          </m:r>
                        </m:sub>
                      </m:sSub>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Summary                                                   </a:t>
                </a:r>
                <a14:m>
                  <m:oMath xmlns:m="http://schemas.openxmlformats.org/officeDocument/2006/math">
                    <m:r>
                      <a:rPr lang="en-US" altLang="en-US" i="1" smtClean="0">
                        <a:latin typeface="Cambria Math" panose="02040503050406030204" pitchFamily="18" charset="0"/>
                      </a:rPr>
                      <m:t>𝜃</m:t>
                    </m:r>
                    <m:r>
                      <a:rPr lang="en-US" altLang="en-US"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𝑘</m:t>
                        </m:r>
                      </m:sub>
                    </m:sSub>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i="1">
                            <a:latin typeface="Cambria Math" panose="02040503050406030204" pitchFamily="18" charset="0"/>
                          </a:rPr>
                          <m:t>2</m:t>
                        </m:r>
                      </m:sup>
                    </m:sSubSup>
                  </m:oMath>
                </a14:m>
                <a:r>
                  <a:rPr lang="en-US" altLang="en-US" dirty="0"/>
                  <a:t> </a:t>
                </a:r>
                <a14:m>
                  <m:oMath xmlns:m="http://schemas.openxmlformats.org/officeDocument/2006/math">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𝐴</m:t>
                        </m:r>
                      </m:sub>
                    </m:sSub>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58051" name="Rectangle 3">
                <a:extLst>
                  <a:ext uri="{FF2B5EF4-FFF2-40B4-BE49-F238E27FC236}">
                    <a16:creationId xmlns:a16="http://schemas.microsoft.com/office/drawing/2014/main" id="{28199104-44D4-744B-7726-8A20A61CBF07}"/>
                  </a:ext>
                </a:extLst>
              </p:cNvPr>
              <p:cNvSpPr>
                <a:spLocks noGrp="1" noRot="1" noChangeAspect="1" noMove="1" noResize="1" noEditPoints="1" noAdjustHandles="1" noChangeArrowheads="1" noChangeShapeType="1" noTextEdit="1"/>
              </p:cNvSpPr>
              <p:nvPr>
                <p:ph type="body" idx="4294967295"/>
              </p:nvPr>
            </p:nvSpPr>
            <p:spPr>
              <a:xfrm>
                <a:off x="1312863" y="1371600"/>
                <a:ext cx="9922584" cy="4724400"/>
              </a:xfrm>
              <a:blipFill>
                <a:blip r:embed="rId3"/>
                <a:stretch>
                  <a:fillRect l="-307"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468B3190-056B-7ADB-5D48-728277406116}"/>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7" name="Oval 6">
            <a:extLst>
              <a:ext uri="{FF2B5EF4-FFF2-40B4-BE49-F238E27FC236}">
                <a16:creationId xmlns:a16="http://schemas.microsoft.com/office/drawing/2014/main" id="{923552BE-AD14-F941-F024-91B817D95AD0}"/>
              </a:ext>
            </a:extLst>
          </p:cNvPr>
          <p:cNvSpPr/>
          <p:nvPr/>
        </p:nvSpPr>
        <p:spPr bwMode="auto">
          <a:xfrm>
            <a:off x="689658" y="132498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spTree>
    <p:extLst>
      <p:ext uri="{BB962C8B-B14F-4D97-AF65-F5344CB8AC3E}">
        <p14:creationId xmlns:p14="http://schemas.microsoft.com/office/powerpoint/2010/main" val="28400928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80211D37-A360-D9A7-4E74-D0BBB9FB0E5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58051" name="Rectangle 3">
                <a:extLst>
                  <a:ext uri="{FF2B5EF4-FFF2-40B4-BE49-F238E27FC236}">
                    <a16:creationId xmlns:a16="http://schemas.microsoft.com/office/drawing/2014/main" id="{28199104-44D4-744B-7726-8A20A61CBF07}"/>
                  </a:ext>
                </a:extLst>
              </p:cNvPr>
              <p:cNvSpPr>
                <a:spLocks noGrp="1" noChangeArrowheads="1"/>
              </p:cNvSpPr>
              <p:nvPr>
                <p:ph type="body" idx="4294967295"/>
              </p:nvPr>
            </p:nvSpPr>
            <p:spPr>
              <a:xfrm>
                <a:off x="1312863" y="1371600"/>
                <a:ext cx="9922584" cy="4724400"/>
              </a:xfrm>
            </p:spPr>
            <p:txBody>
              <a:bodyPr/>
              <a:lstStyle/>
              <a:p>
                <a:pPr marL="0" indent="0">
                  <a:buNone/>
                </a:pPr>
                <a:r>
                  <a:rPr lang="en-US" altLang="en-US" b="1" dirty="0">
                    <a:latin typeface="Arial" panose="020B0604020202020204" pitchFamily="34" charset="0"/>
                  </a:rPr>
                  <a:t>Middle Segment </a:t>
                </a:r>
                <a14:m>
                  <m:oMath xmlns:m="http://schemas.openxmlformats.org/officeDocument/2006/math">
                    <m:d>
                      <m:dPr>
                        <m:ctrlPr>
                          <a:rPr lang="en-US" altLang="en-US" b="1" i="1">
                            <a:latin typeface="Cambria Math" panose="02040503050406030204" pitchFamily="18" charset="0"/>
                          </a:rPr>
                        </m:ctrlPr>
                      </m:dPr>
                      <m:e>
                        <m:r>
                          <a:rPr lang="en-US" altLang="en-US" b="1" i="1">
                            <a:latin typeface="Cambria Math" panose="02040503050406030204" pitchFamily="18" charset="0"/>
                          </a:rPr>
                          <m:t>𝒋</m:t>
                        </m:r>
                        <m:r>
                          <a:rPr lang="en-US" altLang="en-US" b="1" i="1">
                            <a:latin typeface="Cambria Math" panose="02040503050406030204" pitchFamily="18" charset="0"/>
                          </a:rPr>
                          <m:t>, </m:t>
                        </m:r>
                        <m:r>
                          <a:rPr lang="en-US" altLang="en-US" b="1" i="1">
                            <a:latin typeface="Cambria Math" panose="02040503050406030204" pitchFamily="18" charset="0"/>
                          </a:rPr>
                          <m:t>𝒌</m:t>
                        </m:r>
                      </m:e>
                    </m:d>
                  </m:oMath>
                </a14:m>
                <a:endParaRPr lang="en-US" altLang="en-US" u="sng" dirty="0">
                  <a:latin typeface="Arial" panose="020B0604020202020204" pitchFamily="34" charset="0"/>
                </a:endParaRPr>
              </a:p>
              <a:p>
                <a:pPr lvl="1"/>
                <a:r>
                  <a:rPr lang="en-US" altLang="en-US" dirty="0">
                    <a:latin typeface="Arial" panose="020B0604020202020204" pitchFamily="34" charset="0"/>
                  </a:rPr>
                  <a:t>PARABOLIC SPLINE </a:t>
                </a:r>
                <a14:m>
                  <m:oMath xmlns:m="http://schemas.openxmlformats.org/officeDocument/2006/math">
                    <m:r>
                      <a:rPr lang="en-US" altLang="en-US" b="0" i="0" smtClean="0">
                        <a:latin typeface="Cambria Math" panose="02040503050406030204" pitchFamily="18" charset="0"/>
                      </a:rPr>
                      <m:t>   </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𝑘</m:t>
                        </m:r>
                      </m:sub>
                    </m:sSub>
                  </m:oMath>
                </a14:m>
                <a:r>
                  <a:rPr lang="en-US" altLang="en-US" dirty="0">
                    <a:latin typeface="Arial" panose="020B0604020202020204" pitchFamily="34" charset="0"/>
                  </a:rPr>
                  <a:t>  </a:t>
                </a:r>
              </a:p>
              <a:p>
                <a:pPr marL="457200" lvl="1" indent="0">
                  <a:buNone/>
                </a:pPr>
                <a:r>
                  <a:rPr lang="en-US" altLang="en-US" dirty="0"/>
                  <a:t>At point A the time can be expressed in two different ways                                         </a:t>
                </a:r>
              </a:p>
              <a:p>
                <a:pPr marL="457200" lvl="1" indent="0">
                  <a:buNone/>
                </a:pPr>
                <a:r>
                  <a:rPr lang="en-US" altLang="en-US" dirty="0"/>
                  <a:t>                                                               </a:t>
                </a:r>
                <a14:m>
                  <m:oMath xmlns:m="http://schemas.openxmlformats.org/officeDocument/2006/math">
                    <m:sSubSup>
                      <m:sSubSupPr>
                        <m:ctrlPr>
                          <a:rPr lang="en-US" altLang="en-US" i="1" smtClean="0">
                            <a:latin typeface="Cambria Math" panose="02040503050406030204" pitchFamily="18" charset="0"/>
                          </a:rPr>
                        </m:ctrlPr>
                      </m:sSubSup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𝐴</m:t>
                            </m:r>
                          </m:sub>
                        </m:sSub>
                        <m:r>
                          <a:rPr lang="en-US" altLang="en-US" b="0" i="1" smtClean="0">
                            <a:latin typeface="Cambria Math" panose="02040503050406030204" pitchFamily="18" charset="0"/>
                            <a:ea typeface="Cambria Math" panose="02040503050406030204" pitchFamily="18" charset="0"/>
                          </a:rPr>
                          <m:t>→</m:t>
                        </m:r>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b="0" i="1" smtClean="0">
                            <a:latin typeface="Cambria Math" panose="02040503050406030204" pitchFamily="18" charset="0"/>
                          </a:rPr>
                          <m:t> </m:t>
                        </m:r>
                      </m:sup>
                    </m:sSubSup>
                    <m:r>
                      <a:rPr lang="en-US" altLang="en-US" b="0" i="1" smtClean="0">
                        <a:latin typeface="Cambria Math" panose="02040503050406030204" pitchFamily="18" charset="0"/>
                      </a:rPr>
                      <m:t>=0</m:t>
                    </m:r>
                  </m:oMath>
                </a14:m>
                <a:r>
                  <a:rPr lang="en-US" altLang="en-US" dirty="0"/>
                  <a:t>       </a:t>
                </a:r>
              </a:p>
              <a:p>
                <a:pPr marL="457200" lvl="1" indent="0">
                  <a:buNone/>
                </a:pPr>
                <a14:m>
                  <m:oMathPara xmlns:m="http://schemas.openxmlformats.org/officeDocument/2006/math">
                    <m:oMathParaPr>
                      <m:jc m:val="centerGroup"/>
                    </m:oMathParaPr>
                    <m:oMath xmlns:m="http://schemas.openxmlformats.org/officeDocument/2006/math">
                      <m:sSubSup>
                        <m:sSubSupPr>
                          <m:ctrlPr>
                            <a:rPr lang="en-US" altLang="en-US" i="1" smtClean="0">
                              <a:latin typeface="Cambria Math" panose="02040503050406030204" pitchFamily="18" charset="0"/>
                            </a:rPr>
                          </m:ctrlPr>
                        </m:sSubSupPr>
                        <m:e>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𝐴</m:t>
                              </m:r>
                            </m:sub>
                          </m:sSub>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𝐽</m:t>
                              </m:r>
                            </m:sub>
                          </m:sSub>
                          <m:r>
                            <a:rPr lang="en-US" altLang="en-US" b="0" i="1" smtClean="0">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𝑗𝑘</m:t>
                              </m:r>
                            </m:sub>
                          </m:sSub>
                        </m:e>
                        <m:sub>
                          <m:r>
                            <a:rPr lang="en-US" altLang="en-US" b="0" i="1" smtClean="0">
                              <a:latin typeface="Cambria Math" panose="02040503050406030204" pitchFamily="18" charset="0"/>
                            </a:rPr>
                            <m:t> </m:t>
                          </m:r>
                        </m:sub>
                        <m:sup>
                          <m:r>
                            <a:rPr lang="en-US" altLang="en-US" i="1">
                              <a:latin typeface="Cambria Math" panose="02040503050406030204" pitchFamily="18" charset="0"/>
                            </a:rPr>
                            <m:t> </m:t>
                          </m:r>
                        </m:sup>
                      </m:sSubSup>
                    </m:oMath>
                  </m:oMathPara>
                </a14:m>
                <a:endParaRPr lang="en-US" altLang="en-US" i="1" dirty="0">
                  <a:latin typeface="Cambria Math" panose="02040503050406030204" pitchFamily="18" charset="0"/>
                </a:endParaRPr>
              </a:p>
              <a:p>
                <a:pPr marL="457200" lvl="1" indent="0">
                  <a:buNone/>
                </a:pPr>
                <a:endParaRPr lang="en-US" altLang="en-US" dirty="0">
                  <a:latin typeface="Arial" panose="020B0604020202020204" pitchFamily="34" charset="0"/>
                  <a:cs typeface="Arial" panose="020B0604020202020204" pitchFamily="34" charset="0"/>
                </a:endParaRPr>
              </a:p>
              <a:p>
                <a:pPr marL="457200" lvl="1" indent="0">
                  <a:buNone/>
                </a:pPr>
                <a:r>
                  <a:rPr lang="en-US" altLang="en-US" dirty="0">
                    <a:latin typeface="Arial" panose="020B0604020202020204" pitchFamily="34" charset="0"/>
                    <a:cs typeface="Arial" panose="020B0604020202020204" pitchFamily="34" charset="0"/>
                  </a:rPr>
                  <a:t>The time during the blending can be expressed as  </a:t>
                </a:r>
              </a:p>
              <a:p>
                <a:pPr marL="457200" lvl="1" indent="0">
                  <a:buNone/>
                </a:pPr>
                <a14:m>
                  <m:oMathPara xmlns:m="http://schemas.openxmlformats.org/officeDocument/2006/math">
                    <m:oMathParaPr>
                      <m:jc m:val="centerGroup"/>
                    </m:oMathParaPr>
                    <m:oMath xmlns:m="http://schemas.openxmlformats.org/officeDocument/2006/math">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r>
                        <a:rPr lang="en-US" altLang="en-US" i="1">
                          <a:latin typeface="Cambria Math" panose="02040503050406030204" pitchFamily="18" charset="0"/>
                        </a:rPr>
                        <m:t>=</m:t>
                      </m:r>
                      <m:r>
                        <a:rPr lang="en-US" altLang="en-US" i="1">
                          <a:latin typeface="Cambria Math" panose="02040503050406030204" pitchFamily="18" charset="0"/>
                        </a:rPr>
                        <m:t>𝑡</m:t>
                      </m:r>
                      <m:r>
                        <a:rPr lang="en-US" altLang="en-US" i="1">
                          <a:latin typeface="Cambria Math" panose="02040503050406030204" pitchFamily="18" charset="0"/>
                        </a:rPr>
                        <m:t>−</m:t>
                      </m:r>
                      <m:d>
                        <m:dPr>
                          <m:ctrlPr>
                            <a:rPr lang="en-US" altLang="en-US" i="1">
                              <a:latin typeface="Cambria Math" panose="02040503050406030204" pitchFamily="18" charset="0"/>
                            </a:rPr>
                          </m:ctrlPr>
                        </m:dPr>
                        <m:e>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𝑗𝑘</m:t>
                              </m:r>
                            </m:sub>
                          </m:sSub>
                        </m:e>
                      </m:d>
                    </m:oMath>
                  </m:oMathPara>
                </a14:m>
                <a:endParaRPr lang="en-US" altLang="en-US" dirty="0">
                  <a:latin typeface="Arial" panose="020B0604020202020204" pitchFamily="34" charset="0"/>
                  <a:cs typeface="Arial" panose="020B0604020202020204" pitchFamily="34" charset="0"/>
                </a:endParaRPr>
              </a:p>
              <a:p>
                <a:pPr marL="457200" lvl="1" indent="0">
                  <a:buNone/>
                </a:pPr>
                <a:r>
                  <a:rPr lang="en-US" altLang="en-US" dirty="0">
                    <a:latin typeface="Arial" panose="020B0604020202020204" pitchFamily="34" charset="0"/>
                    <a:cs typeface="Arial" panose="020B0604020202020204" pitchFamily="34" charset="0"/>
                  </a:rPr>
                  <a:t>Therefore, the following equation describing the joint angle during the parabolic blend </a:t>
                </a:r>
                <a:endParaRPr lang="en-US" altLang="en-US" dirty="0">
                  <a:latin typeface="Arial" panose="020B0604020202020204" pitchFamily="34" charset="0"/>
                </a:endParaRPr>
              </a:p>
              <a:p>
                <a:pPr marL="0" indent="0">
                  <a:buNone/>
                </a:pPr>
                <a:r>
                  <a:rPr lang="en-US" altLang="en-US" dirty="0">
                    <a:latin typeface="Arial" panose="020B0604020202020204" pitchFamily="34" charset="0"/>
                  </a:rPr>
                  <a:t>                                                                  </a:t>
                </a:r>
                <a14:m>
                  <m:oMath xmlns:m="http://schemas.openxmlformats.org/officeDocument/2006/math">
                    <m:r>
                      <a:rPr lang="en-US" altLang="en-US" i="1" smtClean="0">
                        <a:latin typeface="Cambria Math" panose="02040503050406030204" pitchFamily="18" charset="0"/>
                      </a:rPr>
                      <m:t>𝜃</m:t>
                    </m:r>
                    <m:r>
                      <a:rPr lang="en-US" altLang="en-US"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𝑘</m:t>
                        </m:r>
                      </m:sub>
                    </m:sSub>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i="1">
                            <a:latin typeface="Cambria Math" panose="02040503050406030204" pitchFamily="18" charset="0"/>
                          </a:rPr>
                          <m:t>2</m:t>
                        </m:r>
                      </m:sup>
                    </m:sSubSup>
                  </m:oMath>
                </a14:m>
                <a:r>
                  <a:rPr lang="en-US" altLang="en-US" dirty="0"/>
                  <a:t> </a:t>
                </a:r>
                <a14:m>
                  <m:oMath xmlns:m="http://schemas.openxmlformats.org/officeDocument/2006/math">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𝐴</m:t>
                        </m:r>
                      </m:sub>
                    </m:sSub>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oMath>
                </a14:m>
                <a:endParaRPr lang="en-US" altLang="en-US" dirty="0">
                  <a:latin typeface="Arial" panose="020B0604020202020204" pitchFamily="34" charset="0"/>
                </a:endParaRPr>
              </a:p>
              <a:p>
                <a:pPr marL="0" indent="0">
                  <a:buNone/>
                </a:pPr>
                <a:r>
                  <a:rPr lang="en-US" altLang="en-US" dirty="0">
                    <a:latin typeface="Arial" panose="020B0604020202020204" pitchFamily="34" charset="0"/>
                  </a:rPr>
                  <a:t>         Can be rewritten as </a:t>
                </a:r>
              </a:p>
              <a:p>
                <a:pPr marL="0" indent="0">
                  <a:buNone/>
                </a:pPr>
                <a:r>
                  <a:rPr lang="en-US" altLang="en-US" dirty="0">
                    <a:latin typeface="Arial" panose="020B0604020202020204" pitchFamily="34" charset="0"/>
                  </a:rPr>
                  <a:t>                                                  </a:t>
                </a:r>
                <a14:m>
                  <m:oMath xmlns:m="http://schemas.openxmlformats.org/officeDocument/2006/math">
                    <m:r>
                      <a:rPr lang="en-US" altLang="en-US" i="1" smtClean="0">
                        <a:latin typeface="Cambria Math" panose="02040503050406030204" pitchFamily="18" charset="0"/>
                      </a:rPr>
                      <m:t>𝜃</m:t>
                    </m:r>
                    <m:r>
                      <a:rPr lang="en-US" altLang="en-US"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𝑘</m:t>
                        </m:r>
                      </m:sub>
                    </m:sSub>
                    <m:sSubSup>
                      <m:sSubSupPr>
                        <m:ctrlPr>
                          <a:rPr lang="en-US" altLang="en-US" i="1">
                            <a:latin typeface="Cambria Math" panose="02040503050406030204" pitchFamily="18" charset="0"/>
                          </a:rPr>
                        </m:ctrlPr>
                      </m:sSubSupPr>
                      <m:e>
                        <m:sSup>
                          <m:sSupPr>
                            <m:ctrlPr>
                              <a:rPr lang="en-US" altLang="en-US" i="1" smtClean="0">
                                <a:latin typeface="Cambria Math" panose="02040503050406030204" pitchFamily="18" charset="0"/>
                              </a:rPr>
                            </m:ctrlPr>
                          </m:sSupPr>
                          <m:e>
                            <m:d>
                              <m:dPr>
                                <m:ctrlPr>
                                  <a:rPr lang="en-US" altLang="en-US" i="1">
                                    <a:latin typeface="Cambria Math" panose="02040503050406030204" pitchFamily="18" charset="0"/>
                                  </a:rPr>
                                </m:ctrlPr>
                              </m:dPr>
                              <m:e>
                                <m:r>
                                  <a:rPr lang="en-US" altLang="en-US" i="1">
                                    <a:latin typeface="Cambria Math" panose="02040503050406030204" pitchFamily="18" charset="0"/>
                                  </a:rPr>
                                  <m:t>𝑡</m:t>
                                </m:r>
                                <m:r>
                                  <a:rPr lang="en-US" altLang="en-US" i="1">
                                    <a:latin typeface="Cambria Math" panose="02040503050406030204" pitchFamily="18" charset="0"/>
                                  </a:rPr>
                                  <m:t>−</m:t>
                                </m:r>
                                <m:d>
                                  <m:dPr>
                                    <m:ctrlPr>
                                      <a:rPr lang="en-US" altLang="en-US" i="1">
                                        <a:latin typeface="Cambria Math" panose="02040503050406030204" pitchFamily="18" charset="0"/>
                                      </a:rPr>
                                    </m:ctrlPr>
                                  </m:dPr>
                                  <m:e>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𝑗𝑘</m:t>
                                        </m:r>
                                      </m:sub>
                                    </m:sSub>
                                  </m:e>
                                </m:d>
                              </m:e>
                            </m:d>
                          </m:e>
                          <m:sup>
                            <m:r>
                              <a:rPr lang="en-US" altLang="en-US" b="0" i="1" smtClean="0">
                                <a:latin typeface="Cambria Math" panose="02040503050406030204" pitchFamily="18" charset="0"/>
                              </a:rPr>
                              <m:t>2</m:t>
                            </m:r>
                          </m:sup>
                        </m:sSup>
                      </m:e>
                      <m:sub>
                        <m:r>
                          <a:rPr lang="en-US" altLang="en-US" b="0" i="1" smtClean="0">
                            <a:latin typeface="Cambria Math" panose="02040503050406030204" pitchFamily="18" charset="0"/>
                          </a:rPr>
                          <m:t> </m:t>
                        </m:r>
                      </m:sub>
                      <m:sup>
                        <m:r>
                          <a:rPr lang="en-US" altLang="en-US" b="0" i="1" smtClean="0">
                            <a:latin typeface="Cambria Math" panose="02040503050406030204" pitchFamily="18" charset="0"/>
                          </a:rPr>
                          <m:t> </m:t>
                        </m:r>
                      </m:sup>
                    </m:sSubSup>
                  </m:oMath>
                </a14:m>
                <a:r>
                  <a:rPr lang="en-US" altLang="en-US" dirty="0"/>
                  <a:t> </a:t>
                </a:r>
                <a14:m>
                  <m:oMath xmlns:m="http://schemas.openxmlformats.org/officeDocument/2006/math">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smtClean="0">
                            <a:latin typeface="Cambria Math" panose="02040503050406030204" pitchFamily="18" charset="0"/>
                          </a:rPr>
                        </m:ctrlPr>
                      </m:sSubPr>
                      <m:e>
                        <m:d>
                          <m:dPr>
                            <m:ctrlPr>
                              <a:rPr lang="en-US" altLang="en-US" i="1" smtClean="0">
                                <a:latin typeface="Cambria Math" panose="02040503050406030204" pitchFamily="18" charset="0"/>
                              </a:rPr>
                            </m:ctrlPr>
                          </m:dPr>
                          <m:e>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𝐽</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𝑗𝑘</m:t>
                                </m:r>
                              </m:sub>
                            </m:sSub>
                          </m:e>
                        </m:d>
                      </m:e>
                      <m:sub>
                        <m:r>
                          <a:rPr lang="en-US" altLang="en-US" b="0" i="1" smtClean="0">
                            <a:latin typeface="Cambria Math" panose="02040503050406030204" pitchFamily="18" charset="0"/>
                          </a:rPr>
                          <m:t> </m:t>
                        </m:r>
                      </m:sub>
                    </m:sSub>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oMath>
                </a14:m>
                <a:endParaRPr lang="en-US" altLang="en-US" dirty="0">
                  <a:latin typeface="Arial" panose="020B0604020202020204" pitchFamily="34" charset="0"/>
                </a:endParaRPr>
              </a:p>
            </p:txBody>
          </p:sp>
        </mc:Choice>
        <mc:Fallback xmlns="">
          <p:sp>
            <p:nvSpPr>
              <p:cNvPr id="258051" name="Rectangle 3">
                <a:extLst>
                  <a:ext uri="{FF2B5EF4-FFF2-40B4-BE49-F238E27FC236}">
                    <a16:creationId xmlns:a16="http://schemas.microsoft.com/office/drawing/2014/main" id="{28199104-44D4-744B-7726-8A20A61CBF07}"/>
                  </a:ext>
                </a:extLst>
              </p:cNvPr>
              <p:cNvSpPr>
                <a:spLocks noGrp="1" noRot="1" noChangeAspect="1" noMove="1" noResize="1" noEditPoints="1" noAdjustHandles="1" noChangeArrowheads="1" noChangeShapeType="1" noTextEdit="1"/>
              </p:cNvSpPr>
              <p:nvPr>
                <p:ph type="body" idx="4294967295"/>
              </p:nvPr>
            </p:nvSpPr>
            <p:spPr>
              <a:xfrm>
                <a:off x="1312863" y="1371600"/>
                <a:ext cx="9922584" cy="4724400"/>
              </a:xfrm>
              <a:blipFill>
                <a:blip r:embed="rId3"/>
                <a:stretch>
                  <a:fillRect l="-307"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468B3190-056B-7ADB-5D48-728277406116}"/>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7" name="Oval 6">
            <a:extLst>
              <a:ext uri="{FF2B5EF4-FFF2-40B4-BE49-F238E27FC236}">
                <a16:creationId xmlns:a16="http://schemas.microsoft.com/office/drawing/2014/main" id="{923552BE-AD14-F941-F024-91B817D95AD0}"/>
              </a:ext>
            </a:extLst>
          </p:cNvPr>
          <p:cNvSpPr/>
          <p:nvPr/>
        </p:nvSpPr>
        <p:spPr bwMode="auto">
          <a:xfrm>
            <a:off x="689658" y="132498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spTree>
    <p:extLst>
      <p:ext uri="{BB962C8B-B14F-4D97-AF65-F5344CB8AC3E}">
        <p14:creationId xmlns:p14="http://schemas.microsoft.com/office/powerpoint/2010/main" val="24345930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80211D37-A360-D9A7-4E74-D0BBB9FB0E5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58051" name="Rectangle 3">
                <a:extLst>
                  <a:ext uri="{FF2B5EF4-FFF2-40B4-BE49-F238E27FC236}">
                    <a16:creationId xmlns:a16="http://schemas.microsoft.com/office/drawing/2014/main" id="{28199104-44D4-744B-7726-8A20A61CBF07}"/>
                  </a:ext>
                </a:extLst>
              </p:cNvPr>
              <p:cNvSpPr>
                <a:spLocks noGrp="1" noChangeArrowheads="1"/>
              </p:cNvSpPr>
              <p:nvPr>
                <p:ph type="body" idx="4294967295"/>
              </p:nvPr>
            </p:nvSpPr>
            <p:spPr>
              <a:xfrm>
                <a:off x="1312863" y="1371600"/>
                <a:ext cx="9922584" cy="4724400"/>
              </a:xfrm>
            </p:spPr>
            <p:txBody>
              <a:bodyPr/>
              <a:lstStyle/>
              <a:p>
                <a:pPr marL="0" indent="0">
                  <a:buNone/>
                </a:pPr>
                <a:r>
                  <a:rPr lang="en-US" altLang="en-US" b="1" dirty="0">
                    <a:latin typeface="Arial" panose="020B0604020202020204" pitchFamily="34" charset="0"/>
                  </a:rPr>
                  <a:t>Middle Segment </a:t>
                </a:r>
                <a14:m>
                  <m:oMath xmlns:m="http://schemas.openxmlformats.org/officeDocument/2006/math">
                    <m:d>
                      <m:dPr>
                        <m:ctrlPr>
                          <a:rPr lang="en-US" altLang="en-US" b="1" i="1">
                            <a:latin typeface="Cambria Math" panose="02040503050406030204" pitchFamily="18" charset="0"/>
                          </a:rPr>
                        </m:ctrlPr>
                      </m:dPr>
                      <m:e>
                        <m:r>
                          <a:rPr lang="en-US" altLang="en-US" b="1" i="1">
                            <a:latin typeface="Cambria Math" panose="02040503050406030204" pitchFamily="18" charset="0"/>
                          </a:rPr>
                          <m:t>𝒋</m:t>
                        </m:r>
                        <m:r>
                          <a:rPr lang="en-US" altLang="en-US" b="1" i="1">
                            <a:latin typeface="Cambria Math" panose="02040503050406030204" pitchFamily="18" charset="0"/>
                          </a:rPr>
                          <m:t>, </m:t>
                        </m:r>
                        <m:r>
                          <a:rPr lang="en-US" altLang="en-US" b="1" i="1">
                            <a:latin typeface="Cambria Math" panose="02040503050406030204" pitchFamily="18" charset="0"/>
                          </a:rPr>
                          <m:t>𝒌</m:t>
                        </m:r>
                      </m:e>
                    </m:d>
                  </m:oMath>
                </a14:m>
                <a:endParaRPr lang="en-US" altLang="en-US" u="sng" dirty="0">
                  <a:latin typeface="Arial" panose="020B0604020202020204" pitchFamily="34" charset="0"/>
                </a:endParaRPr>
              </a:p>
              <a:p>
                <a:pPr lvl="1"/>
                <a:r>
                  <a:rPr lang="en-US" altLang="en-US" dirty="0">
                    <a:latin typeface="Arial" panose="020B0604020202020204" pitchFamily="34" charset="0"/>
                  </a:rPr>
                  <a:t>PARABOLIC SPLINE </a:t>
                </a:r>
                <a14:m>
                  <m:oMath xmlns:m="http://schemas.openxmlformats.org/officeDocument/2006/math">
                    <m:r>
                      <a:rPr lang="en-US" altLang="en-US" b="0" i="0" smtClean="0">
                        <a:latin typeface="Cambria Math" panose="02040503050406030204" pitchFamily="18" charset="0"/>
                      </a:rPr>
                      <m:t>   </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𝑘</m:t>
                        </m:r>
                      </m:sub>
                    </m:sSub>
                  </m:oMath>
                </a14:m>
                <a:r>
                  <a:rPr lang="en-US" altLang="en-US" dirty="0">
                    <a:latin typeface="Arial" panose="020B0604020202020204" pitchFamily="34" charset="0"/>
                  </a:rPr>
                  <a:t>  </a:t>
                </a:r>
              </a:p>
              <a:p>
                <a:pPr marL="457200" lvl="1" indent="0">
                  <a:buNone/>
                </a:pPr>
                <a:endParaRPr lang="en-US" altLang="en-US" dirty="0">
                  <a:latin typeface="Arial" panose="020B0604020202020204" pitchFamily="34" charset="0"/>
                  <a:cs typeface="Arial" panose="020B0604020202020204" pitchFamily="34" charset="0"/>
                </a:endParaRPr>
              </a:p>
              <a:p>
                <a:pPr marL="457200" lvl="1" indent="0">
                  <a:buNone/>
                </a:pPr>
                <a:r>
                  <a:rPr lang="en-US" altLang="en-US" dirty="0">
                    <a:latin typeface="Arial" panose="020B0604020202020204" pitchFamily="34" charset="0"/>
                    <a:cs typeface="Arial" panose="020B0604020202020204" pitchFamily="34" charset="0"/>
                  </a:rPr>
                  <a:t>Therefore, the following equation describing the joint angle during the parabolic blend </a:t>
                </a:r>
                <a:endParaRPr lang="en-US" altLang="en-US" dirty="0">
                  <a:latin typeface="Arial" panose="020B0604020202020204" pitchFamily="34" charset="0"/>
                </a:endParaRPr>
              </a:p>
              <a:p>
                <a:pPr marL="0" indent="0">
                  <a:buNone/>
                </a:pPr>
                <a:r>
                  <a:rPr lang="en-US" altLang="en-US" dirty="0">
                    <a:latin typeface="Arial" panose="020B0604020202020204" pitchFamily="34" charset="0"/>
                  </a:rPr>
                  <a:t>                                                                  </a:t>
                </a:r>
                <a14:m>
                  <m:oMath xmlns:m="http://schemas.openxmlformats.org/officeDocument/2006/math">
                    <m:r>
                      <a:rPr lang="en-US" altLang="en-US" i="1" smtClean="0">
                        <a:latin typeface="Cambria Math" panose="02040503050406030204" pitchFamily="18" charset="0"/>
                      </a:rPr>
                      <m:t>𝜃</m:t>
                    </m:r>
                    <m:r>
                      <a:rPr lang="en-US" altLang="en-US"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𝑘</m:t>
                        </m:r>
                      </m:sub>
                    </m:sSub>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i="1">
                            <a:latin typeface="Cambria Math" panose="02040503050406030204" pitchFamily="18" charset="0"/>
                          </a:rPr>
                          <m:t>2</m:t>
                        </m:r>
                      </m:sup>
                    </m:sSubSup>
                  </m:oMath>
                </a14:m>
                <a:r>
                  <a:rPr lang="en-US" altLang="en-US" dirty="0"/>
                  <a:t> </a:t>
                </a:r>
                <a14:m>
                  <m:oMath xmlns:m="http://schemas.openxmlformats.org/officeDocument/2006/math">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𝐴</m:t>
                        </m:r>
                      </m:sub>
                    </m:sSub>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oMath>
                </a14:m>
                <a:endParaRPr lang="en-US" altLang="en-US" dirty="0">
                  <a:latin typeface="Arial" panose="020B0604020202020204" pitchFamily="34" charset="0"/>
                </a:endParaRPr>
              </a:p>
              <a:p>
                <a:pPr marL="0" indent="0">
                  <a:buNone/>
                </a:pPr>
                <a:r>
                  <a:rPr lang="en-US" altLang="en-US" dirty="0">
                    <a:latin typeface="Arial" panose="020B0604020202020204" pitchFamily="34" charset="0"/>
                  </a:rPr>
                  <a:t>         </a:t>
                </a:r>
              </a:p>
              <a:p>
                <a:pPr marL="0" indent="0">
                  <a:buNone/>
                </a:pPr>
                <a:r>
                  <a:rPr lang="en-US" altLang="en-US" dirty="0">
                    <a:latin typeface="Arial" panose="020B0604020202020204" pitchFamily="34" charset="0"/>
                  </a:rPr>
                  <a:t>         can be rewritten in two different way the first is as a function of time </a:t>
                </a:r>
                <a14:m>
                  <m:oMath xmlns:m="http://schemas.openxmlformats.org/officeDocument/2006/math">
                    <m:r>
                      <a:rPr lang="en-US" altLang="en-US" b="0" i="1" smtClean="0">
                        <a:latin typeface="Cambria Math" panose="02040503050406030204" pitchFamily="18" charset="0"/>
                      </a:rPr>
                      <m:t>𝑡</m:t>
                    </m:r>
                  </m:oMath>
                </a14:m>
                <a:r>
                  <a:rPr lang="en-US" altLang="en-US" dirty="0">
                    <a:latin typeface="Arial" panose="020B0604020202020204" pitchFamily="34" charset="0"/>
                  </a:rPr>
                  <a:t>  starting at point </a:t>
                </a:r>
                <a14:m>
                  <m:oMath xmlns:m="http://schemas.openxmlformats.org/officeDocument/2006/math">
                    <m:r>
                      <a:rPr lang="en-US" altLang="en-US" b="1" i="1">
                        <a:latin typeface="Cambria Math" panose="02040503050406030204" pitchFamily="18" charset="0"/>
                      </a:rPr>
                      <m:t>𝒋</m:t>
                    </m:r>
                  </m:oMath>
                </a14:m>
                <a:r>
                  <a:rPr lang="en-US" altLang="en-US" dirty="0">
                    <a:latin typeface="Arial" panose="020B0604020202020204" pitchFamily="34" charset="0"/>
                  </a:rPr>
                  <a:t> </a:t>
                </a: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                                                  </a:t>
                </a:r>
                <a14:m>
                  <m:oMath xmlns:m="http://schemas.openxmlformats.org/officeDocument/2006/math">
                    <m:r>
                      <a:rPr lang="en-US" altLang="en-US" i="1" smtClean="0">
                        <a:latin typeface="Cambria Math" panose="02040503050406030204" pitchFamily="18" charset="0"/>
                      </a:rPr>
                      <m:t>𝜃</m:t>
                    </m:r>
                    <m:r>
                      <a:rPr lang="en-US" altLang="en-US"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𝑘</m:t>
                        </m:r>
                      </m:sub>
                    </m:sSub>
                    <m:sSubSup>
                      <m:sSubSupPr>
                        <m:ctrlPr>
                          <a:rPr lang="en-US" altLang="en-US" i="1">
                            <a:latin typeface="Cambria Math" panose="02040503050406030204" pitchFamily="18" charset="0"/>
                          </a:rPr>
                        </m:ctrlPr>
                      </m:sSubSupPr>
                      <m:e>
                        <m:sSup>
                          <m:sSupPr>
                            <m:ctrlPr>
                              <a:rPr lang="en-US" altLang="en-US" i="1" smtClean="0">
                                <a:latin typeface="Cambria Math" panose="02040503050406030204" pitchFamily="18" charset="0"/>
                              </a:rPr>
                            </m:ctrlPr>
                          </m:sSupPr>
                          <m:e>
                            <m:d>
                              <m:dPr>
                                <m:ctrlPr>
                                  <a:rPr lang="en-US" altLang="en-US" i="1">
                                    <a:latin typeface="Cambria Math" panose="02040503050406030204" pitchFamily="18" charset="0"/>
                                  </a:rPr>
                                </m:ctrlPr>
                              </m:dPr>
                              <m:e>
                                <m:r>
                                  <a:rPr lang="en-US" altLang="en-US" i="1">
                                    <a:latin typeface="Cambria Math" panose="02040503050406030204" pitchFamily="18" charset="0"/>
                                  </a:rPr>
                                  <m:t>𝑡</m:t>
                                </m:r>
                                <m:r>
                                  <a:rPr lang="en-US" altLang="en-US" i="1">
                                    <a:latin typeface="Cambria Math" panose="02040503050406030204" pitchFamily="18" charset="0"/>
                                  </a:rPr>
                                  <m:t>−</m:t>
                                </m:r>
                                <m:d>
                                  <m:dPr>
                                    <m:ctrlPr>
                                      <a:rPr lang="en-US" altLang="en-US" i="1">
                                        <a:latin typeface="Cambria Math" panose="02040503050406030204" pitchFamily="18" charset="0"/>
                                      </a:rPr>
                                    </m:ctrlPr>
                                  </m:dPr>
                                  <m:e>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𝑗</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𝑗𝑘</m:t>
                                        </m:r>
                                      </m:sub>
                                    </m:sSub>
                                  </m:e>
                                </m:d>
                              </m:e>
                            </m:d>
                          </m:e>
                          <m:sup>
                            <m:r>
                              <a:rPr lang="en-US" altLang="en-US" b="0" i="1" smtClean="0">
                                <a:latin typeface="Cambria Math" panose="02040503050406030204" pitchFamily="18" charset="0"/>
                              </a:rPr>
                              <m:t>2</m:t>
                            </m:r>
                          </m:sup>
                        </m:sSup>
                      </m:e>
                      <m:sub>
                        <m:r>
                          <a:rPr lang="en-US" altLang="en-US" b="0" i="1" smtClean="0">
                            <a:latin typeface="Cambria Math" panose="02040503050406030204" pitchFamily="18" charset="0"/>
                          </a:rPr>
                          <m:t> </m:t>
                        </m:r>
                      </m:sub>
                      <m:sup>
                        <m:r>
                          <a:rPr lang="en-US" altLang="en-US" b="0" i="1" smtClean="0">
                            <a:latin typeface="Cambria Math" panose="02040503050406030204" pitchFamily="18" charset="0"/>
                          </a:rPr>
                          <m:t> </m:t>
                        </m:r>
                      </m:sup>
                    </m:sSubSup>
                  </m:oMath>
                </a14:m>
                <a:r>
                  <a:rPr lang="en-US" altLang="en-US" dirty="0"/>
                  <a:t> </a:t>
                </a:r>
                <a14:m>
                  <m:oMath xmlns:m="http://schemas.openxmlformats.org/officeDocument/2006/math">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smtClean="0">
                            <a:latin typeface="Cambria Math" panose="02040503050406030204" pitchFamily="18" charset="0"/>
                          </a:rPr>
                        </m:ctrlPr>
                      </m:sSubPr>
                      <m:e>
                        <m:d>
                          <m:dPr>
                            <m:ctrlPr>
                              <a:rPr lang="en-US" altLang="en-US" i="1" smtClean="0">
                                <a:latin typeface="Cambria Math" panose="02040503050406030204" pitchFamily="18" charset="0"/>
                              </a:rPr>
                            </m:ctrlPr>
                          </m:dPr>
                          <m:e>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𝐽</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𝑗𝑘</m:t>
                                </m:r>
                              </m:sub>
                            </m:sSub>
                          </m:e>
                        </m:d>
                      </m:e>
                      <m:sub>
                        <m:r>
                          <a:rPr lang="en-US" altLang="en-US" b="0" i="1" smtClean="0">
                            <a:latin typeface="Cambria Math" panose="02040503050406030204" pitchFamily="18" charset="0"/>
                          </a:rPr>
                          <m:t> </m:t>
                        </m:r>
                      </m:sub>
                    </m:sSub>
                  </m:oMath>
                </a14:m>
                <a:r>
                  <a:rPr lang="en-US" altLang="en-US" dirty="0"/>
                  <a:t> </a:t>
                </a:r>
                <a14:m>
                  <m:oMath xmlns:m="http://schemas.openxmlformats.org/officeDocument/2006/math">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oMath>
                </a14:m>
                <a:endParaRPr lang="en-US" altLang="en-US" dirty="0">
                  <a:latin typeface="Arial" panose="020B0604020202020204" pitchFamily="34" charset="0"/>
                </a:endParaRPr>
              </a:p>
              <a:p>
                <a:pPr marL="0" indent="0">
                  <a:buNone/>
                </a:pPr>
                <a:r>
                  <a:rPr lang="en-US" altLang="en-US" dirty="0">
                    <a:latin typeface="Arial" panose="020B0604020202020204" pitchFamily="34" charset="0"/>
                  </a:rPr>
                  <a:t>          </a:t>
                </a:r>
              </a:p>
              <a:p>
                <a:pPr marL="0" indent="0">
                  <a:buNone/>
                </a:pPr>
                <a:r>
                  <a:rPr lang="en-US" altLang="en-US" dirty="0">
                    <a:latin typeface="Arial" panose="020B0604020202020204" pitchFamily="34" charset="0"/>
                  </a:rPr>
                  <a:t>         and the second of time </a:t>
                </a:r>
                <a14:m>
                  <m:oMath xmlns:m="http://schemas.openxmlformats.org/officeDocument/2006/math">
                    <m:sSubSup>
                      <m:sSubSupPr>
                        <m:ctrlPr>
                          <a:rPr lang="en-US" altLang="en-US" i="1" smtClean="0">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b="0" i="1" smtClean="0">
                            <a:latin typeface="Cambria Math" panose="02040503050406030204" pitchFamily="18" charset="0"/>
                          </a:rPr>
                          <m:t> </m:t>
                        </m:r>
                      </m:sup>
                    </m:sSubSup>
                  </m:oMath>
                </a14:m>
                <a:r>
                  <a:rPr lang="en-US" altLang="en-US" dirty="0">
                    <a:latin typeface="Arial" panose="020B0604020202020204" pitchFamily="34" charset="0"/>
                  </a:rPr>
                  <a:t> Starting at the beginning of the parabolic blend </a:t>
                </a:r>
              </a:p>
              <a:p>
                <a:pPr marL="0" indent="0">
                  <a:buNone/>
                </a:pPr>
                <a:endParaRPr lang="en-US" altLang="en-US" dirty="0">
                  <a:latin typeface="Arial" panose="020B0604020202020204" pitchFamily="34" charset="0"/>
                </a:endParaRPr>
              </a:p>
              <a:p>
                <a:pPr marL="0" indent="0">
                  <a:buNone/>
                </a:pPr>
                <a:r>
                  <a:rPr lang="en-US" altLang="en-US" dirty="0"/>
                  <a:t>                                                                     </a:t>
                </a:r>
                <a14:m>
                  <m:oMath xmlns:m="http://schemas.openxmlformats.org/officeDocument/2006/math">
                    <m:r>
                      <a:rPr lang="en-US" altLang="en-US" i="1" smtClean="0">
                        <a:latin typeface="Cambria Math" panose="02040503050406030204" pitchFamily="18" charset="0"/>
                      </a:rPr>
                      <m:t>𝜃</m:t>
                    </m:r>
                    <m:r>
                      <a:rPr lang="en-US" altLang="en-US" i="1" smtClean="0">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𝑘</m:t>
                        </m:r>
                      </m:sub>
                    </m:sSub>
                    <m:sSubSup>
                      <m:sSubSupPr>
                        <m:ctrlPr>
                          <a:rPr lang="en-US" altLang="en-US" i="1">
                            <a:latin typeface="Cambria Math" panose="02040503050406030204" pitchFamily="18" charset="0"/>
                          </a:rPr>
                        </m:ctrlPr>
                      </m:sSubSup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up>
                        <m:r>
                          <a:rPr lang="en-US" altLang="en-US" i="1">
                            <a:latin typeface="Cambria Math" panose="02040503050406030204" pitchFamily="18" charset="0"/>
                          </a:rPr>
                          <m:t>2</m:t>
                        </m:r>
                      </m:sup>
                    </m:sSubSup>
                  </m:oMath>
                </a14:m>
                <a:r>
                  <a:rPr lang="en-US" altLang="en-US" dirty="0"/>
                  <a:t> </a:t>
                </a:r>
                <a14:m>
                  <m:oMath xmlns:m="http://schemas.openxmlformats.org/officeDocument/2006/math">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𝑗𝑘</m:t>
                        </m:r>
                      </m:sub>
                    </m:sSub>
                    <m:sSub>
                      <m:sSubPr>
                        <m:ctrlPr>
                          <a:rPr lang="en-US" altLang="en-US" i="1">
                            <a:latin typeface="Cambria Math" panose="02040503050406030204" pitchFamily="18" charset="0"/>
                          </a:rPr>
                        </m:ctrlPr>
                      </m:sSubPr>
                      <m:e>
                        <m:d>
                          <m:dPr>
                            <m:ctrlPr>
                              <a:rPr lang="en-US" altLang="en-US" i="1">
                                <a:latin typeface="Cambria Math" panose="02040503050406030204" pitchFamily="18" charset="0"/>
                              </a:rPr>
                            </m:ctrlPr>
                          </m:dPr>
                          <m:e>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𝐽</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𝑗𝑘</m:t>
                                </m:r>
                              </m:sub>
                            </m:sSub>
                          </m:e>
                        </m:d>
                      </m:e>
                      <m:sub>
                        <m:r>
                          <a:rPr lang="en-US" altLang="en-US" i="1">
                            <a:latin typeface="Cambria Math" panose="02040503050406030204" pitchFamily="18" charset="0"/>
                          </a:rPr>
                          <m:t> </m:t>
                        </m:r>
                      </m:sub>
                    </m:sSub>
                    <m:r>
                      <a:rPr lang="en-US" altLang="en-US" i="1">
                        <a:latin typeface="Cambria Math" panose="02040503050406030204" pitchFamily="18" charset="0"/>
                      </a:rPr>
                      <m:t>+</m:t>
                    </m:r>
                  </m:oMath>
                </a14:m>
                <a:r>
                  <a:rPr lang="en-US" altLang="en-US" dirty="0"/>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𝑗</m:t>
                        </m:r>
                      </m:sub>
                    </m:sSub>
                  </m:oMath>
                </a14:m>
                <a:endParaRPr lang="en-US" altLang="en-US" dirty="0">
                  <a:latin typeface="Arial" panose="020B0604020202020204" pitchFamily="34" charset="0"/>
                </a:endParaRPr>
              </a:p>
            </p:txBody>
          </p:sp>
        </mc:Choice>
        <mc:Fallback xmlns="">
          <p:sp>
            <p:nvSpPr>
              <p:cNvPr id="258051" name="Rectangle 3">
                <a:extLst>
                  <a:ext uri="{FF2B5EF4-FFF2-40B4-BE49-F238E27FC236}">
                    <a16:creationId xmlns:a16="http://schemas.microsoft.com/office/drawing/2014/main" id="{28199104-44D4-744B-7726-8A20A61CBF07}"/>
                  </a:ext>
                </a:extLst>
              </p:cNvPr>
              <p:cNvSpPr>
                <a:spLocks noGrp="1" noRot="1" noChangeAspect="1" noMove="1" noResize="1" noEditPoints="1" noAdjustHandles="1" noChangeArrowheads="1" noChangeShapeType="1" noTextEdit="1"/>
              </p:cNvSpPr>
              <p:nvPr>
                <p:ph type="body" idx="4294967295"/>
              </p:nvPr>
            </p:nvSpPr>
            <p:spPr>
              <a:xfrm>
                <a:off x="1312863" y="1371600"/>
                <a:ext cx="9922584" cy="4724400"/>
              </a:xfrm>
              <a:blipFill>
                <a:blip r:embed="rId3"/>
                <a:stretch>
                  <a:fillRect l="-307"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468B3190-056B-7ADB-5D48-728277406116}"/>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7" name="Oval 6">
            <a:extLst>
              <a:ext uri="{FF2B5EF4-FFF2-40B4-BE49-F238E27FC236}">
                <a16:creationId xmlns:a16="http://schemas.microsoft.com/office/drawing/2014/main" id="{923552BE-AD14-F941-F024-91B817D95AD0}"/>
              </a:ext>
            </a:extLst>
          </p:cNvPr>
          <p:cNvSpPr/>
          <p:nvPr/>
        </p:nvSpPr>
        <p:spPr bwMode="auto">
          <a:xfrm>
            <a:off x="689658" y="132498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1</a:t>
            </a:r>
          </a:p>
        </p:txBody>
      </p:sp>
    </p:spTree>
    <p:extLst>
      <p:ext uri="{BB962C8B-B14F-4D97-AF65-F5344CB8AC3E}">
        <p14:creationId xmlns:p14="http://schemas.microsoft.com/office/powerpoint/2010/main" val="154824036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0190" y="1748655"/>
            <a:ext cx="10726854" cy="4347345"/>
          </a:xfrm>
          <a:prstGeom prst="rect">
            <a:avLst/>
          </a:prstGeom>
        </p:spPr>
      </p:pic>
      <p:sp>
        <p:nvSpPr>
          <p:cNvPr id="234498" name="Rectangle 2">
            <a:extLst>
              <a:ext uri="{FF2B5EF4-FFF2-40B4-BE49-F238E27FC236}">
                <a16:creationId xmlns:a16="http://schemas.microsoft.com/office/drawing/2014/main" id="{BD1244DD-0CCB-6284-7813-2B0AA1CA29E3}"/>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Linear Function With Parabolic Blend – </a:t>
            </a:r>
            <a:r>
              <a:rPr lang="en-US" altLang="en-US" dirty="0">
                <a:solidFill>
                  <a:srgbClr val="FF0000"/>
                </a:solidFill>
                <a:latin typeface="Arial" panose="020B0604020202020204" pitchFamily="34" charset="0"/>
              </a:rPr>
              <a:t>Interpolation Function Analysis </a:t>
            </a:r>
          </a:p>
        </p:txBody>
      </p:sp>
      <p:sp>
        <p:nvSpPr>
          <p:cNvPr id="234499" name="Rectangle 3">
            <a:extLst>
              <a:ext uri="{FF2B5EF4-FFF2-40B4-BE49-F238E27FC236}">
                <a16:creationId xmlns:a16="http://schemas.microsoft.com/office/drawing/2014/main" id="{58586D8E-028A-723E-8531-752DC01DD37B}"/>
              </a:ext>
            </a:extLst>
          </p:cNvPr>
          <p:cNvSpPr>
            <a:spLocks noGrp="1" noChangeArrowheads="1"/>
          </p:cNvSpPr>
          <p:nvPr>
            <p:ph type="body" idx="4294967295"/>
          </p:nvPr>
        </p:nvSpPr>
        <p:spPr>
          <a:xfrm>
            <a:off x="2209800" y="1371600"/>
            <a:ext cx="7875588" cy="4724400"/>
          </a:xfrm>
        </p:spPr>
        <p:txBody>
          <a:bodyPr/>
          <a:lstStyle/>
          <a:p>
            <a:endParaRPr lang="en-US" altLang="en-US" dirty="0">
              <a:latin typeface="Arial" panose="020B0604020202020204" pitchFamily="34" charset="0"/>
            </a:endParaRPr>
          </a:p>
        </p:txBody>
      </p:sp>
      <p:sp>
        <p:nvSpPr>
          <p:cNvPr id="234501" name="Rectangle 2">
            <a:extLst>
              <a:ext uri="{FF2B5EF4-FFF2-40B4-BE49-F238E27FC236}">
                <a16:creationId xmlns:a16="http://schemas.microsoft.com/office/drawing/2014/main" id="{B8FB7E0B-F2E0-612A-DFE7-F9CA71C2CE56}"/>
              </a:ext>
            </a:extLst>
          </p:cNvPr>
          <p:cNvSpPr>
            <a:spLocks noChangeArrowheads="1"/>
          </p:cNvSpPr>
          <p:nvPr/>
        </p:nvSpPr>
        <p:spPr bwMode="auto">
          <a:xfrm>
            <a:off x="1818915" y="1274763"/>
            <a:ext cx="2372497" cy="4330262"/>
          </a:xfrm>
          <a:prstGeom prst="rect">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1" name="Oval 10">
            <a:extLst>
              <a:ext uri="{FF2B5EF4-FFF2-40B4-BE49-F238E27FC236}">
                <a16:creationId xmlns:a16="http://schemas.microsoft.com/office/drawing/2014/main" id="{48477452-294E-3BA8-47CE-EF3E5396187A}"/>
              </a:ext>
            </a:extLst>
          </p:cNvPr>
          <p:cNvSpPr/>
          <p:nvPr/>
        </p:nvSpPr>
        <p:spPr bwMode="auto">
          <a:xfrm>
            <a:off x="3676052" y="1339893"/>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p:sp>
        <p:nvSpPr>
          <p:cNvPr id="13" name="Footer Placeholder 2">
            <a:extLst>
              <a:ext uri="{FF2B5EF4-FFF2-40B4-BE49-F238E27FC236}">
                <a16:creationId xmlns:a16="http://schemas.microsoft.com/office/drawing/2014/main" id="{6663A135-F35F-CACB-4BE8-4E86C7D81E6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16167969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84F20229-B1FC-17C8-59D6-55550BBEB75A}"/>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60099" name="Rectangle 3">
                <a:extLst>
                  <a:ext uri="{FF2B5EF4-FFF2-40B4-BE49-F238E27FC236}">
                    <a16:creationId xmlns:a16="http://schemas.microsoft.com/office/drawing/2014/main" id="{8D16D677-6A9D-EAEC-30DF-F585DA42525B}"/>
                  </a:ext>
                </a:extLst>
              </p:cNvPr>
              <p:cNvSpPr>
                <a:spLocks noGrp="1" noChangeArrowheads="1"/>
              </p:cNvSpPr>
              <p:nvPr>
                <p:ph type="body" idx="4294967295"/>
              </p:nvPr>
            </p:nvSpPr>
            <p:spPr>
              <a:xfrm>
                <a:off x="985193" y="1358537"/>
                <a:ext cx="10127852" cy="4724400"/>
              </a:xfrm>
            </p:spPr>
            <p:txBody>
              <a:bodyPr/>
              <a:lstStyle/>
              <a:p>
                <a:r>
                  <a:rPr lang="en-US" altLang="en-US" b="1" dirty="0">
                    <a:latin typeface="Arial" panose="020B0604020202020204" pitchFamily="34" charset="0"/>
                  </a:rPr>
                  <a:t>First Segment (1,2)</a:t>
                </a:r>
              </a:p>
              <a:p>
                <a:pPr marL="0" indent="0">
                  <a:buNone/>
                </a:pPr>
                <a:endParaRPr lang="en-US" altLang="en-US" u="sng" dirty="0">
                  <a:latin typeface="Arial" panose="020B0604020202020204" pitchFamily="34" charset="0"/>
                </a:endParaRPr>
              </a:p>
              <a:p>
                <a:r>
                  <a:rPr lang="en-US" altLang="en-US" b="1" dirty="0">
                    <a:latin typeface="Arial" panose="020B0604020202020204" pitchFamily="34" charset="0"/>
                  </a:rPr>
                  <a:t>Linear Spline</a:t>
                </a:r>
                <a:r>
                  <a:rPr lang="en-US" altLang="en-US" dirty="0">
                    <a:latin typeface="Arial" panose="020B0604020202020204" pitchFamily="34" charset="0"/>
                  </a:rPr>
                  <a:t>  </a:t>
                </a:r>
                <a14:m>
                  <m:oMath xmlns:m="http://schemas.openxmlformats.org/officeDocument/2006/math">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12</m:t>
                        </m:r>
                      </m:sub>
                    </m:sSub>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𝜃</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12</m:t>
                        </m:r>
                      </m:sub>
                    </m:sSub>
                    <m:r>
                      <a:rPr lang="en-US" altLang="en-US" b="0" i="1" smtClean="0">
                        <a:latin typeface="Cambria Math" panose="02040503050406030204" pitchFamily="18" charset="0"/>
                      </a:rPr>
                      <m:t>𝑡</m:t>
                    </m:r>
                  </m:oMath>
                </a14:m>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12</m:t>
                        </m:r>
                      </m:sub>
                    </m:sSub>
                    <m:r>
                      <a:rPr lang="en-US" altLang="en-US" i="1">
                        <a:solidFill>
                          <a:srgbClr val="000000"/>
                        </a:solidFill>
                        <a:latin typeface="Cambria Math" panose="02040503050406030204" pitchFamily="18" charset="0"/>
                      </a:rPr>
                      <m:t>=</m:t>
                    </m:r>
                    <m:f>
                      <m:fPr>
                        <m:ctrlPr>
                          <a:rPr lang="en-US" altLang="en-US" i="1">
                            <a:solidFill>
                              <a:srgbClr val="000000"/>
                            </a:solidFill>
                            <a:latin typeface="Cambria Math" panose="02040503050406030204" pitchFamily="18" charset="0"/>
                          </a:rPr>
                        </m:ctrlPr>
                      </m:fPr>
                      <m:num>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rPr>
                              <m:t>𝜃</m:t>
                            </m:r>
                          </m:e>
                          <m:sub>
                            <m:r>
                              <a:rPr lang="en-US" altLang="en-US" i="1">
                                <a:solidFill>
                                  <a:srgbClr val="000000"/>
                                </a:solidFill>
                                <a:latin typeface="Cambria Math" panose="02040503050406030204" pitchFamily="18" charset="0"/>
                              </a:rPr>
                              <m:t>2</m:t>
                            </m:r>
                          </m:sub>
                        </m:sSub>
                        <m:r>
                          <a:rPr lang="en-US" altLang="en-US" i="1">
                            <a:solidFill>
                              <a:srgbClr val="000000"/>
                            </a:solidFill>
                            <a:latin typeface="Cambria Math" panose="02040503050406030204" pitchFamily="18" charset="0"/>
                          </a:rPr>
                          <m:t>−</m:t>
                        </m:r>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rPr>
                              <m:t>𝜃</m:t>
                            </m:r>
                          </m:e>
                          <m:sub>
                            <m:r>
                              <a:rPr lang="en-US" altLang="en-US" i="1">
                                <a:solidFill>
                                  <a:srgbClr val="000000"/>
                                </a:solidFill>
                                <a:latin typeface="Cambria Math" panose="02040503050406030204" pitchFamily="18" charset="0"/>
                              </a:rPr>
                              <m:t>1</m:t>
                            </m:r>
                          </m:sub>
                        </m:sSub>
                      </m:num>
                      <m:den>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rPr>
                              <m:t>𝑡</m:t>
                            </m:r>
                          </m:e>
                          <m:sub>
                            <m:r>
                              <a:rPr lang="en-US" altLang="en-US" i="1">
                                <a:solidFill>
                                  <a:srgbClr val="000000"/>
                                </a:solidFill>
                                <a:latin typeface="Cambria Math" panose="02040503050406030204" pitchFamily="18" charset="0"/>
                              </a:rPr>
                              <m:t>𝑑</m:t>
                            </m:r>
                            <m:r>
                              <a:rPr lang="en-US" altLang="en-US" i="1">
                                <a:solidFill>
                                  <a:srgbClr val="000000"/>
                                </a:solidFill>
                                <a:latin typeface="Cambria Math" panose="02040503050406030204" pitchFamily="18" charset="0"/>
                              </a:rPr>
                              <m:t>12</m:t>
                            </m:r>
                          </m:sub>
                        </m:sSub>
                        <m:r>
                          <a:rPr lang="en-US" altLang="en-US" i="1">
                            <a:solidFill>
                              <a:srgbClr val="000000"/>
                            </a:solidFill>
                            <a:latin typeface="Cambria Math" panose="02040503050406030204" pitchFamily="18" charset="0"/>
                          </a:rPr>
                          <m:t>−</m:t>
                        </m:r>
                        <m:f>
                          <m:fPr>
                            <m:ctrlPr>
                              <a:rPr lang="en-US" altLang="en-US" i="1">
                                <a:solidFill>
                                  <a:srgbClr val="000000"/>
                                </a:solidFill>
                                <a:latin typeface="Cambria Math" panose="02040503050406030204" pitchFamily="18" charset="0"/>
                              </a:rPr>
                            </m:ctrlPr>
                          </m:fPr>
                          <m:num>
                            <m:r>
                              <a:rPr lang="en-US" altLang="en-US" i="1">
                                <a:solidFill>
                                  <a:srgbClr val="000000"/>
                                </a:solidFill>
                                <a:latin typeface="Cambria Math" panose="02040503050406030204" pitchFamily="18" charset="0"/>
                              </a:rPr>
                              <m:t>1</m:t>
                            </m:r>
                          </m:num>
                          <m:den>
                            <m:r>
                              <a:rPr lang="en-US" altLang="en-US" i="1">
                                <a:solidFill>
                                  <a:srgbClr val="000000"/>
                                </a:solidFill>
                                <a:latin typeface="Cambria Math" panose="02040503050406030204" pitchFamily="18" charset="0"/>
                              </a:rPr>
                              <m:t>2</m:t>
                            </m:r>
                          </m:den>
                        </m:f>
                        <m:sSub>
                          <m:sSubPr>
                            <m:ctrlPr>
                              <a:rPr lang="en-US" altLang="en-US" i="1">
                                <a:solidFill>
                                  <a:srgbClr val="000000"/>
                                </a:solidFill>
                                <a:latin typeface="Cambria Math" panose="02040503050406030204" pitchFamily="18" charset="0"/>
                              </a:rPr>
                            </m:ctrlPr>
                          </m:sSubPr>
                          <m:e>
                            <m:r>
                              <a:rPr lang="en-US" altLang="en-US" i="1">
                                <a:solidFill>
                                  <a:srgbClr val="000000"/>
                                </a:solidFill>
                                <a:latin typeface="Cambria Math" panose="02040503050406030204" pitchFamily="18" charset="0"/>
                              </a:rPr>
                              <m:t>𝑡</m:t>
                            </m:r>
                          </m:e>
                          <m:sub>
                            <m:r>
                              <a:rPr lang="en-US" altLang="en-US" i="1">
                                <a:solidFill>
                                  <a:srgbClr val="000000"/>
                                </a:solidFill>
                                <a:latin typeface="Cambria Math" panose="02040503050406030204" pitchFamily="18" charset="0"/>
                              </a:rPr>
                              <m:t>1</m:t>
                            </m:r>
                          </m:sub>
                        </m:sSub>
                      </m:den>
                    </m:f>
                  </m:oMath>
                </a14:m>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=0</m:t>
                    </m:r>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r>
                  <a:rPr lang="en-US" altLang="en-US" b="1" dirty="0">
                    <a:latin typeface="Arial" panose="020B0604020202020204" pitchFamily="34" charset="0"/>
                  </a:rPr>
                  <a:t>Parabolic Spline </a:t>
                </a:r>
                <a14:m>
                  <m:oMath xmlns:m="http://schemas.openxmlformats.org/officeDocument/2006/math">
                    <m:r>
                      <a:rPr lang="en-US" altLang="en-US" b="1" i="0" smtClean="0">
                        <a:latin typeface="Cambria Math" panose="02040503050406030204" pitchFamily="18" charset="0"/>
                      </a:rPr>
                      <m:t> </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oMath>
                </a14:m>
                <a:endParaRPr lang="en-US" altLang="en-US" b="0" dirty="0">
                  <a:latin typeface="Arial" panose="020B0604020202020204" pitchFamily="34" charset="0"/>
                </a:endParaRPr>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𝜃</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𝑡</m:t>
                        </m:r>
                      </m:e>
                      <m:sup>
                        <m:r>
                          <a:rPr lang="en-US" altLang="en-US" b="0" i="1" smtClean="0">
                            <a:latin typeface="Cambria Math" panose="02040503050406030204" pitchFamily="18" charset="0"/>
                          </a:rPr>
                          <m:t>2</m:t>
                        </m:r>
                      </m:sup>
                    </m:sSup>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𝑐𝑜𝑛𝑑𝑖𝑡𝑖𝑜𝑛𝑠</m:t>
                    </m:r>
                    <m:r>
                      <a:rPr lang="en-US" altLang="en-US" b="0" i="1" smtClean="0">
                        <a:latin typeface="Cambria Math" panose="02040503050406030204" pitchFamily="18" charset="0"/>
                      </a:rPr>
                      <m:t> </m:t>
                    </m:r>
                    <m:d>
                      <m:dPr>
                        <m:begChr m:val="{"/>
                        <m:endChr m:val=""/>
                        <m:ctrlPr>
                          <a:rPr lang="en-US" altLang="en-US" b="0" i="1" smtClean="0">
                            <a:latin typeface="Cambria Math" panose="02040503050406030204" pitchFamily="18" charset="0"/>
                          </a:rPr>
                        </m:ctrlPr>
                      </m:dPr>
                      <m:e>
                        <m:m>
                          <m:mPr>
                            <m:mcs>
                              <m:mc>
                                <m:mcPr>
                                  <m:count m:val="1"/>
                                  <m:mcJc m:val="center"/>
                                </m:mcPr>
                              </m:mc>
                            </m:mcs>
                            <m:ctrlPr>
                              <a:rPr lang="en-US" altLang="en-US" i="1">
                                <a:latin typeface="Cambria Math" panose="02040503050406030204" pitchFamily="18" charset="0"/>
                              </a:rPr>
                            </m:ctrlPr>
                          </m:mPr>
                          <m:mr>
                            <m:e>
                              <m:r>
                                <m:rPr>
                                  <m:brk m:alnAt="7"/>
                                </m:rPr>
                                <a:rPr lang="en-US" altLang="en-US" b="0" i="1" smtClean="0">
                                  <a:latin typeface="Cambria Math" panose="02040503050406030204" pitchFamily="18" charset="0"/>
                                </a:rPr>
                                <m:t> </m:t>
                              </m:r>
                              <m:r>
                                <a:rPr lang="en-US" altLang="en-US" b="0" i="1" smtClean="0">
                                  <a:latin typeface="Cambria Math" panose="02040503050406030204" pitchFamily="18" charset="0"/>
                                </a:rPr>
                                <m:t> </m:t>
                              </m:r>
                              <m:r>
                                <a:rPr lang="en-US" altLang="en-US" i="1">
                                  <a:latin typeface="Cambria Math" panose="02040503050406030204" pitchFamily="18" charset="0"/>
                                </a:rPr>
                                <m:t>𝜃</m:t>
                              </m:r>
                              <m:d>
                                <m:dPr>
                                  <m:ctrlPr>
                                    <a:rPr lang="en-US" altLang="en-US" i="1">
                                      <a:latin typeface="Cambria Math" panose="02040503050406030204" pitchFamily="18" charset="0"/>
                                    </a:rPr>
                                  </m:ctrlPr>
                                </m:dPr>
                                <m:e>
                                  <m:r>
                                    <m:rPr>
                                      <m:brk m:alnAt="7"/>
                                    </m:rPr>
                                    <a:rPr lang="en-US" altLang="en-US" i="1">
                                      <a:latin typeface="Cambria Math" panose="02040503050406030204" pitchFamily="18" charset="0"/>
                                    </a:rPr>
                                    <m:t>𝑡</m:t>
                                  </m:r>
                                  <m:r>
                                    <a:rPr lang="en-US" altLang="en-US" i="1">
                                      <a:latin typeface="Cambria Math" panose="02040503050406030204" pitchFamily="18" charset="0"/>
                                    </a:rPr>
                                    <m:t>=0</m:t>
                                  </m:r>
                                </m:e>
                              </m:d>
                              <m:r>
                                <m:rPr>
                                  <m:brk m:alnAt="7"/>
                                </m:rP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0</m:t>
                                  </m:r>
                                </m:sub>
                              </m:sSub>
                            </m:e>
                          </m:mr>
                          <m:m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d>
                                <m:dPr>
                                  <m:ctrlPr>
                                    <a:rPr lang="en-US" altLang="en-US" i="1">
                                      <a:latin typeface="Cambria Math" panose="02040503050406030204" pitchFamily="18" charset="0"/>
                                    </a:rPr>
                                  </m:ctrlPr>
                                </m:dPr>
                                <m:e>
                                  <m:r>
                                    <a:rPr lang="en-US" altLang="en-US" i="1">
                                      <a:latin typeface="Cambria Math" panose="02040503050406030204" pitchFamily="18" charset="0"/>
                                    </a:rPr>
                                    <m:t>𝑡</m:t>
                                  </m:r>
                                  <m:r>
                                    <a:rPr lang="en-US" altLang="en-US" i="1">
                                      <a:latin typeface="Cambria Math" panose="02040503050406030204" pitchFamily="18" charset="0"/>
                                    </a:rPr>
                                    <m:t>=0</m:t>
                                  </m:r>
                                </m:e>
                              </m:d>
                              <m:r>
                                <a:rPr lang="en-US" altLang="en-US" i="1">
                                  <a:latin typeface="Cambria Math" panose="02040503050406030204" pitchFamily="18" charset="0"/>
                                </a:rPr>
                                <m:t>=0</m:t>
                              </m:r>
                            </m:e>
                          </m:mr>
                          <m:mr>
                            <m:e>
                              <m:r>
                                <a:rPr lang="en-US" altLang="en-US" b="0" i="1" smtClean="0">
                                  <a:latin typeface="Cambria Math" panose="02040503050406030204" pitchFamily="18" charset="0"/>
                                </a:rPr>
                                <m:t>    </m:t>
                              </m:r>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d>
                                <m:dPr>
                                  <m:ctrlPr>
                                    <a:rPr lang="en-US" altLang="en-US" i="1">
                                      <a:latin typeface="Cambria Math" panose="02040503050406030204" pitchFamily="18" charset="0"/>
                                    </a:rPr>
                                  </m:ctrlPr>
                                </m:dPr>
                                <m:e>
                                  <m:r>
                                    <a:rPr lang="en-US" altLang="en-US" i="1">
                                      <a:latin typeface="Cambria Math" panose="02040503050406030204" pitchFamily="18" charset="0"/>
                                    </a:rPr>
                                    <m:t>𝑡</m:t>
                                  </m:r>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e>
                              </m:d>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12</m:t>
                                  </m:r>
                                </m:sub>
                              </m:sSub>
                            </m:e>
                          </m:mr>
                        </m:m>
                      </m:e>
                    </m:d>
                  </m:oMath>
                </a14:m>
                <a:endParaRPr lang="en-US" altLang="en-US" dirty="0">
                  <a:latin typeface="Arial" panose="020B0604020202020204" pitchFamily="34" charset="0"/>
                </a:endParaRPr>
              </a:p>
            </p:txBody>
          </p:sp>
        </mc:Choice>
        <mc:Fallback xmlns="">
          <p:sp>
            <p:nvSpPr>
              <p:cNvPr id="260099" name="Rectangle 3">
                <a:extLst>
                  <a:ext uri="{FF2B5EF4-FFF2-40B4-BE49-F238E27FC236}">
                    <a16:creationId xmlns:a16="http://schemas.microsoft.com/office/drawing/2014/main" id="{8D16D677-6A9D-EAEC-30DF-F585DA42525B}"/>
                  </a:ext>
                </a:extLst>
              </p:cNvPr>
              <p:cNvSpPr>
                <a:spLocks noGrp="1" noRot="1" noChangeAspect="1" noMove="1" noResize="1" noEditPoints="1" noAdjustHandles="1" noChangeArrowheads="1" noChangeShapeType="1" noTextEdit="1"/>
              </p:cNvSpPr>
              <p:nvPr>
                <p:ph type="body" idx="4294967295"/>
              </p:nvPr>
            </p:nvSpPr>
            <p:spPr>
              <a:xfrm>
                <a:off x="985193" y="1358537"/>
                <a:ext cx="10127852" cy="4724400"/>
              </a:xfrm>
              <a:blipFill>
                <a:blip r:embed="rId3"/>
                <a:stretch>
                  <a:fillRect l="-241"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B955330E-5BBE-DE0F-46A9-D84B4661872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7" name="Oval 6">
            <a:extLst>
              <a:ext uri="{FF2B5EF4-FFF2-40B4-BE49-F238E27FC236}">
                <a16:creationId xmlns:a16="http://schemas.microsoft.com/office/drawing/2014/main" id="{48477452-294E-3BA8-47CE-EF3E5396187A}"/>
              </a:ext>
            </a:extLst>
          </p:cNvPr>
          <p:cNvSpPr/>
          <p:nvPr/>
        </p:nvSpPr>
        <p:spPr bwMode="auto">
          <a:xfrm>
            <a:off x="873263" y="1317506"/>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p:grpSp>
        <p:nvGrpSpPr>
          <p:cNvPr id="9" name="Group 8">
            <a:extLst>
              <a:ext uri="{FF2B5EF4-FFF2-40B4-BE49-F238E27FC236}">
                <a16:creationId xmlns:a16="http://schemas.microsoft.com/office/drawing/2014/main" id="{4A858957-B36B-EAD6-694C-0C79E5207120}"/>
              </a:ext>
            </a:extLst>
          </p:cNvPr>
          <p:cNvGrpSpPr/>
          <p:nvPr/>
        </p:nvGrpSpPr>
        <p:grpSpPr>
          <a:xfrm>
            <a:off x="7639962" y="1672842"/>
            <a:ext cx="3413265" cy="3909802"/>
            <a:chOff x="394185" y="1655480"/>
            <a:chExt cx="3413265" cy="3909802"/>
          </a:xfrm>
        </p:grpSpPr>
        <p:sp>
          <p:nvSpPr>
            <p:cNvPr id="10" name="Arc 9">
              <a:extLst>
                <a:ext uri="{FF2B5EF4-FFF2-40B4-BE49-F238E27FC236}">
                  <a16:creationId xmlns:a16="http://schemas.microsoft.com/office/drawing/2014/main" id="{94E47C0B-A8F2-6C96-5040-0F92332DE470}"/>
                </a:ext>
              </a:extLst>
            </p:cNvPr>
            <p:cNvSpPr/>
            <p:nvPr/>
          </p:nvSpPr>
          <p:spPr bwMode="auto">
            <a:xfrm>
              <a:off x="394185" y="1985206"/>
              <a:ext cx="2120020" cy="2258538"/>
            </a:xfrm>
            <a:prstGeom prst="arc">
              <a:avLst>
                <a:gd name="adj1" fmla="val 1208160"/>
                <a:gd name="adj2" fmla="val 488988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11" name="Group 10">
              <a:extLst>
                <a:ext uri="{FF2B5EF4-FFF2-40B4-BE49-F238E27FC236}">
                  <a16:creationId xmlns:a16="http://schemas.microsoft.com/office/drawing/2014/main" id="{F046A7D9-E1F0-F959-4799-52EA588D60D1}"/>
                </a:ext>
              </a:extLst>
            </p:cNvPr>
            <p:cNvGrpSpPr/>
            <p:nvPr/>
          </p:nvGrpSpPr>
          <p:grpSpPr>
            <a:xfrm>
              <a:off x="1197981" y="1655480"/>
              <a:ext cx="2609469" cy="3909802"/>
              <a:chOff x="1197981" y="1655480"/>
              <a:chExt cx="2609469" cy="3909802"/>
            </a:xfrm>
          </p:grpSpPr>
          <p:cxnSp>
            <p:nvCxnSpPr>
              <p:cNvPr id="12" name="Straight Connector 11">
                <a:extLst>
                  <a:ext uri="{FF2B5EF4-FFF2-40B4-BE49-F238E27FC236}">
                    <a16:creationId xmlns:a16="http://schemas.microsoft.com/office/drawing/2014/main" id="{A4C21D52-709C-A85C-9C78-F59E64701B17}"/>
                  </a:ext>
                </a:extLst>
              </p:cNvPr>
              <p:cNvCxnSpPr>
                <a:cxnSpLocks/>
                <a:stCxn id="16" idx="2"/>
              </p:cNvCxnSpPr>
              <p:nvPr/>
            </p:nvCxnSpPr>
            <p:spPr bwMode="auto">
              <a:xfrm flipV="1">
                <a:off x="1553096" y="4243750"/>
                <a:ext cx="510170" cy="97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2D60B008-A2DB-7823-8278-739388D7DFD0}"/>
                  </a:ext>
                </a:extLst>
              </p:cNvPr>
              <p:cNvCxnSpPr>
                <a:cxnSpLocks/>
              </p:cNvCxnSpPr>
              <p:nvPr/>
            </p:nvCxnSpPr>
            <p:spPr bwMode="auto">
              <a:xfrm flipV="1">
                <a:off x="2063266" y="2801812"/>
                <a:ext cx="785446" cy="1441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4F592C09-C338-188C-35E5-3D14DBAD23CE}"/>
                  </a:ext>
                </a:extLst>
              </p:cNvPr>
              <p:cNvCxnSpPr>
                <a:cxnSpLocks/>
              </p:cNvCxnSpPr>
              <p:nvPr/>
            </p:nvCxnSpPr>
            <p:spPr bwMode="auto">
              <a:xfrm>
                <a:off x="2848712" y="2801812"/>
                <a:ext cx="545124" cy="65649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5" name="Oval 14">
                <a:extLst>
                  <a:ext uri="{FF2B5EF4-FFF2-40B4-BE49-F238E27FC236}">
                    <a16:creationId xmlns:a16="http://schemas.microsoft.com/office/drawing/2014/main" id="{41D0423B-B9B2-327E-F9C3-46E690BA5349}"/>
                  </a:ext>
                </a:extLst>
              </p:cNvPr>
              <p:cNvSpPr/>
              <p:nvPr/>
            </p:nvSpPr>
            <p:spPr bwMode="auto">
              <a:xfrm>
                <a:off x="2015623" y="42044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Oval 15">
                <a:extLst>
                  <a:ext uri="{FF2B5EF4-FFF2-40B4-BE49-F238E27FC236}">
                    <a16:creationId xmlns:a16="http://schemas.microsoft.com/office/drawing/2014/main" id="{EB29737C-8263-0286-AA27-D7041DB2DDF3}"/>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 name="Oval 16">
                <a:extLst>
                  <a:ext uri="{FF2B5EF4-FFF2-40B4-BE49-F238E27FC236}">
                    <a16:creationId xmlns:a16="http://schemas.microsoft.com/office/drawing/2014/main" id="{3A2288E5-75AF-9409-D6E4-0AC1313FDCE5}"/>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Oval 17">
                <a:extLst>
                  <a:ext uri="{FF2B5EF4-FFF2-40B4-BE49-F238E27FC236}">
                    <a16:creationId xmlns:a16="http://schemas.microsoft.com/office/drawing/2014/main" id="{FAB34E71-7ACF-B562-C3AE-244CD1EC8023}"/>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9" name="Straight Connector 18">
                <a:extLst>
                  <a:ext uri="{FF2B5EF4-FFF2-40B4-BE49-F238E27FC236}">
                    <a16:creationId xmlns:a16="http://schemas.microsoft.com/office/drawing/2014/main" id="{4F010BDA-C96B-D1E7-7A24-308BACA8E8BA}"/>
                  </a:ext>
                </a:extLst>
              </p:cNvPr>
              <p:cNvCxnSpPr>
                <a:cxnSpLocks/>
              </p:cNvCxnSpPr>
              <p:nvPr/>
            </p:nvCxnSpPr>
            <p:spPr bwMode="auto">
              <a:xfrm flipV="1">
                <a:off x="2471977" y="3217989"/>
                <a:ext cx="153672" cy="261169"/>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22EDDAAC-2D7E-FD07-36DB-E7851311A590}"/>
                  </a:ext>
                </a:extLst>
              </p:cNvPr>
              <p:cNvCxnSpPr>
                <a:cxnSpLocks/>
              </p:cNvCxnSpPr>
              <p:nvPr/>
            </p:nvCxnSpPr>
            <p:spPr bwMode="auto">
              <a:xfrm>
                <a:off x="3161218" y="3180730"/>
                <a:ext cx="139629" cy="159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21" name="Arc 20">
                <a:extLst>
                  <a:ext uri="{FF2B5EF4-FFF2-40B4-BE49-F238E27FC236}">
                    <a16:creationId xmlns:a16="http://schemas.microsoft.com/office/drawing/2014/main" id="{8BE236D0-5F94-C7F7-BF05-4E5C4620DD49}"/>
                  </a:ext>
                </a:extLst>
              </p:cNvPr>
              <p:cNvSpPr/>
              <p:nvPr/>
            </p:nvSpPr>
            <p:spPr bwMode="auto">
              <a:xfrm>
                <a:off x="2518312" y="2989229"/>
                <a:ext cx="753074" cy="1620500"/>
              </a:xfrm>
              <a:prstGeom prst="arc">
                <a:avLst>
                  <a:gd name="adj1" fmla="val 14743028"/>
                  <a:gd name="adj2" fmla="val 1758732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2" name="Straight Connector 21">
                <a:extLst>
                  <a:ext uri="{FF2B5EF4-FFF2-40B4-BE49-F238E27FC236}">
                    <a16:creationId xmlns:a16="http://schemas.microsoft.com/office/drawing/2014/main" id="{6BD9721C-114E-A0E5-1658-BA373809735D}"/>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2161E2C7-A66B-4B0A-D3D8-099A4166C010}"/>
                  </a:ext>
                </a:extLst>
              </p:cNvPr>
              <p:cNvCxnSpPr>
                <a:cxnSpLocks/>
                <a:stCxn id="16"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Arrow Connector 23">
                <a:extLst>
                  <a:ext uri="{FF2B5EF4-FFF2-40B4-BE49-F238E27FC236}">
                    <a16:creationId xmlns:a16="http://schemas.microsoft.com/office/drawing/2014/main" id="{8049DF6C-0F8C-C0C2-7AB8-8E055E07C724}"/>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5" name="Object 3">
                    <a:extLst>
                      <a:ext uri="{FF2B5EF4-FFF2-40B4-BE49-F238E27FC236}">
                        <a16:creationId xmlns:a16="http://schemas.microsoft.com/office/drawing/2014/main" id="{F98BCBC0-6578-367F-04E8-0D4D6FBF383A}"/>
                      </a:ext>
                    </a:extLst>
                  </p:cNvPr>
                  <p:cNvSpPr txBox="1"/>
                  <p:nvPr/>
                </p:nvSpPr>
                <p:spPr bwMode="auto">
                  <a:xfrm>
                    <a:off x="1904580" y="4864692"/>
                    <a:ext cx="330581" cy="3088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0" name="Object 3">
                    <a:extLst>
                      <a:ext uri="{FF2B5EF4-FFF2-40B4-BE49-F238E27FC236}">
                        <a16:creationId xmlns:a16="http://schemas.microsoft.com/office/drawing/2014/main" id="{F98BCBC0-6578-367F-04E8-0D4D6FBF383A}"/>
                      </a:ext>
                    </a:extLst>
                  </p:cNvPr>
                  <p:cNvSpPr txBox="1">
                    <a:spLocks noRot="1" noChangeAspect="1" noMove="1" noResize="1" noEditPoints="1" noAdjustHandles="1" noChangeArrowheads="1" noChangeShapeType="1" noTextEdit="1"/>
                  </p:cNvSpPr>
                  <p:nvPr/>
                </p:nvSpPr>
                <p:spPr bwMode="auto">
                  <a:xfrm>
                    <a:off x="1904580" y="4864692"/>
                    <a:ext cx="330581" cy="308895"/>
                  </a:xfrm>
                  <a:prstGeom prst="rect">
                    <a:avLst/>
                  </a:prstGeom>
                  <a:blipFill>
                    <a:blip r:embed="rId4"/>
                    <a:stretch>
                      <a:fillRect/>
                    </a:stretch>
                  </a:blipFill>
                  <a:ln>
                    <a:noFill/>
                  </a:ln>
                  <a:effectLst/>
                </p:spPr>
                <p:txBody>
                  <a:bodyPr/>
                  <a:lstStyle/>
                  <a:p>
                    <a:r>
                      <a:rPr lang="en-US">
                        <a:noFill/>
                      </a:rPr>
                      <a:t> </a:t>
                    </a:r>
                  </a:p>
                </p:txBody>
              </p:sp>
            </mc:Fallback>
          </mc:AlternateContent>
          <p:cxnSp>
            <p:nvCxnSpPr>
              <p:cNvPr id="26" name="Straight Connector 25">
                <a:extLst>
                  <a:ext uri="{FF2B5EF4-FFF2-40B4-BE49-F238E27FC236}">
                    <a16:creationId xmlns:a16="http://schemas.microsoft.com/office/drawing/2014/main" id="{842B8F6E-331F-74E7-500C-292072EEBB79}"/>
                  </a:ext>
                </a:extLst>
              </p:cNvPr>
              <p:cNvCxnSpPr>
                <a:cxnSpLocks/>
              </p:cNvCxnSpPr>
              <p:nvPr/>
            </p:nvCxnSpPr>
            <p:spPr bwMode="auto">
              <a:xfrm>
                <a:off x="2500238" y="3468249"/>
                <a:ext cx="0" cy="1698122"/>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7" name="Object 3">
                    <a:extLst>
                      <a:ext uri="{FF2B5EF4-FFF2-40B4-BE49-F238E27FC236}">
                        <a16:creationId xmlns:a16="http://schemas.microsoft.com/office/drawing/2014/main" id="{299A5235-B60F-2E96-D050-80622BB1BB41}"/>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4" name="Object 3">
                    <a:extLst>
                      <a:ext uri="{FF2B5EF4-FFF2-40B4-BE49-F238E27FC236}">
                        <a16:creationId xmlns:a16="http://schemas.microsoft.com/office/drawing/2014/main" id="{299A5235-B60F-2E96-D050-80622BB1BB41}"/>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Object 3">
                    <a:extLst>
                      <a:ext uri="{FF2B5EF4-FFF2-40B4-BE49-F238E27FC236}">
                        <a16:creationId xmlns:a16="http://schemas.microsoft.com/office/drawing/2014/main" id="{E3A13214-DA55-1F15-5BA2-E230B3E4BB29}"/>
                      </a:ext>
                    </a:extLst>
                  </p:cNvPr>
                  <p:cNvSpPr txBox="1"/>
                  <p:nvPr/>
                </p:nvSpPr>
                <p:spPr bwMode="auto">
                  <a:xfrm>
                    <a:off x="2031293" y="1655480"/>
                    <a:ext cx="863556" cy="43793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r>
                                <a:rPr lang="en-US" sz="1200" b="0" i="1" smtClean="0">
                                  <a:solidFill>
                                    <a:schemeClr val="tx1"/>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a:solidFill>
                                            <a:schemeClr val="accent1">
                                              <a:lumMod val="50000"/>
                                            </a:schemeClr>
                                          </a:solidFill>
                                          <a:latin typeface="Cambria Math" panose="02040503050406030204" pitchFamily="18" charset="0"/>
                                        </a:rPr>
                                        <m:t>𝟐</m:t>
                                      </m:r>
                                    </m:den>
                                  </m:f>
                                </m:e>
                                <m:sub>
                                  <m:r>
                                    <a:rPr lang="en-US" sz="1200" i="1">
                                      <a:solidFill>
                                        <a:srgbClr val="000000"/>
                                      </a:solidFill>
                                      <a:latin typeface="Cambria Math" panose="02040503050406030204" pitchFamily="18" charset="0"/>
                                    </a:rPr>
                                    <m:t> </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5" name="Object 3">
                    <a:extLst>
                      <a:ext uri="{FF2B5EF4-FFF2-40B4-BE49-F238E27FC236}">
                        <a16:creationId xmlns:a16="http://schemas.microsoft.com/office/drawing/2014/main" id="{E3A13214-DA55-1F15-5BA2-E230B3E4BB29}"/>
                      </a:ext>
                    </a:extLst>
                  </p:cNvPr>
                  <p:cNvSpPr txBox="1">
                    <a:spLocks noRot="1" noChangeAspect="1" noMove="1" noResize="1" noEditPoints="1" noAdjustHandles="1" noChangeArrowheads="1" noChangeShapeType="1" noTextEdit="1"/>
                  </p:cNvSpPr>
                  <p:nvPr/>
                </p:nvSpPr>
                <p:spPr bwMode="auto">
                  <a:xfrm>
                    <a:off x="2031293" y="1655480"/>
                    <a:ext cx="863556" cy="437938"/>
                  </a:xfrm>
                  <a:prstGeom prst="rect">
                    <a:avLst/>
                  </a:prstGeom>
                  <a:blipFill>
                    <a:blip r:embed="rId6"/>
                    <a:stretch>
                      <a:fillRect b="-2778"/>
                    </a:stretch>
                  </a:blipFill>
                  <a:ln>
                    <a:noFill/>
                  </a:ln>
                  <a:effectLst/>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EA5C9D32-B9B3-9E41-EB7C-BDC4BFDB3D01}"/>
                  </a:ext>
                </a:extLst>
              </p:cNvPr>
              <p:cNvCxnSpPr>
                <a:cxnSpLocks/>
              </p:cNvCxnSpPr>
              <p:nvPr/>
            </p:nvCxnSpPr>
            <p:spPr bwMode="auto">
              <a:xfrm>
                <a:off x="1586828" y="5119232"/>
                <a:ext cx="91341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30" name="Straight Connector 29">
                <a:extLst>
                  <a:ext uri="{FF2B5EF4-FFF2-40B4-BE49-F238E27FC236}">
                    <a16:creationId xmlns:a16="http://schemas.microsoft.com/office/drawing/2014/main" id="{3EA4AB64-9E36-6A85-1D29-8C1909F20BB6}"/>
                  </a:ext>
                </a:extLst>
              </p:cNvPr>
              <p:cNvCxnSpPr>
                <a:cxnSpLocks/>
                <a:stCxn id="15" idx="4"/>
              </p:cNvCxnSpPr>
              <p:nvPr/>
            </p:nvCxnSpPr>
            <p:spPr bwMode="auto">
              <a:xfrm>
                <a:off x="2054878" y="4283004"/>
                <a:ext cx="8388" cy="50864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31" name="Straight Arrow Connector 30">
                <a:extLst>
                  <a:ext uri="{FF2B5EF4-FFF2-40B4-BE49-F238E27FC236}">
                    <a16:creationId xmlns:a16="http://schemas.microsoft.com/office/drawing/2014/main" id="{14D06292-077E-9991-7AC1-0E61596F5112}"/>
                  </a:ext>
                </a:extLst>
              </p:cNvPr>
              <p:cNvCxnSpPr>
                <a:cxnSpLocks/>
              </p:cNvCxnSpPr>
              <p:nvPr/>
            </p:nvCxnSpPr>
            <p:spPr bwMode="auto">
              <a:xfrm>
                <a:off x="1586827" y="4735229"/>
                <a:ext cx="46805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32" name="Straight Arrow Connector 31">
                <a:extLst>
                  <a:ext uri="{FF2B5EF4-FFF2-40B4-BE49-F238E27FC236}">
                    <a16:creationId xmlns:a16="http://schemas.microsoft.com/office/drawing/2014/main" id="{021E01AE-912C-F09E-35CB-AEBDBAE27EA2}"/>
                  </a:ext>
                </a:extLst>
              </p:cNvPr>
              <p:cNvCxnSpPr>
                <a:cxnSpLocks/>
              </p:cNvCxnSpPr>
              <p:nvPr/>
            </p:nvCxnSpPr>
            <p:spPr bwMode="auto">
              <a:xfrm>
                <a:off x="2063266" y="4735229"/>
                <a:ext cx="40871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3" name="Object 3">
                    <a:extLst>
                      <a:ext uri="{FF2B5EF4-FFF2-40B4-BE49-F238E27FC236}">
                        <a16:creationId xmlns:a16="http://schemas.microsoft.com/office/drawing/2014/main" id="{DD9B0DB7-436F-5BA9-FCAE-1D14F00E63FF}"/>
                      </a:ext>
                    </a:extLst>
                  </p:cNvPr>
                  <p:cNvSpPr txBox="1"/>
                  <p:nvPr/>
                </p:nvSpPr>
                <p:spPr bwMode="auto">
                  <a:xfrm>
                    <a:off x="1700480" y="4309402"/>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0" name="Object 3">
                    <a:extLst>
                      <a:ext uri="{FF2B5EF4-FFF2-40B4-BE49-F238E27FC236}">
                        <a16:creationId xmlns:a16="http://schemas.microsoft.com/office/drawing/2014/main" id="{DD9B0DB7-436F-5BA9-FCAE-1D14F00E63FF}"/>
                      </a:ext>
                    </a:extLst>
                  </p:cNvPr>
                  <p:cNvSpPr txBox="1">
                    <a:spLocks noRot="1" noChangeAspect="1" noMove="1" noResize="1" noEditPoints="1" noAdjustHandles="1" noChangeArrowheads="1" noChangeShapeType="1" noTextEdit="1"/>
                  </p:cNvSpPr>
                  <p:nvPr/>
                </p:nvSpPr>
                <p:spPr bwMode="auto">
                  <a:xfrm>
                    <a:off x="1700480" y="4309402"/>
                    <a:ext cx="476633" cy="522820"/>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bject 3">
                    <a:extLst>
                      <a:ext uri="{FF2B5EF4-FFF2-40B4-BE49-F238E27FC236}">
                        <a16:creationId xmlns:a16="http://schemas.microsoft.com/office/drawing/2014/main" id="{B0B1DF6C-7CDB-0E1F-3A34-FF0BDA224813}"/>
                      </a:ext>
                    </a:extLst>
                  </p:cNvPr>
                  <p:cNvSpPr txBox="1"/>
                  <p:nvPr/>
                </p:nvSpPr>
                <p:spPr bwMode="auto">
                  <a:xfrm>
                    <a:off x="2121106" y="4311595"/>
                    <a:ext cx="478926" cy="45205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1" name="Object 3">
                    <a:extLst>
                      <a:ext uri="{FF2B5EF4-FFF2-40B4-BE49-F238E27FC236}">
                        <a16:creationId xmlns:a16="http://schemas.microsoft.com/office/drawing/2014/main" id="{B0B1DF6C-7CDB-0E1F-3A34-FF0BDA224813}"/>
                      </a:ext>
                    </a:extLst>
                  </p:cNvPr>
                  <p:cNvSpPr txBox="1">
                    <a:spLocks noRot="1" noChangeAspect="1" noMove="1" noResize="1" noEditPoints="1" noAdjustHandles="1" noChangeArrowheads="1" noChangeShapeType="1" noTextEdit="1"/>
                  </p:cNvSpPr>
                  <p:nvPr/>
                </p:nvSpPr>
                <p:spPr bwMode="auto">
                  <a:xfrm>
                    <a:off x="2121106" y="4311595"/>
                    <a:ext cx="478926" cy="452058"/>
                  </a:xfrm>
                  <a:prstGeom prst="rect">
                    <a:avLst/>
                  </a:prstGeom>
                  <a:blipFill>
                    <a:blip r:embed="rId8"/>
                    <a:stretch>
                      <a:fillRect/>
                    </a:stretch>
                  </a:blipFill>
                  <a:ln>
                    <a:noFill/>
                  </a:ln>
                  <a:effectLst/>
                </p:spPr>
                <p:txBody>
                  <a:bodyPr/>
                  <a:lstStyle/>
                  <a:p>
                    <a:r>
                      <a:rPr lang="en-US">
                        <a:noFill/>
                      </a:rPr>
                      <a:t> </a:t>
                    </a:r>
                  </a:p>
                </p:txBody>
              </p:sp>
            </mc:Fallback>
          </mc:AlternateContent>
          <p:cxnSp>
            <p:nvCxnSpPr>
              <p:cNvPr id="35" name="Straight Connector 34">
                <a:extLst>
                  <a:ext uri="{FF2B5EF4-FFF2-40B4-BE49-F238E27FC236}">
                    <a16:creationId xmlns:a16="http://schemas.microsoft.com/office/drawing/2014/main" id="{D65DE9A3-D2F7-88F7-FF23-A749574EB8F5}"/>
                  </a:ext>
                </a:extLst>
              </p:cNvPr>
              <p:cNvCxnSpPr>
                <a:cxnSpLocks/>
              </p:cNvCxnSpPr>
              <p:nvPr/>
            </p:nvCxnSpPr>
            <p:spPr bwMode="auto">
              <a:xfrm>
                <a:off x="2014340" y="1970939"/>
                <a:ext cx="39727" cy="224782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6D745093-06BB-29CB-D613-E47ECB7E4BFF}"/>
                  </a:ext>
                </a:extLst>
              </p:cNvPr>
              <p:cNvCxnSpPr>
                <a:cxnSpLocks/>
                <a:endCxn id="17" idx="4"/>
              </p:cNvCxnSpPr>
              <p:nvPr/>
            </p:nvCxnSpPr>
            <p:spPr bwMode="auto">
              <a:xfrm>
                <a:off x="2846220" y="1964223"/>
                <a:ext cx="10881" cy="8897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Arrow Connector 36">
                <a:extLst>
                  <a:ext uri="{FF2B5EF4-FFF2-40B4-BE49-F238E27FC236}">
                    <a16:creationId xmlns:a16="http://schemas.microsoft.com/office/drawing/2014/main" id="{41A20954-EDFC-2A4C-32A8-DF4E21F07DE1}"/>
                  </a:ext>
                </a:extLst>
              </p:cNvPr>
              <p:cNvCxnSpPr>
                <a:cxnSpLocks/>
              </p:cNvCxnSpPr>
              <p:nvPr/>
            </p:nvCxnSpPr>
            <p:spPr bwMode="auto">
              <a:xfrm>
                <a:off x="2014340" y="2068103"/>
                <a:ext cx="823988"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cxnSp>
            <p:nvCxnSpPr>
              <p:cNvPr id="38" name="Straight Connector 37">
                <a:extLst>
                  <a:ext uri="{FF2B5EF4-FFF2-40B4-BE49-F238E27FC236}">
                    <a16:creationId xmlns:a16="http://schemas.microsoft.com/office/drawing/2014/main" id="{E2906410-F6D2-B489-6B40-3C714C62A22F}"/>
                  </a:ext>
                </a:extLst>
              </p:cNvPr>
              <p:cNvCxnSpPr>
                <a:cxnSpLocks/>
              </p:cNvCxnSpPr>
              <p:nvPr/>
            </p:nvCxnSpPr>
            <p:spPr bwMode="auto">
              <a:xfrm>
                <a:off x="2439083" y="2714175"/>
                <a:ext cx="27287" cy="765319"/>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CFC163F2-968A-D16B-B655-3F25BAB826D6}"/>
                  </a:ext>
                </a:extLst>
              </p:cNvPr>
              <p:cNvCxnSpPr>
                <a:cxnSpLocks/>
              </p:cNvCxnSpPr>
              <p:nvPr/>
            </p:nvCxnSpPr>
            <p:spPr bwMode="auto">
              <a:xfrm>
                <a:off x="2608979" y="2720950"/>
                <a:ext cx="16480" cy="49776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40" name="Straight Arrow Connector 39">
                <a:extLst>
                  <a:ext uri="{FF2B5EF4-FFF2-40B4-BE49-F238E27FC236}">
                    <a16:creationId xmlns:a16="http://schemas.microsoft.com/office/drawing/2014/main" id="{E23C8041-E2CA-275C-D6B9-F41C9195563E}"/>
                  </a:ext>
                </a:extLst>
              </p:cNvPr>
              <p:cNvCxnSpPr>
                <a:cxnSpLocks/>
              </p:cNvCxnSpPr>
              <p:nvPr/>
            </p:nvCxnSpPr>
            <p:spPr bwMode="auto">
              <a:xfrm>
                <a:off x="2441330" y="2775428"/>
                <a:ext cx="175889"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41" name="Object 3">
                    <a:extLst>
                      <a:ext uri="{FF2B5EF4-FFF2-40B4-BE49-F238E27FC236}">
                        <a16:creationId xmlns:a16="http://schemas.microsoft.com/office/drawing/2014/main" id="{3C24C7E0-5938-366D-F22A-28FFCCFF8D63}"/>
                      </a:ext>
                    </a:extLst>
                  </p:cNvPr>
                  <p:cNvSpPr txBox="1"/>
                  <p:nvPr/>
                </p:nvSpPr>
                <p:spPr bwMode="auto">
                  <a:xfrm>
                    <a:off x="2344239" y="2422479"/>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8" name="Object 3">
                    <a:extLst>
                      <a:ext uri="{FF2B5EF4-FFF2-40B4-BE49-F238E27FC236}">
                        <a16:creationId xmlns:a16="http://schemas.microsoft.com/office/drawing/2014/main" id="{3C24C7E0-5938-366D-F22A-28FFCCFF8D63}"/>
                      </a:ext>
                    </a:extLst>
                  </p:cNvPr>
                  <p:cNvSpPr txBox="1">
                    <a:spLocks noRot="1" noChangeAspect="1" noMove="1" noResize="1" noEditPoints="1" noAdjustHandles="1" noChangeArrowheads="1" noChangeShapeType="1" noTextEdit="1"/>
                  </p:cNvSpPr>
                  <p:nvPr/>
                </p:nvSpPr>
                <p:spPr bwMode="auto">
                  <a:xfrm>
                    <a:off x="2344239" y="2422479"/>
                    <a:ext cx="402392" cy="384175"/>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Object 3">
                    <a:extLst>
                      <a:ext uri="{FF2B5EF4-FFF2-40B4-BE49-F238E27FC236}">
                        <a16:creationId xmlns:a16="http://schemas.microsoft.com/office/drawing/2014/main" id="{34C60A09-D2A5-DD9F-0C59-D8DF2AA8439D}"/>
                      </a:ext>
                    </a:extLst>
                  </p:cNvPr>
                  <p:cNvSpPr txBox="1"/>
                  <p:nvPr/>
                </p:nvSpPr>
                <p:spPr bwMode="auto">
                  <a:xfrm>
                    <a:off x="1197981" y="4092269"/>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39" name="Object 3">
                    <a:extLst>
                      <a:ext uri="{FF2B5EF4-FFF2-40B4-BE49-F238E27FC236}">
                        <a16:creationId xmlns:a16="http://schemas.microsoft.com/office/drawing/2014/main" id="{34C60A09-D2A5-DD9F-0C59-D8DF2AA8439D}"/>
                      </a:ext>
                    </a:extLst>
                  </p:cNvPr>
                  <p:cNvSpPr txBox="1">
                    <a:spLocks noRot="1" noChangeAspect="1" noMove="1" noResize="1" noEditPoints="1" noAdjustHandles="1" noChangeArrowheads="1" noChangeShapeType="1" noTextEdit="1"/>
                  </p:cNvSpPr>
                  <p:nvPr/>
                </p:nvSpPr>
                <p:spPr bwMode="auto">
                  <a:xfrm>
                    <a:off x="1197981" y="4092269"/>
                    <a:ext cx="330659" cy="322500"/>
                  </a:xfrm>
                  <a:prstGeom prst="rect">
                    <a:avLst/>
                  </a:prstGeom>
                  <a:blipFill>
                    <a:blip r:embed="rId1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Object 3">
                    <a:extLst>
                      <a:ext uri="{FF2B5EF4-FFF2-40B4-BE49-F238E27FC236}">
                        <a16:creationId xmlns:a16="http://schemas.microsoft.com/office/drawing/2014/main" id="{1E5CD32A-3EFC-35BA-3836-F48E5D9DE6EA}"/>
                      </a:ext>
                    </a:extLst>
                  </p:cNvPr>
                  <p:cNvSpPr txBox="1"/>
                  <p:nvPr/>
                </p:nvSpPr>
                <p:spPr bwMode="auto">
                  <a:xfrm>
                    <a:off x="2921663" y="2552925"/>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0" name="Object 3">
                    <a:extLst>
                      <a:ext uri="{FF2B5EF4-FFF2-40B4-BE49-F238E27FC236}">
                        <a16:creationId xmlns:a16="http://schemas.microsoft.com/office/drawing/2014/main" id="{1E5CD32A-3EFC-35BA-3836-F48E5D9DE6EA}"/>
                      </a:ext>
                    </a:extLst>
                  </p:cNvPr>
                  <p:cNvSpPr txBox="1">
                    <a:spLocks noRot="1" noChangeAspect="1" noMove="1" noResize="1" noEditPoints="1" noAdjustHandles="1" noChangeArrowheads="1" noChangeShapeType="1" noTextEdit="1"/>
                  </p:cNvSpPr>
                  <p:nvPr/>
                </p:nvSpPr>
                <p:spPr bwMode="auto">
                  <a:xfrm>
                    <a:off x="2921663" y="2552925"/>
                    <a:ext cx="330659" cy="322500"/>
                  </a:xfrm>
                  <a:prstGeom prst="rect">
                    <a:avLst/>
                  </a:prstGeom>
                  <a:blipFill>
                    <a:blip r:embed="rId1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Object 3">
                    <a:extLst>
                      <a:ext uri="{FF2B5EF4-FFF2-40B4-BE49-F238E27FC236}">
                        <a16:creationId xmlns:a16="http://schemas.microsoft.com/office/drawing/2014/main" id="{35570A80-838F-55CA-E5F9-A8982E231CC3}"/>
                      </a:ext>
                    </a:extLst>
                  </p:cNvPr>
                  <p:cNvSpPr txBox="1"/>
                  <p:nvPr/>
                </p:nvSpPr>
                <p:spPr bwMode="auto">
                  <a:xfrm>
                    <a:off x="2955457" y="372897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𝟏𝟐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41" name="Object 3">
                    <a:extLst>
                      <a:ext uri="{FF2B5EF4-FFF2-40B4-BE49-F238E27FC236}">
                        <a16:creationId xmlns:a16="http://schemas.microsoft.com/office/drawing/2014/main" id="{35570A80-838F-55CA-E5F9-A8982E231CC3}"/>
                      </a:ext>
                    </a:extLst>
                  </p:cNvPr>
                  <p:cNvSpPr txBox="1">
                    <a:spLocks noRot="1" noChangeAspect="1" noMove="1" noResize="1" noEditPoints="1" noAdjustHandles="1" noChangeArrowheads="1" noChangeShapeType="1" noTextEdit="1"/>
                  </p:cNvSpPr>
                  <p:nvPr/>
                </p:nvSpPr>
                <p:spPr bwMode="auto">
                  <a:xfrm>
                    <a:off x="2955457" y="3728973"/>
                    <a:ext cx="851993" cy="771060"/>
                  </a:xfrm>
                  <a:prstGeom prst="rect">
                    <a:avLst/>
                  </a:prstGeom>
                  <a:blipFill>
                    <a:blip r:embed="rId12"/>
                    <a:stretch>
                      <a:fillRect t="-1587"/>
                    </a:stretch>
                  </a:blipFill>
                  <a:ln>
                    <a:noFill/>
                  </a:ln>
                  <a:effectLst/>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55B4E5C2-7890-039B-327C-A1B76D2CBFD8}"/>
                  </a:ext>
                </a:extLst>
              </p:cNvPr>
              <p:cNvCxnSpPr>
                <a:cxnSpLocks/>
                <a:stCxn id="44" idx="1"/>
              </p:cNvCxnSpPr>
              <p:nvPr/>
            </p:nvCxnSpPr>
            <p:spPr bwMode="auto">
              <a:xfrm flipH="1" flipV="1">
                <a:off x="2608979" y="3395133"/>
                <a:ext cx="346478" cy="719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cxnSp>
        <p:nvCxnSpPr>
          <p:cNvPr id="2" name="Straight Arrow Connector 1">
            <a:extLst>
              <a:ext uri="{FF2B5EF4-FFF2-40B4-BE49-F238E27FC236}">
                <a16:creationId xmlns:a16="http://schemas.microsoft.com/office/drawing/2014/main" id="{C144223A-A472-A906-0BB3-DFD32510B261}"/>
              </a:ext>
            </a:extLst>
          </p:cNvPr>
          <p:cNvCxnSpPr/>
          <p:nvPr/>
        </p:nvCxnSpPr>
        <p:spPr bwMode="auto">
          <a:xfrm>
            <a:off x="8594932" y="1470950"/>
            <a:ext cx="2621145" cy="3889"/>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70A2D8F-76BD-D8A6-3454-2BF25C097F5F}"/>
                  </a:ext>
                </a:extLst>
              </p:cNvPr>
              <p:cNvSpPr txBox="1"/>
              <p:nvPr/>
            </p:nvSpPr>
            <p:spPr>
              <a:xfrm>
                <a:off x="7861793" y="1292721"/>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3" name="TextBox 2">
                <a:extLst>
                  <a:ext uri="{FF2B5EF4-FFF2-40B4-BE49-F238E27FC236}">
                    <a16:creationId xmlns:a16="http://schemas.microsoft.com/office/drawing/2014/main" id="{C70A2D8F-76BD-D8A6-3454-2BF25C097F5F}"/>
                  </a:ext>
                </a:extLst>
              </p:cNvPr>
              <p:cNvSpPr txBox="1">
                <a:spLocks noRot="1" noChangeAspect="1" noMove="1" noResize="1" noEditPoints="1" noAdjustHandles="1" noChangeArrowheads="1" noChangeShapeType="1" noTextEdit="1"/>
              </p:cNvSpPr>
              <p:nvPr/>
            </p:nvSpPr>
            <p:spPr>
              <a:xfrm>
                <a:off x="7861793" y="1292721"/>
                <a:ext cx="704424" cy="338554"/>
              </a:xfrm>
              <a:prstGeom prst="rect">
                <a:avLst/>
              </a:prstGeom>
              <a:blipFill>
                <a:blip r:embed="rId13"/>
                <a:stretch>
                  <a:fillRect/>
                </a:stretch>
              </a:blipFill>
            </p:spPr>
            <p:txBody>
              <a:bodyPr/>
              <a:lstStyle/>
              <a:p>
                <a:r>
                  <a:rPr lang="en-US">
                    <a:noFill/>
                  </a:rPr>
                  <a:t> </a:t>
                </a:r>
              </a:p>
            </p:txBody>
          </p:sp>
        </mc:Fallback>
      </mc:AlternateContent>
      <p:cxnSp>
        <p:nvCxnSpPr>
          <p:cNvPr id="4" name="Straight Arrow Connector 3">
            <a:extLst>
              <a:ext uri="{FF2B5EF4-FFF2-40B4-BE49-F238E27FC236}">
                <a16:creationId xmlns:a16="http://schemas.microsoft.com/office/drawing/2014/main" id="{0BC60ED7-B9F2-8BF8-3A0E-048B6D754BC8}"/>
              </a:ext>
            </a:extLst>
          </p:cNvPr>
          <p:cNvCxnSpPr/>
          <p:nvPr/>
        </p:nvCxnSpPr>
        <p:spPr bwMode="auto">
          <a:xfrm>
            <a:off x="8606272" y="1631275"/>
            <a:ext cx="597254" cy="5715"/>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2275533-F13E-E435-8685-462AE792A743}"/>
                  </a:ext>
                </a:extLst>
              </p:cNvPr>
              <p:cNvSpPr txBox="1"/>
              <p:nvPr/>
            </p:nvSpPr>
            <p:spPr>
              <a:xfrm>
                <a:off x="9190098" y="1446679"/>
                <a:ext cx="5677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i="1">
                              <a:latin typeface="Cambria Math" panose="02040503050406030204" pitchFamily="18" charset="0"/>
                            </a:rPr>
                            <m:t>𝑖𝑛𝑏</m:t>
                          </m:r>
                        </m:sub>
                      </m:sSub>
                    </m:oMath>
                  </m:oMathPara>
                </a14:m>
                <a:endParaRPr lang="en-US" sz="1600" dirty="0"/>
              </a:p>
            </p:txBody>
          </p:sp>
        </mc:Choice>
        <mc:Fallback xmlns="">
          <p:sp>
            <p:nvSpPr>
              <p:cNvPr id="5" name="TextBox 4">
                <a:extLst>
                  <a:ext uri="{FF2B5EF4-FFF2-40B4-BE49-F238E27FC236}">
                    <a16:creationId xmlns:a16="http://schemas.microsoft.com/office/drawing/2014/main" id="{E2275533-F13E-E435-8685-462AE792A743}"/>
                  </a:ext>
                </a:extLst>
              </p:cNvPr>
              <p:cNvSpPr txBox="1">
                <a:spLocks noRot="1" noChangeAspect="1" noMove="1" noResize="1" noEditPoints="1" noAdjustHandles="1" noChangeArrowheads="1" noChangeShapeType="1" noTextEdit="1"/>
              </p:cNvSpPr>
              <p:nvPr/>
            </p:nvSpPr>
            <p:spPr>
              <a:xfrm>
                <a:off x="9190098" y="1446679"/>
                <a:ext cx="567720" cy="338554"/>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345834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549A617E-C0B6-CAA4-2505-E16CC9BEE9B6}"/>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62147" name="Rectangle 3">
                <a:extLst>
                  <a:ext uri="{FF2B5EF4-FFF2-40B4-BE49-F238E27FC236}">
                    <a16:creationId xmlns:a16="http://schemas.microsoft.com/office/drawing/2014/main" id="{85B64E2E-F98D-2687-819B-73857961B54E}"/>
                  </a:ext>
                </a:extLst>
              </p:cNvPr>
              <p:cNvSpPr>
                <a:spLocks noGrp="1" noChangeArrowheads="1"/>
              </p:cNvSpPr>
              <p:nvPr>
                <p:ph type="body" idx="4294967295"/>
              </p:nvPr>
            </p:nvSpPr>
            <p:spPr>
              <a:xfrm>
                <a:off x="1078523" y="1371600"/>
                <a:ext cx="9006865" cy="4724400"/>
              </a:xfrm>
            </p:spPr>
            <p:txBody>
              <a:bodyPr/>
              <a:lstStyle/>
              <a:p>
                <a:pPr marL="0" indent="0">
                  <a:buNone/>
                </a:pPr>
                <a:r>
                  <a:rPr lang="en-US" altLang="en-US" dirty="0"/>
                  <a:t>                                               </a:t>
                </a:r>
                <a14:m>
                  <m:oMath xmlns:m="http://schemas.openxmlformats.org/officeDocument/2006/math">
                    <m:d>
                      <m:dPr>
                        <m:begChr m:val="{"/>
                        <m:endChr m:val=""/>
                        <m:ctrlPr>
                          <a:rPr lang="en-US" altLang="en-US" i="1" smtClean="0">
                            <a:latin typeface="Cambria Math" panose="02040503050406030204" pitchFamily="18" charset="0"/>
                          </a:rPr>
                        </m:ctrlPr>
                      </m:dPr>
                      <m:e>
                        <m:m>
                          <m:mPr>
                            <m:mcs>
                              <m:mc>
                                <m:mcPr>
                                  <m:count m:val="1"/>
                                  <m:mcJc m:val="center"/>
                                </m:mcPr>
                              </m:mc>
                            </m:mcs>
                            <m:ctrlPr>
                              <a:rPr lang="en-US" altLang="en-US" i="1" smtClean="0">
                                <a:latin typeface="Cambria Math" panose="02040503050406030204" pitchFamily="18" charset="0"/>
                              </a:rPr>
                            </m:ctrlPr>
                          </m:mPr>
                          <m:mr>
                            <m:e>
                              <m:r>
                                <a:rPr lang="en-US" altLang="en-US" b="0" i="1" smtClean="0">
                                  <a:latin typeface="Cambria Math" panose="02040503050406030204" pitchFamily="18" charset="0"/>
                                </a:rPr>
                                <m:t>𝜃</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𝑡</m:t>
                                  </m:r>
                                </m:e>
                                <m:sup>
                                  <m:r>
                                    <a:rPr lang="en-US" altLang="en-US" b="0" i="1" smtClean="0">
                                      <a:latin typeface="Cambria Math" panose="02040503050406030204" pitchFamily="18" charset="0"/>
                                    </a:rPr>
                                    <m:t>2</m:t>
                                  </m:r>
                                </m:sup>
                              </m:sSup>
                            </m:e>
                          </m:mr>
                          <m:m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+2</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𝑡</m:t>
                              </m:r>
                            </m:e>
                          </m:mr>
                          <m:m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=2</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e>
                          </m:mr>
                        </m:m>
                      </m:e>
                    </m:d>
                  </m:oMath>
                </a14:m>
                <a:endParaRPr lang="en-US" altLang="en-US" i="1" dirty="0">
                  <a:latin typeface="Cambria Math" panose="02040503050406030204" pitchFamily="18" charset="0"/>
                </a:endParaRPr>
              </a:p>
              <a:p>
                <a:pPr marL="0" indent="0">
                  <a:buNone/>
                </a:pPr>
                <a:r>
                  <a:rPr lang="en-US" altLang="en-US" b="0" dirty="0"/>
                  <a:t> Plugging the conditions into the various equations and solve for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0</m:t>
                        </m:r>
                      </m:sub>
                    </m:sSub>
                  </m:oMath>
                </a14:m>
                <a:r>
                  <a:rPr lang="en-US" altLang="en-US" b="0" i="1" dirty="0">
                    <a:latin typeface="Cambria Math" panose="02040503050406030204" pitchFamily="18" charset="0"/>
                  </a:rPr>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oMath>
                </a14:m>
                <a:r>
                  <a:rPr lang="en-US" altLang="en-US" b="0" i="1" dirty="0">
                    <a:latin typeface="Cambria Math" panose="02040503050406030204" pitchFamily="18" charset="0"/>
                  </a:rPr>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oMath>
                </a14:m>
                <a:endParaRPr lang="en-US" altLang="en-US" b="0" i="1" dirty="0">
                  <a:latin typeface="Cambria Math" panose="02040503050406030204" pitchFamily="18" charset="0"/>
                </a:endParaRPr>
              </a:p>
              <a:p>
                <a:pPr marL="0" indent="0">
                  <a:buNone/>
                </a:pPr>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𝜃</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𝑡</m:t>
                        </m:r>
                        <m:r>
                          <a:rPr lang="en-US" altLang="en-US" b="0" i="1" smtClean="0">
                            <a:latin typeface="Cambria Math" panose="02040503050406030204" pitchFamily="18" charset="0"/>
                          </a:rPr>
                          <m:t>=0</m:t>
                        </m:r>
                      </m:e>
                    </m:d>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0+</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0→</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oMath>
                </a14:m>
                <a:endParaRPr lang="en-US" altLang="en-US" b="0" dirty="0"/>
              </a:p>
              <a:p>
                <a:pPr marL="0" indent="0">
                  <a:buNone/>
                </a:pPr>
                <a:r>
                  <a:rPr lang="en-US" altLang="en-US" b="0" dirty="0"/>
                  <a:t>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b="0" i="1" dirty="0" smtClean="0">
                            <a:latin typeface="Cambria Math" panose="02040503050406030204" pitchFamily="18" charset="0"/>
                          </a:rPr>
                        </m:ctrlPr>
                      </m:dPr>
                      <m:e>
                        <m:r>
                          <a:rPr lang="en-US" altLang="en-US" b="0" i="1" dirty="0" smtClean="0">
                            <a:latin typeface="Cambria Math" panose="02040503050406030204" pitchFamily="18" charset="0"/>
                          </a:rPr>
                          <m:t>𝑡</m:t>
                        </m:r>
                        <m:r>
                          <a:rPr lang="en-US" altLang="en-US" b="0" i="1" dirty="0" smtClean="0">
                            <a:latin typeface="Cambria Math" panose="02040503050406030204" pitchFamily="18" charset="0"/>
                          </a:rPr>
                          <m:t>=0</m:t>
                        </m:r>
                      </m:e>
                    </m:d>
                    <m:r>
                      <a:rPr lang="en-US" altLang="en-US" b="0" i="1" dirty="0" smtClean="0">
                        <a:latin typeface="Cambria Math" panose="02040503050406030204" pitchFamily="18" charset="0"/>
                      </a:rPr>
                      <m:t>=0=</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𝑎</m:t>
                        </m:r>
                      </m:e>
                      <m:sub>
                        <m:r>
                          <a:rPr lang="en-US" altLang="en-US" b="0" i="1" dirty="0" smtClean="0">
                            <a:latin typeface="Cambria Math" panose="02040503050406030204" pitchFamily="18" charset="0"/>
                          </a:rPr>
                          <m:t>1</m:t>
                        </m:r>
                      </m:sub>
                    </m:sSub>
                    <m:r>
                      <a:rPr lang="en-US" altLang="en-US" b="0" i="1" dirty="0" smtClean="0">
                        <a:latin typeface="Cambria Math" panose="02040503050406030204" pitchFamily="18" charset="0"/>
                      </a:rPr>
                      <m:t>+2</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𝑎</m:t>
                        </m:r>
                      </m:e>
                      <m:sub>
                        <m:r>
                          <a:rPr lang="en-US" altLang="en-US" b="0" i="1" dirty="0" smtClean="0">
                            <a:latin typeface="Cambria Math" panose="02040503050406030204" pitchFamily="18" charset="0"/>
                          </a:rPr>
                          <m:t>2</m:t>
                        </m:r>
                      </m:sub>
                    </m:sSub>
                    <m:r>
                      <a:rPr lang="en-US" altLang="en-US" b="0" i="1" dirty="0" smtClean="0">
                        <a:latin typeface="Cambria Math" panose="02040503050406030204" pitchFamily="18" charset="0"/>
                      </a:rPr>
                      <m:t>0→</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𝑎</m:t>
                        </m:r>
                      </m:e>
                      <m:sub>
                        <m:r>
                          <a:rPr lang="en-US" altLang="en-US" b="0" i="1" dirty="0" smtClean="0">
                            <a:latin typeface="Cambria Math" panose="02040503050406030204" pitchFamily="18" charset="0"/>
                          </a:rPr>
                          <m:t>1</m:t>
                        </m:r>
                      </m:sub>
                    </m:sSub>
                    <m:r>
                      <a:rPr lang="en-US" altLang="en-US" b="0" i="1" dirty="0" smtClean="0">
                        <a:latin typeface="Cambria Math" panose="02040503050406030204" pitchFamily="18" charset="0"/>
                      </a:rPr>
                      <m:t>=0</m:t>
                    </m:r>
                  </m:oMath>
                </a14:m>
                <a:endParaRPr lang="en-US" altLang="en-US" b="0" i="1" dirty="0">
                  <a:latin typeface="Cambria Math" panose="02040503050406030204" pitchFamily="18" charset="0"/>
                </a:endParaRPr>
              </a:p>
              <a:p>
                <a:pPr marL="0" indent="0">
                  <a:buNone/>
                </a:pPr>
                <a:r>
                  <a:rPr lang="en-US" altLang="en-US" dirty="0"/>
                  <a:t>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e>
                    </m:d>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12</m:t>
                        </m:r>
                      </m:sub>
                    </m:sSub>
                    <m:r>
                      <a:rPr lang="en-US" altLang="en-US" b="0" i="1" smtClean="0">
                        <a:latin typeface="Cambria Math" panose="02040503050406030204" pitchFamily="18" charset="0"/>
                      </a:rPr>
                      <m:t>=0+2</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12</m:t>
                            </m:r>
                          </m:sub>
                        </m:sSub>
                      </m:num>
                      <m:den>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den>
                    </m:f>
                  </m:oMath>
                </a14:m>
                <a:endParaRPr lang="en-US" altLang="en-US" b="0" dirty="0"/>
              </a:p>
              <a:p>
                <a:pPr marL="0" indent="0">
                  <a:buNone/>
                </a:pPr>
                <a:endParaRPr lang="en-US" altLang="en-US" b="0" dirty="0"/>
              </a:p>
              <a:p>
                <a:pPr marL="0" indent="0">
                  <a:buNone/>
                </a:pPr>
                <a:r>
                  <a:rPr lang="en-US" altLang="en-US" b="0" dirty="0"/>
                  <a:t>Resulting in the joint angle, angular velocity</a:t>
                </a:r>
                <a:r>
                  <a:rPr lang="en-US" altLang="en-US" dirty="0"/>
                  <a:t>, and angular acceleration </a:t>
                </a:r>
                <a:endParaRPr lang="en-US" altLang="en-US" b="0" dirty="0"/>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𝜃</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12</m:t>
                            </m:r>
                          </m:sub>
                        </m:sSub>
                      </m:num>
                      <m:den>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den>
                    </m:f>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𝑡</m:t>
                        </m:r>
                      </m:e>
                      <m:sup>
                        <m:r>
                          <a:rPr lang="en-US" altLang="en-US" b="0" i="1" smtClean="0">
                            <a:latin typeface="Cambria Math" panose="02040503050406030204" pitchFamily="18" charset="0"/>
                          </a:rPr>
                          <m:t>2</m:t>
                        </m:r>
                      </m:sup>
                    </m:sSup>
                  </m:oMath>
                </a14:m>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12</m:t>
                            </m:r>
                          </m:sub>
                        </m:sSub>
                      </m:num>
                      <m:den>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den>
                    </m:f>
                    <m:r>
                      <a:rPr lang="en-US" altLang="en-US" b="0" i="1" smtClean="0">
                        <a:latin typeface="Cambria Math" panose="02040503050406030204" pitchFamily="18" charset="0"/>
                      </a:rPr>
                      <m:t>𝑡</m:t>
                    </m:r>
                  </m:oMath>
                </a14:m>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12</m:t>
                            </m:r>
                          </m:sub>
                        </m:sSub>
                      </m:num>
                      <m:den>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den>
                    </m:f>
                  </m:oMath>
                </a14:m>
                <a:endParaRPr lang="en-US" altLang="en-US" dirty="0">
                  <a:latin typeface="Arial" panose="020B0604020202020204" pitchFamily="34" charset="0"/>
                </a:endParaRPr>
              </a:p>
            </p:txBody>
          </p:sp>
        </mc:Choice>
        <mc:Fallback xmlns="">
          <p:sp>
            <p:nvSpPr>
              <p:cNvPr id="262147" name="Rectangle 3">
                <a:extLst>
                  <a:ext uri="{FF2B5EF4-FFF2-40B4-BE49-F238E27FC236}">
                    <a16:creationId xmlns:a16="http://schemas.microsoft.com/office/drawing/2014/main" id="{85B64E2E-F98D-2687-819B-73857961B54E}"/>
                  </a:ext>
                </a:extLst>
              </p:cNvPr>
              <p:cNvSpPr>
                <a:spLocks noGrp="1" noRot="1" noChangeAspect="1" noMove="1" noResize="1" noEditPoints="1" noAdjustHandles="1" noChangeArrowheads="1" noChangeShapeType="1" noTextEdit="1"/>
              </p:cNvSpPr>
              <p:nvPr>
                <p:ph type="body" idx="4294967295"/>
              </p:nvPr>
            </p:nvSpPr>
            <p:spPr>
              <a:xfrm>
                <a:off x="1078523" y="1371600"/>
                <a:ext cx="9006865" cy="4724400"/>
              </a:xfrm>
              <a:blipFill>
                <a:blip r:embed="rId3"/>
                <a:stretch>
                  <a:fillRect l="-406" b="-774"/>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65AB595B-3E64-D0E2-F57D-CA269EB991A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Oval 1">
            <a:extLst>
              <a:ext uri="{FF2B5EF4-FFF2-40B4-BE49-F238E27FC236}">
                <a16:creationId xmlns:a16="http://schemas.microsoft.com/office/drawing/2014/main" id="{3BA6CB5F-C5A3-A9DA-49C2-8E47360B5715}"/>
              </a:ext>
            </a:extLst>
          </p:cNvPr>
          <p:cNvSpPr/>
          <p:nvPr/>
        </p:nvSpPr>
        <p:spPr bwMode="auto">
          <a:xfrm>
            <a:off x="873263" y="1317506"/>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2</a:t>
            </a:r>
          </a:p>
        </p:txBody>
      </p:sp>
    </p:spTree>
    <p:extLst>
      <p:ext uri="{BB962C8B-B14F-4D97-AF65-F5344CB8AC3E}">
        <p14:creationId xmlns:p14="http://schemas.microsoft.com/office/powerpoint/2010/main" val="131731584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30190" y="1748655"/>
            <a:ext cx="10726854" cy="4347345"/>
          </a:xfrm>
          <a:prstGeom prst="rect">
            <a:avLst/>
          </a:prstGeom>
        </p:spPr>
      </p:pic>
      <p:sp>
        <p:nvSpPr>
          <p:cNvPr id="234498" name="Rectangle 2">
            <a:extLst>
              <a:ext uri="{FF2B5EF4-FFF2-40B4-BE49-F238E27FC236}">
                <a16:creationId xmlns:a16="http://schemas.microsoft.com/office/drawing/2014/main" id="{BD1244DD-0CCB-6284-7813-2B0AA1CA29E3}"/>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Linear Function With Parabolic Blend – </a:t>
            </a:r>
            <a:r>
              <a:rPr lang="en-US" altLang="en-US" dirty="0">
                <a:solidFill>
                  <a:srgbClr val="FF0000"/>
                </a:solidFill>
                <a:latin typeface="Arial" panose="020B0604020202020204" pitchFamily="34" charset="0"/>
              </a:rPr>
              <a:t>Interpolation Function Analysis </a:t>
            </a:r>
          </a:p>
        </p:txBody>
      </p:sp>
      <p:sp>
        <p:nvSpPr>
          <p:cNvPr id="234499" name="Rectangle 3">
            <a:extLst>
              <a:ext uri="{FF2B5EF4-FFF2-40B4-BE49-F238E27FC236}">
                <a16:creationId xmlns:a16="http://schemas.microsoft.com/office/drawing/2014/main" id="{58586D8E-028A-723E-8531-752DC01DD37B}"/>
              </a:ext>
            </a:extLst>
          </p:cNvPr>
          <p:cNvSpPr>
            <a:spLocks noGrp="1" noChangeArrowheads="1"/>
          </p:cNvSpPr>
          <p:nvPr>
            <p:ph type="body" idx="4294967295"/>
          </p:nvPr>
        </p:nvSpPr>
        <p:spPr>
          <a:xfrm>
            <a:off x="2209800" y="1371600"/>
            <a:ext cx="7875588" cy="4724400"/>
          </a:xfrm>
        </p:spPr>
        <p:txBody>
          <a:bodyPr/>
          <a:lstStyle/>
          <a:p>
            <a:endParaRPr lang="en-US" altLang="en-US" dirty="0">
              <a:latin typeface="Arial" panose="020B0604020202020204" pitchFamily="34" charset="0"/>
            </a:endParaRPr>
          </a:p>
        </p:txBody>
      </p:sp>
      <p:sp>
        <p:nvSpPr>
          <p:cNvPr id="234503" name="Rectangle 8">
            <a:extLst>
              <a:ext uri="{FF2B5EF4-FFF2-40B4-BE49-F238E27FC236}">
                <a16:creationId xmlns:a16="http://schemas.microsoft.com/office/drawing/2014/main" id="{1BCA2C64-E84B-A212-D08A-4A9E86B773BB}"/>
              </a:ext>
            </a:extLst>
          </p:cNvPr>
          <p:cNvSpPr>
            <a:spLocks noChangeArrowheads="1"/>
          </p:cNvSpPr>
          <p:nvPr/>
        </p:nvSpPr>
        <p:spPr bwMode="auto">
          <a:xfrm>
            <a:off x="8995718" y="1274763"/>
            <a:ext cx="2486180" cy="4330262"/>
          </a:xfrm>
          <a:prstGeom prst="rect">
            <a:avLst/>
          </a:prstGeom>
          <a:noFill/>
          <a:ln w="28575" algn="ctr">
            <a:solidFill>
              <a:srgbClr val="7030A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2" name="Oval 11">
            <a:extLst>
              <a:ext uri="{FF2B5EF4-FFF2-40B4-BE49-F238E27FC236}">
                <a16:creationId xmlns:a16="http://schemas.microsoft.com/office/drawing/2014/main" id="{63E159EC-7948-43EB-9C56-6DDA2E7103A4}"/>
              </a:ext>
            </a:extLst>
          </p:cNvPr>
          <p:cNvSpPr/>
          <p:nvPr/>
        </p:nvSpPr>
        <p:spPr bwMode="auto">
          <a:xfrm>
            <a:off x="10870913" y="137160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3</a:t>
            </a:r>
          </a:p>
        </p:txBody>
      </p:sp>
      <p:sp>
        <p:nvSpPr>
          <p:cNvPr id="13" name="Footer Placeholder 2">
            <a:extLst>
              <a:ext uri="{FF2B5EF4-FFF2-40B4-BE49-F238E27FC236}">
                <a16:creationId xmlns:a16="http://schemas.microsoft.com/office/drawing/2014/main" id="{6663A135-F35F-CACB-4BE8-4E86C7D81E6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856022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180FC740-B2E8-7C47-555D-07BF4674EE2E}"/>
              </a:ext>
            </a:extLst>
          </p:cNvPr>
          <p:cNvSpPr>
            <a:spLocks noGrp="1" noChangeArrowheads="1"/>
          </p:cNvSpPr>
          <p:nvPr>
            <p:ph type="title"/>
          </p:nvPr>
        </p:nvSpPr>
        <p:spPr/>
        <p:txBody>
          <a:bodyPr/>
          <a:lstStyle/>
          <a:p>
            <a:r>
              <a:rPr lang="en-US" altLang="en-US">
                <a:latin typeface="Arial" panose="020B0604020202020204" pitchFamily="34" charset="0"/>
              </a:rPr>
              <a:t>Task Space Versus Joint Space</a:t>
            </a:r>
          </a:p>
        </p:txBody>
      </p:sp>
      <p:sp>
        <p:nvSpPr>
          <p:cNvPr id="32771" name="Content Placeholder 2">
            <a:extLst>
              <a:ext uri="{FF2B5EF4-FFF2-40B4-BE49-F238E27FC236}">
                <a16:creationId xmlns:a16="http://schemas.microsoft.com/office/drawing/2014/main" id="{4006C4D0-6CEB-330D-9C28-5BD2ED9FCAC4}"/>
              </a:ext>
            </a:extLst>
          </p:cNvPr>
          <p:cNvSpPr>
            <a:spLocks noGrp="1" noChangeArrowheads="1"/>
          </p:cNvSpPr>
          <p:nvPr>
            <p:ph idx="1"/>
          </p:nvPr>
        </p:nvSpPr>
        <p:spPr/>
        <p:txBody>
          <a:bodyPr/>
          <a:lstStyle/>
          <a:p>
            <a:endParaRPr lang="en-US" altLang="en-US">
              <a:latin typeface="Arial" panose="020B0604020202020204" pitchFamily="34" charset="0"/>
            </a:endParaRPr>
          </a:p>
        </p:txBody>
      </p:sp>
      <p:pic>
        <p:nvPicPr>
          <p:cNvPr id="32772" name="Picture 2" descr="https://blogs.mathworks.com/racing-lounge/files/2019/11/cart_vs_joint.gif">
            <a:extLst>
              <a:ext uri="{FF2B5EF4-FFF2-40B4-BE49-F238E27FC236}">
                <a16:creationId xmlns:a16="http://schemas.microsoft.com/office/drawing/2014/main" id="{66D0BEE0-684C-DC10-0957-C5F9A2C97AA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149475" y="1733550"/>
            <a:ext cx="80962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2">
            <a:extLst>
              <a:ext uri="{FF2B5EF4-FFF2-40B4-BE49-F238E27FC236}">
                <a16:creationId xmlns:a16="http://schemas.microsoft.com/office/drawing/2014/main" id="{BA2E3841-6E49-86C7-BABF-D25E41CD9931}"/>
              </a:ext>
            </a:extLst>
          </p:cNvPr>
          <p:cNvSpPr>
            <a:spLocks noGrp="1"/>
          </p:cNvSpPr>
          <p:nvPr>
            <p:ph type="ftr" sz="quarter" idx="10"/>
          </p:nvPr>
        </p:nvSpPr>
        <p:spPr>
          <a:xfrm>
            <a:off x="2209800" y="6259513"/>
            <a:ext cx="6781800" cy="381000"/>
          </a:xfrm>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32774" name="Picture 2" descr="http://brand.ucla.edu/wp-content/uploads/2013/08/ucla-logotype-main-11.jpg">
            <a:extLst>
              <a:ext uri="{FF2B5EF4-FFF2-40B4-BE49-F238E27FC236}">
                <a16:creationId xmlns:a16="http://schemas.microsoft.com/office/drawing/2014/main" id="{9C82400F-CBA1-876B-3F17-AD7C4FBD8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8913"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5A7C50DC-D7A1-E8C6-8AF4-96C1FF362402}"/>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64195" name="Rectangle 3">
                <a:extLst>
                  <a:ext uri="{FF2B5EF4-FFF2-40B4-BE49-F238E27FC236}">
                    <a16:creationId xmlns:a16="http://schemas.microsoft.com/office/drawing/2014/main" id="{3B21B9A3-284B-5CAC-B64D-343AF1687B76}"/>
                  </a:ext>
                </a:extLst>
              </p:cNvPr>
              <p:cNvSpPr>
                <a:spLocks noGrp="1" noChangeArrowheads="1"/>
              </p:cNvSpPr>
              <p:nvPr>
                <p:ph type="body" idx="4294967295"/>
              </p:nvPr>
            </p:nvSpPr>
            <p:spPr>
              <a:xfrm>
                <a:off x="1312863" y="1371600"/>
                <a:ext cx="7875587" cy="4724400"/>
              </a:xfrm>
            </p:spPr>
            <p:txBody>
              <a:bodyPr/>
              <a:lstStyle/>
              <a:p>
                <a:r>
                  <a:rPr lang="en-US" altLang="en-US" b="1" dirty="0">
                    <a:latin typeface="Arial" panose="020B0604020202020204" pitchFamily="34" charset="0"/>
                  </a:rPr>
                  <a:t>Last Segment </a:t>
                </a:r>
              </a:p>
              <a:p>
                <a:pPr marL="0" indent="0">
                  <a:buNone/>
                </a:pPr>
                <a:endParaRPr lang="en-US" altLang="en-US" u="sng" dirty="0">
                  <a:latin typeface="Arial" panose="020B0604020202020204" pitchFamily="34" charset="0"/>
                </a:endParaRPr>
              </a:p>
              <a:p>
                <a:pPr lvl="1"/>
                <a:r>
                  <a:rPr lang="en-US" altLang="en-US" b="1" dirty="0">
                    <a:latin typeface="Arial" panose="020B0604020202020204" pitchFamily="34" charset="0"/>
                  </a:rPr>
                  <a:t>Linear Spline</a:t>
                </a:r>
                <a:r>
                  <a:rPr lang="en-US" altLang="en-US" dirty="0">
                    <a:latin typeface="Arial" panose="020B0604020202020204" pitchFamily="34" charset="0"/>
                  </a:rPr>
                  <a:t> </a:t>
                </a:r>
                <a14:m>
                  <m:oMath xmlns:m="http://schemas.openxmlformats.org/officeDocument/2006/math">
                    <m:r>
                      <a:rPr lang="en-US" altLang="en-US" b="0" i="1" smtClean="0">
                        <a:latin typeface="Cambria Math" panose="02040503050406030204" pitchFamily="18" charset="0"/>
                      </a:rPr>
                      <m:t>𝑡</m:t>
                    </m:r>
                    <m:r>
                      <a:rPr lang="en-US" altLang="en-US" b="0" i="1" smtClean="0">
                        <a:latin typeface="Cambria Math" panose="02040503050406030204" pitchFamily="18" charset="0"/>
                      </a:rPr>
                      <m:t>∈</m:t>
                    </m:r>
                    <m:r>
                      <a:rPr lang="en-US" altLang="en-US" b="0" i="1" smtClean="0">
                        <a:latin typeface="Cambria Math" panose="02040503050406030204" pitchFamily="18" charset="0"/>
                      </a:rPr>
                      <m:t>𝑡</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oMath>
                </a14:m>
                <a:endParaRPr lang="en-US" altLang="en-US" dirty="0">
                  <a:latin typeface="Arial" panose="020B0604020202020204" pitchFamily="34" charset="0"/>
                </a:endParaRPr>
              </a:p>
              <a:p>
                <a:pPr marL="0" indent="0">
                  <a:buNone/>
                </a:pPr>
                <a:r>
                  <a:rPr lang="en-US" altLang="en-US" dirty="0"/>
                  <a:t> </a:t>
                </a:r>
                <a14:m>
                  <m:oMath xmlns:m="http://schemas.openxmlformats.org/officeDocument/2006/math">
                    <m:d>
                      <m:dPr>
                        <m:begChr m:val="{"/>
                        <m:endChr m:val=""/>
                        <m:ctrlPr>
                          <a:rPr lang="en-US" altLang="en-US" i="1" smtClean="0">
                            <a:latin typeface="Cambria Math" panose="02040503050406030204" pitchFamily="18" charset="0"/>
                          </a:rPr>
                        </m:ctrlPr>
                      </m:dPr>
                      <m:e>
                        <m:eqArr>
                          <m:eqArrPr>
                            <m:ctrlPr>
                              <a:rPr lang="en-US" altLang="en-US" i="1" smtClean="0">
                                <a:latin typeface="Cambria Math" panose="02040503050406030204" pitchFamily="18" charset="0"/>
                              </a:rPr>
                            </m:ctrlPr>
                          </m:eqArrPr>
                          <m:e>
                            <m:r>
                              <a:rPr lang="en-US" altLang="en-US" b="0" i="1" smtClean="0">
                                <a:latin typeface="Cambria Math" panose="02040503050406030204" pitchFamily="18" charset="0"/>
                              </a:rPr>
                              <m:t>𝜃</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b="0" i="1" dirty="0" smtClean="0">
                                        <a:latin typeface="Cambria Math" panose="02040503050406030204" pitchFamily="18" charset="0"/>
                                      </a:rPr>
                                    </m:ctrlPr>
                                  </m:dPr>
                                  <m:e>
                                    <m:r>
                                      <a:rPr lang="en-US" altLang="en-US" b="0" i="1" dirty="0"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𝑡</m:t>
                            </m:r>
                          </m:e>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b="0" i="1" dirty="0"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e>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=0</m:t>
                            </m:r>
                          </m:e>
                        </m:eqArr>
                      </m:e>
                    </m:d>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lvl="1"/>
                <a:r>
                  <a:rPr lang="en-US" altLang="en-US" b="1" dirty="0">
                    <a:latin typeface="Arial" panose="020B0604020202020204" pitchFamily="34" charset="0"/>
                  </a:rPr>
                  <a:t>Parabolic Bland </a:t>
                </a:r>
                <a14:m>
                  <m:oMath xmlns:m="http://schemas.openxmlformats.org/officeDocument/2006/math">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𝑛</m:t>
                        </m:r>
                      </m:sub>
                    </m:sSub>
                  </m:oMath>
                </a14:m>
                <a:endParaRPr lang="en-US" altLang="en-US" b="1" dirty="0">
                  <a:solidFill>
                    <a:srgbClr val="002060"/>
                  </a:solidFill>
                  <a:latin typeface="Arial" panose="020B0604020202020204" pitchFamily="34" charset="0"/>
                </a:endParaRPr>
              </a:p>
              <a:p>
                <a:pPr marL="0"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e>
                    </m:d>
                  </m:oMath>
                </a14:m>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𝜃</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1</m:t>
                        </m:r>
                      </m:sub>
                    </m:sSub>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up>
                        <m:r>
                          <a:rPr lang="en-US" altLang="en-US" b="0" i="1" smtClean="0">
                            <a:latin typeface="Cambria Math" panose="02040503050406030204" pitchFamily="18" charset="0"/>
                          </a:rPr>
                          <m:t>2</m:t>
                        </m:r>
                      </m:sup>
                    </m:sSubSup>
                  </m:oMath>
                </a14:m>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r>
                      <m:rPr>
                        <m:sty m:val="p"/>
                      </m:rPr>
                      <a:rPr lang="en-US" altLang="en-US" b="0" i="0" smtClean="0">
                        <a:latin typeface="Cambria Math" panose="02040503050406030204" pitchFamily="18" charset="0"/>
                      </a:rPr>
                      <m:t>CONDITIONS</m:t>
                    </m:r>
                    <m:d>
                      <m:dPr>
                        <m:begChr m:val="{"/>
                        <m:endChr m:val=""/>
                        <m:ctrlPr>
                          <a:rPr lang="en-US" altLang="en-US" b="0" i="1" smtClean="0">
                            <a:latin typeface="Cambria Math" panose="02040503050406030204" pitchFamily="18" charset="0"/>
                          </a:rPr>
                        </m:ctrlPr>
                      </m:dPr>
                      <m:e>
                        <m:eqArr>
                          <m:eqArrPr>
                            <m:ctrlPr>
                              <a:rPr lang="en-US" altLang="en-US" b="0" i="1" smtClean="0">
                                <a:latin typeface="Cambria Math" panose="02040503050406030204" pitchFamily="18" charset="0"/>
                              </a:rPr>
                            </m:ctrlPr>
                          </m:eqArrPr>
                          <m:e>
                            <m:r>
                              <a:rPr lang="en-US" altLang="en-US" b="0" i="1" smtClean="0">
                                <a:latin typeface="Cambria Math" panose="02040503050406030204" pitchFamily="18" charset="0"/>
                              </a:rPr>
                              <m:t>𝜃</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=0</m:t>
                                </m:r>
                              </m:e>
                            </m:d>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𝑖𝑛𝑏</m:t>
                                </m:r>
                              </m:sub>
                            </m:sSub>
                          </m:e>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=0</m:t>
                                </m:r>
                              </m:e>
                            </m:d>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e>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e>
                            </m:d>
                            <m:r>
                              <a:rPr lang="en-US" altLang="en-US" b="0" i="1" smtClean="0">
                                <a:latin typeface="Cambria Math" panose="02040503050406030204" pitchFamily="18" charset="0"/>
                              </a:rPr>
                              <m:t>=0</m:t>
                            </m:r>
                          </m:e>
                        </m:eqArr>
                      </m:e>
                    </m:d>
                  </m:oMath>
                </a14:m>
                <a:endParaRPr lang="en-US" altLang="en-US" dirty="0">
                  <a:latin typeface="Arial" panose="020B0604020202020204" pitchFamily="34" charset="0"/>
                </a:endParaRPr>
              </a:p>
            </p:txBody>
          </p:sp>
        </mc:Choice>
        <mc:Fallback xmlns="">
          <p:sp>
            <p:nvSpPr>
              <p:cNvPr id="264195" name="Rectangle 3">
                <a:extLst>
                  <a:ext uri="{FF2B5EF4-FFF2-40B4-BE49-F238E27FC236}">
                    <a16:creationId xmlns:a16="http://schemas.microsoft.com/office/drawing/2014/main" id="{3B21B9A3-284B-5CAC-B64D-343AF1687B76}"/>
                  </a:ext>
                </a:extLst>
              </p:cNvPr>
              <p:cNvSpPr>
                <a:spLocks noGrp="1" noRot="1" noChangeAspect="1" noMove="1" noResize="1" noEditPoints="1" noAdjustHandles="1" noChangeArrowheads="1" noChangeShapeType="1" noTextEdit="1"/>
              </p:cNvSpPr>
              <p:nvPr>
                <p:ph type="body" idx="4294967295"/>
              </p:nvPr>
            </p:nvSpPr>
            <p:spPr>
              <a:xfrm>
                <a:off x="1312863" y="1371600"/>
                <a:ext cx="7875587" cy="4724400"/>
              </a:xfrm>
              <a:blipFill>
                <a:blip r:embed="rId3"/>
                <a:stretch>
                  <a:fillRect l="-310"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56AA2E5F-AA68-59E7-B90E-6FD47C305EF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Oval 1">
            <a:extLst>
              <a:ext uri="{FF2B5EF4-FFF2-40B4-BE49-F238E27FC236}">
                <a16:creationId xmlns:a16="http://schemas.microsoft.com/office/drawing/2014/main" id="{48D3D56F-96EC-A1EE-52CD-D9879642A706}"/>
              </a:ext>
            </a:extLst>
          </p:cNvPr>
          <p:cNvSpPr/>
          <p:nvPr/>
        </p:nvSpPr>
        <p:spPr bwMode="auto">
          <a:xfrm>
            <a:off x="1187651" y="1316018"/>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chemeClr val="bg1"/>
                </a:solidFill>
                <a:latin typeface="+mj-lt"/>
              </a:rPr>
              <a:t>3</a:t>
            </a:r>
          </a:p>
        </p:txBody>
      </p:sp>
      <p:grpSp>
        <p:nvGrpSpPr>
          <p:cNvPr id="3" name="Group 2">
            <a:extLst>
              <a:ext uri="{FF2B5EF4-FFF2-40B4-BE49-F238E27FC236}">
                <a16:creationId xmlns:a16="http://schemas.microsoft.com/office/drawing/2014/main" id="{82C938AC-A5EE-47E0-EA62-0536F037B7FD}"/>
              </a:ext>
            </a:extLst>
          </p:cNvPr>
          <p:cNvGrpSpPr/>
          <p:nvPr/>
        </p:nvGrpSpPr>
        <p:grpSpPr>
          <a:xfrm>
            <a:off x="7520227" y="1557390"/>
            <a:ext cx="4272653" cy="3958783"/>
            <a:chOff x="8165340" y="1588091"/>
            <a:chExt cx="4272653" cy="3958783"/>
          </a:xfrm>
        </p:grpSpPr>
        <p:sp>
          <p:nvSpPr>
            <p:cNvPr id="4" name="Arc 3">
              <a:extLst>
                <a:ext uri="{FF2B5EF4-FFF2-40B4-BE49-F238E27FC236}">
                  <a16:creationId xmlns:a16="http://schemas.microsoft.com/office/drawing/2014/main" id="{BDD4F6CA-C2CD-D352-B291-0257ABACD7E5}"/>
                </a:ext>
              </a:extLst>
            </p:cNvPr>
            <p:cNvSpPr/>
            <p:nvPr/>
          </p:nvSpPr>
          <p:spPr bwMode="auto">
            <a:xfrm>
              <a:off x="8165340" y="2801812"/>
              <a:ext cx="2051911" cy="2258538"/>
            </a:xfrm>
            <a:prstGeom prst="arc">
              <a:avLst>
                <a:gd name="adj1" fmla="val 16927096"/>
                <a:gd name="adj2" fmla="val 19389400"/>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Arc 6">
              <a:extLst>
                <a:ext uri="{FF2B5EF4-FFF2-40B4-BE49-F238E27FC236}">
                  <a16:creationId xmlns:a16="http://schemas.microsoft.com/office/drawing/2014/main" id="{41848D44-86CE-89C2-1B62-3CC6DD1AE423}"/>
                </a:ext>
              </a:extLst>
            </p:cNvPr>
            <p:cNvSpPr/>
            <p:nvPr/>
          </p:nvSpPr>
          <p:spPr bwMode="auto">
            <a:xfrm>
              <a:off x="10160707" y="1588091"/>
              <a:ext cx="2277286" cy="2637827"/>
            </a:xfrm>
            <a:prstGeom prst="arc">
              <a:avLst>
                <a:gd name="adj1" fmla="val 5127994"/>
                <a:gd name="adj2" fmla="val 8658658"/>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9" name="Group 8">
              <a:extLst>
                <a:ext uri="{FF2B5EF4-FFF2-40B4-BE49-F238E27FC236}">
                  <a16:creationId xmlns:a16="http://schemas.microsoft.com/office/drawing/2014/main" id="{7E6BC776-5525-6181-28FC-C5F60E0E8C50}"/>
                </a:ext>
              </a:extLst>
            </p:cNvPr>
            <p:cNvGrpSpPr/>
            <p:nvPr/>
          </p:nvGrpSpPr>
          <p:grpSpPr>
            <a:xfrm>
              <a:off x="8997897" y="1796876"/>
              <a:ext cx="2466867" cy="3749998"/>
              <a:chOff x="8997897" y="1796876"/>
              <a:chExt cx="2466867" cy="3749998"/>
            </a:xfrm>
          </p:grpSpPr>
          <p:cxnSp>
            <p:nvCxnSpPr>
              <p:cNvPr id="10" name="Straight Connector 9">
                <a:extLst>
                  <a:ext uri="{FF2B5EF4-FFF2-40B4-BE49-F238E27FC236}">
                    <a16:creationId xmlns:a16="http://schemas.microsoft.com/office/drawing/2014/main" id="{6956622E-7EE0-C050-60F8-35B38D337A33}"/>
                  </a:ext>
                </a:extLst>
              </p:cNvPr>
              <p:cNvCxnSpPr>
                <a:cxnSpLocks/>
              </p:cNvCxnSpPr>
              <p:nvPr/>
            </p:nvCxnSpPr>
            <p:spPr bwMode="auto">
              <a:xfrm>
                <a:off x="10820398" y="4243750"/>
                <a:ext cx="60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30385FA3-79C9-2C43-8006-BE75F485FEF1}"/>
                  </a:ext>
                </a:extLst>
              </p:cNvPr>
              <p:cNvCxnSpPr>
                <a:cxnSpLocks/>
              </p:cNvCxnSpPr>
              <p:nvPr/>
            </p:nvCxnSpPr>
            <p:spPr bwMode="auto">
              <a:xfrm>
                <a:off x="9747734" y="2901454"/>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4AE97F7B-2483-7E08-37A4-34D117B0B0C8}"/>
                  </a:ext>
                </a:extLst>
              </p:cNvPr>
              <p:cNvCxnSpPr>
                <a:cxnSpLocks/>
              </p:cNvCxnSpPr>
              <p:nvPr/>
            </p:nvCxnSpPr>
            <p:spPr bwMode="auto">
              <a:xfrm>
                <a:off x="9009184" y="2706859"/>
                <a:ext cx="738550" cy="19459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3" name="Oval 12">
                <a:extLst>
                  <a:ext uri="{FF2B5EF4-FFF2-40B4-BE49-F238E27FC236}">
                    <a16:creationId xmlns:a16="http://schemas.microsoft.com/office/drawing/2014/main" id="{5050D4BA-C2CD-A141-1AAC-4646DBA873F6}"/>
                  </a:ext>
                </a:extLst>
              </p:cNvPr>
              <p:cNvSpPr/>
              <p:nvPr/>
            </p:nvSpPr>
            <p:spPr bwMode="auto">
              <a:xfrm>
                <a:off x="9708479" y="287053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Oval 13">
                <a:extLst>
                  <a:ext uri="{FF2B5EF4-FFF2-40B4-BE49-F238E27FC236}">
                    <a16:creationId xmlns:a16="http://schemas.microsoft.com/office/drawing/2014/main" id="{7E677AD0-C8FB-9288-0000-C235E4F85146}"/>
                  </a:ext>
                </a:extLst>
              </p:cNvPr>
              <p:cNvSpPr/>
              <p:nvPr/>
            </p:nvSpPr>
            <p:spPr bwMode="auto">
              <a:xfrm>
                <a:off x="8997897" y="268404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Oval 14">
                <a:extLst>
                  <a:ext uri="{FF2B5EF4-FFF2-40B4-BE49-F238E27FC236}">
                    <a16:creationId xmlns:a16="http://schemas.microsoft.com/office/drawing/2014/main" id="{F2BA6641-B3F5-3D8B-1A30-CEF5F7580801}"/>
                  </a:ext>
                </a:extLst>
              </p:cNvPr>
              <p:cNvSpPr/>
              <p:nvPr/>
            </p:nvSpPr>
            <p:spPr bwMode="auto">
              <a:xfrm>
                <a:off x="10784483" y="41857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Oval 15">
                <a:extLst>
                  <a:ext uri="{FF2B5EF4-FFF2-40B4-BE49-F238E27FC236}">
                    <a16:creationId xmlns:a16="http://schemas.microsoft.com/office/drawing/2014/main" id="{18695AC9-B044-C2E3-5868-9A070639519F}"/>
                  </a:ext>
                </a:extLst>
              </p:cNvPr>
              <p:cNvSpPr/>
              <p:nvPr/>
            </p:nvSpPr>
            <p:spPr bwMode="auto">
              <a:xfrm>
                <a:off x="11386255" y="420449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7" name="Straight Connector 16">
                <a:extLst>
                  <a:ext uri="{FF2B5EF4-FFF2-40B4-BE49-F238E27FC236}">
                    <a16:creationId xmlns:a16="http://schemas.microsoft.com/office/drawing/2014/main" id="{C226E906-611B-68C9-D8C1-87737F6E519A}"/>
                  </a:ext>
                </a:extLst>
              </p:cNvPr>
              <p:cNvCxnSpPr>
                <a:cxnSpLocks/>
              </p:cNvCxnSpPr>
              <p:nvPr/>
            </p:nvCxnSpPr>
            <p:spPr bwMode="auto">
              <a:xfrm>
                <a:off x="9246811" y="2762557"/>
                <a:ext cx="197282" cy="52125"/>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0B26EC8A-9C2D-457D-E21C-4F63C18B1246}"/>
                  </a:ext>
                </a:extLst>
              </p:cNvPr>
              <p:cNvCxnSpPr>
                <a:cxnSpLocks/>
              </p:cNvCxnSpPr>
              <p:nvPr/>
            </p:nvCxnSpPr>
            <p:spPr bwMode="auto">
              <a:xfrm>
                <a:off x="10058081" y="3288241"/>
                <a:ext cx="255345" cy="337119"/>
              </a:xfrm>
              <a:prstGeom prst="line">
                <a:avLst/>
              </a:prstGeom>
              <a:solidFill>
                <a:schemeClr val="accent1"/>
              </a:solidFill>
              <a:ln w="666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9" name="Object 3">
                    <a:extLst>
                      <a:ext uri="{FF2B5EF4-FFF2-40B4-BE49-F238E27FC236}">
                        <a16:creationId xmlns:a16="http://schemas.microsoft.com/office/drawing/2014/main" id="{6458DDEB-1467-DF93-7BF3-C693DDE9C276}"/>
                      </a:ext>
                    </a:extLst>
                  </p:cNvPr>
                  <p:cNvSpPr txBox="1"/>
                  <p:nvPr/>
                </p:nvSpPr>
                <p:spPr bwMode="auto">
                  <a:xfrm>
                    <a:off x="9298725" y="2477583"/>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2" name="Object 3">
                    <a:extLst>
                      <a:ext uri="{FF2B5EF4-FFF2-40B4-BE49-F238E27FC236}">
                        <a16:creationId xmlns:a16="http://schemas.microsoft.com/office/drawing/2014/main" id="{5F2EC339-CB95-0518-CBB0-A30169729666}"/>
                      </a:ext>
                    </a:extLst>
                  </p:cNvPr>
                  <p:cNvSpPr txBox="1">
                    <a:spLocks noRot="1" noChangeAspect="1" noMove="1" noResize="1" noEditPoints="1" noAdjustHandles="1" noChangeArrowheads="1" noChangeShapeType="1" noTextEdit="1"/>
                  </p:cNvSpPr>
                  <p:nvPr/>
                </p:nvSpPr>
                <p:spPr bwMode="auto">
                  <a:xfrm>
                    <a:off x="9298725" y="2477583"/>
                    <a:ext cx="547545" cy="330171"/>
                  </a:xfrm>
                  <a:prstGeom prst="rect">
                    <a:avLst/>
                  </a:prstGeom>
                  <a:blipFill>
                    <a:blip r:embed="rId2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bject 3">
                    <a:extLst>
                      <a:ext uri="{FF2B5EF4-FFF2-40B4-BE49-F238E27FC236}">
                        <a16:creationId xmlns:a16="http://schemas.microsoft.com/office/drawing/2014/main" id="{DFA88011-19AA-012D-E58F-E1072FFF873D}"/>
                      </a:ext>
                    </a:extLst>
                  </p:cNvPr>
                  <p:cNvSpPr txBox="1"/>
                  <p:nvPr/>
                </p:nvSpPr>
                <p:spPr bwMode="auto">
                  <a:xfrm>
                    <a:off x="10851458" y="3835007"/>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6" name="Object 3">
                    <a:extLst>
                      <a:ext uri="{FF2B5EF4-FFF2-40B4-BE49-F238E27FC236}">
                        <a16:creationId xmlns:a16="http://schemas.microsoft.com/office/drawing/2014/main" id="{F97723EF-0DE5-9F74-2C58-2C494F27D38B}"/>
                      </a:ext>
                    </a:extLst>
                  </p:cNvPr>
                  <p:cNvSpPr txBox="1">
                    <a:spLocks noRot="1" noChangeAspect="1" noMove="1" noResize="1" noEditPoints="1" noAdjustHandles="1" noChangeArrowheads="1" noChangeShapeType="1" noTextEdit="1"/>
                  </p:cNvSpPr>
                  <p:nvPr/>
                </p:nvSpPr>
                <p:spPr bwMode="auto">
                  <a:xfrm>
                    <a:off x="10851458" y="3835007"/>
                    <a:ext cx="547545" cy="330171"/>
                  </a:xfrm>
                  <a:prstGeom prst="rect">
                    <a:avLst/>
                  </a:prstGeom>
                  <a:blipFill>
                    <a:blip r:embed="rId27"/>
                    <a:stretch>
                      <a:fillRect/>
                    </a:stretch>
                  </a:blipFill>
                  <a:ln>
                    <a:noFill/>
                  </a:ln>
                  <a:effectLst/>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D69279E0-339D-63DF-D7CC-291F7F889028}"/>
                  </a:ext>
                </a:extLst>
              </p:cNvPr>
              <p:cNvCxnSpPr>
                <a:cxnSpLocks/>
                <a:stCxn id="16" idx="4"/>
              </p:cNvCxnSpPr>
              <p:nvPr/>
            </p:nvCxnSpPr>
            <p:spPr bwMode="auto">
              <a:xfrm>
                <a:off x="11425510" y="4282999"/>
                <a:ext cx="26701" cy="1229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99EB157C-69E5-5601-7581-8D14031450D7}"/>
                  </a:ext>
                </a:extLst>
              </p:cNvPr>
              <p:cNvCxnSpPr>
                <a:cxnSpLocks/>
              </p:cNvCxnSpPr>
              <p:nvPr/>
            </p:nvCxnSpPr>
            <p:spPr bwMode="auto">
              <a:xfrm>
                <a:off x="9749127" y="2924265"/>
                <a:ext cx="77116" cy="262260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 name="Straight Arrow Connector 22">
                <a:extLst>
                  <a:ext uri="{FF2B5EF4-FFF2-40B4-BE49-F238E27FC236}">
                    <a16:creationId xmlns:a16="http://schemas.microsoft.com/office/drawing/2014/main" id="{C21FDC87-4ADD-2877-7BC7-C7FA773A5148}"/>
                  </a:ext>
                </a:extLst>
              </p:cNvPr>
              <p:cNvCxnSpPr>
                <a:cxnSpLocks/>
              </p:cNvCxnSpPr>
              <p:nvPr/>
            </p:nvCxnSpPr>
            <p:spPr bwMode="auto">
              <a:xfrm flipV="1">
                <a:off x="9826243" y="5463881"/>
                <a:ext cx="1599266" cy="4933"/>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24" name="Straight Connector 23">
                <a:extLst>
                  <a:ext uri="{FF2B5EF4-FFF2-40B4-BE49-F238E27FC236}">
                    <a16:creationId xmlns:a16="http://schemas.microsoft.com/office/drawing/2014/main" id="{D0552851-4487-6BA0-1A12-26499BA389D8}"/>
                  </a:ext>
                </a:extLst>
              </p:cNvPr>
              <p:cNvCxnSpPr>
                <a:cxnSpLocks/>
              </p:cNvCxnSpPr>
              <p:nvPr/>
            </p:nvCxnSpPr>
            <p:spPr bwMode="auto">
              <a:xfrm>
                <a:off x="10285849" y="3626724"/>
                <a:ext cx="63492" cy="153964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5" name="Straight Arrow Connector 24">
                <a:extLst>
                  <a:ext uri="{FF2B5EF4-FFF2-40B4-BE49-F238E27FC236}">
                    <a16:creationId xmlns:a16="http://schemas.microsoft.com/office/drawing/2014/main" id="{531C487E-C6FA-E5CC-6F48-E6E7CBEF6DF4}"/>
                  </a:ext>
                </a:extLst>
              </p:cNvPr>
              <p:cNvCxnSpPr>
                <a:cxnSpLocks/>
              </p:cNvCxnSpPr>
              <p:nvPr/>
            </p:nvCxnSpPr>
            <p:spPr bwMode="auto">
              <a:xfrm flipV="1">
                <a:off x="10406420" y="5118224"/>
                <a:ext cx="1045791" cy="9037"/>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6" name="Straight Connector 25">
                <a:extLst>
                  <a:ext uri="{FF2B5EF4-FFF2-40B4-BE49-F238E27FC236}">
                    <a16:creationId xmlns:a16="http://schemas.microsoft.com/office/drawing/2014/main" id="{88385AEC-C5D9-4204-D160-A6640BF799F5}"/>
                  </a:ext>
                </a:extLst>
              </p:cNvPr>
              <p:cNvCxnSpPr>
                <a:cxnSpLocks/>
              </p:cNvCxnSpPr>
              <p:nvPr/>
            </p:nvCxnSpPr>
            <p:spPr bwMode="auto">
              <a:xfrm>
                <a:off x="10829794" y="4235569"/>
                <a:ext cx="4895" cy="55608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7" name="Straight Arrow Connector 26">
                <a:extLst>
                  <a:ext uri="{FF2B5EF4-FFF2-40B4-BE49-F238E27FC236}">
                    <a16:creationId xmlns:a16="http://schemas.microsoft.com/office/drawing/2014/main" id="{2D55314B-2C52-721B-92E4-9B2BF042FC62}"/>
                  </a:ext>
                </a:extLst>
              </p:cNvPr>
              <p:cNvCxnSpPr>
                <a:cxnSpLocks/>
              </p:cNvCxnSpPr>
              <p:nvPr/>
            </p:nvCxnSpPr>
            <p:spPr bwMode="auto">
              <a:xfrm>
                <a:off x="10349341" y="4735229"/>
                <a:ext cx="47105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8" name="Straight Arrow Connector 27">
                <a:extLst>
                  <a:ext uri="{FF2B5EF4-FFF2-40B4-BE49-F238E27FC236}">
                    <a16:creationId xmlns:a16="http://schemas.microsoft.com/office/drawing/2014/main" id="{15A6311B-FE32-5F9E-D91C-9D5B4DF0941A}"/>
                  </a:ext>
                </a:extLst>
              </p:cNvPr>
              <p:cNvCxnSpPr>
                <a:cxnSpLocks/>
              </p:cNvCxnSpPr>
              <p:nvPr/>
            </p:nvCxnSpPr>
            <p:spPr bwMode="auto">
              <a:xfrm>
                <a:off x="10851458" y="4735229"/>
                <a:ext cx="53479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9" name="Straight Connector 28">
                <a:extLst>
                  <a:ext uri="{FF2B5EF4-FFF2-40B4-BE49-F238E27FC236}">
                    <a16:creationId xmlns:a16="http://schemas.microsoft.com/office/drawing/2014/main" id="{BA6F7229-41D9-3FBA-DE51-99B12E7604EF}"/>
                  </a:ext>
                </a:extLst>
              </p:cNvPr>
              <p:cNvCxnSpPr>
                <a:cxnSpLocks/>
              </p:cNvCxnSpPr>
              <p:nvPr/>
            </p:nvCxnSpPr>
            <p:spPr bwMode="auto">
              <a:xfrm>
                <a:off x="9747733" y="2093418"/>
                <a:ext cx="0" cy="7922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F3083C95-902B-B1A3-E140-1DEB9E549D9D}"/>
                  </a:ext>
                </a:extLst>
              </p:cNvPr>
              <p:cNvCxnSpPr>
                <a:cxnSpLocks/>
              </p:cNvCxnSpPr>
              <p:nvPr/>
            </p:nvCxnSpPr>
            <p:spPr bwMode="auto">
              <a:xfrm>
                <a:off x="10784483" y="2093418"/>
                <a:ext cx="45311" cy="20912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1" name="Straight Arrow Connector 30">
                <a:extLst>
                  <a:ext uri="{FF2B5EF4-FFF2-40B4-BE49-F238E27FC236}">
                    <a16:creationId xmlns:a16="http://schemas.microsoft.com/office/drawing/2014/main" id="{87199B67-BBC9-C78A-4159-5FBE3777C2BE}"/>
                  </a:ext>
                </a:extLst>
              </p:cNvPr>
              <p:cNvCxnSpPr>
                <a:cxnSpLocks/>
              </p:cNvCxnSpPr>
              <p:nvPr/>
            </p:nvCxnSpPr>
            <p:spPr bwMode="auto">
              <a:xfrm>
                <a:off x="9747733" y="2169813"/>
                <a:ext cx="1036750"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32" name="Object 3">
                    <a:extLst>
                      <a:ext uri="{FF2B5EF4-FFF2-40B4-BE49-F238E27FC236}">
                        <a16:creationId xmlns:a16="http://schemas.microsoft.com/office/drawing/2014/main" id="{8547E17E-780A-DC46-552D-47EA75675DAE}"/>
                      </a:ext>
                    </a:extLst>
                  </p:cNvPr>
                  <p:cNvSpPr txBox="1"/>
                  <p:nvPr/>
                </p:nvSpPr>
                <p:spPr bwMode="auto">
                  <a:xfrm>
                    <a:off x="10469550" y="5189308"/>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7" name="Object 3">
                    <a:extLst>
                      <a:ext uri="{FF2B5EF4-FFF2-40B4-BE49-F238E27FC236}">
                        <a16:creationId xmlns:a16="http://schemas.microsoft.com/office/drawing/2014/main" id="{9B9F9379-8E4D-8580-5FF3-CA8C293C08F0}"/>
                      </a:ext>
                    </a:extLst>
                  </p:cNvPr>
                  <p:cNvSpPr txBox="1">
                    <a:spLocks noRot="1" noChangeAspect="1" noMove="1" noResize="1" noEditPoints="1" noAdjustHandles="1" noChangeArrowheads="1" noChangeShapeType="1" noTextEdit="1"/>
                  </p:cNvSpPr>
                  <p:nvPr/>
                </p:nvSpPr>
                <p:spPr bwMode="auto">
                  <a:xfrm>
                    <a:off x="10469550" y="5189308"/>
                    <a:ext cx="553579" cy="314851"/>
                  </a:xfrm>
                  <a:prstGeom prst="rect">
                    <a:avLst/>
                  </a:prstGeom>
                  <a:blipFill>
                    <a:blip r:embed="rId28"/>
                    <a:stretch>
                      <a:fillRect r="-989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Object 3">
                    <a:extLst>
                      <a:ext uri="{FF2B5EF4-FFF2-40B4-BE49-F238E27FC236}">
                        <a16:creationId xmlns:a16="http://schemas.microsoft.com/office/drawing/2014/main" id="{0928920C-A8BC-59B4-BEEE-EC600D6B0377}"/>
                      </a:ext>
                    </a:extLst>
                  </p:cNvPr>
                  <p:cNvSpPr txBox="1"/>
                  <p:nvPr/>
                </p:nvSpPr>
                <p:spPr bwMode="auto">
                  <a:xfrm>
                    <a:off x="10686619" y="482182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9" name="Object 3">
                    <a:extLst>
                      <a:ext uri="{FF2B5EF4-FFF2-40B4-BE49-F238E27FC236}">
                        <a16:creationId xmlns:a16="http://schemas.microsoft.com/office/drawing/2014/main" id="{9BD9CD4C-E8ED-0EF2-8673-264C32A9C81E}"/>
                      </a:ext>
                    </a:extLst>
                  </p:cNvPr>
                  <p:cNvSpPr txBox="1">
                    <a:spLocks noRot="1" noChangeAspect="1" noMove="1" noResize="1" noEditPoints="1" noAdjustHandles="1" noChangeArrowheads="1" noChangeShapeType="1" noTextEdit="1"/>
                  </p:cNvSpPr>
                  <p:nvPr/>
                </p:nvSpPr>
                <p:spPr bwMode="auto">
                  <a:xfrm>
                    <a:off x="10686619" y="4821826"/>
                    <a:ext cx="458692" cy="394626"/>
                  </a:xfrm>
                  <a:prstGeom prst="rect">
                    <a:avLst/>
                  </a:prstGeom>
                  <a:blipFill>
                    <a:blip r:embed="rId2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Object 3">
                    <a:extLst>
                      <a:ext uri="{FF2B5EF4-FFF2-40B4-BE49-F238E27FC236}">
                        <a16:creationId xmlns:a16="http://schemas.microsoft.com/office/drawing/2014/main" id="{DC054DE6-15D9-7944-5C34-D0ED470DBFF2}"/>
                      </a:ext>
                    </a:extLst>
                  </p:cNvPr>
                  <p:cNvSpPr txBox="1"/>
                  <p:nvPr/>
                </p:nvSpPr>
                <p:spPr bwMode="auto">
                  <a:xfrm>
                    <a:off x="10424198" y="4301299"/>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0" name="Object 3">
                    <a:extLst>
                      <a:ext uri="{FF2B5EF4-FFF2-40B4-BE49-F238E27FC236}">
                        <a16:creationId xmlns:a16="http://schemas.microsoft.com/office/drawing/2014/main" id="{4D55A34B-D119-BEB5-FBC1-8641A24F6B36}"/>
                      </a:ext>
                    </a:extLst>
                  </p:cNvPr>
                  <p:cNvSpPr txBox="1">
                    <a:spLocks noRot="1" noChangeAspect="1" noMove="1" noResize="1" noEditPoints="1" noAdjustHandles="1" noChangeArrowheads="1" noChangeShapeType="1" noTextEdit="1"/>
                  </p:cNvSpPr>
                  <p:nvPr/>
                </p:nvSpPr>
                <p:spPr bwMode="auto">
                  <a:xfrm>
                    <a:off x="10424198" y="4301299"/>
                    <a:ext cx="476633" cy="522820"/>
                  </a:xfrm>
                  <a:prstGeom prst="rect">
                    <a:avLst/>
                  </a:prstGeom>
                  <a:blipFill>
                    <a:blip r:embed="rId3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Object 3">
                    <a:extLst>
                      <a:ext uri="{FF2B5EF4-FFF2-40B4-BE49-F238E27FC236}">
                        <a16:creationId xmlns:a16="http://schemas.microsoft.com/office/drawing/2014/main" id="{C6193DE1-225D-1E00-3DED-72C233275C53}"/>
                      </a:ext>
                    </a:extLst>
                  </p:cNvPr>
                  <p:cNvSpPr txBox="1"/>
                  <p:nvPr/>
                </p:nvSpPr>
                <p:spPr bwMode="auto">
                  <a:xfrm>
                    <a:off x="10975578" y="4322247"/>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1" name="Object 3">
                    <a:extLst>
                      <a:ext uri="{FF2B5EF4-FFF2-40B4-BE49-F238E27FC236}">
                        <a16:creationId xmlns:a16="http://schemas.microsoft.com/office/drawing/2014/main" id="{915D31D7-92D3-7F3B-B71E-0133E8ABD9D6}"/>
                      </a:ext>
                    </a:extLst>
                  </p:cNvPr>
                  <p:cNvSpPr txBox="1">
                    <a:spLocks noRot="1" noChangeAspect="1" noMove="1" noResize="1" noEditPoints="1" noAdjustHandles="1" noChangeArrowheads="1" noChangeShapeType="1" noTextEdit="1"/>
                  </p:cNvSpPr>
                  <p:nvPr/>
                </p:nvSpPr>
                <p:spPr bwMode="auto">
                  <a:xfrm>
                    <a:off x="10975578" y="4322247"/>
                    <a:ext cx="476633" cy="522820"/>
                  </a:xfrm>
                  <a:prstGeom prst="rect">
                    <a:avLst/>
                  </a:prstGeom>
                  <a:blipFill>
                    <a:blip r:embed="rId3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Object 3">
                    <a:extLst>
                      <a:ext uri="{FF2B5EF4-FFF2-40B4-BE49-F238E27FC236}">
                        <a16:creationId xmlns:a16="http://schemas.microsoft.com/office/drawing/2014/main" id="{9E26CE05-89E7-C516-445F-4B94BD945846}"/>
                      </a:ext>
                    </a:extLst>
                  </p:cNvPr>
                  <p:cNvSpPr txBox="1"/>
                  <p:nvPr/>
                </p:nvSpPr>
                <p:spPr bwMode="auto">
                  <a:xfrm>
                    <a:off x="9800704" y="1796876"/>
                    <a:ext cx="1399127" cy="413947"/>
                  </a:xfrm>
                  <a:prstGeom prst="rect">
                    <a:avLst/>
                  </a:prstGeom>
                  <a:noFill/>
                  <a:ln>
                    <a:noFill/>
                  </a:ln>
                  <a:effectLst/>
                </p:spPr>
                <p:txBody>
                  <a:bodyPr>
                    <a:normAutofit/>
                  </a:bodyPr>
                  <a:lstStyle/>
                  <a:p>
                    <a14:m>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a14:m>
                    <a:r>
                      <a:rPr lang="en-US" sz="1200" dirty="0">
                        <a:latin typeface="Arial" panose="020B0604020202020204" pitchFamily="34" charset="0"/>
                        <a:cs typeface="Arial" panose="020B0604020202020204" pitchFamily="34" charset="0"/>
                      </a:rPr>
                      <a:t>- </a:t>
                    </a:r>
                    <a14:m>
                      <m:oMath xmlns:m="http://schemas.openxmlformats.org/officeDocument/2006/math">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𝒏</m:t>
                                </m:r>
                              </m:sub>
                            </m:sSub>
                          </m:num>
                          <m:den>
                            <m:r>
                              <a:rPr lang="en-US" sz="1200" b="1" i="1">
                                <a:solidFill>
                                  <a:schemeClr val="accent1">
                                    <a:lumMod val="50000"/>
                                  </a:schemeClr>
                                </a:solidFill>
                                <a:latin typeface="Cambria Math" panose="02040503050406030204" pitchFamily="18" charset="0"/>
                              </a:rPr>
                              <m:t>𝟐</m:t>
                            </m:r>
                          </m:den>
                        </m:f>
                      </m:oMath>
                    </a14:m>
                    <a:r>
                      <a:rPr lang="en-US" sz="1200" dirty="0">
                        <a:latin typeface="Arial" panose="020B0604020202020204" pitchFamily="34" charset="0"/>
                        <a:cs typeface="Arial" panose="020B0604020202020204" pitchFamily="34" charset="0"/>
                      </a:rPr>
                      <a:t> </a:t>
                    </a:r>
                  </a:p>
                </p:txBody>
              </p:sp>
            </mc:Choice>
            <mc:Fallback xmlns="">
              <p:sp>
                <p:nvSpPr>
                  <p:cNvPr id="231612" name="Object 3">
                    <a:extLst>
                      <a:ext uri="{FF2B5EF4-FFF2-40B4-BE49-F238E27FC236}">
                        <a16:creationId xmlns:a16="http://schemas.microsoft.com/office/drawing/2014/main" id="{B324BAC3-1788-BB24-D52B-5A4330239BA6}"/>
                      </a:ext>
                    </a:extLst>
                  </p:cNvPr>
                  <p:cNvSpPr txBox="1">
                    <a:spLocks noRot="1" noChangeAspect="1" noMove="1" noResize="1" noEditPoints="1" noAdjustHandles="1" noChangeArrowheads="1" noChangeShapeType="1" noTextEdit="1"/>
                  </p:cNvSpPr>
                  <p:nvPr/>
                </p:nvSpPr>
                <p:spPr bwMode="auto">
                  <a:xfrm>
                    <a:off x="9800704" y="1796876"/>
                    <a:ext cx="1399127" cy="413947"/>
                  </a:xfrm>
                  <a:prstGeom prst="rect">
                    <a:avLst/>
                  </a:prstGeom>
                  <a:blipFill>
                    <a:blip r:embed="rId32"/>
                    <a:stretch>
                      <a:fillRect/>
                    </a:stretch>
                  </a:blipFill>
                  <a:ln>
                    <a:noFill/>
                  </a:ln>
                  <a:effectLst/>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D2C42F8B-6243-85DB-DEFD-912299FE32BF}"/>
                  </a:ext>
                </a:extLst>
              </p:cNvPr>
              <p:cNvCxnSpPr>
                <a:cxnSpLocks/>
              </p:cNvCxnSpPr>
              <p:nvPr/>
            </p:nvCxnSpPr>
            <p:spPr bwMode="auto">
              <a:xfrm flipV="1">
                <a:off x="9602918" y="3479158"/>
                <a:ext cx="537157" cy="4494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8" name="Object 3">
                    <a:extLst>
                      <a:ext uri="{FF2B5EF4-FFF2-40B4-BE49-F238E27FC236}">
                        <a16:creationId xmlns:a16="http://schemas.microsoft.com/office/drawing/2014/main" id="{000DBFCC-33AE-965E-6DC6-5CE54BD3A747}"/>
                      </a:ext>
                    </a:extLst>
                  </p:cNvPr>
                  <p:cNvSpPr txBox="1"/>
                  <p:nvPr/>
                </p:nvSpPr>
                <p:spPr bwMode="auto">
                  <a:xfrm>
                    <a:off x="9114008" y="3945609"/>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3" name="Object 3">
                    <a:extLst>
                      <a:ext uri="{FF2B5EF4-FFF2-40B4-BE49-F238E27FC236}">
                        <a16:creationId xmlns:a16="http://schemas.microsoft.com/office/drawing/2014/main" id="{2AECD266-51FF-01B1-B6CF-2DAFC8347C29}"/>
                      </a:ext>
                    </a:extLst>
                  </p:cNvPr>
                  <p:cNvSpPr txBox="1">
                    <a:spLocks noRot="1" noChangeAspect="1" noMove="1" noResize="1" noEditPoints="1" noAdjustHandles="1" noChangeArrowheads="1" noChangeShapeType="1" noTextEdit="1"/>
                  </p:cNvSpPr>
                  <p:nvPr/>
                </p:nvSpPr>
                <p:spPr bwMode="auto">
                  <a:xfrm>
                    <a:off x="9114008" y="3945609"/>
                    <a:ext cx="851993" cy="771060"/>
                  </a:xfrm>
                  <a:prstGeom prst="rect">
                    <a:avLst/>
                  </a:prstGeom>
                  <a:blipFill>
                    <a:blip r:embed="rId33"/>
                    <a:stretch>
                      <a:fillRect t="-787"/>
                    </a:stretch>
                  </a:blipFill>
                  <a:ln>
                    <a:noFill/>
                  </a:ln>
                  <a:effectLst/>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B6A7489E-947A-72AD-60B3-26AEBBFBD666}"/>
                  </a:ext>
                </a:extLst>
              </p:cNvPr>
              <p:cNvCxnSpPr>
                <a:cxnSpLocks/>
                <a:endCxn id="4" idx="2"/>
              </p:cNvCxnSpPr>
              <p:nvPr/>
            </p:nvCxnSpPr>
            <p:spPr bwMode="auto">
              <a:xfrm>
                <a:off x="10014098" y="2654682"/>
                <a:ext cx="25301" cy="64093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F23AFA4F-C236-F67A-7057-9CEA6E8B574F}"/>
                  </a:ext>
                </a:extLst>
              </p:cNvPr>
              <p:cNvCxnSpPr>
                <a:cxnSpLocks/>
              </p:cNvCxnSpPr>
              <p:nvPr/>
            </p:nvCxnSpPr>
            <p:spPr bwMode="auto">
              <a:xfrm>
                <a:off x="10277346" y="2642668"/>
                <a:ext cx="40778" cy="973418"/>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41" name="Straight Arrow Connector 40">
                <a:extLst>
                  <a:ext uri="{FF2B5EF4-FFF2-40B4-BE49-F238E27FC236}">
                    <a16:creationId xmlns:a16="http://schemas.microsoft.com/office/drawing/2014/main" id="{7A5FD31D-0C95-E4EC-27E4-C413B4BFD0EB}"/>
                  </a:ext>
                </a:extLst>
              </p:cNvPr>
              <p:cNvCxnSpPr>
                <a:cxnSpLocks/>
              </p:cNvCxnSpPr>
              <p:nvPr/>
            </p:nvCxnSpPr>
            <p:spPr bwMode="auto">
              <a:xfrm>
                <a:off x="10020888" y="2723897"/>
                <a:ext cx="256458"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42" name="Object 3">
                    <a:extLst>
                      <a:ext uri="{FF2B5EF4-FFF2-40B4-BE49-F238E27FC236}">
                        <a16:creationId xmlns:a16="http://schemas.microsoft.com/office/drawing/2014/main" id="{5424B1B2-8226-CAD0-E8EE-E779F4600664}"/>
                      </a:ext>
                    </a:extLst>
                  </p:cNvPr>
                  <p:cNvSpPr txBox="1"/>
                  <p:nvPr/>
                </p:nvSpPr>
                <p:spPr bwMode="auto">
                  <a:xfrm>
                    <a:off x="9928104" y="2386840"/>
                    <a:ext cx="662277" cy="35553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d>
                                    <m:dPr>
                                      <m:ctrlPr>
                                        <a:rPr lang="en-US" sz="1200" b="1" i="1" smtClean="0">
                                          <a:solidFill>
                                            <a:srgbClr val="002060"/>
                                          </a:solidFill>
                                          <a:latin typeface="Cambria Math" panose="02040503050406030204" pitchFamily="18" charset="0"/>
                                        </a:rPr>
                                      </m:ctrlPr>
                                    </m:dPr>
                                    <m:e>
                                      <m:r>
                                        <a:rPr lang="en-US" sz="1200" b="1" i="1" smtClean="0">
                                          <a:solidFill>
                                            <a:srgbClr val="002060"/>
                                          </a:solidFill>
                                          <a:latin typeface="Cambria Math" panose="02040503050406030204" pitchFamily="18" charset="0"/>
                                        </a:rPr>
                                        <m:t>𝒏</m:t>
                                      </m:r>
                                      <m:r>
                                        <a:rPr lang="en-US" sz="1200" b="1" i="1" smtClean="0">
                                          <a:solidFill>
                                            <a:srgbClr val="002060"/>
                                          </a:solidFill>
                                          <a:latin typeface="Cambria Math" panose="02040503050406030204" pitchFamily="18" charset="0"/>
                                        </a:rPr>
                                        <m:t>−</m:t>
                                      </m:r>
                                      <m:r>
                                        <a:rPr lang="en-US" sz="1200" b="1" i="1" smtClean="0">
                                          <a:solidFill>
                                            <a:srgbClr val="002060"/>
                                          </a:solidFill>
                                          <a:latin typeface="Cambria Math" panose="02040503050406030204" pitchFamily="18" charset="0"/>
                                        </a:rPr>
                                        <m:t>𝟏</m:t>
                                      </m:r>
                                    </m:e>
                                  </m:d>
                                  <m:r>
                                    <a:rPr lang="en-US" sz="1200" b="1" i="1" smtClean="0">
                                      <a:solidFill>
                                        <a:srgbClr val="00206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43" name="Object 3">
                    <a:extLst>
                      <a:ext uri="{FF2B5EF4-FFF2-40B4-BE49-F238E27FC236}">
                        <a16:creationId xmlns:a16="http://schemas.microsoft.com/office/drawing/2014/main" id="{092D8C45-4C59-E63F-1D85-8104E813D5E9}"/>
                      </a:ext>
                    </a:extLst>
                  </p:cNvPr>
                  <p:cNvSpPr txBox="1">
                    <a:spLocks noRot="1" noChangeAspect="1" noMove="1" noResize="1" noEditPoints="1" noAdjustHandles="1" noChangeArrowheads="1" noChangeShapeType="1" noTextEdit="1"/>
                  </p:cNvSpPr>
                  <p:nvPr/>
                </p:nvSpPr>
                <p:spPr bwMode="auto">
                  <a:xfrm>
                    <a:off x="9928104" y="2386840"/>
                    <a:ext cx="662277" cy="355536"/>
                  </a:xfrm>
                  <a:prstGeom prst="rect">
                    <a:avLst/>
                  </a:prstGeom>
                  <a:blipFill>
                    <a:blip r:embed="rId34"/>
                    <a:stretch>
                      <a:fillRect/>
                    </a:stretch>
                  </a:blipFill>
                  <a:ln>
                    <a:noFill/>
                  </a:ln>
                  <a:effectLst/>
                </p:spPr>
                <p:txBody>
                  <a:bodyPr/>
                  <a:lstStyle/>
                  <a:p>
                    <a:r>
                      <a:rPr lang="en-US">
                        <a:noFill/>
                      </a:rPr>
                      <a:t> </a:t>
                    </a:r>
                  </a:p>
                </p:txBody>
              </p:sp>
            </mc:Fallback>
          </mc:AlternateContent>
        </p:grpSp>
      </p:grpSp>
    </p:spTree>
    <p:extLst>
      <p:ext uri="{BB962C8B-B14F-4D97-AF65-F5344CB8AC3E}">
        <p14:creationId xmlns:p14="http://schemas.microsoft.com/office/powerpoint/2010/main" val="27450832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618884C4-FE18-921D-722A-D49FB90889F4}"/>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Linear &amp; Parabolic Spline Analysis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66243" name="Rectangle 3">
                <a:extLst>
                  <a:ext uri="{FF2B5EF4-FFF2-40B4-BE49-F238E27FC236}">
                    <a16:creationId xmlns:a16="http://schemas.microsoft.com/office/drawing/2014/main" id="{02EFA0D2-E4D8-D7D9-C839-CA3F8AAE08BF}"/>
                  </a:ext>
                </a:extLst>
              </p:cNvPr>
              <p:cNvSpPr>
                <a:spLocks noGrp="1" noChangeArrowheads="1"/>
              </p:cNvSpPr>
              <p:nvPr>
                <p:ph type="body" idx="4294967295"/>
              </p:nvPr>
            </p:nvSpPr>
            <p:spPr>
              <a:xfrm>
                <a:off x="838200" y="1371600"/>
                <a:ext cx="9247188" cy="4724400"/>
              </a:xfrm>
            </p:spPr>
            <p:txBody>
              <a:bodyPr/>
              <a:lstStyle/>
              <a:p>
                <a:pPr marL="0" indent="0">
                  <a:buNone/>
                </a:pPr>
                <a:r>
                  <a:rPr lang="en-US" altLang="en-US" dirty="0"/>
                  <a:t>                                                                     </a:t>
                </a:r>
                <a14:m>
                  <m:oMath xmlns:m="http://schemas.openxmlformats.org/officeDocument/2006/math">
                    <m:d>
                      <m:dPr>
                        <m:begChr m:val="{"/>
                        <m:endChr m:val=""/>
                        <m:ctrlPr>
                          <a:rPr lang="en-US" altLang="en-US" i="1">
                            <a:latin typeface="Cambria Math" panose="02040503050406030204" pitchFamily="18" charset="0"/>
                          </a:rPr>
                        </m:ctrlPr>
                      </m:dPr>
                      <m:e>
                        <m:m>
                          <m:mPr>
                            <m:mcs>
                              <m:mc>
                                <m:mcPr>
                                  <m:count m:val="1"/>
                                  <m:mcJc m:val="center"/>
                                </m:mcPr>
                              </m:mc>
                            </m:mcs>
                            <m:ctrlPr>
                              <a:rPr lang="en-US" altLang="en-US" i="1">
                                <a:latin typeface="Cambria Math" panose="02040503050406030204" pitchFamily="18" charset="0"/>
                              </a:rPr>
                            </m:ctrlPr>
                          </m:mPr>
                          <m:mr>
                            <m:e>
                              <m:r>
                                <a:rPr lang="en-US" altLang="en-US" i="1">
                                  <a:latin typeface="Cambria Math" panose="02040503050406030204" pitchFamily="18" charset="0"/>
                                </a:rPr>
                                <m:t>𝜃</m:t>
                              </m:r>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0</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r>
                                <a:rPr lang="en-US" altLang="en-US" i="1">
                                  <a:latin typeface="Cambria Math" panose="02040503050406030204" pitchFamily="18" charset="0"/>
                                </a:rPr>
                                <m:t>𝑡</m:t>
                              </m:r>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sSup>
                                <m:sSupPr>
                                  <m:ctrlPr>
                                    <a:rPr lang="en-US" altLang="en-US" i="1">
                                      <a:latin typeface="Cambria Math" panose="02040503050406030204" pitchFamily="18" charset="0"/>
                                    </a:rPr>
                                  </m:ctrlPr>
                                </m:sSupPr>
                                <m:e>
                                  <m:r>
                                    <a:rPr lang="en-US" altLang="en-US" i="1">
                                      <a:latin typeface="Cambria Math" panose="02040503050406030204" pitchFamily="18" charset="0"/>
                                    </a:rPr>
                                    <m:t>𝑡</m:t>
                                  </m:r>
                                </m:e>
                                <m:sup>
                                  <m:r>
                                    <a:rPr lang="en-US" altLang="en-US" i="1">
                                      <a:latin typeface="Cambria Math" panose="02040503050406030204" pitchFamily="18" charset="0"/>
                                    </a:rPr>
                                    <m:t>2</m:t>
                                  </m:r>
                                </m:sup>
                              </m:sSup>
                            </m:e>
                          </m:mr>
                          <m:m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r>
                                <a:rPr lang="en-US" altLang="en-US" i="1">
                                  <a:latin typeface="Cambria Math" panose="02040503050406030204" pitchFamily="18" charset="0"/>
                                </a:rPr>
                                <m:t>+2</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r>
                                <a:rPr lang="en-US" altLang="en-US" i="1">
                                  <a:latin typeface="Cambria Math" panose="02040503050406030204" pitchFamily="18" charset="0"/>
                                </a:rPr>
                                <m:t>𝑡</m:t>
                              </m:r>
                            </m:e>
                          </m:mr>
                          <m:m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r>
                                <a:rPr lang="en-US" altLang="en-US" i="1">
                                  <a:latin typeface="Cambria Math" panose="02040503050406030204" pitchFamily="18" charset="0"/>
                                </a:rPr>
                                <m:t>=2</m:t>
                              </m:r>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e>
                          </m:mr>
                        </m:m>
                      </m:e>
                    </m:d>
                  </m:oMath>
                </a14:m>
                <a:endParaRPr lang="en-US" altLang="en-US" dirty="0"/>
              </a:p>
              <a:p>
                <a:pPr marL="0" indent="0">
                  <a:buNone/>
                </a:pPr>
                <a:endParaRPr lang="en-US" altLang="en-US" b="0" dirty="0"/>
              </a:p>
              <a:p>
                <a:pPr marL="0" indent="0">
                  <a:buNone/>
                </a:pPr>
                <a:r>
                  <a:rPr lang="en-US" altLang="en-US" b="0" dirty="0"/>
                  <a:t>Plugging the conditions into the various equations and solve for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0</m:t>
                        </m:r>
                      </m:sub>
                    </m:sSub>
                  </m:oMath>
                </a14:m>
                <a:r>
                  <a:rPr lang="en-US" altLang="en-US" b="0" i="1" dirty="0">
                    <a:latin typeface="Cambria Math" panose="02040503050406030204" pitchFamily="18" charset="0"/>
                  </a:rPr>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1</m:t>
                        </m:r>
                      </m:sub>
                    </m:sSub>
                  </m:oMath>
                </a14:m>
                <a:r>
                  <a:rPr lang="en-US" altLang="en-US" b="0" i="1" dirty="0">
                    <a:latin typeface="Cambria Math" panose="02040503050406030204" pitchFamily="18" charset="0"/>
                  </a:rPr>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𝑎</m:t>
                        </m:r>
                      </m:e>
                      <m:sub>
                        <m:r>
                          <a:rPr lang="en-US" altLang="en-US" i="1">
                            <a:latin typeface="Cambria Math" panose="02040503050406030204" pitchFamily="18" charset="0"/>
                          </a:rPr>
                          <m:t>2</m:t>
                        </m:r>
                      </m:sub>
                    </m:sSub>
                  </m:oMath>
                </a14:m>
                <a:endParaRPr lang="en-US" altLang="en-US" b="0" dirty="0"/>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𝜃</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=0</m:t>
                        </m:r>
                      </m:e>
                    </m:d>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0+</m:t>
                    </m:r>
                    <m:r>
                      <a:rPr lang="en-US" altLang="en-US" b="0" i="1" smtClean="0">
                        <a:latin typeface="Cambria Math" panose="02040503050406030204" pitchFamily="18" charset="0"/>
                      </a:rPr>
                      <m:t>𝑎</m:t>
                    </m:r>
                    <m:r>
                      <a:rPr lang="en-US" altLang="en-US" b="0" i="1" smtClean="0">
                        <a:latin typeface="Cambria Math" panose="02040503050406030204" pitchFamily="18" charset="0"/>
                      </a:rPr>
                      <m:t>0 →</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𝑖𝑛𝑏</m:t>
                        </m:r>
                      </m:sub>
                    </m:sSub>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=0</m:t>
                        </m:r>
                      </m:e>
                    </m:d>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+2</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0 →</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e>
                    </m:d>
                    <m:r>
                      <a:rPr lang="en-US" altLang="en-US" b="0" i="1" smtClean="0">
                        <a:latin typeface="Cambria Math" panose="02040503050406030204" pitchFamily="18" charset="0"/>
                      </a:rPr>
                      <m:t>=0=</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+2</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𝑎</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num>
                      <m:den>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den>
                    </m:f>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b="0" dirty="0"/>
                  <a:t>Resulting in the joint angle</a:t>
                </a: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
                        <a:rPr lang="en-US" altLang="en-US" b="0" i="1" smtClean="0">
                          <a:latin typeface="Cambria Math" panose="02040503050406030204" pitchFamily="18" charset="0"/>
                        </a:rPr>
                        <m:t>𝜃</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i="1">
                          <a:latin typeface="Cambria Math" panose="02040503050406030204" pitchFamily="18" charset="0"/>
                        </a:rPr>
                        <m:t>𝑡</m:t>
                      </m:r>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d>
                                <m:dPr>
                                  <m:ctrlPr>
                                    <a:rPr lang="en-US" altLang="en-US" i="1">
                                      <a:latin typeface="Cambria Math" panose="02040503050406030204" pitchFamily="18" charset="0"/>
                                    </a:rPr>
                                  </m:ctrlPr>
                                </m:dPr>
                                <m:e>
                                  <m:r>
                                    <a:rPr lang="en-US" altLang="en-US" i="1">
                                      <a:latin typeface="Cambria Math" panose="02040503050406030204" pitchFamily="18" charset="0"/>
                                    </a:rPr>
                                    <m:t>𝑛</m:t>
                                  </m:r>
                                  <m:r>
                                    <a:rPr lang="en-US" altLang="en-US" i="1">
                                      <a:latin typeface="Cambria Math" panose="02040503050406030204" pitchFamily="18" charset="0"/>
                                    </a:rPr>
                                    <m:t>−1</m:t>
                                  </m:r>
                                </m:e>
                              </m:d>
                              <m:r>
                                <a:rPr lang="en-US" altLang="en-US" i="1">
                                  <a:latin typeface="Cambria Math" panose="02040503050406030204" pitchFamily="18" charset="0"/>
                                </a:rPr>
                                <m:t>𝑛</m:t>
                              </m:r>
                            </m:sub>
                          </m:sSub>
                        </m:num>
                        <m:den>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𝑖𝑛𝑏</m:t>
                              </m:r>
                            </m:sub>
                          </m:sSub>
                        </m:den>
                      </m:f>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𝑡</m:t>
                          </m:r>
                        </m:e>
                        <m:sup>
                          <m:r>
                            <a:rPr lang="en-US" altLang="en-US" b="0" i="1" smtClean="0">
                              <a:latin typeface="Cambria Math" panose="02040503050406030204" pitchFamily="18" charset="0"/>
                            </a:rPr>
                            <m:t>2</m:t>
                          </m:r>
                        </m:sup>
                      </m:sSup>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66243" name="Rectangle 3">
                <a:extLst>
                  <a:ext uri="{FF2B5EF4-FFF2-40B4-BE49-F238E27FC236}">
                    <a16:creationId xmlns:a16="http://schemas.microsoft.com/office/drawing/2014/main" id="{02EFA0D2-E4D8-D7D9-C839-CA3F8AAE08BF}"/>
                  </a:ext>
                </a:extLst>
              </p:cNvPr>
              <p:cNvSpPr>
                <a:spLocks noGrp="1" noRot="1" noChangeAspect="1" noMove="1" noResize="1" noEditPoints="1" noAdjustHandles="1" noChangeArrowheads="1" noChangeShapeType="1" noTextEdit="1"/>
              </p:cNvSpPr>
              <p:nvPr>
                <p:ph type="body" idx="4294967295"/>
              </p:nvPr>
            </p:nvSpPr>
            <p:spPr>
              <a:xfrm>
                <a:off x="838200" y="1371600"/>
                <a:ext cx="9247188" cy="4724400"/>
              </a:xfrm>
              <a:blipFill>
                <a:blip r:embed="rId3"/>
                <a:stretch>
                  <a:fillRect l="-396"/>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13DFB4FB-556C-EFDB-EAB8-AF192CB7DE4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21562239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9E5C9532-000D-46B3-5FF0-3EEF9F72A936}"/>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86723" name="Rectangle 3">
                <a:extLst>
                  <a:ext uri="{FF2B5EF4-FFF2-40B4-BE49-F238E27FC236}">
                    <a16:creationId xmlns:a16="http://schemas.microsoft.com/office/drawing/2014/main" id="{5F6110D8-1BF3-B97F-E9D6-F09733DD0A5A}"/>
                  </a:ext>
                </a:extLst>
              </p:cNvPr>
              <p:cNvSpPr>
                <a:spLocks noGrp="1" noChangeArrowheads="1"/>
              </p:cNvSpPr>
              <p:nvPr>
                <p:ph type="body" idx="4294967295"/>
              </p:nvPr>
            </p:nvSpPr>
            <p:spPr>
              <a:xfrm>
                <a:off x="1238250" y="1333500"/>
                <a:ext cx="7875588" cy="4724400"/>
              </a:xfrm>
            </p:spPr>
            <p:txBody>
              <a:bodyPr/>
              <a:lstStyle/>
              <a:p>
                <a:pPr marL="0" indent="0">
                  <a:buFontTx/>
                  <a:buNone/>
                </a:pPr>
                <a:r>
                  <a:rPr lang="en-US" altLang="en-US" dirty="0">
                    <a:latin typeface="Arial" panose="020B0604020202020204" pitchFamily="34" charset="0"/>
                  </a:rPr>
                  <a:t>Linear / Parabolic Splines  – Summary Reminder </a:t>
                </a:r>
              </a:p>
              <a:p>
                <a:pPr marL="0" indent="0">
                  <a:buFontTx/>
                  <a:buNone/>
                </a:pPr>
                <a:r>
                  <a:rPr lang="en-US" altLang="en-US" sz="1400" b="0" u="sng" dirty="0"/>
                  <a:t>First Segment</a:t>
                </a:r>
              </a:p>
              <a:p>
                <a:pPr marL="0" indent="0">
                  <a:buFontTx/>
                  <a:buNone/>
                </a:pPr>
                <a:r>
                  <a:rPr lang="en-US" altLang="en-US" sz="1400" b="0" dirty="0">
                    <a:solidFill>
                      <a:srgbClr val="C00000"/>
                    </a:solidFill>
                  </a:rPr>
                  <a:t>	</a:t>
                </a:r>
                <a14:m>
                  <m:oMath xmlns:m="http://schemas.openxmlformats.org/officeDocument/2006/math">
                    <m:r>
                      <a:rPr lang="en-US" altLang="en-US" sz="1400" b="0" i="1" smtClean="0">
                        <a:solidFill>
                          <a:srgbClr val="C00000"/>
                        </a:solidFill>
                        <a:latin typeface="Cambria Math" panose="02040503050406030204" pitchFamily="18" charset="0"/>
                      </a:rPr>
                      <m:t>𝜃</m:t>
                    </m:r>
                    <m:r>
                      <a:rPr lang="en-US" altLang="en-US" sz="1400" b="0" i="1" smtClean="0">
                        <a:solidFill>
                          <a:srgbClr val="C00000"/>
                        </a:solidFill>
                        <a:latin typeface="Cambria Math" panose="02040503050406030204" pitchFamily="18" charset="0"/>
                      </a:rPr>
                      <m:t>=</m:t>
                    </m:r>
                    <m:sSub>
                      <m:sSubPr>
                        <m:ctrlPr>
                          <a:rPr lang="en-US" altLang="en-US" sz="1400" b="0" i="1" smtClean="0">
                            <a:solidFill>
                              <a:srgbClr val="C00000"/>
                            </a:solidFill>
                            <a:latin typeface="Cambria Math" panose="02040503050406030204" pitchFamily="18" charset="0"/>
                          </a:rPr>
                        </m:ctrlPr>
                      </m:sSubPr>
                      <m:e>
                        <m:r>
                          <a:rPr lang="en-US" altLang="en-US" sz="1400" b="0" i="1" smtClean="0">
                            <a:solidFill>
                              <a:srgbClr val="C00000"/>
                            </a:solidFill>
                            <a:latin typeface="Cambria Math" panose="02040503050406030204" pitchFamily="18" charset="0"/>
                          </a:rPr>
                          <m:t>𝜃</m:t>
                        </m:r>
                      </m:e>
                      <m:sub>
                        <m:r>
                          <a:rPr lang="en-US" altLang="en-US" sz="1400" b="0" i="1" smtClean="0">
                            <a:solidFill>
                              <a:srgbClr val="C00000"/>
                            </a:solidFill>
                            <a:latin typeface="Cambria Math" panose="02040503050406030204" pitchFamily="18" charset="0"/>
                          </a:rPr>
                          <m:t>1</m:t>
                        </m:r>
                      </m:sub>
                    </m:sSub>
                    <m:r>
                      <a:rPr lang="en-US" altLang="en-US" sz="1400" b="0" i="1" smtClean="0">
                        <a:solidFill>
                          <a:srgbClr val="C00000"/>
                        </a:solidFill>
                        <a:latin typeface="Cambria Math" panose="02040503050406030204" pitchFamily="18" charset="0"/>
                      </a:rPr>
                      <m:t>+</m:t>
                    </m:r>
                    <m:sSub>
                      <m:sSubPr>
                        <m:ctrlPr>
                          <a:rPr lang="en-US" altLang="en-US" sz="1400" b="0" i="1" smtClean="0">
                            <a:solidFill>
                              <a:srgbClr val="C00000"/>
                            </a:solidFill>
                            <a:latin typeface="Cambria Math" panose="02040503050406030204" pitchFamily="18" charset="0"/>
                          </a:rPr>
                        </m:ctrlPr>
                      </m:sSubPr>
                      <m:e>
                        <m:acc>
                          <m:accPr>
                            <m:chr m:val="̇"/>
                            <m:ctrlPr>
                              <a:rPr lang="en-US" altLang="en-US" sz="1400" b="0" i="1" smtClean="0">
                                <a:solidFill>
                                  <a:srgbClr val="C00000"/>
                                </a:solidFill>
                                <a:latin typeface="Cambria Math" panose="02040503050406030204" pitchFamily="18" charset="0"/>
                              </a:rPr>
                            </m:ctrlPr>
                          </m:accPr>
                          <m:e>
                            <m:r>
                              <a:rPr lang="en-US" altLang="en-US" sz="1400" b="0" i="1" smtClean="0">
                                <a:solidFill>
                                  <a:srgbClr val="C00000"/>
                                </a:solidFill>
                                <a:latin typeface="Cambria Math" panose="02040503050406030204" pitchFamily="18" charset="0"/>
                              </a:rPr>
                              <m:t>𝜃</m:t>
                            </m:r>
                          </m:e>
                        </m:acc>
                      </m:e>
                      <m:sub>
                        <m:r>
                          <a:rPr lang="en-US" altLang="en-US" sz="1400" b="0" i="1" smtClean="0">
                            <a:solidFill>
                              <a:srgbClr val="C00000"/>
                            </a:solidFill>
                            <a:latin typeface="Cambria Math" panose="02040503050406030204" pitchFamily="18" charset="0"/>
                          </a:rPr>
                          <m:t>12</m:t>
                        </m:r>
                      </m:sub>
                    </m:sSub>
                    <m:r>
                      <a:rPr lang="en-US" altLang="en-US" sz="1400" b="0" i="1" smtClean="0">
                        <a:solidFill>
                          <a:srgbClr val="C00000"/>
                        </a:solidFill>
                        <a:latin typeface="Cambria Math" panose="02040503050406030204" pitchFamily="18" charset="0"/>
                      </a:rPr>
                      <m:t>𝑡</m:t>
                    </m:r>
                  </m:oMath>
                </a14:m>
                <a:endParaRPr lang="en-US" altLang="en-US" sz="1400" b="0" i="1" dirty="0">
                  <a:solidFill>
                    <a:srgbClr val="C00000"/>
                  </a:solidFill>
                  <a:latin typeface="Cambria Math" panose="02040503050406030204" pitchFamily="18" charset="0"/>
                </a:endParaRPr>
              </a:p>
              <a:p>
                <a:pPr marL="0" indent="0">
                  <a:buFontTx/>
                  <a:buNone/>
                </a:pPr>
                <a:r>
                  <a:rPr lang="en-US" altLang="en-US" sz="1400" b="0" dirty="0"/>
                  <a:t>	</a:t>
                </a:r>
                <a14:m>
                  <m:oMath xmlns:m="http://schemas.openxmlformats.org/officeDocument/2006/math">
                    <m:r>
                      <a:rPr lang="en-US" altLang="en-US" sz="1400" b="0" i="1" smtClean="0">
                        <a:solidFill>
                          <a:schemeClr val="accent1">
                            <a:lumMod val="50000"/>
                          </a:schemeClr>
                        </a:solidFill>
                        <a:latin typeface="Cambria Math" panose="02040503050406030204" pitchFamily="18" charset="0"/>
                      </a:rPr>
                      <m:t>𝜃</m:t>
                    </m:r>
                    <m:r>
                      <a:rPr lang="en-US" altLang="en-US" sz="1400" b="0" i="1" smtClean="0">
                        <a:solidFill>
                          <a:schemeClr val="accent1">
                            <a:lumMod val="50000"/>
                          </a:schemeClr>
                        </a:solidFill>
                        <a:latin typeface="Cambria Math" panose="02040503050406030204" pitchFamily="18" charset="0"/>
                      </a:rPr>
                      <m:t>=</m:t>
                    </m:r>
                    <m:sSub>
                      <m:sSubPr>
                        <m:ctrlPr>
                          <a:rPr lang="en-US" altLang="en-US" sz="1400" b="0" i="1" smtClean="0">
                            <a:solidFill>
                              <a:schemeClr val="accent1">
                                <a:lumMod val="50000"/>
                              </a:schemeClr>
                            </a:solidFill>
                            <a:latin typeface="Cambria Math" panose="02040503050406030204" pitchFamily="18" charset="0"/>
                          </a:rPr>
                        </m:ctrlPr>
                      </m:sSubPr>
                      <m:e>
                        <m:r>
                          <a:rPr lang="en-US" altLang="en-US" sz="1400" b="0" i="1" smtClean="0">
                            <a:solidFill>
                              <a:schemeClr val="accent1">
                                <a:lumMod val="50000"/>
                              </a:schemeClr>
                            </a:solidFill>
                            <a:latin typeface="Cambria Math" panose="02040503050406030204" pitchFamily="18" charset="0"/>
                          </a:rPr>
                          <m:t>𝜃</m:t>
                        </m:r>
                      </m:e>
                      <m:sub>
                        <m:r>
                          <a:rPr lang="en-US" altLang="en-US" sz="1400" b="0" i="1" smtClean="0">
                            <a:solidFill>
                              <a:schemeClr val="accent1">
                                <a:lumMod val="50000"/>
                              </a:schemeClr>
                            </a:solidFill>
                            <a:latin typeface="Cambria Math" panose="02040503050406030204" pitchFamily="18" charset="0"/>
                          </a:rPr>
                          <m:t>0</m:t>
                        </m:r>
                      </m:sub>
                    </m:sSub>
                    <m:r>
                      <a:rPr lang="en-US" altLang="en-US" sz="1400" b="0" i="1" smtClean="0">
                        <a:solidFill>
                          <a:schemeClr val="accent1">
                            <a:lumMod val="50000"/>
                          </a:schemeClr>
                        </a:solidFill>
                        <a:latin typeface="Cambria Math" panose="02040503050406030204" pitchFamily="18" charset="0"/>
                      </a:rPr>
                      <m:t>+</m:t>
                    </m:r>
                    <m:f>
                      <m:fPr>
                        <m:ctrlPr>
                          <a:rPr lang="en-US" altLang="en-US" sz="1400" b="0" i="1" smtClean="0">
                            <a:solidFill>
                              <a:schemeClr val="accent1">
                                <a:lumMod val="50000"/>
                              </a:schemeClr>
                            </a:solidFill>
                            <a:latin typeface="Cambria Math" panose="02040503050406030204" pitchFamily="18" charset="0"/>
                          </a:rPr>
                        </m:ctrlPr>
                      </m:fPr>
                      <m:num>
                        <m:r>
                          <a:rPr lang="en-US" altLang="en-US" sz="1400" b="0" i="1" smtClean="0">
                            <a:solidFill>
                              <a:schemeClr val="accent1">
                                <a:lumMod val="50000"/>
                              </a:schemeClr>
                            </a:solidFill>
                            <a:latin typeface="Cambria Math" panose="02040503050406030204" pitchFamily="18" charset="0"/>
                          </a:rPr>
                          <m:t>1</m:t>
                        </m:r>
                      </m:num>
                      <m:den>
                        <m:r>
                          <a:rPr lang="en-US" altLang="en-US" sz="1400" b="0" i="1" smtClean="0">
                            <a:solidFill>
                              <a:schemeClr val="accent1">
                                <a:lumMod val="50000"/>
                              </a:schemeClr>
                            </a:solidFill>
                            <a:latin typeface="Cambria Math" panose="02040503050406030204" pitchFamily="18" charset="0"/>
                          </a:rPr>
                          <m:t>2</m:t>
                        </m:r>
                      </m:den>
                    </m:f>
                    <m:f>
                      <m:fPr>
                        <m:ctrlPr>
                          <a:rPr lang="en-US" altLang="en-US" sz="1400" b="0" i="1" smtClean="0">
                            <a:solidFill>
                              <a:schemeClr val="accent1">
                                <a:lumMod val="50000"/>
                              </a:schemeClr>
                            </a:solidFill>
                            <a:latin typeface="Cambria Math" panose="02040503050406030204" pitchFamily="18" charset="0"/>
                          </a:rPr>
                        </m:ctrlPr>
                      </m:fPr>
                      <m:num>
                        <m:sSub>
                          <m:sSubPr>
                            <m:ctrlPr>
                              <a:rPr lang="en-US" altLang="en-US" sz="1400" b="0" i="1" smtClean="0">
                                <a:solidFill>
                                  <a:schemeClr val="accent1">
                                    <a:lumMod val="50000"/>
                                  </a:schemeClr>
                                </a:solidFill>
                                <a:latin typeface="Cambria Math" panose="02040503050406030204" pitchFamily="18" charset="0"/>
                              </a:rPr>
                            </m:ctrlPr>
                          </m:sSubPr>
                          <m:e>
                            <m:acc>
                              <m:accPr>
                                <m:chr m:val="̇"/>
                                <m:ctrlPr>
                                  <a:rPr lang="en-US" altLang="en-US" sz="1400" b="0" i="1" smtClean="0">
                                    <a:solidFill>
                                      <a:schemeClr val="accent1">
                                        <a:lumMod val="50000"/>
                                      </a:schemeClr>
                                    </a:solidFill>
                                    <a:latin typeface="Cambria Math" panose="02040503050406030204" pitchFamily="18" charset="0"/>
                                  </a:rPr>
                                </m:ctrlPr>
                              </m:accPr>
                              <m:e>
                                <m:r>
                                  <a:rPr lang="en-US" altLang="en-US" sz="1400" b="0" i="1" smtClean="0">
                                    <a:solidFill>
                                      <a:schemeClr val="accent1">
                                        <a:lumMod val="50000"/>
                                      </a:schemeClr>
                                    </a:solidFill>
                                    <a:latin typeface="Cambria Math" panose="02040503050406030204" pitchFamily="18" charset="0"/>
                                  </a:rPr>
                                  <m:t>𝜃</m:t>
                                </m:r>
                              </m:e>
                            </m:acc>
                          </m:e>
                          <m:sub>
                            <m:r>
                              <a:rPr lang="en-US" altLang="en-US" sz="1400" b="0" i="1" smtClean="0">
                                <a:solidFill>
                                  <a:schemeClr val="accent1">
                                    <a:lumMod val="50000"/>
                                  </a:schemeClr>
                                </a:solidFill>
                                <a:latin typeface="Cambria Math" panose="02040503050406030204" pitchFamily="18" charset="0"/>
                              </a:rPr>
                              <m:t>12</m:t>
                            </m:r>
                          </m:sub>
                        </m:sSub>
                      </m:num>
                      <m:den>
                        <m:sSub>
                          <m:sSubPr>
                            <m:ctrlPr>
                              <a:rPr lang="en-US" altLang="en-US" sz="1400" b="0" i="1" smtClean="0">
                                <a:solidFill>
                                  <a:schemeClr val="accent1">
                                    <a:lumMod val="50000"/>
                                  </a:schemeClr>
                                </a:solidFill>
                                <a:latin typeface="Cambria Math" panose="02040503050406030204" pitchFamily="18" charset="0"/>
                              </a:rPr>
                            </m:ctrlPr>
                          </m:sSubPr>
                          <m:e>
                            <m:r>
                              <a:rPr lang="en-US" altLang="en-US" sz="1400" b="0" i="1" smtClean="0">
                                <a:solidFill>
                                  <a:schemeClr val="accent1">
                                    <a:lumMod val="50000"/>
                                  </a:schemeClr>
                                </a:solidFill>
                                <a:latin typeface="Cambria Math" panose="02040503050406030204" pitchFamily="18" charset="0"/>
                              </a:rPr>
                              <m:t>𝑡</m:t>
                            </m:r>
                          </m:e>
                          <m:sub>
                            <m:r>
                              <a:rPr lang="en-US" altLang="en-US" sz="1400" b="0" i="1" smtClean="0">
                                <a:solidFill>
                                  <a:schemeClr val="accent1">
                                    <a:lumMod val="50000"/>
                                  </a:schemeClr>
                                </a:solidFill>
                                <a:latin typeface="Cambria Math" panose="02040503050406030204" pitchFamily="18" charset="0"/>
                              </a:rPr>
                              <m:t>1</m:t>
                            </m:r>
                          </m:sub>
                        </m:sSub>
                      </m:den>
                    </m:f>
                    <m:sSup>
                      <m:sSupPr>
                        <m:ctrlPr>
                          <a:rPr lang="en-US" altLang="en-US" sz="1400" b="0" i="1" smtClean="0">
                            <a:solidFill>
                              <a:schemeClr val="accent1">
                                <a:lumMod val="50000"/>
                              </a:schemeClr>
                            </a:solidFill>
                            <a:latin typeface="Cambria Math" panose="02040503050406030204" pitchFamily="18" charset="0"/>
                          </a:rPr>
                        </m:ctrlPr>
                      </m:sSupPr>
                      <m:e>
                        <m:r>
                          <a:rPr lang="en-US" altLang="en-US" sz="1400" b="0" i="1" smtClean="0">
                            <a:solidFill>
                              <a:schemeClr val="accent1">
                                <a:lumMod val="50000"/>
                              </a:schemeClr>
                            </a:solidFill>
                            <a:latin typeface="Cambria Math" panose="02040503050406030204" pitchFamily="18" charset="0"/>
                          </a:rPr>
                          <m:t>𝑡</m:t>
                        </m:r>
                      </m:e>
                      <m:sup>
                        <m:r>
                          <a:rPr lang="en-US" altLang="en-US" sz="1400" b="0" i="1" smtClean="0">
                            <a:solidFill>
                              <a:schemeClr val="accent1">
                                <a:lumMod val="50000"/>
                              </a:schemeClr>
                            </a:solidFill>
                            <a:latin typeface="Cambria Math" panose="02040503050406030204" pitchFamily="18" charset="0"/>
                          </a:rPr>
                          <m:t>2</m:t>
                        </m:r>
                      </m:sup>
                    </m:sSup>
                  </m:oMath>
                </a14:m>
                <a:endParaRPr lang="en-US" altLang="en-US" sz="1400" b="0" i="1" dirty="0">
                  <a:latin typeface="Cambria Math" panose="02040503050406030204" pitchFamily="18" charset="0"/>
                </a:endParaRPr>
              </a:p>
              <a:p>
                <a:pPr marL="0" indent="0">
                  <a:buFontTx/>
                  <a:buNone/>
                </a:pPr>
                <a:r>
                  <a:rPr lang="en-US" altLang="en-US" sz="1400" b="0" i="1" dirty="0">
                    <a:latin typeface="Cambria Math" panose="02040503050406030204" pitchFamily="18" charset="0"/>
                  </a:rPr>
                  <a:t>                        </a:t>
                </a:r>
                <a14:m>
                  <m:oMath xmlns:m="http://schemas.openxmlformats.org/officeDocument/2006/math">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𝑖𝑛𝑏</m:t>
                        </m:r>
                      </m:sub>
                    </m:sSub>
                  </m:oMath>
                </a14:m>
                <a:r>
                  <a:rPr lang="en-US" altLang="en-US" sz="1400" b="0" i="1" dirty="0">
                    <a:latin typeface="Cambria Math" panose="02040503050406030204" pitchFamily="18" charset="0"/>
                  </a:rPr>
                  <a:t>=t</a:t>
                </a:r>
              </a:p>
              <a:p>
                <a:pPr marL="0" indent="0">
                  <a:buFontTx/>
                  <a:buNone/>
                </a:pPr>
                <a:endParaRPr lang="en-US" altLang="en-US" sz="1400" b="0" u="sng" dirty="0"/>
              </a:p>
              <a:p>
                <a:pPr marL="0" indent="0">
                  <a:buFontTx/>
                  <a:buNone/>
                </a:pPr>
                <a:r>
                  <a:rPr lang="en-US" altLang="en-US" sz="1400" b="0" u="sng" dirty="0"/>
                  <a:t>Mid Segment</a:t>
                </a:r>
              </a:p>
              <a:p>
                <a:pPr marL="0" indent="0">
                  <a:buFontTx/>
                  <a:buNone/>
                </a:pPr>
                <a:r>
                  <a:rPr lang="en-US" altLang="en-US" sz="1400" b="0" dirty="0"/>
                  <a:t>	</a:t>
                </a:r>
                <a14:m>
                  <m:oMath xmlns:m="http://schemas.openxmlformats.org/officeDocument/2006/math">
                    <m:r>
                      <a:rPr lang="en-US" altLang="en-US" sz="1400" b="0" i="1" smtClean="0">
                        <a:solidFill>
                          <a:srgbClr val="C00000"/>
                        </a:solidFill>
                        <a:latin typeface="Cambria Math" panose="02040503050406030204" pitchFamily="18" charset="0"/>
                      </a:rPr>
                      <m:t>𝜃</m:t>
                    </m:r>
                    <m:r>
                      <a:rPr lang="en-US" altLang="en-US" sz="1400" b="0" i="1" smtClean="0">
                        <a:solidFill>
                          <a:srgbClr val="C00000"/>
                        </a:solidFill>
                        <a:latin typeface="Cambria Math" panose="02040503050406030204" pitchFamily="18" charset="0"/>
                      </a:rPr>
                      <m:t>=</m:t>
                    </m:r>
                    <m:sSub>
                      <m:sSubPr>
                        <m:ctrlPr>
                          <a:rPr lang="en-US" altLang="en-US" sz="1400" b="0" i="1" smtClean="0">
                            <a:solidFill>
                              <a:srgbClr val="C00000"/>
                            </a:solidFill>
                            <a:latin typeface="Cambria Math" panose="02040503050406030204" pitchFamily="18" charset="0"/>
                          </a:rPr>
                        </m:ctrlPr>
                      </m:sSubPr>
                      <m:e>
                        <m:r>
                          <a:rPr lang="en-US" altLang="en-US" sz="1400" b="0" i="1" smtClean="0">
                            <a:solidFill>
                              <a:srgbClr val="C00000"/>
                            </a:solidFill>
                            <a:latin typeface="Cambria Math" panose="02040503050406030204" pitchFamily="18" charset="0"/>
                          </a:rPr>
                          <m:t>𝜃</m:t>
                        </m:r>
                      </m:e>
                      <m:sub>
                        <m:r>
                          <a:rPr lang="en-US" altLang="en-US" sz="1400" b="0" i="1" smtClean="0">
                            <a:solidFill>
                              <a:srgbClr val="C00000"/>
                            </a:solidFill>
                            <a:latin typeface="Cambria Math" panose="02040503050406030204" pitchFamily="18" charset="0"/>
                          </a:rPr>
                          <m:t>𝑗</m:t>
                        </m:r>
                      </m:sub>
                    </m:sSub>
                    <m:r>
                      <a:rPr lang="en-US" altLang="en-US" sz="1400" b="0" i="1" smtClean="0">
                        <a:solidFill>
                          <a:srgbClr val="C00000"/>
                        </a:solidFill>
                        <a:latin typeface="Cambria Math" panose="02040503050406030204" pitchFamily="18" charset="0"/>
                      </a:rPr>
                      <m:t>+</m:t>
                    </m:r>
                    <m:sSub>
                      <m:sSubPr>
                        <m:ctrlPr>
                          <a:rPr lang="en-US" altLang="en-US" sz="1400" b="0" i="1" smtClean="0">
                            <a:solidFill>
                              <a:srgbClr val="C00000"/>
                            </a:solidFill>
                            <a:latin typeface="Cambria Math" panose="02040503050406030204" pitchFamily="18" charset="0"/>
                          </a:rPr>
                        </m:ctrlPr>
                      </m:sSubPr>
                      <m:e>
                        <m:acc>
                          <m:accPr>
                            <m:chr m:val="̇"/>
                            <m:ctrlPr>
                              <a:rPr lang="en-US" altLang="en-US" sz="1400" b="0" i="1" smtClean="0">
                                <a:solidFill>
                                  <a:srgbClr val="C00000"/>
                                </a:solidFill>
                                <a:latin typeface="Cambria Math" panose="02040503050406030204" pitchFamily="18" charset="0"/>
                              </a:rPr>
                            </m:ctrlPr>
                          </m:accPr>
                          <m:e>
                            <m:r>
                              <a:rPr lang="en-US" altLang="en-US" sz="1400" b="0" i="1" smtClean="0">
                                <a:solidFill>
                                  <a:srgbClr val="C00000"/>
                                </a:solidFill>
                                <a:latin typeface="Cambria Math" panose="02040503050406030204" pitchFamily="18" charset="0"/>
                              </a:rPr>
                              <m:t>𝜃</m:t>
                            </m:r>
                          </m:e>
                        </m:acc>
                      </m:e>
                      <m:sub>
                        <m:r>
                          <a:rPr lang="en-US" altLang="en-US" sz="1400" b="0" i="1" smtClean="0">
                            <a:solidFill>
                              <a:srgbClr val="C00000"/>
                            </a:solidFill>
                            <a:latin typeface="Cambria Math" panose="02040503050406030204" pitchFamily="18" charset="0"/>
                          </a:rPr>
                          <m:t>𝑗𝑘</m:t>
                        </m:r>
                      </m:sub>
                    </m:sSub>
                    <m:r>
                      <a:rPr lang="en-US" altLang="en-US" sz="1400" b="0" i="1" smtClean="0">
                        <a:solidFill>
                          <a:srgbClr val="C00000"/>
                        </a:solidFill>
                        <a:latin typeface="Cambria Math" panose="02040503050406030204" pitchFamily="18" charset="0"/>
                      </a:rPr>
                      <m:t>𝑡</m:t>
                    </m:r>
                  </m:oMath>
                </a14:m>
                <a:endParaRPr lang="en-US" altLang="en-US" sz="1400" b="0" i="1" dirty="0">
                  <a:solidFill>
                    <a:srgbClr val="C00000"/>
                  </a:solidFill>
                  <a:latin typeface="Cambria Math" panose="02040503050406030204" pitchFamily="18" charset="0"/>
                </a:endParaRPr>
              </a:p>
              <a:p>
                <a:pPr marL="0" indent="0">
                  <a:buFontTx/>
                  <a:buNone/>
                </a:pPr>
                <a:r>
                  <a:rPr lang="en-US" altLang="en-US" sz="1400" b="0" dirty="0"/>
                  <a:t>	</a:t>
                </a:r>
                <a14:m>
                  <m:oMath xmlns:m="http://schemas.openxmlformats.org/officeDocument/2006/math">
                    <m:r>
                      <a:rPr lang="en-US" altLang="en-US" sz="1400" b="0" i="1" smtClean="0">
                        <a:solidFill>
                          <a:schemeClr val="accent1">
                            <a:lumMod val="50000"/>
                          </a:schemeClr>
                        </a:solidFill>
                        <a:latin typeface="Cambria Math" panose="02040503050406030204" pitchFamily="18" charset="0"/>
                      </a:rPr>
                      <m:t>𝜃</m:t>
                    </m:r>
                    <m:r>
                      <a:rPr lang="en-US" altLang="en-US" sz="1400" b="0" i="1" smtClean="0">
                        <a:solidFill>
                          <a:schemeClr val="accent1">
                            <a:lumMod val="50000"/>
                          </a:schemeClr>
                        </a:solidFill>
                        <a:latin typeface="Cambria Math" panose="02040503050406030204" pitchFamily="18" charset="0"/>
                      </a:rPr>
                      <m:t>=</m:t>
                    </m:r>
                    <m:sSub>
                      <m:sSubPr>
                        <m:ctrlPr>
                          <a:rPr lang="en-US" altLang="en-US" sz="1400" b="0" i="1" smtClean="0">
                            <a:solidFill>
                              <a:schemeClr val="accent1">
                                <a:lumMod val="50000"/>
                              </a:schemeClr>
                            </a:solidFill>
                            <a:latin typeface="Cambria Math" panose="02040503050406030204" pitchFamily="18" charset="0"/>
                          </a:rPr>
                        </m:ctrlPr>
                      </m:sSubPr>
                      <m:e>
                        <m:r>
                          <a:rPr lang="en-US" altLang="en-US" sz="1400" b="0" i="1" smtClean="0">
                            <a:solidFill>
                              <a:schemeClr val="accent1">
                                <a:lumMod val="50000"/>
                              </a:schemeClr>
                            </a:solidFill>
                            <a:latin typeface="Cambria Math" panose="02040503050406030204" pitchFamily="18" charset="0"/>
                          </a:rPr>
                          <m:t>𝜃</m:t>
                        </m:r>
                      </m:e>
                      <m:sub>
                        <m:r>
                          <a:rPr lang="en-US" altLang="en-US" sz="1400" b="0" i="1" smtClean="0">
                            <a:solidFill>
                              <a:schemeClr val="accent1">
                                <a:lumMod val="50000"/>
                              </a:schemeClr>
                            </a:solidFill>
                            <a:latin typeface="Cambria Math" panose="02040503050406030204" pitchFamily="18" charset="0"/>
                          </a:rPr>
                          <m:t>𝑗</m:t>
                        </m:r>
                      </m:sub>
                    </m:sSub>
                    <m:r>
                      <a:rPr lang="en-US" altLang="en-US" sz="1400" b="0" i="1" smtClean="0">
                        <a:solidFill>
                          <a:schemeClr val="accent1">
                            <a:lumMod val="50000"/>
                          </a:schemeClr>
                        </a:solidFill>
                        <a:latin typeface="Cambria Math" panose="02040503050406030204" pitchFamily="18" charset="0"/>
                      </a:rPr>
                      <m:t>+</m:t>
                    </m:r>
                    <m:sSub>
                      <m:sSubPr>
                        <m:ctrlPr>
                          <a:rPr lang="en-US" altLang="en-US" sz="1400" b="0" i="1" smtClean="0">
                            <a:solidFill>
                              <a:schemeClr val="accent1">
                                <a:lumMod val="50000"/>
                              </a:schemeClr>
                            </a:solidFill>
                            <a:latin typeface="Cambria Math" panose="02040503050406030204" pitchFamily="18" charset="0"/>
                          </a:rPr>
                        </m:ctrlPr>
                      </m:sSubPr>
                      <m:e>
                        <m:acc>
                          <m:accPr>
                            <m:chr m:val="̇"/>
                            <m:ctrlPr>
                              <a:rPr lang="en-US" altLang="en-US" sz="1400" b="0" i="1" smtClean="0">
                                <a:solidFill>
                                  <a:schemeClr val="accent1">
                                    <a:lumMod val="50000"/>
                                  </a:schemeClr>
                                </a:solidFill>
                                <a:latin typeface="Cambria Math" panose="02040503050406030204" pitchFamily="18" charset="0"/>
                              </a:rPr>
                            </m:ctrlPr>
                          </m:accPr>
                          <m:e>
                            <m:r>
                              <a:rPr lang="en-US" altLang="en-US" sz="1400" b="0" i="1" smtClean="0">
                                <a:solidFill>
                                  <a:schemeClr val="accent1">
                                    <a:lumMod val="50000"/>
                                  </a:schemeClr>
                                </a:solidFill>
                                <a:latin typeface="Cambria Math" panose="02040503050406030204" pitchFamily="18" charset="0"/>
                              </a:rPr>
                              <m:t>𝜃</m:t>
                            </m:r>
                          </m:e>
                        </m:acc>
                      </m:e>
                      <m:sub>
                        <m:r>
                          <a:rPr lang="en-US" altLang="en-US" sz="1400" b="0" i="1" smtClean="0">
                            <a:solidFill>
                              <a:schemeClr val="accent1">
                                <a:lumMod val="50000"/>
                              </a:schemeClr>
                            </a:solidFill>
                            <a:latin typeface="Cambria Math" panose="02040503050406030204" pitchFamily="18" charset="0"/>
                          </a:rPr>
                          <m:t>𝑗𝑘</m:t>
                        </m:r>
                      </m:sub>
                    </m:sSub>
                    <m:d>
                      <m:dPr>
                        <m:ctrlPr>
                          <a:rPr lang="en-US" altLang="en-US" sz="1400" b="0" i="1" smtClean="0">
                            <a:solidFill>
                              <a:schemeClr val="accent1">
                                <a:lumMod val="50000"/>
                              </a:schemeClr>
                            </a:solidFill>
                            <a:latin typeface="Cambria Math" panose="02040503050406030204" pitchFamily="18" charset="0"/>
                          </a:rPr>
                        </m:ctrlPr>
                      </m:dPr>
                      <m:e>
                        <m:r>
                          <a:rPr lang="en-US" altLang="en-US" sz="1400" b="0" i="1" smtClean="0">
                            <a:solidFill>
                              <a:schemeClr val="accent1">
                                <a:lumMod val="50000"/>
                              </a:schemeClr>
                            </a:solidFill>
                            <a:latin typeface="Cambria Math" panose="02040503050406030204" pitchFamily="18" charset="0"/>
                          </a:rPr>
                          <m:t>𝑡</m:t>
                        </m:r>
                        <m:r>
                          <a:rPr lang="en-US" altLang="en-US" sz="1400" b="0" i="1" smtClean="0">
                            <a:solidFill>
                              <a:schemeClr val="accent1">
                                <a:lumMod val="50000"/>
                              </a:schemeClr>
                            </a:solidFill>
                            <a:latin typeface="Cambria Math" panose="02040503050406030204" pitchFamily="18" charset="0"/>
                          </a:rPr>
                          <m:t>−</m:t>
                        </m:r>
                        <m:sSub>
                          <m:sSubPr>
                            <m:ctrlPr>
                              <a:rPr lang="en-US" altLang="en-US" sz="1400" b="0" i="1" smtClean="0">
                                <a:solidFill>
                                  <a:schemeClr val="accent1">
                                    <a:lumMod val="50000"/>
                                  </a:schemeClr>
                                </a:solidFill>
                                <a:latin typeface="Cambria Math" panose="02040503050406030204" pitchFamily="18" charset="0"/>
                              </a:rPr>
                            </m:ctrlPr>
                          </m:sSubPr>
                          <m:e>
                            <m:r>
                              <a:rPr lang="en-US" altLang="en-US" sz="1400" b="0" i="1" smtClean="0">
                                <a:solidFill>
                                  <a:schemeClr val="accent1">
                                    <a:lumMod val="50000"/>
                                  </a:schemeClr>
                                </a:solidFill>
                                <a:latin typeface="Cambria Math" panose="02040503050406030204" pitchFamily="18" charset="0"/>
                              </a:rPr>
                              <m:t>𝑡</m:t>
                            </m:r>
                          </m:e>
                          <m:sub>
                            <m:r>
                              <a:rPr lang="en-US" altLang="en-US" sz="1400" b="0" i="1" smtClean="0">
                                <a:solidFill>
                                  <a:schemeClr val="accent1">
                                    <a:lumMod val="50000"/>
                                  </a:schemeClr>
                                </a:solidFill>
                                <a:latin typeface="Cambria Math" panose="02040503050406030204" pitchFamily="18" charset="0"/>
                              </a:rPr>
                              <m:t>𝑖𝑛𝑏</m:t>
                            </m:r>
                          </m:sub>
                        </m:sSub>
                      </m:e>
                    </m:d>
                    <m:r>
                      <a:rPr lang="en-US" altLang="en-US" sz="1400" b="0" i="1" smtClean="0">
                        <a:solidFill>
                          <a:schemeClr val="accent1">
                            <a:lumMod val="50000"/>
                          </a:schemeClr>
                        </a:solidFill>
                        <a:latin typeface="Cambria Math" panose="02040503050406030204" pitchFamily="18" charset="0"/>
                      </a:rPr>
                      <m:t>+</m:t>
                    </m:r>
                    <m:f>
                      <m:fPr>
                        <m:ctrlPr>
                          <a:rPr lang="en-US" altLang="en-US" sz="1400" b="0" i="1" smtClean="0">
                            <a:solidFill>
                              <a:schemeClr val="accent1">
                                <a:lumMod val="50000"/>
                              </a:schemeClr>
                            </a:solidFill>
                            <a:latin typeface="Cambria Math" panose="02040503050406030204" pitchFamily="18" charset="0"/>
                          </a:rPr>
                        </m:ctrlPr>
                      </m:fPr>
                      <m:num>
                        <m:r>
                          <a:rPr lang="en-US" altLang="en-US" sz="1400" b="0" i="1" smtClean="0">
                            <a:solidFill>
                              <a:schemeClr val="accent1">
                                <a:lumMod val="50000"/>
                              </a:schemeClr>
                            </a:solidFill>
                            <a:latin typeface="Cambria Math" panose="02040503050406030204" pitchFamily="18" charset="0"/>
                          </a:rPr>
                          <m:t>1</m:t>
                        </m:r>
                      </m:num>
                      <m:den>
                        <m:r>
                          <a:rPr lang="en-US" altLang="en-US" sz="1400" b="0" i="1" smtClean="0">
                            <a:solidFill>
                              <a:schemeClr val="accent1">
                                <a:lumMod val="50000"/>
                              </a:schemeClr>
                            </a:solidFill>
                            <a:latin typeface="Cambria Math" panose="02040503050406030204" pitchFamily="18" charset="0"/>
                          </a:rPr>
                          <m:t>2</m:t>
                        </m:r>
                      </m:den>
                    </m:f>
                    <m:r>
                      <a:rPr lang="en-US" altLang="en-US" sz="1400" b="0" i="1" smtClean="0">
                        <a:solidFill>
                          <a:schemeClr val="accent1">
                            <a:lumMod val="50000"/>
                          </a:schemeClr>
                        </a:solidFill>
                        <a:latin typeface="Cambria Math" panose="02040503050406030204" pitchFamily="18" charset="0"/>
                      </a:rPr>
                      <m:t> </m:t>
                    </m:r>
                    <m:sSubSup>
                      <m:sSubSupPr>
                        <m:ctrlPr>
                          <a:rPr lang="en-US" altLang="en-US" sz="1400" b="0" i="1" smtClean="0">
                            <a:solidFill>
                              <a:schemeClr val="accent1">
                                <a:lumMod val="50000"/>
                              </a:schemeClr>
                            </a:solidFill>
                            <a:latin typeface="Cambria Math" panose="02040503050406030204" pitchFamily="18" charset="0"/>
                          </a:rPr>
                        </m:ctrlPr>
                      </m:sSubSupPr>
                      <m:e>
                        <m:acc>
                          <m:accPr>
                            <m:chr m:val="̈"/>
                            <m:ctrlPr>
                              <a:rPr lang="en-US" altLang="en-US" sz="1400" b="0" i="1" smtClean="0">
                                <a:solidFill>
                                  <a:schemeClr val="accent1">
                                    <a:lumMod val="50000"/>
                                  </a:schemeClr>
                                </a:solidFill>
                                <a:latin typeface="Cambria Math" panose="02040503050406030204" pitchFamily="18" charset="0"/>
                              </a:rPr>
                            </m:ctrlPr>
                          </m:accPr>
                          <m:e>
                            <m:r>
                              <a:rPr lang="en-US" altLang="en-US" sz="1400" b="0" i="1" smtClean="0">
                                <a:solidFill>
                                  <a:schemeClr val="accent1">
                                    <a:lumMod val="50000"/>
                                  </a:schemeClr>
                                </a:solidFill>
                                <a:latin typeface="Cambria Math" panose="02040503050406030204" pitchFamily="18" charset="0"/>
                              </a:rPr>
                              <m:t>𝜃</m:t>
                            </m:r>
                          </m:e>
                        </m:acc>
                      </m:e>
                      <m:sub>
                        <m:r>
                          <a:rPr lang="en-US" altLang="en-US" sz="1400" b="0" i="1" smtClean="0">
                            <a:solidFill>
                              <a:schemeClr val="accent1">
                                <a:lumMod val="50000"/>
                              </a:schemeClr>
                            </a:solidFill>
                            <a:latin typeface="Cambria Math" panose="02040503050406030204" pitchFamily="18" charset="0"/>
                          </a:rPr>
                          <m:t>𝑘</m:t>
                        </m:r>
                      </m:sub>
                      <m:sup>
                        <m:r>
                          <a:rPr lang="en-US" altLang="en-US" sz="1400" b="0" i="1" smtClean="0">
                            <a:solidFill>
                              <a:schemeClr val="accent1">
                                <a:lumMod val="50000"/>
                              </a:schemeClr>
                            </a:solidFill>
                            <a:latin typeface="Cambria Math" panose="02040503050406030204" pitchFamily="18" charset="0"/>
                          </a:rPr>
                          <m:t>2</m:t>
                        </m:r>
                      </m:sup>
                    </m:sSubSup>
                    <m:sSub>
                      <m:sSubPr>
                        <m:ctrlPr>
                          <a:rPr lang="en-US" altLang="en-US" sz="1400" b="0" i="1" smtClean="0">
                            <a:solidFill>
                              <a:schemeClr val="accent1">
                                <a:lumMod val="50000"/>
                              </a:schemeClr>
                            </a:solidFill>
                            <a:latin typeface="Cambria Math" panose="02040503050406030204" pitchFamily="18" charset="0"/>
                          </a:rPr>
                        </m:ctrlPr>
                      </m:sSubPr>
                      <m:e>
                        <m:r>
                          <a:rPr lang="en-US" altLang="en-US" sz="1400" b="0" i="1" smtClean="0">
                            <a:solidFill>
                              <a:schemeClr val="accent1">
                                <a:lumMod val="50000"/>
                              </a:schemeClr>
                            </a:solidFill>
                            <a:latin typeface="Cambria Math" panose="02040503050406030204" pitchFamily="18" charset="0"/>
                          </a:rPr>
                          <m:t>𝑡</m:t>
                        </m:r>
                      </m:e>
                      <m:sub>
                        <m:r>
                          <a:rPr lang="en-US" altLang="en-US" sz="1400" b="0" i="1" smtClean="0">
                            <a:solidFill>
                              <a:schemeClr val="accent1">
                                <a:lumMod val="50000"/>
                              </a:schemeClr>
                            </a:solidFill>
                            <a:latin typeface="Cambria Math" panose="02040503050406030204" pitchFamily="18" charset="0"/>
                          </a:rPr>
                          <m:t>𝑖𝑛𝑏</m:t>
                        </m:r>
                      </m:sub>
                    </m:sSub>
                    <m:r>
                      <a:rPr lang="en-US" altLang="en-US" sz="1400" b="0" i="1" smtClean="0">
                        <a:solidFill>
                          <a:schemeClr val="accent1">
                            <a:lumMod val="50000"/>
                          </a:schemeClr>
                        </a:solidFill>
                        <a:latin typeface="Cambria Math" panose="02040503050406030204" pitchFamily="18" charset="0"/>
                      </a:rPr>
                      <m:t>=</m:t>
                    </m:r>
                  </m:oMath>
                </a14:m>
                <a:r>
                  <a:rPr lang="en-US" altLang="en-US" sz="1400" dirty="0">
                    <a:solidFill>
                      <a:schemeClr val="accent1">
                        <a:lumMod val="50000"/>
                      </a:schemeClr>
                    </a:solidFill>
                  </a:rPr>
                  <a:t> </a:t>
                </a:r>
              </a:p>
              <a:p>
                <a:pPr marL="0" indent="0">
                  <a:buFontTx/>
                  <a:buNone/>
                </a:pPr>
                <a14:m>
                  <m:oMathPara xmlns:m="http://schemas.openxmlformats.org/officeDocument/2006/math">
                    <m:oMathParaPr>
                      <m:jc m:val="centerGroup"/>
                    </m:oMathParaPr>
                    <m:oMath xmlns:m="http://schemas.openxmlformats.org/officeDocument/2006/math">
                      <m:sSub>
                        <m:sSubPr>
                          <m:ctrlPr>
                            <a:rPr lang="en-US" altLang="en-US" sz="1400" i="1">
                              <a:solidFill>
                                <a:schemeClr val="accent1">
                                  <a:lumMod val="50000"/>
                                </a:schemeClr>
                              </a:solidFill>
                              <a:latin typeface="Cambria Math" panose="02040503050406030204" pitchFamily="18" charset="0"/>
                            </a:rPr>
                          </m:ctrlPr>
                        </m:sSubPr>
                        <m:e>
                          <m:r>
                            <a:rPr lang="en-US" altLang="en-US" sz="1400" i="1">
                              <a:solidFill>
                                <a:schemeClr val="accent1">
                                  <a:lumMod val="50000"/>
                                </a:schemeClr>
                              </a:solidFill>
                              <a:latin typeface="Cambria Math" panose="02040503050406030204" pitchFamily="18" charset="0"/>
                            </a:rPr>
                            <m:t>𝜃</m:t>
                          </m:r>
                        </m:e>
                        <m:sub>
                          <m:r>
                            <a:rPr lang="en-US" altLang="en-US" sz="1400" i="1">
                              <a:solidFill>
                                <a:schemeClr val="accent1">
                                  <a:lumMod val="50000"/>
                                </a:schemeClr>
                              </a:solidFill>
                              <a:latin typeface="Cambria Math" panose="02040503050406030204" pitchFamily="18" charset="0"/>
                            </a:rPr>
                            <m:t>𝑗</m:t>
                          </m:r>
                        </m:sub>
                      </m:sSub>
                      <m:r>
                        <a:rPr lang="en-US" altLang="en-US" sz="1400" i="1">
                          <a:solidFill>
                            <a:schemeClr val="accent1">
                              <a:lumMod val="50000"/>
                            </a:schemeClr>
                          </a:solidFill>
                          <a:latin typeface="Cambria Math" panose="02040503050406030204" pitchFamily="18" charset="0"/>
                        </a:rPr>
                        <m:t>+</m:t>
                      </m:r>
                      <m:sSub>
                        <m:sSubPr>
                          <m:ctrlPr>
                            <a:rPr lang="en-US" altLang="en-US" sz="1400" i="1">
                              <a:solidFill>
                                <a:schemeClr val="accent1">
                                  <a:lumMod val="50000"/>
                                </a:schemeClr>
                              </a:solidFill>
                              <a:latin typeface="Cambria Math" panose="02040503050406030204" pitchFamily="18" charset="0"/>
                            </a:rPr>
                          </m:ctrlPr>
                        </m:sSubPr>
                        <m:e>
                          <m:acc>
                            <m:accPr>
                              <m:chr m:val="̇"/>
                              <m:ctrlPr>
                                <a:rPr lang="en-US" altLang="en-US" sz="1400" i="1">
                                  <a:solidFill>
                                    <a:schemeClr val="accent1">
                                      <a:lumMod val="50000"/>
                                    </a:schemeClr>
                                  </a:solidFill>
                                  <a:latin typeface="Cambria Math" panose="02040503050406030204" pitchFamily="18" charset="0"/>
                                </a:rPr>
                              </m:ctrlPr>
                            </m:accPr>
                            <m:e>
                              <m:r>
                                <a:rPr lang="en-US" altLang="en-US" sz="1400" i="1">
                                  <a:solidFill>
                                    <a:schemeClr val="accent1">
                                      <a:lumMod val="50000"/>
                                    </a:schemeClr>
                                  </a:solidFill>
                                  <a:latin typeface="Cambria Math" panose="02040503050406030204" pitchFamily="18" charset="0"/>
                                </a:rPr>
                                <m:t>𝜃</m:t>
                              </m:r>
                            </m:e>
                          </m:acc>
                        </m:e>
                        <m:sub>
                          <m:r>
                            <a:rPr lang="en-US" altLang="en-US" sz="1400" i="1">
                              <a:solidFill>
                                <a:schemeClr val="accent1">
                                  <a:lumMod val="50000"/>
                                </a:schemeClr>
                              </a:solidFill>
                              <a:latin typeface="Cambria Math" panose="02040503050406030204" pitchFamily="18" charset="0"/>
                            </a:rPr>
                            <m:t>𝑗𝑘</m:t>
                          </m:r>
                        </m:sub>
                      </m:sSub>
                      <m:d>
                        <m:dPr>
                          <m:ctrlPr>
                            <a:rPr lang="en-US" altLang="en-US" sz="1400" i="1">
                              <a:solidFill>
                                <a:schemeClr val="accent1">
                                  <a:lumMod val="50000"/>
                                </a:schemeClr>
                              </a:solidFill>
                              <a:latin typeface="Cambria Math" panose="02040503050406030204" pitchFamily="18" charset="0"/>
                            </a:rPr>
                          </m:ctrlPr>
                        </m:dPr>
                        <m:e>
                          <m:f>
                            <m:fPr>
                              <m:ctrlPr>
                                <a:rPr lang="en-US" altLang="en-US" sz="1400" i="1">
                                  <a:latin typeface="Cambria Math" panose="02040503050406030204" pitchFamily="18" charset="0"/>
                                </a:rPr>
                              </m:ctrlPr>
                            </m:fPr>
                            <m:num>
                              <m:r>
                                <a:rPr lang="en-US" altLang="en-US" sz="1400" i="1">
                                  <a:latin typeface="Cambria Math" panose="02040503050406030204" pitchFamily="18" charset="0"/>
                                </a:rPr>
                                <m:t>1</m:t>
                              </m:r>
                            </m:num>
                            <m:den>
                              <m:r>
                                <a:rPr lang="en-US" altLang="en-US" sz="1400" i="1">
                                  <a:latin typeface="Cambria Math" panose="02040503050406030204" pitchFamily="18" charset="0"/>
                                </a:rPr>
                                <m:t>2</m:t>
                              </m:r>
                            </m:den>
                          </m:f>
                          <m:sSub>
                            <m:sSubPr>
                              <m:ctrlPr>
                                <a:rPr lang="en-US" altLang="en-US" sz="1400" i="1">
                                  <a:latin typeface="Cambria Math" panose="02040503050406030204" pitchFamily="18" charset="0"/>
                                </a:rPr>
                              </m:ctrlPr>
                            </m:sSubPr>
                            <m:e>
                              <m:r>
                                <a:rPr lang="en-US" altLang="en-US" sz="1400" i="1">
                                  <a:latin typeface="Cambria Math" panose="02040503050406030204" pitchFamily="18" charset="0"/>
                                </a:rPr>
                                <m:t>𝑡</m:t>
                              </m:r>
                            </m:e>
                            <m:sub>
                              <m:r>
                                <a:rPr lang="en-US" altLang="en-US" sz="1400" i="1">
                                  <a:latin typeface="Cambria Math" panose="02040503050406030204" pitchFamily="18" charset="0"/>
                                </a:rPr>
                                <m:t>𝑗</m:t>
                              </m:r>
                            </m:sub>
                          </m:sSub>
                          <m:r>
                            <a:rPr lang="en-US" altLang="en-US" sz="1400" i="1">
                              <a:latin typeface="Cambria Math" panose="02040503050406030204" pitchFamily="18" charset="0"/>
                            </a:rPr>
                            <m:t>+</m:t>
                          </m:r>
                          <m:sSub>
                            <m:sSubPr>
                              <m:ctrlPr>
                                <a:rPr lang="en-US" altLang="en-US" sz="1400" i="1">
                                  <a:latin typeface="Cambria Math" panose="02040503050406030204" pitchFamily="18" charset="0"/>
                                </a:rPr>
                              </m:ctrlPr>
                            </m:sSubPr>
                            <m:e>
                              <m:r>
                                <a:rPr lang="en-US" altLang="en-US" sz="1400" i="1">
                                  <a:latin typeface="Cambria Math" panose="02040503050406030204" pitchFamily="18" charset="0"/>
                                </a:rPr>
                                <m:t>𝑡</m:t>
                              </m:r>
                            </m:e>
                            <m:sub>
                              <m:r>
                                <a:rPr lang="en-US" altLang="en-US" sz="1400" i="1">
                                  <a:latin typeface="Cambria Math" panose="02040503050406030204" pitchFamily="18" charset="0"/>
                                </a:rPr>
                                <m:t>𝑗𝑘</m:t>
                              </m:r>
                            </m:sub>
                          </m:sSub>
                        </m:e>
                      </m:d>
                      <m:r>
                        <a:rPr lang="en-US" altLang="en-US" sz="1400" i="1">
                          <a:solidFill>
                            <a:schemeClr val="accent1">
                              <a:lumMod val="50000"/>
                            </a:schemeClr>
                          </a:solidFill>
                          <a:latin typeface="Cambria Math" panose="02040503050406030204" pitchFamily="18" charset="0"/>
                        </a:rPr>
                        <m:t>+</m:t>
                      </m:r>
                      <m:f>
                        <m:fPr>
                          <m:ctrlPr>
                            <a:rPr lang="en-US" altLang="en-US" sz="1400" i="1">
                              <a:solidFill>
                                <a:schemeClr val="accent1">
                                  <a:lumMod val="50000"/>
                                </a:schemeClr>
                              </a:solidFill>
                              <a:latin typeface="Cambria Math" panose="02040503050406030204" pitchFamily="18" charset="0"/>
                            </a:rPr>
                          </m:ctrlPr>
                        </m:fPr>
                        <m:num>
                          <m:r>
                            <a:rPr lang="en-US" altLang="en-US" sz="1400" i="1">
                              <a:solidFill>
                                <a:schemeClr val="accent1">
                                  <a:lumMod val="50000"/>
                                </a:schemeClr>
                              </a:solidFill>
                              <a:latin typeface="Cambria Math" panose="02040503050406030204" pitchFamily="18" charset="0"/>
                            </a:rPr>
                            <m:t>1</m:t>
                          </m:r>
                        </m:num>
                        <m:den>
                          <m:r>
                            <a:rPr lang="en-US" altLang="en-US" sz="1400" i="1">
                              <a:solidFill>
                                <a:schemeClr val="accent1">
                                  <a:lumMod val="50000"/>
                                </a:schemeClr>
                              </a:solidFill>
                              <a:latin typeface="Cambria Math" panose="02040503050406030204" pitchFamily="18" charset="0"/>
                            </a:rPr>
                            <m:t>2</m:t>
                          </m:r>
                        </m:den>
                      </m:f>
                      <m:r>
                        <a:rPr lang="en-US" altLang="en-US" sz="1400" i="1">
                          <a:solidFill>
                            <a:schemeClr val="accent1">
                              <a:lumMod val="50000"/>
                            </a:schemeClr>
                          </a:solidFill>
                          <a:latin typeface="Cambria Math" panose="02040503050406030204" pitchFamily="18" charset="0"/>
                        </a:rPr>
                        <m:t> </m:t>
                      </m:r>
                      <m:sSubSup>
                        <m:sSubSupPr>
                          <m:ctrlPr>
                            <a:rPr lang="en-US" altLang="en-US" sz="1400" i="1">
                              <a:solidFill>
                                <a:schemeClr val="accent1">
                                  <a:lumMod val="50000"/>
                                </a:schemeClr>
                              </a:solidFill>
                              <a:latin typeface="Cambria Math" panose="02040503050406030204" pitchFamily="18" charset="0"/>
                            </a:rPr>
                          </m:ctrlPr>
                        </m:sSubSupPr>
                        <m:e>
                          <m:acc>
                            <m:accPr>
                              <m:chr m:val="̈"/>
                              <m:ctrlPr>
                                <a:rPr lang="en-US" altLang="en-US" sz="1400" i="1">
                                  <a:solidFill>
                                    <a:schemeClr val="accent1">
                                      <a:lumMod val="50000"/>
                                    </a:schemeClr>
                                  </a:solidFill>
                                  <a:latin typeface="Cambria Math" panose="02040503050406030204" pitchFamily="18" charset="0"/>
                                </a:rPr>
                              </m:ctrlPr>
                            </m:accPr>
                            <m:e>
                              <m:r>
                                <a:rPr lang="en-US" altLang="en-US" sz="1400" i="1">
                                  <a:solidFill>
                                    <a:schemeClr val="accent1">
                                      <a:lumMod val="50000"/>
                                    </a:schemeClr>
                                  </a:solidFill>
                                  <a:latin typeface="Cambria Math" panose="02040503050406030204" pitchFamily="18" charset="0"/>
                                </a:rPr>
                                <m:t>𝜃</m:t>
                              </m:r>
                            </m:e>
                          </m:acc>
                        </m:e>
                        <m:sub>
                          <m:r>
                            <a:rPr lang="en-US" altLang="en-US" sz="1400" i="1">
                              <a:solidFill>
                                <a:schemeClr val="accent1">
                                  <a:lumMod val="50000"/>
                                </a:schemeClr>
                              </a:solidFill>
                              <a:latin typeface="Cambria Math" panose="02040503050406030204" pitchFamily="18" charset="0"/>
                            </a:rPr>
                            <m:t>𝑘</m:t>
                          </m:r>
                        </m:sub>
                        <m:sup>
                          <m:r>
                            <a:rPr lang="en-US" altLang="en-US" sz="1400" i="1">
                              <a:solidFill>
                                <a:schemeClr val="accent1">
                                  <a:lumMod val="50000"/>
                                </a:schemeClr>
                              </a:solidFill>
                              <a:latin typeface="Cambria Math" panose="02040503050406030204" pitchFamily="18" charset="0"/>
                            </a:rPr>
                            <m:t>2</m:t>
                          </m:r>
                        </m:sup>
                      </m:sSubSup>
                      <m:r>
                        <a:rPr lang="en-US" altLang="en-US" sz="1400" b="0" i="1" smtClean="0">
                          <a:solidFill>
                            <a:schemeClr val="accent1">
                              <a:lumMod val="50000"/>
                            </a:schemeClr>
                          </a:solidFill>
                          <a:latin typeface="Cambria Math" panose="02040503050406030204" pitchFamily="18" charset="0"/>
                        </a:rPr>
                        <m:t>(</m:t>
                      </m:r>
                      <m:sSup>
                        <m:sSupPr>
                          <m:ctrlPr>
                            <a:rPr lang="en-US" altLang="en-US" sz="1400" b="0" i="1" smtClean="0">
                              <a:latin typeface="Cambria Math" panose="02040503050406030204" pitchFamily="18" charset="0"/>
                            </a:rPr>
                          </m:ctrlPr>
                        </m:sSupPr>
                        <m:e>
                          <m:r>
                            <a:rPr lang="en-US" altLang="en-US" sz="1400" i="1">
                              <a:solidFill>
                                <a:schemeClr val="accent1">
                                  <a:lumMod val="50000"/>
                                </a:schemeClr>
                              </a:solidFill>
                              <a:latin typeface="Cambria Math" panose="02040503050406030204" pitchFamily="18" charset="0"/>
                            </a:rPr>
                            <m:t> </m:t>
                          </m:r>
                          <m:r>
                            <a:rPr lang="en-US" altLang="en-US" sz="1400" i="1">
                              <a:latin typeface="Cambria Math" panose="02040503050406030204" pitchFamily="18" charset="0"/>
                            </a:rPr>
                            <m:t>𝑡</m:t>
                          </m:r>
                          <m:r>
                            <a:rPr lang="en-US" altLang="en-US" sz="1400" i="1">
                              <a:latin typeface="Cambria Math" panose="02040503050406030204" pitchFamily="18" charset="0"/>
                            </a:rPr>
                            <m:t>−</m:t>
                          </m:r>
                          <m:d>
                            <m:dPr>
                              <m:ctrlPr>
                                <a:rPr lang="en-US" altLang="en-US" sz="1400" i="1">
                                  <a:latin typeface="Cambria Math" panose="02040503050406030204" pitchFamily="18" charset="0"/>
                                </a:rPr>
                              </m:ctrlPr>
                            </m:dPr>
                            <m:e>
                              <m:f>
                                <m:fPr>
                                  <m:ctrlPr>
                                    <a:rPr lang="en-US" altLang="en-US" sz="1400" i="1">
                                      <a:latin typeface="Cambria Math" panose="02040503050406030204" pitchFamily="18" charset="0"/>
                                    </a:rPr>
                                  </m:ctrlPr>
                                </m:fPr>
                                <m:num>
                                  <m:r>
                                    <a:rPr lang="en-US" altLang="en-US" sz="1400" i="1">
                                      <a:latin typeface="Cambria Math" panose="02040503050406030204" pitchFamily="18" charset="0"/>
                                    </a:rPr>
                                    <m:t>1</m:t>
                                  </m:r>
                                </m:num>
                                <m:den>
                                  <m:r>
                                    <a:rPr lang="en-US" altLang="en-US" sz="1400" i="1">
                                      <a:latin typeface="Cambria Math" panose="02040503050406030204" pitchFamily="18" charset="0"/>
                                    </a:rPr>
                                    <m:t>2</m:t>
                                  </m:r>
                                </m:den>
                              </m:f>
                              <m:sSub>
                                <m:sSubPr>
                                  <m:ctrlPr>
                                    <a:rPr lang="en-US" altLang="en-US" sz="1400" i="1">
                                      <a:latin typeface="Cambria Math" panose="02040503050406030204" pitchFamily="18" charset="0"/>
                                    </a:rPr>
                                  </m:ctrlPr>
                                </m:sSubPr>
                                <m:e>
                                  <m:r>
                                    <a:rPr lang="en-US" altLang="en-US" sz="1400" i="1">
                                      <a:latin typeface="Cambria Math" panose="02040503050406030204" pitchFamily="18" charset="0"/>
                                    </a:rPr>
                                    <m:t>𝑡</m:t>
                                  </m:r>
                                </m:e>
                                <m:sub>
                                  <m:r>
                                    <a:rPr lang="en-US" altLang="en-US" sz="1400" i="1">
                                      <a:latin typeface="Cambria Math" panose="02040503050406030204" pitchFamily="18" charset="0"/>
                                    </a:rPr>
                                    <m:t>𝑗</m:t>
                                  </m:r>
                                </m:sub>
                              </m:sSub>
                              <m:r>
                                <a:rPr lang="en-US" altLang="en-US" sz="1400" i="1">
                                  <a:latin typeface="Cambria Math" panose="02040503050406030204" pitchFamily="18" charset="0"/>
                                </a:rPr>
                                <m:t>+</m:t>
                              </m:r>
                              <m:sSub>
                                <m:sSubPr>
                                  <m:ctrlPr>
                                    <a:rPr lang="en-US" altLang="en-US" sz="1400" i="1">
                                      <a:latin typeface="Cambria Math" panose="02040503050406030204" pitchFamily="18" charset="0"/>
                                    </a:rPr>
                                  </m:ctrlPr>
                                </m:sSubPr>
                                <m:e>
                                  <m:r>
                                    <a:rPr lang="en-US" altLang="en-US" sz="1400" i="1">
                                      <a:latin typeface="Cambria Math" panose="02040503050406030204" pitchFamily="18" charset="0"/>
                                    </a:rPr>
                                    <m:t>𝑡</m:t>
                                  </m:r>
                                </m:e>
                                <m:sub>
                                  <m:r>
                                    <a:rPr lang="en-US" altLang="en-US" sz="1400" i="1">
                                      <a:latin typeface="Cambria Math" panose="02040503050406030204" pitchFamily="18" charset="0"/>
                                    </a:rPr>
                                    <m:t>𝑗𝑘</m:t>
                                  </m:r>
                                </m:sub>
                              </m:sSub>
                            </m:e>
                          </m:d>
                          <m:r>
                            <a:rPr lang="en-US" altLang="en-US" sz="1400" i="1" smtClean="0">
                              <a:solidFill>
                                <a:schemeClr val="accent1">
                                  <a:lumMod val="50000"/>
                                </a:schemeClr>
                              </a:solidFill>
                              <a:latin typeface="Cambria Math" panose="02040503050406030204" pitchFamily="18" charset="0"/>
                            </a:rPr>
                            <m:t>)</m:t>
                          </m:r>
                        </m:e>
                        <m:sup>
                          <m:r>
                            <a:rPr lang="en-US" altLang="en-US" sz="1400" b="0" i="1" smtClean="0">
                              <a:solidFill>
                                <a:schemeClr val="accent1">
                                  <a:lumMod val="50000"/>
                                </a:schemeClr>
                              </a:solidFill>
                              <a:latin typeface="Cambria Math" panose="02040503050406030204" pitchFamily="18" charset="0"/>
                            </a:rPr>
                            <m:t>2</m:t>
                          </m:r>
                        </m:sup>
                      </m:sSup>
                    </m:oMath>
                  </m:oMathPara>
                </a14:m>
                <a:endParaRPr lang="en-US" altLang="en-US" sz="1400" b="0" i="1" dirty="0">
                  <a:latin typeface="Cambria Math" panose="02040503050406030204" pitchFamily="18" charset="0"/>
                </a:endParaRPr>
              </a:p>
              <a:p>
                <a:pPr marL="0" indent="0">
                  <a:buFontTx/>
                  <a:buNone/>
                </a:pPr>
                <a:r>
                  <a:rPr lang="en-US" altLang="en-US" sz="1400" b="0" dirty="0"/>
                  <a:t>	</a:t>
                </a:r>
                <a14:m>
                  <m:oMath xmlns:m="http://schemas.openxmlformats.org/officeDocument/2006/math">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𝑖𝑛𝑏</m:t>
                        </m:r>
                      </m:sub>
                    </m:sSub>
                    <m:r>
                      <a:rPr lang="en-US" altLang="en-US" sz="1400" b="0" i="1" smtClean="0">
                        <a:latin typeface="Cambria Math" panose="02040503050406030204" pitchFamily="18" charset="0"/>
                      </a:rPr>
                      <m:t>=</m:t>
                    </m:r>
                    <m:r>
                      <a:rPr lang="en-US" altLang="en-US" sz="1400" b="0" i="1" smtClean="0">
                        <a:latin typeface="Cambria Math" panose="02040503050406030204" pitchFamily="18" charset="0"/>
                      </a:rPr>
                      <m:t>𝑡</m:t>
                    </m:r>
                    <m:r>
                      <a:rPr lang="en-US" altLang="en-US" sz="1400" b="0" i="1" smtClean="0">
                        <a:latin typeface="Cambria Math" panose="02040503050406030204" pitchFamily="18" charset="0"/>
                      </a:rPr>
                      <m:t>−</m:t>
                    </m:r>
                    <m:d>
                      <m:dPr>
                        <m:ctrlPr>
                          <a:rPr lang="en-US" altLang="en-US" sz="1400" b="0" i="1" smtClean="0">
                            <a:latin typeface="Cambria Math" panose="02040503050406030204" pitchFamily="18" charset="0"/>
                          </a:rPr>
                        </m:ctrlPr>
                      </m:dPr>
                      <m:e>
                        <m:f>
                          <m:fPr>
                            <m:ctrlPr>
                              <a:rPr lang="en-US" altLang="en-US" sz="1400" b="0" i="1" smtClean="0">
                                <a:latin typeface="Cambria Math" panose="02040503050406030204" pitchFamily="18" charset="0"/>
                              </a:rPr>
                            </m:ctrlPr>
                          </m:fPr>
                          <m:num>
                            <m:r>
                              <a:rPr lang="en-US" altLang="en-US" sz="1400" b="0" i="1" smtClean="0">
                                <a:latin typeface="Cambria Math" panose="02040503050406030204" pitchFamily="18" charset="0"/>
                              </a:rPr>
                              <m:t>1</m:t>
                            </m:r>
                          </m:num>
                          <m:den>
                            <m:r>
                              <a:rPr lang="en-US" altLang="en-US" sz="1400" b="0" i="1" smtClean="0">
                                <a:latin typeface="Cambria Math" panose="02040503050406030204" pitchFamily="18" charset="0"/>
                              </a:rPr>
                              <m:t>2</m:t>
                            </m:r>
                          </m:den>
                        </m:f>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𝑗</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𝑗𝑘</m:t>
                            </m:r>
                          </m:sub>
                        </m:sSub>
                      </m:e>
                    </m:d>
                  </m:oMath>
                </a14:m>
                <a:endParaRPr lang="en-US" altLang="en-US" sz="1400" b="0" i="1" dirty="0">
                  <a:latin typeface="Cambria Math" panose="02040503050406030204" pitchFamily="18" charset="0"/>
                </a:endParaRPr>
              </a:p>
              <a:p>
                <a:pPr marL="0" indent="0">
                  <a:buFontTx/>
                  <a:buNone/>
                </a:pPr>
                <a:endParaRPr lang="en-US" altLang="en-US" sz="1400" b="0" i="1" dirty="0">
                  <a:latin typeface="Cambria Math" panose="02040503050406030204" pitchFamily="18" charset="0"/>
                </a:endParaRPr>
              </a:p>
              <a:p>
                <a:pPr marL="0" indent="0">
                  <a:buFontTx/>
                  <a:buNone/>
                </a:pPr>
                <a:r>
                  <a:rPr lang="en-US" altLang="en-US" sz="1400" b="0" u="sng" dirty="0"/>
                  <a:t>Last Segment</a:t>
                </a:r>
              </a:p>
              <a:p>
                <a:pPr marL="0" indent="0">
                  <a:buFontTx/>
                  <a:buNone/>
                </a:pPr>
                <a:r>
                  <a:rPr lang="en-US" altLang="en-US" sz="1400" b="0" dirty="0"/>
                  <a:t>	</a:t>
                </a:r>
                <a:r>
                  <a:rPr lang="en-US" altLang="en-US" sz="1400" b="0" dirty="0">
                    <a:solidFill>
                      <a:srgbClr val="C00000"/>
                    </a:solidFill>
                  </a:rPr>
                  <a:t> </a:t>
                </a:r>
                <a14:m>
                  <m:oMath xmlns:m="http://schemas.openxmlformats.org/officeDocument/2006/math">
                    <m:r>
                      <a:rPr lang="en-US" altLang="en-US" sz="1400" b="0" i="1" smtClean="0">
                        <a:solidFill>
                          <a:srgbClr val="C00000"/>
                        </a:solidFill>
                        <a:latin typeface="Cambria Math" panose="02040503050406030204" pitchFamily="18" charset="0"/>
                      </a:rPr>
                      <m:t>𝜃</m:t>
                    </m:r>
                    <m:r>
                      <a:rPr lang="en-US" altLang="en-US" sz="1400" b="0" i="1" smtClean="0">
                        <a:solidFill>
                          <a:srgbClr val="C00000"/>
                        </a:solidFill>
                        <a:latin typeface="Cambria Math" panose="02040503050406030204" pitchFamily="18" charset="0"/>
                      </a:rPr>
                      <m:t>=</m:t>
                    </m:r>
                    <m:sSub>
                      <m:sSubPr>
                        <m:ctrlPr>
                          <a:rPr lang="en-US" altLang="en-US" sz="1400" b="0" i="1" smtClean="0">
                            <a:solidFill>
                              <a:srgbClr val="C00000"/>
                            </a:solidFill>
                            <a:latin typeface="Cambria Math" panose="02040503050406030204" pitchFamily="18" charset="0"/>
                          </a:rPr>
                        </m:ctrlPr>
                      </m:sSubPr>
                      <m:e>
                        <m:r>
                          <a:rPr lang="en-US" altLang="en-US" sz="1400" b="0" i="1" smtClean="0">
                            <a:solidFill>
                              <a:srgbClr val="C00000"/>
                            </a:solidFill>
                            <a:latin typeface="Cambria Math" panose="02040503050406030204" pitchFamily="18" charset="0"/>
                          </a:rPr>
                          <m:t>𝜃</m:t>
                        </m:r>
                      </m:e>
                      <m:sub>
                        <m:r>
                          <a:rPr lang="en-US" altLang="en-US" sz="1400" b="0" i="1" smtClean="0">
                            <a:solidFill>
                              <a:srgbClr val="C00000"/>
                            </a:solidFill>
                            <a:latin typeface="Cambria Math" panose="02040503050406030204" pitchFamily="18" charset="0"/>
                          </a:rPr>
                          <m:t>𝑛</m:t>
                        </m:r>
                        <m:r>
                          <a:rPr lang="en-US" altLang="en-US" sz="1400" b="0" i="1" smtClean="0">
                            <a:solidFill>
                              <a:srgbClr val="C00000"/>
                            </a:solidFill>
                            <a:latin typeface="Cambria Math" panose="02040503050406030204" pitchFamily="18" charset="0"/>
                          </a:rPr>
                          <m:t>−1</m:t>
                        </m:r>
                      </m:sub>
                    </m:sSub>
                    <m:r>
                      <a:rPr lang="en-US" altLang="en-US" sz="1400" b="0" i="1" smtClean="0">
                        <a:solidFill>
                          <a:srgbClr val="C00000"/>
                        </a:solidFill>
                        <a:latin typeface="Cambria Math" panose="02040503050406030204" pitchFamily="18" charset="0"/>
                      </a:rPr>
                      <m:t>+</m:t>
                    </m:r>
                    <m:sSub>
                      <m:sSubPr>
                        <m:ctrlPr>
                          <a:rPr lang="en-US" altLang="en-US" sz="1400" b="0" i="1" smtClean="0">
                            <a:solidFill>
                              <a:srgbClr val="C00000"/>
                            </a:solidFill>
                            <a:latin typeface="Cambria Math" panose="02040503050406030204" pitchFamily="18" charset="0"/>
                          </a:rPr>
                        </m:ctrlPr>
                      </m:sSubPr>
                      <m:e>
                        <m:acc>
                          <m:accPr>
                            <m:chr m:val="̇"/>
                            <m:ctrlPr>
                              <a:rPr lang="en-US" altLang="en-US" sz="1400" b="0" i="1" smtClean="0">
                                <a:solidFill>
                                  <a:srgbClr val="C00000"/>
                                </a:solidFill>
                                <a:latin typeface="Cambria Math" panose="02040503050406030204" pitchFamily="18" charset="0"/>
                              </a:rPr>
                            </m:ctrlPr>
                          </m:accPr>
                          <m:e>
                            <m:r>
                              <a:rPr lang="en-US" altLang="en-US" sz="1400" b="0" i="1" smtClean="0">
                                <a:solidFill>
                                  <a:srgbClr val="C00000"/>
                                </a:solidFill>
                                <a:latin typeface="Cambria Math" panose="02040503050406030204" pitchFamily="18" charset="0"/>
                              </a:rPr>
                              <m:t>𝜃</m:t>
                            </m:r>
                          </m:e>
                        </m:acc>
                      </m:e>
                      <m:sub>
                        <m:d>
                          <m:dPr>
                            <m:ctrlPr>
                              <a:rPr lang="en-US" altLang="en-US" sz="1400" b="0" i="1" smtClean="0">
                                <a:solidFill>
                                  <a:srgbClr val="C00000"/>
                                </a:solidFill>
                                <a:latin typeface="Cambria Math" panose="02040503050406030204" pitchFamily="18" charset="0"/>
                              </a:rPr>
                            </m:ctrlPr>
                          </m:dPr>
                          <m:e>
                            <m:r>
                              <a:rPr lang="en-US" altLang="en-US" sz="1400" b="0" i="1" smtClean="0">
                                <a:solidFill>
                                  <a:srgbClr val="C00000"/>
                                </a:solidFill>
                                <a:latin typeface="Cambria Math" panose="02040503050406030204" pitchFamily="18" charset="0"/>
                              </a:rPr>
                              <m:t>𝑛</m:t>
                            </m:r>
                            <m:r>
                              <a:rPr lang="en-US" altLang="en-US" sz="1400" b="0" i="1" smtClean="0">
                                <a:solidFill>
                                  <a:srgbClr val="C00000"/>
                                </a:solidFill>
                                <a:latin typeface="Cambria Math" panose="02040503050406030204" pitchFamily="18" charset="0"/>
                              </a:rPr>
                              <m:t>−1</m:t>
                            </m:r>
                          </m:e>
                        </m:d>
                        <m:r>
                          <a:rPr lang="en-US" altLang="en-US" sz="1400" b="0" i="1" smtClean="0">
                            <a:solidFill>
                              <a:srgbClr val="C00000"/>
                            </a:solidFill>
                            <a:latin typeface="Cambria Math" panose="02040503050406030204" pitchFamily="18" charset="0"/>
                          </a:rPr>
                          <m:t>𝑛</m:t>
                        </m:r>
                      </m:sub>
                    </m:sSub>
                    <m:r>
                      <a:rPr lang="en-US" altLang="en-US" sz="1400" b="0" i="1" smtClean="0">
                        <a:solidFill>
                          <a:srgbClr val="C00000"/>
                        </a:solidFill>
                        <a:latin typeface="Cambria Math" panose="02040503050406030204" pitchFamily="18" charset="0"/>
                      </a:rPr>
                      <m:t>𝑡</m:t>
                    </m:r>
                  </m:oMath>
                </a14:m>
                <a:endParaRPr lang="en-US" altLang="en-US" sz="1400" b="0" i="1" dirty="0">
                  <a:solidFill>
                    <a:srgbClr val="C00000"/>
                  </a:solidFill>
                  <a:latin typeface="Cambria Math" panose="02040503050406030204" pitchFamily="18" charset="0"/>
                </a:endParaRPr>
              </a:p>
              <a:p>
                <a:pPr marL="0" indent="0">
                  <a:buFontTx/>
                  <a:buNone/>
                </a:pPr>
                <a:r>
                  <a:rPr lang="en-US" altLang="en-US" sz="1400" b="0" dirty="0"/>
                  <a:t>	</a:t>
                </a:r>
                <a:r>
                  <a:rPr lang="en-US" altLang="en-US" sz="1400" b="0" dirty="0">
                    <a:solidFill>
                      <a:schemeClr val="accent1">
                        <a:lumMod val="50000"/>
                      </a:schemeClr>
                    </a:solidFill>
                  </a:rPr>
                  <a:t> </a:t>
                </a:r>
                <a14:m>
                  <m:oMath xmlns:m="http://schemas.openxmlformats.org/officeDocument/2006/math">
                    <m:r>
                      <a:rPr lang="en-US" altLang="en-US" sz="1400" b="0" i="1" smtClean="0">
                        <a:solidFill>
                          <a:schemeClr val="accent1">
                            <a:lumMod val="50000"/>
                          </a:schemeClr>
                        </a:solidFill>
                        <a:latin typeface="Cambria Math" panose="02040503050406030204" pitchFamily="18" charset="0"/>
                      </a:rPr>
                      <m:t>𝜃</m:t>
                    </m:r>
                    <m:r>
                      <a:rPr lang="en-US" altLang="en-US" sz="1400" b="0" i="1" smtClean="0">
                        <a:solidFill>
                          <a:schemeClr val="accent1">
                            <a:lumMod val="50000"/>
                          </a:schemeClr>
                        </a:solidFill>
                        <a:latin typeface="Cambria Math" panose="02040503050406030204" pitchFamily="18" charset="0"/>
                      </a:rPr>
                      <m:t>=</m:t>
                    </m:r>
                    <m:sSub>
                      <m:sSubPr>
                        <m:ctrlPr>
                          <a:rPr lang="en-US" altLang="en-US" sz="1400" b="0" i="1" smtClean="0">
                            <a:solidFill>
                              <a:schemeClr val="accent1">
                                <a:lumMod val="50000"/>
                              </a:schemeClr>
                            </a:solidFill>
                            <a:latin typeface="Cambria Math" panose="02040503050406030204" pitchFamily="18" charset="0"/>
                          </a:rPr>
                        </m:ctrlPr>
                      </m:sSubPr>
                      <m:e>
                        <m:r>
                          <a:rPr lang="en-US" altLang="en-US" sz="1400" b="0" i="1" smtClean="0">
                            <a:solidFill>
                              <a:schemeClr val="accent1">
                                <a:lumMod val="50000"/>
                              </a:schemeClr>
                            </a:solidFill>
                            <a:latin typeface="Cambria Math" panose="02040503050406030204" pitchFamily="18" charset="0"/>
                          </a:rPr>
                          <m:t>𝜃</m:t>
                        </m:r>
                      </m:e>
                      <m:sub>
                        <m:r>
                          <a:rPr lang="en-US" altLang="en-US" sz="1400" b="0" i="1" smtClean="0">
                            <a:solidFill>
                              <a:schemeClr val="accent1">
                                <a:lumMod val="50000"/>
                              </a:schemeClr>
                            </a:solidFill>
                            <a:latin typeface="Cambria Math" panose="02040503050406030204" pitchFamily="18" charset="0"/>
                          </a:rPr>
                          <m:t>𝑖𝑛𝑏</m:t>
                        </m:r>
                      </m:sub>
                    </m:sSub>
                    <m:r>
                      <a:rPr lang="en-US" altLang="en-US" sz="1400" b="0" i="1" smtClean="0">
                        <a:solidFill>
                          <a:schemeClr val="accent1">
                            <a:lumMod val="50000"/>
                          </a:schemeClr>
                        </a:solidFill>
                        <a:latin typeface="Cambria Math" panose="02040503050406030204" pitchFamily="18" charset="0"/>
                      </a:rPr>
                      <m:t>+</m:t>
                    </m:r>
                    <m:sSub>
                      <m:sSubPr>
                        <m:ctrlPr>
                          <a:rPr lang="en-US" altLang="en-US" sz="1400" b="0" i="1" smtClean="0">
                            <a:solidFill>
                              <a:schemeClr val="accent1">
                                <a:lumMod val="50000"/>
                              </a:schemeClr>
                            </a:solidFill>
                            <a:latin typeface="Cambria Math" panose="02040503050406030204" pitchFamily="18" charset="0"/>
                          </a:rPr>
                        </m:ctrlPr>
                      </m:sSubPr>
                      <m:e>
                        <m:r>
                          <a:rPr lang="en-US" altLang="en-US" sz="1400" b="0" i="1" smtClean="0">
                            <a:solidFill>
                              <a:schemeClr val="accent1">
                                <a:lumMod val="50000"/>
                              </a:schemeClr>
                            </a:solidFill>
                            <a:latin typeface="Cambria Math" panose="02040503050406030204" pitchFamily="18" charset="0"/>
                          </a:rPr>
                          <m:t>𝜃</m:t>
                        </m:r>
                      </m:e>
                      <m:sub>
                        <m:d>
                          <m:dPr>
                            <m:ctrlPr>
                              <a:rPr lang="en-US" altLang="en-US" sz="1400" b="0" i="1" smtClean="0">
                                <a:solidFill>
                                  <a:schemeClr val="accent1">
                                    <a:lumMod val="50000"/>
                                  </a:schemeClr>
                                </a:solidFill>
                                <a:latin typeface="Cambria Math" panose="02040503050406030204" pitchFamily="18" charset="0"/>
                              </a:rPr>
                            </m:ctrlPr>
                          </m:dPr>
                          <m:e>
                            <m:r>
                              <a:rPr lang="en-US" altLang="en-US" sz="1400" b="0" i="1" smtClean="0">
                                <a:solidFill>
                                  <a:schemeClr val="accent1">
                                    <a:lumMod val="50000"/>
                                  </a:schemeClr>
                                </a:solidFill>
                                <a:latin typeface="Cambria Math" panose="02040503050406030204" pitchFamily="18" charset="0"/>
                              </a:rPr>
                              <m:t>𝑛</m:t>
                            </m:r>
                            <m:r>
                              <a:rPr lang="en-US" altLang="en-US" sz="1400" b="0" i="1" smtClean="0">
                                <a:solidFill>
                                  <a:schemeClr val="accent1">
                                    <a:lumMod val="50000"/>
                                  </a:schemeClr>
                                </a:solidFill>
                                <a:latin typeface="Cambria Math" panose="02040503050406030204" pitchFamily="18" charset="0"/>
                              </a:rPr>
                              <m:t>−1</m:t>
                            </m:r>
                          </m:e>
                        </m:d>
                        <m:r>
                          <a:rPr lang="en-US" altLang="en-US" sz="1400" b="0" i="1" smtClean="0">
                            <a:solidFill>
                              <a:schemeClr val="accent1">
                                <a:lumMod val="50000"/>
                              </a:schemeClr>
                            </a:solidFill>
                            <a:latin typeface="Cambria Math" panose="02040503050406030204" pitchFamily="18" charset="0"/>
                          </a:rPr>
                          <m:t>𝑛</m:t>
                        </m:r>
                      </m:sub>
                    </m:sSub>
                    <m:r>
                      <a:rPr lang="en-US" altLang="en-US" sz="1400" b="0" i="1" smtClean="0">
                        <a:solidFill>
                          <a:schemeClr val="accent1">
                            <a:lumMod val="50000"/>
                          </a:schemeClr>
                        </a:solidFill>
                        <a:latin typeface="Cambria Math" panose="02040503050406030204" pitchFamily="18" charset="0"/>
                      </a:rPr>
                      <m:t>𝑡</m:t>
                    </m:r>
                    <m:r>
                      <a:rPr lang="en-US" altLang="en-US" sz="1400" b="0" i="1" smtClean="0">
                        <a:solidFill>
                          <a:schemeClr val="accent1">
                            <a:lumMod val="50000"/>
                          </a:schemeClr>
                        </a:solidFill>
                        <a:latin typeface="Cambria Math" panose="02040503050406030204" pitchFamily="18" charset="0"/>
                      </a:rPr>
                      <m:t>−</m:t>
                    </m:r>
                    <m:f>
                      <m:fPr>
                        <m:ctrlPr>
                          <a:rPr lang="en-US" altLang="en-US" sz="1400" b="0" i="1" smtClean="0">
                            <a:solidFill>
                              <a:schemeClr val="accent1">
                                <a:lumMod val="50000"/>
                              </a:schemeClr>
                            </a:solidFill>
                            <a:latin typeface="Cambria Math" panose="02040503050406030204" pitchFamily="18" charset="0"/>
                          </a:rPr>
                        </m:ctrlPr>
                      </m:fPr>
                      <m:num>
                        <m:r>
                          <a:rPr lang="en-US" altLang="en-US" sz="1400" b="0" i="1" smtClean="0">
                            <a:solidFill>
                              <a:schemeClr val="accent1">
                                <a:lumMod val="50000"/>
                              </a:schemeClr>
                            </a:solidFill>
                            <a:latin typeface="Cambria Math" panose="02040503050406030204" pitchFamily="18" charset="0"/>
                          </a:rPr>
                          <m:t>1</m:t>
                        </m:r>
                      </m:num>
                      <m:den>
                        <m:r>
                          <a:rPr lang="en-US" altLang="en-US" sz="1400" b="0" i="1" smtClean="0">
                            <a:solidFill>
                              <a:schemeClr val="accent1">
                                <a:lumMod val="50000"/>
                              </a:schemeClr>
                            </a:solidFill>
                            <a:latin typeface="Cambria Math" panose="02040503050406030204" pitchFamily="18" charset="0"/>
                          </a:rPr>
                          <m:t>2</m:t>
                        </m:r>
                      </m:den>
                    </m:f>
                    <m:f>
                      <m:fPr>
                        <m:ctrlPr>
                          <a:rPr lang="en-US" altLang="en-US" sz="1400" b="0" i="1" smtClean="0">
                            <a:solidFill>
                              <a:schemeClr val="accent1">
                                <a:lumMod val="50000"/>
                              </a:schemeClr>
                            </a:solidFill>
                            <a:latin typeface="Cambria Math" panose="02040503050406030204" pitchFamily="18" charset="0"/>
                          </a:rPr>
                        </m:ctrlPr>
                      </m:fPr>
                      <m:num>
                        <m:sSub>
                          <m:sSubPr>
                            <m:ctrlPr>
                              <a:rPr lang="en-US" altLang="en-US" sz="1400" b="0" i="1" smtClean="0">
                                <a:solidFill>
                                  <a:schemeClr val="accent1">
                                    <a:lumMod val="50000"/>
                                  </a:schemeClr>
                                </a:solidFill>
                                <a:latin typeface="Cambria Math" panose="02040503050406030204" pitchFamily="18" charset="0"/>
                              </a:rPr>
                            </m:ctrlPr>
                          </m:sSubPr>
                          <m:e>
                            <m:acc>
                              <m:accPr>
                                <m:chr m:val="̇"/>
                                <m:ctrlPr>
                                  <a:rPr lang="en-US" altLang="en-US" sz="1400" b="0" i="1" smtClean="0">
                                    <a:solidFill>
                                      <a:schemeClr val="accent1">
                                        <a:lumMod val="50000"/>
                                      </a:schemeClr>
                                    </a:solidFill>
                                    <a:latin typeface="Cambria Math" panose="02040503050406030204" pitchFamily="18" charset="0"/>
                                  </a:rPr>
                                </m:ctrlPr>
                              </m:accPr>
                              <m:e>
                                <m:r>
                                  <a:rPr lang="en-US" altLang="en-US" sz="1400" b="0" i="1" smtClean="0">
                                    <a:solidFill>
                                      <a:schemeClr val="accent1">
                                        <a:lumMod val="50000"/>
                                      </a:schemeClr>
                                    </a:solidFill>
                                    <a:latin typeface="Cambria Math" panose="02040503050406030204" pitchFamily="18" charset="0"/>
                                  </a:rPr>
                                  <m:t>𝜃</m:t>
                                </m:r>
                              </m:e>
                            </m:acc>
                          </m:e>
                          <m:sub>
                            <m:d>
                              <m:dPr>
                                <m:ctrlPr>
                                  <a:rPr lang="en-US" altLang="en-US" sz="1400" b="0" i="1" smtClean="0">
                                    <a:solidFill>
                                      <a:schemeClr val="accent1">
                                        <a:lumMod val="50000"/>
                                      </a:schemeClr>
                                    </a:solidFill>
                                    <a:latin typeface="Cambria Math" panose="02040503050406030204" pitchFamily="18" charset="0"/>
                                  </a:rPr>
                                </m:ctrlPr>
                              </m:dPr>
                              <m:e>
                                <m:r>
                                  <a:rPr lang="en-US" altLang="en-US" sz="1400" b="0" i="1" smtClean="0">
                                    <a:solidFill>
                                      <a:schemeClr val="accent1">
                                        <a:lumMod val="50000"/>
                                      </a:schemeClr>
                                    </a:solidFill>
                                    <a:latin typeface="Cambria Math" panose="02040503050406030204" pitchFamily="18" charset="0"/>
                                  </a:rPr>
                                  <m:t>𝑛</m:t>
                                </m:r>
                                <m:r>
                                  <a:rPr lang="en-US" altLang="en-US" sz="1400" b="0" i="1" smtClean="0">
                                    <a:solidFill>
                                      <a:schemeClr val="accent1">
                                        <a:lumMod val="50000"/>
                                      </a:schemeClr>
                                    </a:solidFill>
                                    <a:latin typeface="Cambria Math" panose="02040503050406030204" pitchFamily="18" charset="0"/>
                                  </a:rPr>
                                  <m:t>−1</m:t>
                                </m:r>
                              </m:e>
                            </m:d>
                            <m:r>
                              <a:rPr lang="en-US" altLang="en-US" sz="1400" b="0" i="1" smtClean="0">
                                <a:solidFill>
                                  <a:schemeClr val="accent1">
                                    <a:lumMod val="50000"/>
                                  </a:schemeClr>
                                </a:solidFill>
                                <a:latin typeface="Cambria Math" panose="02040503050406030204" pitchFamily="18" charset="0"/>
                              </a:rPr>
                              <m:t>𝑛</m:t>
                            </m:r>
                          </m:sub>
                        </m:sSub>
                      </m:num>
                      <m:den>
                        <m:sSub>
                          <m:sSubPr>
                            <m:ctrlPr>
                              <a:rPr lang="en-US" altLang="en-US" sz="1400" b="0" i="1" smtClean="0">
                                <a:solidFill>
                                  <a:schemeClr val="accent1">
                                    <a:lumMod val="50000"/>
                                  </a:schemeClr>
                                </a:solidFill>
                                <a:latin typeface="Cambria Math" panose="02040503050406030204" pitchFamily="18" charset="0"/>
                              </a:rPr>
                            </m:ctrlPr>
                          </m:sSubPr>
                          <m:e>
                            <m:r>
                              <a:rPr lang="en-US" altLang="en-US" sz="1400" b="0" i="1" smtClean="0">
                                <a:solidFill>
                                  <a:schemeClr val="accent1">
                                    <a:lumMod val="50000"/>
                                  </a:schemeClr>
                                </a:solidFill>
                                <a:latin typeface="Cambria Math" panose="02040503050406030204" pitchFamily="18" charset="0"/>
                              </a:rPr>
                              <m:t>𝑡</m:t>
                            </m:r>
                          </m:e>
                          <m:sub>
                            <m:r>
                              <a:rPr lang="en-US" altLang="en-US" sz="1400" b="0" i="1" smtClean="0">
                                <a:solidFill>
                                  <a:schemeClr val="accent1">
                                    <a:lumMod val="50000"/>
                                  </a:schemeClr>
                                </a:solidFill>
                                <a:latin typeface="Cambria Math" panose="02040503050406030204" pitchFamily="18" charset="0"/>
                              </a:rPr>
                              <m:t>𝑖𝑛𝑏</m:t>
                            </m:r>
                          </m:sub>
                        </m:sSub>
                      </m:den>
                    </m:f>
                    <m:sSup>
                      <m:sSupPr>
                        <m:ctrlPr>
                          <a:rPr lang="en-US" altLang="en-US" sz="1400" b="0" i="1" smtClean="0">
                            <a:solidFill>
                              <a:schemeClr val="accent1">
                                <a:lumMod val="50000"/>
                              </a:schemeClr>
                            </a:solidFill>
                            <a:latin typeface="Cambria Math" panose="02040503050406030204" pitchFamily="18" charset="0"/>
                          </a:rPr>
                        </m:ctrlPr>
                      </m:sSupPr>
                      <m:e>
                        <m:r>
                          <a:rPr lang="en-US" altLang="en-US" sz="1400" b="0" i="1" smtClean="0">
                            <a:solidFill>
                              <a:schemeClr val="accent1">
                                <a:lumMod val="50000"/>
                              </a:schemeClr>
                            </a:solidFill>
                            <a:latin typeface="Cambria Math" panose="02040503050406030204" pitchFamily="18" charset="0"/>
                          </a:rPr>
                          <m:t>𝑡</m:t>
                        </m:r>
                      </m:e>
                      <m:sup>
                        <m:r>
                          <a:rPr lang="en-US" altLang="en-US" sz="1400" b="0" i="1" smtClean="0">
                            <a:solidFill>
                              <a:schemeClr val="accent1">
                                <a:lumMod val="50000"/>
                              </a:schemeClr>
                            </a:solidFill>
                            <a:latin typeface="Cambria Math" panose="02040503050406030204" pitchFamily="18" charset="0"/>
                          </a:rPr>
                          <m:t>2</m:t>
                        </m:r>
                      </m:sup>
                    </m:sSup>
                  </m:oMath>
                </a14:m>
                <a:endParaRPr lang="en-US" altLang="en-US" sz="1400" b="0" i="1" dirty="0">
                  <a:latin typeface="Cambria Math" panose="02040503050406030204" pitchFamily="18" charset="0"/>
                </a:endParaRPr>
              </a:p>
              <a:p>
                <a:pPr marL="0" indent="0">
                  <a:buFontTx/>
                  <a:buNone/>
                </a:pPr>
                <a:r>
                  <a:rPr lang="en-US" altLang="en-US" sz="1400" b="0" dirty="0"/>
                  <a:t>	 </a:t>
                </a:r>
                <a14:m>
                  <m:oMath xmlns:m="http://schemas.openxmlformats.org/officeDocument/2006/math">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𝑖𝑛𝑏</m:t>
                        </m:r>
                      </m:sub>
                    </m:sSub>
                    <m:r>
                      <a:rPr lang="en-US" altLang="en-US" sz="1400" b="0" i="1" smtClean="0">
                        <a:latin typeface="Cambria Math" panose="02040503050406030204" pitchFamily="18" charset="0"/>
                      </a:rPr>
                      <m:t>=</m:t>
                    </m:r>
                    <m:r>
                      <a:rPr lang="en-US" altLang="en-US" sz="1400" b="0" i="1" smtClean="0">
                        <a:latin typeface="Cambria Math" panose="02040503050406030204" pitchFamily="18" charset="0"/>
                      </a:rPr>
                      <m:t>𝑡</m:t>
                    </m:r>
                    <m:r>
                      <a:rPr lang="en-US" altLang="en-US" sz="1400" b="0" i="1" smtClean="0">
                        <a:latin typeface="Cambria Math" panose="02040503050406030204" pitchFamily="18" charset="0"/>
                      </a:rPr>
                      <m:t>−</m:t>
                    </m:r>
                    <m:d>
                      <m:dPr>
                        <m:ctrlPr>
                          <a:rPr lang="en-US" altLang="en-US" sz="1400" b="0" i="1" smtClean="0">
                            <a:latin typeface="Cambria Math" panose="02040503050406030204" pitchFamily="18" charset="0"/>
                          </a:rPr>
                        </m:ctrlPr>
                      </m:dPr>
                      <m:e>
                        <m:f>
                          <m:fPr>
                            <m:ctrlPr>
                              <a:rPr lang="en-US" altLang="en-US" sz="1400" b="0" i="1" smtClean="0">
                                <a:latin typeface="Cambria Math" panose="02040503050406030204" pitchFamily="18" charset="0"/>
                              </a:rPr>
                            </m:ctrlPr>
                          </m:fPr>
                          <m:num>
                            <m:r>
                              <a:rPr lang="en-US" altLang="en-US" sz="1400" b="0" i="1" smtClean="0">
                                <a:latin typeface="Cambria Math" panose="02040503050406030204" pitchFamily="18" charset="0"/>
                              </a:rPr>
                              <m:t>1</m:t>
                            </m:r>
                          </m:num>
                          <m:den>
                            <m:r>
                              <a:rPr lang="en-US" altLang="en-US" sz="1400" b="0" i="1" smtClean="0">
                                <a:latin typeface="Cambria Math" panose="02040503050406030204" pitchFamily="18" charset="0"/>
                              </a:rPr>
                              <m:t>2</m:t>
                            </m:r>
                          </m:den>
                        </m:f>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𝑛</m:t>
                            </m:r>
                            <m:r>
                              <a:rPr lang="en-US" altLang="en-US" sz="1400" b="0" i="1" smtClean="0">
                                <a:latin typeface="Cambria Math" panose="02040503050406030204" pitchFamily="18" charset="0"/>
                              </a:rPr>
                              <m:t>−1</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d>
                              <m:dPr>
                                <m:ctrlPr>
                                  <a:rPr lang="en-US" altLang="en-US" sz="1400" b="0" i="1" smtClean="0">
                                    <a:latin typeface="Cambria Math" panose="02040503050406030204" pitchFamily="18" charset="0"/>
                                  </a:rPr>
                                </m:ctrlPr>
                              </m:dPr>
                              <m:e>
                                <m:r>
                                  <a:rPr lang="en-US" altLang="en-US" sz="1400" b="0" i="1" smtClean="0">
                                    <a:latin typeface="Cambria Math" panose="02040503050406030204" pitchFamily="18" charset="0"/>
                                  </a:rPr>
                                  <m:t>𝑛</m:t>
                                </m:r>
                                <m:r>
                                  <a:rPr lang="en-US" altLang="en-US" sz="1400" b="0" i="1" smtClean="0">
                                    <a:latin typeface="Cambria Math" panose="02040503050406030204" pitchFamily="18" charset="0"/>
                                  </a:rPr>
                                  <m:t>−1</m:t>
                                </m:r>
                              </m:e>
                            </m:d>
                            <m:r>
                              <a:rPr lang="en-US" altLang="en-US" sz="1400" b="0" i="1" smtClean="0">
                                <a:latin typeface="Cambria Math" panose="02040503050406030204" pitchFamily="18" charset="0"/>
                              </a:rPr>
                              <m:t>𝑛</m:t>
                            </m:r>
                          </m:sub>
                        </m:sSub>
                      </m:e>
                    </m:d>
                  </m:oMath>
                </a14:m>
                <a:endParaRPr lang="en-US" altLang="en-US" dirty="0">
                  <a:latin typeface="Arial" panose="020B0604020202020204" pitchFamily="34" charset="0"/>
                </a:endParaRPr>
              </a:p>
            </p:txBody>
          </p:sp>
        </mc:Choice>
        <mc:Fallback xmlns="">
          <p:sp>
            <p:nvSpPr>
              <p:cNvPr id="286723" name="Rectangle 3">
                <a:extLst>
                  <a:ext uri="{FF2B5EF4-FFF2-40B4-BE49-F238E27FC236}">
                    <a16:creationId xmlns:a16="http://schemas.microsoft.com/office/drawing/2014/main" id="{5F6110D8-1BF3-B97F-E9D6-F09733DD0A5A}"/>
                  </a:ext>
                </a:extLst>
              </p:cNvPr>
              <p:cNvSpPr>
                <a:spLocks noGrp="1" noRot="1" noChangeAspect="1" noMove="1" noResize="1" noEditPoints="1" noAdjustHandles="1" noChangeArrowheads="1" noChangeShapeType="1" noTextEdit="1"/>
              </p:cNvSpPr>
              <p:nvPr>
                <p:ph type="body" idx="4294967295"/>
              </p:nvPr>
            </p:nvSpPr>
            <p:spPr>
              <a:xfrm>
                <a:off x="1238250" y="1333500"/>
                <a:ext cx="7875588" cy="4724400"/>
              </a:xfrm>
              <a:blipFill>
                <a:blip r:embed="rId3"/>
                <a:stretch>
                  <a:fillRect l="-387" t="-387" b="-10452"/>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AB67B320-46AF-72FF-ED1D-172FC5B3C3B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1">
            <a:extLst>
              <a:ext uri="{FF2B5EF4-FFF2-40B4-BE49-F238E27FC236}">
                <a16:creationId xmlns:a16="http://schemas.microsoft.com/office/drawing/2014/main" id="{00719CE6-31BB-DAA1-D5CA-B0A4B74D4FF2}"/>
              </a:ext>
            </a:extLst>
          </p:cNvPr>
          <p:cNvPicPr>
            <a:picLocks noChangeAspect="1"/>
          </p:cNvPicPr>
          <p:nvPr/>
        </p:nvPicPr>
        <p:blipFill rotWithShape="1">
          <a:blip r:embed="rId4"/>
          <a:srcRect l="73904" t="6412" r="2985" b="10972"/>
          <a:stretch/>
        </p:blipFill>
        <p:spPr>
          <a:xfrm>
            <a:off x="7541707" y="3854918"/>
            <a:ext cx="1413548" cy="2039547"/>
          </a:xfrm>
          <a:prstGeom prst="rect">
            <a:avLst/>
          </a:prstGeom>
        </p:spPr>
      </p:pic>
      <p:pic>
        <p:nvPicPr>
          <p:cNvPr id="3" name="Picture 2">
            <a:extLst>
              <a:ext uri="{FF2B5EF4-FFF2-40B4-BE49-F238E27FC236}">
                <a16:creationId xmlns:a16="http://schemas.microsoft.com/office/drawing/2014/main" id="{7153B860-BC52-F06E-C461-37AEE9644422}"/>
              </a:ext>
            </a:extLst>
          </p:cNvPr>
          <p:cNvPicPr>
            <a:picLocks noChangeAspect="1"/>
          </p:cNvPicPr>
          <p:nvPr/>
        </p:nvPicPr>
        <p:blipFill rotWithShape="1">
          <a:blip r:embed="rId4"/>
          <a:srcRect l="36119" t="8248" r="32736" b="10415"/>
          <a:stretch/>
        </p:blipFill>
        <p:spPr>
          <a:xfrm>
            <a:off x="9804326" y="2858078"/>
            <a:ext cx="2027499" cy="2137187"/>
          </a:xfrm>
          <a:prstGeom prst="rect">
            <a:avLst/>
          </a:prstGeom>
        </p:spPr>
      </p:pic>
      <p:pic>
        <p:nvPicPr>
          <p:cNvPr id="4" name="Picture 3">
            <a:extLst>
              <a:ext uri="{FF2B5EF4-FFF2-40B4-BE49-F238E27FC236}">
                <a16:creationId xmlns:a16="http://schemas.microsoft.com/office/drawing/2014/main" id="{8C539E06-A741-EE03-F228-672420678C9D}"/>
              </a:ext>
            </a:extLst>
          </p:cNvPr>
          <p:cNvPicPr>
            <a:picLocks noChangeAspect="1"/>
          </p:cNvPicPr>
          <p:nvPr/>
        </p:nvPicPr>
        <p:blipFill rotWithShape="1">
          <a:blip r:embed="rId4"/>
          <a:srcRect l="7066" t="4330" r="70703" b="10764"/>
          <a:stretch/>
        </p:blipFill>
        <p:spPr>
          <a:xfrm>
            <a:off x="7440208" y="1354593"/>
            <a:ext cx="1453102" cy="2240088"/>
          </a:xfrm>
          <a:prstGeom prst="rect">
            <a:avLst/>
          </a:prstGeom>
        </p:spPr>
      </p:pic>
      <p:cxnSp>
        <p:nvCxnSpPr>
          <p:cNvPr id="7" name="Straight Arrow Connector 6">
            <a:extLst>
              <a:ext uri="{FF2B5EF4-FFF2-40B4-BE49-F238E27FC236}">
                <a16:creationId xmlns:a16="http://schemas.microsoft.com/office/drawing/2014/main" id="{287733AB-C4D4-ABF2-DD65-AE3C662A55CB}"/>
              </a:ext>
            </a:extLst>
          </p:cNvPr>
          <p:cNvCxnSpPr>
            <a:cxnSpLocks/>
          </p:cNvCxnSpPr>
          <p:nvPr/>
        </p:nvCxnSpPr>
        <p:spPr bwMode="auto">
          <a:xfrm flipV="1">
            <a:off x="7651227" y="3798750"/>
            <a:ext cx="1393130" cy="25486"/>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7B50E3-2A17-772D-D214-6C90BA800067}"/>
                  </a:ext>
                </a:extLst>
              </p:cNvPr>
              <p:cNvSpPr txBox="1"/>
              <p:nvPr/>
            </p:nvSpPr>
            <p:spPr>
              <a:xfrm>
                <a:off x="6916750" y="3663529"/>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9" name="TextBox 8">
                <a:extLst>
                  <a:ext uri="{FF2B5EF4-FFF2-40B4-BE49-F238E27FC236}">
                    <a16:creationId xmlns:a16="http://schemas.microsoft.com/office/drawing/2014/main" id="{7A7B50E3-2A17-772D-D214-6C90BA800067}"/>
                  </a:ext>
                </a:extLst>
              </p:cNvPr>
              <p:cNvSpPr txBox="1">
                <a:spLocks noRot="1" noChangeAspect="1" noMove="1" noResize="1" noEditPoints="1" noAdjustHandles="1" noChangeArrowheads="1" noChangeShapeType="1" noTextEdit="1"/>
              </p:cNvSpPr>
              <p:nvPr/>
            </p:nvSpPr>
            <p:spPr>
              <a:xfrm>
                <a:off x="6916750" y="3663529"/>
                <a:ext cx="704424" cy="338554"/>
              </a:xfrm>
              <a:prstGeom prst="rect">
                <a:avLst/>
              </a:prstGeom>
              <a:blipFill>
                <a:blip r:embed="rId5"/>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12725DF-4AFC-1BC4-7551-806AC2843F55}"/>
              </a:ext>
            </a:extLst>
          </p:cNvPr>
          <p:cNvCxnSpPr/>
          <p:nvPr/>
        </p:nvCxnSpPr>
        <p:spPr bwMode="auto">
          <a:xfrm>
            <a:off x="7651227" y="3673972"/>
            <a:ext cx="597254" cy="5715"/>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5436488-71A0-2A0A-3AC2-47E4B6E35607}"/>
                  </a:ext>
                </a:extLst>
              </p:cNvPr>
              <p:cNvSpPr txBox="1"/>
              <p:nvPr/>
            </p:nvSpPr>
            <p:spPr>
              <a:xfrm>
                <a:off x="8278534" y="3432049"/>
                <a:ext cx="5677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i="1">
                              <a:latin typeface="Cambria Math" panose="02040503050406030204" pitchFamily="18" charset="0"/>
                            </a:rPr>
                            <m:t>𝑖𝑛𝑏</m:t>
                          </m:r>
                        </m:sub>
                      </m:sSub>
                    </m:oMath>
                  </m:oMathPara>
                </a14:m>
                <a:endParaRPr lang="en-US" sz="1600" dirty="0"/>
              </a:p>
            </p:txBody>
          </p:sp>
        </mc:Choice>
        <mc:Fallback xmlns="">
          <p:sp>
            <p:nvSpPr>
              <p:cNvPr id="11" name="TextBox 10">
                <a:extLst>
                  <a:ext uri="{FF2B5EF4-FFF2-40B4-BE49-F238E27FC236}">
                    <a16:creationId xmlns:a16="http://schemas.microsoft.com/office/drawing/2014/main" id="{F5436488-71A0-2A0A-3AC2-47E4B6E35607}"/>
                  </a:ext>
                </a:extLst>
              </p:cNvPr>
              <p:cNvSpPr txBox="1">
                <a:spLocks noRot="1" noChangeAspect="1" noMove="1" noResize="1" noEditPoints="1" noAdjustHandles="1" noChangeArrowheads="1" noChangeShapeType="1" noTextEdit="1"/>
              </p:cNvSpPr>
              <p:nvPr/>
            </p:nvSpPr>
            <p:spPr>
              <a:xfrm>
                <a:off x="8278534" y="3432049"/>
                <a:ext cx="567720" cy="338554"/>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68D17AF0-B6C8-9F7A-CCF0-11219B1C74C6}"/>
              </a:ext>
            </a:extLst>
          </p:cNvPr>
          <p:cNvCxnSpPr>
            <a:cxnSpLocks/>
          </p:cNvCxnSpPr>
          <p:nvPr/>
        </p:nvCxnSpPr>
        <p:spPr bwMode="auto">
          <a:xfrm flipV="1">
            <a:off x="10288921" y="2667473"/>
            <a:ext cx="1393130" cy="25486"/>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9D73DEE3-70A3-7760-70AD-14F1A9BCCE2A}"/>
              </a:ext>
            </a:extLst>
          </p:cNvPr>
          <p:cNvCxnSpPr>
            <a:cxnSpLocks/>
          </p:cNvCxnSpPr>
          <p:nvPr/>
        </p:nvCxnSpPr>
        <p:spPr bwMode="auto">
          <a:xfrm>
            <a:off x="10751982" y="2533967"/>
            <a:ext cx="302883" cy="0"/>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388DADF-DC25-BBEB-31B3-41089D754F60}"/>
                  </a:ext>
                </a:extLst>
              </p:cNvPr>
              <p:cNvSpPr txBox="1"/>
              <p:nvPr/>
            </p:nvSpPr>
            <p:spPr>
              <a:xfrm>
                <a:off x="11202362" y="2305360"/>
                <a:ext cx="5677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i="1">
                              <a:latin typeface="Cambria Math" panose="02040503050406030204" pitchFamily="18" charset="0"/>
                            </a:rPr>
                            <m:t>𝑖𝑛𝑏</m:t>
                          </m:r>
                        </m:sub>
                      </m:sSub>
                    </m:oMath>
                  </m:oMathPara>
                </a14:m>
                <a:endParaRPr lang="en-US" sz="1600" dirty="0"/>
              </a:p>
            </p:txBody>
          </p:sp>
        </mc:Choice>
        <mc:Fallback xmlns="">
          <p:sp>
            <p:nvSpPr>
              <p:cNvPr id="15" name="TextBox 14">
                <a:extLst>
                  <a:ext uri="{FF2B5EF4-FFF2-40B4-BE49-F238E27FC236}">
                    <a16:creationId xmlns:a16="http://schemas.microsoft.com/office/drawing/2014/main" id="{5388DADF-DC25-BBEB-31B3-41089D754F60}"/>
                  </a:ext>
                </a:extLst>
              </p:cNvPr>
              <p:cNvSpPr txBox="1">
                <a:spLocks noRot="1" noChangeAspect="1" noMove="1" noResize="1" noEditPoints="1" noAdjustHandles="1" noChangeArrowheads="1" noChangeShapeType="1" noTextEdit="1"/>
              </p:cNvSpPr>
              <p:nvPr/>
            </p:nvSpPr>
            <p:spPr>
              <a:xfrm>
                <a:off x="11202362" y="2305360"/>
                <a:ext cx="567720"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38C2128-94D5-2A10-386B-DDD2478F26C8}"/>
                  </a:ext>
                </a:extLst>
              </p:cNvPr>
              <p:cNvSpPr txBox="1"/>
              <p:nvPr/>
            </p:nvSpPr>
            <p:spPr>
              <a:xfrm>
                <a:off x="9600511" y="2533967"/>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16" name="TextBox 15">
                <a:extLst>
                  <a:ext uri="{FF2B5EF4-FFF2-40B4-BE49-F238E27FC236}">
                    <a16:creationId xmlns:a16="http://schemas.microsoft.com/office/drawing/2014/main" id="{D38C2128-94D5-2A10-386B-DDD2478F26C8}"/>
                  </a:ext>
                </a:extLst>
              </p:cNvPr>
              <p:cNvSpPr txBox="1">
                <a:spLocks noRot="1" noChangeAspect="1" noMove="1" noResize="1" noEditPoints="1" noAdjustHandles="1" noChangeArrowheads="1" noChangeShapeType="1" noTextEdit="1"/>
              </p:cNvSpPr>
              <p:nvPr/>
            </p:nvSpPr>
            <p:spPr>
              <a:xfrm>
                <a:off x="9600511" y="2533967"/>
                <a:ext cx="704424" cy="338554"/>
              </a:xfrm>
              <a:prstGeom prst="rect">
                <a:avLst/>
              </a:prstGeom>
              <a:blipFill>
                <a:blip r:embed="rId8"/>
                <a:stretch>
                  <a:fillRect/>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25F10C69-4641-ED68-4F2F-4848887C1C39}"/>
              </a:ext>
            </a:extLst>
          </p:cNvPr>
          <p:cNvCxnSpPr>
            <a:cxnSpLocks/>
          </p:cNvCxnSpPr>
          <p:nvPr/>
        </p:nvCxnSpPr>
        <p:spPr bwMode="auto">
          <a:xfrm flipV="1">
            <a:off x="8043950" y="6032414"/>
            <a:ext cx="1393130" cy="25486"/>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CA5A8503-09A6-7F2D-F668-A2E2858B4E7C}"/>
              </a:ext>
            </a:extLst>
          </p:cNvPr>
          <p:cNvCxnSpPr>
            <a:cxnSpLocks/>
          </p:cNvCxnSpPr>
          <p:nvPr/>
        </p:nvCxnSpPr>
        <p:spPr bwMode="auto">
          <a:xfrm>
            <a:off x="8347792" y="5900742"/>
            <a:ext cx="302883" cy="0"/>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7A18186-0123-115C-26B3-1C4249104A3A}"/>
                  </a:ext>
                </a:extLst>
              </p:cNvPr>
              <p:cNvSpPr txBox="1"/>
              <p:nvPr/>
            </p:nvSpPr>
            <p:spPr>
              <a:xfrm>
                <a:off x="8816179" y="5683575"/>
                <a:ext cx="5677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i="1">
                              <a:latin typeface="Cambria Math" panose="02040503050406030204" pitchFamily="18" charset="0"/>
                            </a:rPr>
                            <m:t>𝑖𝑛𝑏</m:t>
                          </m:r>
                        </m:sub>
                      </m:sSub>
                    </m:oMath>
                  </m:oMathPara>
                </a14:m>
                <a:endParaRPr lang="en-US" sz="1600" dirty="0"/>
              </a:p>
            </p:txBody>
          </p:sp>
        </mc:Choice>
        <mc:Fallback xmlns="">
          <p:sp>
            <p:nvSpPr>
              <p:cNvPr id="20" name="TextBox 19">
                <a:extLst>
                  <a:ext uri="{FF2B5EF4-FFF2-40B4-BE49-F238E27FC236}">
                    <a16:creationId xmlns:a16="http://schemas.microsoft.com/office/drawing/2014/main" id="{57A18186-0123-115C-26B3-1C4249104A3A}"/>
                  </a:ext>
                </a:extLst>
              </p:cNvPr>
              <p:cNvSpPr txBox="1">
                <a:spLocks noRot="1" noChangeAspect="1" noMove="1" noResize="1" noEditPoints="1" noAdjustHandles="1" noChangeArrowheads="1" noChangeShapeType="1" noTextEdit="1"/>
              </p:cNvSpPr>
              <p:nvPr/>
            </p:nvSpPr>
            <p:spPr>
              <a:xfrm>
                <a:off x="8816179" y="5683575"/>
                <a:ext cx="567720"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EEA3E43-DEE3-76BE-913D-5F8FBA5401CF}"/>
                  </a:ext>
                </a:extLst>
              </p:cNvPr>
              <p:cNvSpPr txBox="1"/>
              <p:nvPr/>
            </p:nvSpPr>
            <p:spPr>
              <a:xfrm>
                <a:off x="7373126" y="5898908"/>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21" name="TextBox 20">
                <a:extLst>
                  <a:ext uri="{FF2B5EF4-FFF2-40B4-BE49-F238E27FC236}">
                    <a16:creationId xmlns:a16="http://schemas.microsoft.com/office/drawing/2014/main" id="{6EEA3E43-DEE3-76BE-913D-5F8FBA5401CF}"/>
                  </a:ext>
                </a:extLst>
              </p:cNvPr>
              <p:cNvSpPr txBox="1">
                <a:spLocks noRot="1" noChangeAspect="1" noMove="1" noResize="1" noEditPoints="1" noAdjustHandles="1" noChangeArrowheads="1" noChangeShapeType="1" noTextEdit="1"/>
              </p:cNvSpPr>
              <p:nvPr/>
            </p:nvSpPr>
            <p:spPr>
              <a:xfrm>
                <a:off x="7373126" y="5898908"/>
                <a:ext cx="704424" cy="338554"/>
              </a:xfrm>
              <a:prstGeom prst="rect">
                <a:avLst/>
              </a:prstGeom>
              <a:blipFill>
                <a:blip r:embed="rId10"/>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35D7AEA3-AF1E-3138-048E-C8EDA1D16D36}"/>
              </a:ext>
            </a:extLst>
          </p:cNvPr>
          <p:cNvCxnSpPr/>
          <p:nvPr/>
        </p:nvCxnSpPr>
        <p:spPr bwMode="auto">
          <a:xfrm>
            <a:off x="7633641" y="2826464"/>
            <a:ext cx="0" cy="10984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A7DF5B81-FA78-06A2-44DB-E58092132973}"/>
              </a:ext>
            </a:extLst>
          </p:cNvPr>
          <p:cNvCxnSpPr>
            <a:cxnSpLocks/>
          </p:cNvCxnSpPr>
          <p:nvPr/>
        </p:nvCxnSpPr>
        <p:spPr bwMode="auto">
          <a:xfrm>
            <a:off x="10288921" y="2565058"/>
            <a:ext cx="0" cy="86394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D4C5696E-068A-B4D4-2478-B6D893852FF0}"/>
              </a:ext>
            </a:extLst>
          </p:cNvPr>
          <p:cNvCxnSpPr>
            <a:cxnSpLocks/>
          </p:cNvCxnSpPr>
          <p:nvPr/>
        </p:nvCxnSpPr>
        <p:spPr bwMode="auto">
          <a:xfrm>
            <a:off x="10751982" y="2037519"/>
            <a:ext cx="0" cy="18874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67A7CA8-6FFE-2A02-41AC-0B334439636B}"/>
              </a:ext>
            </a:extLst>
          </p:cNvPr>
          <p:cNvCxnSpPr>
            <a:cxnSpLocks/>
          </p:cNvCxnSpPr>
          <p:nvPr/>
        </p:nvCxnSpPr>
        <p:spPr bwMode="auto">
          <a:xfrm>
            <a:off x="7975514" y="4413738"/>
            <a:ext cx="49589" cy="16544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95F6CF49-EC79-7BAF-543A-0EF6C56163B0}"/>
              </a:ext>
            </a:extLst>
          </p:cNvPr>
          <p:cNvCxnSpPr>
            <a:cxnSpLocks/>
          </p:cNvCxnSpPr>
          <p:nvPr/>
        </p:nvCxnSpPr>
        <p:spPr bwMode="auto">
          <a:xfrm>
            <a:off x="8278534" y="4874691"/>
            <a:ext cx="16843" cy="10197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6634800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DA0DA6EC-4359-432B-AE94-2F134D676192}"/>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Calculation Approaches</a:t>
            </a:r>
            <a:endParaRPr lang="en-US" altLang="en-US">
              <a:latin typeface="Arial" panose="020B0604020202020204" pitchFamily="34" charset="0"/>
            </a:endParaRPr>
          </a:p>
        </p:txBody>
      </p:sp>
      <p:sp>
        <p:nvSpPr>
          <p:cNvPr id="268291" name="Rectangle 3">
            <a:extLst>
              <a:ext uri="{FF2B5EF4-FFF2-40B4-BE49-F238E27FC236}">
                <a16:creationId xmlns:a16="http://schemas.microsoft.com/office/drawing/2014/main" id="{86AFEF1D-0072-432A-57FC-DDF67B51B16A}"/>
              </a:ext>
            </a:extLst>
          </p:cNvPr>
          <p:cNvSpPr>
            <a:spLocks noGrp="1" noChangeArrowheads="1"/>
          </p:cNvSpPr>
          <p:nvPr>
            <p:ph type="body" idx="4294967295"/>
          </p:nvPr>
        </p:nvSpPr>
        <p:spPr>
          <a:xfrm>
            <a:off x="1306513" y="1333500"/>
            <a:ext cx="7875587" cy="4724400"/>
          </a:xfrm>
        </p:spPr>
        <p:txBody>
          <a:bodyPr/>
          <a:lstStyle/>
          <a:p>
            <a:r>
              <a:rPr lang="en-US" altLang="en-US" b="1">
                <a:solidFill>
                  <a:srgbClr val="FF0000"/>
                </a:solidFill>
                <a:latin typeface="Arial" panose="020B0604020202020204" pitchFamily="34" charset="0"/>
              </a:rPr>
              <a:t>Calculation Approach No. 1</a:t>
            </a:r>
          </a:p>
          <a:p>
            <a:pPr lvl="1"/>
            <a:r>
              <a:rPr lang="en-US" altLang="en-US">
                <a:latin typeface="Arial" panose="020B0604020202020204" pitchFamily="34" charset="0"/>
              </a:rPr>
              <a:t>User Defines </a:t>
            </a:r>
          </a:p>
          <a:p>
            <a:pPr lvl="2"/>
            <a:r>
              <a:rPr lang="en-US" altLang="en-US">
                <a:latin typeface="Arial" panose="020B0604020202020204" pitchFamily="34" charset="0"/>
              </a:rPr>
              <a:t>Via Points </a:t>
            </a:r>
          </a:p>
          <a:p>
            <a:pPr lvl="2"/>
            <a:r>
              <a:rPr lang="en-US" altLang="en-US">
                <a:latin typeface="Arial" panose="020B0604020202020204" pitchFamily="34" charset="0"/>
              </a:rPr>
              <a:t>Desired time duration of segments </a:t>
            </a:r>
          </a:p>
          <a:p>
            <a:pPr lvl="1"/>
            <a:r>
              <a:rPr lang="en-US" altLang="en-US">
                <a:latin typeface="Arial" panose="020B0604020202020204" pitchFamily="34" charset="0"/>
              </a:rPr>
              <a:t>System Defines </a:t>
            </a:r>
          </a:p>
          <a:p>
            <a:pPr lvl="2"/>
            <a:r>
              <a:rPr lang="en-US" altLang="en-US">
                <a:latin typeface="Arial" panose="020B0604020202020204" pitchFamily="34" charset="0"/>
              </a:rPr>
              <a:t>Use default value of acceleration for each joint  </a:t>
            </a:r>
          </a:p>
          <a:p>
            <a:pPr lvl="1"/>
            <a:endParaRPr lang="en-US" altLang="en-US">
              <a:latin typeface="Arial" panose="020B0604020202020204" pitchFamily="34" charset="0"/>
            </a:endParaRPr>
          </a:p>
          <a:p>
            <a:pPr lvl="1"/>
            <a:endParaRPr lang="en-US" altLang="en-US">
              <a:latin typeface="Arial" panose="020B0604020202020204" pitchFamily="34" charset="0"/>
            </a:endParaRPr>
          </a:p>
          <a:p>
            <a:r>
              <a:rPr lang="en-US" altLang="en-US" b="1">
                <a:solidFill>
                  <a:srgbClr val="FF0000"/>
                </a:solidFill>
                <a:latin typeface="Arial" panose="020B0604020202020204" pitchFamily="34" charset="0"/>
              </a:rPr>
              <a:t>Calculation Approach No. 2 </a:t>
            </a:r>
          </a:p>
          <a:p>
            <a:pPr lvl="1"/>
            <a:r>
              <a:rPr lang="en-US" altLang="en-US">
                <a:latin typeface="Arial" panose="020B0604020202020204" pitchFamily="34" charset="0"/>
              </a:rPr>
              <a:t>System calculate time durations based on default velocities </a:t>
            </a:r>
          </a:p>
          <a:p>
            <a:pPr lvl="1"/>
            <a:endParaRPr lang="en-US" altLang="en-US">
              <a:latin typeface="Arial" panose="020B0604020202020204" pitchFamily="34" charset="0"/>
            </a:endParaRPr>
          </a:p>
          <a:p>
            <a:pPr lvl="1"/>
            <a:endParaRPr lang="en-US" altLang="en-US">
              <a:latin typeface="Arial" panose="020B0604020202020204" pitchFamily="34" charset="0"/>
            </a:endParaRPr>
          </a:p>
          <a:p>
            <a:r>
              <a:rPr lang="en-US" altLang="en-US" b="1">
                <a:latin typeface="Arial" panose="020B0604020202020204" pitchFamily="34" charset="0"/>
              </a:rPr>
              <a:t>Note for both Approaches – </a:t>
            </a:r>
            <a:r>
              <a:rPr lang="en-US" altLang="en-US">
                <a:latin typeface="Arial" panose="020B0604020202020204" pitchFamily="34" charset="0"/>
              </a:rPr>
              <a:t>At all the blends, sufficiently large acceleration must be used so that the system has  sufficient time to get into the linear portion of the segment before the next blend region starts  </a:t>
            </a:r>
            <a:r>
              <a:rPr lang="en-US" altLang="en-US" b="1">
                <a:latin typeface="Arial" panose="020B0604020202020204" pitchFamily="34" charset="0"/>
              </a:rPr>
              <a:t> </a:t>
            </a:r>
          </a:p>
        </p:txBody>
      </p:sp>
      <p:sp>
        <p:nvSpPr>
          <p:cNvPr id="6" name="Footer Placeholder 2">
            <a:extLst>
              <a:ext uri="{FF2B5EF4-FFF2-40B4-BE49-F238E27FC236}">
                <a16:creationId xmlns:a16="http://schemas.microsoft.com/office/drawing/2014/main" id="{F038263E-A95F-C80D-B783-F993D8E8609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9E41E390-7729-9F86-A825-1BB64C2C2727}"/>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p:sp>
        <p:nvSpPr>
          <p:cNvPr id="270339" name="Rectangle 3">
            <a:extLst>
              <a:ext uri="{FF2B5EF4-FFF2-40B4-BE49-F238E27FC236}">
                <a16:creationId xmlns:a16="http://schemas.microsoft.com/office/drawing/2014/main" id="{DD3B7000-F11A-9B8A-1D2D-41258A6CDBA5}"/>
              </a:ext>
            </a:extLst>
          </p:cNvPr>
          <p:cNvSpPr>
            <a:spLocks noGrp="1" noChangeArrowheads="1"/>
          </p:cNvSpPr>
          <p:nvPr>
            <p:ph type="body" idx="4294967295"/>
          </p:nvPr>
        </p:nvSpPr>
        <p:spPr>
          <a:xfrm>
            <a:off x="2209800" y="1371600"/>
            <a:ext cx="7875588" cy="4724400"/>
          </a:xfrm>
        </p:spPr>
        <p:txBody>
          <a:bodyPr/>
          <a:lstStyle/>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p:txBody>
      </p:sp>
      <p:pic>
        <p:nvPicPr>
          <p:cNvPr id="270340" name="Picture 1">
            <a:extLst>
              <a:ext uri="{FF2B5EF4-FFF2-40B4-BE49-F238E27FC236}">
                <a16:creationId xmlns:a16="http://schemas.microsoft.com/office/drawing/2014/main" id="{B0790E8B-105F-A87D-62A7-55F515EA4ED9}"/>
              </a:ext>
            </a:extLst>
          </p:cNvPr>
          <p:cNvPicPr>
            <a:picLocks noChangeAspect="1"/>
          </p:cNvPicPr>
          <p:nvPr/>
        </p:nvPicPr>
        <p:blipFill rotWithShape="1">
          <a:blip r:embed="rId3">
            <a:extLst>
              <a:ext uri="{28A0092B-C50C-407E-A947-70E740481C1C}">
                <a14:useLocalDpi xmlns:a14="http://schemas.microsoft.com/office/drawing/2010/main" val="0"/>
              </a:ext>
            </a:extLst>
          </a:blip>
          <a:srcRect l="7652" t="38220" r="8784" b="16212"/>
          <a:stretch/>
        </p:blipFill>
        <p:spPr bwMode="auto">
          <a:xfrm>
            <a:off x="1631950" y="2403566"/>
            <a:ext cx="8763000" cy="3692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CEC0AD48-CD0B-D7E4-36A3-5246C18D2BD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0432910-DD08-35CA-EB24-DA6BAFD19C7D}"/>
                  </a:ext>
                </a:extLst>
              </p14:cNvPr>
              <p14:cNvContentPartPr/>
              <p14:nvPr/>
            </p14:nvContentPartPr>
            <p14:xfrm>
              <a:off x="3823560" y="1243080"/>
              <a:ext cx="7630920" cy="4744440"/>
            </p14:xfrm>
          </p:contentPart>
        </mc:Choice>
        <mc:Fallback xmlns="">
          <p:pic>
            <p:nvPicPr>
              <p:cNvPr id="2" name="Ink 1">
                <a:extLst>
                  <a:ext uri="{FF2B5EF4-FFF2-40B4-BE49-F238E27FC236}">
                    <a16:creationId xmlns:a16="http://schemas.microsoft.com/office/drawing/2014/main" id="{B0432910-DD08-35CA-EB24-DA6BAFD19C7D}"/>
                  </a:ext>
                </a:extLst>
              </p:cNvPr>
              <p:cNvPicPr/>
              <p:nvPr/>
            </p:nvPicPr>
            <p:blipFill>
              <a:blip r:embed="rId5"/>
              <a:stretch>
                <a:fillRect/>
              </a:stretch>
            </p:blipFill>
            <p:spPr>
              <a:xfrm>
                <a:off x="3814200" y="1233720"/>
                <a:ext cx="7649640" cy="4763160"/>
              </a:xfrm>
              <a:prstGeom prst="rect">
                <a:avLst/>
              </a:prstGeom>
            </p:spPr>
          </p:pic>
        </mc:Fallback>
      </mc:AlternateContent>
      <p:sp>
        <p:nvSpPr>
          <p:cNvPr id="3" name="Rectangle 3">
            <a:extLst>
              <a:ext uri="{FF2B5EF4-FFF2-40B4-BE49-F238E27FC236}">
                <a16:creationId xmlns:a16="http://schemas.microsoft.com/office/drawing/2014/main" id="{C7DA7716-409F-E114-AD52-FD8310F6EE23}"/>
              </a:ext>
            </a:extLst>
          </p:cNvPr>
          <p:cNvSpPr txBox="1">
            <a:spLocks noChangeArrowheads="1"/>
          </p:cNvSpPr>
          <p:nvPr/>
        </p:nvSpPr>
        <p:spPr bwMode="auto">
          <a:xfrm>
            <a:off x="1930400" y="1500120"/>
            <a:ext cx="787558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16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1600">
                <a:solidFill>
                  <a:schemeClr val="tx1"/>
                </a:solidFill>
                <a:latin typeface="Arial" charset="0"/>
              </a:defRPr>
            </a:lvl2pPr>
            <a:lvl3pPr marL="1143000" indent="-228600" algn="l" rtl="0" eaLnBrk="0" fontAlgn="base" hangingPunct="0">
              <a:spcBef>
                <a:spcPct val="20000"/>
              </a:spcBef>
              <a:spcAft>
                <a:spcPct val="0"/>
              </a:spcAft>
              <a:buChar char="•"/>
              <a:defRPr sz="1600">
                <a:solidFill>
                  <a:schemeClr val="tx1"/>
                </a:solidFill>
                <a:latin typeface="Arial" charset="0"/>
              </a:defRPr>
            </a:lvl3pPr>
            <a:lvl4pPr marL="1600200" indent="-228600" algn="l" rtl="0" eaLnBrk="0" fontAlgn="base" hangingPunct="0">
              <a:spcBef>
                <a:spcPct val="20000"/>
              </a:spcBef>
              <a:spcAft>
                <a:spcPct val="0"/>
              </a:spcAft>
              <a:buChar char="–"/>
              <a:defRPr sz="1600">
                <a:solidFill>
                  <a:schemeClr val="tx1"/>
                </a:solidFill>
                <a:latin typeface="Arial" charset="0"/>
              </a:defRPr>
            </a:lvl4pPr>
            <a:lvl5pPr marL="2057400" indent="-228600" algn="l" rtl="0" eaLnBrk="0" fontAlgn="base" hangingPunct="0">
              <a:spcBef>
                <a:spcPct val="20000"/>
              </a:spcBef>
              <a:spcAft>
                <a:spcPct val="0"/>
              </a:spcAft>
              <a:buChar char="»"/>
              <a:defRPr sz="1600">
                <a:solidFill>
                  <a:schemeClr val="tx1"/>
                </a:solidFill>
                <a:latin typeface="Arial"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FontTx/>
              <a:buNone/>
            </a:pPr>
            <a:r>
              <a:rPr lang="en-US" altLang="en-US" kern="0" dirty="0">
                <a:latin typeface="Arial" panose="020B0604020202020204" pitchFamily="34" charset="0"/>
              </a:rPr>
              <a:t>The trajectory of a particular joint is specified as follows:</a:t>
            </a:r>
          </a:p>
        </p:txBody>
      </p:sp>
    </p:spTree>
    <p:extLst>
      <p:ext uri="{BB962C8B-B14F-4D97-AF65-F5344CB8AC3E}">
        <p14:creationId xmlns:p14="http://schemas.microsoft.com/office/powerpoint/2010/main" val="135040763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30F16061-61FB-4D10-81AE-CE3A63B0E99F}"/>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72387" name="Rectangle 3">
                <a:extLst>
                  <a:ext uri="{FF2B5EF4-FFF2-40B4-BE49-F238E27FC236}">
                    <a16:creationId xmlns:a16="http://schemas.microsoft.com/office/drawing/2014/main" id="{E9F250F4-EE67-A4E4-A8A6-0C5EC927F44E}"/>
                  </a:ext>
                </a:extLst>
              </p:cNvPr>
              <p:cNvSpPr>
                <a:spLocks noGrp="1" noChangeArrowheads="1"/>
              </p:cNvSpPr>
              <p:nvPr>
                <p:ph type="body" idx="4294967295"/>
              </p:nvPr>
            </p:nvSpPr>
            <p:spPr>
              <a:xfrm>
                <a:off x="1346200" y="1347788"/>
                <a:ext cx="7875588" cy="4724400"/>
              </a:xfrm>
            </p:spPr>
            <p:txBody>
              <a:bodyPr/>
              <a:lstStyle/>
              <a:p>
                <a:pPr>
                  <a:buFontTx/>
                  <a:buChar char="-"/>
                </a:pPr>
                <a:r>
                  <a:rPr lang="en-US" altLang="en-US" dirty="0">
                    <a:latin typeface="Arial" panose="020B0604020202020204" pitchFamily="34" charset="0"/>
                  </a:rPr>
                  <a:t>Acceleration – magnitude of the default acceleration to use at all blend points is</a:t>
                </a:r>
              </a:p>
              <a:p>
                <a:pPr marL="0" indent="0">
                  <a:buNone/>
                </a:pPr>
                <a14:m>
                  <m:oMathPara xmlns:m="http://schemas.openxmlformats.org/officeDocument/2006/math">
                    <m:oMathParaPr>
                      <m:jc m:val="centerGroup"/>
                    </m:oMathParaPr>
                    <m:oMath xmlns:m="http://schemas.openxmlformats.org/officeDocument/2006/math">
                      <m:sSub>
                        <m:sSubPr>
                          <m:ctrlPr>
                            <a:rPr lang="en-US" altLang="en-US" b="0" i="1" smtClean="0">
                              <a:latin typeface="Cambria Math" panose="02040503050406030204" pitchFamily="18" charset="0"/>
                            </a:rPr>
                          </m:ctrlPr>
                        </m:sSubPr>
                        <m:e>
                          <m:d>
                            <m:dPr>
                              <m:begChr m:val="|"/>
                              <m:endChr m:val="|"/>
                              <m:ctrlPr>
                                <a:rPr lang="en-US" altLang="en-US" b="0" i="1" smtClean="0">
                                  <a:latin typeface="Cambria Math" panose="02040503050406030204" pitchFamily="18" charset="0"/>
                                </a:rPr>
                              </m:ctrlPr>
                            </m:d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d>
                        </m:e>
                        <m:sub>
                          <m:r>
                            <a:rPr lang="en-US" altLang="en-US" b="0" i="1" smtClean="0">
                              <a:latin typeface="Cambria Math" panose="02040503050406030204" pitchFamily="18" charset="0"/>
                            </a:rPr>
                            <m:t>𝑚𝑎𝑥</m:t>
                          </m:r>
                        </m:sub>
                      </m:sSub>
                      <m:r>
                        <a:rPr lang="en-US" altLang="en-US" b="0" i="1" smtClean="0">
                          <a:latin typeface="Cambria Math" panose="02040503050406030204" pitchFamily="18" charset="0"/>
                        </a:rPr>
                        <m:t>=50 </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m:t>
                          </m:r>
                        </m:num>
                        <m:den>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𝑠𝑒𝑐</m:t>
                              </m:r>
                            </m:e>
                            <m:sup>
                              <m:r>
                                <a:rPr lang="en-US" altLang="en-US" b="0" i="1" smtClean="0">
                                  <a:latin typeface="Cambria Math" panose="02040503050406030204" pitchFamily="18" charset="0"/>
                                </a:rPr>
                                <m:t>2</m:t>
                              </m:r>
                            </m:sup>
                          </m:sSup>
                        </m:den>
                      </m:f>
                    </m:oMath>
                  </m:oMathPara>
                </a14:m>
                <a:endParaRPr lang="en-US" altLang="en-US" dirty="0">
                  <a:latin typeface="Arial" panose="020B0604020202020204" pitchFamily="34" charset="0"/>
                </a:endParaRPr>
              </a:p>
              <a:p>
                <a:pPr marL="0" indent="0">
                  <a:buNone/>
                </a:pPr>
                <a:r>
                  <a:rPr lang="en-US" altLang="en-US" dirty="0">
                    <a:latin typeface="Arial" panose="020B0604020202020204" pitchFamily="34" charset="0"/>
                  </a:rPr>
                  <a:t>CALCULATE:</a:t>
                </a:r>
              </a:p>
              <a:p>
                <a:pPr>
                  <a:buFont typeface="Arial" panose="020B0604020202020204" pitchFamily="34" charset="0"/>
                  <a:buChar char="•"/>
                </a:pPr>
                <a:r>
                  <a:rPr lang="en-US" altLang="en-US" dirty="0">
                    <a:latin typeface="Arial" panose="020B0604020202020204" pitchFamily="34" charset="0"/>
                  </a:rPr>
                  <a:t>Segment velocities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oMath>
                </a14:m>
                <a:endParaRPr lang="en-US" altLang="en-US" dirty="0">
                  <a:latin typeface="Arial" panose="020B0604020202020204" pitchFamily="34" charset="0"/>
                </a:endParaRPr>
              </a:p>
              <a:p>
                <a:pPr>
                  <a:buFont typeface="Arial" panose="020B0604020202020204" pitchFamily="34" charset="0"/>
                  <a:buChar char="•"/>
                </a:pPr>
                <a:r>
                  <a:rPr lang="en-US" altLang="en-US" dirty="0">
                    <a:latin typeface="Arial" panose="020B0604020202020204" pitchFamily="34" charset="0"/>
                  </a:rPr>
                  <a:t>Blend times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m:t>
                        </m:r>
                      </m:sub>
                    </m:sSub>
                    <m:r>
                      <a:rPr lang="en-US" altLang="en-US" b="0" i="1" smtClean="0">
                        <a:latin typeface="Cambria Math" panose="02040503050406030204" pitchFamily="18" charset="0"/>
                      </a:rPr>
                      <m:t> </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4</m:t>
                            </m:r>
                          </m:sub>
                        </m:sSub>
                      </m:e>
                    </m:d>
                  </m:oMath>
                </a14:m>
                <a:endParaRPr lang="en-US" altLang="en-US" dirty="0">
                  <a:latin typeface="Arial" panose="020B0604020202020204" pitchFamily="34" charset="0"/>
                </a:endParaRPr>
              </a:p>
              <a:p>
                <a:pPr>
                  <a:buFont typeface="Arial" panose="020B0604020202020204" pitchFamily="34" charset="0"/>
                  <a:buChar char="•"/>
                </a:pPr>
                <a:r>
                  <a:rPr lang="en-US" altLang="en-US" dirty="0">
                    <a:latin typeface="Arial" panose="020B0604020202020204" pitchFamily="34" charset="0"/>
                  </a:rPr>
                  <a:t>Linear segments times</a:t>
                </a:r>
              </a:p>
              <a:p>
                <a:pPr>
                  <a:buFontTx/>
                  <a:buChar char="-"/>
                </a:pPr>
                <a:endParaRPr lang="en-US" altLang="en-US" dirty="0">
                  <a:latin typeface="Arial" panose="020B0604020202020204" pitchFamily="34" charset="0"/>
                </a:endParaRPr>
              </a:p>
            </p:txBody>
          </p:sp>
        </mc:Choice>
        <mc:Fallback xmlns="">
          <p:sp>
            <p:nvSpPr>
              <p:cNvPr id="272387" name="Rectangle 3">
                <a:extLst>
                  <a:ext uri="{FF2B5EF4-FFF2-40B4-BE49-F238E27FC236}">
                    <a16:creationId xmlns:a16="http://schemas.microsoft.com/office/drawing/2014/main" id="{E9F250F4-EE67-A4E4-A8A6-0C5EC927F44E}"/>
                  </a:ext>
                </a:extLst>
              </p:cNvPr>
              <p:cNvSpPr>
                <a:spLocks noGrp="1" noRot="1" noChangeAspect="1" noMove="1" noResize="1" noEditPoints="1" noAdjustHandles="1" noChangeArrowheads="1" noChangeShapeType="1" noTextEdit="1"/>
              </p:cNvSpPr>
              <p:nvPr>
                <p:ph type="body" idx="4294967295"/>
              </p:nvPr>
            </p:nvSpPr>
            <p:spPr>
              <a:xfrm>
                <a:off x="1346200" y="1347788"/>
                <a:ext cx="7875588" cy="4724400"/>
              </a:xfrm>
              <a:blipFill>
                <a:blip r:embed="rId3"/>
                <a:stretch>
                  <a:fillRect l="-464"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A58318F9-E5C2-549A-9B64-DB6B15FCBFB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103967257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890C7594-43F3-ADFD-46F0-CB2AB7A83D09}"/>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17091" name="Rectangle 3">
                <a:extLst>
                  <a:ext uri="{FF2B5EF4-FFF2-40B4-BE49-F238E27FC236}">
                    <a16:creationId xmlns:a16="http://schemas.microsoft.com/office/drawing/2014/main" id="{6949E333-C318-25BD-486E-37035B079A9A}"/>
                  </a:ext>
                </a:extLst>
              </p:cNvPr>
              <p:cNvSpPr>
                <a:spLocks noGrp="1" noChangeArrowheads="1"/>
              </p:cNvSpPr>
              <p:nvPr>
                <p:ph type="body" idx="4294967295"/>
              </p:nvPr>
            </p:nvSpPr>
            <p:spPr>
              <a:xfrm>
                <a:off x="1133475" y="1354138"/>
                <a:ext cx="7875588" cy="4724400"/>
              </a:xfrm>
            </p:spPr>
            <p:txBody>
              <a:bodyPr/>
              <a:lstStyle/>
              <a:p>
                <a:pPr>
                  <a:defRPr/>
                </a:pPr>
                <a:r>
                  <a:rPr lang="en-US" altLang="en-US" b="1" dirty="0">
                    <a:solidFill>
                      <a:srgbClr val="FF0000"/>
                    </a:solidFill>
                    <a:latin typeface="Arial" panose="020B0604020202020204" pitchFamily="34" charset="0"/>
                  </a:rPr>
                  <a:t>Solution Step 1 – Time Interval Analysis </a:t>
                </a:r>
              </a:p>
              <a:p>
                <a:pPr>
                  <a:defRPr/>
                </a:pPr>
                <a:endParaRPr lang="en-US" altLang="en-US" b="1" dirty="0">
                  <a:solidFill>
                    <a:srgbClr val="FF0000"/>
                  </a:solidFill>
                  <a:latin typeface="Arial" panose="020B0604020202020204" pitchFamily="34" charset="0"/>
                </a:endParaRPr>
              </a:p>
              <a:p>
                <a:pPr marL="0" indent="0">
                  <a:buFontTx/>
                  <a:buNone/>
                  <a:defRPr/>
                </a:pPr>
                <a:r>
                  <a:rPr lang="en-US" altLang="en-US" b="1" dirty="0">
                    <a:latin typeface="Arial" panose="020B0604020202020204" pitchFamily="34" charset="0"/>
                  </a:rPr>
                  <a:t>First Segment (t: 0</a:t>
                </a:r>
                <a:r>
                  <a:rPr lang="en-US" altLang="en-US" b="1" dirty="0">
                    <a:latin typeface="Arial" panose="020B0604020202020204" pitchFamily="34" charset="0"/>
                    <a:sym typeface="Symbol" panose="05050102010706020507" pitchFamily="18" charset="2"/>
                  </a:rPr>
                  <a:t></a:t>
                </a:r>
                <a:r>
                  <a:rPr lang="en-US" altLang="en-US" b="1" dirty="0">
                    <a:latin typeface="Arial" panose="020B0604020202020204" pitchFamily="34" charset="0"/>
                  </a:rPr>
                  <a:t>2) </a:t>
                </a:r>
              </a:p>
              <a:p>
                <a:pPr marL="0" indent="0">
                  <a:buFontTx/>
                  <a:buNone/>
                  <a:defRPr/>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=50=</m:t>
                    </m:r>
                    <m:r>
                      <a:rPr lang="en-US" altLang="en-US" b="0" i="1" smtClean="0">
                        <a:latin typeface="Cambria Math" panose="02040503050406030204" pitchFamily="18" charset="0"/>
                      </a:rPr>
                      <m:t>𝑆𝐺𝑁</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1</m:t>
                            </m:r>
                          </m:sub>
                        </m:sSub>
                      </m:e>
                    </m:d>
                    <m:d>
                      <m:dPr>
                        <m:begChr m:val="|"/>
                        <m:endChr m:val="|"/>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m:t>
                            </m:r>
                          </m:sub>
                        </m:sSub>
                      </m:e>
                    </m:d>
                    <m:r>
                      <a:rPr lang="en-US" altLang="en-US" b="0" i="1" smtClean="0">
                        <a:latin typeface="Cambria Math" panose="02040503050406030204" pitchFamily="18" charset="0"/>
                      </a:rPr>
                      <m:t>=</m:t>
                    </m:r>
                    <m:r>
                      <a:rPr lang="en-US" altLang="en-US" b="0" i="1" smtClean="0">
                        <a:latin typeface="Cambria Math" panose="02040503050406030204" pitchFamily="18" charset="0"/>
                      </a:rPr>
                      <m:t>𝑆𝐺𝑁</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35−10</m:t>
                        </m:r>
                      </m:e>
                    </m:d>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50</m:t>
                        </m:r>
                      </m:e>
                    </m:d>
                    <m:r>
                      <a:rPr lang="en-US" altLang="en-US" b="0" i="1" smtClean="0">
                        <a:latin typeface="Cambria Math" panose="02040503050406030204" pitchFamily="18" charset="0"/>
                      </a:rPr>
                      <m:t>=+50</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𝑑𝑒𝑔</m:t>
                        </m:r>
                      </m:num>
                      <m:den>
                        <m:r>
                          <a:rPr lang="en-US" altLang="en-US" b="0" i="1" smtClean="0">
                            <a:latin typeface="Cambria Math" panose="02040503050406030204" pitchFamily="18" charset="0"/>
                          </a:rPr>
                          <m:t>𝑠</m:t>
                        </m:r>
                      </m:den>
                    </m:f>
                  </m:oMath>
                </a14:m>
                <a:endParaRPr lang="en-US" altLang="en-US" b="0" i="1" dirty="0">
                  <a:latin typeface="Cambria Math" panose="02040503050406030204" pitchFamily="18" charset="0"/>
                </a:endParaRPr>
              </a:p>
              <a:p>
                <a:pPr marL="0" indent="0">
                  <a:buFontTx/>
                  <a:buNone/>
                  <a:defRPr/>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12</m:t>
                        </m:r>
                      </m:sub>
                    </m:sSub>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12</m:t>
                            </m:r>
                          </m:sub>
                          <m:sup>
                            <m:r>
                              <a:rPr lang="en-US" altLang="en-US" b="0" i="1" smtClean="0">
                                <a:latin typeface="Cambria Math" panose="02040503050406030204" pitchFamily="18" charset="0"/>
                              </a:rPr>
                              <m:t>2</m:t>
                            </m:r>
                          </m:sup>
                        </m:sSubSup>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2</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1</m:t>
                                    </m:r>
                                  </m:sub>
                                </m:sSub>
                              </m:e>
                            </m:d>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m:t>
                                </m:r>
                              </m:sub>
                            </m:sSub>
                          </m:den>
                        </m:f>
                      </m:e>
                    </m:rad>
                    <m:r>
                      <a:rPr lang="en-US" altLang="en-US" b="0" i="1" smtClean="0">
                        <a:latin typeface="Cambria Math" panose="02040503050406030204" pitchFamily="18" charset="0"/>
                      </a:rPr>
                      <m:t>=2−</m:t>
                    </m:r>
                    <m:rad>
                      <m:radPr>
                        <m:degHide m:val="on"/>
                        <m:ctrlPr>
                          <a:rPr lang="en-US" altLang="en-US" b="0" i="1" smtClean="0">
                            <a:latin typeface="Cambria Math" panose="02040503050406030204" pitchFamily="18" charset="0"/>
                          </a:rPr>
                        </m:ctrlPr>
                      </m:radPr>
                      <m:deg/>
                      <m:e>
                        <m:r>
                          <a:rPr lang="en-US" altLang="en-US" b="0" i="1" smtClean="0">
                            <a:latin typeface="Cambria Math" panose="02040503050406030204" pitchFamily="18" charset="0"/>
                          </a:rPr>
                          <m:t>4−</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2</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35−10</m:t>
                                </m:r>
                              </m:e>
                            </m:d>
                          </m:num>
                          <m:den>
                            <m:r>
                              <a:rPr lang="en-US" altLang="en-US" b="0" i="1" smtClean="0">
                                <a:latin typeface="Cambria Math" panose="02040503050406030204" pitchFamily="18" charset="0"/>
                              </a:rPr>
                              <m:t>50</m:t>
                            </m:r>
                          </m:den>
                        </m:f>
                      </m:e>
                    </m:rad>
                    <m:r>
                      <a:rPr lang="en-US" altLang="en-US" b="0" i="1" smtClean="0">
                        <a:latin typeface="Cambria Math" panose="02040503050406030204" pitchFamily="18" charset="0"/>
                      </a:rPr>
                      <m:t>=0.27 </m:t>
                    </m:r>
                    <m:r>
                      <a:rPr lang="en-US" altLang="en-US" b="0" i="1" smtClean="0">
                        <a:latin typeface="Cambria Math" panose="02040503050406030204" pitchFamily="18" charset="0"/>
                      </a:rPr>
                      <m:t>𝑠𝑒𝑐</m:t>
                    </m:r>
                  </m:oMath>
                </a14:m>
                <a:endParaRPr lang="en-US" altLang="en-US" b="0" i="1" dirty="0">
                  <a:latin typeface="Cambria Math" panose="02040503050406030204" pitchFamily="18" charset="0"/>
                </a:endParaRPr>
              </a:p>
              <a:p>
                <a:pPr marL="0" indent="0">
                  <a:buFontTx/>
                  <a:buNone/>
                  <a:defRPr/>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1</m:t>
                            </m:r>
                          </m:sub>
                        </m:sSub>
                      </m:num>
                      <m:den>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12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35−10</m:t>
                        </m:r>
                      </m:num>
                      <m:den>
                        <m:r>
                          <a:rPr lang="en-US" altLang="en-US" b="0" i="1" smtClean="0">
                            <a:latin typeface="Cambria Math" panose="02040503050406030204" pitchFamily="18" charset="0"/>
                          </a:rPr>
                          <m:t>2−</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0.27</m:t>
                            </m:r>
                          </m:e>
                        </m:d>
                      </m:den>
                    </m:f>
                    <m:r>
                      <a:rPr lang="en-US" altLang="en-US" b="0" i="1" smtClean="0">
                        <a:latin typeface="Cambria Math" panose="02040503050406030204" pitchFamily="18" charset="0"/>
                      </a:rPr>
                      <m:t>=13.5</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𝑑𝑒𝑔</m:t>
                        </m:r>
                      </m:num>
                      <m:den>
                        <m:r>
                          <a:rPr lang="en-US" altLang="en-US" b="0" i="1" smtClean="0">
                            <a:latin typeface="Cambria Math" panose="02040503050406030204" pitchFamily="18" charset="0"/>
                          </a:rPr>
                          <m:t>𝑠</m:t>
                        </m:r>
                      </m:den>
                    </m:f>
                  </m:oMath>
                </a14:m>
                <a:endParaRPr lang="en-US" altLang="en-US" dirty="0">
                  <a:latin typeface="Arial" panose="020B0604020202020204" pitchFamily="34" charset="0"/>
                </a:endParaRPr>
              </a:p>
            </p:txBody>
          </p:sp>
        </mc:Choice>
        <mc:Fallback xmlns="">
          <p:sp>
            <p:nvSpPr>
              <p:cNvPr id="217091" name="Rectangle 3">
                <a:extLst>
                  <a:ext uri="{FF2B5EF4-FFF2-40B4-BE49-F238E27FC236}">
                    <a16:creationId xmlns:a16="http://schemas.microsoft.com/office/drawing/2014/main" id="{6949E333-C318-25BD-486E-37035B079A9A}"/>
                  </a:ext>
                </a:extLst>
              </p:cNvPr>
              <p:cNvSpPr>
                <a:spLocks noGrp="1" noRot="1" noChangeAspect="1" noMove="1" noResize="1" noEditPoints="1" noAdjustHandles="1" noChangeArrowheads="1" noChangeShapeType="1" noTextEdit="1"/>
              </p:cNvSpPr>
              <p:nvPr>
                <p:ph type="body" idx="4294967295"/>
              </p:nvPr>
            </p:nvSpPr>
            <p:spPr>
              <a:xfrm>
                <a:off x="1133475" y="1354138"/>
                <a:ext cx="7875588" cy="4724400"/>
              </a:xfrm>
              <a:blipFill>
                <a:blip r:embed="rId3"/>
                <a:stretch>
                  <a:fillRect l="-464" t="-387"/>
                </a:stretch>
              </a:blipFill>
            </p:spPr>
            <p:txBody>
              <a:bodyPr/>
              <a:lstStyle/>
              <a:p>
                <a:r>
                  <a:rPr lang="en-US">
                    <a:noFill/>
                  </a:rPr>
                  <a:t> </a:t>
                </a:r>
              </a:p>
            </p:txBody>
          </p:sp>
        </mc:Fallback>
      </mc:AlternateContent>
      <p:sp>
        <p:nvSpPr>
          <p:cNvPr id="10" name="Footer Placeholder 2">
            <a:extLst>
              <a:ext uri="{FF2B5EF4-FFF2-40B4-BE49-F238E27FC236}">
                <a16:creationId xmlns:a16="http://schemas.microsoft.com/office/drawing/2014/main" id="{692B9C74-74AA-4CA9-3EC4-A8F3B0A8789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6" name="Picture 2">
            <a:extLst>
              <a:ext uri="{FF2B5EF4-FFF2-40B4-BE49-F238E27FC236}">
                <a16:creationId xmlns:a16="http://schemas.microsoft.com/office/drawing/2014/main" id="{B6CC9FC2-7439-D705-C591-DA365B55A233}"/>
              </a:ext>
            </a:extLst>
          </p:cNvPr>
          <p:cNvPicPr>
            <a:picLocks noChangeAspect="1"/>
          </p:cNvPicPr>
          <p:nvPr/>
        </p:nvPicPr>
        <p:blipFill>
          <a:blip r:embed="rId4" cstate="hqprint">
            <a:extLst>
              <a:ext uri="{28A0092B-C50C-407E-A947-70E740481C1C}">
                <a14:useLocalDpi xmlns:a14="http://schemas.microsoft.com/office/drawing/2010/main" val="0"/>
              </a:ext>
            </a:extLst>
          </a:blip>
          <a:srcRect l="8234" t="25462" r="9364" b="15698"/>
          <a:stretch>
            <a:fillRect/>
          </a:stretch>
        </p:blipFill>
        <p:spPr bwMode="auto">
          <a:xfrm>
            <a:off x="6828836" y="1942103"/>
            <a:ext cx="4675187"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7">
            <a:extLst>
              <a:ext uri="{FF2B5EF4-FFF2-40B4-BE49-F238E27FC236}">
                <a16:creationId xmlns:a16="http://schemas.microsoft.com/office/drawing/2014/main" id="{8661DBDF-1514-C3CC-C374-ED4174278DDA}"/>
              </a:ext>
            </a:extLst>
          </p:cNvPr>
          <p:cNvSpPr>
            <a:spLocks noChangeArrowheads="1"/>
          </p:cNvSpPr>
          <p:nvPr/>
        </p:nvSpPr>
        <p:spPr bwMode="auto">
          <a:xfrm>
            <a:off x="7200167" y="3716338"/>
            <a:ext cx="363538" cy="522288"/>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 name="Rectangle 8">
            <a:extLst>
              <a:ext uri="{FF2B5EF4-FFF2-40B4-BE49-F238E27FC236}">
                <a16:creationId xmlns:a16="http://schemas.microsoft.com/office/drawing/2014/main" id="{EE831147-FDF3-608A-89DC-5C91A6BA12EB}"/>
              </a:ext>
            </a:extLst>
          </p:cNvPr>
          <p:cNvSpPr>
            <a:spLocks noChangeArrowheads="1"/>
          </p:cNvSpPr>
          <p:nvPr/>
        </p:nvSpPr>
        <p:spPr bwMode="auto">
          <a:xfrm>
            <a:off x="5702056" y="2866292"/>
            <a:ext cx="777875" cy="241036"/>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53808628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19126555-43BB-22F0-F8F2-09F4FE303615}"/>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76483" name="Rectangle 3">
                <a:extLst>
                  <a:ext uri="{FF2B5EF4-FFF2-40B4-BE49-F238E27FC236}">
                    <a16:creationId xmlns:a16="http://schemas.microsoft.com/office/drawing/2014/main" id="{15CECDF5-3647-51E5-C1F2-9CA15888230A}"/>
                  </a:ext>
                </a:extLst>
              </p:cNvPr>
              <p:cNvSpPr>
                <a:spLocks noGrp="1" noChangeArrowheads="1"/>
              </p:cNvSpPr>
              <p:nvPr>
                <p:ph type="body" idx="4294967295"/>
              </p:nvPr>
            </p:nvSpPr>
            <p:spPr>
              <a:xfrm>
                <a:off x="1349375" y="1363663"/>
                <a:ext cx="10285276" cy="4724400"/>
              </a:xfrm>
            </p:spPr>
            <p:txBody>
              <a:bodyPr/>
              <a:lstStyle/>
              <a:p>
                <a:pPr marL="0" indent="0">
                  <a:buFontTx/>
                  <a:buNone/>
                </a:pPr>
                <a:r>
                  <a:rPr lang="en-US" altLang="en-US" b="1" dirty="0">
                    <a:latin typeface="Arial" panose="020B0604020202020204" pitchFamily="34" charset="0"/>
                  </a:rPr>
                  <a:t>Second Segment (t: 2</a:t>
                </a:r>
                <a:r>
                  <a:rPr lang="en-US" altLang="en-US" b="1" dirty="0">
                    <a:latin typeface="Arial" panose="020B0604020202020204" pitchFamily="34" charset="0"/>
                    <a:sym typeface="Symbol" panose="05050102010706020507" pitchFamily="18" charset="2"/>
                  </a:rPr>
                  <a:t>3</a:t>
                </a:r>
                <a:r>
                  <a:rPr lang="en-US" altLang="en-US" b="1" dirty="0">
                    <a:latin typeface="Arial" panose="020B0604020202020204" pitchFamily="34" charset="0"/>
                  </a:rPr>
                  <a:t>)</a:t>
                </a:r>
              </a:p>
              <a:p>
                <a:pPr marL="0" indent="0">
                  <a:buFontTx/>
                  <a:buNone/>
                </a:pPr>
                <a:r>
                  <a:rPr lang="en-US" altLang="en-US" sz="1400" dirty="0"/>
                  <a:t> </a:t>
                </a:r>
                <a14:m>
                  <m:oMath xmlns:m="http://schemas.openxmlformats.org/officeDocument/2006/math">
                    <m:sSub>
                      <m:sSubPr>
                        <m:ctrlPr>
                          <a:rPr lang="en-US" altLang="en-US" sz="1400" i="1" smtClean="0">
                            <a:latin typeface="Cambria Math" panose="02040503050406030204" pitchFamily="18" charset="0"/>
                          </a:rPr>
                        </m:ctrlPr>
                      </m:sSubPr>
                      <m:e>
                        <m:acc>
                          <m:accPr>
                            <m:chr m:val="̇"/>
                            <m:ctrlPr>
                              <a:rPr lang="en-US" altLang="en-US" sz="140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𝑗𝑘</m:t>
                        </m:r>
                      </m:sub>
                    </m:sSub>
                    <m:r>
                      <a:rPr lang="en-US" altLang="en-US" sz="1400" b="0" i="1" smtClean="0">
                        <a:latin typeface="Cambria Math" panose="02040503050406030204" pitchFamily="18" charset="0"/>
                      </a:rPr>
                      <m:t>=</m:t>
                    </m:r>
                    <m:f>
                      <m:fPr>
                        <m:ctrlPr>
                          <a:rPr lang="en-US" altLang="en-US" sz="1400" i="1" smtClean="0">
                            <a:latin typeface="Cambria Math" panose="02040503050406030204" pitchFamily="18" charset="0"/>
                          </a:rPr>
                        </m:ctrlPr>
                      </m:fPr>
                      <m:num>
                        <m:sSub>
                          <m:sSubPr>
                            <m:ctrlPr>
                              <a:rPr lang="en-US" altLang="en-US" sz="1400" i="1" smtClean="0">
                                <a:latin typeface="Cambria Math" panose="02040503050406030204" pitchFamily="18" charset="0"/>
                              </a:rPr>
                            </m:ctrlPr>
                          </m:sSubPr>
                          <m:e>
                            <m:r>
                              <a:rPr lang="en-US" altLang="en-US" sz="1400" b="0" i="1" smtClean="0">
                                <a:latin typeface="Cambria Math" panose="02040503050406030204" pitchFamily="18" charset="0"/>
                              </a:rPr>
                              <m:t>𝜃</m:t>
                            </m:r>
                          </m:e>
                          <m:sub>
                            <m:r>
                              <a:rPr lang="en-US" altLang="en-US" sz="1400" b="0" i="1" smtClean="0">
                                <a:latin typeface="Cambria Math" panose="02040503050406030204" pitchFamily="18" charset="0"/>
                              </a:rPr>
                              <m:t>𝑘</m:t>
                            </m:r>
                          </m:sub>
                        </m:sSub>
                        <m:r>
                          <a:rPr lang="en-US" altLang="en-US" sz="1400" b="0" i="1" smtClean="0">
                            <a:latin typeface="Cambria Math" panose="02040503050406030204" pitchFamily="18" charset="0"/>
                          </a:rPr>
                          <m:t>−</m:t>
                        </m:r>
                        <m:sSub>
                          <m:sSubPr>
                            <m:ctrlPr>
                              <a:rPr lang="en-US" altLang="en-US" sz="1400" i="1" smtClean="0">
                                <a:latin typeface="Cambria Math" panose="02040503050406030204" pitchFamily="18" charset="0"/>
                              </a:rPr>
                            </m:ctrlPr>
                          </m:sSubPr>
                          <m:e>
                            <m:r>
                              <a:rPr lang="en-US" altLang="en-US" sz="1400" b="0" i="1" smtClean="0">
                                <a:latin typeface="Cambria Math" panose="02040503050406030204" pitchFamily="18" charset="0"/>
                              </a:rPr>
                              <m:t>𝜃</m:t>
                            </m:r>
                          </m:e>
                          <m:sub>
                            <m:r>
                              <a:rPr lang="en-US" altLang="en-US" sz="1400" b="0" i="1" smtClean="0">
                                <a:latin typeface="Cambria Math" panose="02040503050406030204" pitchFamily="18" charset="0"/>
                              </a:rPr>
                              <m:t>𝑗</m:t>
                            </m:r>
                          </m:sub>
                        </m:sSub>
                      </m:num>
                      <m:den>
                        <m:sSub>
                          <m:sSubPr>
                            <m:ctrlPr>
                              <a:rPr lang="en-US" altLang="en-US" sz="140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𝑑𝑗𝑘</m:t>
                            </m:r>
                          </m:sub>
                        </m:sSub>
                      </m:den>
                    </m:f>
                  </m:oMath>
                </a14:m>
                <a:r>
                  <a:rPr lang="en-US" altLang="en-US" sz="1400" i="1" dirty="0">
                    <a:latin typeface="Cambria Math" panose="02040503050406030204" pitchFamily="18" charset="0"/>
                  </a:rPr>
                  <a:t> </a:t>
                </a:r>
              </a:p>
              <a:p>
                <a:pPr marL="0" indent="0">
                  <a:buFontTx/>
                  <a:buNone/>
                </a:pPr>
                <a:r>
                  <a:rPr lang="en-US" altLang="en-US" sz="1400" dirty="0"/>
                  <a:t> </a:t>
                </a:r>
                <a14:m>
                  <m:oMath xmlns:m="http://schemas.openxmlformats.org/officeDocument/2006/math">
                    <m:d>
                      <m:dPr>
                        <m:begChr m:val="{"/>
                        <m:endChr m:val=""/>
                        <m:ctrlPr>
                          <a:rPr lang="en-US" altLang="en-US" sz="1400" i="1" smtClean="0">
                            <a:latin typeface="Cambria Math" panose="02040503050406030204" pitchFamily="18" charset="0"/>
                          </a:rPr>
                        </m:ctrlPr>
                      </m:dPr>
                      <m:e>
                        <m:eqArr>
                          <m:eqArrPr>
                            <m:ctrlPr>
                              <a:rPr lang="en-US" altLang="en-US" sz="1400" i="1" smtClean="0">
                                <a:latin typeface="Cambria Math" panose="02040503050406030204" pitchFamily="18" charset="0"/>
                              </a:rPr>
                            </m:ctrlPr>
                          </m:eqArrPr>
                          <m:e>
                            <m:r>
                              <a:rPr lang="en-US" altLang="en-US" sz="1400" b="0" i="1" smtClean="0">
                                <a:latin typeface="Cambria Math" panose="02040503050406030204" pitchFamily="18" charset="0"/>
                              </a:rPr>
                              <m:t>𝑗</m:t>
                            </m:r>
                            <m:r>
                              <a:rPr lang="en-US" altLang="en-US" sz="1400" b="0" i="1" smtClean="0">
                                <a:latin typeface="Cambria Math" panose="02040503050406030204" pitchFamily="18" charset="0"/>
                              </a:rPr>
                              <m:t>=2</m:t>
                            </m:r>
                          </m:e>
                          <m:e>
                            <m:r>
                              <a:rPr lang="en-US" altLang="en-US" sz="1400" b="0" i="1" smtClean="0">
                                <a:latin typeface="Cambria Math" panose="02040503050406030204" pitchFamily="18" charset="0"/>
                              </a:rPr>
                              <m:t>𝑘</m:t>
                            </m:r>
                            <m:r>
                              <a:rPr lang="en-US" altLang="en-US" sz="1400" b="0" i="1" smtClean="0">
                                <a:latin typeface="Cambria Math" panose="02040503050406030204" pitchFamily="18" charset="0"/>
                              </a:rPr>
                              <m:t>=3</m:t>
                            </m:r>
                          </m:e>
                        </m:eqArr>
                      </m:e>
                    </m:d>
                  </m:oMath>
                </a14:m>
                <a:r>
                  <a:rPr lang="en-US" altLang="en-US" sz="1400" b="0" dirty="0"/>
                  <a:t> </a:t>
                </a:r>
                <a14:m>
                  <m:oMath xmlns:m="http://schemas.openxmlformats.org/officeDocument/2006/math">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23</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𝜃</m:t>
                            </m:r>
                          </m:e>
                          <m:sub>
                            <m:r>
                              <a:rPr lang="en-US" altLang="en-US" sz="1400" b="0" i="1" smtClean="0">
                                <a:latin typeface="Cambria Math" panose="02040503050406030204" pitchFamily="18" charset="0"/>
                              </a:rPr>
                              <m:t>3</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𝜃</m:t>
                            </m:r>
                          </m:e>
                          <m:sub>
                            <m:r>
                              <a:rPr lang="en-US" altLang="en-US" sz="1400" b="0" i="1" smtClean="0">
                                <a:latin typeface="Cambria Math" panose="02040503050406030204" pitchFamily="18" charset="0"/>
                              </a:rPr>
                              <m:t>1</m:t>
                            </m:r>
                          </m:sub>
                        </m:sSub>
                      </m:num>
                      <m:den>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𝑑</m:t>
                            </m:r>
                            <m:r>
                              <a:rPr lang="en-US" altLang="en-US" sz="1400" b="0" i="1" smtClean="0">
                                <a:latin typeface="Cambria Math" panose="02040503050406030204" pitchFamily="18" charset="0"/>
                              </a:rPr>
                              <m:t>23</m:t>
                            </m:r>
                          </m:sub>
                        </m:sSub>
                      </m:den>
                    </m:f>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r>
                          <a:rPr lang="en-US" altLang="en-US" sz="1400" b="0" i="1" smtClean="0">
                            <a:latin typeface="Cambria Math" panose="02040503050406030204" pitchFamily="18" charset="0"/>
                          </a:rPr>
                          <m:t>25−35</m:t>
                        </m:r>
                      </m:num>
                      <m:den>
                        <m:r>
                          <a:rPr lang="en-US" altLang="en-US" sz="1400" b="0" i="1" smtClean="0">
                            <a:latin typeface="Cambria Math" panose="02040503050406030204" pitchFamily="18" charset="0"/>
                          </a:rPr>
                          <m:t>1</m:t>
                        </m:r>
                      </m:den>
                    </m:f>
                    <m:r>
                      <a:rPr lang="en-US" altLang="en-US" sz="1400" b="0" i="1" smtClean="0">
                        <a:latin typeface="Cambria Math" panose="02040503050406030204" pitchFamily="18" charset="0"/>
                      </a:rPr>
                      <m:t>=−10</m:t>
                    </m:r>
                    <m:f>
                      <m:fPr>
                        <m:ctrlPr>
                          <a:rPr lang="en-US" altLang="en-US" sz="1400" b="0" i="1" smtClean="0">
                            <a:latin typeface="Cambria Math" panose="02040503050406030204" pitchFamily="18" charset="0"/>
                          </a:rPr>
                        </m:ctrlPr>
                      </m:fPr>
                      <m:num>
                        <m:r>
                          <a:rPr lang="en-US" altLang="en-US" sz="1400" b="0" i="1" smtClean="0">
                            <a:latin typeface="Cambria Math" panose="02040503050406030204" pitchFamily="18" charset="0"/>
                          </a:rPr>
                          <m:t>𝑑𝑒𝑔</m:t>
                        </m:r>
                      </m:num>
                      <m:den>
                        <m:r>
                          <a:rPr lang="en-US" altLang="en-US" sz="1400" b="0" i="1" smtClean="0">
                            <a:latin typeface="Cambria Math" panose="02040503050406030204" pitchFamily="18" charset="0"/>
                          </a:rPr>
                          <m:t>𝑠</m:t>
                        </m:r>
                      </m:den>
                    </m:f>
                  </m:oMath>
                </a14:m>
                <a:endParaRPr lang="en-US" altLang="en-US" sz="1400" b="0" i="1" dirty="0">
                  <a:latin typeface="Cambria Math" panose="02040503050406030204" pitchFamily="18" charset="0"/>
                </a:endParaRPr>
              </a:p>
              <a:p>
                <a:pPr marL="0" indent="0">
                  <a:buFontTx/>
                  <a:buNone/>
                </a:pPr>
                <a:r>
                  <a:rPr lang="en-US" altLang="en-US" sz="1400" b="0" dirty="0"/>
                  <a:t> </a:t>
                </a:r>
                <a14:m>
                  <m:oMath xmlns:m="http://schemas.openxmlformats.org/officeDocument/2006/math">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m:t>
                        </m:r>
                      </m:sub>
                    </m:sSub>
                    <m:r>
                      <a:rPr lang="en-US" altLang="en-US" sz="1400" b="0" i="1" smtClean="0">
                        <a:latin typeface="Cambria Math" panose="02040503050406030204" pitchFamily="18" charset="0"/>
                      </a:rPr>
                      <m:t>=</m:t>
                    </m:r>
                    <m:r>
                      <a:rPr lang="en-US" altLang="en-US" sz="1400" b="0" i="1" smtClean="0">
                        <a:latin typeface="Cambria Math" panose="02040503050406030204" pitchFamily="18" charset="0"/>
                      </a:rPr>
                      <m:t>𝑆𝐼𝐺</m:t>
                    </m:r>
                    <m:d>
                      <m:dPr>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𝑘𝑙</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𝑗𝑘</m:t>
                            </m:r>
                          </m:sub>
                        </m:sSub>
                      </m:e>
                    </m:d>
                    <m:d>
                      <m:dPr>
                        <m:begChr m:val="|"/>
                        <m:endChr m:val="|"/>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m:t>
                            </m:r>
                          </m:sub>
                        </m:sSub>
                      </m:e>
                    </m:d>
                  </m:oMath>
                </a14:m>
                <a:endParaRPr lang="en-US" altLang="en-US" sz="1400" b="0" i="1" dirty="0">
                  <a:latin typeface="Cambria Math" panose="02040503050406030204" pitchFamily="18" charset="0"/>
                </a:endParaRPr>
              </a:p>
              <a:p>
                <a:pPr marL="0" indent="0">
                  <a:buFontTx/>
                  <a:buNone/>
                </a:pPr>
                <a:r>
                  <a:rPr lang="en-US" altLang="en-US" sz="1400" dirty="0"/>
                  <a:t> </a:t>
                </a:r>
                <a14:m>
                  <m:oMath xmlns:m="http://schemas.openxmlformats.org/officeDocument/2006/math">
                    <m:d>
                      <m:dPr>
                        <m:begChr m:val="{"/>
                        <m:endChr m:val=""/>
                        <m:ctrlPr>
                          <a:rPr lang="en-US" altLang="en-US" sz="1400" b="0" i="1" smtClean="0">
                            <a:latin typeface="Cambria Math" panose="02040503050406030204" pitchFamily="18" charset="0"/>
                          </a:rPr>
                        </m:ctrlPr>
                      </m:dPr>
                      <m:e>
                        <m:eqArr>
                          <m:eqArrPr>
                            <m:ctrlPr>
                              <a:rPr lang="en-US" altLang="en-US" sz="1400" b="0" i="1" smtClean="0">
                                <a:latin typeface="Cambria Math" panose="02040503050406030204" pitchFamily="18" charset="0"/>
                              </a:rPr>
                            </m:ctrlPr>
                          </m:eqArrPr>
                          <m:e>
                            <m:r>
                              <a:rPr lang="en-US" altLang="en-US" sz="1400" b="0" i="1" smtClean="0">
                                <a:latin typeface="Cambria Math" panose="02040503050406030204" pitchFamily="18" charset="0"/>
                              </a:rPr>
                              <m:t>𝑗</m:t>
                            </m:r>
                            <m:r>
                              <a:rPr lang="en-US" altLang="en-US" sz="1400" b="0" i="1" smtClean="0">
                                <a:latin typeface="Cambria Math" panose="02040503050406030204" pitchFamily="18" charset="0"/>
                              </a:rPr>
                              <m:t>=1</m:t>
                            </m:r>
                          </m:e>
                          <m:e>
                            <m:r>
                              <a:rPr lang="en-US" altLang="en-US" sz="1400" b="0" i="1" smtClean="0">
                                <a:latin typeface="Cambria Math" panose="02040503050406030204" pitchFamily="18" charset="0"/>
                              </a:rPr>
                              <m:t>𝑘</m:t>
                            </m:r>
                            <m:r>
                              <a:rPr lang="en-US" altLang="en-US" sz="1400" b="0" i="1" smtClean="0">
                                <a:latin typeface="Cambria Math" panose="02040503050406030204" pitchFamily="18" charset="0"/>
                              </a:rPr>
                              <m:t>=2</m:t>
                            </m:r>
                          </m:e>
                          <m:e>
                            <m:r>
                              <a:rPr lang="en-US" altLang="en-US" sz="1400" b="0" i="1" smtClean="0">
                                <a:latin typeface="Cambria Math" panose="02040503050406030204" pitchFamily="18" charset="0"/>
                              </a:rPr>
                              <m:t>𝑙</m:t>
                            </m:r>
                            <m:r>
                              <a:rPr lang="en-US" altLang="en-US" sz="1400" b="0" i="1" smtClean="0">
                                <a:latin typeface="Cambria Math" panose="02040503050406030204" pitchFamily="18" charset="0"/>
                              </a:rPr>
                              <m:t>=3</m:t>
                            </m:r>
                          </m:e>
                        </m:eqArr>
                      </m:e>
                    </m:d>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m:t>
                        </m:r>
                      </m:sub>
                    </m:sSub>
                    <m:r>
                      <a:rPr lang="en-US" altLang="en-US" sz="1400" b="0" i="1" smtClean="0">
                        <a:latin typeface="Cambria Math" panose="02040503050406030204" pitchFamily="18" charset="0"/>
                      </a:rPr>
                      <m:t>=</m:t>
                    </m:r>
                    <m:r>
                      <a:rPr lang="en-US" altLang="en-US" sz="1400" b="0" i="1" smtClean="0">
                        <a:latin typeface="Cambria Math" panose="02040503050406030204" pitchFamily="18" charset="0"/>
                      </a:rPr>
                      <m:t>𝑆𝐼𝐺</m:t>
                    </m:r>
                    <m:d>
                      <m:dPr>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23</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12</m:t>
                            </m:r>
                          </m:sub>
                        </m:sSub>
                      </m:e>
                    </m:d>
                    <m:d>
                      <m:dPr>
                        <m:begChr m:val="|"/>
                        <m:endChr m:val="|"/>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m:t>
                            </m:r>
                          </m:sub>
                        </m:sSub>
                      </m:e>
                    </m:d>
                    <m:r>
                      <a:rPr lang="en-US" altLang="en-US" sz="1400" b="0" i="1" smtClean="0">
                        <a:latin typeface="Cambria Math" panose="02040503050406030204" pitchFamily="18" charset="0"/>
                      </a:rPr>
                      <m:t>=</m:t>
                    </m:r>
                    <m:r>
                      <a:rPr lang="en-US" altLang="en-US" sz="1400" b="0" i="1" smtClean="0">
                        <a:latin typeface="Cambria Math" panose="02040503050406030204" pitchFamily="18" charset="0"/>
                      </a:rPr>
                      <m:t>𝑆𝐼𝐺</m:t>
                    </m:r>
                    <m:d>
                      <m:dPr>
                        <m:ctrlPr>
                          <a:rPr lang="en-US" altLang="en-US" sz="1400" b="0" i="1" smtClean="0">
                            <a:latin typeface="Cambria Math" panose="02040503050406030204" pitchFamily="18" charset="0"/>
                          </a:rPr>
                        </m:ctrlPr>
                      </m:dPr>
                      <m:e>
                        <m:r>
                          <a:rPr lang="en-US" altLang="en-US" sz="1400" b="0" i="1" smtClean="0">
                            <a:latin typeface="Cambria Math" panose="02040503050406030204" pitchFamily="18" charset="0"/>
                          </a:rPr>
                          <m:t>−10−13</m:t>
                        </m:r>
                      </m:e>
                    </m:d>
                    <m:d>
                      <m:dPr>
                        <m:begChr m:val="|"/>
                        <m:endChr m:val="|"/>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m:t>
                            </m:r>
                          </m:sub>
                        </m:sSub>
                      </m:e>
                    </m:d>
                    <m:r>
                      <a:rPr lang="en-US" altLang="en-US" sz="1400" b="0" i="1" smtClean="0">
                        <a:latin typeface="Cambria Math" panose="02040503050406030204" pitchFamily="18" charset="0"/>
                      </a:rPr>
                      <m:t>=−50</m:t>
                    </m:r>
                    <m:f>
                      <m:fPr>
                        <m:ctrlPr>
                          <a:rPr lang="en-US" altLang="en-US" sz="1400" b="0" i="1" smtClean="0">
                            <a:latin typeface="Cambria Math" panose="02040503050406030204" pitchFamily="18" charset="0"/>
                          </a:rPr>
                        </m:ctrlPr>
                      </m:fPr>
                      <m:num>
                        <m:r>
                          <a:rPr lang="en-US" altLang="en-US" sz="1400" b="0" i="1" smtClean="0">
                            <a:latin typeface="Cambria Math" panose="02040503050406030204" pitchFamily="18" charset="0"/>
                          </a:rPr>
                          <m:t>𝑑𝑒𝑔</m:t>
                        </m:r>
                      </m:num>
                      <m:den>
                        <m:r>
                          <a:rPr lang="en-US" altLang="en-US" sz="1400" b="0" i="1" smtClean="0">
                            <a:latin typeface="Cambria Math" panose="02040503050406030204" pitchFamily="18" charset="0"/>
                          </a:rPr>
                          <m:t>𝑠</m:t>
                        </m:r>
                      </m:den>
                    </m:f>
                  </m:oMath>
                </a14:m>
                <a:endParaRPr lang="en-US" altLang="en-US" sz="1400" b="0" i="1" dirty="0">
                  <a:latin typeface="Cambria Math" panose="02040503050406030204" pitchFamily="18" charset="0"/>
                </a:endParaRPr>
              </a:p>
              <a:p>
                <a:pPr marL="0" indent="0">
                  <a:buFontTx/>
                  <a:buNone/>
                </a:pPr>
                <a:r>
                  <a:rPr lang="en-US" altLang="en-US" sz="1400" b="0" dirty="0"/>
                  <a:t> </a:t>
                </a:r>
                <a14:m>
                  <m:oMath xmlns:m="http://schemas.openxmlformats.org/officeDocument/2006/math">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𝑘</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𝑘𝑙</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𝑗𝑘</m:t>
                            </m:r>
                          </m:sub>
                        </m:sSub>
                      </m:num>
                      <m:den>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m:t>
                            </m:r>
                          </m:sub>
                        </m:sSub>
                      </m:den>
                    </m:f>
                  </m:oMath>
                </a14:m>
                <a:endParaRPr lang="en-US" altLang="en-US" sz="1400" b="0" i="1" dirty="0">
                  <a:latin typeface="Cambria Math" panose="02040503050406030204" pitchFamily="18" charset="0"/>
                </a:endParaRPr>
              </a:p>
              <a:p>
                <a:pPr marL="0" indent="0">
                  <a:buFontTx/>
                  <a:buNone/>
                </a:pPr>
                <a:r>
                  <a:rPr lang="en-US" altLang="en-US" sz="1400" dirty="0"/>
                  <a:t> </a:t>
                </a:r>
                <a14:m>
                  <m:oMath xmlns:m="http://schemas.openxmlformats.org/officeDocument/2006/math">
                    <m:d>
                      <m:dPr>
                        <m:begChr m:val="{"/>
                        <m:endChr m:val=""/>
                        <m:ctrlPr>
                          <a:rPr lang="en-US" altLang="en-US" sz="1400" i="1">
                            <a:latin typeface="Cambria Math" panose="02040503050406030204" pitchFamily="18" charset="0"/>
                          </a:rPr>
                        </m:ctrlPr>
                      </m:dPr>
                      <m:e>
                        <m:eqArr>
                          <m:eqArrPr>
                            <m:ctrlPr>
                              <a:rPr lang="en-US" altLang="en-US" sz="1400" i="1">
                                <a:latin typeface="Cambria Math" panose="02040503050406030204" pitchFamily="18" charset="0"/>
                              </a:rPr>
                            </m:ctrlPr>
                          </m:eqArrPr>
                          <m:e>
                            <m:r>
                              <a:rPr lang="en-US" altLang="en-US" sz="1400" i="1">
                                <a:latin typeface="Cambria Math" panose="02040503050406030204" pitchFamily="18" charset="0"/>
                              </a:rPr>
                              <m:t>𝑗</m:t>
                            </m:r>
                            <m:r>
                              <a:rPr lang="en-US" altLang="en-US" sz="1400" i="1">
                                <a:latin typeface="Cambria Math" panose="02040503050406030204" pitchFamily="18" charset="0"/>
                              </a:rPr>
                              <m:t>=1</m:t>
                            </m:r>
                          </m:e>
                          <m:e>
                            <m:r>
                              <a:rPr lang="en-US" altLang="en-US" sz="1400" i="1">
                                <a:latin typeface="Cambria Math" panose="02040503050406030204" pitchFamily="18" charset="0"/>
                              </a:rPr>
                              <m:t>𝑘</m:t>
                            </m:r>
                            <m:r>
                              <a:rPr lang="en-US" altLang="en-US" sz="1400" i="1">
                                <a:latin typeface="Cambria Math" panose="02040503050406030204" pitchFamily="18" charset="0"/>
                              </a:rPr>
                              <m:t>=2</m:t>
                            </m:r>
                          </m:e>
                          <m:e>
                            <m:r>
                              <a:rPr lang="en-US" altLang="en-US" sz="1400" i="1">
                                <a:latin typeface="Cambria Math" panose="02040503050406030204" pitchFamily="18" charset="0"/>
                              </a:rPr>
                              <m:t>𝑙</m:t>
                            </m:r>
                            <m:r>
                              <a:rPr lang="en-US" altLang="en-US" sz="1400" i="1">
                                <a:latin typeface="Cambria Math" panose="02040503050406030204" pitchFamily="18" charset="0"/>
                              </a:rPr>
                              <m:t>=3</m:t>
                            </m:r>
                          </m:e>
                        </m:eqArr>
                      </m:e>
                    </m:d>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2</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23</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12</m:t>
                            </m:r>
                          </m:sub>
                        </m:sSub>
                      </m:num>
                      <m:den>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m:t>
                            </m:r>
                          </m:sub>
                        </m:sSub>
                      </m:den>
                    </m:f>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d>
                          <m:dPr>
                            <m:ctrlPr>
                              <a:rPr lang="en-US" altLang="en-US" sz="1400" b="0" i="1" smtClean="0">
                                <a:latin typeface="Cambria Math" panose="02040503050406030204" pitchFamily="18" charset="0"/>
                              </a:rPr>
                            </m:ctrlPr>
                          </m:dPr>
                          <m:e>
                            <m:r>
                              <a:rPr lang="en-US" altLang="en-US" sz="1400" b="0" i="1" smtClean="0">
                                <a:latin typeface="Cambria Math" panose="02040503050406030204" pitchFamily="18" charset="0"/>
                              </a:rPr>
                              <m:t>−10</m:t>
                            </m:r>
                          </m:e>
                        </m:d>
                        <m:r>
                          <a:rPr lang="en-US" altLang="en-US" sz="1400" b="0" i="1" smtClean="0">
                            <a:latin typeface="Cambria Math" panose="02040503050406030204" pitchFamily="18" charset="0"/>
                          </a:rPr>
                          <m:t>−</m:t>
                        </m:r>
                        <m:d>
                          <m:dPr>
                            <m:ctrlPr>
                              <a:rPr lang="en-US" altLang="en-US" sz="1400" b="0" i="1" smtClean="0">
                                <a:latin typeface="Cambria Math" panose="02040503050406030204" pitchFamily="18" charset="0"/>
                              </a:rPr>
                            </m:ctrlPr>
                          </m:dPr>
                          <m:e>
                            <m:r>
                              <a:rPr lang="en-US" altLang="en-US" sz="1400" b="0" i="1" smtClean="0">
                                <a:latin typeface="Cambria Math" panose="02040503050406030204" pitchFamily="18" charset="0"/>
                              </a:rPr>
                              <m:t>13.5</m:t>
                            </m:r>
                          </m:e>
                        </m:d>
                      </m:num>
                      <m:den>
                        <m:r>
                          <a:rPr lang="en-US" altLang="en-US" sz="1400" b="0" i="1" smtClean="0">
                            <a:latin typeface="Cambria Math" panose="02040503050406030204" pitchFamily="18" charset="0"/>
                          </a:rPr>
                          <m:t>−50</m:t>
                        </m:r>
                      </m:den>
                    </m:f>
                    <m:r>
                      <a:rPr lang="en-US" altLang="en-US" sz="1400" b="0" i="1" smtClean="0">
                        <a:latin typeface="Cambria Math" panose="02040503050406030204" pitchFamily="18" charset="0"/>
                      </a:rPr>
                      <m:t>=0.47</m:t>
                    </m:r>
                    <m:r>
                      <a:rPr lang="en-US" altLang="en-US" sz="1400" b="0" i="1" smtClean="0">
                        <a:latin typeface="Cambria Math" panose="02040503050406030204" pitchFamily="18" charset="0"/>
                      </a:rPr>
                      <m:t>𝑠𝑒𝑐</m:t>
                    </m:r>
                  </m:oMath>
                </a14:m>
                <a:endParaRPr lang="en-US" altLang="en-US" sz="1400" b="0" i="1" dirty="0">
                  <a:latin typeface="Cambria Math" panose="02040503050406030204" pitchFamily="18" charset="0"/>
                </a:endParaRPr>
              </a:p>
              <a:p>
                <a:pPr marL="0" indent="0">
                  <a:buFontTx/>
                  <a:buNone/>
                </a:pPr>
                <a14:m>
                  <m:oMath xmlns:m="http://schemas.openxmlformats.org/officeDocument/2006/math">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12</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𝑑</m:t>
                        </m:r>
                        <m:r>
                          <a:rPr lang="en-US" altLang="en-US" sz="1400" b="0" i="1" smtClean="0">
                            <a:latin typeface="Cambria Math" panose="02040503050406030204" pitchFamily="18" charset="0"/>
                          </a:rPr>
                          <m:t>12</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1</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r>
                          <a:rPr lang="en-US" altLang="en-US" sz="1400" b="0" i="1" smtClean="0">
                            <a:latin typeface="Cambria Math" panose="02040503050406030204" pitchFamily="18" charset="0"/>
                          </a:rPr>
                          <m:t>1</m:t>
                        </m:r>
                      </m:num>
                      <m:den>
                        <m:r>
                          <a:rPr lang="en-US" altLang="en-US" sz="1400" b="0" i="1" smtClean="0">
                            <a:latin typeface="Cambria Math" panose="02040503050406030204" pitchFamily="18" charset="0"/>
                          </a:rPr>
                          <m:t>2</m:t>
                        </m:r>
                      </m:den>
                    </m:f>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2</m:t>
                        </m:r>
                      </m:sub>
                    </m:sSub>
                    <m:r>
                      <a:rPr lang="en-US" altLang="en-US" sz="1400" b="0" i="1" smtClean="0">
                        <a:latin typeface="Cambria Math" panose="02040503050406030204" pitchFamily="18" charset="0"/>
                      </a:rPr>
                      <m:t>=2−0.27−</m:t>
                    </m:r>
                    <m:f>
                      <m:fPr>
                        <m:ctrlPr>
                          <a:rPr lang="en-US" altLang="en-US" sz="1400" b="0" i="1" smtClean="0">
                            <a:latin typeface="Cambria Math" panose="02040503050406030204" pitchFamily="18" charset="0"/>
                          </a:rPr>
                        </m:ctrlPr>
                      </m:fPr>
                      <m:num>
                        <m:r>
                          <a:rPr lang="en-US" altLang="en-US" sz="1400" b="0" i="1" smtClean="0">
                            <a:latin typeface="Cambria Math" panose="02040503050406030204" pitchFamily="18" charset="0"/>
                          </a:rPr>
                          <m:t>1</m:t>
                        </m:r>
                      </m:num>
                      <m:den>
                        <m:r>
                          <a:rPr lang="en-US" altLang="en-US" sz="1400" b="0" i="1" smtClean="0">
                            <a:latin typeface="Cambria Math" panose="02040503050406030204" pitchFamily="18" charset="0"/>
                          </a:rPr>
                          <m:t>2</m:t>
                        </m:r>
                      </m:den>
                    </m:f>
                    <m:d>
                      <m:dPr>
                        <m:ctrlPr>
                          <a:rPr lang="en-US" altLang="en-US" sz="1400" b="0" i="1" smtClean="0">
                            <a:latin typeface="Cambria Math" panose="02040503050406030204" pitchFamily="18" charset="0"/>
                          </a:rPr>
                        </m:ctrlPr>
                      </m:dPr>
                      <m:e>
                        <m:r>
                          <a:rPr lang="en-US" altLang="en-US" sz="1400" b="0" i="1" smtClean="0">
                            <a:latin typeface="Cambria Math" panose="02040503050406030204" pitchFamily="18" charset="0"/>
                          </a:rPr>
                          <m:t>0.47</m:t>
                        </m:r>
                      </m:e>
                    </m:d>
                    <m:r>
                      <a:rPr lang="en-US" altLang="en-US" sz="1400" b="0" i="1" smtClean="0">
                        <a:latin typeface="Cambria Math" panose="02040503050406030204" pitchFamily="18" charset="0"/>
                      </a:rPr>
                      <m:t>=1.5</m:t>
                    </m:r>
                  </m:oMath>
                </a14:m>
                <a:r>
                  <a:rPr lang="en-US" altLang="en-US" sz="1400" dirty="0">
                    <a:latin typeface="Arial" panose="020B0604020202020204" pitchFamily="34" charset="0"/>
                  </a:rPr>
                  <a:t> </a:t>
                </a:r>
              </a:p>
            </p:txBody>
          </p:sp>
        </mc:Choice>
        <mc:Fallback xmlns="">
          <p:sp>
            <p:nvSpPr>
              <p:cNvPr id="276483" name="Rectangle 3">
                <a:extLst>
                  <a:ext uri="{FF2B5EF4-FFF2-40B4-BE49-F238E27FC236}">
                    <a16:creationId xmlns:a16="http://schemas.microsoft.com/office/drawing/2014/main" id="{15CECDF5-3647-51E5-C1F2-9CA15888230A}"/>
                  </a:ext>
                </a:extLst>
              </p:cNvPr>
              <p:cNvSpPr>
                <a:spLocks noGrp="1" noRot="1" noChangeAspect="1" noMove="1" noResize="1" noEditPoints="1" noAdjustHandles="1" noChangeArrowheads="1" noChangeShapeType="1" noTextEdit="1"/>
              </p:cNvSpPr>
              <p:nvPr>
                <p:ph type="body" idx="4294967295"/>
              </p:nvPr>
            </p:nvSpPr>
            <p:spPr>
              <a:xfrm>
                <a:off x="1349375" y="1363663"/>
                <a:ext cx="10285276" cy="4724400"/>
              </a:xfrm>
              <a:blipFill>
                <a:blip r:embed="rId3"/>
                <a:stretch>
                  <a:fillRect l="-7287" t="-5161"/>
                </a:stretch>
              </a:blipFill>
            </p:spPr>
            <p:txBody>
              <a:bodyPr/>
              <a:lstStyle/>
              <a:p>
                <a:r>
                  <a:rPr lang="en-US">
                    <a:noFill/>
                  </a:rPr>
                  <a:t> </a:t>
                </a:r>
              </a:p>
            </p:txBody>
          </p:sp>
        </mc:Fallback>
      </mc:AlternateContent>
      <p:sp>
        <p:nvSpPr>
          <p:cNvPr id="11" name="Footer Placeholder 2">
            <a:extLst>
              <a:ext uri="{FF2B5EF4-FFF2-40B4-BE49-F238E27FC236}">
                <a16:creationId xmlns:a16="http://schemas.microsoft.com/office/drawing/2014/main" id="{63A296EC-E7B7-B588-28E0-538244FDB87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9" name="Picture 5">
            <a:extLst>
              <a:ext uri="{FF2B5EF4-FFF2-40B4-BE49-F238E27FC236}">
                <a16:creationId xmlns:a16="http://schemas.microsoft.com/office/drawing/2014/main" id="{6B5014A7-4D50-9E0E-1219-6DD251ABEEB3}"/>
              </a:ext>
            </a:extLst>
          </p:cNvPr>
          <p:cNvPicPr>
            <a:picLocks noChangeAspect="1"/>
          </p:cNvPicPr>
          <p:nvPr/>
        </p:nvPicPr>
        <p:blipFill>
          <a:blip r:embed="rId4" cstate="hqprint">
            <a:extLst>
              <a:ext uri="{28A0092B-C50C-407E-A947-70E740481C1C}">
                <a14:useLocalDpi xmlns:a14="http://schemas.microsoft.com/office/drawing/2010/main" val="0"/>
              </a:ext>
            </a:extLst>
          </a:blip>
          <a:srcRect l="8234" t="25462" r="9364" b="15698"/>
          <a:stretch>
            <a:fillRect/>
          </a:stretch>
        </p:blipFill>
        <p:spPr bwMode="auto">
          <a:xfrm>
            <a:off x="6741750" y="1974169"/>
            <a:ext cx="4675187"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9">
            <a:extLst>
              <a:ext uri="{FF2B5EF4-FFF2-40B4-BE49-F238E27FC236}">
                <a16:creationId xmlns:a16="http://schemas.microsoft.com/office/drawing/2014/main" id="{2465AC2B-2F18-FC44-E78F-515477819DD1}"/>
              </a:ext>
            </a:extLst>
          </p:cNvPr>
          <p:cNvSpPr>
            <a:spLocks noChangeArrowheads="1"/>
          </p:cNvSpPr>
          <p:nvPr/>
        </p:nvSpPr>
        <p:spPr bwMode="auto">
          <a:xfrm>
            <a:off x="4372339" y="4553858"/>
            <a:ext cx="727200" cy="325874"/>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4" name="Rectangle 7">
            <a:extLst>
              <a:ext uri="{FF2B5EF4-FFF2-40B4-BE49-F238E27FC236}">
                <a16:creationId xmlns:a16="http://schemas.microsoft.com/office/drawing/2014/main" id="{8CD67CA9-281F-FA89-2D95-42983668A31F}"/>
              </a:ext>
            </a:extLst>
          </p:cNvPr>
          <p:cNvSpPr>
            <a:spLocks noChangeArrowheads="1"/>
          </p:cNvSpPr>
          <p:nvPr/>
        </p:nvSpPr>
        <p:spPr bwMode="auto">
          <a:xfrm>
            <a:off x="8193210" y="2671152"/>
            <a:ext cx="514350" cy="522288"/>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5653560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BCC1F304-D891-312C-21A5-8339529363B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78531" name="Rectangle 3">
                <a:extLst>
                  <a:ext uri="{FF2B5EF4-FFF2-40B4-BE49-F238E27FC236}">
                    <a16:creationId xmlns:a16="http://schemas.microsoft.com/office/drawing/2014/main" id="{DCF4962A-24BC-45BA-FC0D-F85DDC92DFDE}"/>
                  </a:ext>
                </a:extLst>
              </p:cNvPr>
              <p:cNvSpPr>
                <a:spLocks noGrp="1" noChangeArrowheads="1"/>
              </p:cNvSpPr>
              <p:nvPr>
                <p:ph type="body" idx="4294967295"/>
              </p:nvPr>
            </p:nvSpPr>
            <p:spPr>
              <a:xfrm>
                <a:off x="1312863" y="1420813"/>
                <a:ext cx="7875587" cy="4724400"/>
              </a:xfrm>
            </p:spPr>
            <p:txBody>
              <a:bodyPr/>
              <a:lstStyle/>
              <a:p>
                <a:pPr marL="0" indent="0">
                  <a:buNone/>
                </a:pPr>
                <a:r>
                  <a:rPr lang="en-US" altLang="en-US" b="1" dirty="0">
                    <a:latin typeface="Arial" panose="020B0604020202020204" pitchFamily="34" charset="0"/>
                  </a:rPr>
                  <a:t>Third</a:t>
                </a:r>
                <a:r>
                  <a:rPr lang="en-US" altLang="en-US" dirty="0">
                    <a:latin typeface="Arial" panose="020B0604020202020204" pitchFamily="34" charset="0"/>
                  </a:rPr>
                  <a:t> </a:t>
                </a:r>
                <a:r>
                  <a:rPr lang="en-US" altLang="en-US" b="1" dirty="0">
                    <a:latin typeface="Arial" panose="020B0604020202020204" pitchFamily="34" charset="0"/>
                  </a:rPr>
                  <a:t>Segment (t: 3</a:t>
                </a:r>
                <a:r>
                  <a:rPr lang="en-US" altLang="en-US" b="1" dirty="0">
                    <a:latin typeface="Arial" panose="020B0604020202020204" pitchFamily="34" charset="0"/>
                    <a:sym typeface="Symbol" panose="05050102010706020507" pitchFamily="18" charset="2"/>
                  </a:rPr>
                  <a:t>6</a:t>
                </a:r>
                <a:r>
                  <a:rPr lang="en-US" altLang="en-US" b="1" dirty="0">
                    <a:latin typeface="Arial" panose="020B0604020202020204" pitchFamily="34" charset="0"/>
                  </a:rPr>
                  <a:t>) </a:t>
                </a:r>
              </a:p>
              <a:p>
                <a:pPr marL="0" indent="0">
                  <a:buNone/>
                </a:pPr>
                <a:r>
                  <a:rPr lang="en-US" altLang="en-US" b="1" dirty="0">
                    <a:latin typeface="Arial" panose="020B0604020202020204" pitchFamily="34" charset="0"/>
                  </a:rPr>
                  <a:t> </a:t>
                </a:r>
                <a14:m>
                  <m:oMath xmlns:m="http://schemas.openxmlformats.org/officeDocument/2006/math">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𝑆𝐺𝑁</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sub>
                        </m:sSub>
                      </m:e>
                    </m:d>
                    <m:d>
                      <m:dPr>
                        <m:begChr m:val="|"/>
                        <m:endChr m:val="|"/>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𝑛</m:t>
                            </m:r>
                          </m:sub>
                        </m:sSub>
                      </m:e>
                    </m:d>
                  </m:oMath>
                </a14:m>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r>
                      <m:rPr>
                        <m:sty m:val="p"/>
                      </m:rPr>
                      <a:rPr lang="en-US" altLang="en-US" b="0" i="0" smtClean="0">
                        <a:latin typeface="Cambria Math" panose="02040503050406030204" pitchFamily="18" charset="0"/>
                      </a:rPr>
                      <m:t>n</m:t>
                    </m:r>
                    <m:r>
                      <a:rPr lang="en-US" altLang="en-US" b="0" i="0" smtClean="0">
                        <a:latin typeface="Cambria Math" panose="02040503050406030204" pitchFamily="18" charset="0"/>
                      </a:rPr>
                      <m:t>=4→</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4</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𝑆𝐺𝑁</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4</m:t>
                            </m:r>
                          </m:sub>
                        </m:sSub>
                      </m:e>
                    </m:d>
                    <m:d>
                      <m:dPr>
                        <m:begChr m:val="|"/>
                        <m:endChr m:val="|"/>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4</m:t>
                            </m:r>
                          </m:sub>
                        </m:sSub>
                      </m:e>
                    </m:d>
                    <m:r>
                      <a:rPr lang="en-US" altLang="en-US" b="0" i="1" smtClean="0">
                        <a:latin typeface="Cambria Math" panose="02040503050406030204" pitchFamily="18" charset="0"/>
                      </a:rPr>
                      <m:t>=</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25−10</m:t>
                        </m:r>
                      </m:e>
                    </m:d>
                    <m:d>
                      <m:dPr>
                        <m:begChr m:val="|"/>
                        <m:endChr m:val="|"/>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50</m:t>
                        </m:r>
                      </m:e>
                    </m:d>
                    <m:r>
                      <a:rPr lang="en-US" altLang="en-US" b="0" i="1" smtClean="0">
                        <a:latin typeface="Cambria Math" panose="02040503050406030204" pitchFamily="18" charset="0"/>
                      </a:rPr>
                      <m:t>=+50</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𝑑𝑒𝑔</m:t>
                        </m:r>
                      </m:num>
                      <m:den>
                        <m:r>
                          <a:rPr lang="en-US" altLang="en-US" b="0" i="1" smtClean="0">
                            <a:latin typeface="Cambria Math" panose="02040503050406030204" pitchFamily="18" charset="0"/>
                          </a:rPr>
                          <m:t>𝑠</m:t>
                        </m:r>
                      </m:den>
                    </m:f>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up>
                            <m:r>
                              <a:rPr lang="en-US" altLang="en-US" b="0" i="1" smtClean="0">
                                <a:latin typeface="Cambria Math" panose="02040503050406030204" pitchFamily="18" charset="0"/>
                              </a:rPr>
                              <m:t>2</m:t>
                            </m:r>
                          </m:sup>
                        </m:sSubSup>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2</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sub>
                                </m:sSub>
                              </m:e>
                            </m:d>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𝑛</m:t>
                                </m:r>
                              </m:sub>
                            </m:sSub>
                          </m:den>
                        </m:f>
                      </m:e>
                    </m:rad>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r>
                      <m:rPr>
                        <m:sty m:val="p"/>
                      </m:rPr>
                      <a:rPr lang="en-US" altLang="en-US" b="0" i="0" smtClean="0">
                        <a:latin typeface="Cambria Math" panose="02040503050406030204" pitchFamily="18" charset="0"/>
                      </a:rPr>
                      <m:t>n</m:t>
                    </m:r>
                    <m:r>
                      <a:rPr lang="en-US" altLang="en-US" b="0" i="0" smtClean="0">
                        <a:latin typeface="Cambria Math" panose="02040503050406030204" pitchFamily="18" charset="0"/>
                      </a:rPr>
                      <m:t>=4</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4</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34</m:t>
                        </m:r>
                      </m:sub>
                    </m:sSub>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34</m:t>
                            </m:r>
                          </m:sub>
                          <m:sup>
                            <m:r>
                              <a:rPr lang="en-US" altLang="en-US" b="0" i="1" smtClean="0">
                                <a:latin typeface="Cambria Math" panose="02040503050406030204" pitchFamily="18" charset="0"/>
                              </a:rPr>
                              <m:t>2</m:t>
                            </m:r>
                          </m:sup>
                        </m:sSubSup>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2</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4</m:t>
                                    </m:r>
                                  </m:sub>
                                </m:sSub>
                              </m:e>
                            </m:d>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4</m:t>
                                </m:r>
                              </m:sub>
                            </m:sSub>
                          </m:den>
                        </m:f>
                      </m:e>
                    </m:rad>
                    <m:r>
                      <a:rPr lang="en-US" altLang="en-US" b="0" i="1" smtClean="0">
                        <a:latin typeface="Cambria Math" panose="02040503050406030204" pitchFamily="18" charset="0"/>
                      </a:rPr>
                      <m:t>=3</m:t>
                    </m:r>
                    <m:r>
                      <a:rPr lang="en-US" altLang="en-US" i="1">
                        <a:latin typeface="Cambria Math" panose="02040503050406030204" pitchFamily="18" charset="0"/>
                      </a:rPr>
                      <m:t>−</m:t>
                    </m:r>
                    <m:rad>
                      <m:radPr>
                        <m:degHide m:val="on"/>
                        <m:ctrlPr>
                          <a:rPr lang="en-US" altLang="en-US" i="1">
                            <a:latin typeface="Cambria Math" panose="02040503050406030204" pitchFamily="18" charset="0"/>
                          </a:rPr>
                        </m:ctrlPr>
                      </m:radPr>
                      <m:deg/>
                      <m:e>
                        <m:r>
                          <a:rPr lang="en-US" altLang="en-US" b="0" i="1" smtClean="0">
                            <a:latin typeface="Cambria Math" panose="02040503050406030204" pitchFamily="18" charset="0"/>
                          </a:rPr>
                          <m:t>9</m:t>
                        </m:r>
                        <m:r>
                          <a:rPr lang="en-US" altLang="en-US" i="1">
                            <a:latin typeface="Cambria Math" panose="02040503050406030204" pitchFamily="18" charset="0"/>
                          </a:rPr>
                          <m:t>−</m:t>
                        </m:r>
                        <m:f>
                          <m:fPr>
                            <m:ctrlPr>
                              <a:rPr lang="en-US" altLang="en-US" i="1">
                                <a:latin typeface="Cambria Math" panose="02040503050406030204" pitchFamily="18" charset="0"/>
                              </a:rPr>
                            </m:ctrlPr>
                          </m:fPr>
                          <m:num>
                            <m:r>
                              <a:rPr lang="en-US" altLang="en-US" i="1">
                                <a:latin typeface="Cambria Math" panose="02040503050406030204" pitchFamily="18" charset="0"/>
                              </a:rPr>
                              <m:t>2</m:t>
                            </m:r>
                            <m:d>
                              <m:dPr>
                                <m:ctrlPr>
                                  <a:rPr lang="en-US" altLang="en-US" i="1">
                                    <a:latin typeface="Cambria Math" panose="02040503050406030204" pitchFamily="18" charset="0"/>
                                  </a:rPr>
                                </m:ctrlPr>
                              </m:dPr>
                              <m:e>
                                <m:r>
                                  <a:rPr lang="en-US" altLang="en-US" b="0" i="1" smtClean="0">
                                    <a:latin typeface="Cambria Math" panose="02040503050406030204" pitchFamily="18" charset="0"/>
                                  </a:rPr>
                                  <m:t>25</m:t>
                                </m:r>
                                <m:r>
                                  <a:rPr lang="en-US" altLang="en-US" i="1">
                                    <a:latin typeface="Cambria Math" panose="02040503050406030204" pitchFamily="18" charset="0"/>
                                  </a:rPr>
                                  <m:t>−</m:t>
                                </m:r>
                                <m:r>
                                  <a:rPr lang="en-US" altLang="en-US" b="0" i="1" smtClean="0">
                                    <a:latin typeface="Cambria Math" panose="02040503050406030204" pitchFamily="18" charset="0"/>
                                  </a:rPr>
                                  <m:t>10</m:t>
                                </m:r>
                              </m:e>
                            </m:d>
                          </m:num>
                          <m:den>
                            <m:r>
                              <a:rPr lang="en-US" altLang="en-US" b="0" i="1" smtClean="0">
                                <a:latin typeface="Cambria Math" panose="02040503050406030204" pitchFamily="18" charset="0"/>
                              </a:rPr>
                              <m:t>50</m:t>
                            </m:r>
                          </m:den>
                        </m:f>
                      </m:e>
                    </m:rad>
                    <m:r>
                      <a:rPr lang="en-US" altLang="en-US" b="0" i="1" smtClean="0">
                        <a:latin typeface="Cambria Math" panose="02040503050406030204" pitchFamily="18" charset="0"/>
                      </a:rPr>
                      <m:t>=0.102 </m:t>
                    </m:r>
                    <m:r>
                      <a:rPr lang="en-US" altLang="en-US" b="0" i="1" smtClean="0">
                        <a:latin typeface="Cambria Math" panose="02040503050406030204" pitchFamily="18" charset="0"/>
                      </a:rPr>
                      <m:t>𝑠</m:t>
                    </m:r>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dirty="0"/>
                  <a:t> </a:t>
                </a:r>
                <a14:m>
                  <m:oMath xmlns:m="http://schemas.openxmlformats.org/officeDocument/2006/math">
                    <m:sSub>
                      <m:sSubPr>
                        <m:ctrlPr>
                          <a:rPr lang="en-US" altLang="en-US" i="1" dirty="0" smtClean="0">
                            <a:latin typeface="Cambria Math" panose="02040503050406030204" pitchFamily="18" charset="0"/>
                          </a:rPr>
                        </m:ctrlPr>
                      </m:sSubPr>
                      <m:e>
                        <m:acc>
                          <m:accPr>
                            <m:chr m:val="̇"/>
                            <m:ctrlPr>
                              <a:rPr lang="en-US" altLang="en-US"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i="1" dirty="0" smtClean="0">
                                <a:latin typeface="Cambria Math" panose="02040503050406030204" pitchFamily="18" charset="0"/>
                              </a:rPr>
                            </m:ctrlPr>
                          </m:dPr>
                          <m:e>
                            <m:r>
                              <a:rPr lang="en-US" altLang="en-US" b="0" i="1" dirty="0" smtClean="0">
                                <a:latin typeface="Cambria Math" panose="02040503050406030204" pitchFamily="18" charset="0"/>
                              </a:rPr>
                              <m:t>𝑛</m:t>
                            </m:r>
                            <m:r>
                              <a:rPr lang="en-US" altLang="en-US" b="0" i="1" dirty="0" smtClean="0">
                                <a:latin typeface="Cambria Math" panose="02040503050406030204" pitchFamily="18" charset="0"/>
                              </a:rPr>
                              <m:t>−1</m:t>
                            </m:r>
                          </m:e>
                        </m:d>
                        <m:r>
                          <a:rPr lang="en-US" altLang="en-US" b="0" i="1" dirty="0" smtClean="0">
                            <a:latin typeface="Cambria Math" panose="02040503050406030204" pitchFamily="18" charset="0"/>
                          </a:rPr>
                          <m:t>𝑛</m:t>
                        </m:r>
                      </m:sub>
                    </m:sSub>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𝑛</m:t>
                            </m:r>
                          </m:sub>
                        </m:sSub>
                        <m:r>
                          <a:rPr lang="en-US" altLang="en-US" b="0" i="1" dirty="0" smtClean="0">
                            <a:latin typeface="Cambria Math" panose="02040503050406030204" pitchFamily="18" charset="0"/>
                          </a:rPr>
                          <m:t>−</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𝑛</m:t>
                            </m:r>
                            <m:r>
                              <a:rPr lang="en-US" altLang="en-US" b="0" i="1" dirty="0" smtClean="0">
                                <a:latin typeface="Cambria Math" panose="02040503050406030204" pitchFamily="18" charset="0"/>
                              </a:rPr>
                              <m:t>−1</m:t>
                            </m:r>
                          </m:sub>
                        </m:sSub>
                      </m:num>
                      <m:den>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𝑑</m:t>
                            </m:r>
                            <m:d>
                              <m:dPr>
                                <m:ctrlPr>
                                  <a:rPr lang="en-US" altLang="en-US" b="0" i="1" dirty="0" smtClean="0">
                                    <a:latin typeface="Cambria Math" panose="02040503050406030204" pitchFamily="18" charset="0"/>
                                  </a:rPr>
                                </m:ctrlPr>
                              </m:dPr>
                              <m:e>
                                <m:r>
                                  <a:rPr lang="en-US" altLang="en-US" b="0" i="1" dirty="0" smtClean="0">
                                    <a:latin typeface="Cambria Math" panose="02040503050406030204" pitchFamily="18" charset="0"/>
                                  </a:rPr>
                                  <m:t>𝑛</m:t>
                                </m:r>
                                <m:r>
                                  <a:rPr lang="en-US" altLang="en-US" b="0" i="1" dirty="0" smtClean="0">
                                    <a:latin typeface="Cambria Math" panose="02040503050406030204" pitchFamily="18" charset="0"/>
                                  </a:rPr>
                                  <m:t>−1</m:t>
                                </m:r>
                              </m:e>
                            </m:d>
                            <m:r>
                              <a:rPr lang="en-US" altLang="en-US" b="0" i="1" dirty="0" smtClean="0">
                                <a:latin typeface="Cambria Math" panose="02040503050406030204" pitchFamily="18" charset="0"/>
                              </a:rPr>
                              <m:t>𝑛</m:t>
                            </m:r>
                          </m:sub>
                        </m:sSub>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r>
                              <a:rPr lang="en-US" altLang="en-US" b="0" i="1" dirty="0" smtClean="0">
                                <a:latin typeface="Cambria Math" panose="02040503050406030204" pitchFamily="18" charset="0"/>
                              </a:rPr>
                              <m:t>1</m:t>
                            </m:r>
                          </m:num>
                          <m:den>
                            <m:r>
                              <a:rPr lang="en-US" altLang="en-US" b="0" i="1" dirty="0" smtClean="0">
                                <a:latin typeface="Cambria Math" panose="02040503050406030204" pitchFamily="18" charset="0"/>
                              </a:rPr>
                              <m:t>2</m:t>
                            </m:r>
                          </m:den>
                        </m:f>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𝑛</m:t>
                            </m:r>
                          </m:sub>
                        </m:sSub>
                      </m:den>
                    </m:f>
                  </m:oMath>
                </a14:m>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r>
                      <a:rPr lang="en-US" altLang="en-US" b="0" i="1" dirty="0" smtClean="0">
                        <a:latin typeface="Cambria Math" panose="02040503050406030204" pitchFamily="18" charset="0"/>
                      </a:rPr>
                      <m:t>𝑛</m:t>
                    </m:r>
                    <m:r>
                      <a:rPr lang="en-US" altLang="en-US" b="0" i="1" dirty="0" smtClean="0">
                        <a:latin typeface="Cambria Math" panose="02040503050406030204" pitchFamily="18" charset="0"/>
                      </a:rPr>
                      <m:t>=4→</m:t>
                    </m:r>
                    <m:sSub>
                      <m:sSubPr>
                        <m:ctrlPr>
                          <a:rPr lang="en-US" altLang="en-US" b="0" i="1" dirty="0" smtClean="0">
                            <a:latin typeface="Cambria Math" panose="02040503050406030204" pitchFamily="18" charset="0"/>
                          </a:rPr>
                        </m:ctrlPr>
                      </m:sSubPr>
                      <m:e>
                        <m:acc>
                          <m:accPr>
                            <m:chr m:val="̇"/>
                            <m:ctrlPr>
                              <a:rPr lang="en-US" altLang="en-US" b="0" i="1" dirty="0" smtClean="0">
                                <a:latin typeface="Cambria Math" panose="02040503050406030204" pitchFamily="18" charset="0"/>
                              </a:rPr>
                            </m:ctrlPr>
                          </m:accPr>
                          <m:e>
                            <m:r>
                              <a:rPr lang="en-US" altLang="en-US" b="0" i="1" dirty="0" smtClean="0">
                                <a:latin typeface="Cambria Math" panose="02040503050406030204" pitchFamily="18" charset="0"/>
                              </a:rPr>
                              <m:t>𝜃</m:t>
                            </m:r>
                          </m:e>
                        </m:acc>
                      </m:e>
                      <m:sub>
                        <m:r>
                          <a:rPr lang="en-US" altLang="en-US" b="0" i="1" dirty="0" smtClean="0">
                            <a:latin typeface="Cambria Math" panose="02040503050406030204" pitchFamily="18" charset="0"/>
                          </a:rPr>
                          <m:t>34</m:t>
                        </m:r>
                      </m:sub>
                    </m:sSub>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4</m:t>
                            </m:r>
                          </m:sub>
                        </m:sSub>
                        <m:r>
                          <a:rPr lang="en-US" altLang="en-US" b="0" i="1" dirty="0" smtClean="0">
                            <a:latin typeface="Cambria Math" panose="02040503050406030204" pitchFamily="18" charset="0"/>
                          </a:rPr>
                          <m:t>−</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3</m:t>
                            </m:r>
                          </m:sub>
                        </m:sSub>
                      </m:num>
                      <m:den>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𝑑</m:t>
                            </m:r>
                            <m:r>
                              <a:rPr lang="en-US" altLang="en-US" b="0" i="1" dirty="0" smtClean="0">
                                <a:latin typeface="Cambria Math" panose="02040503050406030204" pitchFamily="18" charset="0"/>
                              </a:rPr>
                              <m:t>34</m:t>
                            </m:r>
                          </m:sub>
                        </m:sSub>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r>
                              <a:rPr lang="en-US" altLang="en-US" b="0" i="1" dirty="0" smtClean="0">
                                <a:latin typeface="Cambria Math" panose="02040503050406030204" pitchFamily="18" charset="0"/>
                              </a:rPr>
                              <m:t>1</m:t>
                            </m:r>
                          </m:num>
                          <m:den>
                            <m:r>
                              <a:rPr lang="en-US" altLang="en-US" b="0" i="1" dirty="0" smtClean="0">
                                <a:latin typeface="Cambria Math" panose="02040503050406030204" pitchFamily="18" charset="0"/>
                              </a:rPr>
                              <m:t>2</m:t>
                            </m:r>
                          </m:den>
                        </m:f>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4</m:t>
                            </m:r>
                          </m:sub>
                        </m:sSub>
                      </m:den>
                    </m:f>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r>
                          <a:rPr lang="en-US" altLang="en-US" b="0" i="1" dirty="0" smtClean="0">
                            <a:latin typeface="Cambria Math" panose="02040503050406030204" pitchFamily="18" charset="0"/>
                          </a:rPr>
                          <m:t>10−25</m:t>
                        </m:r>
                      </m:num>
                      <m:den>
                        <m:r>
                          <a:rPr lang="en-US" altLang="en-US" b="0" i="1" dirty="0" smtClean="0">
                            <a:latin typeface="Cambria Math" panose="02040503050406030204" pitchFamily="18" charset="0"/>
                          </a:rPr>
                          <m:t>3−</m:t>
                        </m:r>
                        <m:f>
                          <m:fPr>
                            <m:ctrlPr>
                              <a:rPr lang="en-US" altLang="en-US" b="0" i="1" dirty="0" smtClean="0">
                                <a:latin typeface="Cambria Math" panose="02040503050406030204" pitchFamily="18" charset="0"/>
                              </a:rPr>
                            </m:ctrlPr>
                          </m:fPr>
                          <m:num>
                            <m:r>
                              <a:rPr lang="en-US" altLang="en-US" b="0" i="1" dirty="0" smtClean="0">
                                <a:latin typeface="Cambria Math" panose="02040503050406030204" pitchFamily="18" charset="0"/>
                              </a:rPr>
                              <m:t>1</m:t>
                            </m:r>
                          </m:num>
                          <m:den>
                            <m:r>
                              <a:rPr lang="en-US" altLang="en-US" b="0" i="1" dirty="0" smtClean="0">
                                <a:latin typeface="Cambria Math" panose="02040503050406030204" pitchFamily="18" charset="0"/>
                              </a:rPr>
                              <m:t>2</m:t>
                            </m:r>
                          </m:den>
                        </m:f>
                        <m:r>
                          <a:rPr lang="en-US" altLang="en-US" b="0" i="1" dirty="0" smtClean="0">
                            <a:latin typeface="Cambria Math" panose="02040503050406030204" pitchFamily="18" charset="0"/>
                          </a:rPr>
                          <m:t>0.102</m:t>
                        </m:r>
                      </m:den>
                    </m:f>
                    <m:r>
                      <a:rPr lang="en-US" altLang="en-US" b="0" i="1" dirty="0" smtClean="0">
                        <a:latin typeface="Cambria Math" panose="02040503050406030204" pitchFamily="18" charset="0"/>
                      </a:rPr>
                      <m:t>=−5.10</m:t>
                    </m:r>
                    <m:f>
                      <m:fPr>
                        <m:ctrlPr>
                          <a:rPr lang="en-US" altLang="en-US" b="0" i="1" dirty="0" smtClean="0">
                            <a:latin typeface="Cambria Math" panose="02040503050406030204" pitchFamily="18" charset="0"/>
                          </a:rPr>
                        </m:ctrlPr>
                      </m:fPr>
                      <m:num>
                        <m:r>
                          <a:rPr lang="en-US" altLang="en-US" b="0" i="1" dirty="0" smtClean="0">
                            <a:latin typeface="Cambria Math" panose="02040503050406030204" pitchFamily="18" charset="0"/>
                          </a:rPr>
                          <m:t>𝑑𝑒𝑔</m:t>
                        </m:r>
                      </m:num>
                      <m:den>
                        <m:r>
                          <a:rPr lang="en-US" altLang="en-US" b="0" i="1" dirty="0" smtClean="0">
                            <a:latin typeface="Cambria Math" panose="02040503050406030204" pitchFamily="18" charset="0"/>
                          </a:rPr>
                          <m:t>𝑠</m:t>
                        </m:r>
                      </m:den>
                    </m:f>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78531" name="Rectangle 3">
                <a:extLst>
                  <a:ext uri="{FF2B5EF4-FFF2-40B4-BE49-F238E27FC236}">
                    <a16:creationId xmlns:a16="http://schemas.microsoft.com/office/drawing/2014/main" id="{DCF4962A-24BC-45BA-FC0D-F85DDC92DFDE}"/>
                  </a:ext>
                </a:extLst>
              </p:cNvPr>
              <p:cNvSpPr>
                <a:spLocks noGrp="1" noRot="1" noChangeAspect="1" noMove="1" noResize="1" noEditPoints="1" noAdjustHandles="1" noChangeArrowheads="1" noChangeShapeType="1" noTextEdit="1"/>
              </p:cNvSpPr>
              <p:nvPr>
                <p:ph type="body" idx="4294967295"/>
              </p:nvPr>
            </p:nvSpPr>
            <p:spPr>
              <a:xfrm>
                <a:off x="1312863" y="1420813"/>
                <a:ext cx="7875587" cy="4724400"/>
              </a:xfrm>
              <a:blipFill>
                <a:blip r:embed="rId3"/>
                <a:stretch>
                  <a:fillRect l="-387" t="-516"/>
                </a:stretch>
              </a:blipFill>
            </p:spPr>
            <p:txBody>
              <a:bodyPr/>
              <a:lstStyle/>
              <a:p>
                <a:r>
                  <a:rPr lang="en-US">
                    <a:noFill/>
                  </a:rPr>
                  <a:t> </a:t>
                </a:r>
              </a:p>
            </p:txBody>
          </p:sp>
        </mc:Fallback>
      </mc:AlternateContent>
      <p:sp>
        <p:nvSpPr>
          <p:cNvPr id="11" name="Footer Placeholder 2">
            <a:extLst>
              <a:ext uri="{FF2B5EF4-FFF2-40B4-BE49-F238E27FC236}">
                <a16:creationId xmlns:a16="http://schemas.microsoft.com/office/drawing/2014/main" id="{11B139B5-ECC2-C8E6-883C-C85BF22E52A4}"/>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4" name="Picture 5">
            <a:extLst>
              <a:ext uri="{FF2B5EF4-FFF2-40B4-BE49-F238E27FC236}">
                <a16:creationId xmlns:a16="http://schemas.microsoft.com/office/drawing/2014/main" id="{0E62C224-F804-C549-5488-516E5F9BCA67}"/>
              </a:ext>
            </a:extLst>
          </p:cNvPr>
          <p:cNvPicPr>
            <a:picLocks noChangeAspect="1"/>
          </p:cNvPicPr>
          <p:nvPr/>
        </p:nvPicPr>
        <p:blipFill>
          <a:blip r:embed="rId4" cstate="hqprint">
            <a:extLst>
              <a:ext uri="{28A0092B-C50C-407E-A947-70E740481C1C}">
                <a14:useLocalDpi xmlns:a14="http://schemas.microsoft.com/office/drawing/2010/main" val="0"/>
              </a:ext>
            </a:extLst>
          </a:blip>
          <a:srcRect l="8234" t="25462" r="9364" b="15698"/>
          <a:stretch>
            <a:fillRect/>
          </a:stretch>
        </p:blipFill>
        <p:spPr bwMode="auto">
          <a:xfrm>
            <a:off x="7516813" y="2168525"/>
            <a:ext cx="4675187"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9">
            <a:extLst>
              <a:ext uri="{FF2B5EF4-FFF2-40B4-BE49-F238E27FC236}">
                <a16:creationId xmlns:a16="http://schemas.microsoft.com/office/drawing/2014/main" id="{244F9056-F96F-AD1B-23E9-C3E103DFE1D1}"/>
              </a:ext>
            </a:extLst>
          </p:cNvPr>
          <p:cNvSpPr>
            <a:spLocks noChangeArrowheads="1"/>
          </p:cNvSpPr>
          <p:nvPr/>
        </p:nvSpPr>
        <p:spPr bwMode="auto">
          <a:xfrm>
            <a:off x="11435494" y="3739294"/>
            <a:ext cx="396875" cy="522287"/>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 name="Rectangle 12">
            <a:extLst>
              <a:ext uri="{FF2B5EF4-FFF2-40B4-BE49-F238E27FC236}">
                <a16:creationId xmlns:a16="http://schemas.microsoft.com/office/drawing/2014/main" id="{AD14429D-C636-E115-287B-DBD6CCE92F86}"/>
              </a:ext>
            </a:extLst>
          </p:cNvPr>
          <p:cNvSpPr>
            <a:spLocks noChangeArrowheads="1"/>
          </p:cNvSpPr>
          <p:nvPr/>
        </p:nvSpPr>
        <p:spPr bwMode="auto">
          <a:xfrm>
            <a:off x="6655532" y="3545498"/>
            <a:ext cx="763711" cy="340702"/>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386809712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a:extLst>
              <a:ext uri="{FF2B5EF4-FFF2-40B4-BE49-F238E27FC236}">
                <a16:creationId xmlns:a16="http://schemas.microsoft.com/office/drawing/2014/main" id="{8483FB04-C1FF-3EA3-1F01-F9EA96F52E7A}"/>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80580" name="Rectangle 3">
                <a:extLst>
                  <a:ext uri="{FF2B5EF4-FFF2-40B4-BE49-F238E27FC236}">
                    <a16:creationId xmlns:a16="http://schemas.microsoft.com/office/drawing/2014/main" id="{DCD98829-B9AD-49A3-40F9-FE90E5D2C663}"/>
                  </a:ext>
                </a:extLst>
              </p:cNvPr>
              <p:cNvSpPr>
                <a:spLocks noGrp="1" noChangeArrowheads="1"/>
              </p:cNvSpPr>
              <p:nvPr>
                <p:ph type="body" idx="4294967295"/>
              </p:nvPr>
            </p:nvSpPr>
            <p:spPr>
              <a:xfrm>
                <a:off x="1262063" y="1354138"/>
                <a:ext cx="7875587" cy="4724400"/>
              </a:xfrm>
            </p:spPr>
            <p:txBody>
              <a:bodyPr/>
              <a:lstStyle/>
              <a:p>
                <a:pPr marL="0" indent="0">
                  <a:buNone/>
                </a:pPr>
                <a:r>
                  <a:rPr lang="en-US" altLang="en-US" b="1" dirty="0">
                    <a:latin typeface="Arial" panose="020B0604020202020204" pitchFamily="34" charset="0"/>
                  </a:rPr>
                  <a:t>Third</a:t>
                </a:r>
                <a:r>
                  <a:rPr lang="en-US" altLang="en-US" dirty="0">
                    <a:latin typeface="Arial" panose="020B0604020202020204" pitchFamily="34" charset="0"/>
                  </a:rPr>
                  <a:t> </a:t>
                </a:r>
                <a:r>
                  <a:rPr lang="en-US" altLang="en-US" b="1" dirty="0">
                    <a:latin typeface="Arial" panose="020B0604020202020204" pitchFamily="34" charset="0"/>
                  </a:rPr>
                  <a:t>Segment (t: 3</a:t>
                </a:r>
                <a:r>
                  <a:rPr lang="en-US" altLang="en-US" b="1" dirty="0">
                    <a:latin typeface="Arial" panose="020B0604020202020204" pitchFamily="34" charset="0"/>
                    <a:sym typeface="Symbol" panose="05050102010706020507" pitchFamily="18" charset="2"/>
                  </a:rPr>
                  <a:t>6</a:t>
                </a:r>
                <a:r>
                  <a:rPr lang="en-US" altLang="en-US" b="1" dirty="0">
                    <a:latin typeface="Arial" panose="020B0604020202020204" pitchFamily="34" charset="0"/>
                  </a:rPr>
                  <a:t>) Cont.  </a:t>
                </a:r>
              </a:p>
              <a:p>
                <a:pPr marL="0"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𝑆𝐺𝑁</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𝑘𝑙</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𝑗𝑘</m:t>
                            </m:r>
                          </m:sub>
                        </m:sSub>
                      </m:e>
                    </m:d>
                    <m:d>
                      <m:dPr>
                        <m:begChr m:val="|"/>
                        <m:endChr m:val="|"/>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m:t>
                            </m:r>
                          </m:sub>
                        </m:sSub>
                      </m:e>
                    </m:d>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d>
                      <m:dPr>
                        <m:begChr m:val="{"/>
                        <m:endChr m:val=""/>
                        <m:ctrlPr>
                          <a:rPr lang="en-US" altLang="en-US" b="0" i="1" smtClean="0">
                            <a:latin typeface="Cambria Math" panose="02040503050406030204" pitchFamily="18" charset="0"/>
                          </a:rPr>
                        </m:ctrlPr>
                      </m:dPr>
                      <m:e>
                        <m:eqArr>
                          <m:eqArrPr>
                            <m:ctrlPr>
                              <a:rPr lang="en-US" altLang="en-US" b="0" i="1" smtClean="0">
                                <a:latin typeface="Cambria Math" panose="02040503050406030204" pitchFamily="18" charset="0"/>
                              </a:rPr>
                            </m:ctrlPr>
                          </m:eqArrPr>
                          <m:e>
                            <m:r>
                              <a:rPr lang="en-US" altLang="en-US" b="0" i="1" smtClean="0">
                                <a:latin typeface="Cambria Math" panose="02040503050406030204" pitchFamily="18" charset="0"/>
                              </a:rPr>
                              <m:t>𝑗</m:t>
                            </m:r>
                            <m:r>
                              <a:rPr lang="en-US" altLang="en-US" b="0" i="1" smtClean="0">
                                <a:latin typeface="Cambria Math" panose="02040503050406030204" pitchFamily="18" charset="0"/>
                              </a:rPr>
                              <m:t>=2</m:t>
                            </m:r>
                          </m:e>
                          <m:e>
                            <m:r>
                              <a:rPr lang="en-US" altLang="en-US" b="0" i="1" smtClean="0">
                                <a:latin typeface="Cambria Math" panose="02040503050406030204" pitchFamily="18" charset="0"/>
                              </a:rPr>
                              <m:t>𝑘</m:t>
                            </m:r>
                            <m:r>
                              <a:rPr lang="en-US" altLang="en-US" b="0" i="1" smtClean="0">
                                <a:latin typeface="Cambria Math" panose="02040503050406030204" pitchFamily="18" charset="0"/>
                              </a:rPr>
                              <m:t>=3</m:t>
                            </m:r>
                          </m:e>
                          <m:e>
                            <m:r>
                              <a:rPr lang="en-US" altLang="en-US" b="0" i="1" smtClean="0">
                                <a:latin typeface="Cambria Math" panose="02040503050406030204" pitchFamily="18" charset="0"/>
                              </a:rPr>
                              <m:t>𝑙</m:t>
                            </m:r>
                            <m:r>
                              <a:rPr lang="en-US" altLang="en-US" b="0" i="1" smtClean="0">
                                <a:latin typeface="Cambria Math" panose="02040503050406030204" pitchFamily="18" charset="0"/>
                              </a:rPr>
                              <m:t>=4</m:t>
                            </m:r>
                          </m:e>
                        </m:eqArr>
                      </m:e>
                    </m:d>
                    <m:r>
                      <a:rPr lang="en-US" altLang="en-US" b="0" i="1" smtClean="0">
                        <a:latin typeface="Cambria Math" panose="02040503050406030204" pitchFamily="18" charset="0"/>
                      </a:rPr>
                      <m:t>→</m:t>
                    </m:r>
                    <m:f>
                      <m:fPr>
                        <m:type m:val="noBar"/>
                        <m:ctrlPr>
                          <a:rPr lang="en-US" altLang="en-US" b="0" i="1" smtClean="0">
                            <a:latin typeface="Cambria Math" panose="02040503050406030204" pitchFamily="18" charset="0"/>
                          </a:rPr>
                        </m:ctrlPr>
                      </m:fPr>
                      <m:num>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3</m:t>
                            </m:r>
                          </m:sub>
                        </m:sSub>
                        <m:r>
                          <a:rPr lang="en-US" altLang="en-US" i="1">
                            <a:latin typeface="Cambria Math" panose="02040503050406030204" pitchFamily="18" charset="0"/>
                          </a:rPr>
                          <m:t>=</m:t>
                        </m:r>
                        <m:r>
                          <a:rPr lang="en-US" altLang="en-US" i="1">
                            <a:latin typeface="Cambria Math" panose="02040503050406030204" pitchFamily="18" charset="0"/>
                          </a:rPr>
                          <m:t>𝑆𝐺𝑁</m:t>
                        </m:r>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34</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23</m:t>
                                </m:r>
                              </m:sub>
                            </m:sSub>
                          </m:e>
                        </m:d>
                        <m:d>
                          <m:dPr>
                            <m:begChr m:val="|"/>
                            <m:endChr m:val="|"/>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3</m:t>
                                </m:r>
                              </m:sub>
                            </m:sSub>
                          </m:e>
                        </m:d>
                        <m:r>
                          <a:rPr lang="en-US" altLang="en-US" i="1">
                            <a:latin typeface="Cambria Math" panose="02040503050406030204" pitchFamily="18" charset="0"/>
                          </a:rPr>
                          <m:t>=</m:t>
                        </m:r>
                        <m:r>
                          <a:rPr lang="en-US" altLang="en-US" i="1">
                            <a:latin typeface="Cambria Math" panose="02040503050406030204" pitchFamily="18" charset="0"/>
                          </a:rPr>
                          <m:t>𝑆𝐺𝑁</m:t>
                        </m:r>
                        <m:d>
                          <m:dPr>
                            <m:ctrlPr>
                              <a:rPr lang="en-US" altLang="en-US" i="1">
                                <a:latin typeface="Cambria Math" panose="02040503050406030204" pitchFamily="18" charset="0"/>
                              </a:rPr>
                            </m:ctrlPr>
                          </m:dPr>
                          <m:e>
                            <m:d>
                              <m:dPr>
                                <m:ctrlPr>
                                  <a:rPr lang="en-US" altLang="en-US" i="1">
                                    <a:latin typeface="Cambria Math" panose="02040503050406030204" pitchFamily="18" charset="0"/>
                                  </a:rPr>
                                </m:ctrlPr>
                              </m:dPr>
                              <m:e>
                                <m:r>
                                  <a:rPr lang="en-US" altLang="en-US" i="1">
                                    <a:latin typeface="Cambria Math" panose="02040503050406030204" pitchFamily="18" charset="0"/>
                                  </a:rPr>
                                  <m:t>−5.</m:t>
                                </m:r>
                                <m:r>
                                  <a:rPr lang="en-US" altLang="en-US" b="0" i="1" smtClean="0">
                                    <a:latin typeface="Cambria Math" panose="02040503050406030204" pitchFamily="18" charset="0"/>
                                  </a:rPr>
                                  <m:t>1</m:t>
                                </m:r>
                              </m:e>
                            </m:d>
                            <m:r>
                              <a:rPr lang="en-US" altLang="en-US" i="1">
                                <a:latin typeface="Cambria Math" panose="02040503050406030204" pitchFamily="18" charset="0"/>
                              </a:rPr>
                              <m:t>−</m:t>
                            </m:r>
                            <m:d>
                              <m:dPr>
                                <m:ctrlPr>
                                  <a:rPr lang="en-US" altLang="en-US" i="1">
                                    <a:latin typeface="Cambria Math" panose="02040503050406030204" pitchFamily="18" charset="0"/>
                                  </a:rPr>
                                </m:ctrlPr>
                              </m:dPr>
                              <m:e>
                                <m:r>
                                  <a:rPr lang="en-US" altLang="en-US" i="1">
                                    <a:latin typeface="Cambria Math" panose="02040503050406030204" pitchFamily="18" charset="0"/>
                                  </a:rPr>
                                  <m:t>−10</m:t>
                                </m:r>
                              </m:e>
                            </m:d>
                          </m:e>
                        </m:d>
                        <m:d>
                          <m:dPr>
                            <m:begChr m:val="|"/>
                            <m:endChr m:val="|"/>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b>
                                <m:r>
                                  <a:rPr lang="en-US" altLang="en-US" i="1">
                                    <a:latin typeface="Cambria Math" panose="02040503050406030204" pitchFamily="18" charset="0"/>
                                  </a:rPr>
                                  <m:t>3</m:t>
                                </m:r>
                              </m:sub>
                            </m:sSub>
                          </m:e>
                        </m:d>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=+50</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𝑑𝑒𝑔</m:t>
                            </m:r>
                          </m:num>
                          <m:den>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𝑠</m:t>
                                </m:r>
                              </m:e>
                              <m:sup>
                                <m:r>
                                  <a:rPr lang="en-US" altLang="en-US" b="0" i="1" smtClean="0">
                                    <a:latin typeface="Cambria Math" panose="02040503050406030204" pitchFamily="18" charset="0"/>
                                  </a:rPr>
                                  <m:t>2</m:t>
                                </m:r>
                              </m:sup>
                            </m:sSup>
                          </m:den>
                        </m:f>
                      </m:den>
                    </m:f>
                  </m:oMath>
                </a14:m>
                <a:endParaRPr lang="en-US" altLang="en-US" b="0" dirty="0">
                  <a:latin typeface="Arial" panose="020B0604020202020204" pitchFamily="34" charset="0"/>
                </a:endParaRPr>
              </a:p>
              <a:p>
                <a:pPr marL="0" indent="0">
                  <a:buNone/>
                </a:pPr>
                <a:r>
                  <a:rPr lang="en-US" altLang="en-US" b="0" dirty="0"/>
                  <a:t> </a:t>
                </a:r>
              </a:p>
              <a:p>
                <a:pPr marL="0" indent="0">
                  <a:buNone/>
                </a:pPr>
                <a:r>
                  <a:rPr lang="en-US" altLang="en-US"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𝑘</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𝑘𝑙</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𝑗𝑘</m:t>
                            </m:r>
                          </m:sub>
                        </m:sSub>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𝑘</m:t>
                            </m:r>
                          </m:sub>
                        </m:sSub>
                      </m:den>
                    </m:f>
                  </m:oMath>
                </a14:m>
                <a:endParaRPr lang="en-US" altLang="en-US" dirty="0">
                  <a:latin typeface="Arial" panose="020B0604020202020204" pitchFamily="34" charset="0"/>
                </a:endParaRPr>
              </a:p>
              <a:p>
                <a:pPr marL="0" indent="0">
                  <a:buNone/>
                </a:pPr>
                <a:r>
                  <a:rPr lang="en-US" altLang="en-US" dirty="0"/>
                  <a:t> </a:t>
                </a:r>
                <a14:m>
                  <m:oMath xmlns:m="http://schemas.openxmlformats.org/officeDocument/2006/math">
                    <m:d>
                      <m:dPr>
                        <m:begChr m:val="{"/>
                        <m:endChr m:val=""/>
                        <m:ctrlPr>
                          <a:rPr lang="en-US" altLang="en-US" i="1">
                            <a:latin typeface="Cambria Math" panose="02040503050406030204" pitchFamily="18" charset="0"/>
                          </a:rPr>
                        </m:ctrlPr>
                      </m:dPr>
                      <m:e>
                        <m:eqArr>
                          <m:eqArrPr>
                            <m:ctrlPr>
                              <a:rPr lang="en-US" altLang="en-US" i="1">
                                <a:latin typeface="Cambria Math" panose="02040503050406030204" pitchFamily="18" charset="0"/>
                              </a:rPr>
                            </m:ctrlPr>
                          </m:eqArrPr>
                          <m:e>
                            <m:r>
                              <a:rPr lang="en-US" altLang="en-US" i="1">
                                <a:latin typeface="Cambria Math" panose="02040503050406030204" pitchFamily="18" charset="0"/>
                              </a:rPr>
                              <m:t>𝑗</m:t>
                            </m:r>
                            <m:r>
                              <a:rPr lang="en-US" altLang="en-US" i="1">
                                <a:latin typeface="Cambria Math" panose="02040503050406030204" pitchFamily="18" charset="0"/>
                              </a:rPr>
                              <m:t>=2</m:t>
                            </m:r>
                          </m:e>
                          <m:e>
                            <m:r>
                              <a:rPr lang="en-US" altLang="en-US" i="1">
                                <a:latin typeface="Cambria Math" panose="02040503050406030204" pitchFamily="18" charset="0"/>
                              </a:rPr>
                              <m:t>𝑘</m:t>
                            </m:r>
                            <m:r>
                              <a:rPr lang="en-US" altLang="en-US" i="1">
                                <a:latin typeface="Cambria Math" panose="02040503050406030204" pitchFamily="18" charset="0"/>
                              </a:rPr>
                              <m:t>=3</m:t>
                            </m:r>
                          </m:e>
                          <m:e>
                            <m:r>
                              <a:rPr lang="en-US" altLang="en-US" i="1">
                                <a:latin typeface="Cambria Math" panose="02040503050406030204" pitchFamily="18" charset="0"/>
                              </a:rPr>
                              <m:t>𝑙</m:t>
                            </m:r>
                            <m:r>
                              <a:rPr lang="en-US" altLang="en-US" i="1">
                                <a:latin typeface="Cambria Math" panose="02040503050406030204" pitchFamily="18" charset="0"/>
                              </a:rPr>
                              <m:t>=4</m:t>
                            </m:r>
                          </m:e>
                        </m:eqArr>
                      </m:e>
                    </m:d>
                    <m:r>
                      <a:rPr lang="en-US" altLang="en-US" i="1">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34</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23</m:t>
                            </m:r>
                          </m:sub>
                        </m:sSub>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3</m:t>
                            </m:r>
                          </m:sub>
                        </m:sSub>
                      </m:den>
                    </m:f>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−5.1</m:t>
                            </m:r>
                          </m:e>
                        </m:d>
                        <m:r>
                          <a:rPr lang="en-US" altLang="en-US" i="1">
                            <a:latin typeface="Cambria Math" panose="02040503050406030204" pitchFamily="18" charset="0"/>
                          </a:rPr>
                          <m:t>−</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−10</m:t>
                            </m:r>
                          </m:e>
                        </m:d>
                      </m:num>
                      <m:den>
                        <m:r>
                          <a:rPr lang="en-US" altLang="en-US" b="0" i="1" smtClean="0">
                            <a:latin typeface="Cambria Math" panose="02040503050406030204" pitchFamily="18" charset="0"/>
                          </a:rPr>
                          <m:t>50</m:t>
                        </m:r>
                      </m:den>
                    </m:f>
                    <m:r>
                      <a:rPr lang="en-US" altLang="en-US" b="0" i="1" smtClean="0">
                        <a:latin typeface="Cambria Math" panose="02040503050406030204" pitchFamily="18" charset="0"/>
                      </a:rPr>
                      <m:t>=0.098 </m:t>
                    </m:r>
                    <m:r>
                      <a:rPr lang="en-US" altLang="en-US" b="0" i="1" smtClean="0">
                        <a:latin typeface="Cambria Math" panose="02040503050406030204" pitchFamily="18" charset="0"/>
                      </a:rPr>
                      <m:t>𝑠</m:t>
                    </m:r>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80580" name="Rectangle 3">
                <a:extLst>
                  <a:ext uri="{FF2B5EF4-FFF2-40B4-BE49-F238E27FC236}">
                    <a16:creationId xmlns:a16="http://schemas.microsoft.com/office/drawing/2014/main" id="{DCD98829-B9AD-49A3-40F9-FE90E5D2C663}"/>
                  </a:ext>
                </a:extLst>
              </p:cNvPr>
              <p:cNvSpPr>
                <a:spLocks noGrp="1" noRot="1" noChangeAspect="1" noMove="1" noResize="1" noEditPoints="1" noAdjustHandles="1" noChangeArrowheads="1" noChangeShapeType="1" noTextEdit="1"/>
              </p:cNvSpPr>
              <p:nvPr>
                <p:ph type="body" idx="4294967295"/>
              </p:nvPr>
            </p:nvSpPr>
            <p:spPr>
              <a:xfrm>
                <a:off x="1262063" y="1354138"/>
                <a:ext cx="7875587" cy="4724400"/>
              </a:xfrm>
              <a:blipFill>
                <a:blip r:embed="rId3"/>
                <a:stretch>
                  <a:fillRect l="-387" t="-516"/>
                </a:stretch>
              </a:blipFill>
            </p:spPr>
            <p:txBody>
              <a:bodyPr/>
              <a:lstStyle/>
              <a:p>
                <a:r>
                  <a:rPr lang="en-US">
                    <a:noFill/>
                  </a:rPr>
                  <a:t> </a:t>
                </a:r>
              </a:p>
            </p:txBody>
          </p:sp>
        </mc:Fallback>
      </mc:AlternateContent>
      <p:sp>
        <p:nvSpPr>
          <p:cNvPr id="10" name="Footer Placeholder 2">
            <a:extLst>
              <a:ext uri="{FF2B5EF4-FFF2-40B4-BE49-F238E27FC236}">
                <a16:creationId xmlns:a16="http://schemas.microsoft.com/office/drawing/2014/main" id="{8C6AF19A-5ADB-21AF-47D9-C6A6B3696BC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4" name="Picture 5">
            <a:extLst>
              <a:ext uri="{FF2B5EF4-FFF2-40B4-BE49-F238E27FC236}">
                <a16:creationId xmlns:a16="http://schemas.microsoft.com/office/drawing/2014/main" id="{E796E5FF-102E-AD42-727D-8AEEBA89F048}"/>
              </a:ext>
            </a:extLst>
          </p:cNvPr>
          <p:cNvPicPr>
            <a:picLocks noChangeAspect="1"/>
          </p:cNvPicPr>
          <p:nvPr/>
        </p:nvPicPr>
        <p:blipFill>
          <a:blip r:embed="rId4">
            <a:extLst>
              <a:ext uri="{28A0092B-C50C-407E-A947-70E740481C1C}">
                <a14:useLocalDpi xmlns:a14="http://schemas.microsoft.com/office/drawing/2010/main" val="0"/>
              </a:ext>
            </a:extLst>
          </a:blip>
          <a:srcRect l="8234" t="25462" r="9364" b="15698"/>
          <a:stretch>
            <a:fillRect/>
          </a:stretch>
        </p:blipFill>
        <p:spPr bwMode="auto">
          <a:xfrm>
            <a:off x="6306322" y="1628593"/>
            <a:ext cx="5334356" cy="294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7">
            <a:extLst>
              <a:ext uri="{FF2B5EF4-FFF2-40B4-BE49-F238E27FC236}">
                <a16:creationId xmlns:a16="http://schemas.microsoft.com/office/drawing/2014/main" id="{BE1CAC55-4645-C315-85A5-8C8101767DA2}"/>
              </a:ext>
            </a:extLst>
          </p:cNvPr>
          <p:cNvSpPr>
            <a:spLocks noChangeArrowheads="1"/>
          </p:cNvSpPr>
          <p:nvPr/>
        </p:nvSpPr>
        <p:spPr bwMode="auto">
          <a:xfrm>
            <a:off x="8935547" y="2585548"/>
            <a:ext cx="492125" cy="522287"/>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 name="Rectangle 8">
            <a:extLst>
              <a:ext uri="{FF2B5EF4-FFF2-40B4-BE49-F238E27FC236}">
                <a16:creationId xmlns:a16="http://schemas.microsoft.com/office/drawing/2014/main" id="{7729E497-EBA6-529A-A84C-BB8A35AF0809}"/>
              </a:ext>
            </a:extLst>
          </p:cNvPr>
          <p:cNvSpPr>
            <a:spLocks noChangeArrowheads="1"/>
          </p:cNvSpPr>
          <p:nvPr/>
        </p:nvSpPr>
        <p:spPr bwMode="auto">
          <a:xfrm>
            <a:off x="4743328" y="4049712"/>
            <a:ext cx="1220787" cy="522287"/>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1808561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C3DABA8D-BF38-A499-D4E0-775E39F22964}"/>
              </a:ext>
            </a:extLst>
          </p:cNvPr>
          <p:cNvSpPr>
            <a:spLocks noGrp="1" noChangeArrowheads="1"/>
          </p:cNvSpPr>
          <p:nvPr>
            <p:ph type="title" idx="4294967295"/>
          </p:nvPr>
        </p:nvSpPr>
        <p:spPr/>
        <p:txBody>
          <a:bodyPr/>
          <a:lstStyle/>
          <a:p>
            <a:r>
              <a:rPr lang="en-US" altLang="en-US">
                <a:latin typeface="Arial" panose="020B0604020202020204" pitchFamily="34" charset="0"/>
              </a:rPr>
              <a:t>Join Space Versus Task Space – Comparison </a:t>
            </a:r>
          </a:p>
        </p:txBody>
      </p:sp>
      <p:graphicFrame>
        <p:nvGraphicFramePr>
          <p:cNvPr id="3" name="Table 2">
            <a:extLst>
              <a:ext uri="{FF2B5EF4-FFF2-40B4-BE49-F238E27FC236}">
                <a16:creationId xmlns:a16="http://schemas.microsoft.com/office/drawing/2014/main" id="{549E00A5-FF9D-37E0-0643-63C14D98BD74}"/>
              </a:ext>
            </a:extLst>
          </p:cNvPr>
          <p:cNvGraphicFramePr>
            <a:graphicFrameLocks noGrp="1"/>
          </p:cNvGraphicFramePr>
          <p:nvPr/>
        </p:nvGraphicFramePr>
        <p:xfrm>
          <a:off x="615950" y="1843088"/>
          <a:ext cx="11115675" cy="3135315"/>
        </p:xfrm>
        <a:graphic>
          <a:graphicData uri="http://schemas.openxmlformats.org/drawingml/2006/table">
            <a:tbl>
              <a:tblPr firstRow="1" bandRow="1">
                <a:tableStyleId>{00A15C55-8517-42AA-B614-E9B94910E393}</a:tableStyleId>
              </a:tblPr>
              <a:tblGrid>
                <a:gridCol w="3705225">
                  <a:extLst>
                    <a:ext uri="{9D8B030D-6E8A-4147-A177-3AD203B41FA5}">
                      <a16:colId xmlns:a16="http://schemas.microsoft.com/office/drawing/2014/main" val="20000"/>
                    </a:ext>
                  </a:extLst>
                </a:gridCol>
                <a:gridCol w="3897693">
                  <a:extLst>
                    <a:ext uri="{9D8B030D-6E8A-4147-A177-3AD203B41FA5}">
                      <a16:colId xmlns:a16="http://schemas.microsoft.com/office/drawing/2014/main" val="20001"/>
                    </a:ext>
                  </a:extLst>
                </a:gridCol>
                <a:gridCol w="3512757">
                  <a:extLst>
                    <a:ext uri="{9D8B030D-6E8A-4147-A177-3AD203B41FA5}">
                      <a16:colId xmlns:a16="http://schemas.microsoft.com/office/drawing/2014/main" val="20002"/>
                    </a:ext>
                  </a:extLst>
                </a:gridCol>
              </a:tblGrid>
              <a:tr h="370953">
                <a:tc>
                  <a:txBody>
                    <a:bodyPr/>
                    <a:lstStyle/>
                    <a:p>
                      <a:r>
                        <a:rPr lang="en-US" sz="1800" dirty="0"/>
                        <a:t>Parameter</a:t>
                      </a:r>
                    </a:p>
                  </a:txBody>
                  <a:tcPr marL="91441" marR="91441" marT="45734" marB="45734"/>
                </a:tc>
                <a:tc>
                  <a:txBody>
                    <a:bodyPr/>
                    <a:lstStyle/>
                    <a:p>
                      <a:r>
                        <a:rPr lang="en-US" sz="1800" dirty="0"/>
                        <a:t>Joint Space </a:t>
                      </a:r>
                    </a:p>
                  </a:txBody>
                  <a:tcPr marL="91441" marR="91441" marT="45734" marB="45734"/>
                </a:tc>
                <a:tc>
                  <a:txBody>
                    <a:bodyPr/>
                    <a:lstStyle/>
                    <a:p>
                      <a:r>
                        <a:rPr lang="en-US" sz="1800" dirty="0"/>
                        <a:t>Task Space </a:t>
                      </a:r>
                    </a:p>
                  </a:txBody>
                  <a:tcPr marL="91441" marR="91441" marT="45734" marB="45734"/>
                </a:tc>
                <a:extLst>
                  <a:ext uri="{0D108BD9-81ED-4DB2-BD59-A6C34878D82A}">
                    <a16:rowId xmlns:a16="http://schemas.microsoft.com/office/drawing/2014/main" val="10000"/>
                  </a:ext>
                </a:extLst>
              </a:tr>
              <a:tr h="426850">
                <a:tc>
                  <a:txBody>
                    <a:bodyPr/>
                    <a:lstStyle/>
                    <a:p>
                      <a:r>
                        <a:rPr lang="en-US" sz="1100" dirty="0"/>
                        <a:t>Interpolation Space  </a:t>
                      </a:r>
                    </a:p>
                    <a:p>
                      <a:r>
                        <a:rPr lang="en-US" sz="1100" dirty="0"/>
                        <a:t>intermediate points along the trajectory  </a:t>
                      </a:r>
                    </a:p>
                  </a:txBody>
                  <a:tcPr marL="91441" marR="91441" marT="45734" marB="45734"/>
                </a:tc>
                <a:tc>
                  <a:txBody>
                    <a:bodyPr/>
                    <a:lstStyle/>
                    <a:p>
                      <a:r>
                        <a:rPr lang="en-US" sz="1100" dirty="0"/>
                        <a:t>Joint Space </a:t>
                      </a:r>
                    </a:p>
                  </a:txBody>
                  <a:tcPr marL="91441" marR="91441" marT="45734" marB="45734"/>
                </a:tc>
                <a:tc>
                  <a:txBody>
                    <a:bodyPr/>
                    <a:lstStyle/>
                    <a:p>
                      <a:r>
                        <a:rPr lang="en-US" sz="1100" dirty="0"/>
                        <a:t>Task Space </a:t>
                      </a:r>
                    </a:p>
                  </a:txBody>
                  <a:tcPr marL="91441" marR="91441" marT="45734" marB="45734"/>
                </a:tc>
                <a:extLst>
                  <a:ext uri="{0D108BD9-81ED-4DB2-BD59-A6C34878D82A}">
                    <a16:rowId xmlns:a16="http://schemas.microsoft.com/office/drawing/2014/main" val="10001"/>
                  </a:ext>
                </a:extLst>
              </a:tr>
              <a:tr h="370953">
                <a:tc>
                  <a:txBody>
                    <a:bodyPr/>
                    <a:lstStyle/>
                    <a:p>
                      <a:r>
                        <a:rPr lang="en-US" sz="1100" dirty="0"/>
                        <a:t>Tool Trajectory Type / Length</a:t>
                      </a:r>
                      <a:r>
                        <a:rPr lang="en-US" sz="1100" baseline="0" dirty="0"/>
                        <a:t> </a:t>
                      </a:r>
                      <a:endParaRPr lang="en-US" sz="1100" dirty="0"/>
                    </a:p>
                  </a:txBody>
                  <a:tcPr marL="91441" marR="91441" marT="45734" marB="45734"/>
                </a:tc>
                <a:tc>
                  <a:txBody>
                    <a:bodyPr/>
                    <a:lstStyle/>
                    <a:p>
                      <a:r>
                        <a:rPr lang="en-US" sz="1100" dirty="0">
                          <a:solidFill>
                            <a:srgbClr val="FF0000"/>
                          </a:solidFill>
                        </a:rPr>
                        <a:t>Curved Line / Long  </a:t>
                      </a:r>
                    </a:p>
                  </a:txBody>
                  <a:tcPr marL="91441" marR="91441" marT="45734" marB="45734"/>
                </a:tc>
                <a:tc>
                  <a:txBody>
                    <a:bodyPr/>
                    <a:lstStyle/>
                    <a:p>
                      <a:r>
                        <a:rPr lang="en-US" sz="1100" dirty="0">
                          <a:solidFill>
                            <a:schemeClr val="accent1">
                              <a:lumMod val="50000"/>
                            </a:schemeClr>
                          </a:solidFill>
                        </a:rPr>
                        <a:t>Straight Lines / Short </a:t>
                      </a:r>
                    </a:p>
                  </a:txBody>
                  <a:tcPr marL="91441" marR="91441" marT="45734" marB="45734"/>
                </a:tc>
                <a:extLst>
                  <a:ext uri="{0D108BD9-81ED-4DB2-BD59-A6C34878D82A}">
                    <a16:rowId xmlns:a16="http://schemas.microsoft.com/office/drawing/2014/main" val="10002"/>
                  </a:ext>
                </a:extLst>
              </a:tr>
              <a:tr h="370953">
                <a:tc>
                  <a:txBody>
                    <a:bodyPr/>
                    <a:lstStyle/>
                    <a:p>
                      <a:r>
                        <a:rPr lang="en-US" sz="1100" dirty="0"/>
                        <a:t>Invers Kinematics (IK) Usage </a:t>
                      </a:r>
                    </a:p>
                  </a:txBody>
                  <a:tcPr marL="91441" marR="91441" marT="45734" marB="45734"/>
                </a:tc>
                <a:tc>
                  <a:txBody>
                    <a:bodyPr/>
                    <a:lstStyle/>
                    <a:p>
                      <a:r>
                        <a:rPr lang="en-US" sz="1100" dirty="0">
                          <a:solidFill>
                            <a:schemeClr val="accent1">
                              <a:lumMod val="50000"/>
                            </a:schemeClr>
                          </a:solidFill>
                        </a:rPr>
                        <a:t>Low </a:t>
                      </a:r>
                    </a:p>
                  </a:txBody>
                  <a:tcPr marL="91441" marR="91441" marT="45734" marB="45734"/>
                </a:tc>
                <a:tc>
                  <a:txBody>
                    <a:bodyPr/>
                    <a:lstStyle/>
                    <a:p>
                      <a:r>
                        <a:rPr lang="en-US" sz="1100" dirty="0">
                          <a:solidFill>
                            <a:srgbClr val="FF0000"/>
                          </a:solidFill>
                        </a:rPr>
                        <a:t>High</a:t>
                      </a:r>
                      <a:r>
                        <a:rPr lang="en-US" sz="1100" dirty="0"/>
                        <a:t> </a:t>
                      </a:r>
                    </a:p>
                  </a:txBody>
                  <a:tcPr marL="91441" marR="91441" marT="45734" marB="45734"/>
                </a:tc>
                <a:extLst>
                  <a:ext uri="{0D108BD9-81ED-4DB2-BD59-A6C34878D82A}">
                    <a16:rowId xmlns:a16="http://schemas.microsoft.com/office/drawing/2014/main" val="10003"/>
                  </a:ext>
                </a:extLst>
              </a:tr>
              <a:tr h="426850">
                <a:tc>
                  <a:txBody>
                    <a:bodyPr/>
                    <a:lstStyle/>
                    <a:p>
                      <a:r>
                        <a:rPr lang="en-US" sz="1100" dirty="0"/>
                        <a:t>Computation Expense (IK)</a:t>
                      </a:r>
                    </a:p>
                  </a:txBody>
                  <a:tcPr marL="91441" marR="91441" marT="45734" marB="45734"/>
                </a:tc>
                <a:tc>
                  <a:txBody>
                    <a:bodyPr/>
                    <a:lstStyle/>
                    <a:p>
                      <a:r>
                        <a:rPr lang="en-US" sz="1100" dirty="0">
                          <a:solidFill>
                            <a:schemeClr val="accent1">
                              <a:lumMod val="50000"/>
                            </a:schemeClr>
                          </a:solidFill>
                        </a:rPr>
                        <a:t>Low </a:t>
                      </a:r>
                    </a:p>
                    <a:p>
                      <a:r>
                        <a:rPr lang="en-US" sz="1100" dirty="0">
                          <a:solidFill>
                            <a:schemeClr val="accent1">
                              <a:lumMod val="50000"/>
                            </a:schemeClr>
                          </a:solidFill>
                        </a:rPr>
                        <a:t>(IK for Start/Finish</a:t>
                      </a:r>
                      <a:r>
                        <a:rPr lang="en-US" sz="1100" baseline="0" dirty="0">
                          <a:solidFill>
                            <a:schemeClr val="accent1">
                              <a:lumMod val="50000"/>
                            </a:schemeClr>
                          </a:solidFill>
                        </a:rPr>
                        <a:t> &amp; Via Points </a:t>
                      </a:r>
                      <a:r>
                        <a:rPr lang="en-US" sz="1100" dirty="0">
                          <a:solidFill>
                            <a:schemeClr val="accent1">
                              <a:lumMod val="50000"/>
                            </a:schemeClr>
                          </a:solidFill>
                        </a:rPr>
                        <a:t>)</a:t>
                      </a:r>
                    </a:p>
                  </a:txBody>
                  <a:tcPr marL="91441" marR="91441" marT="45734" marB="45734"/>
                </a:tc>
                <a:tc>
                  <a:txBody>
                    <a:bodyPr/>
                    <a:lstStyle/>
                    <a:p>
                      <a:r>
                        <a:rPr lang="en-US" sz="1100" dirty="0">
                          <a:solidFill>
                            <a:srgbClr val="FF0000"/>
                          </a:solidFill>
                        </a:rPr>
                        <a:t>High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FF0000"/>
                          </a:solidFill>
                        </a:rPr>
                        <a:t>(IK for every single point / time </a:t>
                      </a:r>
                      <a:r>
                        <a:rPr lang="en-US" sz="1100" dirty="0" err="1">
                          <a:solidFill>
                            <a:srgbClr val="FF0000"/>
                          </a:solidFill>
                        </a:rPr>
                        <a:t>steo</a:t>
                      </a:r>
                      <a:r>
                        <a:rPr lang="en-US" sz="1100" dirty="0">
                          <a:solidFill>
                            <a:srgbClr val="FF0000"/>
                          </a:solidFill>
                        </a:rPr>
                        <a:t> on the trajectory)</a:t>
                      </a:r>
                    </a:p>
                  </a:txBody>
                  <a:tcPr marL="91441" marR="91441" marT="45734" marB="45734"/>
                </a:tc>
                <a:extLst>
                  <a:ext uri="{0D108BD9-81ED-4DB2-BD59-A6C34878D82A}">
                    <a16:rowId xmlns:a16="http://schemas.microsoft.com/office/drawing/2014/main" val="10004"/>
                  </a:ext>
                </a:extLst>
              </a:tr>
              <a:tr h="426850">
                <a:tc>
                  <a:txBody>
                    <a:bodyPr/>
                    <a:lstStyle/>
                    <a:p>
                      <a:r>
                        <a:rPr lang="en-US" sz="1100" dirty="0"/>
                        <a:t>Passing through Via Points </a:t>
                      </a:r>
                    </a:p>
                  </a:txBody>
                  <a:tcPr marL="91441" marR="91441" marT="45734" marB="45734"/>
                </a:tc>
                <a:tc>
                  <a:txBody>
                    <a:bodyPr/>
                    <a:lstStyle/>
                    <a:p>
                      <a:r>
                        <a:rPr lang="en-US" sz="1100" dirty="0">
                          <a:solidFill>
                            <a:srgbClr val="FF0000"/>
                          </a:solidFill>
                        </a:rPr>
                        <a:t>No </a:t>
                      </a:r>
                    </a:p>
                    <a:p>
                      <a:r>
                        <a:rPr lang="en-US" sz="1100" dirty="0">
                          <a:solidFill>
                            <a:srgbClr val="FF0000"/>
                          </a:solidFill>
                        </a:rPr>
                        <a:t>(Correction by establishing Pseudo Points)</a:t>
                      </a:r>
                    </a:p>
                  </a:txBody>
                  <a:tcPr marL="91441" marR="91441" marT="45734" marB="45734"/>
                </a:tc>
                <a:tc>
                  <a:txBody>
                    <a:bodyPr/>
                    <a:lstStyle/>
                    <a:p>
                      <a:r>
                        <a:rPr lang="en-US" sz="1100" dirty="0">
                          <a:solidFill>
                            <a:schemeClr val="accent1">
                              <a:lumMod val="50000"/>
                            </a:schemeClr>
                          </a:solidFill>
                        </a:rPr>
                        <a:t>Yes </a:t>
                      </a:r>
                    </a:p>
                  </a:txBody>
                  <a:tcPr marL="91441" marR="91441" marT="45734" marB="45734"/>
                </a:tc>
                <a:extLst>
                  <a:ext uri="{0D108BD9-81ED-4DB2-BD59-A6C34878D82A}">
                    <a16:rowId xmlns:a16="http://schemas.microsoft.com/office/drawing/2014/main" val="10005"/>
                  </a:ext>
                </a:extLst>
              </a:tr>
              <a:tr h="370953">
                <a:tc>
                  <a:txBody>
                    <a:bodyPr/>
                    <a:lstStyle/>
                    <a:p>
                      <a:r>
                        <a:rPr lang="en-US" sz="1100" dirty="0"/>
                        <a:t>Via Points Defined in the Task Space</a:t>
                      </a:r>
                      <a:r>
                        <a:rPr lang="en-US" sz="1100" baseline="0" dirty="0"/>
                        <a:t> </a:t>
                      </a:r>
                      <a:endParaRPr lang="en-US" sz="1100" dirty="0"/>
                    </a:p>
                  </a:txBody>
                  <a:tcPr marL="91441" marR="91441" marT="45734" marB="45734"/>
                </a:tc>
                <a:tc>
                  <a:txBody>
                    <a:bodyPr/>
                    <a:lstStyle/>
                    <a:p>
                      <a:r>
                        <a:rPr lang="en-US" sz="1100" dirty="0">
                          <a:solidFill>
                            <a:srgbClr val="FF0000"/>
                          </a:solidFill>
                        </a:rPr>
                        <a:t>No</a:t>
                      </a:r>
                    </a:p>
                  </a:txBody>
                  <a:tcPr marL="91441" marR="91441" marT="45734" marB="45734"/>
                </a:tc>
                <a:tc>
                  <a:txBody>
                    <a:bodyPr/>
                    <a:lstStyle/>
                    <a:p>
                      <a:r>
                        <a:rPr lang="en-US" sz="1100" dirty="0">
                          <a:solidFill>
                            <a:schemeClr val="accent1">
                              <a:lumMod val="50000"/>
                            </a:schemeClr>
                          </a:solidFill>
                        </a:rPr>
                        <a:t>Yes </a:t>
                      </a:r>
                    </a:p>
                  </a:txBody>
                  <a:tcPr marL="91441" marR="91441" marT="45734" marB="45734"/>
                </a:tc>
                <a:extLst>
                  <a:ext uri="{0D108BD9-81ED-4DB2-BD59-A6C34878D82A}">
                    <a16:rowId xmlns:a16="http://schemas.microsoft.com/office/drawing/2014/main" val="10006"/>
                  </a:ext>
                </a:extLst>
              </a:tr>
              <a:tr h="370953">
                <a:tc>
                  <a:txBody>
                    <a:bodyPr/>
                    <a:lstStyle/>
                    <a:p>
                      <a:r>
                        <a:rPr lang="en-US" sz="1100" dirty="0"/>
                        <a:t>Path Dependency on a Specific Manipulator </a:t>
                      </a:r>
                    </a:p>
                  </a:txBody>
                  <a:tcPr marL="91441" marR="91441" marT="45734" marB="45734"/>
                </a:tc>
                <a:tc>
                  <a:txBody>
                    <a:bodyPr/>
                    <a:lstStyle/>
                    <a:p>
                      <a:r>
                        <a:rPr lang="en-US" sz="1100" dirty="0">
                          <a:solidFill>
                            <a:srgbClr val="FF0000"/>
                          </a:solidFill>
                        </a:rPr>
                        <a:t>Yes </a:t>
                      </a:r>
                    </a:p>
                  </a:txBody>
                  <a:tcPr marL="91441" marR="91441" marT="45734" marB="45734"/>
                </a:tc>
                <a:tc>
                  <a:txBody>
                    <a:bodyPr/>
                    <a:lstStyle/>
                    <a:p>
                      <a:r>
                        <a:rPr lang="en-US" sz="1100" dirty="0">
                          <a:solidFill>
                            <a:schemeClr val="accent1">
                              <a:lumMod val="50000"/>
                            </a:schemeClr>
                          </a:solidFill>
                        </a:rPr>
                        <a:t>No</a:t>
                      </a:r>
                    </a:p>
                  </a:txBody>
                  <a:tcPr marL="91441" marR="91441" marT="45734" marB="45734"/>
                </a:tc>
                <a:extLst>
                  <a:ext uri="{0D108BD9-81ED-4DB2-BD59-A6C34878D82A}">
                    <a16:rowId xmlns:a16="http://schemas.microsoft.com/office/drawing/2014/main" val="10007"/>
                  </a:ext>
                </a:extLst>
              </a:tr>
            </a:tbl>
          </a:graphicData>
        </a:graphic>
      </p:graphicFrame>
      <p:sp>
        <p:nvSpPr>
          <p:cNvPr id="8" name="Footer Placeholder 2">
            <a:extLst>
              <a:ext uri="{FF2B5EF4-FFF2-40B4-BE49-F238E27FC236}">
                <a16:creationId xmlns:a16="http://schemas.microsoft.com/office/drawing/2014/main" id="{4DFE764F-E91B-CA71-529F-1EC5F7512BB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Rectangle 2">
            <a:extLst>
              <a:ext uri="{FF2B5EF4-FFF2-40B4-BE49-F238E27FC236}">
                <a16:creationId xmlns:a16="http://schemas.microsoft.com/office/drawing/2014/main" id="{4916A762-998A-9D5B-6211-B566E1378CB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82628" name="Rectangle 3">
                <a:extLst>
                  <a:ext uri="{FF2B5EF4-FFF2-40B4-BE49-F238E27FC236}">
                    <a16:creationId xmlns:a16="http://schemas.microsoft.com/office/drawing/2014/main" id="{AF56477B-F0BC-0CAB-3D43-F5AE66D00635}"/>
                  </a:ext>
                </a:extLst>
              </p:cNvPr>
              <p:cNvSpPr>
                <a:spLocks noGrp="1" noChangeArrowheads="1"/>
              </p:cNvSpPr>
              <p:nvPr>
                <p:ph type="body" idx="4294967295"/>
              </p:nvPr>
            </p:nvSpPr>
            <p:spPr>
              <a:xfrm>
                <a:off x="1262063" y="1354138"/>
                <a:ext cx="7875587" cy="4724400"/>
              </a:xfrm>
            </p:spPr>
            <p:txBody>
              <a:bodyPr/>
              <a:lstStyle/>
              <a:p>
                <a:pPr marL="0" indent="0">
                  <a:buNone/>
                </a:pPr>
                <a:r>
                  <a:rPr lang="en-US" altLang="en-US" b="1" dirty="0">
                    <a:latin typeface="Arial" panose="020B0604020202020204" pitchFamily="34" charset="0"/>
                  </a:rPr>
                  <a:t>Third</a:t>
                </a:r>
                <a:r>
                  <a:rPr lang="en-US" altLang="en-US" dirty="0">
                    <a:latin typeface="Arial" panose="020B0604020202020204" pitchFamily="34" charset="0"/>
                  </a:rPr>
                  <a:t> </a:t>
                </a:r>
                <a:r>
                  <a:rPr lang="en-US" altLang="en-US" b="1" dirty="0">
                    <a:latin typeface="Arial" panose="020B0604020202020204" pitchFamily="34" charset="0"/>
                  </a:rPr>
                  <a:t>Segment (t: 3</a:t>
                </a:r>
                <a:r>
                  <a:rPr lang="en-US" altLang="en-US" b="1" dirty="0">
                    <a:latin typeface="Arial" panose="020B0604020202020204" pitchFamily="34" charset="0"/>
                    <a:sym typeface="Symbol" panose="05050102010706020507" pitchFamily="18" charset="2"/>
                  </a:rPr>
                  <a:t>6</a:t>
                </a:r>
                <a:r>
                  <a:rPr lang="en-US" altLang="en-US" b="1" dirty="0">
                    <a:latin typeface="Arial" panose="020B0604020202020204" pitchFamily="34" charset="0"/>
                  </a:rPr>
                  <a:t>) Cont.  </a:t>
                </a:r>
              </a:p>
              <a:p>
                <a:pPr marL="0"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𝑗𝑘</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𝑑𝑗𝑘</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𝑗</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𝑘</m:t>
                        </m:r>
                      </m:sub>
                    </m:sSub>
                  </m:oMath>
                </a14:m>
                <a:endParaRPr lang="en-US" altLang="en-US" b="0" dirty="0">
                  <a:latin typeface="Arial" panose="020B0604020202020204" pitchFamily="34" charset="0"/>
                </a:endParaRPr>
              </a:p>
              <a:p>
                <a:pPr marL="0" indent="0">
                  <a:buNone/>
                </a:pPr>
                <a:r>
                  <a:rPr lang="en-US" altLang="en-US" b="0" dirty="0"/>
                  <a:t> </a:t>
                </a:r>
                <a14:m>
                  <m:oMath xmlns:m="http://schemas.openxmlformats.org/officeDocument/2006/math">
                    <m:d>
                      <m:dPr>
                        <m:begChr m:val="{"/>
                        <m:endChr m:val=""/>
                        <m:ctrlPr>
                          <a:rPr lang="en-US" altLang="en-US" b="0" i="1" smtClean="0">
                            <a:latin typeface="Cambria Math" panose="02040503050406030204" pitchFamily="18" charset="0"/>
                          </a:rPr>
                        </m:ctrlPr>
                      </m:dPr>
                      <m:e>
                        <m:eqArr>
                          <m:eqArrPr>
                            <m:ctrlPr>
                              <a:rPr lang="en-US" altLang="en-US" b="0" i="1" smtClean="0">
                                <a:latin typeface="Cambria Math" panose="02040503050406030204" pitchFamily="18" charset="0"/>
                              </a:rPr>
                            </m:ctrlPr>
                          </m:eqArrPr>
                          <m:e>
                            <m:r>
                              <a:rPr lang="en-US" altLang="en-US" b="0" i="1" smtClean="0">
                                <a:latin typeface="Cambria Math" panose="02040503050406030204" pitchFamily="18" charset="0"/>
                              </a:rPr>
                              <m:t>𝑗</m:t>
                            </m:r>
                            <m:r>
                              <a:rPr lang="en-US" altLang="en-US" b="0" i="1" smtClean="0">
                                <a:latin typeface="Cambria Math" panose="02040503050406030204" pitchFamily="18" charset="0"/>
                              </a:rPr>
                              <m:t>=2</m:t>
                            </m:r>
                          </m:e>
                          <m:e>
                            <m:r>
                              <a:rPr lang="en-US" altLang="en-US" b="0" i="1" smtClean="0">
                                <a:latin typeface="Cambria Math" panose="02040503050406030204" pitchFamily="18" charset="0"/>
                              </a:rPr>
                              <m:t>𝑘</m:t>
                            </m:r>
                            <m:r>
                              <a:rPr lang="en-US" altLang="en-US" b="0" i="1" smtClean="0">
                                <a:latin typeface="Cambria Math" panose="02040503050406030204" pitchFamily="18" charset="0"/>
                              </a:rPr>
                              <m:t>=3</m:t>
                            </m:r>
                          </m:e>
                        </m:eqArr>
                      </m:e>
                    </m:d>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23</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23</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=0.716 </m:t>
                    </m:r>
                    <m:r>
                      <a:rPr lang="en-US" altLang="en-US" b="0" i="1" smtClean="0">
                        <a:latin typeface="Cambria Math" panose="02040503050406030204" pitchFamily="18" charset="0"/>
                      </a:rPr>
                      <m:t>𝑠</m:t>
                    </m:r>
                  </m:oMath>
                </a14:m>
                <a:endParaRPr lang="en-US" altLang="en-US" b="0" i="1" dirty="0">
                  <a:latin typeface="Cambria Math" panose="02040503050406030204" pitchFamily="18" charset="0"/>
                </a:endParaRPr>
              </a:p>
              <a:p>
                <a:pPr marL="0" indent="0">
                  <a:buNone/>
                </a:pPr>
                <a:endParaRPr lang="en-US" altLang="en-US" b="0" i="1" dirty="0">
                  <a:latin typeface="Cambria Math" panose="02040503050406030204" pitchFamily="18" charset="0"/>
                </a:endParaRPr>
              </a:p>
              <a:p>
                <a:pPr marL="0"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𝑛</m:t>
                    </m:r>
                    <m:r>
                      <a:rPr lang="en-US" altLang="en-US" b="0" i="1" smtClean="0">
                        <a:latin typeface="Cambria Math" panose="02040503050406030204" pitchFamily="18" charset="0"/>
                      </a:rPr>
                      <m:t>=4→</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34</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34</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4</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=1−0.102−</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0.098=2.849 </m:t>
                    </m:r>
                    <m:r>
                      <a:rPr lang="en-US" altLang="en-US" b="0" i="1" smtClean="0">
                        <a:latin typeface="Cambria Math" panose="02040503050406030204" pitchFamily="18" charset="0"/>
                      </a:rPr>
                      <m:t>𝑠</m:t>
                    </m:r>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282628" name="Rectangle 3">
                <a:extLst>
                  <a:ext uri="{FF2B5EF4-FFF2-40B4-BE49-F238E27FC236}">
                    <a16:creationId xmlns:a16="http://schemas.microsoft.com/office/drawing/2014/main" id="{AF56477B-F0BC-0CAB-3D43-F5AE66D00635}"/>
                  </a:ext>
                </a:extLst>
              </p:cNvPr>
              <p:cNvSpPr>
                <a:spLocks noGrp="1" noRot="1" noChangeAspect="1" noMove="1" noResize="1" noEditPoints="1" noAdjustHandles="1" noChangeArrowheads="1" noChangeShapeType="1" noTextEdit="1"/>
              </p:cNvSpPr>
              <p:nvPr>
                <p:ph type="body" idx="4294967295"/>
              </p:nvPr>
            </p:nvSpPr>
            <p:spPr>
              <a:xfrm>
                <a:off x="1262063" y="1354138"/>
                <a:ext cx="7875587" cy="4724400"/>
              </a:xfrm>
              <a:blipFill>
                <a:blip r:embed="rId3"/>
                <a:stretch>
                  <a:fillRect l="-387" t="-516"/>
                </a:stretch>
              </a:blipFill>
            </p:spPr>
            <p:txBody>
              <a:bodyPr/>
              <a:lstStyle/>
              <a:p>
                <a:r>
                  <a:rPr lang="en-US">
                    <a:noFill/>
                  </a:rPr>
                  <a:t> </a:t>
                </a:r>
              </a:p>
            </p:txBody>
          </p:sp>
        </mc:Fallback>
      </mc:AlternateContent>
      <p:sp>
        <p:nvSpPr>
          <p:cNvPr id="12" name="Footer Placeholder 2">
            <a:extLst>
              <a:ext uri="{FF2B5EF4-FFF2-40B4-BE49-F238E27FC236}">
                <a16:creationId xmlns:a16="http://schemas.microsoft.com/office/drawing/2014/main" id="{FB336EBB-C044-849D-6CF3-8389411DC53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5">
            <a:extLst>
              <a:ext uri="{FF2B5EF4-FFF2-40B4-BE49-F238E27FC236}">
                <a16:creationId xmlns:a16="http://schemas.microsoft.com/office/drawing/2014/main" id="{ABF38D3B-96DB-6018-C72D-4D86C55C0D3B}"/>
              </a:ext>
            </a:extLst>
          </p:cNvPr>
          <p:cNvPicPr>
            <a:picLocks noChangeAspect="1"/>
          </p:cNvPicPr>
          <p:nvPr/>
        </p:nvPicPr>
        <p:blipFill>
          <a:blip r:embed="rId4" cstate="hqprint">
            <a:extLst>
              <a:ext uri="{28A0092B-C50C-407E-A947-70E740481C1C}">
                <a14:useLocalDpi xmlns:a14="http://schemas.microsoft.com/office/drawing/2010/main" val="0"/>
              </a:ext>
            </a:extLst>
          </a:blip>
          <a:srcRect l="8234" t="25462" r="9364" b="15698"/>
          <a:stretch>
            <a:fillRect/>
          </a:stretch>
        </p:blipFill>
        <p:spPr bwMode="auto">
          <a:xfrm>
            <a:off x="7516813" y="2168525"/>
            <a:ext cx="4675187"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7">
            <a:extLst>
              <a:ext uri="{FF2B5EF4-FFF2-40B4-BE49-F238E27FC236}">
                <a16:creationId xmlns:a16="http://schemas.microsoft.com/office/drawing/2014/main" id="{D959B729-CECB-49F3-BA9F-B6129E8E820A}"/>
              </a:ext>
            </a:extLst>
          </p:cNvPr>
          <p:cNvSpPr>
            <a:spLocks noChangeArrowheads="1"/>
          </p:cNvSpPr>
          <p:nvPr/>
        </p:nvSpPr>
        <p:spPr bwMode="auto">
          <a:xfrm>
            <a:off x="9501188" y="2794000"/>
            <a:ext cx="275858" cy="522288"/>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 name="Rectangle 9">
            <a:extLst>
              <a:ext uri="{FF2B5EF4-FFF2-40B4-BE49-F238E27FC236}">
                <a16:creationId xmlns:a16="http://schemas.microsoft.com/office/drawing/2014/main" id="{28BCA73D-F7C5-1B1F-AFB9-5BC637A5212F}"/>
              </a:ext>
            </a:extLst>
          </p:cNvPr>
          <p:cNvSpPr>
            <a:spLocks noChangeArrowheads="1"/>
          </p:cNvSpPr>
          <p:nvPr/>
        </p:nvSpPr>
        <p:spPr bwMode="auto">
          <a:xfrm>
            <a:off x="4462464" y="2270125"/>
            <a:ext cx="698622" cy="314813"/>
          </a:xfrm>
          <a:prstGeom prst="rect">
            <a:avLst/>
          </a:prstGeom>
          <a:noFill/>
          <a:ln w="28575" algn="ctr">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6" name="Rectangle 10">
            <a:extLst>
              <a:ext uri="{FF2B5EF4-FFF2-40B4-BE49-F238E27FC236}">
                <a16:creationId xmlns:a16="http://schemas.microsoft.com/office/drawing/2014/main" id="{7EDAFF76-34B0-8A9F-486E-E504483C04EB}"/>
              </a:ext>
            </a:extLst>
          </p:cNvPr>
          <p:cNvSpPr>
            <a:spLocks noChangeArrowheads="1"/>
          </p:cNvSpPr>
          <p:nvPr/>
        </p:nvSpPr>
        <p:spPr bwMode="auto">
          <a:xfrm>
            <a:off x="6190761" y="3495492"/>
            <a:ext cx="737577" cy="343083"/>
          </a:xfrm>
          <a:prstGeom prst="rect">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7" name="Rectangle 11">
            <a:extLst>
              <a:ext uri="{FF2B5EF4-FFF2-40B4-BE49-F238E27FC236}">
                <a16:creationId xmlns:a16="http://schemas.microsoft.com/office/drawing/2014/main" id="{4F3A437A-30F9-2DAE-6A5D-820BBEBC6688}"/>
              </a:ext>
            </a:extLst>
          </p:cNvPr>
          <p:cNvSpPr>
            <a:spLocks noChangeArrowheads="1"/>
          </p:cNvSpPr>
          <p:nvPr/>
        </p:nvSpPr>
        <p:spPr bwMode="auto">
          <a:xfrm>
            <a:off x="10285413" y="3316288"/>
            <a:ext cx="1176337" cy="522287"/>
          </a:xfrm>
          <a:prstGeom prst="rect">
            <a:avLst/>
          </a:prstGeom>
          <a:noFill/>
          <a:ln w="285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Tree>
    <p:extLst>
      <p:ext uri="{BB962C8B-B14F-4D97-AF65-F5344CB8AC3E}">
        <p14:creationId xmlns:p14="http://schemas.microsoft.com/office/powerpoint/2010/main" val="350135934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D0DEF651-0E08-2678-6C75-C2A4BF3E0B19}"/>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p:sp>
        <p:nvSpPr>
          <p:cNvPr id="284675" name="Rectangle 3">
            <a:extLst>
              <a:ext uri="{FF2B5EF4-FFF2-40B4-BE49-F238E27FC236}">
                <a16:creationId xmlns:a16="http://schemas.microsoft.com/office/drawing/2014/main" id="{6924BBB4-97F9-2C2B-62A0-2F35ED74D0FB}"/>
              </a:ext>
            </a:extLst>
          </p:cNvPr>
          <p:cNvSpPr>
            <a:spLocks noGrp="1" noChangeArrowheads="1"/>
          </p:cNvSpPr>
          <p:nvPr>
            <p:ph type="body" idx="4294967295"/>
          </p:nvPr>
        </p:nvSpPr>
        <p:spPr>
          <a:xfrm>
            <a:off x="2209800" y="1371600"/>
            <a:ext cx="7875588" cy="4724400"/>
          </a:xfrm>
        </p:spPr>
        <p:txBody>
          <a:bodyPr/>
          <a:lstStyle/>
          <a:p>
            <a:endParaRPr lang="en-US" altLang="en-US">
              <a:latin typeface="Arial" panose="020B0604020202020204" pitchFamily="34" charset="0"/>
            </a:endParaRPr>
          </a:p>
        </p:txBody>
      </p:sp>
      <p:pic>
        <p:nvPicPr>
          <p:cNvPr id="284676" name="Picture 5">
            <a:extLst>
              <a:ext uri="{FF2B5EF4-FFF2-40B4-BE49-F238E27FC236}">
                <a16:creationId xmlns:a16="http://schemas.microsoft.com/office/drawing/2014/main" id="{6051F53A-2437-37E1-CE0E-38F99AF8EC79}"/>
              </a:ext>
            </a:extLst>
          </p:cNvPr>
          <p:cNvPicPr>
            <a:picLocks noChangeAspect="1"/>
          </p:cNvPicPr>
          <p:nvPr/>
        </p:nvPicPr>
        <p:blipFill>
          <a:blip r:embed="rId3">
            <a:extLst>
              <a:ext uri="{28A0092B-C50C-407E-A947-70E740481C1C}">
                <a14:useLocalDpi xmlns:a14="http://schemas.microsoft.com/office/drawing/2010/main" val="0"/>
              </a:ext>
            </a:extLst>
          </a:blip>
          <a:srcRect l="8234" t="25462" r="9364" b="15698"/>
          <a:stretch>
            <a:fillRect/>
          </a:stretch>
        </p:blipFill>
        <p:spPr bwMode="auto">
          <a:xfrm>
            <a:off x="2346325" y="1371600"/>
            <a:ext cx="848677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720C7168-AA95-98D5-4570-A3D797C4D65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C3E44CBE-C273-0659-ED54-ACCF4ABD94D5}"/>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88771" name="Rectangle 3">
                <a:extLst>
                  <a:ext uri="{FF2B5EF4-FFF2-40B4-BE49-F238E27FC236}">
                    <a16:creationId xmlns:a16="http://schemas.microsoft.com/office/drawing/2014/main" id="{93BB6025-8343-3609-18E4-DED7A901A73F}"/>
                  </a:ext>
                </a:extLst>
              </p:cNvPr>
              <p:cNvSpPr>
                <a:spLocks noGrp="1" noChangeArrowheads="1"/>
              </p:cNvSpPr>
              <p:nvPr>
                <p:ph type="body" idx="4294967295"/>
              </p:nvPr>
            </p:nvSpPr>
            <p:spPr>
              <a:xfrm>
                <a:off x="1238250" y="1333500"/>
                <a:ext cx="7875588" cy="4724400"/>
              </a:xfrm>
            </p:spPr>
            <p:txBody>
              <a:bodyPr/>
              <a:lstStyle/>
              <a:p>
                <a:pPr marL="0" indent="0">
                  <a:buFontTx/>
                  <a:buNone/>
                </a:pPr>
                <a:r>
                  <a:rPr lang="en-US" altLang="en-US" dirty="0">
                    <a:latin typeface="Arial" panose="020B0604020202020204" pitchFamily="34" charset="0"/>
                  </a:rPr>
                  <a:t>Linear Polynomial </a:t>
                </a:r>
              </a:p>
              <a:p>
                <a:pPr marL="0" indent="0">
                  <a:buFontTx/>
                  <a:buNone/>
                </a:pPr>
                <a:r>
                  <a:rPr lang="en-US" altLang="en-US" u="sng" dirty="0">
                    <a:latin typeface="Arial" panose="020B0604020202020204" pitchFamily="34" charset="0"/>
                  </a:rPr>
                  <a:t>LINEAR SEGMENTS</a:t>
                </a:r>
              </a:p>
              <a:p>
                <a:pPr marL="0" indent="0">
                  <a:buFontTx/>
                  <a:buNone/>
                </a:pPr>
                <a:r>
                  <a:rPr lang="en-US" altLang="en-US" b="0" dirty="0"/>
                  <a:t> </a:t>
                </a:r>
                <a14:m>
                  <m:oMath xmlns:m="http://schemas.openxmlformats.org/officeDocument/2006/math">
                    <m:r>
                      <m:rPr>
                        <m:sty m:val="p"/>
                      </m:rPr>
                      <a:rPr lang="en-US" altLang="en-US" b="0" i="0" smtClean="0">
                        <a:latin typeface="Cambria Math" panose="02040503050406030204" pitchFamily="18" charset="0"/>
                      </a:rPr>
                      <m:t>II</m:t>
                    </m:r>
                    <m:r>
                      <a:rPr lang="en-US" altLang="en-US" b="0" i="0" smtClean="0">
                        <a:latin typeface="Cambria Math" panose="02040503050406030204" pitchFamily="18" charset="0"/>
                      </a:rPr>
                      <m:t>:</m:t>
                    </m:r>
                    <m:r>
                      <a:rPr lang="en-US" altLang="en-US" b="0" i="1" smtClean="0">
                        <a:latin typeface="Cambria Math" panose="02040503050406030204" pitchFamily="18" charset="0"/>
                      </a:rPr>
                      <m:t>𝜃</m:t>
                    </m:r>
                    <m:r>
                      <a:rPr lang="en-US" altLang="en-US" b="0" i="1" smtClean="0">
                        <a:latin typeface="Cambria Math" panose="02040503050406030204" pitchFamily="18" charset="0"/>
                      </a:rPr>
                      <m:t>=10+13.5</m:t>
                    </m:r>
                    <m:r>
                      <a:rPr lang="en-US" altLang="en-US" b="0" i="1" smtClean="0">
                        <a:latin typeface="Cambria Math" panose="02040503050406030204" pitchFamily="18" charset="0"/>
                      </a:rPr>
                      <m:t>𝑡</m:t>
                    </m:r>
                  </m:oMath>
                </a14:m>
                <a:endParaRPr lang="en-US" altLang="en-US" b="0" i="1" dirty="0">
                  <a:latin typeface="Cambria Math" panose="02040503050406030204" pitchFamily="18" charset="0"/>
                </a:endParaRPr>
              </a:p>
              <a:p>
                <a:pPr marL="0" indent="0">
                  <a:buFontTx/>
                  <a:buNone/>
                </a:pPr>
                <a:r>
                  <a:rPr lang="en-US" altLang="en-US" b="0" dirty="0"/>
                  <a:t> </a:t>
                </a:r>
                <a14:m>
                  <m:oMath xmlns:m="http://schemas.openxmlformats.org/officeDocument/2006/math">
                    <m:r>
                      <m:rPr>
                        <m:sty m:val="p"/>
                      </m:rPr>
                      <a:rPr lang="en-US" altLang="en-US" b="0" i="0" smtClean="0">
                        <a:latin typeface="Cambria Math" panose="02040503050406030204" pitchFamily="18" charset="0"/>
                      </a:rPr>
                      <m:t>IV</m:t>
                    </m:r>
                    <m:r>
                      <a:rPr lang="en-US" altLang="en-US" b="0" i="0" smtClean="0">
                        <a:latin typeface="Cambria Math" panose="02040503050406030204" pitchFamily="18" charset="0"/>
                      </a:rPr>
                      <m:t>:</m:t>
                    </m:r>
                    <m:r>
                      <a:rPr lang="en-US" altLang="en-US" b="0" i="1" smtClean="0">
                        <a:latin typeface="Cambria Math" panose="02040503050406030204" pitchFamily="18" charset="0"/>
                      </a:rPr>
                      <m:t>𝜃</m:t>
                    </m:r>
                    <m:r>
                      <a:rPr lang="en-US" altLang="en-US" b="0" i="1" smtClean="0">
                        <a:latin typeface="Cambria Math" panose="02040503050406030204" pitchFamily="18" charset="0"/>
                      </a:rPr>
                      <m:t>=35−10</m:t>
                    </m:r>
                    <m:r>
                      <a:rPr lang="en-US" altLang="en-US" b="0" i="1" smtClean="0">
                        <a:latin typeface="Cambria Math" panose="02040503050406030204" pitchFamily="18" charset="0"/>
                      </a:rPr>
                      <m:t>𝑡</m:t>
                    </m:r>
                  </m:oMath>
                </a14:m>
                <a:endParaRPr lang="en-US" altLang="en-US" b="0" i="1" dirty="0">
                  <a:latin typeface="Cambria Math" panose="02040503050406030204" pitchFamily="18" charset="0"/>
                </a:endParaRPr>
              </a:p>
              <a:p>
                <a:pPr marL="0" indent="0">
                  <a:buFontTx/>
                  <a:buNone/>
                </a:pPr>
                <a:r>
                  <a:rPr lang="en-US" altLang="en-US" b="0" dirty="0"/>
                  <a:t> </a:t>
                </a:r>
                <a14:m>
                  <m:oMath xmlns:m="http://schemas.openxmlformats.org/officeDocument/2006/math">
                    <m:r>
                      <m:rPr>
                        <m:sty m:val="p"/>
                      </m:rPr>
                      <a:rPr lang="en-US" altLang="en-US" b="0" i="0" smtClean="0">
                        <a:latin typeface="Cambria Math" panose="02040503050406030204" pitchFamily="18" charset="0"/>
                      </a:rPr>
                      <m:t>VI</m:t>
                    </m:r>
                    <m:r>
                      <a:rPr lang="en-US" altLang="en-US" b="0" i="0" smtClean="0">
                        <a:latin typeface="Cambria Math" panose="02040503050406030204" pitchFamily="18" charset="0"/>
                      </a:rPr>
                      <m:t>:</m:t>
                    </m:r>
                    <m:r>
                      <a:rPr lang="en-US" altLang="en-US" b="0" i="1" smtClean="0">
                        <a:latin typeface="Cambria Math" panose="02040503050406030204" pitchFamily="18" charset="0"/>
                      </a:rPr>
                      <m:t>𝜃</m:t>
                    </m:r>
                    <m:r>
                      <a:rPr lang="en-US" altLang="en-US" b="0" i="1" smtClean="0">
                        <a:latin typeface="Cambria Math" panose="02040503050406030204" pitchFamily="18" charset="0"/>
                      </a:rPr>
                      <m:t>=25−5.1</m:t>
                    </m:r>
                    <m:r>
                      <a:rPr lang="en-US" altLang="en-US" b="0" i="1" smtClean="0">
                        <a:latin typeface="Cambria Math" panose="02040503050406030204" pitchFamily="18" charset="0"/>
                      </a:rPr>
                      <m:t>𝑡</m:t>
                    </m:r>
                  </m:oMath>
                </a14:m>
                <a:endParaRPr lang="en-US" altLang="en-US" b="0" i="1" dirty="0">
                  <a:latin typeface="Cambria Math" panose="02040503050406030204" pitchFamily="18" charset="0"/>
                </a:endParaRPr>
              </a:p>
              <a:p>
                <a:pPr marL="0" indent="0">
                  <a:buFontTx/>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=25−5.1</m:t>
                    </m:r>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0.098</m:t>
                            </m:r>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+2.849</m:t>
                        </m:r>
                      </m:e>
                    </m:d>
                  </m:oMath>
                </a14:m>
                <a:endParaRPr lang="en-US" altLang="en-US" dirty="0">
                  <a:latin typeface="Arial" panose="020B0604020202020204" pitchFamily="34" charset="0"/>
                </a:endParaRPr>
              </a:p>
            </p:txBody>
          </p:sp>
        </mc:Choice>
        <mc:Fallback xmlns="">
          <p:sp>
            <p:nvSpPr>
              <p:cNvPr id="288771" name="Rectangle 3">
                <a:extLst>
                  <a:ext uri="{FF2B5EF4-FFF2-40B4-BE49-F238E27FC236}">
                    <a16:creationId xmlns:a16="http://schemas.microsoft.com/office/drawing/2014/main" id="{93BB6025-8343-3609-18E4-DED7A901A73F}"/>
                  </a:ext>
                </a:extLst>
              </p:cNvPr>
              <p:cNvSpPr>
                <a:spLocks noGrp="1" noRot="1" noChangeAspect="1" noMove="1" noResize="1" noEditPoints="1" noAdjustHandles="1" noChangeArrowheads="1" noChangeShapeType="1" noTextEdit="1"/>
              </p:cNvSpPr>
              <p:nvPr>
                <p:ph type="body" idx="4294967295"/>
              </p:nvPr>
            </p:nvSpPr>
            <p:spPr>
              <a:xfrm>
                <a:off x="1238250" y="1333500"/>
                <a:ext cx="7875588" cy="4724400"/>
              </a:xfrm>
              <a:blipFill>
                <a:blip r:embed="rId3"/>
                <a:stretch>
                  <a:fillRect l="-387" t="-387"/>
                </a:stretch>
              </a:blipFill>
            </p:spPr>
            <p:txBody>
              <a:bodyPr/>
              <a:lstStyle/>
              <a:p>
                <a:r>
                  <a:rPr lang="en-US">
                    <a:noFill/>
                  </a:rPr>
                  <a:t> </a:t>
                </a:r>
              </a:p>
            </p:txBody>
          </p:sp>
        </mc:Fallback>
      </mc:AlternateContent>
      <p:sp>
        <p:nvSpPr>
          <p:cNvPr id="14" name="Footer Placeholder 2">
            <a:extLst>
              <a:ext uri="{FF2B5EF4-FFF2-40B4-BE49-F238E27FC236}">
                <a16:creationId xmlns:a16="http://schemas.microsoft.com/office/drawing/2014/main" id="{1BAC06F6-7BAC-5263-4D0E-94480D947B50}"/>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4" name="Picture 3">
            <a:extLst>
              <a:ext uri="{FF2B5EF4-FFF2-40B4-BE49-F238E27FC236}">
                <a16:creationId xmlns:a16="http://schemas.microsoft.com/office/drawing/2014/main" id="{257E4C31-D4C4-F364-AC4B-8A89133E6F89}"/>
              </a:ext>
            </a:extLst>
          </p:cNvPr>
          <p:cNvPicPr>
            <a:picLocks noChangeAspect="1"/>
          </p:cNvPicPr>
          <p:nvPr/>
        </p:nvPicPr>
        <p:blipFill rotWithShape="1">
          <a:blip r:embed="rId4"/>
          <a:srcRect l="47544"/>
          <a:stretch/>
        </p:blipFill>
        <p:spPr>
          <a:xfrm>
            <a:off x="5581942" y="1565016"/>
            <a:ext cx="5695658" cy="3212870"/>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6B98A9F1-616A-6D25-3F78-BCB793F53E2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xmlns:a14="http://schemas.microsoft.com/office/drawing/2010/main">
        <mc:Choice Requires="a14">
          <p:sp>
            <p:nvSpPr>
              <p:cNvPr id="290819" name="Rectangle 3">
                <a:extLst>
                  <a:ext uri="{FF2B5EF4-FFF2-40B4-BE49-F238E27FC236}">
                    <a16:creationId xmlns:a16="http://schemas.microsoft.com/office/drawing/2014/main" id="{263CF89A-2569-6A09-0813-62F52782F2BF}"/>
                  </a:ext>
                </a:extLst>
              </p:cNvPr>
              <p:cNvSpPr>
                <a:spLocks noGrp="1" noChangeArrowheads="1"/>
              </p:cNvSpPr>
              <p:nvPr>
                <p:ph type="body" idx="4294967295"/>
              </p:nvPr>
            </p:nvSpPr>
            <p:spPr>
              <a:xfrm>
                <a:off x="1238250" y="1333500"/>
                <a:ext cx="7875588" cy="4724400"/>
              </a:xfrm>
            </p:spPr>
            <p:txBody>
              <a:bodyPr/>
              <a:lstStyle/>
              <a:p>
                <a:pPr marL="0" indent="0">
                  <a:buFontTx/>
                  <a:buNone/>
                </a:pPr>
                <a:r>
                  <a:rPr lang="en-US" altLang="en-US" dirty="0">
                    <a:latin typeface="Arial" panose="020B0604020202020204" pitchFamily="34" charset="0"/>
                  </a:rPr>
                  <a:t>Parabolic Blend</a:t>
                </a:r>
              </a:p>
              <a:p>
                <a:pPr marL="0" indent="0">
                  <a:buFontTx/>
                  <a:buNone/>
                </a:pPr>
                <a:r>
                  <a:rPr lang="en-US" altLang="en-US" dirty="0"/>
                  <a:t> </a:t>
                </a:r>
                <a14:m>
                  <m:oMath xmlns:m="http://schemas.openxmlformats.org/officeDocument/2006/math">
                    <m:r>
                      <a:rPr lang="en-US" altLang="en-US" i="1">
                        <a:latin typeface="Cambria Math" panose="02040503050406030204" pitchFamily="18" charset="0"/>
                      </a:rPr>
                      <m:t>𝐼</m:t>
                    </m:r>
                    <m:r>
                      <a:rPr lang="en-US" altLang="en-US" i="1">
                        <a:latin typeface="Cambria Math" panose="02040503050406030204" pitchFamily="18" charset="0"/>
                      </a:rPr>
                      <m:t>:   </m:t>
                    </m:r>
                    <m:r>
                      <a:rPr lang="en-US" altLang="en-US" i="1">
                        <a:latin typeface="Cambria Math" panose="02040503050406030204" pitchFamily="18" charset="0"/>
                      </a:rPr>
                      <m:t>𝜃</m:t>
                    </m:r>
                    <m:r>
                      <a:rPr lang="en-US" altLang="en-US" i="1">
                        <a:latin typeface="Cambria Math" panose="02040503050406030204" pitchFamily="18" charset="0"/>
                      </a:rPr>
                      <m:t>=10+</m:t>
                    </m:r>
                    <m:f>
                      <m:fPr>
                        <m:ctrlPr>
                          <a:rPr lang="en-US" altLang="en-US" i="1">
                            <a:latin typeface="Cambria Math" panose="02040503050406030204" pitchFamily="18" charset="0"/>
                          </a:rPr>
                        </m:ctrlPr>
                      </m:fPr>
                      <m:num>
                        <m:r>
                          <a:rPr lang="en-US" altLang="en-US" i="1">
                            <a:latin typeface="Cambria Math" panose="02040503050406030204" pitchFamily="18" charset="0"/>
                          </a:rPr>
                          <m:t>1</m:t>
                        </m:r>
                      </m:num>
                      <m:den>
                        <m:r>
                          <a:rPr lang="en-US" altLang="en-US" i="1">
                            <a:latin typeface="Cambria Math" panose="02040503050406030204" pitchFamily="18" charset="0"/>
                          </a:rPr>
                          <m:t>2</m:t>
                        </m:r>
                      </m:den>
                    </m:f>
                    <m:f>
                      <m:fPr>
                        <m:ctrlPr>
                          <a:rPr lang="en-US" altLang="en-US" i="1">
                            <a:latin typeface="Cambria Math" panose="02040503050406030204" pitchFamily="18" charset="0"/>
                          </a:rPr>
                        </m:ctrlPr>
                      </m:fPr>
                      <m:num>
                        <m:r>
                          <a:rPr lang="en-US" altLang="en-US" i="1">
                            <a:latin typeface="Cambria Math" panose="02040503050406030204" pitchFamily="18" charset="0"/>
                          </a:rPr>
                          <m:t>13.5</m:t>
                        </m:r>
                      </m:num>
                      <m:den>
                        <m:r>
                          <a:rPr lang="en-US" altLang="en-US" i="1">
                            <a:latin typeface="Cambria Math" panose="02040503050406030204" pitchFamily="18" charset="0"/>
                          </a:rPr>
                          <m:t>0.27</m:t>
                        </m:r>
                      </m:den>
                    </m:f>
                    <m:sSup>
                      <m:sSupPr>
                        <m:ctrlPr>
                          <a:rPr lang="en-US" altLang="en-US" i="1">
                            <a:latin typeface="Cambria Math" panose="02040503050406030204" pitchFamily="18" charset="0"/>
                          </a:rPr>
                        </m:ctrlPr>
                      </m:sSupPr>
                      <m:e>
                        <m:r>
                          <a:rPr lang="en-US" altLang="en-US" i="1">
                            <a:latin typeface="Cambria Math" panose="02040503050406030204" pitchFamily="18" charset="0"/>
                          </a:rPr>
                          <m:t>𝑡</m:t>
                        </m:r>
                      </m:e>
                      <m:sup>
                        <m:r>
                          <a:rPr lang="en-US" altLang="en-US" i="1">
                            <a:latin typeface="Cambria Math" panose="02040503050406030204" pitchFamily="18" charset="0"/>
                          </a:rPr>
                          <m:t>2</m:t>
                        </m:r>
                      </m:sup>
                    </m:sSup>
                  </m:oMath>
                </a14:m>
                <a:r>
                  <a:rPr lang="en-US" altLang="en-US" dirty="0">
                    <a:latin typeface="Arial" panose="020B0604020202020204" pitchFamily="34" charset="0"/>
                  </a:rPr>
                  <a:t> (FIRST)</a:t>
                </a:r>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𝐼𝐼𝐼</m:t>
                    </m:r>
                    <m:r>
                      <a:rPr lang="en-US" altLang="en-US" b="0" i="1" smtClean="0">
                        <a:latin typeface="Cambria Math" panose="02040503050406030204" pitchFamily="18" charset="0"/>
                      </a:rPr>
                      <m:t>:</m:t>
                    </m:r>
                    <m:r>
                      <a:rPr lang="en-US" altLang="en-US" b="0" i="1" smtClean="0">
                        <a:latin typeface="Cambria Math" panose="02040503050406030204" pitchFamily="18" charset="0"/>
                      </a:rPr>
                      <m:t>𝜃</m:t>
                    </m:r>
                    <m:r>
                      <a:rPr lang="en-US" altLang="en-US" b="0" i="1" smtClean="0">
                        <a:latin typeface="Cambria Math" panose="02040503050406030204" pitchFamily="18" charset="0"/>
                      </a:rPr>
                      <m:t>=10+13.5</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e>
                    </m:d>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p>
                      <m:sSupPr>
                        <m:ctrlPr>
                          <a:rPr lang="en-US" altLang="en-US" b="0" i="1" smtClean="0">
                            <a:latin typeface="Cambria Math" panose="02040503050406030204" pitchFamily="18" charset="0"/>
                          </a:rPr>
                        </m:ctrlPr>
                      </m:sSupPr>
                      <m:e>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50</m:t>
                            </m:r>
                          </m:e>
                        </m:d>
                      </m:e>
                      <m:sup>
                        <m:r>
                          <a:rPr lang="en-US" altLang="en-US" b="0" i="1" smtClean="0">
                            <a:latin typeface="Cambria Math" panose="02040503050406030204" pitchFamily="18" charset="0"/>
                          </a:rPr>
                          <m:t>2</m:t>
                        </m:r>
                      </m:sup>
                    </m:sSup>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oMath>
                </a14:m>
                <a:endParaRPr lang="en-US" altLang="en-US" b="0" dirty="0"/>
              </a:p>
              <a:p>
                <a:pPr marL="0"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0.27+1.5</m:t>
                        </m:r>
                      </m:e>
                    </m:d>
                  </m:oMath>
                </a14:m>
                <a:endParaRPr lang="en-US" altLang="en-US" b="0" dirty="0"/>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𝑉</m:t>
                    </m:r>
                    <m:r>
                      <a:rPr lang="en-US" altLang="en-US" b="0" i="1" smtClean="0">
                        <a:latin typeface="Cambria Math" panose="02040503050406030204" pitchFamily="18" charset="0"/>
                      </a:rPr>
                      <m:t>:  </m:t>
                    </m:r>
                    <m:r>
                      <a:rPr lang="en-US" altLang="en-US" b="0" i="1" smtClean="0">
                        <a:latin typeface="Cambria Math" panose="02040503050406030204" pitchFamily="18" charset="0"/>
                      </a:rPr>
                      <m:t>𝜃</m:t>
                    </m:r>
                    <m:r>
                      <a:rPr lang="en-US" altLang="en-US" b="0" i="1" smtClean="0">
                        <a:latin typeface="Cambria Math" panose="02040503050406030204" pitchFamily="18" charset="0"/>
                      </a:rPr>
                      <m:t>=35−10</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e>
                    </m:d>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p>
                      <m:sSupPr>
                        <m:ctrlPr>
                          <a:rPr lang="en-US" altLang="en-US" b="0" i="1" smtClean="0">
                            <a:latin typeface="Cambria Math" panose="02040503050406030204" pitchFamily="18" charset="0"/>
                          </a:rPr>
                        </m:ctrlPr>
                      </m:sSupPr>
                      <m:e>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50</m:t>
                            </m:r>
                          </m:e>
                        </m:d>
                      </m:e>
                      <m:sup>
                        <m:r>
                          <a:rPr lang="en-US" altLang="en-US" b="0" i="1" smtClean="0">
                            <a:latin typeface="Cambria Math" panose="02040503050406030204" pitchFamily="18" charset="0"/>
                          </a:rPr>
                          <m:t>2</m:t>
                        </m:r>
                      </m:sup>
                    </m:sSup>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0.47+0.716</m:t>
                        </m:r>
                      </m:e>
                    </m:d>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𝑉𝐼𝐼</m:t>
                    </m:r>
                    <m:r>
                      <a:rPr lang="en-US" altLang="en-US" b="0" i="1" smtClean="0">
                        <a:latin typeface="Cambria Math" panose="02040503050406030204" pitchFamily="18" charset="0"/>
                      </a:rPr>
                      <m:t>:</m:t>
                    </m:r>
                    <m:r>
                      <a:rPr lang="en-US" altLang="en-US" b="0" i="1" smtClean="0">
                        <a:latin typeface="Cambria Math" panose="02040503050406030204" pitchFamily="18" charset="0"/>
                      </a:rPr>
                      <m:t>𝜃</m:t>
                    </m:r>
                    <m:r>
                      <a:rPr lang="en-US" altLang="en-US" b="0" i="1" smtClean="0">
                        <a:latin typeface="Cambria Math" panose="02040503050406030204" pitchFamily="18" charset="0"/>
                      </a:rPr>
                      <m:t>=10+</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13.5</m:t>
                        </m:r>
                      </m:num>
                      <m:den>
                        <m:r>
                          <a:rPr lang="en-US" altLang="en-US" b="0" i="1" smtClean="0">
                            <a:latin typeface="Cambria Math" panose="02040503050406030204" pitchFamily="18" charset="0"/>
                          </a:rPr>
                          <m:t>0.27</m:t>
                        </m:r>
                      </m:den>
                    </m:f>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𝑡</m:t>
                        </m:r>
                      </m:e>
                      <m:sup>
                        <m:r>
                          <a:rPr lang="en-US" altLang="en-US" b="0" i="1" smtClean="0">
                            <a:latin typeface="Cambria Math" panose="02040503050406030204" pitchFamily="18" charset="0"/>
                          </a:rPr>
                          <m:t>2</m:t>
                        </m:r>
                      </m:sup>
                    </m:sSup>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𝑖𝑛𝑏</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𝑡</m:t>
                    </m:r>
                    <m:r>
                      <a:rPr lang="en-US" altLang="en-US" b="0" i="1" smtClean="0">
                        <a:latin typeface="Cambria Math" panose="02040503050406030204" pitchFamily="18" charset="0"/>
                      </a:rPr>
                      <m:t>−</m:t>
                    </m:r>
                    <m:d>
                      <m:dPr>
                        <m:ctrlPr>
                          <a:rPr lang="en-US" altLang="en-US" b="0" i="1" smtClean="0">
                            <a:latin typeface="Cambria Math" panose="02040503050406030204" pitchFamily="18" charset="0"/>
                          </a:rPr>
                        </m:ctrlPr>
                      </m:dPr>
                      <m:e>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0.098+2.849</m:t>
                        </m:r>
                      </m:e>
                    </m:d>
                  </m:oMath>
                </a14:m>
                <a:endParaRPr lang="en-US" altLang="en-US" dirty="0">
                  <a:latin typeface="Arial" panose="020B0604020202020204" pitchFamily="34" charset="0"/>
                </a:endParaRPr>
              </a:p>
              <a:p>
                <a:pPr marL="0" indent="0">
                  <a:buFontTx/>
                  <a:buNone/>
                </a:pPr>
                <a:endParaRPr lang="en-US" altLang="en-US" dirty="0">
                  <a:latin typeface="Arial" panose="020B0604020202020204" pitchFamily="34" charset="0"/>
                </a:endParaRPr>
              </a:p>
            </p:txBody>
          </p:sp>
        </mc:Choice>
        <mc:Fallback xmlns="">
          <p:sp>
            <p:nvSpPr>
              <p:cNvPr id="290819" name="Rectangle 3">
                <a:extLst>
                  <a:ext uri="{FF2B5EF4-FFF2-40B4-BE49-F238E27FC236}">
                    <a16:creationId xmlns:a16="http://schemas.microsoft.com/office/drawing/2014/main" id="{263CF89A-2569-6A09-0813-62F52782F2BF}"/>
                  </a:ext>
                </a:extLst>
              </p:cNvPr>
              <p:cNvSpPr>
                <a:spLocks noGrp="1" noRot="1" noChangeAspect="1" noMove="1" noResize="1" noEditPoints="1" noAdjustHandles="1" noChangeArrowheads="1" noChangeShapeType="1" noTextEdit="1"/>
              </p:cNvSpPr>
              <p:nvPr>
                <p:ph type="body" idx="4294967295"/>
              </p:nvPr>
            </p:nvSpPr>
            <p:spPr>
              <a:xfrm>
                <a:off x="1238250" y="1333500"/>
                <a:ext cx="7875588" cy="4724400"/>
              </a:xfrm>
              <a:blipFill>
                <a:blip r:embed="rId3"/>
                <a:stretch>
                  <a:fillRect l="-387" t="-387"/>
                </a:stretch>
              </a:blipFill>
            </p:spPr>
            <p:txBody>
              <a:bodyPr/>
              <a:lstStyle/>
              <a:p>
                <a:r>
                  <a:rPr lang="en-US">
                    <a:noFill/>
                  </a:rPr>
                  <a:t> </a:t>
                </a:r>
              </a:p>
            </p:txBody>
          </p:sp>
        </mc:Fallback>
      </mc:AlternateContent>
      <p:sp>
        <p:nvSpPr>
          <p:cNvPr id="14" name="Footer Placeholder 2">
            <a:extLst>
              <a:ext uri="{FF2B5EF4-FFF2-40B4-BE49-F238E27FC236}">
                <a16:creationId xmlns:a16="http://schemas.microsoft.com/office/drawing/2014/main" id="{D2350EC8-C1AF-C7A0-D0E0-4B6BE0B3C09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4" name="Picture 3">
            <a:extLst>
              <a:ext uri="{FF2B5EF4-FFF2-40B4-BE49-F238E27FC236}">
                <a16:creationId xmlns:a16="http://schemas.microsoft.com/office/drawing/2014/main" id="{C247F0C7-6CD2-F579-C7E9-8C8DBBF2D4DA}"/>
              </a:ext>
            </a:extLst>
          </p:cNvPr>
          <p:cNvPicPr>
            <a:picLocks noChangeAspect="1"/>
          </p:cNvPicPr>
          <p:nvPr/>
        </p:nvPicPr>
        <p:blipFill rotWithShape="1">
          <a:blip r:embed="rId4"/>
          <a:srcRect l="49349"/>
          <a:stretch/>
        </p:blipFill>
        <p:spPr>
          <a:xfrm>
            <a:off x="5064369" y="1646909"/>
            <a:ext cx="5703414" cy="4310246"/>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le 1">
            <a:extLst>
              <a:ext uri="{FF2B5EF4-FFF2-40B4-BE49-F238E27FC236}">
                <a16:creationId xmlns:a16="http://schemas.microsoft.com/office/drawing/2014/main" id="{32487EA8-9FCD-7641-538C-5E6D099FF30E}"/>
              </a:ext>
            </a:extLst>
          </p:cNvPr>
          <p:cNvSpPr>
            <a:spLocks noGrp="1" noChangeArrowheads="1"/>
          </p:cNvSpPr>
          <p:nvPr>
            <p:ph type="ctrTitle"/>
          </p:nvPr>
        </p:nvSpPr>
        <p:spPr>
          <a:xfrm>
            <a:off x="914400" y="2130425"/>
            <a:ext cx="10363200" cy="1470025"/>
          </a:xfrm>
        </p:spPr>
        <p:txBody>
          <a:bodyPr/>
          <a:lstStyle/>
          <a:p>
            <a:r>
              <a:rPr lang="en-US" altLang="en-US">
                <a:latin typeface="Arial" panose="020B0604020202020204" pitchFamily="34" charset="0"/>
              </a:rPr>
              <a:t>Joint Space Schemes </a:t>
            </a:r>
          </a:p>
        </p:txBody>
      </p:sp>
      <p:sp>
        <p:nvSpPr>
          <p:cNvPr id="292867" name="Subtitle 2">
            <a:extLst>
              <a:ext uri="{FF2B5EF4-FFF2-40B4-BE49-F238E27FC236}">
                <a16:creationId xmlns:a16="http://schemas.microsoft.com/office/drawing/2014/main" id="{8A009826-E90E-D506-0264-470B89EF86D1}"/>
              </a:ext>
            </a:extLst>
          </p:cNvPr>
          <p:cNvSpPr>
            <a:spLocks noGrp="1" noChangeArrowheads="1"/>
          </p:cNvSpPr>
          <p:nvPr>
            <p:ph type="subTitle" idx="1"/>
          </p:nvPr>
        </p:nvSpPr>
        <p:spPr/>
        <p:txBody>
          <a:bodyPr/>
          <a:lstStyle/>
          <a:p>
            <a:r>
              <a:rPr lang="en-US" altLang="en-US">
                <a:latin typeface="Arial" panose="020B0604020202020204" pitchFamily="34" charset="0"/>
              </a:rPr>
              <a:t>Multiple Time Intervals</a:t>
            </a:r>
          </a:p>
          <a:p>
            <a:r>
              <a:rPr lang="en-US" altLang="en-US">
                <a:latin typeface="Arial" panose="020B0604020202020204" pitchFamily="34" charset="0"/>
              </a:rPr>
              <a:t> </a:t>
            </a:r>
            <a:r>
              <a:rPr lang="en-US" altLang="en-US" b="1">
                <a:solidFill>
                  <a:srgbClr val="FF0000"/>
                </a:solidFill>
                <a:latin typeface="Arial" panose="020B0604020202020204" pitchFamily="34" charset="0"/>
              </a:rPr>
              <a:t>Pseudo Via Point</a:t>
            </a:r>
          </a:p>
        </p:txBody>
      </p:sp>
      <p:sp>
        <p:nvSpPr>
          <p:cNvPr id="4" name="Footer Placeholder 2">
            <a:extLst>
              <a:ext uri="{FF2B5EF4-FFF2-40B4-BE49-F238E27FC236}">
                <a16:creationId xmlns:a16="http://schemas.microsoft.com/office/drawing/2014/main" id="{08F48CF8-100F-26DD-B21D-49FAC6EBC5E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id="{DCE66710-37DE-367C-C2B2-86CCE150EA36}"/>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a:t>
            </a:r>
            <a:br>
              <a:rPr lang="en-US" altLang="en-US">
                <a:latin typeface="Arial" panose="020B0604020202020204" pitchFamily="34" charset="0"/>
              </a:rPr>
            </a:br>
            <a:r>
              <a:rPr lang="en-US" altLang="en-US">
                <a:solidFill>
                  <a:srgbClr val="FF0000"/>
                </a:solidFill>
                <a:latin typeface="Arial" panose="020B0604020202020204" pitchFamily="34" charset="0"/>
              </a:rPr>
              <a:t>Pseudo Via Points   </a:t>
            </a:r>
            <a:br>
              <a:rPr lang="en-US" altLang="en-US">
                <a:latin typeface="Arial" panose="020B0604020202020204" pitchFamily="34" charset="0"/>
              </a:rPr>
            </a:br>
            <a:endParaRPr lang="en-US" altLang="en-US">
              <a:latin typeface="Arial" panose="020B0604020202020204" pitchFamily="34" charset="0"/>
            </a:endParaRPr>
          </a:p>
        </p:txBody>
      </p:sp>
      <p:sp>
        <p:nvSpPr>
          <p:cNvPr id="293891" name="Rectangle 3">
            <a:extLst>
              <a:ext uri="{FF2B5EF4-FFF2-40B4-BE49-F238E27FC236}">
                <a16:creationId xmlns:a16="http://schemas.microsoft.com/office/drawing/2014/main" id="{9ADCCEDE-9E18-CC0B-A780-DB1FB94A7F05}"/>
              </a:ext>
            </a:extLst>
          </p:cNvPr>
          <p:cNvSpPr>
            <a:spLocks noGrp="1" noChangeArrowheads="1"/>
          </p:cNvSpPr>
          <p:nvPr>
            <p:ph type="body" idx="4294967295"/>
          </p:nvPr>
        </p:nvSpPr>
        <p:spPr>
          <a:xfrm>
            <a:off x="1238250" y="1333500"/>
            <a:ext cx="5316538" cy="4724400"/>
          </a:xfrm>
        </p:spPr>
        <p:txBody>
          <a:bodyPr/>
          <a:lstStyle/>
          <a:p>
            <a:r>
              <a:rPr lang="en-US" altLang="en-US" b="1">
                <a:latin typeface="Arial" panose="020B0604020202020204" pitchFamily="34" charset="0"/>
              </a:rPr>
              <a:t>Problem</a:t>
            </a:r>
            <a:r>
              <a:rPr lang="en-US" altLang="en-US">
                <a:latin typeface="Arial" panose="020B0604020202020204" pitchFamily="34" charset="0"/>
              </a:rPr>
              <a:t>: </a:t>
            </a:r>
          </a:p>
          <a:p>
            <a:pPr lvl="1"/>
            <a:r>
              <a:rPr lang="en-US" altLang="en-US">
                <a:latin typeface="Arial" panose="020B0604020202020204" pitchFamily="34" charset="0"/>
              </a:rPr>
              <a:t>In the linear parabolic blend spline, note that the via points are not actually reached unless the manipulator come to a stop </a:t>
            </a:r>
          </a:p>
          <a:p>
            <a:pPr lvl="1"/>
            <a:r>
              <a:rPr lang="en-US" altLang="en-US">
                <a:latin typeface="Arial" panose="020B0604020202020204" pitchFamily="34" charset="0"/>
              </a:rPr>
              <a:t>Often when the acceleration is sufficiently high the path will come quite close to the desire via point </a:t>
            </a:r>
          </a:p>
          <a:p>
            <a:endParaRPr lang="en-US" altLang="en-US">
              <a:latin typeface="Arial" panose="020B0604020202020204" pitchFamily="34" charset="0"/>
            </a:endParaRPr>
          </a:p>
        </p:txBody>
      </p:sp>
      <p:pic>
        <p:nvPicPr>
          <p:cNvPr id="293892" name="Picture 1">
            <a:extLst>
              <a:ext uri="{FF2B5EF4-FFF2-40B4-BE49-F238E27FC236}">
                <a16:creationId xmlns:a16="http://schemas.microsoft.com/office/drawing/2014/main" id="{9F0B250F-344E-CF73-396E-43523ECE190C}"/>
              </a:ext>
            </a:extLst>
          </p:cNvPr>
          <p:cNvPicPr>
            <a:picLocks noChangeAspect="1"/>
          </p:cNvPicPr>
          <p:nvPr/>
        </p:nvPicPr>
        <p:blipFill>
          <a:blip r:embed="rId3">
            <a:extLst>
              <a:ext uri="{28A0092B-C50C-407E-A947-70E740481C1C}">
                <a14:useLocalDpi xmlns:a14="http://schemas.microsoft.com/office/drawing/2010/main" val="0"/>
              </a:ext>
            </a:extLst>
          </a:blip>
          <a:srcRect l="20975" t="26450" r="27827" b="32294"/>
          <a:stretch>
            <a:fillRect/>
          </a:stretch>
        </p:blipFill>
        <p:spPr bwMode="auto">
          <a:xfrm>
            <a:off x="6457950" y="1639888"/>
            <a:ext cx="5311775" cy="330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D7076440-54A1-1C0F-3442-CC5495B6842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827AC10-2773-1A9B-0FF9-A388C0047009}"/>
                  </a:ext>
                </a:extLst>
              </p14:cNvPr>
              <p14:cNvContentPartPr/>
              <p14:nvPr/>
            </p14:nvContentPartPr>
            <p14:xfrm>
              <a:off x="7041240" y="2289960"/>
              <a:ext cx="4113360" cy="1690200"/>
            </p14:xfrm>
          </p:contentPart>
        </mc:Choice>
        <mc:Fallback xmlns="">
          <p:pic>
            <p:nvPicPr>
              <p:cNvPr id="2" name="Ink 1">
                <a:extLst>
                  <a:ext uri="{FF2B5EF4-FFF2-40B4-BE49-F238E27FC236}">
                    <a16:creationId xmlns:a16="http://schemas.microsoft.com/office/drawing/2014/main" id="{1827AC10-2773-1A9B-0FF9-A388C0047009}"/>
                  </a:ext>
                </a:extLst>
              </p:cNvPr>
              <p:cNvPicPr/>
              <p:nvPr/>
            </p:nvPicPr>
            <p:blipFill>
              <a:blip r:embed="rId5"/>
              <a:stretch>
                <a:fillRect/>
              </a:stretch>
            </p:blipFill>
            <p:spPr>
              <a:xfrm>
                <a:off x="7031880" y="2280600"/>
                <a:ext cx="4132080" cy="1708920"/>
              </a:xfrm>
              <a:prstGeom prst="rect">
                <a:avLst/>
              </a:prstGeom>
            </p:spPr>
          </p:pic>
        </mc:Fallback>
      </mc:AlternateContent>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29FA02FF-83C3-977F-1AE4-738112E75D69}"/>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a:t>
            </a:r>
            <a:br>
              <a:rPr lang="en-US" altLang="en-US">
                <a:latin typeface="Arial" panose="020B0604020202020204" pitchFamily="34" charset="0"/>
              </a:rPr>
            </a:br>
            <a:r>
              <a:rPr lang="en-US" altLang="en-US">
                <a:solidFill>
                  <a:srgbClr val="FF0000"/>
                </a:solidFill>
                <a:latin typeface="Arial" panose="020B0604020202020204" pitchFamily="34" charset="0"/>
              </a:rPr>
              <a:t>Pseudo Via Points   </a:t>
            </a:r>
            <a:br>
              <a:rPr lang="en-US" altLang="en-US">
                <a:latin typeface="Arial" panose="020B0604020202020204" pitchFamily="34" charset="0"/>
              </a:rPr>
            </a:br>
            <a:endParaRPr lang="en-US" altLang="en-US">
              <a:latin typeface="Arial" panose="020B0604020202020204" pitchFamily="34" charset="0"/>
            </a:endParaRPr>
          </a:p>
        </p:txBody>
      </p:sp>
      <p:sp>
        <p:nvSpPr>
          <p:cNvPr id="295939" name="Rectangle 3">
            <a:extLst>
              <a:ext uri="{FF2B5EF4-FFF2-40B4-BE49-F238E27FC236}">
                <a16:creationId xmlns:a16="http://schemas.microsoft.com/office/drawing/2014/main" id="{B6BB2B1F-8ED7-CE20-6D02-496A00D4BADB}"/>
              </a:ext>
            </a:extLst>
          </p:cNvPr>
          <p:cNvSpPr>
            <a:spLocks noGrp="1" noChangeArrowheads="1"/>
          </p:cNvSpPr>
          <p:nvPr>
            <p:ph type="body" idx="4294967295"/>
          </p:nvPr>
        </p:nvSpPr>
        <p:spPr>
          <a:xfrm>
            <a:off x="1238250" y="1333500"/>
            <a:ext cx="5707063" cy="4724400"/>
          </a:xfrm>
        </p:spPr>
        <p:txBody>
          <a:bodyPr/>
          <a:lstStyle/>
          <a:p>
            <a:r>
              <a:rPr lang="en-US" altLang="en-US" b="1">
                <a:latin typeface="Arial" panose="020B0604020202020204" pitchFamily="34" charset="0"/>
              </a:rPr>
              <a:t>Solution</a:t>
            </a:r>
            <a:r>
              <a:rPr lang="en-US" altLang="en-US">
                <a:latin typeface="Arial" panose="020B0604020202020204" pitchFamily="34" charset="0"/>
              </a:rPr>
              <a:t> </a:t>
            </a:r>
          </a:p>
          <a:p>
            <a:pPr lvl="1"/>
            <a:r>
              <a:rPr lang="en-US" altLang="en-US" b="1">
                <a:latin typeface="Arial" panose="020B0604020202020204" pitchFamily="34" charset="0"/>
              </a:rPr>
              <a:t>Define </a:t>
            </a:r>
            <a:r>
              <a:rPr lang="en-US" altLang="en-US" b="1">
                <a:solidFill>
                  <a:srgbClr val="00B050"/>
                </a:solidFill>
                <a:latin typeface="Arial" panose="020B0604020202020204" pitchFamily="34" charset="0"/>
              </a:rPr>
              <a:t>Pseudo via Points</a:t>
            </a:r>
            <a:r>
              <a:rPr lang="en-US" altLang="en-US" b="1">
                <a:latin typeface="Arial" panose="020B0604020202020204" pitchFamily="34" charset="0"/>
              </a:rPr>
              <a:t> </a:t>
            </a:r>
            <a:r>
              <a:rPr lang="en-US" altLang="en-US">
                <a:latin typeface="Arial" panose="020B0604020202020204" pitchFamily="34" charset="0"/>
              </a:rPr>
              <a:t>- The system automatically replace the via point through which we wish the manipulator to pass through with two </a:t>
            </a:r>
            <a:r>
              <a:rPr lang="en-US" altLang="en-US">
                <a:solidFill>
                  <a:srgbClr val="00B050"/>
                </a:solidFill>
                <a:latin typeface="Arial" panose="020B0604020202020204" pitchFamily="34" charset="0"/>
              </a:rPr>
              <a:t>pseudo via points</a:t>
            </a:r>
            <a:r>
              <a:rPr lang="en-US" altLang="en-US">
                <a:latin typeface="Arial" panose="020B0604020202020204" pitchFamily="34" charset="0"/>
              </a:rPr>
              <a:t> one on each side of the original.  </a:t>
            </a:r>
          </a:p>
          <a:p>
            <a:pPr lvl="1"/>
            <a:r>
              <a:rPr lang="en-US" altLang="en-US">
                <a:latin typeface="Arial" panose="020B0604020202020204" pitchFamily="34" charset="0"/>
              </a:rPr>
              <a:t>The </a:t>
            </a:r>
            <a:r>
              <a:rPr lang="en-US" altLang="en-US">
                <a:solidFill>
                  <a:srgbClr val="FF0000"/>
                </a:solidFill>
                <a:latin typeface="Arial" panose="020B0604020202020204" pitchFamily="34" charset="0"/>
              </a:rPr>
              <a:t>original via point </a:t>
            </a:r>
            <a:r>
              <a:rPr lang="en-US" altLang="en-US">
                <a:latin typeface="Arial" panose="020B0604020202020204" pitchFamily="34" charset="0"/>
              </a:rPr>
              <a:t>will now lie in the </a:t>
            </a:r>
            <a:r>
              <a:rPr lang="en-US" altLang="en-US">
                <a:solidFill>
                  <a:srgbClr val="0070C0"/>
                </a:solidFill>
                <a:latin typeface="Arial" panose="020B0604020202020204" pitchFamily="34" charset="0"/>
              </a:rPr>
              <a:t>linear region </a:t>
            </a:r>
            <a:r>
              <a:rPr lang="en-US" altLang="en-US">
                <a:latin typeface="Arial" panose="020B0604020202020204" pitchFamily="34" charset="0"/>
              </a:rPr>
              <a:t>of the path connecting the two </a:t>
            </a:r>
            <a:r>
              <a:rPr lang="en-US" altLang="en-US">
                <a:solidFill>
                  <a:srgbClr val="00B050"/>
                </a:solidFill>
                <a:latin typeface="Arial" panose="020B0604020202020204" pitchFamily="34" charset="0"/>
              </a:rPr>
              <a:t>pseudo via points</a:t>
            </a:r>
          </a:p>
          <a:p>
            <a:pPr lvl="1"/>
            <a:r>
              <a:rPr lang="en-US" altLang="en-US" b="1">
                <a:latin typeface="Arial" panose="020B0604020202020204" pitchFamily="34" charset="0"/>
              </a:rPr>
              <a:t>Define </a:t>
            </a:r>
            <a:r>
              <a:rPr lang="en-US" altLang="en-US" b="1">
                <a:solidFill>
                  <a:srgbClr val="FFC000"/>
                </a:solidFill>
                <a:latin typeface="Arial" panose="020B0604020202020204" pitchFamily="34" charset="0"/>
              </a:rPr>
              <a:t>Velocity</a:t>
            </a:r>
            <a:r>
              <a:rPr lang="en-US" altLang="en-US" b="1">
                <a:latin typeface="Arial" panose="020B0604020202020204" pitchFamily="34" charset="0"/>
              </a:rPr>
              <a:t> at the </a:t>
            </a:r>
            <a:r>
              <a:rPr lang="en-US" altLang="en-US" b="1">
                <a:solidFill>
                  <a:srgbClr val="FF0000"/>
                </a:solidFill>
                <a:latin typeface="Arial" panose="020B0604020202020204" pitchFamily="34" charset="0"/>
              </a:rPr>
              <a:t>original</a:t>
            </a:r>
            <a:r>
              <a:rPr lang="en-US" altLang="en-US" b="1">
                <a:latin typeface="Arial" panose="020B0604020202020204" pitchFamily="34" charset="0"/>
              </a:rPr>
              <a:t> </a:t>
            </a:r>
            <a:r>
              <a:rPr lang="en-US" altLang="en-US" b="1">
                <a:solidFill>
                  <a:srgbClr val="FF0000"/>
                </a:solidFill>
                <a:latin typeface="Arial" panose="020B0604020202020204" pitchFamily="34" charset="0"/>
              </a:rPr>
              <a:t>Via Points</a:t>
            </a:r>
            <a:r>
              <a:rPr lang="en-US" altLang="en-US" b="1">
                <a:latin typeface="Arial" panose="020B0604020202020204" pitchFamily="34" charset="0"/>
              </a:rPr>
              <a:t> </a:t>
            </a:r>
            <a:r>
              <a:rPr lang="en-US" altLang="en-US">
                <a:latin typeface="Arial" panose="020B0604020202020204" pitchFamily="34" charset="0"/>
              </a:rPr>
              <a:t>- In addition to requesting that the manipulator pass exactly through the via point, the user can also request that it pass through with a certain velocity. If the user does not specify this velocity the system chooses it by means of suitable heuristic </a:t>
            </a:r>
          </a:p>
          <a:p>
            <a:pPr lvl="1"/>
            <a:r>
              <a:rPr lang="en-US" altLang="en-US" b="1">
                <a:latin typeface="Arial" panose="020B0604020202020204" pitchFamily="34" charset="0"/>
              </a:rPr>
              <a:t>Define Through Point </a:t>
            </a:r>
            <a:r>
              <a:rPr lang="en-US" altLang="en-US">
                <a:latin typeface="Arial" panose="020B0604020202020204" pitchFamily="34" charset="0"/>
              </a:rPr>
              <a:t>- Through Point rather than via point is used to specify a path through which we force the manipulator to pass exactly through    </a:t>
            </a:r>
          </a:p>
        </p:txBody>
      </p:sp>
      <p:pic>
        <p:nvPicPr>
          <p:cNvPr id="295940" name="Picture 1">
            <a:extLst>
              <a:ext uri="{FF2B5EF4-FFF2-40B4-BE49-F238E27FC236}">
                <a16:creationId xmlns:a16="http://schemas.microsoft.com/office/drawing/2014/main" id="{2359313B-19AA-3DF3-099F-AF1E59900185}"/>
              </a:ext>
            </a:extLst>
          </p:cNvPr>
          <p:cNvPicPr>
            <a:picLocks noChangeAspect="1"/>
          </p:cNvPicPr>
          <p:nvPr/>
        </p:nvPicPr>
        <p:blipFill>
          <a:blip r:embed="rId3">
            <a:extLst>
              <a:ext uri="{28A0092B-C50C-407E-A947-70E740481C1C}">
                <a14:useLocalDpi xmlns:a14="http://schemas.microsoft.com/office/drawing/2010/main" val="0"/>
              </a:ext>
            </a:extLst>
          </a:blip>
          <a:srcRect l="22614" t="25055" r="30074" b="33093"/>
          <a:stretch>
            <a:fillRect/>
          </a:stretch>
        </p:blipFill>
        <p:spPr bwMode="auto">
          <a:xfrm>
            <a:off x="7138988" y="1885950"/>
            <a:ext cx="4953000"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524D89D9-8812-5386-FD00-2BC5A1ADACDA}"/>
                  </a:ext>
                </a:extLst>
              </p14:cNvPr>
              <p14:cNvContentPartPr/>
              <p14:nvPr/>
            </p14:nvContentPartPr>
            <p14:xfrm>
              <a:off x="8676360" y="2876400"/>
              <a:ext cx="2746800" cy="1056240"/>
            </p14:xfrm>
          </p:contentPart>
        </mc:Choice>
        <mc:Fallback xmlns="">
          <p:pic>
            <p:nvPicPr>
              <p:cNvPr id="3" name="Ink 2">
                <a:extLst>
                  <a:ext uri="{FF2B5EF4-FFF2-40B4-BE49-F238E27FC236}">
                    <a16:creationId xmlns:a16="http://schemas.microsoft.com/office/drawing/2014/main" id="{524D89D9-8812-5386-FD00-2BC5A1ADACDA}"/>
                  </a:ext>
                </a:extLst>
              </p:cNvPr>
              <p:cNvPicPr/>
              <p:nvPr/>
            </p:nvPicPr>
            <p:blipFill>
              <a:blip r:embed="rId5"/>
              <a:stretch>
                <a:fillRect/>
              </a:stretch>
            </p:blipFill>
            <p:spPr>
              <a:xfrm>
                <a:off x="8667000" y="2867040"/>
                <a:ext cx="2765520" cy="1074960"/>
              </a:xfrm>
              <a:prstGeom prst="rect">
                <a:avLst/>
              </a:prstGeom>
            </p:spPr>
          </p:pic>
        </mc:Fallback>
      </mc:AlternateContent>
      <p:sp>
        <p:nvSpPr>
          <p:cNvPr id="8" name="Footer Placeholder 2">
            <a:extLst>
              <a:ext uri="{FF2B5EF4-FFF2-40B4-BE49-F238E27FC236}">
                <a16:creationId xmlns:a16="http://schemas.microsoft.com/office/drawing/2014/main" id="{4512C05E-8783-5267-A364-A86F7697E48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34849086-9DA6-819A-C44E-1B27D1FEA5CC}"/>
                  </a:ext>
                </a:extLst>
              </p14:cNvPr>
              <p14:cNvContentPartPr/>
              <p14:nvPr/>
            </p14:nvContentPartPr>
            <p14:xfrm>
              <a:off x="7437960" y="1287720"/>
              <a:ext cx="3644640" cy="2827800"/>
            </p14:xfrm>
          </p:contentPart>
        </mc:Choice>
        <mc:Fallback xmlns="">
          <p:pic>
            <p:nvPicPr>
              <p:cNvPr id="2" name="Ink 1">
                <a:extLst>
                  <a:ext uri="{FF2B5EF4-FFF2-40B4-BE49-F238E27FC236}">
                    <a16:creationId xmlns:a16="http://schemas.microsoft.com/office/drawing/2014/main" id="{34849086-9DA6-819A-C44E-1B27D1FEA5CC}"/>
                  </a:ext>
                </a:extLst>
              </p:cNvPr>
              <p:cNvPicPr/>
              <p:nvPr/>
            </p:nvPicPr>
            <p:blipFill>
              <a:blip r:embed="rId7"/>
              <a:stretch>
                <a:fillRect/>
              </a:stretch>
            </p:blipFill>
            <p:spPr>
              <a:xfrm>
                <a:off x="7428600" y="1278360"/>
                <a:ext cx="3663360" cy="2846520"/>
              </a:xfrm>
              <a:prstGeom prst="rect">
                <a:avLst/>
              </a:prstGeom>
            </p:spPr>
          </p:pic>
        </mc:Fallback>
      </mc:AlternateContent>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5DBD1912-8C11-7387-3656-5AC742CE07AF}"/>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High Order Polynomials  </a:t>
            </a:r>
            <a:br>
              <a:rPr lang="en-US" altLang="en-US">
                <a:latin typeface="Arial" panose="020B0604020202020204" pitchFamily="34" charset="0"/>
              </a:rPr>
            </a:br>
            <a:br>
              <a:rPr lang="en-US" altLang="en-US">
                <a:latin typeface="Arial" panose="020B0604020202020204" pitchFamily="34" charset="0"/>
              </a:rPr>
            </a:br>
            <a:endParaRPr lang="en-US" altLang="en-US">
              <a:latin typeface="Arial" panose="020B0604020202020204" pitchFamily="34" charset="0"/>
            </a:endParaRPr>
          </a:p>
        </p:txBody>
      </p:sp>
      <p:sp>
        <p:nvSpPr>
          <p:cNvPr id="8" name="Footer Placeholder 2">
            <a:extLst>
              <a:ext uri="{FF2B5EF4-FFF2-40B4-BE49-F238E27FC236}">
                <a16:creationId xmlns:a16="http://schemas.microsoft.com/office/drawing/2014/main" id="{693EC304-6540-4BE0-C355-FCACDEE7AC8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97988" name="Picture 1">
            <a:extLst>
              <a:ext uri="{FF2B5EF4-FFF2-40B4-BE49-F238E27FC236}">
                <a16:creationId xmlns:a16="http://schemas.microsoft.com/office/drawing/2014/main" id="{DCE4BE3B-AF53-25ED-4503-2818381C4A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4425" y="1319213"/>
            <a:ext cx="9999663"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4BCC3AA8-DD87-2102-5EAC-CFA31F451E06}"/>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High Order Polynomials  </a:t>
            </a:r>
            <a:br>
              <a:rPr lang="en-US" altLang="en-US">
                <a:latin typeface="Arial" panose="020B0604020202020204" pitchFamily="34" charset="0"/>
              </a:rPr>
            </a:br>
            <a:br>
              <a:rPr lang="en-US" altLang="en-US">
                <a:latin typeface="Arial" panose="020B0604020202020204" pitchFamily="34" charset="0"/>
              </a:rPr>
            </a:br>
            <a:endParaRPr lang="en-US" altLang="en-US">
              <a:latin typeface="Arial" panose="020B0604020202020204" pitchFamily="34" charset="0"/>
            </a:endParaRPr>
          </a:p>
        </p:txBody>
      </p:sp>
      <p:sp>
        <p:nvSpPr>
          <p:cNvPr id="8" name="Footer Placeholder 2">
            <a:extLst>
              <a:ext uri="{FF2B5EF4-FFF2-40B4-BE49-F238E27FC236}">
                <a16:creationId xmlns:a16="http://schemas.microsoft.com/office/drawing/2014/main" id="{54E5E025-CEB7-8BDB-D3B7-4A8BC56EC53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300036" name="Picture 2">
            <a:extLst>
              <a:ext uri="{FF2B5EF4-FFF2-40B4-BE49-F238E27FC236}">
                <a16:creationId xmlns:a16="http://schemas.microsoft.com/office/drawing/2014/main" id="{1D90929F-DB8F-80EA-50E0-9D8092D7C9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0613" y="1397000"/>
            <a:ext cx="7653337"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91EB70E8-9820-99C1-6C3F-3C21FD850E6F}"/>
                  </a:ext>
                </a:extLst>
              </p14:cNvPr>
              <p14:cNvContentPartPr/>
              <p14:nvPr/>
            </p14:nvContentPartPr>
            <p14:xfrm>
              <a:off x="3362040" y="1683720"/>
              <a:ext cx="5947200" cy="2490840"/>
            </p14:xfrm>
          </p:contentPart>
        </mc:Choice>
        <mc:Fallback xmlns="">
          <p:pic>
            <p:nvPicPr>
              <p:cNvPr id="4" name="Ink 3">
                <a:extLst>
                  <a:ext uri="{FF2B5EF4-FFF2-40B4-BE49-F238E27FC236}">
                    <a16:creationId xmlns:a16="http://schemas.microsoft.com/office/drawing/2014/main" id="{91EB70E8-9820-99C1-6C3F-3C21FD850E6F}"/>
                  </a:ext>
                </a:extLst>
              </p:cNvPr>
              <p:cNvPicPr/>
              <p:nvPr/>
            </p:nvPicPr>
            <p:blipFill>
              <a:blip r:embed="rId5"/>
              <a:stretch>
                <a:fillRect/>
              </a:stretch>
            </p:blipFill>
            <p:spPr>
              <a:xfrm>
                <a:off x="3352680" y="1674360"/>
                <a:ext cx="5965920" cy="2509560"/>
              </a:xfrm>
              <a:prstGeom prst="rect">
                <a:avLst/>
              </a:prstGeom>
            </p:spPr>
          </p:pic>
        </mc:Fallback>
      </mc:AlternateContent>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Title 1">
            <a:extLst>
              <a:ext uri="{FF2B5EF4-FFF2-40B4-BE49-F238E27FC236}">
                <a16:creationId xmlns:a16="http://schemas.microsoft.com/office/drawing/2014/main" id="{32487EA8-9FCD-7641-538C-5E6D099FF30E}"/>
              </a:ext>
            </a:extLst>
          </p:cNvPr>
          <p:cNvSpPr>
            <a:spLocks noGrp="1" noChangeArrowheads="1"/>
          </p:cNvSpPr>
          <p:nvPr>
            <p:ph type="ctrTitle"/>
          </p:nvPr>
        </p:nvSpPr>
        <p:spPr>
          <a:xfrm>
            <a:off x="914400" y="2130425"/>
            <a:ext cx="10363200" cy="1470025"/>
          </a:xfrm>
        </p:spPr>
        <p:txBody>
          <a:bodyPr/>
          <a:lstStyle/>
          <a:p>
            <a:r>
              <a:rPr lang="en-US" altLang="en-US">
                <a:latin typeface="Arial" panose="020B0604020202020204" pitchFamily="34" charset="0"/>
              </a:rPr>
              <a:t>Joint Space Schemes </a:t>
            </a:r>
          </a:p>
        </p:txBody>
      </p:sp>
      <p:sp>
        <p:nvSpPr>
          <p:cNvPr id="292867" name="Subtitle 2">
            <a:extLst>
              <a:ext uri="{FF2B5EF4-FFF2-40B4-BE49-F238E27FC236}">
                <a16:creationId xmlns:a16="http://schemas.microsoft.com/office/drawing/2014/main" id="{8A009826-E90E-D506-0264-470B89EF86D1}"/>
              </a:ext>
            </a:extLst>
          </p:cNvPr>
          <p:cNvSpPr>
            <a:spLocks noGrp="1" noChangeArrowheads="1"/>
          </p:cNvSpPr>
          <p:nvPr>
            <p:ph type="subTitle" idx="1"/>
          </p:nvPr>
        </p:nvSpPr>
        <p:spPr/>
        <p:txBody>
          <a:bodyPr/>
          <a:lstStyle/>
          <a:p>
            <a:r>
              <a:rPr lang="en-US" altLang="en-US" dirty="0">
                <a:latin typeface="Arial" panose="020B0604020202020204" pitchFamily="34" charset="0"/>
              </a:rPr>
              <a:t>Multiple Time Intervals</a:t>
            </a:r>
          </a:p>
          <a:p>
            <a:r>
              <a:rPr lang="en-US" altLang="en-US" dirty="0">
                <a:latin typeface="Arial" panose="020B0604020202020204" pitchFamily="34" charset="0"/>
              </a:rPr>
              <a:t> </a:t>
            </a:r>
            <a:r>
              <a:rPr lang="en-US" altLang="en-US" b="1" dirty="0">
                <a:solidFill>
                  <a:srgbClr val="FF0000"/>
                </a:solidFill>
                <a:latin typeface="Arial" panose="020B0604020202020204" pitchFamily="34" charset="0"/>
              </a:rPr>
              <a:t>Summary </a:t>
            </a:r>
          </a:p>
        </p:txBody>
      </p:sp>
      <p:sp>
        <p:nvSpPr>
          <p:cNvPr id="4" name="Footer Placeholder 2">
            <a:extLst>
              <a:ext uri="{FF2B5EF4-FFF2-40B4-BE49-F238E27FC236}">
                <a16:creationId xmlns:a16="http://schemas.microsoft.com/office/drawing/2014/main" id="{08F48CF8-100F-26DD-B21D-49FAC6EBC5E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73122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701276BE-91F2-72AD-E127-1FAE64576004}"/>
              </a:ext>
            </a:extLst>
          </p:cNvPr>
          <p:cNvSpPr>
            <a:spLocks noGrp="1" noChangeArrowheads="1"/>
          </p:cNvSpPr>
          <p:nvPr>
            <p:ph type="title"/>
          </p:nvPr>
        </p:nvSpPr>
        <p:spPr/>
        <p:txBody>
          <a:bodyPr/>
          <a:lstStyle/>
          <a:p>
            <a:r>
              <a:rPr lang="en-US" altLang="en-US">
                <a:latin typeface="Arial" panose="020B0604020202020204" pitchFamily="34" charset="0"/>
              </a:rPr>
              <a:t>General Consideration  </a:t>
            </a:r>
          </a:p>
        </p:txBody>
      </p:sp>
      <p:sp>
        <p:nvSpPr>
          <p:cNvPr id="35843" name="Rectangle 3">
            <a:extLst>
              <a:ext uri="{FF2B5EF4-FFF2-40B4-BE49-F238E27FC236}">
                <a16:creationId xmlns:a16="http://schemas.microsoft.com/office/drawing/2014/main" id="{A1654CD8-C3DC-242A-7880-B6D32D4209CE}"/>
              </a:ext>
            </a:extLst>
          </p:cNvPr>
          <p:cNvSpPr>
            <a:spLocks noGrp="1" noChangeArrowheads="1"/>
          </p:cNvSpPr>
          <p:nvPr>
            <p:ph type="body" idx="1"/>
          </p:nvPr>
        </p:nvSpPr>
        <p:spPr>
          <a:xfrm>
            <a:off x="1054100" y="1371600"/>
            <a:ext cx="5434013" cy="4724400"/>
          </a:xfrm>
        </p:spPr>
        <p:txBody>
          <a:bodyPr/>
          <a:lstStyle/>
          <a:p>
            <a:r>
              <a:rPr lang="en-US" altLang="en-US" b="1" dirty="0">
                <a:latin typeface="Arial" panose="020B0604020202020204" pitchFamily="34" charset="0"/>
              </a:rPr>
              <a:t>General approach for the motion of the manipulator </a:t>
            </a:r>
          </a:p>
          <a:p>
            <a:pPr lvl="1"/>
            <a:r>
              <a:rPr lang="en-US" altLang="en-US" dirty="0">
                <a:latin typeface="Arial" panose="020B0604020202020204" pitchFamily="34" charset="0"/>
              </a:rPr>
              <a:t>Specify the path as a motion of the tool frame {</a:t>
            </a:r>
            <a:r>
              <a:rPr lang="en-US" altLang="en-US" i="1" dirty="0">
                <a:latin typeface="Arial" panose="020B0604020202020204" pitchFamily="34" charset="0"/>
              </a:rPr>
              <a:t>T</a:t>
            </a:r>
            <a:r>
              <a:rPr lang="en-US" altLang="en-US" dirty="0">
                <a:latin typeface="Arial" panose="020B0604020202020204" pitchFamily="34" charset="0"/>
              </a:rPr>
              <a:t>} relative to the station frame {</a:t>
            </a:r>
            <a:r>
              <a:rPr lang="en-US" altLang="en-US" i="1" dirty="0">
                <a:latin typeface="Arial" panose="020B0604020202020204" pitchFamily="34" charset="0"/>
              </a:rPr>
              <a:t>S</a:t>
            </a:r>
            <a:r>
              <a:rPr lang="en-US" altLang="en-US" dirty="0">
                <a:latin typeface="Arial" panose="020B0604020202020204" pitchFamily="34" charset="0"/>
              </a:rPr>
              <a:t>}. Frame {</a:t>
            </a:r>
            <a:r>
              <a:rPr lang="en-US" altLang="en-US" i="1" dirty="0">
                <a:latin typeface="Arial" panose="020B0604020202020204" pitchFamily="34" charset="0"/>
              </a:rPr>
              <a:t>G</a:t>
            </a:r>
            <a:r>
              <a:rPr lang="en-US" altLang="en-US" dirty="0">
                <a:latin typeface="Arial" panose="020B0604020202020204" pitchFamily="34" charset="0"/>
              </a:rPr>
              <a:t>} may change it position in time (e.g. conveyer belt)</a:t>
            </a:r>
          </a:p>
          <a:p>
            <a:pPr lvl="1"/>
            <a:endParaRPr lang="en-US" altLang="en-US" dirty="0">
              <a:latin typeface="Arial" panose="020B0604020202020204" pitchFamily="34" charset="0"/>
            </a:endParaRPr>
          </a:p>
          <a:p>
            <a:r>
              <a:rPr lang="en-US" altLang="en-US" b="1" dirty="0">
                <a:latin typeface="Arial" panose="020B0604020202020204" pitchFamily="34" charset="0"/>
              </a:rPr>
              <a:t>Advantages</a:t>
            </a:r>
          </a:p>
          <a:p>
            <a:pPr lvl="1"/>
            <a:r>
              <a:rPr lang="en-US" altLang="en-US" dirty="0">
                <a:latin typeface="Arial" panose="020B0604020202020204" pitchFamily="34" charset="0"/>
              </a:rPr>
              <a:t>Decouple the motion description from any particular robot, end effector, or workspace. </a:t>
            </a:r>
          </a:p>
          <a:p>
            <a:pPr lvl="1"/>
            <a:r>
              <a:rPr lang="en-US" altLang="en-US" dirty="0">
                <a:latin typeface="Arial" panose="020B0604020202020204" pitchFamily="34" charset="0"/>
              </a:rPr>
              <a:t>Modularity – Use the same path with:</a:t>
            </a:r>
          </a:p>
          <a:p>
            <a:pPr lvl="2"/>
            <a:r>
              <a:rPr lang="en-US" altLang="en-US" dirty="0">
                <a:latin typeface="Arial" panose="020B0604020202020204" pitchFamily="34" charset="0"/>
              </a:rPr>
              <a:t>Different robot</a:t>
            </a:r>
          </a:p>
          <a:p>
            <a:pPr lvl="2"/>
            <a:r>
              <a:rPr lang="en-US" altLang="en-US" dirty="0">
                <a:latin typeface="Arial" panose="020B0604020202020204" pitchFamily="34" charset="0"/>
              </a:rPr>
              <a:t>Different tool size     </a:t>
            </a:r>
          </a:p>
        </p:txBody>
      </p:sp>
      <p:pic>
        <p:nvPicPr>
          <p:cNvPr id="35844" name="Picture 2" descr="C:\JR\Projects\_Classes\CE_215_Robotics_Manipulation_1\Figs_Craig\Fig_2_16.jpg">
            <a:extLst>
              <a:ext uri="{FF2B5EF4-FFF2-40B4-BE49-F238E27FC236}">
                <a16:creationId xmlns:a16="http://schemas.microsoft.com/office/drawing/2014/main" id="{56B208A9-2690-9E95-77F0-6930379A70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1600" y="1917700"/>
            <a:ext cx="3840163"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8200" name="Ink 8">
                <a:extLst>
                  <a:ext uri="{FF2B5EF4-FFF2-40B4-BE49-F238E27FC236}">
                    <a16:creationId xmlns:a16="http://schemas.microsoft.com/office/drawing/2014/main" id="{7CAD8A3F-9B95-D3B0-4712-F204468C8F7C}"/>
                  </a:ext>
                </a:extLst>
              </p14:cNvPr>
              <p14:cNvContentPartPr>
                <a14:cpLocks xmlns:a14="http://schemas.microsoft.com/office/drawing/2010/main" noRot="1" noChangeAspect="1" noEditPoints="1" noChangeArrowheads="1" noChangeShapeType="1"/>
              </p14:cNvContentPartPr>
              <p14:nvPr/>
            </p14:nvContentPartPr>
            <p14:xfrm>
              <a:off x="6370638" y="1676400"/>
              <a:ext cx="3530600" cy="2755900"/>
            </p14:xfrm>
          </p:contentPart>
        </mc:Choice>
        <mc:Fallback xmlns="">
          <p:pic>
            <p:nvPicPr>
              <p:cNvPr id="8200" name="Ink 8">
                <a:extLst>
                  <a:ext uri="{FF2B5EF4-FFF2-40B4-BE49-F238E27FC236}">
                    <a16:creationId xmlns:a16="http://schemas.microsoft.com/office/drawing/2014/main" id="{7CAD8A3F-9B95-D3B0-4712-F204468C8F7C}"/>
                  </a:ext>
                </a:extLst>
              </p:cNvPr>
              <p:cNvPicPr>
                <a:picLocks noRot="1" noChangeAspect="1" noEditPoints="1" noChangeArrowheads="1" noChangeShapeType="1"/>
              </p:cNvPicPr>
              <p:nvPr/>
            </p:nvPicPr>
            <p:blipFill>
              <a:blip r:embed="rId5"/>
              <a:stretch>
                <a:fillRect/>
              </a:stretch>
            </p:blipFill>
            <p:spPr>
              <a:xfrm>
                <a:off x="6361278" y="1667040"/>
                <a:ext cx="3549320" cy="277462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201" name="Ink 9">
                <a:extLst>
                  <a:ext uri="{FF2B5EF4-FFF2-40B4-BE49-F238E27FC236}">
                    <a16:creationId xmlns:a16="http://schemas.microsoft.com/office/drawing/2014/main" id="{91F5B5A8-6B1B-A964-0921-9D92A23EA7D6}"/>
                  </a:ext>
                </a:extLst>
              </p14:cNvPr>
              <p14:cNvContentPartPr>
                <a14:cpLocks xmlns:a14="http://schemas.microsoft.com/office/drawing/2010/main" noRot="1" noChangeAspect="1" noEditPoints="1" noChangeArrowheads="1" noChangeShapeType="1"/>
              </p14:cNvContentPartPr>
              <p14:nvPr/>
            </p14:nvContentPartPr>
            <p14:xfrm>
              <a:off x="8348663" y="3741739"/>
              <a:ext cx="1949450" cy="644525"/>
            </p14:xfrm>
          </p:contentPart>
        </mc:Choice>
        <mc:Fallback xmlns="">
          <p:pic>
            <p:nvPicPr>
              <p:cNvPr id="8201" name="Ink 9">
                <a:extLst>
                  <a:ext uri="{FF2B5EF4-FFF2-40B4-BE49-F238E27FC236}">
                    <a16:creationId xmlns:a16="http://schemas.microsoft.com/office/drawing/2014/main" id="{91F5B5A8-6B1B-A964-0921-9D92A23EA7D6}"/>
                  </a:ext>
                </a:extLst>
              </p:cNvPr>
              <p:cNvPicPr>
                <a:picLocks noRot="1" noChangeAspect="1" noEditPoints="1" noChangeArrowheads="1" noChangeShapeType="1"/>
              </p:cNvPicPr>
              <p:nvPr/>
            </p:nvPicPr>
            <p:blipFill>
              <a:blip r:embed="rId7"/>
              <a:stretch>
                <a:fillRect/>
              </a:stretch>
            </p:blipFill>
            <p:spPr>
              <a:xfrm>
                <a:off x="8339303" y="3732377"/>
                <a:ext cx="1968170" cy="663249"/>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202" name="Ink 10">
                <a:extLst>
                  <a:ext uri="{FF2B5EF4-FFF2-40B4-BE49-F238E27FC236}">
                    <a16:creationId xmlns:a16="http://schemas.microsoft.com/office/drawing/2014/main" id="{FAE8F979-736C-B68B-46BA-A8FF869F9FB1}"/>
                  </a:ext>
                </a:extLst>
              </p14:cNvPr>
              <p14:cNvContentPartPr>
                <a14:cpLocks xmlns:a14="http://schemas.microsoft.com/office/drawing/2010/main" noRot="1" noChangeAspect="1" noEditPoints="1" noChangeArrowheads="1" noChangeShapeType="1"/>
              </p14:cNvContentPartPr>
              <p14:nvPr/>
            </p14:nvContentPartPr>
            <p14:xfrm>
              <a:off x="9645650" y="2925764"/>
              <a:ext cx="558800" cy="496887"/>
            </p14:xfrm>
          </p:contentPart>
        </mc:Choice>
        <mc:Fallback xmlns="">
          <p:pic>
            <p:nvPicPr>
              <p:cNvPr id="8202" name="Ink 10">
                <a:extLst>
                  <a:ext uri="{FF2B5EF4-FFF2-40B4-BE49-F238E27FC236}">
                    <a16:creationId xmlns:a16="http://schemas.microsoft.com/office/drawing/2014/main" id="{FAE8F979-736C-B68B-46BA-A8FF869F9FB1}"/>
                  </a:ext>
                </a:extLst>
              </p:cNvPr>
              <p:cNvPicPr>
                <a:picLocks noRot="1" noChangeAspect="1" noEditPoints="1" noChangeArrowheads="1" noChangeShapeType="1"/>
              </p:cNvPicPr>
              <p:nvPr/>
            </p:nvPicPr>
            <p:blipFill>
              <a:blip r:embed="rId9"/>
              <a:stretch>
                <a:fillRect/>
              </a:stretch>
            </p:blipFill>
            <p:spPr>
              <a:xfrm>
                <a:off x="9636289" y="2916402"/>
                <a:ext cx="577523" cy="51561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203" name="Ink 11">
                <a:extLst>
                  <a:ext uri="{FF2B5EF4-FFF2-40B4-BE49-F238E27FC236}">
                    <a16:creationId xmlns:a16="http://schemas.microsoft.com/office/drawing/2014/main" id="{3561A0EE-74C6-FAF3-2CFC-D501FBD1773A}"/>
                  </a:ext>
                </a:extLst>
              </p14:cNvPr>
              <p14:cNvContentPartPr>
                <a14:cpLocks xmlns:a14="http://schemas.microsoft.com/office/drawing/2010/main" noRot="1" noChangeAspect="1" noEditPoints="1" noChangeArrowheads="1" noChangeShapeType="1"/>
              </p14:cNvContentPartPr>
              <p14:nvPr/>
            </p14:nvContentPartPr>
            <p14:xfrm>
              <a:off x="6511925" y="1289050"/>
              <a:ext cx="304800" cy="852488"/>
            </p14:xfrm>
          </p:contentPart>
        </mc:Choice>
        <mc:Fallback xmlns="">
          <p:pic>
            <p:nvPicPr>
              <p:cNvPr id="8203" name="Ink 11">
                <a:extLst>
                  <a:ext uri="{FF2B5EF4-FFF2-40B4-BE49-F238E27FC236}">
                    <a16:creationId xmlns:a16="http://schemas.microsoft.com/office/drawing/2014/main" id="{3561A0EE-74C6-FAF3-2CFC-D501FBD1773A}"/>
                  </a:ext>
                </a:extLst>
              </p:cNvPr>
              <p:cNvPicPr>
                <a:picLocks noRot="1" noChangeAspect="1" noEditPoints="1" noChangeArrowheads="1" noChangeShapeType="1"/>
              </p:cNvPicPr>
              <p:nvPr/>
            </p:nvPicPr>
            <p:blipFill>
              <a:blip r:embed="rId11"/>
              <a:stretch>
                <a:fillRect/>
              </a:stretch>
            </p:blipFill>
            <p:spPr>
              <a:xfrm>
                <a:off x="6502558" y="1279690"/>
                <a:ext cx="323535" cy="871208"/>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204" name="Ink 12">
                <a:extLst>
                  <a:ext uri="{FF2B5EF4-FFF2-40B4-BE49-F238E27FC236}">
                    <a16:creationId xmlns:a16="http://schemas.microsoft.com/office/drawing/2014/main" id="{962C806C-3214-9906-159D-8D0341B53776}"/>
                  </a:ext>
                </a:extLst>
              </p14:cNvPr>
              <p14:cNvContentPartPr>
                <a14:cpLocks xmlns:a14="http://schemas.microsoft.com/office/drawing/2010/main" noRot="1" noChangeAspect="1" noEditPoints="1" noChangeArrowheads="1" noChangeShapeType="1"/>
              </p14:cNvContentPartPr>
              <p14:nvPr/>
            </p14:nvContentPartPr>
            <p14:xfrm>
              <a:off x="6732588" y="1268413"/>
              <a:ext cx="1231900" cy="576262"/>
            </p14:xfrm>
          </p:contentPart>
        </mc:Choice>
        <mc:Fallback xmlns="">
          <p:pic>
            <p:nvPicPr>
              <p:cNvPr id="8204" name="Ink 12">
                <a:extLst>
                  <a:ext uri="{FF2B5EF4-FFF2-40B4-BE49-F238E27FC236}">
                    <a16:creationId xmlns:a16="http://schemas.microsoft.com/office/drawing/2014/main" id="{962C806C-3214-9906-159D-8D0341B53776}"/>
                  </a:ext>
                </a:extLst>
              </p:cNvPr>
              <p:cNvPicPr>
                <a:picLocks noRot="1" noChangeAspect="1" noEditPoints="1" noChangeArrowheads="1" noChangeShapeType="1"/>
              </p:cNvPicPr>
              <p:nvPr/>
            </p:nvPicPr>
            <p:blipFill>
              <a:blip r:embed="rId13"/>
              <a:stretch>
                <a:fillRect/>
              </a:stretch>
            </p:blipFill>
            <p:spPr>
              <a:xfrm>
                <a:off x="6723228" y="1259055"/>
                <a:ext cx="1250620" cy="594979"/>
              </a:xfrm>
              <a:prstGeom prst="rect">
                <a:avLst/>
              </a:prstGeom>
            </p:spPr>
          </p:pic>
        </mc:Fallback>
      </mc:AlternateContent>
      <p:sp>
        <p:nvSpPr>
          <p:cNvPr id="12" name="Footer Placeholder 2">
            <a:extLst>
              <a:ext uri="{FF2B5EF4-FFF2-40B4-BE49-F238E27FC236}">
                <a16:creationId xmlns:a16="http://schemas.microsoft.com/office/drawing/2014/main" id="{C60143A3-C5AC-7F2C-D7AF-F51D1195F7B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A53DA07C-DFA4-59F5-2445-FDB9D87DA690}"/>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Linear Polynomials</a:t>
            </a:r>
          </a:p>
        </p:txBody>
      </p:sp>
      <p:sp>
        <p:nvSpPr>
          <p:cNvPr id="8" name="Footer Placeholder 2">
            <a:extLst>
              <a:ext uri="{FF2B5EF4-FFF2-40B4-BE49-F238E27FC236}">
                <a16:creationId xmlns:a16="http://schemas.microsoft.com/office/drawing/2014/main" id="{5A905858-1CEE-D90F-3A71-744487A11C1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1">
            <a:extLst>
              <a:ext uri="{FF2B5EF4-FFF2-40B4-BE49-F238E27FC236}">
                <a16:creationId xmlns:a16="http://schemas.microsoft.com/office/drawing/2014/main" id="{01C75D8F-5254-D6C4-3D83-2FA4DFBB509E}"/>
              </a:ext>
            </a:extLst>
          </p:cNvPr>
          <p:cNvSpPr/>
          <p:nvPr/>
        </p:nvSpPr>
        <p:spPr bwMode="auto">
          <a:xfrm>
            <a:off x="1037492" y="1646967"/>
            <a:ext cx="10738339" cy="4061298"/>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 name="Object 3">
                <a:extLst>
                  <a:ext uri="{FF2B5EF4-FFF2-40B4-BE49-F238E27FC236}">
                    <a16:creationId xmlns:a16="http://schemas.microsoft.com/office/drawing/2014/main" id="{801BB4C5-FE14-ACFC-5EC6-3FBE62A1F390}"/>
                  </a:ext>
                </a:extLst>
              </p:cNvPr>
              <p:cNvSpPr txBox="1"/>
              <p:nvPr/>
            </p:nvSpPr>
            <p:spPr bwMode="auto">
              <a:xfrm>
                <a:off x="5735637" y="5749315"/>
                <a:ext cx="1941513" cy="384175"/>
              </a:xfrm>
              <a:prstGeom prst="rect">
                <a:avLst/>
              </a:prstGeom>
              <a:noFill/>
              <a:ln>
                <a:noFill/>
              </a:ln>
              <a:effectLst/>
            </p:spPr>
            <p:txBody>
              <a:bodyPr>
                <a:normAutofit fontScale="92500" lnSpcReduction="20000"/>
              </a:bodyPr>
              <a:lstStyle/>
              <a:p>
                <a:r>
                  <a:rPr lang="en-US" dirty="0">
                    <a:latin typeface="Arial" panose="020B0604020202020204" pitchFamily="34" charset="0"/>
                    <a:cs typeface="Arial" panose="020B0604020202020204" pitchFamily="34" charset="0"/>
                  </a:rPr>
                  <a:t>Time - </a:t>
                </a:r>
                <a14:m>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b="0" i="1" smtClean="0">
                            <a:solidFill>
                              <a:srgbClr val="000000"/>
                            </a:solidFill>
                            <a:latin typeface="Cambria Math" panose="02040503050406030204" pitchFamily="18" charset="0"/>
                          </a:rPr>
                          <m:t> </m:t>
                        </m:r>
                      </m:sub>
                    </m:sSub>
                  </m:oMath>
                </a14:m>
                <a:endParaRPr lang="en-US" dirty="0">
                  <a:latin typeface="Arial" panose="020B0604020202020204" pitchFamily="34" charset="0"/>
                  <a:cs typeface="Arial" panose="020B0604020202020204" pitchFamily="34" charset="0"/>
                </a:endParaRPr>
              </a:p>
            </p:txBody>
          </p:sp>
        </mc:Choice>
        <mc:Fallback xmlns="">
          <p:sp>
            <p:nvSpPr>
              <p:cNvPr id="3" name="Object 3">
                <a:extLst>
                  <a:ext uri="{FF2B5EF4-FFF2-40B4-BE49-F238E27FC236}">
                    <a16:creationId xmlns:a16="http://schemas.microsoft.com/office/drawing/2014/main" id="{801BB4C5-FE14-ACFC-5EC6-3FBE62A1F390}"/>
                  </a:ext>
                </a:extLst>
              </p:cNvPr>
              <p:cNvSpPr txBox="1">
                <a:spLocks noRot="1" noChangeAspect="1" noMove="1" noResize="1" noEditPoints="1" noAdjustHandles="1" noChangeArrowheads="1" noChangeShapeType="1" noTextEdit="1"/>
              </p:cNvSpPr>
              <p:nvPr/>
            </p:nvSpPr>
            <p:spPr bwMode="auto">
              <a:xfrm>
                <a:off x="5735637" y="5749315"/>
                <a:ext cx="1941513" cy="384175"/>
              </a:xfrm>
              <a:prstGeom prst="rect">
                <a:avLst/>
              </a:prstGeom>
              <a:blipFill>
                <a:blip r:embed="rId3"/>
                <a:stretch>
                  <a:fillRect l="-4088" t="-26984" b="-28571"/>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3">
                <a:extLst>
                  <a:ext uri="{FF2B5EF4-FFF2-40B4-BE49-F238E27FC236}">
                    <a16:creationId xmlns:a16="http://schemas.microsoft.com/office/drawing/2014/main" id="{D782B76D-C6CE-D417-CB33-8017CB7D1F35}"/>
                  </a:ext>
                </a:extLst>
              </p:cNvPr>
              <p:cNvSpPr txBox="1"/>
              <p:nvPr/>
            </p:nvSpPr>
            <p:spPr bwMode="auto">
              <a:xfrm rot="16200000">
                <a:off x="-296678" y="3485528"/>
                <a:ext cx="1941513" cy="384175"/>
              </a:xfrm>
              <a:prstGeom prst="rect">
                <a:avLst/>
              </a:prstGeom>
              <a:noFill/>
              <a:ln>
                <a:noFill/>
              </a:ln>
              <a:effectLst/>
            </p:spPr>
            <p:txBody>
              <a:bodyPr>
                <a:normAutofit fontScale="85000" lnSpcReduction="10000"/>
              </a:bodyPr>
              <a:lstStyle/>
              <a:p>
                <a:r>
                  <a:rPr lang="en-US" dirty="0">
                    <a:latin typeface="Arial" panose="020B0604020202020204" pitchFamily="34" charset="0"/>
                    <a:cs typeface="Arial" panose="020B0604020202020204" pitchFamily="34" charset="0"/>
                  </a:rPr>
                  <a:t>Joint Angle  - </a:t>
                </a:r>
                <a14:m>
                  <m:oMath xmlns:m="http://schemas.openxmlformats.org/officeDocument/2006/math">
                    <m:r>
                      <a:rPr lang="en-US" i="1" smtClean="0">
                        <a:solidFill>
                          <a:srgbClr val="000000"/>
                        </a:solidFill>
                        <a:latin typeface="Cambria Math" panose="02040503050406030204" pitchFamily="18" charset="0"/>
                        <a:ea typeface="Cambria Math" panose="02040503050406030204" pitchFamily="18" charset="0"/>
                      </a:rPr>
                      <m:t>𝜃</m:t>
                    </m:r>
                  </m:oMath>
                </a14:m>
                <a:endParaRPr lang="en-US" dirty="0">
                  <a:latin typeface="Arial" panose="020B0604020202020204" pitchFamily="34" charset="0"/>
                  <a:cs typeface="Arial" panose="020B0604020202020204" pitchFamily="34" charset="0"/>
                </a:endParaRPr>
              </a:p>
            </p:txBody>
          </p:sp>
        </mc:Choice>
        <mc:Fallback xmlns="">
          <p:sp>
            <p:nvSpPr>
              <p:cNvPr id="6" name="Object 3">
                <a:extLst>
                  <a:ext uri="{FF2B5EF4-FFF2-40B4-BE49-F238E27FC236}">
                    <a16:creationId xmlns:a16="http://schemas.microsoft.com/office/drawing/2014/main" id="{D782B76D-C6CE-D417-CB33-8017CB7D1F35}"/>
                  </a:ext>
                </a:extLst>
              </p:cNvPr>
              <p:cNvSpPr txBox="1">
                <a:spLocks noRot="1" noChangeAspect="1" noMove="1" noResize="1" noEditPoints="1" noAdjustHandles="1" noChangeArrowheads="1" noChangeShapeType="1" noTextEdit="1"/>
              </p:cNvSpPr>
              <p:nvPr/>
            </p:nvSpPr>
            <p:spPr bwMode="auto">
              <a:xfrm rot="16200000">
                <a:off x="-296678" y="3485528"/>
                <a:ext cx="1941513" cy="384175"/>
              </a:xfrm>
              <a:prstGeom prst="rect">
                <a:avLst/>
              </a:prstGeom>
              <a:blipFill>
                <a:blip r:embed="rId4"/>
                <a:stretch>
                  <a:fillRect l="-14286" r="-25397" b="-3135"/>
                </a:stretch>
              </a:blipFill>
              <a:ln>
                <a:noFill/>
              </a:ln>
              <a:effectLst/>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601E606A-406A-0500-EEC9-95BB8C9C44DA}"/>
              </a:ext>
            </a:extLst>
          </p:cNvPr>
          <p:cNvCxnSpPr/>
          <p:nvPr/>
        </p:nvCxnSpPr>
        <p:spPr bwMode="auto">
          <a:xfrm>
            <a:off x="3979985"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0528DD10-F9B6-2B2A-ADD4-86E152DC5900}"/>
              </a:ext>
            </a:extLst>
          </p:cNvPr>
          <p:cNvCxnSpPr/>
          <p:nvPr/>
        </p:nvCxnSpPr>
        <p:spPr bwMode="auto">
          <a:xfrm>
            <a:off x="8817057"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1570" name="TextBox 231569">
            <a:extLst>
              <a:ext uri="{FF2B5EF4-FFF2-40B4-BE49-F238E27FC236}">
                <a16:creationId xmlns:a16="http://schemas.microsoft.com/office/drawing/2014/main" id="{2CC23F63-0256-95A4-D524-92EB9C238013}"/>
              </a:ext>
            </a:extLst>
          </p:cNvPr>
          <p:cNvSpPr txBox="1"/>
          <p:nvPr/>
        </p:nvSpPr>
        <p:spPr>
          <a:xfrm>
            <a:off x="957059" y="5713775"/>
            <a:ext cx="3033203" cy="338554"/>
          </a:xfrm>
          <a:prstGeom prst="rect">
            <a:avLst/>
          </a:prstGeom>
          <a:noFill/>
        </p:spPr>
        <p:txBody>
          <a:bodyPr wrap="none" rtlCol="0">
            <a:spAutoFit/>
          </a:bodyPr>
          <a:lstStyle/>
          <a:p>
            <a:r>
              <a:rPr lang="en-US" sz="800" b="1" dirty="0">
                <a:solidFill>
                  <a:srgbClr val="FF0000"/>
                </a:solidFill>
                <a:latin typeface="Arial" panose="020B0604020202020204" pitchFamily="34" charset="0"/>
                <a:cs typeface="Arial" panose="020B0604020202020204" pitchFamily="34" charset="0"/>
              </a:rPr>
              <a:t>(+) Known - Time Duration between Start / Via / End Points</a:t>
            </a:r>
          </a:p>
          <a:p>
            <a:r>
              <a:rPr lang="en-US" sz="800" b="1" dirty="0">
                <a:solidFill>
                  <a:srgbClr val="7030A0"/>
                </a:solidFill>
                <a:latin typeface="Arial" panose="020B0604020202020204" pitchFamily="34" charset="0"/>
                <a:cs typeface="Arial" panose="020B0604020202020204" pitchFamily="34" charset="0"/>
              </a:rPr>
              <a:t>(+) Known – Joint Angles </a:t>
            </a:r>
          </a:p>
        </p:txBody>
      </p:sp>
      <p:sp>
        <p:nvSpPr>
          <p:cNvPr id="231613" name="Oval 231612">
            <a:extLst>
              <a:ext uri="{FF2B5EF4-FFF2-40B4-BE49-F238E27FC236}">
                <a16:creationId xmlns:a16="http://schemas.microsoft.com/office/drawing/2014/main" id="{F7189459-794B-3735-5CEA-DD9CD8AEFCA4}"/>
              </a:ext>
            </a:extLst>
          </p:cNvPr>
          <p:cNvSpPr/>
          <p:nvPr/>
        </p:nvSpPr>
        <p:spPr bwMode="auto">
          <a:xfrm>
            <a:off x="41381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4" name="Oval 231613">
            <a:extLst>
              <a:ext uri="{FF2B5EF4-FFF2-40B4-BE49-F238E27FC236}">
                <a16:creationId xmlns:a16="http://schemas.microsoft.com/office/drawing/2014/main" id="{0C75DA16-9AA6-6D3C-2B14-F3B67DC8EB09}"/>
              </a:ext>
            </a:extLst>
          </p:cNvPr>
          <p:cNvSpPr/>
          <p:nvPr/>
        </p:nvSpPr>
        <p:spPr bwMode="auto">
          <a:xfrm>
            <a:off x="42905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5" name="Oval 231614">
            <a:extLst>
              <a:ext uri="{FF2B5EF4-FFF2-40B4-BE49-F238E27FC236}">
                <a16:creationId xmlns:a16="http://schemas.microsoft.com/office/drawing/2014/main" id="{9447303E-858C-D2B0-69C1-05CD19325432}"/>
              </a:ext>
            </a:extLst>
          </p:cNvPr>
          <p:cNvSpPr/>
          <p:nvPr/>
        </p:nvSpPr>
        <p:spPr bwMode="auto">
          <a:xfrm>
            <a:off x="44429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6" name="Oval 231615">
            <a:extLst>
              <a:ext uri="{FF2B5EF4-FFF2-40B4-BE49-F238E27FC236}">
                <a16:creationId xmlns:a16="http://schemas.microsoft.com/office/drawing/2014/main" id="{B25E2271-ECD4-B038-D102-CA349816812D}"/>
              </a:ext>
            </a:extLst>
          </p:cNvPr>
          <p:cNvSpPr/>
          <p:nvPr/>
        </p:nvSpPr>
        <p:spPr bwMode="auto">
          <a:xfrm>
            <a:off x="82302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7" name="Oval 231616">
            <a:extLst>
              <a:ext uri="{FF2B5EF4-FFF2-40B4-BE49-F238E27FC236}">
                <a16:creationId xmlns:a16="http://schemas.microsoft.com/office/drawing/2014/main" id="{64B17248-15AB-F0FE-57CA-9BC77BDE87ED}"/>
              </a:ext>
            </a:extLst>
          </p:cNvPr>
          <p:cNvSpPr/>
          <p:nvPr/>
        </p:nvSpPr>
        <p:spPr bwMode="auto">
          <a:xfrm>
            <a:off x="83826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8" name="Oval 231617">
            <a:extLst>
              <a:ext uri="{FF2B5EF4-FFF2-40B4-BE49-F238E27FC236}">
                <a16:creationId xmlns:a16="http://schemas.microsoft.com/office/drawing/2014/main" id="{D615AC75-D36A-EDBB-2DBD-62E0060CECE0}"/>
              </a:ext>
            </a:extLst>
          </p:cNvPr>
          <p:cNvSpPr/>
          <p:nvPr/>
        </p:nvSpPr>
        <p:spPr bwMode="auto">
          <a:xfrm>
            <a:off x="85350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31644" name="Group 231643">
            <a:extLst>
              <a:ext uri="{FF2B5EF4-FFF2-40B4-BE49-F238E27FC236}">
                <a16:creationId xmlns:a16="http://schemas.microsoft.com/office/drawing/2014/main" id="{59C16F94-3B82-D416-FA7E-3ACDA5ABF9E5}"/>
              </a:ext>
            </a:extLst>
          </p:cNvPr>
          <p:cNvGrpSpPr/>
          <p:nvPr/>
        </p:nvGrpSpPr>
        <p:grpSpPr>
          <a:xfrm>
            <a:off x="1197981" y="2552925"/>
            <a:ext cx="2609469" cy="3012357"/>
            <a:chOff x="1197981" y="2552925"/>
            <a:chExt cx="2609469" cy="3012357"/>
          </a:xfrm>
        </p:grpSpPr>
        <p:cxnSp>
          <p:nvCxnSpPr>
            <p:cNvPr id="15" name="Straight Connector 14">
              <a:extLst>
                <a:ext uri="{FF2B5EF4-FFF2-40B4-BE49-F238E27FC236}">
                  <a16:creationId xmlns:a16="http://schemas.microsoft.com/office/drawing/2014/main" id="{004AA604-529C-8735-A3DF-F80E0641BD0A}"/>
                </a:ext>
              </a:extLst>
            </p:cNvPr>
            <p:cNvCxnSpPr>
              <a:cxnSpLocks/>
              <a:stCxn id="40" idx="0"/>
            </p:cNvCxnSpPr>
            <p:nvPr/>
          </p:nvCxnSpPr>
          <p:spPr bwMode="auto">
            <a:xfrm flipV="1">
              <a:off x="1592351" y="2801812"/>
              <a:ext cx="1256361" cy="141245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5B35CE75-7815-FF33-4C1D-D6077C3B8BB6}"/>
                </a:ext>
              </a:extLst>
            </p:cNvPr>
            <p:cNvCxnSpPr>
              <a:cxnSpLocks/>
            </p:cNvCxnSpPr>
            <p:nvPr/>
          </p:nvCxnSpPr>
          <p:spPr bwMode="auto">
            <a:xfrm>
              <a:off x="2848712" y="2801812"/>
              <a:ext cx="545124" cy="65649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0" name="Oval 39">
              <a:extLst>
                <a:ext uri="{FF2B5EF4-FFF2-40B4-BE49-F238E27FC236}">
                  <a16:creationId xmlns:a16="http://schemas.microsoft.com/office/drawing/2014/main" id="{BC483650-5D7A-8435-C218-A325FBD6E0B3}"/>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1" name="Oval 40">
              <a:extLst>
                <a:ext uri="{FF2B5EF4-FFF2-40B4-BE49-F238E27FC236}">
                  <a16:creationId xmlns:a16="http://schemas.microsoft.com/office/drawing/2014/main" id="{2A91A60D-95B5-FF62-2805-9B179962F2AF}"/>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2" name="Oval 41">
              <a:extLst>
                <a:ext uri="{FF2B5EF4-FFF2-40B4-BE49-F238E27FC236}">
                  <a16:creationId xmlns:a16="http://schemas.microsoft.com/office/drawing/2014/main" id="{711494C7-09B4-123F-927E-DFB056158568}"/>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31449" name="Straight Connector 231448">
              <a:extLst>
                <a:ext uri="{FF2B5EF4-FFF2-40B4-BE49-F238E27FC236}">
                  <a16:creationId xmlns:a16="http://schemas.microsoft.com/office/drawing/2014/main" id="{B314948C-72C5-20D8-36B6-7E30F734609F}"/>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452" name="Straight Connector 231451">
              <a:extLst>
                <a:ext uri="{FF2B5EF4-FFF2-40B4-BE49-F238E27FC236}">
                  <a16:creationId xmlns:a16="http://schemas.microsoft.com/office/drawing/2014/main" id="{38EA19A8-434E-2853-9043-1C5C086B785D}"/>
                </a:ext>
              </a:extLst>
            </p:cNvPr>
            <p:cNvCxnSpPr>
              <a:cxnSpLocks/>
              <a:stCxn id="40"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455" name="Straight Arrow Connector 231454">
              <a:extLst>
                <a:ext uri="{FF2B5EF4-FFF2-40B4-BE49-F238E27FC236}">
                  <a16:creationId xmlns:a16="http://schemas.microsoft.com/office/drawing/2014/main" id="{3FC58089-721E-9EDC-6320-B1D3B3B7490F}"/>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461" name="Object 3">
                  <a:extLst>
                    <a:ext uri="{FF2B5EF4-FFF2-40B4-BE49-F238E27FC236}">
                      <a16:creationId xmlns:a16="http://schemas.microsoft.com/office/drawing/2014/main" id="{C9FF4549-6BD9-CAE5-8E9E-B78944AC18B8}"/>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61" name="Object 3">
                  <a:extLst>
                    <a:ext uri="{FF2B5EF4-FFF2-40B4-BE49-F238E27FC236}">
                      <a16:creationId xmlns:a16="http://schemas.microsoft.com/office/drawing/2014/main" id="{C9FF4549-6BD9-CAE5-8E9E-B78944AC18B8}"/>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09" name="Object 3">
                  <a:extLst>
                    <a:ext uri="{FF2B5EF4-FFF2-40B4-BE49-F238E27FC236}">
                      <a16:creationId xmlns:a16="http://schemas.microsoft.com/office/drawing/2014/main" id="{17B59B85-3096-42B9-4C5B-57343A3036E3}"/>
                    </a:ext>
                  </a:extLst>
                </p:cNvPr>
                <p:cNvSpPr txBox="1"/>
                <p:nvPr/>
              </p:nvSpPr>
              <p:spPr bwMode="auto">
                <a:xfrm>
                  <a:off x="1197981" y="4092269"/>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09" name="Object 3">
                  <a:extLst>
                    <a:ext uri="{FF2B5EF4-FFF2-40B4-BE49-F238E27FC236}">
                      <a16:creationId xmlns:a16="http://schemas.microsoft.com/office/drawing/2014/main" id="{17B59B85-3096-42B9-4C5B-57343A3036E3}"/>
                    </a:ext>
                  </a:extLst>
                </p:cNvPr>
                <p:cNvSpPr txBox="1">
                  <a:spLocks noRot="1" noChangeAspect="1" noMove="1" noResize="1" noEditPoints="1" noAdjustHandles="1" noChangeArrowheads="1" noChangeShapeType="1" noTextEdit="1"/>
                </p:cNvSpPr>
                <p:nvPr/>
              </p:nvSpPr>
              <p:spPr bwMode="auto">
                <a:xfrm>
                  <a:off x="1197981" y="4092269"/>
                  <a:ext cx="330659" cy="322500"/>
                </a:xfrm>
                <a:prstGeom prst="rect">
                  <a:avLst/>
                </a:prstGeom>
                <a:blipFill>
                  <a:blip r:embed="rId1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0" name="Object 3">
                  <a:extLst>
                    <a:ext uri="{FF2B5EF4-FFF2-40B4-BE49-F238E27FC236}">
                      <a16:creationId xmlns:a16="http://schemas.microsoft.com/office/drawing/2014/main" id="{E7F03150-4555-F84E-2A81-40B49AD7C2A7}"/>
                    </a:ext>
                  </a:extLst>
                </p:cNvPr>
                <p:cNvSpPr txBox="1"/>
                <p:nvPr/>
              </p:nvSpPr>
              <p:spPr bwMode="auto">
                <a:xfrm>
                  <a:off x="2921663" y="2552925"/>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0" name="Object 3">
                  <a:extLst>
                    <a:ext uri="{FF2B5EF4-FFF2-40B4-BE49-F238E27FC236}">
                      <a16:creationId xmlns:a16="http://schemas.microsoft.com/office/drawing/2014/main" id="{E7F03150-4555-F84E-2A81-40B49AD7C2A7}"/>
                    </a:ext>
                  </a:extLst>
                </p:cNvPr>
                <p:cNvSpPr txBox="1">
                  <a:spLocks noRot="1" noChangeAspect="1" noMove="1" noResize="1" noEditPoints="1" noAdjustHandles="1" noChangeArrowheads="1" noChangeShapeType="1" noTextEdit="1"/>
                </p:cNvSpPr>
                <p:nvPr/>
              </p:nvSpPr>
              <p:spPr bwMode="auto">
                <a:xfrm>
                  <a:off x="2921663" y="2552925"/>
                  <a:ext cx="330659" cy="322500"/>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19" name="Object 3">
                  <a:extLst>
                    <a:ext uri="{FF2B5EF4-FFF2-40B4-BE49-F238E27FC236}">
                      <a16:creationId xmlns:a16="http://schemas.microsoft.com/office/drawing/2014/main" id="{A382E814-ADEC-498D-C3DC-2A2F7F2EC3B5}"/>
                    </a:ext>
                  </a:extLst>
                </p:cNvPr>
                <p:cNvSpPr txBox="1"/>
                <p:nvPr/>
              </p:nvSpPr>
              <p:spPr bwMode="auto">
                <a:xfrm>
                  <a:off x="2955457" y="372897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𝟏𝟐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9" name="Object 3">
                  <a:extLst>
                    <a:ext uri="{FF2B5EF4-FFF2-40B4-BE49-F238E27FC236}">
                      <a16:creationId xmlns:a16="http://schemas.microsoft.com/office/drawing/2014/main" id="{A382E814-ADEC-498D-C3DC-2A2F7F2EC3B5}"/>
                    </a:ext>
                  </a:extLst>
                </p:cNvPr>
                <p:cNvSpPr txBox="1">
                  <a:spLocks noRot="1" noChangeAspect="1" noMove="1" noResize="1" noEditPoints="1" noAdjustHandles="1" noChangeArrowheads="1" noChangeShapeType="1" noTextEdit="1"/>
                </p:cNvSpPr>
                <p:nvPr/>
              </p:nvSpPr>
              <p:spPr bwMode="auto">
                <a:xfrm>
                  <a:off x="2955457" y="3728973"/>
                  <a:ext cx="851993" cy="771060"/>
                </a:xfrm>
                <a:prstGeom prst="rect">
                  <a:avLst/>
                </a:prstGeom>
                <a:blipFill>
                  <a:blip r:embed="rId13"/>
                  <a:stretch>
                    <a:fillRect l="-714" t="-1587"/>
                  </a:stretch>
                </a:blipFill>
                <a:ln>
                  <a:noFill/>
                </a:ln>
                <a:effectLst/>
              </p:spPr>
              <p:txBody>
                <a:bodyPr/>
                <a:lstStyle/>
                <a:p>
                  <a:r>
                    <a:rPr lang="en-US">
                      <a:noFill/>
                    </a:rPr>
                    <a:t> </a:t>
                  </a:r>
                </a:p>
              </p:txBody>
            </p:sp>
          </mc:Fallback>
        </mc:AlternateContent>
        <p:cxnSp>
          <p:nvCxnSpPr>
            <p:cNvPr id="231622" name="Straight Arrow Connector 231621">
              <a:extLst>
                <a:ext uri="{FF2B5EF4-FFF2-40B4-BE49-F238E27FC236}">
                  <a16:creationId xmlns:a16="http://schemas.microsoft.com/office/drawing/2014/main" id="{A2419B10-6F40-12E5-B1F6-0B3CA307FE65}"/>
                </a:ext>
              </a:extLst>
            </p:cNvPr>
            <p:cNvCxnSpPr>
              <a:cxnSpLocks/>
              <a:stCxn id="231619" idx="1"/>
            </p:cNvCxnSpPr>
            <p:nvPr/>
          </p:nvCxnSpPr>
          <p:spPr bwMode="auto">
            <a:xfrm flipH="1" flipV="1">
              <a:off x="2608979" y="3395133"/>
              <a:ext cx="346478" cy="719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nvGrpSpPr>
          <p:cNvPr id="23" name="Group 22"/>
          <p:cNvGrpSpPr/>
          <p:nvPr/>
        </p:nvGrpSpPr>
        <p:grpSpPr>
          <a:xfrm>
            <a:off x="4743765" y="2176087"/>
            <a:ext cx="3368294" cy="3405097"/>
            <a:chOff x="4743765" y="2176087"/>
            <a:chExt cx="3368294" cy="3405097"/>
          </a:xfrm>
        </p:grpSpPr>
        <p:cxnSp>
          <p:nvCxnSpPr>
            <p:cNvPr id="20" name="Straight Connector 19">
              <a:extLst>
                <a:ext uri="{FF2B5EF4-FFF2-40B4-BE49-F238E27FC236}">
                  <a16:creationId xmlns:a16="http://schemas.microsoft.com/office/drawing/2014/main" id="{F104DABD-F54E-C987-3C2C-06335E0FCA23}"/>
                </a:ext>
              </a:extLst>
            </p:cNvPr>
            <p:cNvCxnSpPr>
              <a:cxnSpLocks/>
            </p:cNvCxnSpPr>
            <p:nvPr/>
          </p:nvCxnSpPr>
          <p:spPr bwMode="auto">
            <a:xfrm flipV="1">
              <a:off x="4765431" y="2787156"/>
              <a:ext cx="676332" cy="10521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6795FD7B-6087-0E11-FF90-392034CF49E6}"/>
                </a:ext>
              </a:extLst>
            </p:cNvPr>
            <p:cNvCxnSpPr>
              <a:cxnSpLocks/>
            </p:cNvCxnSpPr>
            <p:nvPr/>
          </p:nvCxnSpPr>
          <p:spPr bwMode="auto">
            <a:xfrm>
              <a:off x="5441763" y="2787156"/>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508C0023-F35C-01E6-02D2-33B107CCFB40}"/>
                </a:ext>
              </a:extLst>
            </p:cNvPr>
            <p:cNvCxnSpPr>
              <a:cxnSpLocks/>
            </p:cNvCxnSpPr>
            <p:nvPr/>
          </p:nvCxnSpPr>
          <p:spPr bwMode="auto">
            <a:xfrm flipH="1">
              <a:off x="6514427" y="3130058"/>
              <a:ext cx="1216944" cy="999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E7122023-3503-C304-5FE5-657088569F2C}"/>
                </a:ext>
              </a:extLst>
            </p:cNvPr>
            <p:cNvCxnSpPr>
              <a:cxnSpLocks/>
            </p:cNvCxnSpPr>
            <p:nvPr/>
          </p:nvCxnSpPr>
          <p:spPr bwMode="auto">
            <a:xfrm flipH="1">
              <a:off x="7735883" y="2198077"/>
              <a:ext cx="166814" cy="9370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4" name="Oval 43">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Oval 46">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Oval 47">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Oval 48">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31513" name="Object 3">
                  <a:extLst>
                    <a:ext uri="{FF2B5EF4-FFF2-40B4-BE49-F238E27FC236}">
                      <a16:creationId xmlns:a16="http://schemas.microsoft.com/office/drawing/2014/main" id="{8BDD8E6C-4FCA-C449-6A74-DFDB40E98D60}"/>
                    </a:ext>
                  </a:extLst>
                </p:cNvPr>
                <p:cNvSpPr txBox="1"/>
                <p:nvPr/>
              </p:nvSpPr>
              <p:spPr bwMode="auto">
                <a:xfrm>
                  <a:off x="7781400" y="300714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3"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781400" y="3007143"/>
                  <a:ext cx="330659" cy="322500"/>
                </a:xfrm>
                <a:prstGeom prst="rect">
                  <a:avLst/>
                </a:prstGeom>
                <a:blipFill>
                  <a:blip r:embed="rId1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4" name="Object 3">
                  <a:extLst>
                    <a:ext uri="{FF2B5EF4-FFF2-40B4-BE49-F238E27FC236}">
                      <a16:creationId xmlns:a16="http://schemas.microsoft.com/office/drawing/2014/main" id="{94E19B24-683B-32A2-7780-F281AAA6F52E}"/>
                    </a:ext>
                  </a:extLst>
                </p:cNvPr>
                <p:cNvSpPr txBox="1"/>
                <p:nvPr/>
              </p:nvSpPr>
              <p:spPr bwMode="auto">
                <a:xfrm>
                  <a:off x="6349887" y="356772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4"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567723"/>
                  <a:ext cx="330659" cy="322500"/>
                </a:xfrm>
                <a:prstGeom prst="rect">
                  <a:avLst/>
                </a:prstGeom>
                <a:blipFill>
                  <a:blip r:embed="rId1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5" name="Object 3">
                  <a:extLst>
                    <a:ext uri="{FF2B5EF4-FFF2-40B4-BE49-F238E27FC236}">
                      <a16:creationId xmlns:a16="http://schemas.microsoft.com/office/drawing/2014/main" id="{64C89B19-716B-F61B-D8AE-32C9F19441C4}"/>
                    </a:ext>
                  </a:extLst>
                </p:cNvPr>
                <p:cNvSpPr txBox="1"/>
                <p:nvPr/>
              </p:nvSpPr>
              <p:spPr bwMode="auto">
                <a:xfrm>
                  <a:off x="5272228" y="2407802"/>
                  <a:ext cx="362022" cy="3342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5"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8" y="2407802"/>
                  <a:ext cx="362022" cy="334230"/>
                </a:xfrm>
                <a:prstGeom prst="rect">
                  <a:avLst/>
                </a:prstGeom>
                <a:blipFill>
                  <a:blip r:embed="rId16"/>
                  <a:stretch>
                    <a:fillRect/>
                  </a:stretch>
                </a:blipFill>
                <a:ln>
                  <a:noFill/>
                </a:ln>
                <a:effectLst/>
              </p:spPr>
              <p:txBody>
                <a:bodyPr/>
                <a:lstStyle/>
                <a:p>
                  <a:r>
                    <a:rPr lang="en-US">
                      <a:noFill/>
                    </a:rPr>
                    <a:t> </a:t>
                  </a:r>
                </a:p>
              </p:txBody>
            </p:sp>
          </mc:Fallback>
        </mc:AlternateContent>
        <p:cxnSp>
          <p:nvCxnSpPr>
            <p:cNvPr id="231517" name="Straight Connector 231516">
              <a:extLst>
                <a:ext uri="{FF2B5EF4-FFF2-40B4-BE49-F238E27FC236}">
                  <a16:creationId xmlns:a16="http://schemas.microsoft.com/office/drawing/2014/main" id="{59B0E24C-5587-D7C0-5744-4E6B85A746AA}"/>
                </a:ext>
              </a:extLst>
            </p:cNvPr>
            <p:cNvCxnSpPr>
              <a:cxnSpLocks/>
              <a:stCxn id="44"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0" name="Straight Connector 231519">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2" name="Straight Arrow Connector 231521">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231523" name="Straight Connector 231522">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7" name="Straight Arrow Connector 231526">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31"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1"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1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32"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2"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18"/>
                  <a:stretch>
                    <a:fillRect/>
                  </a:stretch>
                </a:blipFill>
                <a:ln>
                  <a:noFill/>
                </a:ln>
                <a:effectLst/>
              </p:spPr>
              <p:txBody>
                <a:bodyPr/>
                <a:lstStyle/>
                <a:p>
                  <a:r>
                    <a:rPr lang="en-US">
                      <a:noFill/>
                    </a:rPr>
                    <a:t> </a:t>
                  </a:r>
                </a:p>
              </p:txBody>
            </p:sp>
          </mc:Fallback>
        </mc:AlternateContent>
        <p:cxnSp>
          <p:nvCxnSpPr>
            <p:cNvPr id="231625" name="Straight Arrow Connector 231624">
              <a:extLst>
                <a:ext uri="{FF2B5EF4-FFF2-40B4-BE49-F238E27FC236}">
                  <a16:creationId xmlns:a16="http://schemas.microsoft.com/office/drawing/2014/main" id="{3D9EAF22-94B6-79F5-5CCF-A14CE3CEAA94}"/>
                </a:ext>
              </a:extLst>
            </p:cNvPr>
            <p:cNvCxnSpPr>
              <a:cxnSpLocks/>
            </p:cNvCxnSpPr>
            <p:nvPr/>
          </p:nvCxnSpPr>
          <p:spPr bwMode="auto">
            <a:xfrm flipH="1" flipV="1">
              <a:off x="7218902" y="3595331"/>
              <a:ext cx="118408" cy="333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1626" name="Straight Arrow Connector 231625">
              <a:extLst>
                <a:ext uri="{FF2B5EF4-FFF2-40B4-BE49-F238E27FC236}">
                  <a16:creationId xmlns:a16="http://schemas.microsoft.com/office/drawing/2014/main" id="{F43A79C2-8697-21A8-80F0-D1485B0FDE20}"/>
                </a:ext>
              </a:extLst>
            </p:cNvPr>
            <p:cNvCxnSpPr>
              <a:cxnSpLocks/>
              <a:stCxn id="231632" idx="0"/>
            </p:cNvCxnSpPr>
            <p:nvPr/>
          </p:nvCxnSpPr>
          <p:spPr bwMode="auto">
            <a:xfrm flipV="1">
              <a:off x="5906831" y="3497482"/>
              <a:ext cx="22659" cy="3630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31631" name="Object 3">
                  <a:extLst>
                    <a:ext uri="{FF2B5EF4-FFF2-40B4-BE49-F238E27FC236}">
                      <a16:creationId xmlns:a16="http://schemas.microsoft.com/office/drawing/2014/main" id="{EB787E18-2F6C-0CE8-2AA1-FCB7914148F2}"/>
                    </a:ext>
                  </a:extLst>
                </p:cNvPr>
                <p:cNvSpPr txBox="1"/>
                <p:nvPr/>
              </p:nvSpPr>
              <p:spPr bwMode="auto">
                <a:xfrm>
                  <a:off x="7090910" y="397440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𝒌𝒍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1" name="Object 3">
                  <a:extLst>
                    <a:ext uri="{FF2B5EF4-FFF2-40B4-BE49-F238E27FC236}">
                      <a16:creationId xmlns:a16="http://schemas.microsoft.com/office/drawing/2014/main" id="{EB787E18-2F6C-0CE8-2AA1-FCB7914148F2}"/>
                    </a:ext>
                  </a:extLst>
                </p:cNvPr>
                <p:cNvSpPr txBox="1">
                  <a:spLocks noRot="1" noChangeAspect="1" noMove="1" noResize="1" noEditPoints="1" noAdjustHandles="1" noChangeArrowheads="1" noChangeShapeType="1" noTextEdit="1"/>
                </p:cNvSpPr>
                <p:nvPr/>
              </p:nvSpPr>
              <p:spPr bwMode="auto">
                <a:xfrm>
                  <a:off x="7090910" y="3974403"/>
                  <a:ext cx="851993" cy="771060"/>
                </a:xfrm>
                <a:prstGeom prst="rect">
                  <a:avLst/>
                </a:prstGeom>
                <a:blipFill>
                  <a:blip r:embed="rId24"/>
                  <a:stretch>
                    <a:fillRect t="-158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32" name="Object 3">
                  <a:extLst>
                    <a:ext uri="{FF2B5EF4-FFF2-40B4-BE49-F238E27FC236}">
                      <a16:creationId xmlns:a16="http://schemas.microsoft.com/office/drawing/2014/main" id="{0A166AC7-2A72-A786-CE33-151B4998231B}"/>
                    </a:ext>
                  </a:extLst>
                </p:cNvPr>
                <p:cNvSpPr txBox="1"/>
                <p:nvPr/>
              </p:nvSpPr>
              <p:spPr bwMode="auto">
                <a:xfrm>
                  <a:off x="5480834" y="3860564"/>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𝒋𝒌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2" name="Object 3">
                  <a:extLst>
                    <a:ext uri="{FF2B5EF4-FFF2-40B4-BE49-F238E27FC236}">
                      <a16:creationId xmlns:a16="http://schemas.microsoft.com/office/drawing/2014/main" id="{0A166AC7-2A72-A786-CE33-151B4998231B}"/>
                    </a:ext>
                  </a:extLst>
                </p:cNvPr>
                <p:cNvSpPr txBox="1">
                  <a:spLocks noRot="1" noChangeAspect="1" noMove="1" noResize="1" noEditPoints="1" noAdjustHandles="1" noChangeArrowheads="1" noChangeShapeType="1" noTextEdit="1"/>
                </p:cNvSpPr>
                <p:nvPr/>
              </p:nvSpPr>
              <p:spPr bwMode="auto">
                <a:xfrm>
                  <a:off x="5480834" y="3860564"/>
                  <a:ext cx="851993" cy="771060"/>
                </a:xfrm>
                <a:prstGeom prst="rect">
                  <a:avLst/>
                </a:prstGeom>
                <a:blipFill>
                  <a:blip r:embed="rId25"/>
                  <a:stretch>
                    <a:fillRect t="-787"/>
                  </a:stretch>
                </a:blipFill>
                <a:ln>
                  <a:noFill/>
                </a:ln>
                <a:effectLst/>
              </p:spPr>
              <p:txBody>
                <a:bodyPr/>
                <a:lstStyle/>
                <a:p>
                  <a:r>
                    <a:rPr lang="en-US">
                      <a:noFill/>
                    </a:rPr>
                    <a:t> </a:t>
                  </a:r>
                </a:p>
              </p:txBody>
            </p:sp>
          </mc:Fallback>
        </mc:AlternateContent>
      </p:grpSp>
      <p:grpSp>
        <p:nvGrpSpPr>
          <p:cNvPr id="231646" name="Group 231645">
            <a:extLst>
              <a:ext uri="{FF2B5EF4-FFF2-40B4-BE49-F238E27FC236}">
                <a16:creationId xmlns:a16="http://schemas.microsoft.com/office/drawing/2014/main" id="{D914B86D-CB70-BA56-B93A-705C21C42986}"/>
              </a:ext>
            </a:extLst>
          </p:cNvPr>
          <p:cNvGrpSpPr/>
          <p:nvPr/>
        </p:nvGrpSpPr>
        <p:grpSpPr>
          <a:xfrm>
            <a:off x="8997897" y="2477583"/>
            <a:ext cx="2740639" cy="3069291"/>
            <a:chOff x="8997897" y="2477583"/>
            <a:chExt cx="2740639" cy="3069291"/>
          </a:xfrm>
        </p:grpSpPr>
        <p:cxnSp>
          <p:nvCxnSpPr>
            <p:cNvPr id="33" name="Straight Connector 32">
              <a:extLst>
                <a:ext uri="{FF2B5EF4-FFF2-40B4-BE49-F238E27FC236}">
                  <a16:creationId xmlns:a16="http://schemas.microsoft.com/office/drawing/2014/main" id="{3FFA7BC5-9E80-450B-43F2-EF41DE15865A}"/>
                </a:ext>
              </a:extLst>
            </p:cNvPr>
            <p:cNvCxnSpPr>
              <a:cxnSpLocks/>
              <a:endCxn id="51" idx="2"/>
            </p:cNvCxnSpPr>
            <p:nvPr/>
          </p:nvCxnSpPr>
          <p:spPr bwMode="auto">
            <a:xfrm>
              <a:off x="9747734" y="2901454"/>
              <a:ext cx="1638521" cy="134229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41C84CC8-4589-9002-34F8-41673311AA33}"/>
                </a:ext>
              </a:extLst>
            </p:cNvPr>
            <p:cNvCxnSpPr>
              <a:cxnSpLocks/>
            </p:cNvCxnSpPr>
            <p:nvPr/>
          </p:nvCxnSpPr>
          <p:spPr bwMode="auto">
            <a:xfrm>
              <a:off x="9009184" y="2706859"/>
              <a:ext cx="738550" cy="19459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5" name="Oval 44">
              <a:extLst>
                <a:ext uri="{FF2B5EF4-FFF2-40B4-BE49-F238E27FC236}">
                  <a16:creationId xmlns:a16="http://schemas.microsoft.com/office/drawing/2014/main" id="{25522B69-6D49-8AB0-59BF-9C99F079C695}"/>
                </a:ext>
              </a:extLst>
            </p:cNvPr>
            <p:cNvSpPr/>
            <p:nvPr/>
          </p:nvSpPr>
          <p:spPr bwMode="auto">
            <a:xfrm>
              <a:off x="9708479" y="287053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6" name="Oval 45">
              <a:extLst>
                <a:ext uri="{FF2B5EF4-FFF2-40B4-BE49-F238E27FC236}">
                  <a16:creationId xmlns:a16="http://schemas.microsoft.com/office/drawing/2014/main" id="{8FD3D0B9-AA07-BCA5-B891-428EAD8F6F75}"/>
                </a:ext>
              </a:extLst>
            </p:cNvPr>
            <p:cNvSpPr/>
            <p:nvPr/>
          </p:nvSpPr>
          <p:spPr bwMode="auto">
            <a:xfrm>
              <a:off x="8997897" y="268404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Oval 50">
              <a:extLst>
                <a:ext uri="{FF2B5EF4-FFF2-40B4-BE49-F238E27FC236}">
                  <a16:creationId xmlns:a16="http://schemas.microsoft.com/office/drawing/2014/main" id="{0C3AEF07-D3CA-46C8-E041-6850A2AC4655}"/>
                </a:ext>
              </a:extLst>
            </p:cNvPr>
            <p:cNvSpPr/>
            <p:nvPr/>
          </p:nvSpPr>
          <p:spPr bwMode="auto">
            <a:xfrm>
              <a:off x="11386255" y="420449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31512" name="Object 3">
                  <a:extLst>
                    <a:ext uri="{FF2B5EF4-FFF2-40B4-BE49-F238E27FC236}">
                      <a16:creationId xmlns:a16="http://schemas.microsoft.com/office/drawing/2014/main" id="{5F2EC339-CB95-0518-CBB0-A30169729666}"/>
                    </a:ext>
                  </a:extLst>
                </p:cNvPr>
                <p:cNvSpPr txBox="1"/>
                <p:nvPr/>
              </p:nvSpPr>
              <p:spPr bwMode="auto">
                <a:xfrm>
                  <a:off x="9298725" y="2477583"/>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2" name="Object 3">
                  <a:extLst>
                    <a:ext uri="{FF2B5EF4-FFF2-40B4-BE49-F238E27FC236}">
                      <a16:creationId xmlns:a16="http://schemas.microsoft.com/office/drawing/2014/main" id="{5F2EC339-CB95-0518-CBB0-A30169729666}"/>
                    </a:ext>
                  </a:extLst>
                </p:cNvPr>
                <p:cNvSpPr txBox="1">
                  <a:spLocks noRot="1" noChangeAspect="1" noMove="1" noResize="1" noEditPoints="1" noAdjustHandles="1" noChangeArrowheads="1" noChangeShapeType="1" noTextEdit="1"/>
                </p:cNvSpPr>
                <p:nvPr/>
              </p:nvSpPr>
              <p:spPr bwMode="auto">
                <a:xfrm>
                  <a:off x="9298725" y="2477583"/>
                  <a:ext cx="547545" cy="330171"/>
                </a:xfrm>
                <a:prstGeom prst="rect">
                  <a:avLst/>
                </a:prstGeom>
                <a:blipFill>
                  <a:blip r:embed="rId2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6" name="Object 3">
                  <a:extLst>
                    <a:ext uri="{FF2B5EF4-FFF2-40B4-BE49-F238E27FC236}">
                      <a16:creationId xmlns:a16="http://schemas.microsoft.com/office/drawing/2014/main" id="{F97723EF-0DE5-9F74-2C58-2C494F27D38B}"/>
                    </a:ext>
                  </a:extLst>
                </p:cNvPr>
                <p:cNvSpPr txBox="1"/>
                <p:nvPr/>
              </p:nvSpPr>
              <p:spPr bwMode="auto">
                <a:xfrm>
                  <a:off x="11190991" y="3655492"/>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6" name="Object 3">
                  <a:extLst>
                    <a:ext uri="{FF2B5EF4-FFF2-40B4-BE49-F238E27FC236}">
                      <a16:creationId xmlns:a16="http://schemas.microsoft.com/office/drawing/2014/main" id="{F97723EF-0DE5-9F74-2C58-2C494F27D38B}"/>
                    </a:ext>
                  </a:extLst>
                </p:cNvPr>
                <p:cNvSpPr txBox="1">
                  <a:spLocks noRot="1" noChangeAspect="1" noMove="1" noResize="1" noEditPoints="1" noAdjustHandles="1" noChangeArrowheads="1" noChangeShapeType="1" noTextEdit="1"/>
                </p:cNvSpPr>
                <p:nvPr/>
              </p:nvSpPr>
              <p:spPr bwMode="auto">
                <a:xfrm>
                  <a:off x="11190991" y="3655492"/>
                  <a:ext cx="547545" cy="330171"/>
                </a:xfrm>
                <a:prstGeom prst="rect">
                  <a:avLst/>
                </a:prstGeom>
                <a:blipFill>
                  <a:blip r:embed="rId27"/>
                  <a:stretch>
                    <a:fillRect/>
                  </a:stretch>
                </a:blipFill>
                <a:ln>
                  <a:noFill/>
                </a:ln>
                <a:effectLst/>
              </p:spPr>
              <p:txBody>
                <a:bodyPr/>
                <a:lstStyle/>
                <a:p>
                  <a:r>
                    <a:rPr lang="en-US">
                      <a:noFill/>
                    </a:rPr>
                    <a:t> </a:t>
                  </a:r>
                </a:p>
              </p:txBody>
            </p:sp>
          </mc:Fallback>
        </mc:AlternateContent>
        <p:cxnSp>
          <p:nvCxnSpPr>
            <p:cNvPr id="231573" name="Straight Connector 231572">
              <a:extLst>
                <a:ext uri="{FF2B5EF4-FFF2-40B4-BE49-F238E27FC236}">
                  <a16:creationId xmlns:a16="http://schemas.microsoft.com/office/drawing/2014/main" id="{E09B6DC4-8924-C1B8-D7AC-A28648A69C79}"/>
                </a:ext>
              </a:extLst>
            </p:cNvPr>
            <p:cNvCxnSpPr>
              <a:cxnSpLocks/>
              <a:stCxn id="51" idx="4"/>
            </p:cNvCxnSpPr>
            <p:nvPr/>
          </p:nvCxnSpPr>
          <p:spPr bwMode="auto">
            <a:xfrm>
              <a:off x="11425510" y="4282999"/>
              <a:ext cx="26701" cy="1229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575" name="Straight Connector 231574">
              <a:extLst>
                <a:ext uri="{FF2B5EF4-FFF2-40B4-BE49-F238E27FC236}">
                  <a16:creationId xmlns:a16="http://schemas.microsoft.com/office/drawing/2014/main" id="{ED83D57F-AC16-A6D0-E8BD-CB06CB1078E9}"/>
                </a:ext>
              </a:extLst>
            </p:cNvPr>
            <p:cNvCxnSpPr>
              <a:cxnSpLocks/>
            </p:cNvCxnSpPr>
            <p:nvPr/>
          </p:nvCxnSpPr>
          <p:spPr bwMode="auto">
            <a:xfrm>
              <a:off x="9749127" y="2924265"/>
              <a:ext cx="77116" cy="262260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77" name="Straight Arrow Connector 231576">
              <a:extLst>
                <a:ext uri="{FF2B5EF4-FFF2-40B4-BE49-F238E27FC236}">
                  <a16:creationId xmlns:a16="http://schemas.microsoft.com/office/drawing/2014/main" id="{3F2ADC2D-46ED-93E8-F0F2-97F57676F216}"/>
                </a:ext>
              </a:extLst>
            </p:cNvPr>
            <p:cNvCxnSpPr>
              <a:cxnSpLocks/>
            </p:cNvCxnSpPr>
            <p:nvPr/>
          </p:nvCxnSpPr>
          <p:spPr bwMode="auto">
            <a:xfrm flipV="1">
              <a:off x="9826243" y="5463881"/>
              <a:ext cx="1599266" cy="4933"/>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607" name="Object 3">
                  <a:extLst>
                    <a:ext uri="{FF2B5EF4-FFF2-40B4-BE49-F238E27FC236}">
                      <a16:creationId xmlns:a16="http://schemas.microsoft.com/office/drawing/2014/main" id="{9B9F9379-8E4D-8580-5FF3-CA8C293C08F0}"/>
                    </a:ext>
                  </a:extLst>
                </p:cNvPr>
                <p:cNvSpPr txBox="1"/>
                <p:nvPr/>
              </p:nvSpPr>
              <p:spPr bwMode="auto">
                <a:xfrm>
                  <a:off x="10469550" y="5189308"/>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7" name="Object 3">
                  <a:extLst>
                    <a:ext uri="{FF2B5EF4-FFF2-40B4-BE49-F238E27FC236}">
                      <a16:creationId xmlns:a16="http://schemas.microsoft.com/office/drawing/2014/main" id="{9B9F9379-8E4D-8580-5FF3-CA8C293C08F0}"/>
                    </a:ext>
                  </a:extLst>
                </p:cNvPr>
                <p:cNvSpPr txBox="1">
                  <a:spLocks noRot="1" noChangeAspect="1" noMove="1" noResize="1" noEditPoints="1" noAdjustHandles="1" noChangeArrowheads="1" noChangeShapeType="1" noTextEdit="1"/>
                </p:cNvSpPr>
                <p:nvPr/>
              </p:nvSpPr>
              <p:spPr bwMode="auto">
                <a:xfrm>
                  <a:off x="10469550" y="5189308"/>
                  <a:ext cx="553579" cy="314851"/>
                </a:xfrm>
                <a:prstGeom prst="rect">
                  <a:avLst/>
                </a:prstGeom>
                <a:blipFill>
                  <a:blip r:embed="rId28"/>
                  <a:stretch>
                    <a:fillRect r="-9890"/>
                  </a:stretch>
                </a:blipFill>
                <a:ln>
                  <a:noFill/>
                </a:ln>
                <a:effectLst/>
              </p:spPr>
              <p:txBody>
                <a:bodyPr/>
                <a:lstStyle/>
                <a:p>
                  <a:r>
                    <a:rPr lang="en-US">
                      <a:noFill/>
                    </a:rPr>
                    <a:t> </a:t>
                  </a:r>
                </a:p>
              </p:txBody>
            </p:sp>
          </mc:Fallback>
        </mc:AlternateContent>
        <p:cxnSp>
          <p:nvCxnSpPr>
            <p:cNvPr id="231624" name="Straight Arrow Connector 231623">
              <a:extLst>
                <a:ext uri="{FF2B5EF4-FFF2-40B4-BE49-F238E27FC236}">
                  <a16:creationId xmlns:a16="http://schemas.microsoft.com/office/drawing/2014/main" id="{FF6AC8D5-DE65-0E9F-5786-6EAFBE534AC8}"/>
                </a:ext>
              </a:extLst>
            </p:cNvPr>
            <p:cNvCxnSpPr>
              <a:cxnSpLocks/>
            </p:cNvCxnSpPr>
            <p:nvPr/>
          </p:nvCxnSpPr>
          <p:spPr bwMode="auto">
            <a:xfrm flipV="1">
              <a:off x="9602918" y="3479158"/>
              <a:ext cx="537157" cy="4494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31633" name="Object 3">
                  <a:extLst>
                    <a:ext uri="{FF2B5EF4-FFF2-40B4-BE49-F238E27FC236}">
                      <a16:creationId xmlns:a16="http://schemas.microsoft.com/office/drawing/2014/main" id="{2AECD266-51FF-01B1-B6CF-2DAFC8347C29}"/>
                    </a:ext>
                  </a:extLst>
                </p:cNvPr>
                <p:cNvSpPr txBox="1"/>
                <p:nvPr/>
              </p:nvSpPr>
              <p:spPr bwMode="auto">
                <a:xfrm>
                  <a:off x="9114008" y="3945609"/>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3" name="Object 3">
                  <a:extLst>
                    <a:ext uri="{FF2B5EF4-FFF2-40B4-BE49-F238E27FC236}">
                      <a16:creationId xmlns:a16="http://schemas.microsoft.com/office/drawing/2014/main" id="{2AECD266-51FF-01B1-B6CF-2DAFC8347C29}"/>
                    </a:ext>
                  </a:extLst>
                </p:cNvPr>
                <p:cNvSpPr txBox="1">
                  <a:spLocks noRot="1" noChangeAspect="1" noMove="1" noResize="1" noEditPoints="1" noAdjustHandles="1" noChangeArrowheads="1" noChangeShapeType="1" noTextEdit="1"/>
                </p:cNvSpPr>
                <p:nvPr/>
              </p:nvSpPr>
              <p:spPr bwMode="auto">
                <a:xfrm>
                  <a:off x="9114008" y="3945609"/>
                  <a:ext cx="851993" cy="771060"/>
                </a:xfrm>
                <a:prstGeom prst="rect">
                  <a:avLst/>
                </a:prstGeom>
                <a:blipFill>
                  <a:blip r:embed="rId33"/>
                  <a:stretch>
                    <a:fillRect t="-787"/>
                  </a:stretch>
                </a:blipFill>
                <a:ln>
                  <a:noFill/>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59DAAA0-DF75-AEDC-E4C0-C8C1B8CA0ED9}"/>
                  </a:ext>
                </a:extLst>
              </p:cNvPr>
              <p:cNvSpPr txBox="1"/>
              <p:nvPr/>
            </p:nvSpPr>
            <p:spPr>
              <a:xfrm>
                <a:off x="1043478" y="1661412"/>
                <a:ext cx="1218282" cy="892488"/>
              </a:xfrm>
              <a:prstGeom prst="rect">
                <a:avLst/>
              </a:prstGeom>
              <a:noFill/>
            </p:spPr>
            <p:txBody>
              <a:bodyPr wrap="none" rtlCol="0">
                <a:spAutoFit/>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𝜃</m:t>
                      </m:r>
                      <m:d>
                        <m:dPr>
                          <m:ctrlPr>
                            <a:rPr lang="en-US" sz="1600" i="1">
                              <a:latin typeface="Cambria Math" panose="02040503050406030204" pitchFamily="18" charset="0"/>
                            </a:rPr>
                          </m:ctrlPr>
                        </m:dPr>
                        <m:e>
                          <m:r>
                            <a:rPr lang="en-US" sz="1600" b="0" i="1">
                              <a:latin typeface="Cambria Math" panose="02040503050406030204" pitchFamily="18" charset="0"/>
                            </a:rPr>
                            <m:t>0</m:t>
                          </m:r>
                        </m:e>
                      </m:d>
                      <m:r>
                        <a:rPr lang="en-US" sz="1600" b="0" i="1">
                          <a:latin typeface="Cambria Math" panose="02040503050406030204" pitchFamily="18" charset="0"/>
                        </a:rPr>
                        <m:t>=</m:t>
                      </m:r>
                      <m:sSub>
                        <m:sSubPr>
                          <m:ctrlPr>
                            <a:rPr lang="en-US" sz="1600" i="1">
                              <a:latin typeface="Cambria Math" panose="02040503050406030204" pitchFamily="18" charset="0"/>
                            </a:rPr>
                          </m:ctrlPr>
                        </m:sSubPr>
                        <m:e>
                          <m:r>
                            <a:rPr lang="en-US" sz="1600" b="0" i="1">
                              <a:latin typeface="Cambria Math" panose="02040503050406030204" pitchFamily="18" charset="0"/>
                            </a:rPr>
                            <m:t>𝜃</m:t>
                          </m:r>
                        </m:e>
                        <m:sub>
                          <m:r>
                            <a:rPr lang="en-US" sz="1600" b="0" i="1">
                              <a:latin typeface="Cambria Math" panose="02040503050406030204" pitchFamily="18" charset="0"/>
                            </a:rPr>
                            <m:t>0</m:t>
                          </m:r>
                        </m:sub>
                      </m:sSub>
                    </m:oMath>
                  </m:oMathPara>
                </a14:m>
                <a:endParaRPr lang="en-US" sz="1600" dirty="0">
                  <a:latin typeface="Arial" panose="020B0604020202020204" pitchFamily="34" charset="0"/>
                  <a:cs typeface="Arial" panose="020B0604020202020204" pitchFamily="34"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𝜃</m:t>
                      </m:r>
                      <m:d>
                        <m:dPr>
                          <m:ctrlPr>
                            <a:rPr lang="en-US" sz="1600" i="1" smtClean="0">
                              <a:latin typeface="Cambria Math" panose="02040503050406030204" pitchFamily="18" charset="0"/>
                            </a:rPr>
                          </m:ctrlPr>
                        </m:dPr>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𝑓</m:t>
                              </m:r>
                            </m:sub>
                          </m:sSub>
                        </m:e>
                      </m:d>
                      <m:r>
                        <a:rPr lang="en-US" sz="1600" b="0" i="1" smtClean="0">
                          <a:latin typeface="Cambria Math" panose="02040503050406030204" pitchFamily="18" charset="0"/>
                        </a:rPr>
                        <m:t>=</m:t>
                      </m:r>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𝜃</m:t>
                          </m:r>
                        </m:e>
                        <m:sub>
                          <m:r>
                            <a:rPr lang="en-US" sz="1600" b="0" i="1" smtClean="0">
                              <a:latin typeface="Cambria Math" panose="02040503050406030204" pitchFamily="18" charset="0"/>
                            </a:rPr>
                            <m:t>𝑓</m:t>
                          </m:r>
                        </m:sub>
                      </m:sSub>
                    </m:oMath>
                  </m:oMathPara>
                </a14:m>
                <a:endParaRPr lang="en-US" sz="1600" dirty="0"/>
              </a:p>
            </p:txBody>
          </p:sp>
        </mc:Choice>
        <mc:Fallback xmlns="">
          <p:sp>
            <p:nvSpPr>
              <p:cNvPr id="13" name="TextBox 12">
                <a:extLst>
                  <a:ext uri="{FF2B5EF4-FFF2-40B4-BE49-F238E27FC236}">
                    <a16:creationId xmlns:a16="http://schemas.microsoft.com/office/drawing/2014/main" id="{B59DAAA0-DF75-AEDC-E4C0-C8C1B8CA0ED9}"/>
                  </a:ext>
                </a:extLst>
              </p:cNvPr>
              <p:cNvSpPr txBox="1">
                <a:spLocks noRot="1" noChangeAspect="1" noMove="1" noResize="1" noEditPoints="1" noAdjustHandles="1" noChangeArrowheads="1" noChangeShapeType="1" noTextEdit="1"/>
              </p:cNvSpPr>
              <p:nvPr/>
            </p:nvSpPr>
            <p:spPr>
              <a:xfrm>
                <a:off x="1043478" y="1661412"/>
                <a:ext cx="1218282" cy="892488"/>
              </a:xfrm>
              <a:prstGeom prst="rect">
                <a:avLst/>
              </a:prstGeom>
              <a:blipFill>
                <a:blip r:embed="rId3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324464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0E156B5-9818-AB2C-CC06-05C060CD929B}"/>
              </a:ext>
            </a:extLst>
          </p:cNvPr>
          <p:cNvSpPr>
            <a:spLocks noGrp="1" noChangeArrowheads="1"/>
          </p:cNvSpPr>
          <p:nvPr>
            <p:ph type="title"/>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Linear Polynomials</a:t>
            </a:r>
          </a:p>
        </p:txBody>
      </p:sp>
      <p:sp>
        <p:nvSpPr>
          <p:cNvPr id="20483" name="Rectangle 3">
            <a:extLst>
              <a:ext uri="{FF2B5EF4-FFF2-40B4-BE49-F238E27FC236}">
                <a16:creationId xmlns:a16="http://schemas.microsoft.com/office/drawing/2014/main" id="{2C049D58-5BC2-882F-2C4B-4131312F62A6}"/>
              </a:ext>
            </a:extLst>
          </p:cNvPr>
          <p:cNvSpPr>
            <a:spLocks noGrp="1" noChangeArrowheads="1"/>
          </p:cNvSpPr>
          <p:nvPr>
            <p:ph type="body" idx="1"/>
          </p:nvPr>
        </p:nvSpPr>
        <p:spPr>
          <a:xfrm>
            <a:off x="955964" y="1335088"/>
            <a:ext cx="10256981" cy="4724400"/>
          </a:xfrm>
        </p:spPr>
        <p:txBody>
          <a:bodyPr/>
          <a:lstStyle/>
          <a:p>
            <a:pPr>
              <a:lnSpc>
                <a:spcPct val="150000"/>
              </a:lnSpc>
            </a:pPr>
            <a:endParaRPr lang="en-US" sz="1400" dirty="0">
              <a:latin typeface="Arial" panose="020B0604020202020204" pitchFamily="34" charset="0"/>
              <a:cs typeface="Arial" panose="020B0604020202020204" pitchFamily="34" charset="0"/>
            </a:endParaRPr>
          </a:p>
          <a:p>
            <a:pPr marL="800100" lvl="1" indent="-342900">
              <a:buFontTx/>
              <a:buNone/>
              <a:defRPr/>
            </a:pPr>
            <a:endParaRPr lang="en-US" altLang="en-US" dirty="0">
              <a:latin typeface="Arial" panose="020B0604020202020204" pitchFamily="34" charset="0"/>
            </a:endParaRPr>
          </a:p>
          <a:p>
            <a:pPr marL="800100" lvl="1" indent="-342900">
              <a:buFontTx/>
              <a:buNone/>
              <a:defRPr/>
            </a:pPr>
            <a:r>
              <a:rPr lang="en-US" altLang="en-US" dirty="0">
                <a:latin typeface="Arial" panose="020B0604020202020204" pitchFamily="34" charset="0"/>
              </a:rPr>
              <a:t> </a:t>
            </a:r>
          </a:p>
        </p:txBody>
      </p:sp>
      <p:sp>
        <p:nvSpPr>
          <p:cNvPr id="23" name="Footer Placeholder 2">
            <a:extLst>
              <a:ext uri="{FF2B5EF4-FFF2-40B4-BE49-F238E27FC236}">
                <a16:creationId xmlns:a16="http://schemas.microsoft.com/office/drawing/2014/main" id="{E03B05A1-189F-DF3D-4E86-86354B1C302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D3F03F-2C08-3A08-9595-E1799CC903D6}"/>
                  </a:ext>
                </a:extLst>
              </p:cNvPr>
              <p:cNvSpPr txBox="1"/>
              <p:nvPr/>
            </p:nvSpPr>
            <p:spPr>
              <a:xfrm>
                <a:off x="2468075" y="1735539"/>
                <a:ext cx="6096000" cy="65081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𝜃</m:t>
                      </m:r>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𝜃</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m:t>
                      </m:r>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𝜃</m:t>
                                  </m:r>
                                </m:e>
                                <m:sub>
                                  <m:r>
                                    <a:rPr lang="en-US" sz="1600" b="0" i="1" smtClean="0">
                                      <a:latin typeface="Cambria Math" panose="02040503050406030204" pitchFamily="18" charset="0"/>
                                    </a:rPr>
                                    <m:t>𝑓</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𝜃</m:t>
                                  </m:r>
                                </m:e>
                                <m:sub>
                                  <m:r>
                                    <a:rPr lang="en-US" sz="1600" b="0" i="1" smtClean="0">
                                      <a:latin typeface="Cambria Math" panose="02040503050406030204" pitchFamily="18" charset="0"/>
                                    </a:rPr>
                                    <m:t>0</m:t>
                                  </m:r>
                                </m:sub>
                              </m:sSub>
                            </m:num>
                            <m:den>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𝑓</m:t>
                                  </m:r>
                                </m:sub>
                              </m:sSub>
                            </m:den>
                          </m:f>
                        </m:e>
                      </m:d>
                      <m:r>
                        <a:rPr lang="en-US" sz="1600" b="0" i="1" smtClean="0">
                          <a:latin typeface="Cambria Math" panose="02040503050406030204" pitchFamily="18" charset="0"/>
                        </a:rPr>
                        <m:t>𝑡</m:t>
                      </m:r>
                    </m:oMath>
                  </m:oMathPara>
                </a14:m>
                <a:endParaRPr lang="en-US" sz="1600" dirty="0"/>
              </a:p>
            </p:txBody>
          </p:sp>
        </mc:Choice>
        <mc:Fallback xmlns="">
          <p:sp>
            <p:nvSpPr>
              <p:cNvPr id="5" name="TextBox 4">
                <a:extLst>
                  <a:ext uri="{FF2B5EF4-FFF2-40B4-BE49-F238E27FC236}">
                    <a16:creationId xmlns:a16="http://schemas.microsoft.com/office/drawing/2014/main" id="{94D3F03F-2C08-3A08-9595-E1799CC903D6}"/>
                  </a:ext>
                </a:extLst>
              </p:cNvPr>
              <p:cNvSpPr txBox="1">
                <a:spLocks noRot="1" noChangeAspect="1" noMove="1" noResize="1" noEditPoints="1" noAdjustHandles="1" noChangeArrowheads="1" noChangeShapeType="1" noTextEdit="1"/>
              </p:cNvSpPr>
              <p:nvPr/>
            </p:nvSpPr>
            <p:spPr>
              <a:xfrm>
                <a:off x="2468075" y="1735539"/>
                <a:ext cx="6096000" cy="6508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D079800-D421-C91B-CB91-D95571F385AE}"/>
                  </a:ext>
                </a:extLst>
              </p:cNvPr>
              <p:cNvSpPr txBox="1"/>
              <p:nvPr/>
            </p:nvSpPr>
            <p:spPr>
              <a:xfrm>
                <a:off x="8237082" y="1657844"/>
                <a:ext cx="1218282" cy="892488"/>
              </a:xfrm>
              <a:prstGeom prst="rect">
                <a:avLst/>
              </a:prstGeom>
              <a:noFill/>
            </p:spPr>
            <p:txBody>
              <a:bodyPr wrap="none" rtlCol="0">
                <a:spAutoFit/>
              </a:bodyPr>
              <a:lstStyle/>
              <a:p>
                <a:pPr marL="0" indent="0">
                  <a:lnSpc>
                    <a:spcPct val="150000"/>
                  </a:lnSpc>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𝜃</m:t>
                      </m:r>
                      <m:d>
                        <m:dPr>
                          <m:ctrlPr>
                            <a:rPr lang="en-US" sz="1600" i="1">
                              <a:latin typeface="Cambria Math" panose="02040503050406030204" pitchFamily="18" charset="0"/>
                            </a:rPr>
                          </m:ctrlPr>
                        </m:dPr>
                        <m:e>
                          <m:r>
                            <a:rPr lang="en-US" sz="1600" b="0" i="1">
                              <a:latin typeface="Cambria Math" panose="02040503050406030204" pitchFamily="18" charset="0"/>
                            </a:rPr>
                            <m:t>0</m:t>
                          </m:r>
                        </m:e>
                      </m:d>
                      <m:r>
                        <a:rPr lang="en-US" sz="1600" b="0" i="1">
                          <a:latin typeface="Cambria Math" panose="02040503050406030204" pitchFamily="18" charset="0"/>
                        </a:rPr>
                        <m:t>=</m:t>
                      </m:r>
                      <m:sSub>
                        <m:sSubPr>
                          <m:ctrlPr>
                            <a:rPr lang="en-US" sz="1600" i="1">
                              <a:latin typeface="Cambria Math" panose="02040503050406030204" pitchFamily="18" charset="0"/>
                            </a:rPr>
                          </m:ctrlPr>
                        </m:sSubPr>
                        <m:e>
                          <m:r>
                            <a:rPr lang="en-US" sz="1600" b="0" i="1">
                              <a:latin typeface="Cambria Math" panose="02040503050406030204" pitchFamily="18" charset="0"/>
                            </a:rPr>
                            <m:t>𝜃</m:t>
                          </m:r>
                        </m:e>
                        <m:sub>
                          <m:r>
                            <a:rPr lang="en-US" sz="1600" b="0" i="1">
                              <a:latin typeface="Cambria Math" panose="02040503050406030204" pitchFamily="18" charset="0"/>
                            </a:rPr>
                            <m:t>0</m:t>
                          </m:r>
                        </m:sub>
                      </m:sSub>
                    </m:oMath>
                  </m:oMathPara>
                </a14:m>
                <a:endParaRPr lang="en-US" sz="1600" dirty="0">
                  <a:latin typeface="Arial" panose="020B0604020202020204" pitchFamily="34" charset="0"/>
                  <a:cs typeface="Arial" panose="020B0604020202020204" pitchFamily="34"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𝜃</m:t>
                      </m:r>
                      <m:d>
                        <m:dPr>
                          <m:ctrlPr>
                            <a:rPr lang="en-US" sz="1600" i="1" smtClean="0">
                              <a:latin typeface="Cambria Math" panose="02040503050406030204" pitchFamily="18" charset="0"/>
                            </a:rPr>
                          </m:ctrlPr>
                        </m:dPr>
                        <m:e>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𝑓</m:t>
                              </m:r>
                            </m:sub>
                          </m:sSub>
                        </m:e>
                      </m:d>
                      <m:r>
                        <a:rPr lang="en-US" sz="1600" b="0" i="1" smtClean="0">
                          <a:latin typeface="Cambria Math" panose="02040503050406030204" pitchFamily="18" charset="0"/>
                        </a:rPr>
                        <m:t>=</m:t>
                      </m:r>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𝜃</m:t>
                          </m:r>
                        </m:e>
                        <m:sub>
                          <m:r>
                            <a:rPr lang="en-US" sz="1600" b="0" i="1" smtClean="0">
                              <a:latin typeface="Cambria Math" panose="02040503050406030204" pitchFamily="18" charset="0"/>
                            </a:rPr>
                            <m:t>𝑓</m:t>
                          </m:r>
                        </m:sub>
                      </m:sSub>
                    </m:oMath>
                  </m:oMathPara>
                </a14:m>
                <a:endParaRPr lang="en-US" sz="1600" dirty="0"/>
              </a:p>
            </p:txBody>
          </p:sp>
        </mc:Choice>
        <mc:Fallback xmlns="">
          <p:sp>
            <p:nvSpPr>
              <p:cNvPr id="3" name="TextBox 2">
                <a:extLst>
                  <a:ext uri="{FF2B5EF4-FFF2-40B4-BE49-F238E27FC236}">
                    <a16:creationId xmlns:a16="http://schemas.microsoft.com/office/drawing/2014/main" id="{7D079800-D421-C91B-CB91-D95571F385AE}"/>
                  </a:ext>
                </a:extLst>
              </p:cNvPr>
              <p:cNvSpPr txBox="1">
                <a:spLocks noRot="1" noChangeAspect="1" noMove="1" noResize="1" noEditPoints="1" noAdjustHandles="1" noChangeArrowheads="1" noChangeShapeType="1" noTextEdit="1"/>
              </p:cNvSpPr>
              <p:nvPr/>
            </p:nvSpPr>
            <p:spPr>
              <a:xfrm>
                <a:off x="8237082" y="1657844"/>
                <a:ext cx="1218282" cy="892488"/>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381449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A53DA07C-DFA4-59F5-2445-FDB9D87DA690}"/>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Cubic Polynomials – Non Zero Velocity</a:t>
            </a:r>
          </a:p>
        </p:txBody>
      </p:sp>
      <p:sp>
        <p:nvSpPr>
          <p:cNvPr id="8" name="Footer Placeholder 2">
            <a:extLst>
              <a:ext uri="{FF2B5EF4-FFF2-40B4-BE49-F238E27FC236}">
                <a16:creationId xmlns:a16="http://schemas.microsoft.com/office/drawing/2014/main" id="{5A905858-1CEE-D90F-3A71-744487A11C1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1">
            <a:extLst>
              <a:ext uri="{FF2B5EF4-FFF2-40B4-BE49-F238E27FC236}">
                <a16:creationId xmlns:a16="http://schemas.microsoft.com/office/drawing/2014/main" id="{01C75D8F-5254-D6C4-3D83-2FA4DFBB509E}"/>
              </a:ext>
            </a:extLst>
          </p:cNvPr>
          <p:cNvSpPr/>
          <p:nvPr/>
        </p:nvSpPr>
        <p:spPr bwMode="auto">
          <a:xfrm>
            <a:off x="1037492" y="1646967"/>
            <a:ext cx="10738339" cy="4061298"/>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 name="Object 3">
                <a:extLst>
                  <a:ext uri="{FF2B5EF4-FFF2-40B4-BE49-F238E27FC236}">
                    <a16:creationId xmlns:a16="http://schemas.microsoft.com/office/drawing/2014/main" id="{801BB4C5-FE14-ACFC-5EC6-3FBE62A1F390}"/>
                  </a:ext>
                </a:extLst>
              </p:cNvPr>
              <p:cNvSpPr txBox="1"/>
              <p:nvPr/>
            </p:nvSpPr>
            <p:spPr bwMode="auto">
              <a:xfrm>
                <a:off x="5735637" y="5749315"/>
                <a:ext cx="1941513" cy="384175"/>
              </a:xfrm>
              <a:prstGeom prst="rect">
                <a:avLst/>
              </a:prstGeom>
              <a:noFill/>
              <a:ln>
                <a:noFill/>
              </a:ln>
              <a:effectLst/>
            </p:spPr>
            <p:txBody>
              <a:bodyPr>
                <a:normAutofit fontScale="92500" lnSpcReduction="20000"/>
              </a:bodyPr>
              <a:lstStyle/>
              <a:p>
                <a:r>
                  <a:rPr lang="en-US" dirty="0">
                    <a:latin typeface="Arial" panose="020B0604020202020204" pitchFamily="34" charset="0"/>
                    <a:cs typeface="Arial" panose="020B0604020202020204" pitchFamily="34" charset="0"/>
                  </a:rPr>
                  <a:t>Time - </a:t>
                </a:r>
                <a14:m>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b="0" i="1" smtClean="0">
                            <a:solidFill>
                              <a:srgbClr val="000000"/>
                            </a:solidFill>
                            <a:latin typeface="Cambria Math" panose="02040503050406030204" pitchFamily="18" charset="0"/>
                          </a:rPr>
                          <m:t> </m:t>
                        </m:r>
                      </m:sub>
                    </m:sSub>
                  </m:oMath>
                </a14:m>
                <a:endParaRPr lang="en-US" dirty="0">
                  <a:latin typeface="Arial" panose="020B0604020202020204" pitchFamily="34" charset="0"/>
                  <a:cs typeface="Arial" panose="020B0604020202020204" pitchFamily="34" charset="0"/>
                </a:endParaRPr>
              </a:p>
            </p:txBody>
          </p:sp>
        </mc:Choice>
        <mc:Fallback xmlns="">
          <p:sp>
            <p:nvSpPr>
              <p:cNvPr id="3" name="Object 3">
                <a:extLst>
                  <a:ext uri="{FF2B5EF4-FFF2-40B4-BE49-F238E27FC236}">
                    <a16:creationId xmlns:a16="http://schemas.microsoft.com/office/drawing/2014/main" id="{801BB4C5-FE14-ACFC-5EC6-3FBE62A1F390}"/>
                  </a:ext>
                </a:extLst>
              </p:cNvPr>
              <p:cNvSpPr txBox="1">
                <a:spLocks noRot="1" noChangeAspect="1" noMove="1" noResize="1" noEditPoints="1" noAdjustHandles="1" noChangeArrowheads="1" noChangeShapeType="1" noTextEdit="1"/>
              </p:cNvSpPr>
              <p:nvPr/>
            </p:nvSpPr>
            <p:spPr bwMode="auto">
              <a:xfrm>
                <a:off x="5735637" y="5749315"/>
                <a:ext cx="1941513" cy="384175"/>
              </a:xfrm>
              <a:prstGeom prst="rect">
                <a:avLst/>
              </a:prstGeom>
              <a:blipFill>
                <a:blip r:embed="rId3"/>
                <a:stretch>
                  <a:fillRect l="-4088" t="-26984" b="-28571"/>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3">
                <a:extLst>
                  <a:ext uri="{FF2B5EF4-FFF2-40B4-BE49-F238E27FC236}">
                    <a16:creationId xmlns:a16="http://schemas.microsoft.com/office/drawing/2014/main" id="{D782B76D-C6CE-D417-CB33-8017CB7D1F35}"/>
                  </a:ext>
                </a:extLst>
              </p:cNvPr>
              <p:cNvSpPr txBox="1"/>
              <p:nvPr/>
            </p:nvSpPr>
            <p:spPr bwMode="auto">
              <a:xfrm rot="16200000">
                <a:off x="-296678" y="3485528"/>
                <a:ext cx="1941513" cy="384175"/>
              </a:xfrm>
              <a:prstGeom prst="rect">
                <a:avLst/>
              </a:prstGeom>
              <a:noFill/>
              <a:ln>
                <a:noFill/>
              </a:ln>
              <a:effectLst/>
            </p:spPr>
            <p:txBody>
              <a:bodyPr>
                <a:normAutofit fontScale="85000" lnSpcReduction="10000"/>
              </a:bodyPr>
              <a:lstStyle/>
              <a:p>
                <a:r>
                  <a:rPr lang="en-US" dirty="0">
                    <a:latin typeface="Arial" panose="020B0604020202020204" pitchFamily="34" charset="0"/>
                    <a:cs typeface="Arial" panose="020B0604020202020204" pitchFamily="34" charset="0"/>
                  </a:rPr>
                  <a:t>Joint Angle  - </a:t>
                </a:r>
                <a14:m>
                  <m:oMath xmlns:m="http://schemas.openxmlformats.org/officeDocument/2006/math">
                    <m:r>
                      <a:rPr lang="en-US" i="1" smtClean="0">
                        <a:solidFill>
                          <a:srgbClr val="000000"/>
                        </a:solidFill>
                        <a:latin typeface="Cambria Math" panose="02040503050406030204" pitchFamily="18" charset="0"/>
                        <a:ea typeface="Cambria Math" panose="02040503050406030204" pitchFamily="18" charset="0"/>
                      </a:rPr>
                      <m:t>𝜃</m:t>
                    </m:r>
                  </m:oMath>
                </a14:m>
                <a:endParaRPr lang="en-US" dirty="0">
                  <a:latin typeface="Arial" panose="020B0604020202020204" pitchFamily="34" charset="0"/>
                  <a:cs typeface="Arial" panose="020B0604020202020204" pitchFamily="34" charset="0"/>
                </a:endParaRPr>
              </a:p>
            </p:txBody>
          </p:sp>
        </mc:Choice>
        <mc:Fallback xmlns="">
          <p:sp>
            <p:nvSpPr>
              <p:cNvPr id="6" name="Object 3">
                <a:extLst>
                  <a:ext uri="{FF2B5EF4-FFF2-40B4-BE49-F238E27FC236}">
                    <a16:creationId xmlns:a16="http://schemas.microsoft.com/office/drawing/2014/main" id="{D782B76D-C6CE-D417-CB33-8017CB7D1F35}"/>
                  </a:ext>
                </a:extLst>
              </p:cNvPr>
              <p:cNvSpPr txBox="1">
                <a:spLocks noRot="1" noChangeAspect="1" noMove="1" noResize="1" noEditPoints="1" noAdjustHandles="1" noChangeArrowheads="1" noChangeShapeType="1" noTextEdit="1"/>
              </p:cNvSpPr>
              <p:nvPr/>
            </p:nvSpPr>
            <p:spPr bwMode="auto">
              <a:xfrm rot="16200000">
                <a:off x="-296678" y="3485528"/>
                <a:ext cx="1941513" cy="384175"/>
              </a:xfrm>
              <a:prstGeom prst="rect">
                <a:avLst/>
              </a:prstGeom>
              <a:blipFill>
                <a:blip r:embed="rId4"/>
                <a:stretch>
                  <a:fillRect l="-14286" r="-25397" b="-3135"/>
                </a:stretch>
              </a:blipFill>
              <a:ln>
                <a:noFill/>
              </a:ln>
              <a:effectLst/>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601E606A-406A-0500-EEC9-95BB8C9C44DA}"/>
              </a:ext>
            </a:extLst>
          </p:cNvPr>
          <p:cNvCxnSpPr/>
          <p:nvPr/>
        </p:nvCxnSpPr>
        <p:spPr bwMode="auto">
          <a:xfrm>
            <a:off x="3979985"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0528DD10-F9B6-2B2A-ADD4-86E152DC5900}"/>
              </a:ext>
            </a:extLst>
          </p:cNvPr>
          <p:cNvCxnSpPr/>
          <p:nvPr/>
        </p:nvCxnSpPr>
        <p:spPr bwMode="auto">
          <a:xfrm>
            <a:off x="8817057"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1570" name="TextBox 231569">
            <a:extLst>
              <a:ext uri="{FF2B5EF4-FFF2-40B4-BE49-F238E27FC236}">
                <a16:creationId xmlns:a16="http://schemas.microsoft.com/office/drawing/2014/main" id="{2CC23F63-0256-95A4-D524-92EB9C238013}"/>
              </a:ext>
            </a:extLst>
          </p:cNvPr>
          <p:cNvSpPr txBox="1"/>
          <p:nvPr/>
        </p:nvSpPr>
        <p:spPr>
          <a:xfrm>
            <a:off x="957059" y="5713775"/>
            <a:ext cx="3033203" cy="584775"/>
          </a:xfrm>
          <a:prstGeom prst="rect">
            <a:avLst/>
          </a:prstGeom>
          <a:noFill/>
        </p:spPr>
        <p:txBody>
          <a:bodyPr wrap="none" rtlCol="0">
            <a:spAutoFit/>
          </a:bodyPr>
          <a:lstStyle/>
          <a:p>
            <a:r>
              <a:rPr lang="en-US" sz="800" b="1" dirty="0">
                <a:solidFill>
                  <a:srgbClr val="FF0000"/>
                </a:solidFill>
                <a:latin typeface="Arial" panose="020B0604020202020204" pitchFamily="34" charset="0"/>
                <a:cs typeface="Arial" panose="020B0604020202020204" pitchFamily="34" charset="0"/>
              </a:rPr>
              <a:t>(+) Known - Time Duration between Start / Via / End Points</a:t>
            </a:r>
          </a:p>
          <a:p>
            <a:r>
              <a:rPr lang="en-US" sz="800" b="1" dirty="0">
                <a:solidFill>
                  <a:srgbClr val="7030A0"/>
                </a:solidFill>
                <a:latin typeface="Arial" panose="020B0604020202020204" pitchFamily="34" charset="0"/>
                <a:cs typeface="Arial" panose="020B0604020202020204" pitchFamily="34" charset="0"/>
              </a:rPr>
              <a:t>(+) Known – Joint Angles </a:t>
            </a:r>
          </a:p>
          <a:p>
            <a:r>
              <a:rPr lang="en-US" sz="800" b="1" dirty="0">
                <a:solidFill>
                  <a:srgbClr val="7030A0"/>
                </a:solidFill>
                <a:latin typeface="Arial" panose="020B0604020202020204" pitchFamily="34" charset="0"/>
                <a:cs typeface="Arial" panose="020B0604020202020204" pitchFamily="34" charset="0"/>
              </a:rPr>
              <a:t>(+) Known – Joint Velocities</a:t>
            </a:r>
          </a:p>
          <a:p>
            <a:endParaRPr lang="en-US" sz="800" b="1" dirty="0">
              <a:solidFill>
                <a:srgbClr val="7030A0"/>
              </a:solidFill>
              <a:latin typeface="Arial" panose="020B0604020202020204" pitchFamily="34" charset="0"/>
              <a:cs typeface="Arial" panose="020B0604020202020204" pitchFamily="34" charset="0"/>
            </a:endParaRPr>
          </a:p>
        </p:txBody>
      </p:sp>
      <p:sp>
        <p:nvSpPr>
          <p:cNvPr id="231613" name="Oval 231612">
            <a:extLst>
              <a:ext uri="{FF2B5EF4-FFF2-40B4-BE49-F238E27FC236}">
                <a16:creationId xmlns:a16="http://schemas.microsoft.com/office/drawing/2014/main" id="{F7189459-794B-3735-5CEA-DD9CD8AEFCA4}"/>
              </a:ext>
            </a:extLst>
          </p:cNvPr>
          <p:cNvSpPr/>
          <p:nvPr/>
        </p:nvSpPr>
        <p:spPr bwMode="auto">
          <a:xfrm>
            <a:off x="41381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4" name="Oval 231613">
            <a:extLst>
              <a:ext uri="{FF2B5EF4-FFF2-40B4-BE49-F238E27FC236}">
                <a16:creationId xmlns:a16="http://schemas.microsoft.com/office/drawing/2014/main" id="{0C75DA16-9AA6-6D3C-2B14-F3B67DC8EB09}"/>
              </a:ext>
            </a:extLst>
          </p:cNvPr>
          <p:cNvSpPr/>
          <p:nvPr/>
        </p:nvSpPr>
        <p:spPr bwMode="auto">
          <a:xfrm>
            <a:off x="42905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5" name="Oval 231614">
            <a:extLst>
              <a:ext uri="{FF2B5EF4-FFF2-40B4-BE49-F238E27FC236}">
                <a16:creationId xmlns:a16="http://schemas.microsoft.com/office/drawing/2014/main" id="{9447303E-858C-D2B0-69C1-05CD19325432}"/>
              </a:ext>
            </a:extLst>
          </p:cNvPr>
          <p:cNvSpPr/>
          <p:nvPr/>
        </p:nvSpPr>
        <p:spPr bwMode="auto">
          <a:xfrm>
            <a:off x="44429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6" name="Oval 231615">
            <a:extLst>
              <a:ext uri="{FF2B5EF4-FFF2-40B4-BE49-F238E27FC236}">
                <a16:creationId xmlns:a16="http://schemas.microsoft.com/office/drawing/2014/main" id="{B25E2271-ECD4-B038-D102-CA349816812D}"/>
              </a:ext>
            </a:extLst>
          </p:cNvPr>
          <p:cNvSpPr/>
          <p:nvPr/>
        </p:nvSpPr>
        <p:spPr bwMode="auto">
          <a:xfrm>
            <a:off x="82302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7" name="Oval 231616">
            <a:extLst>
              <a:ext uri="{FF2B5EF4-FFF2-40B4-BE49-F238E27FC236}">
                <a16:creationId xmlns:a16="http://schemas.microsoft.com/office/drawing/2014/main" id="{64B17248-15AB-F0FE-57CA-9BC77BDE87ED}"/>
              </a:ext>
            </a:extLst>
          </p:cNvPr>
          <p:cNvSpPr/>
          <p:nvPr/>
        </p:nvSpPr>
        <p:spPr bwMode="auto">
          <a:xfrm>
            <a:off x="83826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8" name="Oval 231617">
            <a:extLst>
              <a:ext uri="{FF2B5EF4-FFF2-40B4-BE49-F238E27FC236}">
                <a16:creationId xmlns:a16="http://schemas.microsoft.com/office/drawing/2014/main" id="{D615AC75-D36A-EDBB-2DBD-62E0060CECE0}"/>
              </a:ext>
            </a:extLst>
          </p:cNvPr>
          <p:cNvSpPr/>
          <p:nvPr/>
        </p:nvSpPr>
        <p:spPr bwMode="auto">
          <a:xfrm>
            <a:off x="85350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31644" name="Group 231643">
            <a:extLst>
              <a:ext uri="{FF2B5EF4-FFF2-40B4-BE49-F238E27FC236}">
                <a16:creationId xmlns:a16="http://schemas.microsoft.com/office/drawing/2014/main" id="{59C16F94-3B82-D416-FA7E-3ACDA5ABF9E5}"/>
              </a:ext>
            </a:extLst>
          </p:cNvPr>
          <p:cNvGrpSpPr/>
          <p:nvPr/>
        </p:nvGrpSpPr>
        <p:grpSpPr>
          <a:xfrm>
            <a:off x="1197981" y="2118715"/>
            <a:ext cx="2245238" cy="3446567"/>
            <a:chOff x="1197981" y="2118715"/>
            <a:chExt cx="2245238" cy="3446567"/>
          </a:xfrm>
        </p:grpSpPr>
        <p:cxnSp>
          <p:nvCxnSpPr>
            <p:cNvPr id="15" name="Straight Connector 14">
              <a:extLst>
                <a:ext uri="{FF2B5EF4-FFF2-40B4-BE49-F238E27FC236}">
                  <a16:creationId xmlns:a16="http://schemas.microsoft.com/office/drawing/2014/main" id="{004AA604-529C-8735-A3DF-F80E0641BD0A}"/>
                </a:ext>
              </a:extLst>
            </p:cNvPr>
            <p:cNvCxnSpPr>
              <a:cxnSpLocks/>
            </p:cNvCxnSpPr>
            <p:nvPr/>
          </p:nvCxnSpPr>
          <p:spPr bwMode="auto">
            <a:xfrm>
              <a:off x="1480043" y="4253519"/>
              <a:ext cx="518893" cy="0"/>
            </a:xfrm>
            <a:prstGeom prst="line">
              <a:avLst/>
            </a:prstGeom>
            <a:ln>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35CE75-7815-FF33-4C1D-D6077C3B8BB6}"/>
                </a:ext>
              </a:extLst>
            </p:cNvPr>
            <p:cNvCxnSpPr>
              <a:cxnSpLocks/>
            </p:cNvCxnSpPr>
            <p:nvPr/>
          </p:nvCxnSpPr>
          <p:spPr bwMode="auto">
            <a:xfrm flipV="1">
              <a:off x="2663798" y="2714175"/>
              <a:ext cx="369174" cy="210090"/>
            </a:xfrm>
            <a:prstGeom prst="line">
              <a:avLst/>
            </a:prstGeom>
            <a:solidFill>
              <a:schemeClr val="accent1"/>
            </a:solidFill>
            <a:ln w="9525" cap="flat" cmpd="sng" algn="ctr">
              <a:solidFill>
                <a:srgbClr val="7030A0"/>
              </a:solidFill>
              <a:prstDash val="solid"/>
              <a:round/>
              <a:headEnd type="none" w="med" len="med"/>
              <a:tailEnd type="none" w="med" len="med"/>
            </a:ln>
            <a:effectLst/>
          </p:spPr>
        </p:cxnSp>
        <p:sp>
          <p:nvSpPr>
            <p:cNvPr id="40" name="Oval 39">
              <a:extLst>
                <a:ext uri="{FF2B5EF4-FFF2-40B4-BE49-F238E27FC236}">
                  <a16:creationId xmlns:a16="http://schemas.microsoft.com/office/drawing/2014/main" id="{BC483650-5D7A-8435-C218-A325FBD6E0B3}"/>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1" name="Oval 40">
              <a:extLst>
                <a:ext uri="{FF2B5EF4-FFF2-40B4-BE49-F238E27FC236}">
                  <a16:creationId xmlns:a16="http://schemas.microsoft.com/office/drawing/2014/main" id="{2A91A60D-95B5-FF62-2805-9B179962F2AF}"/>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2" name="Oval 41">
              <a:extLst>
                <a:ext uri="{FF2B5EF4-FFF2-40B4-BE49-F238E27FC236}">
                  <a16:creationId xmlns:a16="http://schemas.microsoft.com/office/drawing/2014/main" id="{711494C7-09B4-123F-927E-DFB056158568}"/>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31449" name="Straight Connector 231448">
              <a:extLst>
                <a:ext uri="{FF2B5EF4-FFF2-40B4-BE49-F238E27FC236}">
                  <a16:creationId xmlns:a16="http://schemas.microsoft.com/office/drawing/2014/main" id="{B314948C-72C5-20D8-36B6-7E30F734609F}"/>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452" name="Straight Connector 231451">
              <a:extLst>
                <a:ext uri="{FF2B5EF4-FFF2-40B4-BE49-F238E27FC236}">
                  <a16:creationId xmlns:a16="http://schemas.microsoft.com/office/drawing/2014/main" id="{38EA19A8-434E-2853-9043-1C5C086B785D}"/>
                </a:ext>
              </a:extLst>
            </p:cNvPr>
            <p:cNvCxnSpPr>
              <a:cxnSpLocks/>
              <a:stCxn id="40"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455" name="Straight Arrow Connector 231454">
              <a:extLst>
                <a:ext uri="{FF2B5EF4-FFF2-40B4-BE49-F238E27FC236}">
                  <a16:creationId xmlns:a16="http://schemas.microsoft.com/office/drawing/2014/main" id="{3FC58089-721E-9EDC-6320-B1D3B3B7490F}"/>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461" name="Object 3">
                  <a:extLst>
                    <a:ext uri="{FF2B5EF4-FFF2-40B4-BE49-F238E27FC236}">
                      <a16:creationId xmlns:a16="http://schemas.microsoft.com/office/drawing/2014/main" id="{C9FF4549-6BD9-CAE5-8E9E-B78944AC18B8}"/>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61" name="Object 3">
                  <a:extLst>
                    <a:ext uri="{FF2B5EF4-FFF2-40B4-BE49-F238E27FC236}">
                      <a16:creationId xmlns:a16="http://schemas.microsoft.com/office/drawing/2014/main" id="{C9FF4549-6BD9-CAE5-8E9E-B78944AC18B8}"/>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09" name="Object 3">
                  <a:extLst>
                    <a:ext uri="{FF2B5EF4-FFF2-40B4-BE49-F238E27FC236}">
                      <a16:creationId xmlns:a16="http://schemas.microsoft.com/office/drawing/2014/main" id="{17B59B85-3096-42B9-4C5B-57343A3036E3}"/>
                    </a:ext>
                  </a:extLst>
                </p:cNvPr>
                <p:cNvSpPr txBox="1"/>
                <p:nvPr/>
              </p:nvSpPr>
              <p:spPr bwMode="auto">
                <a:xfrm>
                  <a:off x="1197981" y="4092268"/>
                  <a:ext cx="330659" cy="66455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b="0" dirty="0">
                    <a:solidFill>
                      <a:srgbClr val="7030A0"/>
                    </a:solidFill>
                    <a:latin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ea typeface="Cambria Math" panose="02040503050406030204" pitchFamily="18" charset="0"/>
                              </a:rPr>
                              <m:t>𝟏</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09" name="Object 3">
                  <a:extLst>
                    <a:ext uri="{FF2B5EF4-FFF2-40B4-BE49-F238E27FC236}">
                      <a16:creationId xmlns:a16="http://schemas.microsoft.com/office/drawing/2014/main" id="{17B59B85-3096-42B9-4C5B-57343A3036E3}"/>
                    </a:ext>
                  </a:extLst>
                </p:cNvPr>
                <p:cNvSpPr txBox="1">
                  <a:spLocks noRot="1" noChangeAspect="1" noMove="1" noResize="1" noEditPoints="1" noAdjustHandles="1" noChangeArrowheads="1" noChangeShapeType="1" noTextEdit="1"/>
                </p:cNvSpPr>
                <p:nvPr/>
              </p:nvSpPr>
              <p:spPr bwMode="auto">
                <a:xfrm>
                  <a:off x="1197981" y="4092268"/>
                  <a:ext cx="330659" cy="664557"/>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0" name="Object 3">
                  <a:extLst>
                    <a:ext uri="{FF2B5EF4-FFF2-40B4-BE49-F238E27FC236}">
                      <a16:creationId xmlns:a16="http://schemas.microsoft.com/office/drawing/2014/main" id="{E7F03150-4555-F84E-2A81-40B49AD7C2A7}"/>
                    </a:ext>
                  </a:extLst>
                </p:cNvPr>
                <p:cNvSpPr txBox="1"/>
                <p:nvPr/>
              </p:nvSpPr>
              <p:spPr bwMode="auto">
                <a:xfrm>
                  <a:off x="2672998" y="2118715"/>
                  <a:ext cx="634476" cy="50653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𝟐</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0" name="Object 3">
                  <a:extLst>
                    <a:ext uri="{FF2B5EF4-FFF2-40B4-BE49-F238E27FC236}">
                      <a16:creationId xmlns:a16="http://schemas.microsoft.com/office/drawing/2014/main" id="{E7F03150-4555-F84E-2A81-40B49AD7C2A7}"/>
                    </a:ext>
                  </a:extLst>
                </p:cNvPr>
                <p:cNvSpPr txBox="1">
                  <a:spLocks noRot="1" noChangeAspect="1" noMove="1" noResize="1" noEditPoints="1" noAdjustHandles="1" noChangeArrowheads="1" noChangeShapeType="1" noTextEdit="1"/>
                </p:cNvSpPr>
                <p:nvPr/>
              </p:nvSpPr>
              <p:spPr bwMode="auto">
                <a:xfrm>
                  <a:off x="2672998" y="2118715"/>
                  <a:ext cx="634476" cy="506537"/>
                </a:xfrm>
                <a:prstGeom prst="rect">
                  <a:avLst/>
                </a:prstGeom>
                <a:blipFill>
                  <a:blip r:embed="rId8"/>
                  <a:stretch>
                    <a:fillRect/>
                  </a:stretch>
                </a:blipFill>
                <a:ln>
                  <a:noFill/>
                </a:ln>
                <a:effectLst/>
              </p:spPr>
              <p:txBody>
                <a:bodyPr/>
                <a:lstStyle/>
                <a:p>
                  <a:r>
                    <a:rPr lang="en-US">
                      <a:noFill/>
                    </a:rPr>
                    <a:t> </a:t>
                  </a:r>
                </a:p>
              </p:txBody>
            </p:sp>
          </mc:Fallback>
        </mc:AlternateContent>
      </p:grpSp>
      <p:grpSp>
        <p:nvGrpSpPr>
          <p:cNvPr id="23" name="Group 22"/>
          <p:cNvGrpSpPr/>
          <p:nvPr/>
        </p:nvGrpSpPr>
        <p:grpSpPr>
          <a:xfrm>
            <a:off x="4743765" y="2162158"/>
            <a:ext cx="3273267" cy="3419026"/>
            <a:chOff x="4743765" y="2162158"/>
            <a:chExt cx="3273267" cy="3419026"/>
          </a:xfrm>
        </p:grpSpPr>
        <p:sp>
          <p:nvSpPr>
            <p:cNvPr id="43" name="Oval 42">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4" name="Oval 43">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Oval 46">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Oval 47">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Oval 48">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31513" name="Object 3">
                  <a:extLst>
                    <a:ext uri="{FF2B5EF4-FFF2-40B4-BE49-F238E27FC236}">
                      <a16:creationId xmlns:a16="http://schemas.microsoft.com/office/drawing/2014/main" id="{8BDD8E6C-4FCA-C449-6A74-DFDB40E98D60}"/>
                    </a:ext>
                  </a:extLst>
                </p:cNvPr>
                <p:cNvSpPr txBox="1"/>
                <p:nvPr/>
              </p:nvSpPr>
              <p:spPr bwMode="auto">
                <a:xfrm>
                  <a:off x="7523685" y="2508357"/>
                  <a:ext cx="493347" cy="54919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ea typeface="Cambria Math" panose="02040503050406030204" pitchFamily="18" charset="0"/>
                              </a:rPr>
                              <m:t>𝒌</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3"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523685" y="2508357"/>
                  <a:ext cx="493347" cy="549192"/>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4" name="Object 3">
                  <a:extLst>
                    <a:ext uri="{FF2B5EF4-FFF2-40B4-BE49-F238E27FC236}">
                      <a16:creationId xmlns:a16="http://schemas.microsoft.com/office/drawing/2014/main" id="{94E19B24-683B-32A2-7780-F281AAA6F52E}"/>
                    </a:ext>
                  </a:extLst>
                </p:cNvPr>
                <p:cNvSpPr txBox="1"/>
                <p:nvPr/>
              </p:nvSpPr>
              <p:spPr bwMode="auto">
                <a:xfrm>
                  <a:off x="6349887" y="3368533"/>
                  <a:ext cx="419475" cy="52169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eqArr>
                              <m:eqArrPr>
                                <m:ctrlPr>
                                  <a:rPr lang="en-US" sz="1200" b="1" i="1" smtClean="0">
                                    <a:solidFill>
                                      <a:srgbClr val="7030A0"/>
                                    </a:solidFill>
                                    <a:latin typeface="Cambria Math" panose="02040503050406030204" pitchFamily="18" charset="0"/>
                                  </a:rPr>
                                </m:ctrlPr>
                              </m:eqArr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e>
                                <m:sSub>
                                  <m:sSubPr>
                                    <m:ctrlPr>
                                      <a:rPr lang="en-US" sz="1200" b="1" i="1">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ea typeface="Cambria Math" panose="02040503050406030204" pitchFamily="18" charset="0"/>
                                      </a:rPr>
                                      <m:t>𝒌</m:t>
                                    </m:r>
                                  </m:sub>
                                </m:sSub>
                              </m:e>
                            </m:eqArr>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4"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368533"/>
                  <a:ext cx="419475" cy="521690"/>
                </a:xfrm>
                <a:prstGeom prst="rect">
                  <a:avLst/>
                </a:prstGeom>
                <a:blipFill>
                  <a:blip r:embed="rId1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5" name="Object 3">
                  <a:extLst>
                    <a:ext uri="{FF2B5EF4-FFF2-40B4-BE49-F238E27FC236}">
                      <a16:creationId xmlns:a16="http://schemas.microsoft.com/office/drawing/2014/main" id="{64C89B19-716B-F61B-D8AE-32C9F19441C4}"/>
                    </a:ext>
                  </a:extLst>
                </p:cNvPr>
                <p:cNvSpPr txBox="1"/>
                <p:nvPr/>
              </p:nvSpPr>
              <p:spPr bwMode="auto">
                <a:xfrm>
                  <a:off x="5272227" y="2162158"/>
                  <a:ext cx="463407" cy="57987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eqArr>
                              <m:eqArrPr>
                                <m:ctrlPr>
                                  <a:rPr lang="en-US" sz="1200" b="1" i="1" smtClean="0">
                                    <a:solidFill>
                                      <a:srgbClr val="7030A0"/>
                                    </a:solidFill>
                                    <a:latin typeface="Cambria Math" panose="02040503050406030204" pitchFamily="18" charset="0"/>
                                  </a:rPr>
                                </m:ctrlPr>
                              </m:eqArr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e>
                                <m:sSub>
                                  <m:sSubPr>
                                    <m:ctrlPr>
                                      <a:rPr lang="en-US" sz="1200" b="1" i="1">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a:solidFill>
                                          <a:srgbClr val="7030A0"/>
                                        </a:solidFill>
                                        <a:latin typeface="Cambria Math" panose="02040503050406030204" pitchFamily="18" charset="0"/>
                                      </a:rPr>
                                      <m:t>𝒋</m:t>
                                    </m:r>
                                  </m:sub>
                                </m:sSub>
                              </m:e>
                            </m:eqArr>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5"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7" y="2162158"/>
                  <a:ext cx="463407" cy="579873"/>
                </a:xfrm>
                <a:prstGeom prst="rect">
                  <a:avLst/>
                </a:prstGeom>
                <a:blipFill>
                  <a:blip r:embed="rId11"/>
                  <a:stretch>
                    <a:fillRect/>
                  </a:stretch>
                </a:blipFill>
                <a:ln>
                  <a:noFill/>
                </a:ln>
                <a:effectLst/>
              </p:spPr>
              <p:txBody>
                <a:bodyPr/>
                <a:lstStyle/>
                <a:p>
                  <a:r>
                    <a:rPr lang="en-US">
                      <a:noFill/>
                    </a:rPr>
                    <a:t> </a:t>
                  </a:r>
                </a:p>
              </p:txBody>
            </p:sp>
          </mc:Fallback>
        </mc:AlternateContent>
        <p:cxnSp>
          <p:nvCxnSpPr>
            <p:cNvPr id="231517" name="Straight Connector 231516">
              <a:extLst>
                <a:ext uri="{FF2B5EF4-FFF2-40B4-BE49-F238E27FC236}">
                  <a16:creationId xmlns:a16="http://schemas.microsoft.com/office/drawing/2014/main" id="{59B0E24C-5587-D7C0-5744-4E6B85A746AA}"/>
                </a:ext>
              </a:extLst>
            </p:cNvPr>
            <p:cNvCxnSpPr>
              <a:cxnSpLocks/>
              <a:stCxn id="44"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0" name="Straight Connector 231519">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2" name="Straight Arrow Connector 231521">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231523" name="Straight Connector 231522">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7" name="Straight Arrow Connector 231526">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31"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1"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1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32"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2"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18"/>
                  <a:stretch>
                    <a:fillRect/>
                  </a:stretch>
                </a:blipFill>
                <a:ln>
                  <a:noFill/>
                </a:ln>
                <a:effectLst/>
              </p:spPr>
              <p:txBody>
                <a:bodyPr/>
                <a:lstStyle/>
                <a:p>
                  <a:r>
                    <a:rPr lang="en-US">
                      <a:noFill/>
                    </a:rPr>
                    <a:t> </a:t>
                  </a:r>
                </a:p>
              </p:txBody>
            </p:sp>
          </mc:Fallback>
        </mc:AlternateContent>
      </p:grpSp>
      <p:grpSp>
        <p:nvGrpSpPr>
          <p:cNvPr id="231646" name="Group 231645">
            <a:extLst>
              <a:ext uri="{FF2B5EF4-FFF2-40B4-BE49-F238E27FC236}">
                <a16:creationId xmlns:a16="http://schemas.microsoft.com/office/drawing/2014/main" id="{D914B86D-CB70-BA56-B93A-705C21C42986}"/>
              </a:ext>
            </a:extLst>
          </p:cNvPr>
          <p:cNvGrpSpPr/>
          <p:nvPr/>
        </p:nvGrpSpPr>
        <p:grpSpPr>
          <a:xfrm>
            <a:off x="8997897" y="2215829"/>
            <a:ext cx="2981368" cy="3331045"/>
            <a:chOff x="8997897" y="2215829"/>
            <a:chExt cx="2981368" cy="3331045"/>
          </a:xfrm>
        </p:grpSpPr>
        <p:sp>
          <p:nvSpPr>
            <p:cNvPr id="45" name="Oval 44">
              <a:extLst>
                <a:ext uri="{FF2B5EF4-FFF2-40B4-BE49-F238E27FC236}">
                  <a16:creationId xmlns:a16="http://schemas.microsoft.com/office/drawing/2014/main" id="{25522B69-6D49-8AB0-59BF-9C99F079C695}"/>
                </a:ext>
              </a:extLst>
            </p:cNvPr>
            <p:cNvSpPr/>
            <p:nvPr/>
          </p:nvSpPr>
          <p:spPr bwMode="auto">
            <a:xfrm>
              <a:off x="9708479" y="287053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6" name="Oval 45">
              <a:extLst>
                <a:ext uri="{FF2B5EF4-FFF2-40B4-BE49-F238E27FC236}">
                  <a16:creationId xmlns:a16="http://schemas.microsoft.com/office/drawing/2014/main" id="{8FD3D0B9-AA07-BCA5-B891-428EAD8F6F75}"/>
                </a:ext>
              </a:extLst>
            </p:cNvPr>
            <p:cNvSpPr/>
            <p:nvPr/>
          </p:nvSpPr>
          <p:spPr bwMode="auto">
            <a:xfrm>
              <a:off x="8997897" y="268404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Oval 50">
              <a:extLst>
                <a:ext uri="{FF2B5EF4-FFF2-40B4-BE49-F238E27FC236}">
                  <a16:creationId xmlns:a16="http://schemas.microsoft.com/office/drawing/2014/main" id="{0C3AEF07-D3CA-46C8-E041-6850A2AC4655}"/>
                </a:ext>
              </a:extLst>
            </p:cNvPr>
            <p:cNvSpPr/>
            <p:nvPr/>
          </p:nvSpPr>
          <p:spPr bwMode="auto">
            <a:xfrm>
              <a:off x="11386255" y="420449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31512" name="Object 3">
                  <a:extLst>
                    <a:ext uri="{FF2B5EF4-FFF2-40B4-BE49-F238E27FC236}">
                      <a16:creationId xmlns:a16="http://schemas.microsoft.com/office/drawing/2014/main" id="{5F2EC339-CB95-0518-CBB0-A30169729666}"/>
                    </a:ext>
                  </a:extLst>
                </p:cNvPr>
                <p:cNvSpPr txBox="1"/>
                <p:nvPr/>
              </p:nvSpPr>
              <p:spPr bwMode="auto">
                <a:xfrm>
                  <a:off x="9469355" y="2215829"/>
                  <a:ext cx="713776" cy="56748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2" name="Object 3">
                  <a:extLst>
                    <a:ext uri="{FF2B5EF4-FFF2-40B4-BE49-F238E27FC236}">
                      <a16:creationId xmlns:a16="http://schemas.microsoft.com/office/drawing/2014/main" id="{5F2EC339-CB95-0518-CBB0-A30169729666}"/>
                    </a:ext>
                  </a:extLst>
                </p:cNvPr>
                <p:cNvSpPr txBox="1">
                  <a:spLocks noRot="1" noChangeAspect="1" noMove="1" noResize="1" noEditPoints="1" noAdjustHandles="1" noChangeArrowheads="1" noChangeShapeType="1" noTextEdit="1"/>
                </p:cNvSpPr>
                <p:nvPr/>
              </p:nvSpPr>
              <p:spPr bwMode="auto">
                <a:xfrm>
                  <a:off x="9469355" y="2215829"/>
                  <a:ext cx="713776" cy="567487"/>
                </a:xfrm>
                <a:prstGeom prst="rect">
                  <a:avLst/>
                </a:prstGeom>
                <a:blipFill>
                  <a:blip r:embed="rId1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6" name="Object 3">
                  <a:extLst>
                    <a:ext uri="{FF2B5EF4-FFF2-40B4-BE49-F238E27FC236}">
                      <a16:creationId xmlns:a16="http://schemas.microsoft.com/office/drawing/2014/main" id="{F97723EF-0DE5-9F74-2C58-2C494F27D38B}"/>
                    </a:ext>
                  </a:extLst>
                </p:cNvPr>
                <p:cNvSpPr txBox="1"/>
                <p:nvPr/>
              </p:nvSpPr>
              <p:spPr bwMode="auto">
                <a:xfrm>
                  <a:off x="11127272" y="3527684"/>
                  <a:ext cx="851993" cy="63755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6" name="Object 3">
                  <a:extLst>
                    <a:ext uri="{FF2B5EF4-FFF2-40B4-BE49-F238E27FC236}">
                      <a16:creationId xmlns:a16="http://schemas.microsoft.com/office/drawing/2014/main" id="{F97723EF-0DE5-9F74-2C58-2C494F27D38B}"/>
                    </a:ext>
                  </a:extLst>
                </p:cNvPr>
                <p:cNvSpPr txBox="1">
                  <a:spLocks noRot="1" noChangeAspect="1" noMove="1" noResize="1" noEditPoints="1" noAdjustHandles="1" noChangeArrowheads="1" noChangeShapeType="1" noTextEdit="1"/>
                </p:cNvSpPr>
                <p:nvPr/>
              </p:nvSpPr>
              <p:spPr bwMode="auto">
                <a:xfrm>
                  <a:off x="11127272" y="3527684"/>
                  <a:ext cx="851993" cy="637552"/>
                </a:xfrm>
                <a:prstGeom prst="rect">
                  <a:avLst/>
                </a:prstGeom>
                <a:blipFill>
                  <a:blip r:embed="rId20"/>
                  <a:stretch>
                    <a:fillRect/>
                  </a:stretch>
                </a:blipFill>
                <a:ln>
                  <a:noFill/>
                </a:ln>
                <a:effectLst/>
              </p:spPr>
              <p:txBody>
                <a:bodyPr/>
                <a:lstStyle/>
                <a:p>
                  <a:r>
                    <a:rPr lang="en-US">
                      <a:noFill/>
                    </a:rPr>
                    <a:t> </a:t>
                  </a:r>
                </a:p>
              </p:txBody>
            </p:sp>
          </mc:Fallback>
        </mc:AlternateContent>
        <p:cxnSp>
          <p:nvCxnSpPr>
            <p:cNvPr id="231573" name="Straight Connector 231572">
              <a:extLst>
                <a:ext uri="{FF2B5EF4-FFF2-40B4-BE49-F238E27FC236}">
                  <a16:creationId xmlns:a16="http://schemas.microsoft.com/office/drawing/2014/main" id="{E09B6DC4-8924-C1B8-D7AC-A28648A69C79}"/>
                </a:ext>
              </a:extLst>
            </p:cNvPr>
            <p:cNvCxnSpPr>
              <a:cxnSpLocks/>
              <a:stCxn id="51" idx="4"/>
            </p:cNvCxnSpPr>
            <p:nvPr/>
          </p:nvCxnSpPr>
          <p:spPr bwMode="auto">
            <a:xfrm>
              <a:off x="11425510" y="4282999"/>
              <a:ext cx="26701" cy="1229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575" name="Straight Connector 231574">
              <a:extLst>
                <a:ext uri="{FF2B5EF4-FFF2-40B4-BE49-F238E27FC236}">
                  <a16:creationId xmlns:a16="http://schemas.microsoft.com/office/drawing/2014/main" id="{ED83D57F-AC16-A6D0-E8BD-CB06CB1078E9}"/>
                </a:ext>
              </a:extLst>
            </p:cNvPr>
            <p:cNvCxnSpPr>
              <a:cxnSpLocks/>
            </p:cNvCxnSpPr>
            <p:nvPr/>
          </p:nvCxnSpPr>
          <p:spPr bwMode="auto">
            <a:xfrm>
              <a:off x="9749127" y="2924265"/>
              <a:ext cx="77116" cy="262260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77" name="Straight Arrow Connector 231576">
              <a:extLst>
                <a:ext uri="{FF2B5EF4-FFF2-40B4-BE49-F238E27FC236}">
                  <a16:creationId xmlns:a16="http://schemas.microsoft.com/office/drawing/2014/main" id="{3F2ADC2D-46ED-93E8-F0F2-97F57676F216}"/>
                </a:ext>
              </a:extLst>
            </p:cNvPr>
            <p:cNvCxnSpPr>
              <a:cxnSpLocks/>
            </p:cNvCxnSpPr>
            <p:nvPr/>
          </p:nvCxnSpPr>
          <p:spPr bwMode="auto">
            <a:xfrm flipV="1">
              <a:off x="9826243" y="5463881"/>
              <a:ext cx="1599266" cy="4933"/>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607" name="Object 3">
                  <a:extLst>
                    <a:ext uri="{FF2B5EF4-FFF2-40B4-BE49-F238E27FC236}">
                      <a16:creationId xmlns:a16="http://schemas.microsoft.com/office/drawing/2014/main" id="{9B9F9379-8E4D-8580-5FF3-CA8C293C08F0}"/>
                    </a:ext>
                  </a:extLst>
                </p:cNvPr>
                <p:cNvSpPr txBox="1"/>
                <p:nvPr/>
              </p:nvSpPr>
              <p:spPr bwMode="auto">
                <a:xfrm>
                  <a:off x="10469550" y="5189308"/>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7" name="Object 3">
                  <a:extLst>
                    <a:ext uri="{FF2B5EF4-FFF2-40B4-BE49-F238E27FC236}">
                      <a16:creationId xmlns:a16="http://schemas.microsoft.com/office/drawing/2014/main" id="{9B9F9379-8E4D-8580-5FF3-CA8C293C08F0}"/>
                    </a:ext>
                  </a:extLst>
                </p:cNvPr>
                <p:cNvSpPr txBox="1">
                  <a:spLocks noRot="1" noChangeAspect="1" noMove="1" noResize="1" noEditPoints="1" noAdjustHandles="1" noChangeArrowheads="1" noChangeShapeType="1" noTextEdit="1"/>
                </p:cNvSpPr>
                <p:nvPr/>
              </p:nvSpPr>
              <p:spPr bwMode="auto">
                <a:xfrm>
                  <a:off x="10469550" y="5189308"/>
                  <a:ext cx="553579" cy="314851"/>
                </a:xfrm>
                <a:prstGeom prst="rect">
                  <a:avLst/>
                </a:prstGeom>
                <a:blipFill>
                  <a:blip r:embed="rId28"/>
                  <a:stretch>
                    <a:fillRect r="-989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33" name="Object 3">
                  <a:extLst>
                    <a:ext uri="{FF2B5EF4-FFF2-40B4-BE49-F238E27FC236}">
                      <a16:creationId xmlns:a16="http://schemas.microsoft.com/office/drawing/2014/main" id="{2AECD266-51FF-01B1-B6CF-2DAFC8347C29}"/>
                    </a:ext>
                  </a:extLst>
                </p:cNvPr>
                <p:cNvSpPr txBox="1"/>
                <p:nvPr/>
              </p:nvSpPr>
              <p:spPr bwMode="auto">
                <a:xfrm>
                  <a:off x="9114008" y="3945609"/>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3" name="Object 3">
                  <a:extLst>
                    <a:ext uri="{FF2B5EF4-FFF2-40B4-BE49-F238E27FC236}">
                      <a16:creationId xmlns:a16="http://schemas.microsoft.com/office/drawing/2014/main" id="{2AECD266-51FF-01B1-B6CF-2DAFC8347C29}"/>
                    </a:ext>
                  </a:extLst>
                </p:cNvPr>
                <p:cNvSpPr txBox="1">
                  <a:spLocks noRot="1" noChangeAspect="1" noMove="1" noResize="1" noEditPoints="1" noAdjustHandles="1" noChangeArrowheads="1" noChangeShapeType="1" noTextEdit="1"/>
                </p:cNvSpPr>
                <p:nvPr/>
              </p:nvSpPr>
              <p:spPr bwMode="auto">
                <a:xfrm>
                  <a:off x="9114008" y="3945609"/>
                  <a:ext cx="851993" cy="771060"/>
                </a:xfrm>
                <a:prstGeom prst="rect">
                  <a:avLst/>
                </a:prstGeom>
                <a:blipFill>
                  <a:blip r:embed="rId33"/>
                  <a:stretch>
                    <a:fillRect t="-787"/>
                  </a:stretch>
                </a:blipFill>
                <a:ln>
                  <a:noFill/>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Object 5">
                <a:extLst>
                  <a:ext uri="{FF2B5EF4-FFF2-40B4-BE49-F238E27FC236}">
                    <a16:creationId xmlns:a16="http://schemas.microsoft.com/office/drawing/2014/main" id="{C2D3CBF2-44B1-9118-902C-E965F7DA2266}"/>
                  </a:ext>
                </a:extLst>
              </p:cNvPr>
              <p:cNvSpPr txBox="1"/>
              <p:nvPr/>
            </p:nvSpPr>
            <p:spPr bwMode="auto">
              <a:xfrm>
                <a:off x="1104641" y="1695515"/>
                <a:ext cx="1257541" cy="157956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1600" b="0" i="1">
                          <a:solidFill>
                            <a:srgbClr val="000000"/>
                          </a:solidFill>
                          <a:latin typeface="Cambria Math" panose="02040503050406030204" pitchFamily="18" charset="0"/>
                        </a:rPr>
                        <m:t>𝜃</m:t>
                      </m:r>
                      <m:r>
                        <a:rPr lang="en-US" sz="1600" b="0" i="1">
                          <a:solidFill>
                            <a:srgbClr val="000000"/>
                          </a:solidFill>
                          <a:latin typeface="Cambria Math" panose="02040503050406030204" pitchFamily="18" charset="0"/>
                        </a:rPr>
                        <m:t>(0)=</m:t>
                      </m:r>
                      <m:sSub>
                        <m:sSubPr>
                          <m:ctrlPr>
                            <a:rPr lang="en-US" sz="1600" i="1">
                              <a:solidFill>
                                <a:srgbClr val="000000"/>
                              </a:solidFill>
                              <a:latin typeface="Cambria Math" panose="02040503050406030204" pitchFamily="18" charset="0"/>
                            </a:rPr>
                          </m:ctrlPr>
                        </m:sSubPr>
                        <m:e>
                          <m:r>
                            <a:rPr lang="en-US" sz="1600" b="0" i="1">
                              <a:solidFill>
                                <a:srgbClr val="000000"/>
                              </a:solidFill>
                              <a:latin typeface="Cambria Math" panose="02040503050406030204" pitchFamily="18" charset="0"/>
                            </a:rPr>
                            <m:t>𝜃</m:t>
                          </m:r>
                        </m:e>
                        <m:sub>
                          <m:r>
                            <a:rPr lang="en-US" sz="1600" b="0" i="1">
                              <a:solidFill>
                                <a:srgbClr val="000000"/>
                              </a:solidFill>
                              <a:latin typeface="Cambria Math" panose="02040503050406030204" pitchFamily="18" charset="0"/>
                            </a:rPr>
                            <m:t>0</m:t>
                          </m:r>
                        </m:sub>
                      </m:sSub>
                    </m:oMath>
                    <m:oMath xmlns:m="http://schemas.openxmlformats.org/officeDocument/2006/math">
                      <m:r>
                        <a:rPr lang="en-US" sz="1600" b="0" i="1">
                          <a:solidFill>
                            <a:srgbClr val="000000"/>
                          </a:solidFill>
                          <a:latin typeface="Cambria Math" panose="02040503050406030204" pitchFamily="18" charset="0"/>
                        </a:rPr>
                        <m:t>𝜃</m:t>
                      </m:r>
                      <m:r>
                        <a:rPr lang="en-US" sz="1600" b="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b="0" i="1">
                              <a:solidFill>
                                <a:srgbClr val="000000"/>
                              </a:solidFill>
                              <a:latin typeface="Cambria Math" panose="02040503050406030204" pitchFamily="18" charset="0"/>
                            </a:rPr>
                            <m:t>𝑡</m:t>
                          </m:r>
                        </m:e>
                        <m:sub>
                          <m:r>
                            <a:rPr lang="en-US" sz="1600" b="0" i="1">
                              <a:solidFill>
                                <a:srgbClr val="000000"/>
                              </a:solidFill>
                              <a:latin typeface="Cambria Math" panose="02040503050406030204" pitchFamily="18" charset="0"/>
                            </a:rPr>
                            <m:t>𝑓</m:t>
                          </m:r>
                        </m:sub>
                      </m:sSub>
                      <m:r>
                        <a:rPr lang="en-US" sz="1600" b="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b="0" i="1">
                              <a:solidFill>
                                <a:srgbClr val="000000"/>
                              </a:solidFill>
                              <a:latin typeface="Cambria Math" panose="02040503050406030204" pitchFamily="18" charset="0"/>
                            </a:rPr>
                            <m:t>𝜃</m:t>
                          </m:r>
                        </m:e>
                        <m:sub>
                          <m:r>
                            <a:rPr lang="en-US" sz="1600" b="0" i="1">
                              <a:solidFill>
                                <a:srgbClr val="000000"/>
                              </a:solidFill>
                              <a:latin typeface="Cambria Math" panose="02040503050406030204" pitchFamily="18" charset="0"/>
                            </a:rPr>
                            <m:t>𝑓</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b="0" i="1">
                              <a:solidFill>
                                <a:srgbClr val="000000"/>
                              </a:solidFill>
                              <a:latin typeface="Cambria Math" panose="02040503050406030204" pitchFamily="18" charset="0"/>
                            </a:rPr>
                            <m:t>𝜃</m:t>
                          </m:r>
                        </m:e>
                      </m:acc>
                      <m:r>
                        <a:rPr lang="en-US" sz="1600" b="0" i="1">
                          <a:solidFill>
                            <a:srgbClr val="000000"/>
                          </a:solidFill>
                          <a:latin typeface="Cambria Math" panose="02040503050406030204" pitchFamily="18" charset="0"/>
                        </a:rPr>
                        <m:t>(0)=</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b="0" i="1">
                                  <a:solidFill>
                                    <a:srgbClr val="000000"/>
                                  </a:solidFill>
                                  <a:latin typeface="Cambria Math" panose="02040503050406030204" pitchFamily="18" charset="0"/>
                                </a:rPr>
                                <m:t>𝜃</m:t>
                              </m:r>
                            </m:e>
                          </m:acc>
                        </m:e>
                        <m:sub>
                          <m:r>
                            <a:rPr lang="en-US" sz="1600" b="0" i="1">
                              <a:solidFill>
                                <a:srgbClr val="000000"/>
                              </a:solidFill>
                              <a:latin typeface="Cambria Math" panose="02040503050406030204" pitchFamily="18" charset="0"/>
                            </a:rPr>
                            <m:t>0</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b="0" i="1">
                              <a:solidFill>
                                <a:srgbClr val="000000"/>
                              </a:solidFill>
                              <a:latin typeface="Cambria Math" panose="02040503050406030204" pitchFamily="18" charset="0"/>
                            </a:rPr>
                            <m:t>𝜃</m:t>
                          </m:r>
                        </m:e>
                      </m:acc>
                      <m:r>
                        <a:rPr lang="en-US" sz="1600" b="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b="0" i="1">
                              <a:solidFill>
                                <a:srgbClr val="000000"/>
                              </a:solidFill>
                              <a:latin typeface="Cambria Math" panose="02040503050406030204" pitchFamily="18" charset="0"/>
                            </a:rPr>
                            <m:t>𝑡</m:t>
                          </m:r>
                        </m:e>
                        <m:sub>
                          <m:r>
                            <a:rPr lang="en-US" sz="1600" b="0" i="1">
                              <a:solidFill>
                                <a:srgbClr val="000000"/>
                              </a:solidFill>
                              <a:latin typeface="Cambria Math" panose="02040503050406030204" pitchFamily="18" charset="0"/>
                            </a:rPr>
                            <m:t>𝑓</m:t>
                          </m:r>
                        </m:sub>
                      </m:sSub>
                      <m:r>
                        <a:rPr lang="en-US" sz="1600" b="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b="0" i="1">
                                  <a:solidFill>
                                    <a:srgbClr val="000000"/>
                                  </a:solidFill>
                                  <a:latin typeface="Cambria Math" panose="02040503050406030204" pitchFamily="18" charset="0"/>
                                </a:rPr>
                                <m:t>𝜃</m:t>
                              </m:r>
                            </m:e>
                          </m:acc>
                        </m:e>
                        <m:sub>
                          <m:r>
                            <a:rPr lang="en-US" sz="1600" b="0" i="1">
                              <a:solidFill>
                                <a:srgbClr val="000000"/>
                              </a:solidFill>
                              <a:latin typeface="Cambria Math" panose="02040503050406030204" pitchFamily="18" charset="0"/>
                            </a:rPr>
                            <m:t>𝑓</m:t>
                          </m:r>
                        </m:sub>
                      </m:sSub>
                    </m:oMath>
                  </m:oMathPara>
                </a14:m>
                <a:endParaRPr lang="en-US" sz="1600" dirty="0"/>
              </a:p>
            </p:txBody>
          </p:sp>
        </mc:Choice>
        <mc:Fallback xmlns="">
          <p:sp>
            <p:nvSpPr>
              <p:cNvPr id="11" name="Object 5">
                <a:extLst>
                  <a:ext uri="{FF2B5EF4-FFF2-40B4-BE49-F238E27FC236}">
                    <a16:creationId xmlns:a16="http://schemas.microsoft.com/office/drawing/2014/main" id="{C2D3CBF2-44B1-9118-902C-E965F7DA2266}"/>
                  </a:ext>
                </a:extLst>
              </p:cNvPr>
              <p:cNvSpPr txBox="1">
                <a:spLocks noRot="1" noChangeAspect="1" noMove="1" noResize="1" noEditPoints="1" noAdjustHandles="1" noChangeArrowheads="1" noChangeShapeType="1" noTextEdit="1"/>
              </p:cNvSpPr>
              <p:nvPr/>
            </p:nvSpPr>
            <p:spPr bwMode="auto">
              <a:xfrm>
                <a:off x="1104641" y="1695515"/>
                <a:ext cx="1257541" cy="1579563"/>
              </a:xfrm>
              <a:prstGeom prst="rect">
                <a:avLst/>
              </a:prstGeom>
              <a:blipFill>
                <a:blip r:embed="rId34"/>
                <a:stretch>
                  <a:fillRect/>
                </a:stretch>
              </a:blipFill>
              <a:ln>
                <a:noFill/>
              </a:ln>
              <a:effectLst/>
            </p:spPr>
            <p:txBody>
              <a:bodyPr/>
              <a:lstStyle/>
              <a:p>
                <a:r>
                  <a:rPr lang="en-US">
                    <a:noFill/>
                  </a:rPr>
                  <a:t> </a:t>
                </a:r>
              </a:p>
            </p:txBody>
          </p:sp>
        </mc:Fallback>
      </mc:AlternateContent>
      <p:cxnSp>
        <p:nvCxnSpPr>
          <p:cNvPr id="22" name="Straight Connector 21">
            <a:extLst>
              <a:ext uri="{FF2B5EF4-FFF2-40B4-BE49-F238E27FC236}">
                <a16:creationId xmlns:a16="http://schemas.microsoft.com/office/drawing/2014/main" id="{0917BEDA-5EB4-8181-C977-16081D5EF4A1}"/>
              </a:ext>
            </a:extLst>
          </p:cNvPr>
          <p:cNvCxnSpPr>
            <a:cxnSpLocks/>
          </p:cNvCxnSpPr>
          <p:nvPr/>
        </p:nvCxnSpPr>
        <p:spPr bwMode="auto">
          <a:xfrm>
            <a:off x="3255580" y="3348112"/>
            <a:ext cx="339915" cy="262091"/>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E81B2BF7-92AA-2AC4-704A-E5E8379E4307}"/>
              </a:ext>
            </a:extLst>
          </p:cNvPr>
          <p:cNvCxnSpPr>
            <a:cxnSpLocks/>
          </p:cNvCxnSpPr>
          <p:nvPr/>
        </p:nvCxnSpPr>
        <p:spPr bwMode="auto">
          <a:xfrm flipV="1">
            <a:off x="4609372" y="3703858"/>
            <a:ext cx="369174" cy="210090"/>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FA45C1A9-72DB-4652-8CEF-A3B1CC9FFE20}"/>
              </a:ext>
            </a:extLst>
          </p:cNvPr>
          <p:cNvCxnSpPr>
            <a:cxnSpLocks/>
          </p:cNvCxnSpPr>
          <p:nvPr/>
        </p:nvCxnSpPr>
        <p:spPr bwMode="auto">
          <a:xfrm>
            <a:off x="5320956" y="2704510"/>
            <a:ext cx="339915" cy="262091"/>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2CE64D7E-2B81-95FD-A2E8-A4C4409E6EAE}"/>
              </a:ext>
            </a:extLst>
          </p:cNvPr>
          <p:cNvCxnSpPr>
            <a:cxnSpLocks/>
          </p:cNvCxnSpPr>
          <p:nvPr/>
        </p:nvCxnSpPr>
        <p:spPr bwMode="auto">
          <a:xfrm flipV="1">
            <a:off x="6315232" y="4002879"/>
            <a:ext cx="369174" cy="210090"/>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D423DAAD-B73F-D578-0FA3-EB3EE05E1DF3}"/>
              </a:ext>
            </a:extLst>
          </p:cNvPr>
          <p:cNvCxnSpPr>
            <a:cxnSpLocks/>
          </p:cNvCxnSpPr>
          <p:nvPr/>
        </p:nvCxnSpPr>
        <p:spPr bwMode="auto">
          <a:xfrm flipV="1">
            <a:off x="7643086" y="2923763"/>
            <a:ext cx="156453" cy="377482"/>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E129E831-CAC0-DFF5-EB39-9284D64FEEDF}"/>
              </a:ext>
            </a:extLst>
          </p:cNvPr>
          <p:cNvCxnSpPr>
            <a:cxnSpLocks/>
          </p:cNvCxnSpPr>
          <p:nvPr/>
        </p:nvCxnSpPr>
        <p:spPr bwMode="auto">
          <a:xfrm flipV="1">
            <a:off x="7731104" y="2118715"/>
            <a:ext cx="369174" cy="210090"/>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F8A92445-C641-A134-F326-BCBD1C64C726}"/>
              </a:ext>
            </a:extLst>
          </p:cNvPr>
          <p:cNvCxnSpPr>
            <a:cxnSpLocks/>
          </p:cNvCxnSpPr>
          <p:nvPr/>
        </p:nvCxnSpPr>
        <p:spPr bwMode="auto">
          <a:xfrm>
            <a:off x="9600626" y="2784812"/>
            <a:ext cx="339915" cy="262091"/>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D83006B5-41AE-3CF4-BBE8-1C11894987A7}"/>
              </a:ext>
            </a:extLst>
          </p:cNvPr>
          <p:cNvCxnSpPr>
            <a:cxnSpLocks/>
          </p:cNvCxnSpPr>
          <p:nvPr/>
        </p:nvCxnSpPr>
        <p:spPr bwMode="auto">
          <a:xfrm flipV="1">
            <a:off x="11223146" y="4244085"/>
            <a:ext cx="384338" cy="2119"/>
          </a:xfrm>
          <a:prstGeom prst="line">
            <a:avLst/>
          </a:prstGeom>
          <a:solidFill>
            <a:schemeClr val="accent1"/>
          </a:solidFill>
          <a:ln w="9525" cap="flat" cmpd="sng" algn="ctr">
            <a:solidFill>
              <a:srgbClr val="7030A0"/>
            </a:solidFill>
            <a:prstDash val="solid"/>
            <a:round/>
            <a:headEnd type="none" w="med" len="med"/>
            <a:tailEnd type="none" w="med" len="med"/>
          </a:ln>
          <a:effectLst/>
        </p:spPr>
      </p:cxnSp>
      <mc:AlternateContent xmlns:mc="http://schemas.openxmlformats.org/markup-compatibility/2006">
        <mc:Choice xmlns:p14="http://schemas.microsoft.com/office/powerpoint/2010/main" Requires="p14">
          <p:contentPart p14:bwMode="auto" r:id="rId35">
            <p14:nvContentPartPr>
              <p14:cNvPr id="5" name="Ink 4">
                <a:extLst>
                  <a:ext uri="{FF2B5EF4-FFF2-40B4-BE49-F238E27FC236}">
                    <a16:creationId xmlns:a16="http://schemas.microsoft.com/office/drawing/2014/main" id="{93F17530-7EE6-F6C0-B97F-2EFBE8336B60}"/>
                  </a:ext>
                </a:extLst>
              </p14:cNvPr>
              <p14:cNvContentPartPr/>
              <p14:nvPr/>
            </p14:nvContentPartPr>
            <p14:xfrm>
              <a:off x="1628900" y="2882451"/>
              <a:ext cx="1158480" cy="1357920"/>
            </p14:xfrm>
          </p:contentPart>
        </mc:Choice>
        <mc:Fallback>
          <p:pic>
            <p:nvPicPr>
              <p:cNvPr id="5" name="Ink 4">
                <a:extLst>
                  <a:ext uri="{FF2B5EF4-FFF2-40B4-BE49-F238E27FC236}">
                    <a16:creationId xmlns:a16="http://schemas.microsoft.com/office/drawing/2014/main" id="{93F17530-7EE6-F6C0-B97F-2EFBE8336B60}"/>
                  </a:ext>
                </a:extLst>
              </p:cNvPr>
              <p:cNvPicPr/>
              <p:nvPr/>
            </p:nvPicPr>
            <p:blipFill>
              <a:blip r:embed="rId36"/>
              <a:stretch>
                <a:fillRect/>
              </a:stretch>
            </p:blipFill>
            <p:spPr>
              <a:xfrm>
                <a:off x="1619900" y="2873811"/>
                <a:ext cx="1176120" cy="137556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7" name="Ink 6">
                <a:extLst>
                  <a:ext uri="{FF2B5EF4-FFF2-40B4-BE49-F238E27FC236}">
                    <a16:creationId xmlns:a16="http://schemas.microsoft.com/office/drawing/2014/main" id="{148DE7F2-0954-3E9D-61AD-2930C4213029}"/>
                  </a:ext>
                </a:extLst>
              </p14:cNvPr>
              <p14:cNvContentPartPr/>
              <p14:nvPr/>
            </p14:nvContentPartPr>
            <p14:xfrm>
              <a:off x="2864060" y="2785971"/>
              <a:ext cx="560520" cy="604080"/>
            </p14:xfrm>
          </p:contentPart>
        </mc:Choice>
        <mc:Fallback>
          <p:pic>
            <p:nvPicPr>
              <p:cNvPr id="7" name="Ink 6">
                <a:extLst>
                  <a:ext uri="{FF2B5EF4-FFF2-40B4-BE49-F238E27FC236}">
                    <a16:creationId xmlns:a16="http://schemas.microsoft.com/office/drawing/2014/main" id="{148DE7F2-0954-3E9D-61AD-2930C4213029}"/>
                  </a:ext>
                </a:extLst>
              </p:cNvPr>
              <p:cNvPicPr/>
              <p:nvPr/>
            </p:nvPicPr>
            <p:blipFill>
              <a:blip r:embed="rId38"/>
              <a:stretch>
                <a:fillRect/>
              </a:stretch>
            </p:blipFill>
            <p:spPr>
              <a:xfrm>
                <a:off x="2855420" y="2776971"/>
                <a:ext cx="578160" cy="62172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2" name="Ink 11">
                <a:extLst>
                  <a:ext uri="{FF2B5EF4-FFF2-40B4-BE49-F238E27FC236}">
                    <a16:creationId xmlns:a16="http://schemas.microsoft.com/office/drawing/2014/main" id="{B1C10A5A-C88B-232D-BB1A-2E37B7C403A4}"/>
                  </a:ext>
                </a:extLst>
              </p14:cNvPr>
              <p14:cNvContentPartPr/>
              <p14:nvPr/>
            </p14:nvContentPartPr>
            <p14:xfrm>
              <a:off x="3434660" y="3458451"/>
              <a:ext cx="255600" cy="147960"/>
            </p14:xfrm>
          </p:contentPart>
        </mc:Choice>
        <mc:Fallback>
          <p:pic>
            <p:nvPicPr>
              <p:cNvPr id="12" name="Ink 11">
                <a:extLst>
                  <a:ext uri="{FF2B5EF4-FFF2-40B4-BE49-F238E27FC236}">
                    <a16:creationId xmlns:a16="http://schemas.microsoft.com/office/drawing/2014/main" id="{B1C10A5A-C88B-232D-BB1A-2E37B7C403A4}"/>
                  </a:ext>
                </a:extLst>
              </p:cNvPr>
              <p:cNvPicPr/>
              <p:nvPr/>
            </p:nvPicPr>
            <p:blipFill>
              <a:blip r:embed="rId40"/>
              <a:stretch>
                <a:fillRect/>
              </a:stretch>
            </p:blipFill>
            <p:spPr>
              <a:xfrm>
                <a:off x="3425660" y="3449811"/>
                <a:ext cx="273240" cy="16560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3" name="Ink 12">
                <a:extLst>
                  <a:ext uri="{FF2B5EF4-FFF2-40B4-BE49-F238E27FC236}">
                    <a16:creationId xmlns:a16="http://schemas.microsoft.com/office/drawing/2014/main" id="{5AA25D85-A27B-9E46-7ECC-1E27849BC358}"/>
                  </a:ext>
                </a:extLst>
              </p14:cNvPr>
              <p14:cNvContentPartPr/>
              <p14:nvPr/>
            </p14:nvContentPartPr>
            <p14:xfrm>
              <a:off x="4810220" y="2729091"/>
              <a:ext cx="571320" cy="1062720"/>
            </p14:xfrm>
          </p:contentPart>
        </mc:Choice>
        <mc:Fallback>
          <p:pic>
            <p:nvPicPr>
              <p:cNvPr id="13" name="Ink 12">
                <a:extLst>
                  <a:ext uri="{FF2B5EF4-FFF2-40B4-BE49-F238E27FC236}">
                    <a16:creationId xmlns:a16="http://schemas.microsoft.com/office/drawing/2014/main" id="{5AA25D85-A27B-9E46-7ECC-1E27849BC358}"/>
                  </a:ext>
                </a:extLst>
              </p:cNvPr>
              <p:cNvPicPr/>
              <p:nvPr/>
            </p:nvPicPr>
            <p:blipFill>
              <a:blip r:embed="rId42"/>
              <a:stretch>
                <a:fillRect/>
              </a:stretch>
            </p:blipFill>
            <p:spPr>
              <a:xfrm>
                <a:off x="4801220" y="2720451"/>
                <a:ext cx="588960" cy="10803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14" name="Ink 13">
                <a:extLst>
                  <a:ext uri="{FF2B5EF4-FFF2-40B4-BE49-F238E27FC236}">
                    <a16:creationId xmlns:a16="http://schemas.microsoft.com/office/drawing/2014/main" id="{FB1F6DE2-69C8-0DCE-CA52-BA286AD506E6}"/>
                  </a:ext>
                </a:extLst>
              </p14:cNvPr>
              <p14:cNvContentPartPr/>
              <p14:nvPr/>
            </p14:nvContentPartPr>
            <p14:xfrm>
              <a:off x="5538860" y="2826291"/>
              <a:ext cx="883800" cy="1266480"/>
            </p14:xfrm>
          </p:contentPart>
        </mc:Choice>
        <mc:Fallback>
          <p:pic>
            <p:nvPicPr>
              <p:cNvPr id="14" name="Ink 13">
                <a:extLst>
                  <a:ext uri="{FF2B5EF4-FFF2-40B4-BE49-F238E27FC236}">
                    <a16:creationId xmlns:a16="http://schemas.microsoft.com/office/drawing/2014/main" id="{FB1F6DE2-69C8-0DCE-CA52-BA286AD506E6}"/>
                  </a:ext>
                </a:extLst>
              </p:cNvPr>
              <p:cNvPicPr/>
              <p:nvPr/>
            </p:nvPicPr>
            <p:blipFill>
              <a:blip r:embed="rId44"/>
              <a:stretch>
                <a:fillRect/>
              </a:stretch>
            </p:blipFill>
            <p:spPr>
              <a:xfrm>
                <a:off x="5529860" y="2817651"/>
                <a:ext cx="901440" cy="12841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16" name="Ink 15">
                <a:extLst>
                  <a:ext uri="{FF2B5EF4-FFF2-40B4-BE49-F238E27FC236}">
                    <a16:creationId xmlns:a16="http://schemas.microsoft.com/office/drawing/2014/main" id="{5339579E-9119-8738-5F25-9905D749CEA4}"/>
                  </a:ext>
                </a:extLst>
              </p14:cNvPr>
              <p14:cNvContentPartPr/>
              <p14:nvPr/>
            </p14:nvContentPartPr>
            <p14:xfrm>
              <a:off x="6523100" y="3178011"/>
              <a:ext cx="1147320" cy="874440"/>
            </p14:xfrm>
          </p:contentPart>
        </mc:Choice>
        <mc:Fallback>
          <p:pic>
            <p:nvPicPr>
              <p:cNvPr id="16" name="Ink 15">
                <a:extLst>
                  <a:ext uri="{FF2B5EF4-FFF2-40B4-BE49-F238E27FC236}">
                    <a16:creationId xmlns:a16="http://schemas.microsoft.com/office/drawing/2014/main" id="{5339579E-9119-8738-5F25-9905D749CEA4}"/>
                  </a:ext>
                </a:extLst>
              </p:cNvPr>
              <p:cNvPicPr/>
              <p:nvPr/>
            </p:nvPicPr>
            <p:blipFill>
              <a:blip r:embed="rId46"/>
              <a:stretch>
                <a:fillRect/>
              </a:stretch>
            </p:blipFill>
            <p:spPr>
              <a:xfrm>
                <a:off x="6514460" y="3169371"/>
                <a:ext cx="1164960" cy="8920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17" name="Ink 16">
                <a:extLst>
                  <a:ext uri="{FF2B5EF4-FFF2-40B4-BE49-F238E27FC236}">
                    <a16:creationId xmlns:a16="http://schemas.microsoft.com/office/drawing/2014/main" id="{68682506-DB68-F5AB-F928-445A25F00337}"/>
                  </a:ext>
                </a:extLst>
              </p14:cNvPr>
              <p14:cNvContentPartPr/>
              <p14:nvPr/>
            </p14:nvContentPartPr>
            <p14:xfrm>
              <a:off x="7711100" y="2294571"/>
              <a:ext cx="182880" cy="740160"/>
            </p14:xfrm>
          </p:contentPart>
        </mc:Choice>
        <mc:Fallback>
          <p:pic>
            <p:nvPicPr>
              <p:cNvPr id="17" name="Ink 16">
                <a:extLst>
                  <a:ext uri="{FF2B5EF4-FFF2-40B4-BE49-F238E27FC236}">
                    <a16:creationId xmlns:a16="http://schemas.microsoft.com/office/drawing/2014/main" id="{68682506-DB68-F5AB-F928-445A25F00337}"/>
                  </a:ext>
                </a:extLst>
              </p:cNvPr>
              <p:cNvPicPr/>
              <p:nvPr/>
            </p:nvPicPr>
            <p:blipFill>
              <a:blip r:embed="rId48"/>
              <a:stretch>
                <a:fillRect/>
              </a:stretch>
            </p:blipFill>
            <p:spPr>
              <a:xfrm>
                <a:off x="7702100" y="2285931"/>
                <a:ext cx="200520" cy="75780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19" name="Ink 18">
                <a:extLst>
                  <a:ext uri="{FF2B5EF4-FFF2-40B4-BE49-F238E27FC236}">
                    <a16:creationId xmlns:a16="http://schemas.microsoft.com/office/drawing/2014/main" id="{CB0664E1-55DC-ED63-B066-E7CC2AFDC417}"/>
                  </a:ext>
                </a:extLst>
              </p14:cNvPr>
              <p14:cNvContentPartPr/>
              <p14:nvPr/>
            </p14:nvContentPartPr>
            <p14:xfrm>
              <a:off x="9807740" y="2920971"/>
              <a:ext cx="1432440" cy="1313280"/>
            </p14:xfrm>
          </p:contentPart>
        </mc:Choice>
        <mc:Fallback>
          <p:pic>
            <p:nvPicPr>
              <p:cNvPr id="19" name="Ink 18">
                <a:extLst>
                  <a:ext uri="{FF2B5EF4-FFF2-40B4-BE49-F238E27FC236}">
                    <a16:creationId xmlns:a16="http://schemas.microsoft.com/office/drawing/2014/main" id="{CB0664E1-55DC-ED63-B066-E7CC2AFDC417}"/>
                  </a:ext>
                </a:extLst>
              </p:cNvPr>
              <p:cNvPicPr/>
              <p:nvPr/>
            </p:nvPicPr>
            <p:blipFill>
              <a:blip r:embed="rId50"/>
              <a:stretch>
                <a:fillRect/>
              </a:stretch>
            </p:blipFill>
            <p:spPr>
              <a:xfrm>
                <a:off x="9799100" y="2911971"/>
                <a:ext cx="1450080" cy="1330920"/>
              </a:xfrm>
              <a:prstGeom prst="rect">
                <a:avLst/>
              </a:prstGeom>
            </p:spPr>
          </p:pic>
        </mc:Fallback>
      </mc:AlternateContent>
    </p:spTree>
    <p:extLst>
      <p:ext uri="{BB962C8B-B14F-4D97-AF65-F5344CB8AC3E}">
        <p14:creationId xmlns:p14="http://schemas.microsoft.com/office/powerpoint/2010/main" val="156269971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4D7F473-A8C4-EF04-23D9-79333E36732B}"/>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Cubic Polynomials – Non Zero Velocity</a:t>
            </a:r>
          </a:p>
        </p:txBody>
      </p:sp>
      <p:sp>
        <p:nvSpPr>
          <p:cNvPr id="118787" name="Rectangle 3">
            <a:extLst>
              <a:ext uri="{FF2B5EF4-FFF2-40B4-BE49-F238E27FC236}">
                <a16:creationId xmlns:a16="http://schemas.microsoft.com/office/drawing/2014/main" id="{24CE214A-5653-729A-1124-257E62ECDF3E}"/>
              </a:ext>
            </a:extLst>
          </p:cNvPr>
          <p:cNvSpPr>
            <a:spLocks noGrp="1" noChangeArrowheads="1"/>
          </p:cNvSpPr>
          <p:nvPr>
            <p:ph type="body" idx="4294967295"/>
          </p:nvPr>
        </p:nvSpPr>
        <p:spPr>
          <a:xfrm>
            <a:off x="948447" y="1371600"/>
            <a:ext cx="10329153" cy="4724400"/>
          </a:xfrm>
        </p:spPr>
        <p:txBody>
          <a:bodyPr/>
          <a:lstStyle/>
          <a:p>
            <a:endParaRPr lang="en-US" altLang="en-US" dirty="0">
              <a:latin typeface="Arial" panose="020B0604020202020204" pitchFamily="34" charset="0"/>
            </a:endParaRPr>
          </a:p>
          <a:p>
            <a:pPr>
              <a:buFontTx/>
              <a:buNone/>
            </a:pPr>
            <a:endParaRPr lang="en-US" altLang="en-US" dirty="0">
              <a:latin typeface="Arial" panose="020B0604020202020204" pitchFamily="34" charset="0"/>
            </a:endParaRPr>
          </a:p>
          <a:p>
            <a:endParaRPr lang="en-US" altLang="en-US" dirty="0">
              <a:latin typeface="Arial" panose="020B0604020202020204" pitchFamily="34" charset="0"/>
            </a:endParaRPr>
          </a:p>
          <a:p>
            <a:pPr>
              <a:buFontTx/>
              <a:buNone/>
            </a:pP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mc:AlternateContent xmlns:mc="http://schemas.openxmlformats.org/markup-compatibility/2006" xmlns:a14="http://schemas.microsoft.com/office/drawing/2010/main">
        <mc:Choice Requires="a14">
          <p:sp>
            <p:nvSpPr>
              <p:cNvPr id="118788" name="Object 3">
                <a:extLst>
                  <a:ext uri="{FF2B5EF4-FFF2-40B4-BE49-F238E27FC236}">
                    <a16:creationId xmlns:a16="http://schemas.microsoft.com/office/drawing/2014/main" id="{2BE4007B-3F6C-6185-B96A-4B2347AD9EF6}"/>
                  </a:ext>
                </a:extLst>
              </p:cNvPr>
              <p:cNvSpPr txBox="1"/>
              <p:nvPr/>
            </p:nvSpPr>
            <p:spPr bwMode="auto">
              <a:xfrm>
                <a:off x="2670884" y="1619251"/>
                <a:ext cx="3230731" cy="1192212"/>
              </a:xfrm>
              <a:prstGeom prst="rect">
                <a:avLst/>
              </a:prstGeom>
              <a:noFill/>
              <a:ln>
                <a:noFill/>
              </a:ln>
              <a:effectLst/>
            </p:spPr>
            <p:txBody>
              <a:bodyPr>
                <a:normAutofit fontScale="7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𝜃</m:t>
                      </m:r>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2</m:t>
                          </m:r>
                        </m:sub>
                      </m:sSub>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𝑡</m:t>
                          </m:r>
                        </m:e>
                        <m:sup>
                          <m:r>
                            <a:rPr lang="en-US" i="1">
                              <a:solidFill>
                                <a:srgbClr val="000000"/>
                              </a:solidFill>
                              <a:latin typeface="Cambria Math" panose="02040503050406030204" pitchFamily="18" charset="0"/>
                            </a:rPr>
                            <m:t>2</m:t>
                          </m:r>
                        </m:sup>
                      </m:sSup>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3</m:t>
                          </m:r>
                        </m:sub>
                      </m:sSub>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𝑡</m:t>
                          </m:r>
                        </m:e>
                        <m:sup>
                          <m:r>
                            <a:rPr lang="en-US" i="1">
                              <a:solidFill>
                                <a:srgbClr val="000000"/>
                              </a:solidFill>
                              <a:latin typeface="Cambria Math" panose="02040503050406030204" pitchFamily="18" charset="0"/>
                            </a:rPr>
                            <m:t>3</m:t>
                          </m:r>
                        </m:sup>
                      </m:sSup>
                    </m:oMath>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+2</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+3</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3</m:t>
                          </m:r>
                        </m:sub>
                      </m:sSub>
                      <m:sSup>
                        <m:sSupPr>
                          <m:ctrlPr>
                            <a:rPr lang="en-US" i="1">
                              <a:solidFill>
                                <a:srgbClr val="000000"/>
                              </a:solidFill>
                              <a:latin typeface="Cambria Math" panose="02040503050406030204" pitchFamily="18" charset="0"/>
                            </a:rPr>
                          </m:ctrlPr>
                        </m:sSupPr>
                        <m:e>
                          <m:r>
                            <a:rPr lang="en-US" i="1">
                              <a:solidFill>
                                <a:srgbClr val="000000"/>
                              </a:solidFill>
                              <a:latin typeface="Cambria Math" panose="02040503050406030204" pitchFamily="18" charset="0"/>
                            </a:rPr>
                            <m:t>𝑡</m:t>
                          </m:r>
                        </m:e>
                        <m:sup>
                          <m:r>
                            <a:rPr lang="en-US" i="1">
                              <a:solidFill>
                                <a:srgbClr val="000000"/>
                              </a:solidFill>
                              <a:latin typeface="Cambria Math" panose="02040503050406030204" pitchFamily="18" charset="0"/>
                            </a:rPr>
                            <m:t>2</m:t>
                          </m:r>
                        </m:sup>
                      </m:sSup>
                    </m:oMath>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𝑡</m:t>
                      </m:r>
                      <m:r>
                        <a:rPr lang="en-US" i="1">
                          <a:solidFill>
                            <a:srgbClr val="000000"/>
                          </a:solidFill>
                          <a:latin typeface="Cambria Math" panose="02040503050406030204" pitchFamily="18" charset="0"/>
                        </a:rPr>
                        <m:t>)=2</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+6</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3</m:t>
                          </m:r>
                        </m:sub>
                      </m:sSub>
                      <m:r>
                        <a:rPr lang="en-US" i="1">
                          <a:solidFill>
                            <a:srgbClr val="000000"/>
                          </a:solidFill>
                          <a:latin typeface="Cambria Math" panose="02040503050406030204" pitchFamily="18" charset="0"/>
                        </a:rPr>
                        <m:t>𝑡</m:t>
                      </m:r>
                    </m:oMath>
                  </m:oMathPara>
                </a14:m>
                <a:endParaRPr lang="en-US" dirty="0"/>
              </a:p>
            </p:txBody>
          </p:sp>
        </mc:Choice>
        <mc:Fallback xmlns="">
          <p:sp>
            <p:nvSpPr>
              <p:cNvPr id="118788" name="Object 3">
                <a:extLst>
                  <a:ext uri="{FF2B5EF4-FFF2-40B4-BE49-F238E27FC236}">
                    <a16:creationId xmlns:a16="http://schemas.microsoft.com/office/drawing/2014/main" id="{2BE4007B-3F6C-6185-B96A-4B2347AD9EF6}"/>
                  </a:ext>
                </a:extLst>
              </p:cNvPr>
              <p:cNvSpPr txBox="1">
                <a:spLocks noRot="1" noChangeAspect="1" noMove="1" noResize="1" noEditPoints="1" noAdjustHandles="1" noChangeArrowheads="1" noChangeShapeType="1" noTextEdit="1"/>
              </p:cNvSpPr>
              <p:nvPr/>
            </p:nvSpPr>
            <p:spPr bwMode="auto">
              <a:xfrm>
                <a:off x="2670884" y="1619251"/>
                <a:ext cx="3230731" cy="1192212"/>
              </a:xfrm>
              <a:prstGeom prst="rect">
                <a:avLst/>
              </a:prstGeom>
              <a:blipFill>
                <a:blip r:embed="rId3"/>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8790" name="Object 5">
                <a:extLst>
                  <a:ext uri="{FF2B5EF4-FFF2-40B4-BE49-F238E27FC236}">
                    <a16:creationId xmlns:a16="http://schemas.microsoft.com/office/drawing/2014/main" id="{C4A4D278-883D-7578-4715-F565724DBC0A}"/>
                  </a:ext>
                </a:extLst>
              </p:cNvPr>
              <p:cNvSpPr txBox="1"/>
              <p:nvPr/>
            </p:nvSpPr>
            <p:spPr bwMode="auto">
              <a:xfrm>
                <a:off x="7816409" y="1619251"/>
                <a:ext cx="1218896" cy="1579562"/>
              </a:xfrm>
              <a:prstGeom prst="rect">
                <a:avLst/>
              </a:prstGeom>
              <a:noFill/>
              <a:ln>
                <a:noFill/>
              </a:ln>
              <a:effectLst/>
            </p:spPr>
            <p:txBody>
              <a:bodyPr>
                <a:normAutofit fontScale="70000" lnSpcReduction="200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𝜃</m:t>
                      </m:r>
                      <m:r>
                        <a:rPr lang="en-US" i="1">
                          <a:solidFill>
                            <a:srgbClr val="000000"/>
                          </a:solidFill>
                          <a:latin typeface="Cambria Math" panose="02040503050406030204" pitchFamily="18" charset="0"/>
                        </a:rPr>
                        <m:t>(0)=</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𝜃</m:t>
                          </m:r>
                        </m:e>
                        <m:sub>
                          <m:r>
                            <a:rPr lang="en-US" i="1">
                              <a:solidFill>
                                <a:srgbClr val="000000"/>
                              </a:solidFill>
                              <a:latin typeface="Cambria Math" panose="02040503050406030204" pitchFamily="18" charset="0"/>
                            </a:rPr>
                            <m:t>0</m:t>
                          </m:r>
                        </m:sub>
                      </m:sSub>
                    </m:oMath>
                    <m:oMath xmlns:m="http://schemas.openxmlformats.org/officeDocument/2006/math">
                      <m:r>
                        <a:rPr lang="en-US" i="1">
                          <a:solidFill>
                            <a:srgbClr val="000000"/>
                          </a:solidFill>
                          <a:latin typeface="Cambria Math" panose="02040503050406030204" pitchFamily="18" charset="0"/>
                        </a:rPr>
                        <m:t>𝜃</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𝑓</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𝜃</m:t>
                          </m:r>
                        </m:e>
                        <m:sub>
                          <m:r>
                            <a:rPr lang="en-US" i="1">
                              <a:solidFill>
                                <a:srgbClr val="000000"/>
                              </a:solidFill>
                              <a:latin typeface="Cambria Math" panose="02040503050406030204" pitchFamily="18" charset="0"/>
                            </a:rPr>
                            <m:t>𝑓</m:t>
                          </m:r>
                        </m:sub>
                      </m:sSub>
                    </m:oMath>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r>
                        <a:rPr lang="en-US" i="1">
                          <a:solidFill>
                            <a:srgbClr val="000000"/>
                          </a:solidFill>
                          <a:latin typeface="Cambria Math" panose="02040503050406030204" pitchFamily="18" charset="0"/>
                        </a:rPr>
                        <m:t>(0)=</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e>
                        <m:sub>
                          <m:r>
                            <a:rPr lang="en-US" i="1">
                              <a:solidFill>
                                <a:srgbClr val="000000"/>
                              </a:solidFill>
                              <a:latin typeface="Cambria Math" panose="02040503050406030204" pitchFamily="18" charset="0"/>
                            </a:rPr>
                            <m:t>0</m:t>
                          </m:r>
                        </m:sub>
                      </m:sSub>
                    </m:oMath>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𝑓</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e>
                        <m:sub>
                          <m:r>
                            <a:rPr lang="en-US" i="1">
                              <a:solidFill>
                                <a:srgbClr val="000000"/>
                              </a:solidFill>
                              <a:latin typeface="Cambria Math" panose="02040503050406030204" pitchFamily="18" charset="0"/>
                            </a:rPr>
                            <m:t>𝑓</m:t>
                          </m:r>
                        </m:sub>
                      </m:sSub>
                    </m:oMath>
                  </m:oMathPara>
                </a14:m>
                <a:endParaRPr lang="en-US" dirty="0"/>
              </a:p>
            </p:txBody>
          </p:sp>
        </mc:Choice>
        <mc:Fallback xmlns="">
          <p:sp>
            <p:nvSpPr>
              <p:cNvPr id="118790" name="Object 5">
                <a:extLst>
                  <a:ext uri="{FF2B5EF4-FFF2-40B4-BE49-F238E27FC236}">
                    <a16:creationId xmlns:a16="http://schemas.microsoft.com/office/drawing/2014/main" id="{C4A4D278-883D-7578-4715-F565724DBC0A}"/>
                  </a:ext>
                </a:extLst>
              </p:cNvPr>
              <p:cNvSpPr txBox="1">
                <a:spLocks noRot="1" noChangeAspect="1" noMove="1" noResize="1" noEditPoints="1" noAdjustHandles="1" noChangeArrowheads="1" noChangeShapeType="1" noTextEdit="1"/>
              </p:cNvSpPr>
              <p:nvPr/>
            </p:nvSpPr>
            <p:spPr bwMode="auto">
              <a:xfrm>
                <a:off x="7816409" y="1619251"/>
                <a:ext cx="1218896" cy="1579562"/>
              </a:xfrm>
              <a:prstGeom prst="rect">
                <a:avLst/>
              </a:prstGeom>
              <a:blipFill>
                <a:blip r:embed="rId4"/>
                <a:stretch>
                  <a:fillRect/>
                </a:stretch>
              </a:blipFill>
              <a:ln>
                <a:noFill/>
              </a:ln>
              <a:effectLst/>
            </p:spPr>
            <p:txBody>
              <a:bodyPr/>
              <a:lstStyle/>
              <a:p>
                <a:r>
                  <a:rPr lang="en-US">
                    <a:noFill/>
                  </a:rPr>
                  <a:t> </a:t>
                </a:r>
              </a:p>
            </p:txBody>
          </p:sp>
        </mc:Fallback>
      </mc:AlternateContent>
      <p:sp>
        <p:nvSpPr>
          <p:cNvPr id="13" name="Footer Placeholder 2">
            <a:extLst>
              <a:ext uri="{FF2B5EF4-FFF2-40B4-BE49-F238E27FC236}">
                <a16:creationId xmlns:a16="http://schemas.microsoft.com/office/drawing/2014/main" id="{E9E43FD8-24A7-1293-F994-2E043DA3871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18793" name="Picture 2" descr="http://brand.ucla.edu/wp-content/uploads/2013/08/ucla-logotype-main-11.jpg">
            <a:extLst>
              <a:ext uri="{FF2B5EF4-FFF2-40B4-BE49-F238E27FC236}">
                <a16:creationId xmlns:a16="http://schemas.microsoft.com/office/drawing/2014/main" id="{66F66772-A008-937F-AA6A-9789BFC2E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Object 3">
                <a:extLst>
                  <a:ext uri="{FF2B5EF4-FFF2-40B4-BE49-F238E27FC236}">
                    <a16:creationId xmlns:a16="http://schemas.microsoft.com/office/drawing/2014/main" id="{7BA314F7-ABF0-59DF-08CA-FCC950017096}"/>
                  </a:ext>
                </a:extLst>
              </p:cNvPr>
              <p:cNvSpPr txBox="1"/>
              <p:nvPr/>
            </p:nvSpPr>
            <p:spPr bwMode="auto">
              <a:xfrm>
                <a:off x="2670884" y="3069078"/>
                <a:ext cx="3057525" cy="2232025"/>
              </a:xfrm>
              <a:prstGeom prst="rect">
                <a:avLst/>
              </a:prstGeom>
              <a:noFill/>
              <a:ln>
                <a:noFill/>
              </a:ln>
              <a:effectLst/>
            </p:spPr>
            <p:txBody>
              <a:bodyPr>
                <a:normAutofit fontScale="62500" lnSpcReduction="20000"/>
              </a:bodyPr>
              <a:lstStyle/>
              <a:p>
                <a:pPr/>
                <a14:m>
                  <m:oMathPara xmlns:m="http://schemas.openxmlformats.org/officeDocument/2006/math">
                    <m:oMathParaPr>
                      <m:jc m:val="left"/>
                    </m:oMathParaPr>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𝜃</m:t>
                          </m:r>
                        </m:e>
                        <m:sub>
                          <m:r>
                            <a:rPr lang="en-US" i="1">
                              <a:solidFill>
                                <a:srgbClr val="000000"/>
                              </a:solidFill>
                              <a:latin typeface="Cambria Math" panose="02040503050406030204" pitchFamily="18" charset="0"/>
                            </a:rPr>
                            <m:t>0</m:t>
                          </m:r>
                        </m:sub>
                      </m:sSub>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1</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e>
                        <m:sub>
                          <m:r>
                            <a:rPr lang="en-US" i="1">
                              <a:solidFill>
                                <a:srgbClr val="000000"/>
                              </a:solidFill>
                              <a:latin typeface="Cambria Math" panose="02040503050406030204" pitchFamily="18" charset="0"/>
                            </a:rPr>
                            <m:t>0</m:t>
                          </m:r>
                        </m:sub>
                      </m:sSub>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2</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3</m:t>
                          </m:r>
                        </m:num>
                        <m:den>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𝑓</m:t>
                              </m:r>
                            </m:sub>
                            <m:sup>
                              <m:r>
                                <a:rPr lang="en-US" i="1">
                                  <a:solidFill>
                                    <a:srgbClr val="000000"/>
                                  </a:solidFill>
                                  <a:latin typeface="Cambria Math" panose="02040503050406030204" pitchFamily="18" charset="0"/>
                                </a:rPr>
                                <m:t>2</m:t>
                              </m:r>
                            </m:sup>
                          </m:sSubSup>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𝜃</m:t>
                          </m:r>
                        </m:e>
                        <m:sub>
                          <m:r>
                            <a:rPr lang="en-US" i="1">
                              <a:solidFill>
                                <a:srgbClr val="000000"/>
                              </a:solidFill>
                              <a:latin typeface="Cambria Math" panose="02040503050406030204" pitchFamily="18" charset="0"/>
                            </a:rPr>
                            <m:t>𝑓</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𝜃</m:t>
                          </m:r>
                        </m:e>
                        <m:sub>
                          <m:r>
                            <a:rPr lang="en-US" i="1">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𝑓</m:t>
                              </m:r>
                            </m:sub>
                          </m:sSub>
                        </m:den>
                      </m:f>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e>
                        <m:sub>
                          <m:r>
                            <a:rPr lang="en-US" i="1">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1</m:t>
                          </m:r>
                        </m:num>
                        <m:den>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𝑓</m:t>
                              </m:r>
                            </m:sub>
                          </m:sSub>
                        </m:den>
                      </m:f>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e>
                        <m:sub>
                          <m:r>
                            <a:rPr lang="en-US" i="1">
                              <a:solidFill>
                                <a:srgbClr val="000000"/>
                              </a:solidFill>
                              <a:latin typeface="Cambria Math" panose="02040503050406030204" pitchFamily="18" charset="0"/>
                            </a:rPr>
                            <m:t>𝑓</m:t>
                          </m:r>
                        </m:sub>
                      </m:sSub>
                    </m:oMath>
                    <m:oMath xmlns:m="http://schemas.openxmlformats.org/officeDocument/2006/math">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𝑎</m:t>
                          </m:r>
                        </m:e>
                        <m:sub>
                          <m:r>
                            <a:rPr lang="en-US" i="1">
                              <a:solidFill>
                                <a:srgbClr val="000000"/>
                              </a:solidFill>
                              <a:latin typeface="Cambria Math" panose="02040503050406030204" pitchFamily="18" charset="0"/>
                            </a:rPr>
                            <m:t>3</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𝑓</m:t>
                              </m:r>
                            </m:sub>
                            <m:sup>
                              <m:r>
                                <a:rPr lang="en-US" i="1">
                                  <a:solidFill>
                                    <a:srgbClr val="000000"/>
                                  </a:solidFill>
                                  <a:latin typeface="Cambria Math" panose="02040503050406030204" pitchFamily="18" charset="0"/>
                                </a:rPr>
                                <m:t>3</m:t>
                              </m:r>
                            </m:sup>
                          </m:sSubSup>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𝜃</m:t>
                          </m:r>
                        </m:e>
                        <m:sub>
                          <m:r>
                            <a:rPr lang="en-US" i="1">
                              <a:solidFill>
                                <a:srgbClr val="000000"/>
                              </a:solidFill>
                              <a:latin typeface="Cambria Math" panose="02040503050406030204" pitchFamily="18" charset="0"/>
                            </a:rPr>
                            <m:t>𝑓</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𝜃</m:t>
                          </m:r>
                        </m:e>
                        <m:sub>
                          <m:r>
                            <a:rPr lang="en-US" i="1">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m:t>
                      </m:r>
                      <m:f>
                        <m:fPr>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sSubSup>
                            <m:sSubSupPr>
                              <m:ctrlPr>
                                <a:rPr lang="en-US" i="1">
                                  <a:solidFill>
                                    <a:srgbClr val="000000"/>
                                  </a:solidFill>
                                  <a:latin typeface="Cambria Math" panose="02040503050406030204" pitchFamily="18" charset="0"/>
                                </a:rPr>
                              </m:ctrlPr>
                            </m:sSubSup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𝑓</m:t>
                              </m:r>
                            </m:sub>
                            <m:sup>
                              <m:r>
                                <a:rPr lang="en-US" i="1">
                                  <a:solidFill>
                                    <a:srgbClr val="000000"/>
                                  </a:solidFill>
                                  <a:latin typeface="Cambria Math" panose="02040503050406030204" pitchFamily="18" charset="0"/>
                                </a:rPr>
                                <m:t>2</m:t>
                              </m:r>
                            </m:sup>
                          </m:sSubSup>
                        </m:den>
                      </m:f>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e>
                        <m:sub>
                          <m:r>
                            <a:rPr lang="en-US" i="1">
                              <a:solidFill>
                                <a:srgbClr val="000000"/>
                              </a:solidFill>
                              <a:latin typeface="Cambria Math" panose="02040503050406030204" pitchFamily="18" charset="0"/>
                            </a:rPr>
                            <m:t>𝑓</m:t>
                          </m:r>
                        </m:sub>
                      </m:sSub>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e>
                        <m:sub>
                          <m:r>
                            <a:rPr lang="en-US" i="1">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m:t>
                      </m:r>
                    </m:oMath>
                  </m:oMathPara>
                </a14:m>
                <a:endParaRPr lang="en-US" dirty="0"/>
              </a:p>
            </p:txBody>
          </p:sp>
        </mc:Choice>
        <mc:Fallback xmlns="">
          <p:sp>
            <p:nvSpPr>
              <p:cNvPr id="6" name="Object 3">
                <a:extLst>
                  <a:ext uri="{FF2B5EF4-FFF2-40B4-BE49-F238E27FC236}">
                    <a16:creationId xmlns:a16="http://schemas.microsoft.com/office/drawing/2014/main" id="{7BA314F7-ABF0-59DF-08CA-FCC950017096}"/>
                  </a:ext>
                </a:extLst>
              </p:cNvPr>
              <p:cNvSpPr txBox="1">
                <a:spLocks noRot="1" noChangeAspect="1" noMove="1" noResize="1" noEditPoints="1" noAdjustHandles="1" noChangeArrowheads="1" noChangeShapeType="1" noTextEdit="1"/>
              </p:cNvSpPr>
              <p:nvPr/>
            </p:nvSpPr>
            <p:spPr bwMode="auto">
              <a:xfrm>
                <a:off x="2670884" y="3069078"/>
                <a:ext cx="3057525" cy="2232025"/>
              </a:xfrm>
              <a:prstGeom prst="rect">
                <a:avLst/>
              </a:prstGeom>
              <a:blipFill>
                <a:blip r:embed="rId6"/>
                <a:stretch>
                  <a:fillRect/>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24310750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A53DA07C-DFA4-59F5-2445-FDB9D87DA690}"/>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Quantic Polynomials - Non Zero Acceleration</a:t>
            </a:r>
          </a:p>
        </p:txBody>
      </p:sp>
      <p:sp>
        <p:nvSpPr>
          <p:cNvPr id="8" name="Footer Placeholder 2">
            <a:extLst>
              <a:ext uri="{FF2B5EF4-FFF2-40B4-BE49-F238E27FC236}">
                <a16:creationId xmlns:a16="http://schemas.microsoft.com/office/drawing/2014/main" id="{5A905858-1CEE-D90F-3A71-744487A11C1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1">
            <a:extLst>
              <a:ext uri="{FF2B5EF4-FFF2-40B4-BE49-F238E27FC236}">
                <a16:creationId xmlns:a16="http://schemas.microsoft.com/office/drawing/2014/main" id="{01C75D8F-5254-D6C4-3D83-2FA4DFBB509E}"/>
              </a:ext>
            </a:extLst>
          </p:cNvPr>
          <p:cNvSpPr/>
          <p:nvPr/>
        </p:nvSpPr>
        <p:spPr bwMode="auto">
          <a:xfrm>
            <a:off x="1037492" y="1646967"/>
            <a:ext cx="10738339" cy="4061298"/>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 name="Object 3">
                <a:extLst>
                  <a:ext uri="{FF2B5EF4-FFF2-40B4-BE49-F238E27FC236}">
                    <a16:creationId xmlns:a16="http://schemas.microsoft.com/office/drawing/2014/main" id="{801BB4C5-FE14-ACFC-5EC6-3FBE62A1F390}"/>
                  </a:ext>
                </a:extLst>
              </p:cNvPr>
              <p:cNvSpPr txBox="1"/>
              <p:nvPr/>
            </p:nvSpPr>
            <p:spPr bwMode="auto">
              <a:xfrm>
                <a:off x="5735637" y="5749315"/>
                <a:ext cx="1941513" cy="384175"/>
              </a:xfrm>
              <a:prstGeom prst="rect">
                <a:avLst/>
              </a:prstGeom>
              <a:noFill/>
              <a:ln>
                <a:noFill/>
              </a:ln>
              <a:effectLst/>
            </p:spPr>
            <p:txBody>
              <a:bodyPr>
                <a:normAutofit fontScale="92500" lnSpcReduction="20000"/>
              </a:bodyPr>
              <a:lstStyle/>
              <a:p>
                <a:r>
                  <a:rPr lang="en-US" dirty="0">
                    <a:latin typeface="Arial" panose="020B0604020202020204" pitchFamily="34" charset="0"/>
                    <a:cs typeface="Arial" panose="020B0604020202020204" pitchFamily="34" charset="0"/>
                  </a:rPr>
                  <a:t>Time - </a:t>
                </a:r>
                <a14:m>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b="0" i="1" smtClean="0">
                            <a:solidFill>
                              <a:srgbClr val="000000"/>
                            </a:solidFill>
                            <a:latin typeface="Cambria Math" panose="02040503050406030204" pitchFamily="18" charset="0"/>
                          </a:rPr>
                          <m:t> </m:t>
                        </m:r>
                      </m:sub>
                    </m:sSub>
                  </m:oMath>
                </a14:m>
                <a:endParaRPr lang="en-US" dirty="0">
                  <a:latin typeface="Arial" panose="020B0604020202020204" pitchFamily="34" charset="0"/>
                  <a:cs typeface="Arial" panose="020B0604020202020204" pitchFamily="34" charset="0"/>
                </a:endParaRPr>
              </a:p>
            </p:txBody>
          </p:sp>
        </mc:Choice>
        <mc:Fallback xmlns="">
          <p:sp>
            <p:nvSpPr>
              <p:cNvPr id="3" name="Object 3">
                <a:extLst>
                  <a:ext uri="{FF2B5EF4-FFF2-40B4-BE49-F238E27FC236}">
                    <a16:creationId xmlns:a16="http://schemas.microsoft.com/office/drawing/2014/main" id="{801BB4C5-FE14-ACFC-5EC6-3FBE62A1F390}"/>
                  </a:ext>
                </a:extLst>
              </p:cNvPr>
              <p:cNvSpPr txBox="1">
                <a:spLocks noRot="1" noChangeAspect="1" noMove="1" noResize="1" noEditPoints="1" noAdjustHandles="1" noChangeArrowheads="1" noChangeShapeType="1" noTextEdit="1"/>
              </p:cNvSpPr>
              <p:nvPr/>
            </p:nvSpPr>
            <p:spPr bwMode="auto">
              <a:xfrm>
                <a:off x="5735637" y="5749315"/>
                <a:ext cx="1941513" cy="384175"/>
              </a:xfrm>
              <a:prstGeom prst="rect">
                <a:avLst/>
              </a:prstGeom>
              <a:blipFill>
                <a:blip r:embed="rId3"/>
                <a:stretch>
                  <a:fillRect l="-4088" t="-26984" b="-28571"/>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3">
                <a:extLst>
                  <a:ext uri="{FF2B5EF4-FFF2-40B4-BE49-F238E27FC236}">
                    <a16:creationId xmlns:a16="http://schemas.microsoft.com/office/drawing/2014/main" id="{D782B76D-C6CE-D417-CB33-8017CB7D1F35}"/>
                  </a:ext>
                </a:extLst>
              </p:cNvPr>
              <p:cNvSpPr txBox="1"/>
              <p:nvPr/>
            </p:nvSpPr>
            <p:spPr bwMode="auto">
              <a:xfrm rot="16200000">
                <a:off x="-296678" y="3485528"/>
                <a:ext cx="1941513" cy="384175"/>
              </a:xfrm>
              <a:prstGeom prst="rect">
                <a:avLst/>
              </a:prstGeom>
              <a:noFill/>
              <a:ln>
                <a:noFill/>
              </a:ln>
              <a:effectLst/>
            </p:spPr>
            <p:txBody>
              <a:bodyPr>
                <a:normAutofit fontScale="85000" lnSpcReduction="10000"/>
              </a:bodyPr>
              <a:lstStyle/>
              <a:p>
                <a:r>
                  <a:rPr lang="en-US" dirty="0">
                    <a:latin typeface="Arial" panose="020B0604020202020204" pitchFamily="34" charset="0"/>
                    <a:cs typeface="Arial" panose="020B0604020202020204" pitchFamily="34" charset="0"/>
                  </a:rPr>
                  <a:t>Joint Angle  - </a:t>
                </a:r>
                <a14:m>
                  <m:oMath xmlns:m="http://schemas.openxmlformats.org/officeDocument/2006/math">
                    <m:r>
                      <a:rPr lang="en-US" i="1" smtClean="0">
                        <a:solidFill>
                          <a:srgbClr val="000000"/>
                        </a:solidFill>
                        <a:latin typeface="Cambria Math" panose="02040503050406030204" pitchFamily="18" charset="0"/>
                        <a:ea typeface="Cambria Math" panose="02040503050406030204" pitchFamily="18" charset="0"/>
                      </a:rPr>
                      <m:t>𝜃</m:t>
                    </m:r>
                  </m:oMath>
                </a14:m>
                <a:endParaRPr lang="en-US" dirty="0">
                  <a:latin typeface="Arial" panose="020B0604020202020204" pitchFamily="34" charset="0"/>
                  <a:cs typeface="Arial" panose="020B0604020202020204" pitchFamily="34" charset="0"/>
                </a:endParaRPr>
              </a:p>
            </p:txBody>
          </p:sp>
        </mc:Choice>
        <mc:Fallback xmlns="">
          <p:sp>
            <p:nvSpPr>
              <p:cNvPr id="6" name="Object 3">
                <a:extLst>
                  <a:ext uri="{FF2B5EF4-FFF2-40B4-BE49-F238E27FC236}">
                    <a16:creationId xmlns:a16="http://schemas.microsoft.com/office/drawing/2014/main" id="{D782B76D-C6CE-D417-CB33-8017CB7D1F35}"/>
                  </a:ext>
                </a:extLst>
              </p:cNvPr>
              <p:cNvSpPr txBox="1">
                <a:spLocks noRot="1" noChangeAspect="1" noMove="1" noResize="1" noEditPoints="1" noAdjustHandles="1" noChangeArrowheads="1" noChangeShapeType="1" noTextEdit="1"/>
              </p:cNvSpPr>
              <p:nvPr/>
            </p:nvSpPr>
            <p:spPr bwMode="auto">
              <a:xfrm rot="16200000">
                <a:off x="-296678" y="3485528"/>
                <a:ext cx="1941513" cy="384175"/>
              </a:xfrm>
              <a:prstGeom prst="rect">
                <a:avLst/>
              </a:prstGeom>
              <a:blipFill>
                <a:blip r:embed="rId4"/>
                <a:stretch>
                  <a:fillRect l="-14286" r="-25397" b="-3135"/>
                </a:stretch>
              </a:blipFill>
              <a:ln>
                <a:noFill/>
              </a:ln>
              <a:effectLst/>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601E606A-406A-0500-EEC9-95BB8C9C44DA}"/>
              </a:ext>
            </a:extLst>
          </p:cNvPr>
          <p:cNvCxnSpPr/>
          <p:nvPr/>
        </p:nvCxnSpPr>
        <p:spPr bwMode="auto">
          <a:xfrm>
            <a:off x="3979985"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0528DD10-F9B6-2B2A-ADD4-86E152DC5900}"/>
              </a:ext>
            </a:extLst>
          </p:cNvPr>
          <p:cNvCxnSpPr/>
          <p:nvPr/>
        </p:nvCxnSpPr>
        <p:spPr bwMode="auto">
          <a:xfrm>
            <a:off x="8817057"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1570" name="TextBox 231569">
            <a:extLst>
              <a:ext uri="{FF2B5EF4-FFF2-40B4-BE49-F238E27FC236}">
                <a16:creationId xmlns:a16="http://schemas.microsoft.com/office/drawing/2014/main" id="{2CC23F63-0256-95A4-D524-92EB9C238013}"/>
              </a:ext>
            </a:extLst>
          </p:cNvPr>
          <p:cNvSpPr txBox="1"/>
          <p:nvPr/>
        </p:nvSpPr>
        <p:spPr>
          <a:xfrm>
            <a:off x="957059" y="5713775"/>
            <a:ext cx="3033203" cy="954107"/>
          </a:xfrm>
          <a:prstGeom prst="rect">
            <a:avLst/>
          </a:prstGeom>
          <a:noFill/>
        </p:spPr>
        <p:txBody>
          <a:bodyPr wrap="none" rtlCol="0">
            <a:spAutoFit/>
          </a:bodyPr>
          <a:lstStyle/>
          <a:p>
            <a:r>
              <a:rPr lang="en-US" sz="800" b="1" dirty="0">
                <a:solidFill>
                  <a:srgbClr val="FF0000"/>
                </a:solidFill>
                <a:latin typeface="Arial" panose="020B0604020202020204" pitchFamily="34" charset="0"/>
                <a:cs typeface="Arial" panose="020B0604020202020204" pitchFamily="34" charset="0"/>
              </a:rPr>
              <a:t>(+) Known - Time Duration between Start / Via / End Points</a:t>
            </a:r>
          </a:p>
          <a:p>
            <a:r>
              <a:rPr lang="en-US" sz="800" b="1" dirty="0">
                <a:solidFill>
                  <a:srgbClr val="7030A0"/>
                </a:solidFill>
                <a:latin typeface="Arial" panose="020B0604020202020204" pitchFamily="34" charset="0"/>
                <a:cs typeface="Arial" panose="020B0604020202020204" pitchFamily="34" charset="0"/>
              </a:rPr>
              <a:t>(+) Known – Joint Angles </a:t>
            </a:r>
          </a:p>
          <a:p>
            <a:r>
              <a:rPr lang="en-US" sz="800" b="1" dirty="0">
                <a:solidFill>
                  <a:srgbClr val="7030A0"/>
                </a:solidFill>
                <a:latin typeface="Arial" panose="020B0604020202020204" pitchFamily="34" charset="0"/>
                <a:cs typeface="Arial" panose="020B0604020202020204" pitchFamily="34" charset="0"/>
              </a:rPr>
              <a:t>(+) Known – Joint Velocities</a:t>
            </a:r>
          </a:p>
          <a:p>
            <a:endParaRPr lang="en-US" sz="800" b="1" dirty="0">
              <a:solidFill>
                <a:srgbClr val="7030A0"/>
              </a:solidFill>
              <a:latin typeface="Arial" panose="020B0604020202020204" pitchFamily="34" charset="0"/>
              <a:cs typeface="Arial" panose="020B0604020202020204" pitchFamily="34" charset="0"/>
            </a:endParaRPr>
          </a:p>
          <a:p>
            <a:r>
              <a:rPr lang="en-US" sz="800" b="1" dirty="0">
                <a:solidFill>
                  <a:srgbClr val="FF00FF"/>
                </a:solidFill>
                <a:latin typeface="Arial" panose="020B0604020202020204" pitchFamily="34" charset="0"/>
                <a:cs typeface="Arial" panose="020B0604020202020204" pitchFamily="34" charset="0"/>
              </a:rPr>
              <a:t>(+) Known – Joint Acceleration </a:t>
            </a:r>
          </a:p>
          <a:p>
            <a:endParaRPr lang="en-US" sz="800" b="1" dirty="0">
              <a:solidFill>
                <a:srgbClr val="7030A0"/>
              </a:solidFill>
              <a:latin typeface="Arial" panose="020B0604020202020204" pitchFamily="34" charset="0"/>
              <a:cs typeface="Arial" panose="020B0604020202020204" pitchFamily="34" charset="0"/>
            </a:endParaRPr>
          </a:p>
          <a:p>
            <a:endParaRPr lang="en-US" sz="800" b="1" dirty="0">
              <a:solidFill>
                <a:srgbClr val="7030A0"/>
              </a:solidFill>
              <a:latin typeface="Arial" panose="020B0604020202020204" pitchFamily="34" charset="0"/>
              <a:cs typeface="Arial" panose="020B0604020202020204" pitchFamily="34" charset="0"/>
            </a:endParaRPr>
          </a:p>
        </p:txBody>
      </p:sp>
      <p:sp>
        <p:nvSpPr>
          <p:cNvPr id="231613" name="Oval 231612">
            <a:extLst>
              <a:ext uri="{FF2B5EF4-FFF2-40B4-BE49-F238E27FC236}">
                <a16:creationId xmlns:a16="http://schemas.microsoft.com/office/drawing/2014/main" id="{F7189459-794B-3735-5CEA-DD9CD8AEFCA4}"/>
              </a:ext>
            </a:extLst>
          </p:cNvPr>
          <p:cNvSpPr/>
          <p:nvPr/>
        </p:nvSpPr>
        <p:spPr bwMode="auto">
          <a:xfrm>
            <a:off x="41381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4" name="Oval 231613">
            <a:extLst>
              <a:ext uri="{FF2B5EF4-FFF2-40B4-BE49-F238E27FC236}">
                <a16:creationId xmlns:a16="http://schemas.microsoft.com/office/drawing/2014/main" id="{0C75DA16-9AA6-6D3C-2B14-F3B67DC8EB09}"/>
              </a:ext>
            </a:extLst>
          </p:cNvPr>
          <p:cNvSpPr/>
          <p:nvPr/>
        </p:nvSpPr>
        <p:spPr bwMode="auto">
          <a:xfrm>
            <a:off x="42905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5" name="Oval 231614">
            <a:extLst>
              <a:ext uri="{FF2B5EF4-FFF2-40B4-BE49-F238E27FC236}">
                <a16:creationId xmlns:a16="http://schemas.microsoft.com/office/drawing/2014/main" id="{9447303E-858C-D2B0-69C1-05CD19325432}"/>
              </a:ext>
            </a:extLst>
          </p:cNvPr>
          <p:cNvSpPr/>
          <p:nvPr/>
        </p:nvSpPr>
        <p:spPr bwMode="auto">
          <a:xfrm>
            <a:off x="44429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6" name="Oval 231615">
            <a:extLst>
              <a:ext uri="{FF2B5EF4-FFF2-40B4-BE49-F238E27FC236}">
                <a16:creationId xmlns:a16="http://schemas.microsoft.com/office/drawing/2014/main" id="{B25E2271-ECD4-B038-D102-CA349816812D}"/>
              </a:ext>
            </a:extLst>
          </p:cNvPr>
          <p:cNvSpPr/>
          <p:nvPr/>
        </p:nvSpPr>
        <p:spPr bwMode="auto">
          <a:xfrm>
            <a:off x="82302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7" name="Oval 231616">
            <a:extLst>
              <a:ext uri="{FF2B5EF4-FFF2-40B4-BE49-F238E27FC236}">
                <a16:creationId xmlns:a16="http://schemas.microsoft.com/office/drawing/2014/main" id="{64B17248-15AB-F0FE-57CA-9BC77BDE87ED}"/>
              </a:ext>
            </a:extLst>
          </p:cNvPr>
          <p:cNvSpPr/>
          <p:nvPr/>
        </p:nvSpPr>
        <p:spPr bwMode="auto">
          <a:xfrm>
            <a:off x="83826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8" name="Oval 231617">
            <a:extLst>
              <a:ext uri="{FF2B5EF4-FFF2-40B4-BE49-F238E27FC236}">
                <a16:creationId xmlns:a16="http://schemas.microsoft.com/office/drawing/2014/main" id="{D615AC75-D36A-EDBB-2DBD-62E0060CECE0}"/>
              </a:ext>
            </a:extLst>
          </p:cNvPr>
          <p:cNvSpPr/>
          <p:nvPr/>
        </p:nvSpPr>
        <p:spPr bwMode="auto">
          <a:xfrm>
            <a:off x="85350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31644" name="Group 231643">
            <a:extLst>
              <a:ext uri="{FF2B5EF4-FFF2-40B4-BE49-F238E27FC236}">
                <a16:creationId xmlns:a16="http://schemas.microsoft.com/office/drawing/2014/main" id="{59C16F94-3B82-D416-FA7E-3ACDA5ABF9E5}"/>
              </a:ext>
            </a:extLst>
          </p:cNvPr>
          <p:cNvGrpSpPr/>
          <p:nvPr/>
        </p:nvGrpSpPr>
        <p:grpSpPr>
          <a:xfrm>
            <a:off x="1197981" y="2118715"/>
            <a:ext cx="2245238" cy="3446567"/>
            <a:chOff x="1197981" y="2118715"/>
            <a:chExt cx="2245238" cy="3446567"/>
          </a:xfrm>
        </p:grpSpPr>
        <p:cxnSp>
          <p:nvCxnSpPr>
            <p:cNvPr id="15" name="Straight Connector 14">
              <a:extLst>
                <a:ext uri="{FF2B5EF4-FFF2-40B4-BE49-F238E27FC236}">
                  <a16:creationId xmlns:a16="http://schemas.microsoft.com/office/drawing/2014/main" id="{004AA604-529C-8735-A3DF-F80E0641BD0A}"/>
                </a:ext>
              </a:extLst>
            </p:cNvPr>
            <p:cNvCxnSpPr>
              <a:cxnSpLocks/>
            </p:cNvCxnSpPr>
            <p:nvPr/>
          </p:nvCxnSpPr>
          <p:spPr bwMode="auto">
            <a:xfrm>
              <a:off x="1480043" y="4253519"/>
              <a:ext cx="518893" cy="0"/>
            </a:xfrm>
            <a:prstGeom prst="line">
              <a:avLst/>
            </a:prstGeom>
            <a:ln>
              <a:solidFill>
                <a:srgbClr val="7030A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35CE75-7815-FF33-4C1D-D6077C3B8BB6}"/>
                </a:ext>
              </a:extLst>
            </p:cNvPr>
            <p:cNvCxnSpPr>
              <a:cxnSpLocks/>
            </p:cNvCxnSpPr>
            <p:nvPr/>
          </p:nvCxnSpPr>
          <p:spPr bwMode="auto">
            <a:xfrm flipV="1">
              <a:off x="2663798" y="2714175"/>
              <a:ext cx="369174" cy="210090"/>
            </a:xfrm>
            <a:prstGeom prst="line">
              <a:avLst/>
            </a:prstGeom>
            <a:solidFill>
              <a:schemeClr val="accent1"/>
            </a:solidFill>
            <a:ln w="9525" cap="flat" cmpd="sng" algn="ctr">
              <a:solidFill>
                <a:srgbClr val="7030A0"/>
              </a:solidFill>
              <a:prstDash val="solid"/>
              <a:round/>
              <a:headEnd type="none" w="med" len="med"/>
              <a:tailEnd type="none" w="med" len="med"/>
            </a:ln>
            <a:effectLst/>
          </p:spPr>
        </p:cxnSp>
        <p:sp>
          <p:nvSpPr>
            <p:cNvPr id="40" name="Oval 39">
              <a:extLst>
                <a:ext uri="{FF2B5EF4-FFF2-40B4-BE49-F238E27FC236}">
                  <a16:creationId xmlns:a16="http://schemas.microsoft.com/office/drawing/2014/main" id="{BC483650-5D7A-8435-C218-A325FBD6E0B3}"/>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1" name="Oval 40">
              <a:extLst>
                <a:ext uri="{FF2B5EF4-FFF2-40B4-BE49-F238E27FC236}">
                  <a16:creationId xmlns:a16="http://schemas.microsoft.com/office/drawing/2014/main" id="{2A91A60D-95B5-FF62-2805-9B179962F2AF}"/>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2" name="Oval 41">
              <a:extLst>
                <a:ext uri="{FF2B5EF4-FFF2-40B4-BE49-F238E27FC236}">
                  <a16:creationId xmlns:a16="http://schemas.microsoft.com/office/drawing/2014/main" id="{711494C7-09B4-123F-927E-DFB056158568}"/>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31449" name="Straight Connector 231448">
              <a:extLst>
                <a:ext uri="{FF2B5EF4-FFF2-40B4-BE49-F238E27FC236}">
                  <a16:creationId xmlns:a16="http://schemas.microsoft.com/office/drawing/2014/main" id="{B314948C-72C5-20D8-36B6-7E30F734609F}"/>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452" name="Straight Connector 231451">
              <a:extLst>
                <a:ext uri="{FF2B5EF4-FFF2-40B4-BE49-F238E27FC236}">
                  <a16:creationId xmlns:a16="http://schemas.microsoft.com/office/drawing/2014/main" id="{38EA19A8-434E-2853-9043-1C5C086B785D}"/>
                </a:ext>
              </a:extLst>
            </p:cNvPr>
            <p:cNvCxnSpPr>
              <a:cxnSpLocks/>
              <a:stCxn id="40"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455" name="Straight Arrow Connector 231454">
              <a:extLst>
                <a:ext uri="{FF2B5EF4-FFF2-40B4-BE49-F238E27FC236}">
                  <a16:creationId xmlns:a16="http://schemas.microsoft.com/office/drawing/2014/main" id="{3FC58089-721E-9EDC-6320-B1D3B3B7490F}"/>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461" name="Object 3">
                  <a:extLst>
                    <a:ext uri="{FF2B5EF4-FFF2-40B4-BE49-F238E27FC236}">
                      <a16:creationId xmlns:a16="http://schemas.microsoft.com/office/drawing/2014/main" id="{C9FF4549-6BD9-CAE5-8E9E-B78944AC18B8}"/>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61" name="Object 3">
                  <a:extLst>
                    <a:ext uri="{FF2B5EF4-FFF2-40B4-BE49-F238E27FC236}">
                      <a16:creationId xmlns:a16="http://schemas.microsoft.com/office/drawing/2014/main" id="{C9FF4549-6BD9-CAE5-8E9E-B78944AC18B8}"/>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09" name="Object 3">
                  <a:extLst>
                    <a:ext uri="{FF2B5EF4-FFF2-40B4-BE49-F238E27FC236}">
                      <a16:creationId xmlns:a16="http://schemas.microsoft.com/office/drawing/2014/main" id="{17B59B85-3096-42B9-4C5B-57343A3036E3}"/>
                    </a:ext>
                  </a:extLst>
                </p:cNvPr>
                <p:cNvSpPr txBox="1"/>
                <p:nvPr/>
              </p:nvSpPr>
              <p:spPr bwMode="auto">
                <a:xfrm>
                  <a:off x="1197981" y="4092268"/>
                  <a:ext cx="330659" cy="66455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b="0" dirty="0">
                    <a:solidFill>
                      <a:srgbClr val="7030A0"/>
                    </a:solidFill>
                    <a:latin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ea typeface="Cambria Math" panose="02040503050406030204" pitchFamily="18" charset="0"/>
                              </a:rPr>
                              <m:t>𝟏</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09" name="Object 3">
                  <a:extLst>
                    <a:ext uri="{FF2B5EF4-FFF2-40B4-BE49-F238E27FC236}">
                      <a16:creationId xmlns:a16="http://schemas.microsoft.com/office/drawing/2014/main" id="{17B59B85-3096-42B9-4C5B-57343A3036E3}"/>
                    </a:ext>
                  </a:extLst>
                </p:cNvPr>
                <p:cNvSpPr txBox="1">
                  <a:spLocks noRot="1" noChangeAspect="1" noMove="1" noResize="1" noEditPoints="1" noAdjustHandles="1" noChangeArrowheads="1" noChangeShapeType="1" noTextEdit="1"/>
                </p:cNvSpPr>
                <p:nvPr/>
              </p:nvSpPr>
              <p:spPr bwMode="auto">
                <a:xfrm>
                  <a:off x="1197981" y="4092268"/>
                  <a:ext cx="330659" cy="664557"/>
                </a:xfrm>
                <a:prstGeom prst="rect">
                  <a:avLst/>
                </a:prstGeom>
                <a:blipFill>
                  <a:blip r:embed="rId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0" name="Object 3">
                  <a:extLst>
                    <a:ext uri="{FF2B5EF4-FFF2-40B4-BE49-F238E27FC236}">
                      <a16:creationId xmlns:a16="http://schemas.microsoft.com/office/drawing/2014/main" id="{E7F03150-4555-F84E-2A81-40B49AD7C2A7}"/>
                    </a:ext>
                  </a:extLst>
                </p:cNvPr>
                <p:cNvSpPr txBox="1"/>
                <p:nvPr/>
              </p:nvSpPr>
              <p:spPr bwMode="auto">
                <a:xfrm>
                  <a:off x="2672998" y="2118715"/>
                  <a:ext cx="634476" cy="50653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𝟐</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0" name="Object 3">
                  <a:extLst>
                    <a:ext uri="{FF2B5EF4-FFF2-40B4-BE49-F238E27FC236}">
                      <a16:creationId xmlns:a16="http://schemas.microsoft.com/office/drawing/2014/main" id="{E7F03150-4555-F84E-2A81-40B49AD7C2A7}"/>
                    </a:ext>
                  </a:extLst>
                </p:cNvPr>
                <p:cNvSpPr txBox="1">
                  <a:spLocks noRot="1" noChangeAspect="1" noMove="1" noResize="1" noEditPoints="1" noAdjustHandles="1" noChangeArrowheads="1" noChangeShapeType="1" noTextEdit="1"/>
                </p:cNvSpPr>
                <p:nvPr/>
              </p:nvSpPr>
              <p:spPr bwMode="auto">
                <a:xfrm>
                  <a:off x="2672998" y="2118715"/>
                  <a:ext cx="634476" cy="506537"/>
                </a:xfrm>
                <a:prstGeom prst="rect">
                  <a:avLst/>
                </a:prstGeom>
                <a:blipFill>
                  <a:blip r:embed="rId8"/>
                  <a:stretch>
                    <a:fillRect/>
                  </a:stretch>
                </a:blipFill>
                <a:ln>
                  <a:noFill/>
                </a:ln>
                <a:effectLst/>
              </p:spPr>
              <p:txBody>
                <a:bodyPr/>
                <a:lstStyle/>
                <a:p>
                  <a:r>
                    <a:rPr lang="en-US">
                      <a:noFill/>
                    </a:rPr>
                    <a:t> </a:t>
                  </a:r>
                </a:p>
              </p:txBody>
            </p:sp>
          </mc:Fallback>
        </mc:AlternateContent>
      </p:grpSp>
      <p:grpSp>
        <p:nvGrpSpPr>
          <p:cNvPr id="23" name="Group 22"/>
          <p:cNvGrpSpPr/>
          <p:nvPr/>
        </p:nvGrpSpPr>
        <p:grpSpPr>
          <a:xfrm>
            <a:off x="4743765" y="2162158"/>
            <a:ext cx="3273267" cy="3419026"/>
            <a:chOff x="4743765" y="2162158"/>
            <a:chExt cx="3273267" cy="3419026"/>
          </a:xfrm>
        </p:grpSpPr>
        <p:sp>
          <p:nvSpPr>
            <p:cNvPr id="43" name="Oval 42">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4" name="Oval 43">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Oval 46">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Oval 47">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Oval 48">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31513" name="Object 3">
                  <a:extLst>
                    <a:ext uri="{FF2B5EF4-FFF2-40B4-BE49-F238E27FC236}">
                      <a16:creationId xmlns:a16="http://schemas.microsoft.com/office/drawing/2014/main" id="{8BDD8E6C-4FCA-C449-6A74-DFDB40E98D60}"/>
                    </a:ext>
                  </a:extLst>
                </p:cNvPr>
                <p:cNvSpPr txBox="1"/>
                <p:nvPr/>
              </p:nvSpPr>
              <p:spPr bwMode="auto">
                <a:xfrm>
                  <a:off x="7523685" y="2508357"/>
                  <a:ext cx="493347" cy="54919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ea typeface="Cambria Math" panose="02040503050406030204" pitchFamily="18" charset="0"/>
                              </a:rPr>
                              <m:t>𝒌</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3"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523685" y="2508357"/>
                  <a:ext cx="493347" cy="549192"/>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4" name="Object 3">
                  <a:extLst>
                    <a:ext uri="{FF2B5EF4-FFF2-40B4-BE49-F238E27FC236}">
                      <a16:creationId xmlns:a16="http://schemas.microsoft.com/office/drawing/2014/main" id="{94E19B24-683B-32A2-7780-F281AAA6F52E}"/>
                    </a:ext>
                  </a:extLst>
                </p:cNvPr>
                <p:cNvSpPr txBox="1"/>
                <p:nvPr/>
              </p:nvSpPr>
              <p:spPr bwMode="auto">
                <a:xfrm>
                  <a:off x="6349887" y="3368533"/>
                  <a:ext cx="419475" cy="52169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eqArr>
                              <m:eqArrPr>
                                <m:ctrlPr>
                                  <a:rPr lang="en-US" sz="1200" b="1" i="1" smtClean="0">
                                    <a:solidFill>
                                      <a:srgbClr val="7030A0"/>
                                    </a:solidFill>
                                    <a:latin typeface="Cambria Math" panose="02040503050406030204" pitchFamily="18" charset="0"/>
                                  </a:rPr>
                                </m:ctrlPr>
                              </m:eqArr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e>
                                <m:sSub>
                                  <m:sSubPr>
                                    <m:ctrlPr>
                                      <a:rPr lang="en-US" sz="1200" b="1" i="1">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ea typeface="Cambria Math" panose="02040503050406030204" pitchFamily="18" charset="0"/>
                                      </a:rPr>
                                      <m:t>𝒌</m:t>
                                    </m:r>
                                  </m:sub>
                                </m:sSub>
                              </m:e>
                            </m:eqArr>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4"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368533"/>
                  <a:ext cx="419475" cy="521690"/>
                </a:xfrm>
                <a:prstGeom prst="rect">
                  <a:avLst/>
                </a:prstGeom>
                <a:blipFill>
                  <a:blip r:embed="rId1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5" name="Object 3">
                  <a:extLst>
                    <a:ext uri="{FF2B5EF4-FFF2-40B4-BE49-F238E27FC236}">
                      <a16:creationId xmlns:a16="http://schemas.microsoft.com/office/drawing/2014/main" id="{64C89B19-716B-F61B-D8AE-32C9F19441C4}"/>
                    </a:ext>
                  </a:extLst>
                </p:cNvPr>
                <p:cNvSpPr txBox="1"/>
                <p:nvPr/>
              </p:nvSpPr>
              <p:spPr bwMode="auto">
                <a:xfrm>
                  <a:off x="5272227" y="2162158"/>
                  <a:ext cx="463407" cy="579873"/>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eqArr>
                              <m:eqArrPr>
                                <m:ctrlPr>
                                  <a:rPr lang="en-US" sz="1200" b="1" i="1" smtClean="0">
                                    <a:solidFill>
                                      <a:srgbClr val="7030A0"/>
                                    </a:solidFill>
                                    <a:latin typeface="Cambria Math" panose="02040503050406030204" pitchFamily="18" charset="0"/>
                                  </a:rPr>
                                </m:ctrlPr>
                              </m:eqArr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e>
                                <m:sSub>
                                  <m:sSubPr>
                                    <m:ctrlPr>
                                      <a:rPr lang="en-US" sz="1200" b="1" i="1">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a:solidFill>
                                          <a:srgbClr val="7030A0"/>
                                        </a:solidFill>
                                        <a:latin typeface="Cambria Math" panose="02040503050406030204" pitchFamily="18" charset="0"/>
                                      </a:rPr>
                                      <m:t>𝒋</m:t>
                                    </m:r>
                                  </m:sub>
                                </m:sSub>
                              </m:e>
                            </m:eqArr>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5"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7" y="2162158"/>
                  <a:ext cx="463407" cy="579873"/>
                </a:xfrm>
                <a:prstGeom prst="rect">
                  <a:avLst/>
                </a:prstGeom>
                <a:blipFill>
                  <a:blip r:embed="rId11"/>
                  <a:stretch>
                    <a:fillRect/>
                  </a:stretch>
                </a:blipFill>
                <a:ln>
                  <a:noFill/>
                </a:ln>
                <a:effectLst/>
              </p:spPr>
              <p:txBody>
                <a:bodyPr/>
                <a:lstStyle/>
                <a:p>
                  <a:r>
                    <a:rPr lang="en-US">
                      <a:noFill/>
                    </a:rPr>
                    <a:t> </a:t>
                  </a:r>
                </a:p>
              </p:txBody>
            </p:sp>
          </mc:Fallback>
        </mc:AlternateContent>
        <p:cxnSp>
          <p:nvCxnSpPr>
            <p:cNvPr id="231517" name="Straight Connector 231516">
              <a:extLst>
                <a:ext uri="{FF2B5EF4-FFF2-40B4-BE49-F238E27FC236}">
                  <a16:creationId xmlns:a16="http://schemas.microsoft.com/office/drawing/2014/main" id="{59B0E24C-5587-D7C0-5744-4E6B85A746AA}"/>
                </a:ext>
              </a:extLst>
            </p:cNvPr>
            <p:cNvCxnSpPr>
              <a:cxnSpLocks/>
              <a:stCxn id="44"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0" name="Straight Connector 231519">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2" name="Straight Arrow Connector 231521">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231523" name="Straight Connector 231522">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7" name="Straight Arrow Connector 231526">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31"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1"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1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32"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2"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18"/>
                  <a:stretch>
                    <a:fillRect/>
                  </a:stretch>
                </a:blipFill>
                <a:ln>
                  <a:noFill/>
                </a:ln>
                <a:effectLst/>
              </p:spPr>
              <p:txBody>
                <a:bodyPr/>
                <a:lstStyle/>
                <a:p>
                  <a:r>
                    <a:rPr lang="en-US">
                      <a:noFill/>
                    </a:rPr>
                    <a:t> </a:t>
                  </a:r>
                </a:p>
              </p:txBody>
            </p:sp>
          </mc:Fallback>
        </mc:AlternateContent>
      </p:grpSp>
      <p:grpSp>
        <p:nvGrpSpPr>
          <p:cNvPr id="231646" name="Group 231645">
            <a:extLst>
              <a:ext uri="{FF2B5EF4-FFF2-40B4-BE49-F238E27FC236}">
                <a16:creationId xmlns:a16="http://schemas.microsoft.com/office/drawing/2014/main" id="{D914B86D-CB70-BA56-B93A-705C21C42986}"/>
              </a:ext>
            </a:extLst>
          </p:cNvPr>
          <p:cNvGrpSpPr/>
          <p:nvPr/>
        </p:nvGrpSpPr>
        <p:grpSpPr>
          <a:xfrm>
            <a:off x="8997897" y="2215829"/>
            <a:ext cx="2981368" cy="3331045"/>
            <a:chOff x="8997897" y="2215829"/>
            <a:chExt cx="2981368" cy="3331045"/>
          </a:xfrm>
        </p:grpSpPr>
        <p:sp>
          <p:nvSpPr>
            <p:cNvPr id="45" name="Oval 44">
              <a:extLst>
                <a:ext uri="{FF2B5EF4-FFF2-40B4-BE49-F238E27FC236}">
                  <a16:creationId xmlns:a16="http://schemas.microsoft.com/office/drawing/2014/main" id="{25522B69-6D49-8AB0-59BF-9C99F079C695}"/>
                </a:ext>
              </a:extLst>
            </p:cNvPr>
            <p:cNvSpPr/>
            <p:nvPr/>
          </p:nvSpPr>
          <p:spPr bwMode="auto">
            <a:xfrm>
              <a:off x="9708479" y="287053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6" name="Oval 45">
              <a:extLst>
                <a:ext uri="{FF2B5EF4-FFF2-40B4-BE49-F238E27FC236}">
                  <a16:creationId xmlns:a16="http://schemas.microsoft.com/office/drawing/2014/main" id="{8FD3D0B9-AA07-BCA5-B891-428EAD8F6F75}"/>
                </a:ext>
              </a:extLst>
            </p:cNvPr>
            <p:cNvSpPr/>
            <p:nvPr/>
          </p:nvSpPr>
          <p:spPr bwMode="auto">
            <a:xfrm>
              <a:off x="8997897" y="268404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Oval 50">
              <a:extLst>
                <a:ext uri="{FF2B5EF4-FFF2-40B4-BE49-F238E27FC236}">
                  <a16:creationId xmlns:a16="http://schemas.microsoft.com/office/drawing/2014/main" id="{0C3AEF07-D3CA-46C8-E041-6850A2AC4655}"/>
                </a:ext>
              </a:extLst>
            </p:cNvPr>
            <p:cNvSpPr/>
            <p:nvPr/>
          </p:nvSpPr>
          <p:spPr bwMode="auto">
            <a:xfrm>
              <a:off x="11386255" y="420449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31512" name="Object 3">
                  <a:extLst>
                    <a:ext uri="{FF2B5EF4-FFF2-40B4-BE49-F238E27FC236}">
                      <a16:creationId xmlns:a16="http://schemas.microsoft.com/office/drawing/2014/main" id="{5F2EC339-CB95-0518-CBB0-A30169729666}"/>
                    </a:ext>
                  </a:extLst>
                </p:cNvPr>
                <p:cNvSpPr txBox="1"/>
                <p:nvPr/>
              </p:nvSpPr>
              <p:spPr bwMode="auto">
                <a:xfrm>
                  <a:off x="9469355" y="2215829"/>
                  <a:ext cx="713776" cy="567487"/>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2" name="Object 3">
                  <a:extLst>
                    <a:ext uri="{FF2B5EF4-FFF2-40B4-BE49-F238E27FC236}">
                      <a16:creationId xmlns:a16="http://schemas.microsoft.com/office/drawing/2014/main" id="{5F2EC339-CB95-0518-CBB0-A30169729666}"/>
                    </a:ext>
                  </a:extLst>
                </p:cNvPr>
                <p:cNvSpPr txBox="1">
                  <a:spLocks noRot="1" noChangeAspect="1" noMove="1" noResize="1" noEditPoints="1" noAdjustHandles="1" noChangeArrowheads="1" noChangeShapeType="1" noTextEdit="1"/>
                </p:cNvSpPr>
                <p:nvPr/>
              </p:nvSpPr>
              <p:spPr bwMode="auto">
                <a:xfrm>
                  <a:off x="9469355" y="2215829"/>
                  <a:ext cx="713776" cy="567487"/>
                </a:xfrm>
                <a:prstGeom prst="rect">
                  <a:avLst/>
                </a:prstGeom>
                <a:blipFill>
                  <a:blip r:embed="rId1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6" name="Object 3">
                  <a:extLst>
                    <a:ext uri="{FF2B5EF4-FFF2-40B4-BE49-F238E27FC236}">
                      <a16:creationId xmlns:a16="http://schemas.microsoft.com/office/drawing/2014/main" id="{F97723EF-0DE5-9F74-2C58-2C494F27D38B}"/>
                    </a:ext>
                  </a:extLst>
                </p:cNvPr>
                <p:cNvSpPr txBox="1"/>
                <p:nvPr/>
              </p:nvSpPr>
              <p:spPr bwMode="auto">
                <a:xfrm>
                  <a:off x="11127272" y="3527684"/>
                  <a:ext cx="851993" cy="63755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a:p>
                  <a:pPr/>
                  <a14:m>
                    <m:oMathPara xmlns:m="http://schemas.openxmlformats.org/officeDocument/2006/math">
                      <m:oMathParaPr>
                        <m:jc m:val="left"/>
                      </m:oMathParaPr>
                      <m:oMath xmlns:m="http://schemas.openxmlformats.org/officeDocument/2006/math">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6" name="Object 3">
                  <a:extLst>
                    <a:ext uri="{FF2B5EF4-FFF2-40B4-BE49-F238E27FC236}">
                      <a16:creationId xmlns:a16="http://schemas.microsoft.com/office/drawing/2014/main" id="{F97723EF-0DE5-9F74-2C58-2C494F27D38B}"/>
                    </a:ext>
                  </a:extLst>
                </p:cNvPr>
                <p:cNvSpPr txBox="1">
                  <a:spLocks noRot="1" noChangeAspect="1" noMove="1" noResize="1" noEditPoints="1" noAdjustHandles="1" noChangeArrowheads="1" noChangeShapeType="1" noTextEdit="1"/>
                </p:cNvSpPr>
                <p:nvPr/>
              </p:nvSpPr>
              <p:spPr bwMode="auto">
                <a:xfrm>
                  <a:off x="11127272" y="3527684"/>
                  <a:ext cx="851993" cy="637552"/>
                </a:xfrm>
                <a:prstGeom prst="rect">
                  <a:avLst/>
                </a:prstGeom>
                <a:blipFill>
                  <a:blip r:embed="rId20"/>
                  <a:stretch>
                    <a:fillRect/>
                  </a:stretch>
                </a:blipFill>
                <a:ln>
                  <a:noFill/>
                </a:ln>
                <a:effectLst/>
              </p:spPr>
              <p:txBody>
                <a:bodyPr/>
                <a:lstStyle/>
                <a:p>
                  <a:r>
                    <a:rPr lang="en-US">
                      <a:noFill/>
                    </a:rPr>
                    <a:t> </a:t>
                  </a:r>
                </a:p>
              </p:txBody>
            </p:sp>
          </mc:Fallback>
        </mc:AlternateContent>
        <p:cxnSp>
          <p:nvCxnSpPr>
            <p:cNvPr id="231573" name="Straight Connector 231572">
              <a:extLst>
                <a:ext uri="{FF2B5EF4-FFF2-40B4-BE49-F238E27FC236}">
                  <a16:creationId xmlns:a16="http://schemas.microsoft.com/office/drawing/2014/main" id="{E09B6DC4-8924-C1B8-D7AC-A28648A69C79}"/>
                </a:ext>
              </a:extLst>
            </p:cNvPr>
            <p:cNvCxnSpPr>
              <a:cxnSpLocks/>
              <a:stCxn id="51" idx="4"/>
            </p:cNvCxnSpPr>
            <p:nvPr/>
          </p:nvCxnSpPr>
          <p:spPr bwMode="auto">
            <a:xfrm>
              <a:off x="11425510" y="4282999"/>
              <a:ext cx="26701" cy="1229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575" name="Straight Connector 231574">
              <a:extLst>
                <a:ext uri="{FF2B5EF4-FFF2-40B4-BE49-F238E27FC236}">
                  <a16:creationId xmlns:a16="http://schemas.microsoft.com/office/drawing/2014/main" id="{ED83D57F-AC16-A6D0-E8BD-CB06CB1078E9}"/>
                </a:ext>
              </a:extLst>
            </p:cNvPr>
            <p:cNvCxnSpPr>
              <a:cxnSpLocks/>
            </p:cNvCxnSpPr>
            <p:nvPr/>
          </p:nvCxnSpPr>
          <p:spPr bwMode="auto">
            <a:xfrm>
              <a:off x="9749127" y="2924265"/>
              <a:ext cx="77116" cy="262260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77" name="Straight Arrow Connector 231576">
              <a:extLst>
                <a:ext uri="{FF2B5EF4-FFF2-40B4-BE49-F238E27FC236}">
                  <a16:creationId xmlns:a16="http://schemas.microsoft.com/office/drawing/2014/main" id="{3F2ADC2D-46ED-93E8-F0F2-97F57676F216}"/>
                </a:ext>
              </a:extLst>
            </p:cNvPr>
            <p:cNvCxnSpPr>
              <a:cxnSpLocks/>
            </p:cNvCxnSpPr>
            <p:nvPr/>
          </p:nvCxnSpPr>
          <p:spPr bwMode="auto">
            <a:xfrm flipV="1">
              <a:off x="9826243" y="5463881"/>
              <a:ext cx="1599266" cy="4933"/>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607" name="Object 3">
                  <a:extLst>
                    <a:ext uri="{FF2B5EF4-FFF2-40B4-BE49-F238E27FC236}">
                      <a16:creationId xmlns:a16="http://schemas.microsoft.com/office/drawing/2014/main" id="{9B9F9379-8E4D-8580-5FF3-CA8C293C08F0}"/>
                    </a:ext>
                  </a:extLst>
                </p:cNvPr>
                <p:cNvSpPr txBox="1"/>
                <p:nvPr/>
              </p:nvSpPr>
              <p:spPr bwMode="auto">
                <a:xfrm>
                  <a:off x="10469550" y="5189308"/>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7" name="Object 3">
                  <a:extLst>
                    <a:ext uri="{FF2B5EF4-FFF2-40B4-BE49-F238E27FC236}">
                      <a16:creationId xmlns:a16="http://schemas.microsoft.com/office/drawing/2014/main" id="{9B9F9379-8E4D-8580-5FF3-CA8C293C08F0}"/>
                    </a:ext>
                  </a:extLst>
                </p:cNvPr>
                <p:cNvSpPr txBox="1">
                  <a:spLocks noRot="1" noChangeAspect="1" noMove="1" noResize="1" noEditPoints="1" noAdjustHandles="1" noChangeArrowheads="1" noChangeShapeType="1" noTextEdit="1"/>
                </p:cNvSpPr>
                <p:nvPr/>
              </p:nvSpPr>
              <p:spPr bwMode="auto">
                <a:xfrm>
                  <a:off x="10469550" y="5189308"/>
                  <a:ext cx="553579" cy="314851"/>
                </a:xfrm>
                <a:prstGeom prst="rect">
                  <a:avLst/>
                </a:prstGeom>
                <a:blipFill>
                  <a:blip r:embed="rId28"/>
                  <a:stretch>
                    <a:fillRect r="-989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33" name="Object 3">
                  <a:extLst>
                    <a:ext uri="{FF2B5EF4-FFF2-40B4-BE49-F238E27FC236}">
                      <a16:creationId xmlns:a16="http://schemas.microsoft.com/office/drawing/2014/main" id="{2AECD266-51FF-01B1-B6CF-2DAFC8347C29}"/>
                    </a:ext>
                  </a:extLst>
                </p:cNvPr>
                <p:cNvSpPr txBox="1"/>
                <p:nvPr/>
              </p:nvSpPr>
              <p:spPr bwMode="auto">
                <a:xfrm>
                  <a:off x="9114008" y="3945609"/>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3" name="Object 3">
                  <a:extLst>
                    <a:ext uri="{FF2B5EF4-FFF2-40B4-BE49-F238E27FC236}">
                      <a16:creationId xmlns:a16="http://schemas.microsoft.com/office/drawing/2014/main" id="{2AECD266-51FF-01B1-B6CF-2DAFC8347C29}"/>
                    </a:ext>
                  </a:extLst>
                </p:cNvPr>
                <p:cNvSpPr txBox="1">
                  <a:spLocks noRot="1" noChangeAspect="1" noMove="1" noResize="1" noEditPoints="1" noAdjustHandles="1" noChangeArrowheads="1" noChangeShapeType="1" noTextEdit="1"/>
                </p:cNvSpPr>
                <p:nvPr/>
              </p:nvSpPr>
              <p:spPr bwMode="auto">
                <a:xfrm>
                  <a:off x="9114008" y="3945609"/>
                  <a:ext cx="851993" cy="771060"/>
                </a:xfrm>
                <a:prstGeom prst="rect">
                  <a:avLst/>
                </a:prstGeom>
                <a:blipFill>
                  <a:blip r:embed="rId33"/>
                  <a:stretch>
                    <a:fillRect t="-787"/>
                  </a:stretch>
                </a:blipFill>
                <a:ln>
                  <a:noFill/>
                </a:ln>
                <a:effectLst/>
              </p:spPr>
              <p:txBody>
                <a:bodyPr/>
                <a:lstStyle/>
                <a:p>
                  <a:r>
                    <a:rPr lang="en-US">
                      <a:noFill/>
                    </a:rPr>
                    <a:t> </a:t>
                  </a:r>
                </a:p>
              </p:txBody>
            </p:sp>
          </mc:Fallback>
        </mc:AlternateContent>
      </p:grpSp>
      <p:cxnSp>
        <p:nvCxnSpPr>
          <p:cNvPr id="22" name="Straight Connector 21">
            <a:extLst>
              <a:ext uri="{FF2B5EF4-FFF2-40B4-BE49-F238E27FC236}">
                <a16:creationId xmlns:a16="http://schemas.microsoft.com/office/drawing/2014/main" id="{0917BEDA-5EB4-8181-C977-16081D5EF4A1}"/>
              </a:ext>
            </a:extLst>
          </p:cNvPr>
          <p:cNvCxnSpPr>
            <a:cxnSpLocks/>
          </p:cNvCxnSpPr>
          <p:nvPr/>
        </p:nvCxnSpPr>
        <p:spPr bwMode="auto">
          <a:xfrm>
            <a:off x="3255580" y="3348112"/>
            <a:ext cx="339915" cy="262091"/>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E81B2BF7-92AA-2AC4-704A-E5E8379E4307}"/>
              </a:ext>
            </a:extLst>
          </p:cNvPr>
          <p:cNvCxnSpPr>
            <a:cxnSpLocks/>
          </p:cNvCxnSpPr>
          <p:nvPr/>
        </p:nvCxnSpPr>
        <p:spPr bwMode="auto">
          <a:xfrm flipV="1">
            <a:off x="4609372" y="3703858"/>
            <a:ext cx="369174" cy="210090"/>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FA45C1A9-72DB-4652-8CEF-A3B1CC9FFE20}"/>
              </a:ext>
            </a:extLst>
          </p:cNvPr>
          <p:cNvCxnSpPr>
            <a:cxnSpLocks/>
          </p:cNvCxnSpPr>
          <p:nvPr/>
        </p:nvCxnSpPr>
        <p:spPr bwMode="auto">
          <a:xfrm>
            <a:off x="5320956" y="2704510"/>
            <a:ext cx="339915" cy="262091"/>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2CE64D7E-2B81-95FD-A2E8-A4C4409E6EAE}"/>
              </a:ext>
            </a:extLst>
          </p:cNvPr>
          <p:cNvCxnSpPr>
            <a:cxnSpLocks/>
          </p:cNvCxnSpPr>
          <p:nvPr/>
        </p:nvCxnSpPr>
        <p:spPr bwMode="auto">
          <a:xfrm flipV="1">
            <a:off x="6315232" y="4002879"/>
            <a:ext cx="369174" cy="210090"/>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D423DAAD-B73F-D578-0FA3-EB3EE05E1DF3}"/>
              </a:ext>
            </a:extLst>
          </p:cNvPr>
          <p:cNvCxnSpPr>
            <a:cxnSpLocks/>
          </p:cNvCxnSpPr>
          <p:nvPr/>
        </p:nvCxnSpPr>
        <p:spPr bwMode="auto">
          <a:xfrm flipV="1">
            <a:off x="7643086" y="2923763"/>
            <a:ext cx="156453" cy="377482"/>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E129E831-CAC0-DFF5-EB39-9284D64FEEDF}"/>
              </a:ext>
            </a:extLst>
          </p:cNvPr>
          <p:cNvCxnSpPr>
            <a:cxnSpLocks/>
          </p:cNvCxnSpPr>
          <p:nvPr/>
        </p:nvCxnSpPr>
        <p:spPr bwMode="auto">
          <a:xfrm flipV="1">
            <a:off x="7731104" y="2118715"/>
            <a:ext cx="369174" cy="210090"/>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F8A92445-C641-A134-F326-BCBD1C64C726}"/>
              </a:ext>
            </a:extLst>
          </p:cNvPr>
          <p:cNvCxnSpPr>
            <a:cxnSpLocks/>
          </p:cNvCxnSpPr>
          <p:nvPr/>
        </p:nvCxnSpPr>
        <p:spPr bwMode="auto">
          <a:xfrm>
            <a:off x="9600626" y="2784812"/>
            <a:ext cx="339915" cy="262091"/>
          </a:xfrm>
          <a:prstGeom prst="line">
            <a:avLst/>
          </a:prstGeom>
          <a:solidFill>
            <a:schemeClr val="accent1"/>
          </a:solidFill>
          <a:ln w="9525" cap="flat" cmpd="sng" algn="ctr">
            <a:solidFill>
              <a:srgbClr val="7030A0"/>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D83006B5-41AE-3CF4-BBE8-1C11894987A7}"/>
              </a:ext>
            </a:extLst>
          </p:cNvPr>
          <p:cNvCxnSpPr>
            <a:cxnSpLocks/>
          </p:cNvCxnSpPr>
          <p:nvPr/>
        </p:nvCxnSpPr>
        <p:spPr bwMode="auto">
          <a:xfrm flipV="1">
            <a:off x="11223146" y="4244085"/>
            <a:ext cx="384338" cy="2119"/>
          </a:xfrm>
          <a:prstGeom prst="line">
            <a:avLst/>
          </a:prstGeom>
          <a:solidFill>
            <a:schemeClr val="accent1"/>
          </a:solidFill>
          <a:ln w="9525" cap="flat" cmpd="sng" algn="ctr">
            <a:solidFill>
              <a:srgbClr val="7030A0"/>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4" name="Object 6">
                <a:extLst>
                  <a:ext uri="{FF2B5EF4-FFF2-40B4-BE49-F238E27FC236}">
                    <a16:creationId xmlns:a16="http://schemas.microsoft.com/office/drawing/2014/main" id="{817F1A6E-17F6-40C9-E000-E494FE3AC5B2}"/>
                  </a:ext>
                </a:extLst>
              </p:cNvPr>
              <p:cNvSpPr txBox="1"/>
              <p:nvPr/>
            </p:nvSpPr>
            <p:spPr bwMode="auto">
              <a:xfrm>
                <a:off x="1047587" y="1657375"/>
                <a:ext cx="1237001" cy="17420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sz="1600" i="1">
                          <a:solidFill>
                            <a:srgbClr val="000000"/>
                          </a:solidFill>
                          <a:latin typeface="Cambria Math" panose="02040503050406030204" pitchFamily="18" charset="0"/>
                        </a:rPr>
                        <m:t>𝜃</m:t>
                      </m:r>
                      <m:r>
                        <a:rPr lang="en-US" sz="1600" i="1">
                          <a:solidFill>
                            <a:srgbClr val="000000"/>
                          </a:solidFill>
                          <a:latin typeface="Cambria Math" panose="02040503050406030204" pitchFamily="18" charset="0"/>
                        </a:rPr>
                        <m:t>(0)=</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0</m:t>
                          </m:r>
                        </m:sub>
                      </m:sSub>
                    </m:oMath>
                    <m:oMath xmlns:m="http://schemas.openxmlformats.org/officeDocument/2006/math">
                      <m:r>
                        <a:rPr lang="en-US" sz="1600" i="1">
                          <a:solidFill>
                            <a:srgbClr val="000000"/>
                          </a:solidFill>
                          <a:latin typeface="Cambria Math" panose="02040503050406030204" pitchFamily="18" charset="0"/>
                        </a:rPr>
                        <m:t>𝜃</m:t>
                      </m:r>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𝑓</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(0)=</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(0)=</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oMath>
                  </m:oMathPara>
                </a14:m>
                <a:endParaRPr lang="en-US" sz="1600" dirty="0"/>
              </a:p>
            </p:txBody>
          </p:sp>
        </mc:Choice>
        <mc:Fallback xmlns="">
          <p:sp>
            <p:nvSpPr>
              <p:cNvPr id="4" name="Object 6">
                <a:extLst>
                  <a:ext uri="{FF2B5EF4-FFF2-40B4-BE49-F238E27FC236}">
                    <a16:creationId xmlns:a16="http://schemas.microsoft.com/office/drawing/2014/main" id="{817F1A6E-17F6-40C9-E000-E494FE3AC5B2}"/>
                  </a:ext>
                </a:extLst>
              </p:cNvPr>
              <p:cNvSpPr txBox="1">
                <a:spLocks noRot="1" noChangeAspect="1" noMove="1" noResize="1" noEditPoints="1" noAdjustHandles="1" noChangeArrowheads="1" noChangeShapeType="1" noTextEdit="1"/>
              </p:cNvSpPr>
              <p:nvPr/>
            </p:nvSpPr>
            <p:spPr bwMode="auto">
              <a:xfrm>
                <a:off x="1047587" y="1657375"/>
                <a:ext cx="1237001" cy="1742062"/>
              </a:xfrm>
              <a:prstGeom prst="rect">
                <a:avLst/>
              </a:prstGeom>
              <a:blipFill>
                <a:blip r:embed="rId34"/>
                <a:stretch>
                  <a:fillRect/>
                </a:stretch>
              </a:blipFill>
              <a:ln>
                <a:noFill/>
              </a:ln>
              <a:effectLst/>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2B22C3AA-1F79-3103-993B-6DF0493E2C40}"/>
              </a:ext>
            </a:extLst>
          </p:cNvPr>
          <p:cNvCxnSpPr>
            <a:cxnSpLocks/>
          </p:cNvCxnSpPr>
          <p:nvPr/>
        </p:nvCxnSpPr>
        <p:spPr bwMode="auto">
          <a:xfrm>
            <a:off x="1470315" y="4226850"/>
            <a:ext cx="518893" cy="0"/>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F09672-7574-80BA-A0A9-A7B62A6F8507}"/>
              </a:ext>
            </a:extLst>
          </p:cNvPr>
          <p:cNvCxnSpPr>
            <a:cxnSpLocks/>
          </p:cNvCxnSpPr>
          <p:nvPr/>
        </p:nvCxnSpPr>
        <p:spPr bwMode="auto">
          <a:xfrm flipV="1">
            <a:off x="2607013" y="2762557"/>
            <a:ext cx="500974" cy="107978"/>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B1AE41-61B3-AAE7-2225-352C93261FD8}"/>
              </a:ext>
            </a:extLst>
          </p:cNvPr>
          <p:cNvCxnSpPr>
            <a:cxnSpLocks/>
          </p:cNvCxnSpPr>
          <p:nvPr/>
        </p:nvCxnSpPr>
        <p:spPr bwMode="auto">
          <a:xfrm>
            <a:off x="3312132" y="3301245"/>
            <a:ext cx="209535" cy="357222"/>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51EDC0-3E86-2D9E-8188-981F006710A1}"/>
              </a:ext>
            </a:extLst>
          </p:cNvPr>
          <p:cNvCxnSpPr>
            <a:cxnSpLocks/>
          </p:cNvCxnSpPr>
          <p:nvPr/>
        </p:nvCxnSpPr>
        <p:spPr bwMode="auto">
          <a:xfrm>
            <a:off x="7807497" y="2036730"/>
            <a:ext cx="209535" cy="357222"/>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7D6BB59-D5B7-47CC-FCAE-0C78F6FB1C5F}"/>
              </a:ext>
            </a:extLst>
          </p:cNvPr>
          <p:cNvCxnSpPr>
            <a:cxnSpLocks/>
          </p:cNvCxnSpPr>
          <p:nvPr/>
        </p:nvCxnSpPr>
        <p:spPr bwMode="auto">
          <a:xfrm>
            <a:off x="6420285" y="3913118"/>
            <a:ext cx="209535" cy="357222"/>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305120-0893-5F5D-A620-B61364872B5A}"/>
              </a:ext>
            </a:extLst>
          </p:cNvPr>
          <p:cNvCxnSpPr>
            <a:cxnSpLocks/>
          </p:cNvCxnSpPr>
          <p:nvPr/>
        </p:nvCxnSpPr>
        <p:spPr bwMode="auto">
          <a:xfrm>
            <a:off x="7625581" y="2939582"/>
            <a:ext cx="209535" cy="357222"/>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A27567-8762-99D2-BA73-D1B29BFE4463}"/>
              </a:ext>
            </a:extLst>
          </p:cNvPr>
          <p:cNvCxnSpPr>
            <a:cxnSpLocks/>
          </p:cNvCxnSpPr>
          <p:nvPr/>
        </p:nvCxnSpPr>
        <p:spPr bwMode="auto">
          <a:xfrm flipV="1">
            <a:off x="5201020" y="2760693"/>
            <a:ext cx="500974" cy="107978"/>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F866FA-B93B-0A89-A088-327F45AC60E0}"/>
              </a:ext>
            </a:extLst>
          </p:cNvPr>
          <p:cNvCxnSpPr>
            <a:cxnSpLocks/>
          </p:cNvCxnSpPr>
          <p:nvPr/>
        </p:nvCxnSpPr>
        <p:spPr bwMode="auto">
          <a:xfrm flipV="1">
            <a:off x="9474665" y="2872301"/>
            <a:ext cx="500974" cy="107978"/>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6A0E6D2-995C-FC62-9829-1F94F33A338F}"/>
              </a:ext>
            </a:extLst>
          </p:cNvPr>
          <p:cNvCxnSpPr>
            <a:cxnSpLocks/>
          </p:cNvCxnSpPr>
          <p:nvPr/>
        </p:nvCxnSpPr>
        <p:spPr bwMode="auto">
          <a:xfrm>
            <a:off x="4685443" y="3641967"/>
            <a:ext cx="209535" cy="357222"/>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6C0485A-C515-9D55-B45D-3048369D073B}"/>
              </a:ext>
            </a:extLst>
          </p:cNvPr>
          <p:cNvCxnSpPr>
            <a:cxnSpLocks/>
          </p:cNvCxnSpPr>
          <p:nvPr/>
        </p:nvCxnSpPr>
        <p:spPr bwMode="auto">
          <a:xfrm>
            <a:off x="11155868" y="4223789"/>
            <a:ext cx="518893" cy="0"/>
          </a:xfrm>
          <a:prstGeom prst="line">
            <a:avLst/>
          </a:prstGeom>
          <a:ln>
            <a:solidFill>
              <a:srgbClr val="FF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5">
            <p14:nvContentPartPr>
              <p14:cNvPr id="12" name="Ink 11">
                <a:extLst>
                  <a:ext uri="{FF2B5EF4-FFF2-40B4-BE49-F238E27FC236}">
                    <a16:creationId xmlns:a16="http://schemas.microsoft.com/office/drawing/2014/main" id="{B9ADD627-7512-6CDB-6560-8869347CA22C}"/>
                  </a:ext>
                </a:extLst>
              </p14:cNvPr>
              <p14:cNvContentPartPr/>
              <p14:nvPr/>
            </p14:nvContentPartPr>
            <p14:xfrm>
              <a:off x="1639700" y="2876691"/>
              <a:ext cx="1099080" cy="1337400"/>
            </p14:xfrm>
          </p:contentPart>
        </mc:Choice>
        <mc:Fallback>
          <p:pic>
            <p:nvPicPr>
              <p:cNvPr id="12" name="Ink 11">
                <a:extLst>
                  <a:ext uri="{FF2B5EF4-FFF2-40B4-BE49-F238E27FC236}">
                    <a16:creationId xmlns:a16="http://schemas.microsoft.com/office/drawing/2014/main" id="{B9ADD627-7512-6CDB-6560-8869347CA22C}"/>
                  </a:ext>
                </a:extLst>
              </p:cNvPr>
              <p:cNvPicPr/>
              <p:nvPr/>
            </p:nvPicPr>
            <p:blipFill>
              <a:blip r:embed="rId36"/>
              <a:stretch>
                <a:fillRect/>
              </a:stretch>
            </p:blipFill>
            <p:spPr>
              <a:xfrm>
                <a:off x="1631060" y="2868051"/>
                <a:ext cx="1116720" cy="135504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13" name="Ink 12">
                <a:extLst>
                  <a:ext uri="{FF2B5EF4-FFF2-40B4-BE49-F238E27FC236}">
                    <a16:creationId xmlns:a16="http://schemas.microsoft.com/office/drawing/2014/main" id="{8D6C61FD-8384-5598-DDEA-83FB5909B9F7}"/>
                  </a:ext>
                </a:extLst>
              </p14:cNvPr>
              <p14:cNvContentPartPr/>
              <p14:nvPr/>
            </p14:nvContentPartPr>
            <p14:xfrm>
              <a:off x="2925260" y="2735571"/>
              <a:ext cx="463680" cy="655920"/>
            </p14:xfrm>
          </p:contentPart>
        </mc:Choice>
        <mc:Fallback>
          <p:pic>
            <p:nvPicPr>
              <p:cNvPr id="13" name="Ink 12">
                <a:extLst>
                  <a:ext uri="{FF2B5EF4-FFF2-40B4-BE49-F238E27FC236}">
                    <a16:creationId xmlns:a16="http://schemas.microsoft.com/office/drawing/2014/main" id="{8D6C61FD-8384-5598-DDEA-83FB5909B9F7}"/>
                  </a:ext>
                </a:extLst>
              </p:cNvPr>
              <p:cNvPicPr/>
              <p:nvPr/>
            </p:nvPicPr>
            <p:blipFill>
              <a:blip r:embed="rId38"/>
              <a:stretch>
                <a:fillRect/>
              </a:stretch>
            </p:blipFill>
            <p:spPr>
              <a:xfrm>
                <a:off x="2916260" y="2726571"/>
                <a:ext cx="481320" cy="6735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16" name="Ink 15">
                <a:extLst>
                  <a:ext uri="{FF2B5EF4-FFF2-40B4-BE49-F238E27FC236}">
                    <a16:creationId xmlns:a16="http://schemas.microsoft.com/office/drawing/2014/main" id="{B61C2DD1-3F7A-D324-24AE-02DF443B9D93}"/>
                  </a:ext>
                </a:extLst>
              </p14:cNvPr>
              <p14:cNvContentPartPr/>
              <p14:nvPr/>
            </p14:nvContentPartPr>
            <p14:xfrm>
              <a:off x="4806620" y="2828091"/>
              <a:ext cx="553320" cy="932040"/>
            </p14:xfrm>
          </p:contentPart>
        </mc:Choice>
        <mc:Fallback>
          <p:pic>
            <p:nvPicPr>
              <p:cNvPr id="16" name="Ink 15">
                <a:extLst>
                  <a:ext uri="{FF2B5EF4-FFF2-40B4-BE49-F238E27FC236}">
                    <a16:creationId xmlns:a16="http://schemas.microsoft.com/office/drawing/2014/main" id="{B61C2DD1-3F7A-D324-24AE-02DF443B9D93}"/>
                  </a:ext>
                </a:extLst>
              </p:cNvPr>
              <p:cNvPicPr/>
              <p:nvPr/>
            </p:nvPicPr>
            <p:blipFill>
              <a:blip r:embed="rId40"/>
              <a:stretch>
                <a:fillRect/>
              </a:stretch>
            </p:blipFill>
            <p:spPr>
              <a:xfrm>
                <a:off x="4797620" y="2819451"/>
                <a:ext cx="570960" cy="949680"/>
              </a:xfrm>
              <a:prstGeom prst="rect">
                <a:avLst/>
              </a:prstGeom>
            </p:spPr>
          </p:pic>
        </mc:Fallback>
      </mc:AlternateContent>
      <mc:AlternateContent xmlns:mc="http://schemas.openxmlformats.org/markup-compatibility/2006">
        <mc:Choice xmlns:p14="http://schemas.microsoft.com/office/powerpoint/2010/main" Requires="p14">
          <p:contentPart p14:bwMode="auto" r:id="rId41">
            <p14:nvContentPartPr>
              <p14:cNvPr id="17" name="Ink 16">
                <a:extLst>
                  <a:ext uri="{FF2B5EF4-FFF2-40B4-BE49-F238E27FC236}">
                    <a16:creationId xmlns:a16="http://schemas.microsoft.com/office/drawing/2014/main" id="{43E92597-444D-1CE2-B3B0-9CDF55F02E04}"/>
                  </a:ext>
                </a:extLst>
              </p14:cNvPr>
              <p14:cNvContentPartPr/>
              <p14:nvPr/>
            </p14:nvContentPartPr>
            <p14:xfrm>
              <a:off x="5535260" y="2848971"/>
              <a:ext cx="897480" cy="1230120"/>
            </p14:xfrm>
          </p:contentPart>
        </mc:Choice>
        <mc:Fallback>
          <p:pic>
            <p:nvPicPr>
              <p:cNvPr id="17" name="Ink 16">
                <a:extLst>
                  <a:ext uri="{FF2B5EF4-FFF2-40B4-BE49-F238E27FC236}">
                    <a16:creationId xmlns:a16="http://schemas.microsoft.com/office/drawing/2014/main" id="{43E92597-444D-1CE2-B3B0-9CDF55F02E04}"/>
                  </a:ext>
                </a:extLst>
              </p:cNvPr>
              <p:cNvPicPr/>
              <p:nvPr/>
            </p:nvPicPr>
            <p:blipFill>
              <a:blip r:embed="rId42"/>
              <a:stretch>
                <a:fillRect/>
              </a:stretch>
            </p:blipFill>
            <p:spPr>
              <a:xfrm>
                <a:off x="5526620" y="2839971"/>
                <a:ext cx="915120" cy="124776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33" name="Ink 32">
                <a:extLst>
                  <a:ext uri="{FF2B5EF4-FFF2-40B4-BE49-F238E27FC236}">
                    <a16:creationId xmlns:a16="http://schemas.microsoft.com/office/drawing/2014/main" id="{B0489782-E7F1-94CD-8139-D697032E676B}"/>
                  </a:ext>
                </a:extLst>
              </p14:cNvPr>
              <p14:cNvContentPartPr/>
              <p14:nvPr/>
            </p14:nvContentPartPr>
            <p14:xfrm>
              <a:off x="6568820" y="3190251"/>
              <a:ext cx="1052280" cy="865080"/>
            </p14:xfrm>
          </p:contentPart>
        </mc:Choice>
        <mc:Fallback>
          <p:pic>
            <p:nvPicPr>
              <p:cNvPr id="33" name="Ink 32">
                <a:extLst>
                  <a:ext uri="{FF2B5EF4-FFF2-40B4-BE49-F238E27FC236}">
                    <a16:creationId xmlns:a16="http://schemas.microsoft.com/office/drawing/2014/main" id="{B0489782-E7F1-94CD-8139-D697032E676B}"/>
                  </a:ext>
                </a:extLst>
              </p:cNvPr>
              <p:cNvPicPr/>
              <p:nvPr/>
            </p:nvPicPr>
            <p:blipFill>
              <a:blip r:embed="rId44"/>
              <a:stretch>
                <a:fillRect/>
              </a:stretch>
            </p:blipFill>
            <p:spPr>
              <a:xfrm>
                <a:off x="6560180" y="3181251"/>
                <a:ext cx="1069920" cy="88272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34" name="Ink 33">
                <a:extLst>
                  <a:ext uri="{FF2B5EF4-FFF2-40B4-BE49-F238E27FC236}">
                    <a16:creationId xmlns:a16="http://schemas.microsoft.com/office/drawing/2014/main" id="{47D17A2D-B0BD-B986-BA34-E2CDCEA84839}"/>
                  </a:ext>
                </a:extLst>
              </p14:cNvPr>
              <p14:cNvContentPartPr/>
              <p14:nvPr/>
            </p14:nvContentPartPr>
            <p14:xfrm>
              <a:off x="7746740" y="2301411"/>
              <a:ext cx="165600" cy="756000"/>
            </p14:xfrm>
          </p:contentPart>
        </mc:Choice>
        <mc:Fallback>
          <p:pic>
            <p:nvPicPr>
              <p:cNvPr id="34" name="Ink 33">
                <a:extLst>
                  <a:ext uri="{FF2B5EF4-FFF2-40B4-BE49-F238E27FC236}">
                    <a16:creationId xmlns:a16="http://schemas.microsoft.com/office/drawing/2014/main" id="{47D17A2D-B0BD-B986-BA34-E2CDCEA84839}"/>
                  </a:ext>
                </a:extLst>
              </p:cNvPr>
              <p:cNvPicPr/>
              <p:nvPr/>
            </p:nvPicPr>
            <p:blipFill>
              <a:blip r:embed="rId46"/>
              <a:stretch>
                <a:fillRect/>
              </a:stretch>
            </p:blipFill>
            <p:spPr>
              <a:xfrm>
                <a:off x="7738100" y="2292411"/>
                <a:ext cx="183240" cy="77364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35" name="Ink 34">
                <a:extLst>
                  <a:ext uri="{FF2B5EF4-FFF2-40B4-BE49-F238E27FC236}">
                    <a16:creationId xmlns:a16="http://schemas.microsoft.com/office/drawing/2014/main" id="{FD0141B4-949E-2C86-40B3-CD1996DA5934}"/>
                  </a:ext>
                </a:extLst>
              </p14:cNvPr>
              <p14:cNvContentPartPr/>
              <p14:nvPr/>
            </p14:nvContentPartPr>
            <p14:xfrm>
              <a:off x="9843740" y="2929251"/>
              <a:ext cx="11160" cy="8280"/>
            </p14:xfrm>
          </p:contentPart>
        </mc:Choice>
        <mc:Fallback>
          <p:pic>
            <p:nvPicPr>
              <p:cNvPr id="35" name="Ink 34">
                <a:extLst>
                  <a:ext uri="{FF2B5EF4-FFF2-40B4-BE49-F238E27FC236}">
                    <a16:creationId xmlns:a16="http://schemas.microsoft.com/office/drawing/2014/main" id="{FD0141B4-949E-2C86-40B3-CD1996DA5934}"/>
                  </a:ext>
                </a:extLst>
              </p:cNvPr>
              <p:cNvPicPr/>
              <p:nvPr/>
            </p:nvPicPr>
            <p:blipFill>
              <a:blip r:embed="rId48"/>
              <a:stretch>
                <a:fillRect/>
              </a:stretch>
            </p:blipFill>
            <p:spPr>
              <a:xfrm>
                <a:off x="9835100" y="2920611"/>
                <a:ext cx="28800" cy="2592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37" name="Ink 36">
                <a:extLst>
                  <a:ext uri="{FF2B5EF4-FFF2-40B4-BE49-F238E27FC236}">
                    <a16:creationId xmlns:a16="http://schemas.microsoft.com/office/drawing/2014/main" id="{5B5FC1AC-8E86-7E52-F5FD-85864955155E}"/>
                  </a:ext>
                </a:extLst>
              </p14:cNvPr>
              <p14:cNvContentPartPr/>
              <p14:nvPr/>
            </p14:nvContentPartPr>
            <p14:xfrm>
              <a:off x="9843740" y="2929251"/>
              <a:ext cx="1342080" cy="1284840"/>
            </p14:xfrm>
          </p:contentPart>
        </mc:Choice>
        <mc:Fallback>
          <p:pic>
            <p:nvPicPr>
              <p:cNvPr id="37" name="Ink 36">
                <a:extLst>
                  <a:ext uri="{FF2B5EF4-FFF2-40B4-BE49-F238E27FC236}">
                    <a16:creationId xmlns:a16="http://schemas.microsoft.com/office/drawing/2014/main" id="{5B5FC1AC-8E86-7E52-F5FD-85864955155E}"/>
                  </a:ext>
                </a:extLst>
              </p:cNvPr>
              <p:cNvPicPr/>
              <p:nvPr/>
            </p:nvPicPr>
            <p:blipFill>
              <a:blip r:embed="rId50"/>
              <a:stretch>
                <a:fillRect/>
              </a:stretch>
            </p:blipFill>
            <p:spPr>
              <a:xfrm>
                <a:off x="9834740" y="2920611"/>
                <a:ext cx="1359720" cy="1302480"/>
              </a:xfrm>
              <a:prstGeom prst="rect">
                <a:avLst/>
              </a:prstGeom>
            </p:spPr>
          </p:pic>
        </mc:Fallback>
      </mc:AlternateContent>
    </p:spTree>
    <p:extLst>
      <p:ext uri="{BB962C8B-B14F-4D97-AF65-F5344CB8AC3E}">
        <p14:creationId xmlns:p14="http://schemas.microsoft.com/office/powerpoint/2010/main" val="11407342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4D7F473-A8C4-EF04-23D9-79333E36732B}"/>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Quantic Polynomials - Non Zero Acceleration</a:t>
            </a:r>
          </a:p>
        </p:txBody>
      </p:sp>
      <p:sp>
        <p:nvSpPr>
          <p:cNvPr id="118787" name="Rectangle 3">
            <a:extLst>
              <a:ext uri="{FF2B5EF4-FFF2-40B4-BE49-F238E27FC236}">
                <a16:creationId xmlns:a16="http://schemas.microsoft.com/office/drawing/2014/main" id="{24CE214A-5653-729A-1124-257E62ECDF3E}"/>
              </a:ext>
            </a:extLst>
          </p:cNvPr>
          <p:cNvSpPr>
            <a:spLocks noGrp="1" noChangeArrowheads="1"/>
          </p:cNvSpPr>
          <p:nvPr>
            <p:ph type="body" idx="4294967295"/>
          </p:nvPr>
        </p:nvSpPr>
        <p:spPr>
          <a:xfrm>
            <a:off x="948447" y="1371600"/>
            <a:ext cx="10329153" cy="4724400"/>
          </a:xfrm>
        </p:spPr>
        <p:txBody>
          <a:bodyPr/>
          <a:lstStyle/>
          <a:p>
            <a:endParaRPr lang="en-US" altLang="en-US" dirty="0">
              <a:latin typeface="Arial" panose="020B0604020202020204" pitchFamily="34" charset="0"/>
            </a:endParaRPr>
          </a:p>
          <a:p>
            <a:pPr>
              <a:buFontTx/>
              <a:buNone/>
            </a:pPr>
            <a:endParaRPr lang="en-US" altLang="en-US" dirty="0">
              <a:latin typeface="Arial" panose="020B0604020202020204" pitchFamily="34" charset="0"/>
            </a:endParaRPr>
          </a:p>
          <a:p>
            <a:endParaRPr lang="en-US" altLang="en-US" dirty="0">
              <a:latin typeface="Arial" panose="020B0604020202020204" pitchFamily="34" charset="0"/>
            </a:endParaRPr>
          </a:p>
          <a:p>
            <a:pPr>
              <a:buFontTx/>
              <a:buNone/>
            </a:pP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13" name="Footer Placeholder 2">
            <a:extLst>
              <a:ext uri="{FF2B5EF4-FFF2-40B4-BE49-F238E27FC236}">
                <a16:creationId xmlns:a16="http://schemas.microsoft.com/office/drawing/2014/main" id="{E9E43FD8-24A7-1293-F994-2E043DA3871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18793" name="Picture 2" descr="http://brand.ucla.edu/wp-content/uploads/2013/08/ucla-logotype-main-11.jpg">
            <a:extLst>
              <a:ext uri="{FF2B5EF4-FFF2-40B4-BE49-F238E27FC236}">
                <a16:creationId xmlns:a16="http://schemas.microsoft.com/office/drawing/2014/main" id="{66F66772-A008-937F-AA6A-9789BFC2E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Object 2">
                <a:extLst>
                  <a:ext uri="{FF2B5EF4-FFF2-40B4-BE49-F238E27FC236}">
                    <a16:creationId xmlns:a16="http://schemas.microsoft.com/office/drawing/2014/main" id="{3FA1FD1E-6295-AA2B-4229-D66EBD424C85}"/>
                  </a:ext>
                </a:extLst>
              </p:cNvPr>
              <p:cNvSpPr txBox="1"/>
              <p:nvPr/>
            </p:nvSpPr>
            <p:spPr bwMode="auto">
              <a:xfrm>
                <a:off x="2471265" y="1545886"/>
                <a:ext cx="5205885" cy="119221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sz="1600" i="1" smtClean="0">
                          <a:solidFill>
                            <a:srgbClr val="000000"/>
                          </a:solidFill>
                          <a:latin typeface="Cambria Math" panose="02040503050406030204" pitchFamily="18" charset="0"/>
                        </a:rPr>
                        <m:t>𝜃</m:t>
                      </m:r>
                      <m:r>
                        <a:rPr lang="en-US" sz="1600" i="1" smtClean="0">
                          <a:solidFill>
                            <a:srgbClr val="000000"/>
                          </a:solidFill>
                          <a:latin typeface="Cambria Math" panose="02040503050406030204" pitchFamily="18" charset="0"/>
                        </a:rPr>
                        <m:t>(</m:t>
                      </m:r>
                      <m:r>
                        <a:rPr lang="en-US" sz="1600" i="1" smtClean="0">
                          <a:solidFill>
                            <a:srgbClr val="000000"/>
                          </a:solidFill>
                          <a:latin typeface="Cambria Math" panose="02040503050406030204" pitchFamily="18" charset="0"/>
                        </a:rPr>
                        <m:t>𝑡</m:t>
                      </m:r>
                      <m:r>
                        <a:rPr lang="en-US" sz="1600" i="1" smtClean="0">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1</m:t>
                          </m:r>
                        </m:sub>
                      </m:sSub>
                      <m:r>
                        <a:rPr lang="en-US" sz="1600" i="1">
                          <a:solidFill>
                            <a:srgbClr val="000000"/>
                          </a:solidFill>
                          <a:latin typeface="Cambria Math" panose="02040503050406030204" pitchFamily="18" charset="0"/>
                        </a:rPr>
                        <m:t>𝑡</m:t>
                      </m:r>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2</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i="1">
                              <a:solidFill>
                                <a:srgbClr val="000000"/>
                              </a:solidFill>
                              <a:latin typeface="Cambria Math" panose="02040503050406030204" pitchFamily="18" charset="0"/>
                            </a:rPr>
                            <m:t>2</m:t>
                          </m:r>
                        </m:sup>
                      </m:sSup>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3</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i="1">
                              <a:solidFill>
                                <a:srgbClr val="000000"/>
                              </a:solidFill>
                              <a:latin typeface="Cambria Math" panose="02040503050406030204" pitchFamily="18" charset="0"/>
                            </a:rPr>
                            <m:t>3</m:t>
                          </m:r>
                        </m:sup>
                      </m:sSup>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4</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i="1">
                              <a:solidFill>
                                <a:srgbClr val="000000"/>
                              </a:solidFill>
                              <a:latin typeface="Cambria Math" panose="02040503050406030204" pitchFamily="18" charset="0"/>
                            </a:rPr>
                            <m:t>4</m:t>
                          </m:r>
                        </m:sup>
                      </m:sSup>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5</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i="1">
                              <a:solidFill>
                                <a:srgbClr val="000000"/>
                              </a:solidFill>
                              <a:latin typeface="Cambria Math" panose="02040503050406030204" pitchFamily="18" charset="0"/>
                            </a:rPr>
                            <m:t>5</m:t>
                          </m:r>
                        </m:sup>
                      </m:sSup>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𝑡</m:t>
                      </m:r>
                      <m:r>
                        <a:rPr lang="en-US" sz="1600" i="1">
                          <a:solidFill>
                            <a:srgbClr val="000000"/>
                          </a:solidFill>
                          <a:latin typeface="Cambria Math" panose="02040503050406030204" pitchFamily="18" charset="0"/>
                        </a:rPr>
                        <m:t>)=     </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1</m:t>
                          </m:r>
                        </m:sub>
                      </m:sSub>
                      <m:r>
                        <a:rPr lang="en-US" sz="1600" i="1">
                          <a:solidFill>
                            <a:srgbClr val="000000"/>
                          </a:solidFill>
                          <a:latin typeface="Cambria Math" panose="02040503050406030204" pitchFamily="18" charset="0"/>
                        </a:rPr>
                        <m:t>+2</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2</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b="0" i="1" smtClean="0">
                              <a:solidFill>
                                <a:srgbClr val="000000"/>
                              </a:solidFill>
                              <a:latin typeface="Cambria Math" panose="02040503050406030204" pitchFamily="18" charset="0"/>
                            </a:rPr>
                            <m:t> </m:t>
                          </m:r>
                        </m:sup>
                      </m:sSup>
                      <m:r>
                        <a:rPr lang="en-US" sz="1600" i="1">
                          <a:solidFill>
                            <a:srgbClr val="000000"/>
                          </a:solidFill>
                          <a:latin typeface="Cambria Math" panose="02040503050406030204" pitchFamily="18" charset="0"/>
                        </a:rPr>
                        <m:t>+3</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3</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i="1">
                              <a:solidFill>
                                <a:srgbClr val="000000"/>
                              </a:solidFill>
                              <a:latin typeface="Cambria Math" panose="02040503050406030204" pitchFamily="18" charset="0"/>
                            </a:rPr>
                            <m:t>2</m:t>
                          </m:r>
                        </m:sup>
                      </m:sSup>
                      <m:r>
                        <a:rPr lang="en-US" sz="1600" i="1">
                          <a:solidFill>
                            <a:srgbClr val="000000"/>
                          </a:solidFill>
                          <a:latin typeface="Cambria Math" panose="02040503050406030204" pitchFamily="18" charset="0"/>
                        </a:rPr>
                        <m:t>+4</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4</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i="1">
                              <a:solidFill>
                                <a:srgbClr val="000000"/>
                              </a:solidFill>
                              <a:latin typeface="Cambria Math" panose="02040503050406030204" pitchFamily="18" charset="0"/>
                            </a:rPr>
                            <m:t>3</m:t>
                          </m:r>
                        </m:sup>
                      </m:sSup>
                      <m:r>
                        <a:rPr lang="en-US" sz="1600" i="1">
                          <a:solidFill>
                            <a:srgbClr val="000000"/>
                          </a:solidFill>
                          <a:latin typeface="Cambria Math" panose="02040503050406030204" pitchFamily="18" charset="0"/>
                        </a:rPr>
                        <m:t>+5</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5</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i="1">
                              <a:solidFill>
                                <a:srgbClr val="000000"/>
                              </a:solidFill>
                              <a:latin typeface="Cambria Math" panose="02040503050406030204" pitchFamily="18" charset="0"/>
                            </a:rPr>
                            <m:t>4</m:t>
                          </m:r>
                        </m:sup>
                      </m:sSup>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m:t>
                      </m:r>
                      <m:r>
                        <a:rPr lang="en-US" sz="1600" i="1">
                          <a:solidFill>
                            <a:srgbClr val="000000"/>
                          </a:solidFill>
                          <a:latin typeface="Cambria Math" panose="02040503050406030204" pitchFamily="18" charset="0"/>
                        </a:rPr>
                        <m:t>𝑡</m:t>
                      </m:r>
                      <m:r>
                        <a:rPr lang="en-US" sz="1600" i="1">
                          <a:solidFill>
                            <a:srgbClr val="000000"/>
                          </a:solidFill>
                          <a:latin typeface="Cambria Math" panose="02040503050406030204" pitchFamily="18" charset="0"/>
                        </a:rPr>
                        <m:t>)=   2</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2</m:t>
                          </m:r>
                        </m:sub>
                      </m:sSub>
                      <m:r>
                        <a:rPr lang="en-US" sz="1600" i="1">
                          <a:solidFill>
                            <a:srgbClr val="000000"/>
                          </a:solidFill>
                          <a:latin typeface="Cambria Math" panose="02040503050406030204" pitchFamily="18" charset="0"/>
                        </a:rPr>
                        <m:t>+6</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3</m:t>
                          </m:r>
                        </m:sub>
                      </m:sSub>
                      <m:r>
                        <a:rPr lang="en-US" sz="1600" i="1">
                          <a:solidFill>
                            <a:srgbClr val="000000"/>
                          </a:solidFill>
                          <a:latin typeface="Cambria Math" panose="02040503050406030204" pitchFamily="18" charset="0"/>
                        </a:rPr>
                        <m:t>𝑡</m:t>
                      </m:r>
                      <m:r>
                        <a:rPr lang="en-US" sz="1600" i="1">
                          <a:solidFill>
                            <a:srgbClr val="000000"/>
                          </a:solidFill>
                          <a:latin typeface="Cambria Math" panose="02040503050406030204" pitchFamily="18" charset="0"/>
                        </a:rPr>
                        <m:t>+12</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4</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i="1">
                              <a:solidFill>
                                <a:srgbClr val="000000"/>
                              </a:solidFill>
                              <a:latin typeface="Cambria Math" panose="02040503050406030204" pitchFamily="18" charset="0"/>
                            </a:rPr>
                            <m:t>2</m:t>
                          </m:r>
                        </m:sup>
                      </m:sSup>
                      <m:r>
                        <a:rPr lang="en-US" sz="1600" i="1">
                          <a:solidFill>
                            <a:srgbClr val="000000"/>
                          </a:solidFill>
                          <a:latin typeface="Cambria Math" panose="02040503050406030204" pitchFamily="18" charset="0"/>
                        </a:rPr>
                        <m:t>+20</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5</m:t>
                          </m:r>
                        </m:sub>
                      </m:sSub>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𝑡</m:t>
                          </m:r>
                        </m:e>
                        <m:sup>
                          <m:r>
                            <a:rPr lang="en-US" sz="1600" i="1">
                              <a:solidFill>
                                <a:srgbClr val="000000"/>
                              </a:solidFill>
                              <a:latin typeface="Cambria Math" panose="02040503050406030204" pitchFamily="18" charset="0"/>
                            </a:rPr>
                            <m:t>3</m:t>
                          </m:r>
                        </m:sup>
                      </m:sSup>
                    </m:oMath>
                  </m:oMathPara>
                </a14:m>
                <a:endParaRPr lang="en-US" sz="1600" dirty="0"/>
              </a:p>
            </p:txBody>
          </p:sp>
        </mc:Choice>
        <mc:Fallback xmlns="">
          <p:sp>
            <p:nvSpPr>
              <p:cNvPr id="2" name="Object 2">
                <a:extLst>
                  <a:ext uri="{FF2B5EF4-FFF2-40B4-BE49-F238E27FC236}">
                    <a16:creationId xmlns:a16="http://schemas.microsoft.com/office/drawing/2014/main" id="{3FA1FD1E-6295-AA2B-4229-D66EBD424C85}"/>
                  </a:ext>
                </a:extLst>
              </p:cNvPr>
              <p:cNvSpPr txBox="1">
                <a:spLocks noRot="1" noChangeAspect="1" noMove="1" noResize="1" noEditPoints="1" noAdjustHandles="1" noChangeArrowheads="1" noChangeShapeType="1" noTextEdit="1"/>
              </p:cNvSpPr>
              <p:nvPr/>
            </p:nvSpPr>
            <p:spPr bwMode="auto">
              <a:xfrm>
                <a:off x="2471265" y="1545886"/>
                <a:ext cx="5205885" cy="1192212"/>
              </a:xfrm>
              <a:prstGeom prst="rect">
                <a:avLst/>
              </a:prstGeom>
              <a:blipFill>
                <a:blip r:embed="rId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Object 6">
                <a:extLst>
                  <a:ext uri="{FF2B5EF4-FFF2-40B4-BE49-F238E27FC236}">
                    <a16:creationId xmlns:a16="http://schemas.microsoft.com/office/drawing/2014/main" id="{74DCD64D-50DD-8B0A-944C-57C1C78A6D74}"/>
                  </a:ext>
                </a:extLst>
              </p:cNvPr>
              <p:cNvSpPr txBox="1"/>
              <p:nvPr/>
            </p:nvSpPr>
            <p:spPr bwMode="auto">
              <a:xfrm>
                <a:off x="8858874" y="1535346"/>
                <a:ext cx="1237001" cy="1742062"/>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sz="1600" i="1">
                          <a:solidFill>
                            <a:srgbClr val="000000"/>
                          </a:solidFill>
                          <a:latin typeface="Cambria Math" panose="02040503050406030204" pitchFamily="18" charset="0"/>
                        </a:rPr>
                        <m:t>𝜃</m:t>
                      </m:r>
                      <m:r>
                        <a:rPr lang="en-US" sz="1600" i="1">
                          <a:solidFill>
                            <a:srgbClr val="000000"/>
                          </a:solidFill>
                          <a:latin typeface="Cambria Math" panose="02040503050406030204" pitchFamily="18" charset="0"/>
                        </a:rPr>
                        <m:t>(0)=</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0</m:t>
                          </m:r>
                        </m:sub>
                      </m:sSub>
                    </m:oMath>
                    <m:oMath xmlns:m="http://schemas.openxmlformats.org/officeDocument/2006/math">
                      <m:r>
                        <a:rPr lang="en-US" sz="1600" i="1">
                          <a:solidFill>
                            <a:srgbClr val="000000"/>
                          </a:solidFill>
                          <a:latin typeface="Cambria Math" panose="02040503050406030204" pitchFamily="18" charset="0"/>
                        </a:rPr>
                        <m:t>𝜃</m:t>
                      </m:r>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𝑓</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(0)=</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(0)=</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oMath>
                    <m:oMath xmlns:m="http://schemas.openxmlformats.org/officeDocument/2006/math">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oMath>
                  </m:oMathPara>
                </a14:m>
                <a:endParaRPr lang="en-US" sz="1600" dirty="0"/>
              </a:p>
            </p:txBody>
          </p:sp>
        </mc:Choice>
        <mc:Fallback xmlns="">
          <p:sp>
            <p:nvSpPr>
              <p:cNvPr id="5" name="Object 6">
                <a:extLst>
                  <a:ext uri="{FF2B5EF4-FFF2-40B4-BE49-F238E27FC236}">
                    <a16:creationId xmlns:a16="http://schemas.microsoft.com/office/drawing/2014/main" id="{74DCD64D-50DD-8B0A-944C-57C1C78A6D74}"/>
                  </a:ext>
                </a:extLst>
              </p:cNvPr>
              <p:cNvSpPr txBox="1">
                <a:spLocks noRot="1" noChangeAspect="1" noMove="1" noResize="1" noEditPoints="1" noAdjustHandles="1" noChangeArrowheads="1" noChangeShapeType="1" noTextEdit="1"/>
              </p:cNvSpPr>
              <p:nvPr/>
            </p:nvSpPr>
            <p:spPr bwMode="auto">
              <a:xfrm>
                <a:off x="8858874" y="1535346"/>
                <a:ext cx="1237001" cy="1742062"/>
              </a:xfrm>
              <a:prstGeom prst="rect">
                <a:avLst/>
              </a:prstGeom>
              <a:blipFill>
                <a:blip r:embed="rId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bject 3">
                <a:extLst>
                  <a:ext uri="{FF2B5EF4-FFF2-40B4-BE49-F238E27FC236}">
                    <a16:creationId xmlns:a16="http://schemas.microsoft.com/office/drawing/2014/main" id="{67116C2E-125C-DD31-6B8A-263A997889D3}"/>
                  </a:ext>
                </a:extLst>
              </p:cNvPr>
              <p:cNvSpPr txBox="1"/>
              <p:nvPr/>
            </p:nvSpPr>
            <p:spPr bwMode="auto">
              <a:xfrm>
                <a:off x="2471265" y="2990779"/>
                <a:ext cx="5845073" cy="303445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0</m:t>
                          </m:r>
                        </m:sub>
                      </m:sSub>
                    </m:oMath>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1</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oMath>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2</m:t>
                          </m:r>
                        </m:sub>
                      </m:sSub>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num>
                        <m:den>
                          <m:r>
                            <a:rPr lang="en-US" sz="1600" i="1">
                              <a:solidFill>
                                <a:srgbClr val="000000"/>
                              </a:solidFill>
                              <a:latin typeface="Cambria Math" panose="02040503050406030204" pitchFamily="18" charset="0"/>
                            </a:rPr>
                            <m:t>2</m:t>
                          </m:r>
                        </m:den>
                      </m:f>
                    </m:oMath>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3</m:t>
                          </m:r>
                        </m:sub>
                      </m:sSub>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20</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−20</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−(8</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+12</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−(3</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Sup>
                            <m:sSubSupPr>
                              <m:ctrlPr>
                                <a:rPr lang="en-US" sz="1600" i="1">
                                  <a:solidFill>
                                    <a:srgbClr val="000000"/>
                                  </a:solidFill>
                                  <a:latin typeface="Cambria Math" panose="02040503050406030204" pitchFamily="18" charset="0"/>
                                </a:rPr>
                              </m:ctrlPr>
                            </m:sSubSup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up>
                              <m:r>
                                <a:rPr lang="en-US" sz="1600" i="1">
                                  <a:solidFill>
                                    <a:srgbClr val="000000"/>
                                  </a:solidFill>
                                  <a:latin typeface="Cambria Math" panose="02040503050406030204" pitchFamily="18" charset="0"/>
                                </a:rPr>
                                <m:t>2</m:t>
                              </m:r>
                            </m:sup>
                          </m:sSubSup>
                        </m:num>
                        <m:den>
                          <m:r>
                            <a:rPr lang="en-US" sz="1600" i="1">
                              <a:solidFill>
                                <a:srgbClr val="000000"/>
                              </a:solidFill>
                              <a:latin typeface="Cambria Math" panose="02040503050406030204" pitchFamily="18" charset="0"/>
                            </a:rPr>
                            <m:t>2</m:t>
                          </m:r>
                          <m:sSubSup>
                            <m:sSubSupPr>
                              <m:ctrlPr>
                                <a:rPr lang="en-US" sz="1600" i="1">
                                  <a:solidFill>
                                    <a:srgbClr val="000000"/>
                                  </a:solidFill>
                                  <a:latin typeface="Cambria Math" panose="02040503050406030204" pitchFamily="18" charset="0"/>
                                </a:rPr>
                              </m:ctrlPr>
                            </m:sSubSup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up>
                              <m:r>
                                <a:rPr lang="en-US" sz="1600" i="1">
                                  <a:solidFill>
                                    <a:srgbClr val="000000"/>
                                  </a:solidFill>
                                  <a:latin typeface="Cambria Math" panose="02040503050406030204" pitchFamily="18" charset="0"/>
                                </a:rPr>
                                <m:t>3</m:t>
                              </m:r>
                            </m:sup>
                          </m:sSubSup>
                        </m:den>
                      </m:f>
                    </m:oMath>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4</m:t>
                          </m:r>
                        </m:sub>
                      </m:sSub>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30</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−30</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+(14</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+16</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+(3</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−2</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Sup>
                            <m:sSubSupPr>
                              <m:ctrlPr>
                                <a:rPr lang="en-US" sz="1600" i="1">
                                  <a:solidFill>
                                    <a:srgbClr val="000000"/>
                                  </a:solidFill>
                                  <a:latin typeface="Cambria Math" panose="02040503050406030204" pitchFamily="18" charset="0"/>
                                </a:rPr>
                              </m:ctrlPr>
                            </m:sSubSup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up>
                              <m:r>
                                <a:rPr lang="en-US" sz="1600" i="1">
                                  <a:solidFill>
                                    <a:srgbClr val="000000"/>
                                  </a:solidFill>
                                  <a:latin typeface="Cambria Math" panose="02040503050406030204" pitchFamily="18" charset="0"/>
                                </a:rPr>
                                <m:t>2</m:t>
                              </m:r>
                            </m:sup>
                          </m:sSubSup>
                        </m:num>
                        <m:den>
                          <m:r>
                            <a:rPr lang="en-US" sz="1600" i="1">
                              <a:solidFill>
                                <a:srgbClr val="000000"/>
                              </a:solidFill>
                              <a:latin typeface="Cambria Math" panose="02040503050406030204" pitchFamily="18" charset="0"/>
                            </a:rPr>
                            <m:t>2</m:t>
                          </m:r>
                          <m:sSubSup>
                            <m:sSubSupPr>
                              <m:ctrlPr>
                                <a:rPr lang="en-US" sz="1600" i="1">
                                  <a:solidFill>
                                    <a:srgbClr val="000000"/>
                                  </a:solidFill>
                                  <a:latin typeface="Cambria Math" panose="02040503050406030204" pitchFamily="18" charset="0"/>
                                </a:rPr>
                              </m:ctrlPr>
                            </m:sSubSup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up>
                              <m:r>
                                <a:rPr lang="en-US" sz="1600" i="1">
                                  <a:solidFill>
                                    <a:srgbClr val="000000"/>
                                  </a:solidFill>
                                  <a:latin typeface="Cambria Math" panose="02040503050406030204" pitchFamily="18" charset="0"/>
                                </a:rPr>
                                <m:t>4</m:t>
                              </m:r>
                            </m:sup>
                          </m:sSubSup>
                        </m:den>
                      </m:f>
                    </m:oMath>
                    <m:oMath xmlns:m="http://schemas.openxmlformats.org/officeDocument/2006/math">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𝑎</m:t>
                          </m:r>
                        </m:e>
                        <m:sub>
                          <m:r>
                            <a:rPr lang="en-US" sz="1600" i="1">
                              <a:solidFill>
                                <a:srgbClr val="000000"/>
                              </a:solidFill>
                              <a:latin typeface="Cambria Math" panose="02040503050406030204" pitchFamily="18" charset="0"/>
                            </a:rPr>
                            <m:t>5</m:t>
                          </m:r>
                        </m:sub>
                      </m:sSub>
                      <m:r>
                        <a:rPr lang="en-US" sz="1600" i="1">
                          <a:solidFill>
                            <a:srgbClr val="000000"/>
                          </a:solidFill>
                          <a:latin typeface="Cambria Math" panose="02040503050406030204" pitchFamily="18" charset="0"/>
                        </a:rPr>
                        <m:t>=</m:t>
                      </m:r>
                      <m:f>
                        <m:fPr>
                          <m:ctrlPr>
                            <a:rPr lang="en-US" sz="1600" i="1">
                              <a:solidFill>
                                <a:srgbClr val="000000"/>
                              </a:solidFill>
                              <a:latin typeface="Cambria Math" panose="02040503050406030204" pitchFamily="18" charset="0"/>
                            </a:rPr>
                          </m:ctrlPr>
                        </m:fPr>
                        <m:num>
                          <m:r>
                            <a:rPr lang="en-US" sz="1600" i="1">
                              <a:solidFill>
                                <a:srgbClr val="000000"/>
                              </a:solidFill>
                              <a:latin typeface="Cambria Math" panose="02040503050406030204" pitchFamily="18" charset="0"/>
                            </a:rPr>
                            <m:t>12</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−12</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𝜃</m:t>
                              </m:r>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−(6</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+6</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0</m:t>
                              </m:r>
                            </m:sub>
                          </m:sSub>
                          <m:r>
                            <a:rPr lang="en-US" sz="1600" i="1">
                              <a:solidFill>
                                <a:srgbClr val="000000"/>
                              </a:solidFill>
                              <a:latin typeface="Cambria Math" panose="02040503050406030204" pitchFamily="18" charset="0"/>
                            </a:rPr>
                            <m:t>−</m:t>
                          </m:r>
                          <m:sSub>
                            <m:sSubPr>
                              <m:ctrlPr>
                                <a:rPr lang="en-US" sz="1600" i="1">
                                  <a:solidFill>
                                    <a:srgbClr val="000000"/>
                                  </a:solidFill>
                                  <a:latin typeface="Cambria Math" panose="02040503050406030204" pitchFamily="18" charset="0"/>
                                </a:rPr>
                              </m:ctrlPr>
                            </m:sSubPr>
                            <m:e>
                              <m:acc>
                                <m:accPr>
                                  <m:chr m:val="̈"/>
                                  <m:ctrlPr>
                                    <a:rPr lang="en-US" sz="1600" i="1">
                                      <a:solidFill>
                                        <a:srgbClr val="000000"/>
                                      </a:solidFill>
                                      <a:latin typeface="Cambria Math" panose="02040503050406030204" pitchFamily="18" charset="0"/>
                                    </a:rPr>
                                  </m:ctrlPr>
                                </m:accPr>
                                <m:e>
                                  <m:r>
                                    <a:rPr lang="en-US" sz="1600" i="1">
                                      <a:solidFill>
                                        <a:srgbClr val="000000"/>
                                      </a:solidFill>
                                      <a:latin typeface="Cambria Math" panose="02040503050406030204" pitchFamily="18" charset="0"/>
                                    </a:rPr>
                                    <m:t>𝜃</m:t>
                                  </m:r>
                                </m:e>
                              </m:acc>
                            </m:e>
                            <m:sub>
                              <m:r>
                                <a:rPr lang="en-US" sz="1600" i="1">
                                  <a:solidFill>
                                    <a:srgbClr val="000000"/>
                                  </a:solidFill>
                                  <a:latin typeface="Cambria Math" panose="02040503050406030204" pitchFamily="18" charset="0"/>
                                </a:rPr>
                                <m:t>𝑓</m:t>
                              </m:r>
                            </m:sub>
                          </m:sSub>
                          <m:r>
                            <a:rPr lang="en-US" sz="1600" i="1">
                              <a:solidFill>
                                <a:srgbClr val="000000"/>
                              </a:solidFill>
                              <a:latin typeface="Cambria Math" panose="02040503050406030204" pitchFamily="18" charset="0"/>
                            </a:rPr>
                            <m:t>)</m:t>
                          </m:r>
                          <m:sSubSup>
                            <m:sSubSupPr>
                              <m:ctrlPr>
                                <a:rPr lang="en-US" sz="1600" i="1">
                                  <a:solidFill>
                                    <a:srgbClr val="000000"/>
                                  </a:solidFill>
                                  <a:latin typeface="Cambria Math" panose="02040503050406030204" pitchFamily="18" charset="0"/>
                                </a:rPr>
                              </m:ctrlPr>
                            </m:sSubSup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up>
                              <m:r>
                                <a:rPr lang="en-US" sz="1600" i="1">
                                  <a:solidFill>
                                    <a:srgbClr val="000000"/>
                                  </a:solidFill>
                                  <a:latin typeface="Cambria Math" panose="02040503050406030204" pitchFamily="18" charset="0"/>
                                </a:rPr>
                                <m:t>2</m:t>
                              </m:r>
                            </m:sup>
                          </m:sSubSup>
                        </m:num>
                        <m:den>
                          <m:r>
                            <a:rPr lang="en-US" sz="1600" i="1">
                              <a:solidFill>
                                <a:srgbClr val="000000"/>
                              </a:solidFill>
                              <a:latin typeface="Cambria Math" panose="02040503050406030204" pitchFamily="18" charset="0"/>
                            </a:rPr>
                            <m:t>2</m:t>
                          </m:r>
                          <m:sSubSup>
                            <m:sSubSupPr>
                              <m:ctrlPr>
                                <a:rPr lang="en-US" sz="1600" i="1">
                                  <a:solidFill>
                                    <a:srgbClr val="000000"/>
                                  </a:solidFill>
                                  <a:latin typeface="Cambria Math" panose="02040503050406030204" pitchFamily="18" charset="0"/>
                                </a:rPr>
                              </m:ctrlPr>
                            </m:sSubSupPr>
                            <m:e>
                              <m:r>
                                <a:rPr lang="en-US" sz="1600" i="1">
                                  <a:solidFill>
                                    <a:srgbClr val="000000"/>
                                  </a:solidFill>
                                  <a:latin typeface="Cambria Math" panose="02040503050406030204" pitchFamily="18" charset="0"/>
                                </a:rPr>
                                <m:t>𝑡</m:t>
                              </m:r>
                            </m:e>
                            <m:sub>
                              <m:r>
                                <a:rPr lang="en-US" sz="1600" i="1">
                                  <a:solidFill>
                                    <a:srgbClr val="000000"/>
                                  </a:solidFill>
                                  <a:latin typeface="Cambria Math" panose="02040503050406030204" pitchFamily="18" charset="0"/>
                                </a:rPr>
                                <m:t>𝑓</m:t>
                              </m:r>
                            </m:sub>
                            <m:sup>
                              <m:r>
                                <a:rPr lang="en-US" sz="1600" i="1">
                                  <a:solidFill>
                                    <a:srgbClr val="000000"/>
                                  </a:solidFill>
                                  <a:latin typeface="Cambria Math" panose="02040503050406030204" pitchFamily="18" charset="0"/>
                                </a:rPr>
                                <m:t>5</m:t>
                              </m:r>
                            </m:sup>
                          </m:sSubSup>
                        </m:den>
                      </m:f>
                    </m:oMath>
                  </m:oMathPara>
                </a14:m>
                <a:endParaRPr lang="en-US" sz="1600" dirty="0"/>
              </a:p>
            </p:txBody>
          </p:sp>
        </mc:Choice>
        <mc:Fallback xmlns="">
          <p:sp>
            <p:nvSpPr>
              <p:cNvPr id="9" name="Object 3">
                <a:extLst>
                  <a:ext uri="{FF2B5EF4-FFF2-40B4-BE49-F238E27FC236}">
                    <a16:creationId xmlns:a16="http://schemas.microsoft.com/office/drawing/2014/main" id="{67116C2E-125C-DD31-6B8A-263A997889D3}"/>
                  </a:ext>
                </a:extLst>
              </p:cNvPr>
              <p:cNvSpPr txBox="1">
                <a:spLocks noRot="1" noChangeAspect="1" noMove="1" noResize="1" noEditPoints="1" noAdjustHandles="1" noChangeArrowheads="1" noChangeShapeType="1" noTextEdit="1"/>
              </p:cNvSpPr>
              <p:nvPr/>
            </p:nvSpPr>
            <p:spPr bwMode="auto">
              <a:xfrm>
                <a:off x="2471265" y="2990779"/>
                <a:ext cx="5845073" cy="3034455"/>
              </a:xfrm>
              <a:prstGeom prst="rect">
                <a:avLst/>
              </a:prstGeom>
              <a:blipFill>
                <a:blip r:embed="rId6"/>
                <a:stretch>
                  <a:fillRect/>
                </a:stretch>
              </a:blipFill>
              <a:ln>
                <a:noFill/>
              </a:ln>
              <a:effectLst/>
            </p:spPr>
            <p:txBody>
              <a:bodyPr/>
              <a:lstStyle/>
              <a:p>
                <a:r>
                  <a:rPr lang="en-US">
                    <a:noFill/>
                  </a:rPr>
                  <a:t> </a:t>
                </a:r>
              </a:p>
            </p:txBody>
          </p:sp>
        </mc:Fallback>
      </mc:AlternateContent>
    </p:spTree>
    <p:extLst>
      <p:ext uri="{BB962C8B-B14F-4D97-AF65-F5344CB8AC3E}">
        <p14:creationId xmlns:p14="http://schemas.microsoft.com/office/powerpoint/2010/main" val="1735409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A53DA07C-DFA4-59F5-2445-FDB9D87DA690}"/>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Multiple Time Intervals – Via Points –  </a:t>
            </a:r>
            <a:br>
              <a:rPr lang="en-US" altLang="en-US" dirty="0">
                <a:latin typeface="Arial" panose="020B0604020202020204" pitchFamily="34" charset="0"/>
              </a:rPr>
            </a:br>
            <a:r>
              <a:rPr lang="en-US" altLang="en-US" dirty="0">
                <a:latin typeface="Arial" panose="020B0604020202020204" pitchFamily="34" charset="0"/>
              </a:rPr>
              <a:t>Linear Function With Parabolic Blend </a:t>
            </a:r>
          </a:p>
        </p:txBody>
      </p:sp>
      <p:sp>
        <p:nvSpPr>
          <p:cNvPr id="8" name="Footer Placeholder 2">
            <a:extLst>
              <a:ext uri="{FF2B5EF4-FFF2-40B4-BE49-F238E27FC236}">
                <a16:creationId xmlns:a16="http://schemas.microsoft.com/office/drawing/2014/main" id="{5A905858-1CEE-D90F-3A71-744487A11C1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 name="Rectangle 1">
            <a:extLst>
              <a:ext uri="{FF2B5EF4-FFF2-40B4-BE49-F238E27FC236}">
                <a16:creationId xmlns:a16="http://schemas.microsoft.com/office/drawing/2014/main" id="{01C75D8F-5254-D6C4-3D83-2FA4DFBB509E}"/>
              </a:ext>
            </a:extLst>
          </p:cNvPr>
          <p:cNvSpPr/>
          <p:nvPr/>
        </p:nvSpPr>
        <p:spPr bwMode="auto">
          <a:xfrm>
            <a:off x="1037492" y="1646967"/>
            <a:ext cx="10738339" cy="4061298"/>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 name="Object 3">
                <a:extLst>
                  <a:ext uri="{FF2B5EF4-FFF2-40B4-BE49-F238E27FC236}">
                    <a16:creationId xmlns:a16="http://schemas.microsoft.com/office/drawing/2014/main" id="{801BB4C5-FE14-ACFC-5EC6-3FBE62A1F390}"/>
                  </a:ext>
                </a:extLst>
              </p:cNvPr>
              <p:cNvSpPr txBox="1"/>
              <p:nvPr/>
            </p:nvSpPr>
            <p:spPr bwMode="auto">
              <a:xfrm>
                <a:off x="5735637" y="5749315"/>
                <a:ext cx="1941513" cy="384175"/>
              </a:xfrm>
              <a:prstGeom prst="rect">
                <a:avLst/>
              </a:prstGeom>
              <a:noFill/>
              <a:ln>
                <a:noFill/>
              </a:ln>
              <a:effectLst/>
            </p:spPr>
            <p:txBody>
              <a:bodyPr>
                <a:normAutofit fontScale="92500" lnSpcReduction="20000"/>
              </a:bodyPr>
              <a:lstStyle/>
              <a:p>
                <a:r>
                  <a:rPr lang="en-US" dirty="0">
                    <a:latin typeface="Arial" panose="020B0604020202020204" pitchFamily="34" charset="0"/>
                    <a:cs typeface="Arial" panose="020B0604020202020204" pitchFamily="34" charset="0"/>
                  </a:rPr>
                  <a:t>Time - </a:t>
                </a:r>
                <a14:m>
                  <m:oMath xmlns:m="http://schemas.openxmlformats.org/officeDocument/2006/math">
                    <m:sSub>
                      <m:sSubPr>
                        <m:ctrlPr>
                          <a:rPr lang="en-US" i="1" smtClean="0">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b="0" i="1" smtClean="0">
                            <a:solidFill>
                              <a:srgbClr val="000000"/>
                            </a:solidFill>
                            <a:latin typeface="Cambria Math" panose="02040503050406030204" pitchFamily="18" charset="0"/>
                          </a:rPr>
                          <m:t> </m:t>
                        </m:r>
                      </m:sub>
                    </m:sSub>
                  </m:oMath>
                </a14:m>
                <a:endParaRPr lang="en-US" dirty="0">
                  <a:latin typeface="Arial" panose="020B0604020202020204" pitchFamily="34" charset="0"/>
                  <a:cs typeface="Arial" panose="020B0604020202020204" pitchFamily="34" charset="0"/>
                </a:endParaRPr>
              </a:p>
            </p:txBody>
          </p:sp>
        </mc:Choice>
        <mc:Fallback xmlns="">
          <p:sp>
            <p:nvSpPr>
              <p:cNvPr id="3" name="Object 3">
                <a:extLst>
                  <a:ext uri="{FF2B5EF4-FFF2-40B4-BE49-F238E27FC236}">
                    <a16:creationId xmlns:a16="http://schemas.microsoft.com/office/drawing/2014/main" id="{801BB4C5-FE14-ACFC-5EC6-3FBE62A1F390}"/>
                  </a:ext>
                </a:extLst>
              </p:cNvPr>
              <p:cNvSpPr txBox="1">
                <a:spLocks noRot="1" noChangeAspect="1" noMove="1" noResize="1" noEditPoints="1" noAdjustHandles="1" noChangeArrowheads="1" noChangeShapeType="1" noTextEdit="1"/>
              </p:cNvSpPr>
              <p:nvPr/>
            </p:nvSpPr>
            <p:spPr bwMode="auto">
              <a:xfrm>
                <a:off x="5735637" y="5749315"/>
                <a:ext cx="1941513" cy="384175"/>
              </a:xfrm>
              <a:prstGeom prst="rect">
                <a:avLst/>
              </a:prstGeom>
              <a:blipFill>
                <a:blip r:embed="rId3"/>
                <a:stretch>
                  <a:fillRect l="-4088" t="-26984" b="-28571"/>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Object 3">
                <a:extLst>
                  <a:ext uri="{FF2B5EF4-FFF2-40B4-BE49-F238E27FC236}">
                    <a16:creationId xmlns:a16="http://schemas.microsoft.com/office/drawing/2014/main" id="{D782B76D-C6CE-D417-CB33-8017CB7D1F35}"/>
                  </a:ext>
                </a:extLst>
              </p:cNvPr>
              <p:cNvSpPr txBox="1"/>
              <p:nvPr/>
            </p:nvSpPr>
            <p:spPr bwMode="auto">
              <a:xfrm rot="16200000">
                <a:off x="-296678" y="3485528"/>
                <a:ext cx="1941513" cy="384175"/>
              </a:xfrm>
              <a:prstGeom prst="rect">
                <a:avLst/>
              </a:prstGeom>
              <a:noFill/>
              <a:ln>
                <a:noFill/>
              </a:ln>
              <a:effectLst/>
            </p:spPr>
            <p:txBody>
              <a:bodyPr>
                <a:normAutofit fontScale="85000" lnSpcReduction="10000"/>
              </a:bodyPr>
              <a:lstStyle/>
              <a:p>
                <a:r>
                  <a:rPr lang="en-US" dirty="0">
                    <a:latin typeface="Arial" panose="020B0604020202020204" pitchFamily="34" charset="0"/>
                    <a:cs typeface="Arial" panose="020B0604020202020204" pitchFamily="34" charset="0"/>
                  </a:rPr>
                  <a:t>Joint Angle  - </a:t>
                </a:r>
                <a14:m>
                  <m:oMath xmlns:m="http://schemas.openxmlformats.org/officeDocument/2006/math">
                    <m:r>
                      <a:rPr lang="en-US" i="1" smtClean="0">
                        <a:solidFill>
                          <a:srgbClr val="000000"/>
                        </a:solidFill>
                        <a:latin typeface="Cambria Math" panose="02040503050406030204" pitchFamily="18" charset="0"/>
                        <a:ea typeface="Cambria Math" panose="02040503050406030204" pitchFamily="18" charset="0"/>
                      </a:rPr>
                      <m:t>𝜃</m:t>
                    </m:r>
                  </m:oMath>
                </a14:m>
                <a:endParaRPr lang="en-US" dirty="0">
                  <a:latin typeface="Arial" panose="020B0604020202020204" pitchFamily="34" charset="0"/>
                  <a:cs typeface="Arial" panose="020B0604020202020204" pitchFamily="34" charset="0"/>
                </a:endParaRPr>
              </a:p>
            </p:txBody>
          </p:sp>
        </mc:Choice>
        <mc:Fallback xmlns="">
          <p:sp>
            <p:nvSpPr>
              <p:cNvPr id="6" name="Object 3">
                <a:extLst>
                  <a:ext uri="{FF2B5EF4-FFF2-40B4-BE49-F238E27FC236}">
                    <a16:creationId xmlns:a16="http://schemas.microsoft.com/office/drawing/2014/main" id="{D782B76D-C6CE-D417-CB33-8017CB7D1F35}"/>
                  </a:ext>
                </a:extLst>
              </p:cNvPr>
              <p:cNvSpPr txBox="1">
                <a:spLocks noRot="1" noChangeAspect="1" noMove="1" noResize="1" noEditPoints="1" noAdjustHandles="1" noChangeArrowheads="1" noChangeShapeType="1" noTextEdit="1"/>
              </p:cNvSpPr>
              <p:nvPr/>
            </p:nvSpPr>
            <p:spPr bwMode="auto">
              <a:xfrm rot="16200000">
                <a:off x="-296678" y="3485528"/>
                <a:ext cx="1941513" cy="384175"/>
              </a:xfrm>
              <a:prstGeom prst="rect">
                <a:avLst/>
              </a:prstGeom>
              <a:blipFill>
                <a:blip r:embed="rId4"/>
                <a:stretch>
                  <a:fillRect l="-14286" r="-25397" b="-3135"/>
                </a:stretch>
              </a:blipFill>
              <a:ln>
                <a:noFill/>
              </a:ln>
              <a:effectLst/>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601E606A-406A-0500-EEC9-95BB8C9C44DA}"/>
              </a:ext>
            </a:extLst>
          </p:cNvPr>
          <p:cNvCxnSpPr/>
          <p:nvPr/>
        </p:nvCxnSpPr>
        <p:spPr bwMode="auto">
          <a:xfrm>
            <a:off x="3979985"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0528DD10-F9B6-2B2A-ADD4-86E152DC5900}"/>
              </a:ext>
            </a:extLst>
          </p:cNvPr>
          <p:cNvCxnSpPr/>
          <p:nvPr/>
        </p:nvCxnSpPr>
        <p:spPr bwMode="auto">
          <a:xfrm>
            <a:off x="8817057" y="1781908"/>
            <a:ext cx="0" cy="3686907"/>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31570" name="TextBox 231569">
            <a:extLst>
              <a:ext uri="{FF2B5EF4-FFF2-40B4-BE49-F238E27FC236}">
                <a16:creationId xmlns:a16="http://schemas.microsoft.com/office/drawing/2014/main" id="{2CC23F63-0256-95A4-D524-92EB9C238013}"/>
              </a:ext>
            </a:extLst>
          </p:cNvPr>
          <p:cNvSpPr txBox="1"/>
          <p:nvPr/>
        </p:nvSpPr>
        <p:spPr>
          <a:xfrm>
            <a:off x="957059" y="5713775"/>
            <a:ext cx="3033203" cy="461665"/>
          </a:xfrm>
          <a:prstGeom prst="rect">
            <a:avLst/>
          </a:prstGeom>
          <a:noFill/>
        </p:spPr>
        <p:txBody>
          <a:bodyPr wrap="none" rtlCol="0">
            <a:spAutoFit/>
          </a:bodyPr>
          <a:lstStyle/>
          <a:p>
            <a:r>
              <a:rPr lang="en-US" sz="800" b="1" dirty="0">
                <a:solidFill>
                  <a:srgbClr val="FF0000"/>
                </a:solidFill>
                <a:latin typeface="Arial" panose="020B0604020202020204" pitchFamily="34" charset="0"/>
                <a:cs typeface="Arial" panose="020B0604020202020204" pitchFamily="34" charset="0"/>
              </a:rPr>
              <a:t>(+) Known - Time Duration between Start / Via / End Points</a:t>
            </a:r>
          </a:p>
          <a:p>
            <a:r>
              <a:rPr lang="en-US" sz="800" b="1" dirty="0">
                <a:solidFill>
                  <a:schemeClr val="accent1">
                    <a:lumMod val="50000"/>
                  </a:schemeClr>
                </a:solidFill>
                <a:latin typeface="Arial" panose="020B0604020202020204" pitchFamily="34" charset="0"/>
                <a:cs typeface="Arial" panose="020B0604020202020204" pitchFamily="34" charset="0"/>
              </a:rPr>
              <a:t>(-) Unknown - Time Duration of the Parabolic Segment </a:t>
            </a:r>
          </a:p>
          <a:p>
            <a:r>
              <a:rPr lang="en-US" sz="800" b="1" dirty="0">
                <a:solidFill>
                  <a:srgbClr val="002060"/>
                </a:solidFill>
                <a:latin typeface="Arial" panose="020B0604020202020204" pitchFamily="34" charset="0"/>
                <a:cs typeface="Arial" panose="020B0604020202020204" pitchFamily="34" charset="0"/>
              </a:rPr>
              <a:t>(-) Unknown – Time Duration of the Linear Segment </a:t>
            </a:r>
          </a:p>
        </p:txBody>
      </p:sp>
      <p:sp>
        <p:nvSpPr>
          <p:cNvPr id="231613" name="Oval 231612">
            <a:extLst>
              <a:ext uri="{FF2B5EF4-FFF2-40B4-BE49-F238E27FC236}">
                <a16:creationId xmlns:a16="http://schemas.microsoft.com/office/drawing/2014/main" id="{F7189459-794B-3735-5CEA-DD9CD8AEFCA4}"/>
              </a:ext>
            </a:extLst>
          </p:cNvPr>
          <p:cNvSpPr/>
          <p:nvPr/>
        </p:nvSpPr>
        <p:spPr bwMode="auto">
          <a:xfrm>
            <a:off x="41381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4" name="Oval 231613">
            <a:extLst>
              <a:ext uri="{FF2B5EF4-FFF2-40B4-BE49-F238E27FC236}">
                <a16:creationId xmlns:a16="http://schemas.microsoft.com/office/drawing/2014/main" id="{0C75DA16-9AA6-6D3C-2B14-F3B67DC8EB09}"/>
              </a:ext>
            </a:extLst>
          </p:cNvPr>
          <p:cNvSpPr/>
          <p:nvPr/>
        </p:nvSpPr>
        <p:spPr bwMode="auto">
          <a:xfrm>
            <a:off x="42905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5" name="Oval 231614">
            <a:extLst>
              <a:ext uri="{FF2B5EF4-FFF2-40B4-BE49-F238E27FC236}">
                <a16:creationId xmlns:a16="http://schemas.microsoft.com/office/drawing/2014/main" id="{9447303E-858C-D2B0-69C1-05CD19325432}"/>
              </a:ext>
            </a:extLst>
          </p:cNvPr>
          <p:cNvSpPr/>
          <p:nvPr/>
        </p:nvSpPr>
        <p:spPr bwMode="auto">
          <a:xfrm>
            <a:off x="4442970"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6" name="Oval 231615">
            <a:extLst>
              <a:ext uri="{FF2B5EF4-FFF2-40B4-BE49-F238E27FC236}">
                <a16:creationId xmlns:a16="http://schemas.microsoft.com/office/drawing/2014/main" id="{B25E2271-ECD4-B038-D102-CA349816812D}"/>
              </a:ext>
            </a:extLst>
          </p:cNvPr>
          <p:cNvSpPr/>
          <p:nvPr/>
        </p:nvSpPr>
        <p:spPr bwMode="auto">
          <a:xfrm>
            <a:off x="82302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7" name="Oval 231616">
            <a:extLst>
              <a:ext uri="{FF2B5EF4-FFF2-40B4-BE49-F238E27FC236}">
                <a16:creationId xmlns:a16="http://schemas.microsoft.com/office/drawing/2014/main" id="{64B17248-15AB-F0FE-57CA-9BC77BDE87ED}"/>
              </a:ext>
            </a:extLst>
          </p:cNvPr>
          <p:cNvSpPr/>
          <p:nvPr/>
        </p:nvSpPr>
        <p:spPr bwMode="auto">
          <a:xfrm>
            <a:off x="83826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618" name="Oval 231617">
            <a:extLst>
              <a:ext uri="{FF2B5EF4-FFF2-40B4-BE49-F238E27FC236}">
                <a16:creationId xmlns:a16="http://schemas.microsoft.com/office/drawing/2014/main" id="{D615AC75-D36A-EDBB-2DBD-62E0060CECE0}"/>
              </a:ext>
            </a:extLst>
          </p:cNvPr>
          <p:cNvSpPr/>
          <p:nvPr/>
        </p:nvSpPr>
        <p:spPr bwMode="auto">
          <a:xfrm>
            <a:off x="8535046" y="28888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31647" name="Group 231646">
            <a:extLst>
              <a:ext uri="{FF2B5EF4-FFF2-40B4-BE49-F238E27FC236}">
                <a16:creationId xmlns:a16="http://schemas.microsoft.com/office/drawing/2014/main" id="{CDB9971D-E844-D57A-CD22-D12E1F351961}"/>
              </a:ext>
            </a:extLst>
          </p:cNvPr>
          <p:cNvGrpSpPr/>
          <p:nvPr/>
        </p:nvGrpSpPr>
        <p:grpSpPr>
          <a:xfrm>
            <a:off x="394185" y="1655480"/>
            <a:ext cx="3413265" cy="3909802"/>
            <a:chOff x="394185" y="1655480"/>
            <a:chExt cx="3413265" cy="3909802"/>
          </a:xfrm>
        </p:grpSpPr>
        <p:sp>
          <p:nvSpPr>
            <p:cNvPr id="231447" name="Arc 231446">
              <a:extLst>
                <a:ext uri="{FF2B5EF4-FFF2-40B4-BE49-F238E27FC236}">
                  <a16:creationId xmlns:a16="http://schemas.microsoft.com/office/drawing/2014/main" id="{35F56E41-C2C4-E66D-5514-7D58338B05F3}"/>
                </a:ext>
              </a:extLst>
            </p:cNvPr>
            <p:cNvSpPr/>
            <p:nvPr/>
          </p:nvSpPr>
          <p:spPr bwMode="auto">
            <a:xfrm>
              <a:off x="394185" y="1985206"/>
              <a:ext cx="2120020" cy="2258538"/>
            </a:xfrm>
            <a:prstGeom prst="arc">
              <a:avLst>
                <a:gd name="adj1" fmla="val 1208160"/>
                <a:gd name="adj2" fmla="val 488988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31644" name="Group 231643">
              <a:extLst>
                <a:ext uri="{FF2B5EF4-FFF2-40B4-BE49-F238E27FC236}">
                  <a16:creationId xmlns:a16="http://schemas.microsoft.com/office/drawing/2014/main" id="{59C16F94-3B82-D416-FA7E-3ACDA5ABF9E5}"/>
                </a:ext>
              </a:extLst>
            </p:cNvPr>
            <p:cNvGrpSpPr/>
            <p:nvPr/>
          </p:nvGrpSpPr>
          <p:grpSpPr>
            <a:xfrm>
              <a:off x="1197981" y="1655480"/>
              <a:ext cx="2609469" cy="3909802"/>
              <a:chOff x="1197981" y="1655480"/>
              <a:chExt cx="2609469" cy="3909802"/>
            </a:xfrm>
          </p:grpSpPr>
          <p:cxnSp>
            <p:nvCxnSpPr>
              <p:cNvPr id="12" name="Straight Connector 11">
                <a:extLst>
                  <a:ext uri="{FF2B5EF4-FFF2-40B4-BE49-F238E27FC236}">
                    <a16:creationId xmlns:a16="http://schemas.microsoft.com/office/drawing/2014/main" id="{BA180555-76F5-45A3-1085-1BE39AF4B8E3}"/>
                  </a:ext>
                </a:extLst>
              </p:cNvPr>
              <p:cNvCxnSpPr>
                <a:cxnSpLocks/>
                <a:stCxn id="40" idx="2"/>
              </p:cNvCxnSpPr>
              <p:nvPr/>
            </p:nvCxnSpPr>
            <p:spPr bwMode="auto">
              <a:xfrm flipV="1">
                <a:off x="1553096" y="4243750"/>
                <a:ext cx="510170" cy="977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004AA604-529C-8735-A3DF-F80E0641BD0A}"/>
                  </a:ext>
                </a:extLst>
              </p:cNvPr>
              <p:cNvCxnSpPr>
                <a:cxnSpLocks/>
              </p:cNvCxnSpPr>
              <p:nvPr/>
            </p:nvCxnSpPr>
            <p:spPr bwMode="auto">
              <a:xfrm flipV="1">
                <a:off x="2063266" y="2801812"/>
                <a:ext cx="785446" cy="144193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5B35CE75-7815-FF33-4C1D-D6077C3B8BB6}"/>
                  </a:ext>
                </a:extLst>
              </p:cNvPr>
              <p:cNvCxnSpPr>
                <a:cxnSpLocks/>
              </p:cNvCxnSpPr>
              <p:nvPr/>
            </p:nvCxnSpPr>
            <p:spPr bwMode="auto">
              <a:xfrm>
                <a:off x="2848712" y="2801812"/>
                <a:ext cx="545124" cy="65649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9" name="Oval 38">
                <a:extLst>
                  <a:ext uri="{FF2B5EF4-FFF2-40B4-BE49-F238E27FC236}">
                    <a16:creationId xmlns:a16="http://schemas.microsoft.com/office/drawing/2014/main" id="{4F259CAE-B677-9295-19A4-B00217FDAC9B}"/>
                  </a:ext>
                </a:extLst>
              </p:cNvPr>
              <p:cNvSpPr/>
              <p:nvPr/>
            </p:nvSpPr>
            <p:spPr bwMode="auto">
              <a:xfrm>
                <a:off x="2015623" y="42044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0" name="Oval 39">
                <a:extLst>
                  <a:ext uri="{FF2B5EF4-FFF2-40B4-BE49-F238E27FC236}">
                    <a16:creationId xmlns:a16="http://schemas.microsoft.com/office/drawing/2014/main" id="{BC483650-5D7A-8435-C218-A325FBD6E0B3}"/>
                  </a:ext>
                </a:extLst>
              </p:cNvPr>
              <p:cNvSpPr/>
              <p:nvPr/>
            </p:nvSpPr>
            <p:spPr bwMode="auto">
              <a:xfrm>
                <a:off x="1553096" y="421426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1" name="Oval 40">
                <a:extLst>
                  <a:ext uri="{FF2B5EF4-FFF2-40B4-BE49-F238E27FC236}">
                    <a16:creationId xmlns:a16="http://schemas.microsoft.com/office/drawing/2014/main" id="{2A91A60D-95B5-FF62-2805-9B179962F2AF}"/>
                  </a:ext>
                </a:extLst>
              </p:cNvPr>
              <p:cNvSpPr/>
              <p:nvPr/>
            </p:nvSpPr>
            <p:spPr bwMode="auto">
              <a:xfrm>
                <a:off x="2817846" y="277542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2" name="Oval 41">
                <a:extLst>
                  <a:ext uri="{FF2B5EF4-FFF2-40B4-BE49-F238E27FC236}">
                    <a16:creationId xmlns:a16="http://schemas.microsoft.com/office/drawing/2014/main" id="{711494C7-09B4-123F-927E-DFB056158568}"/>
                  </a:ext>
                </a:extLst>
              </p:cNvPr>
              <p:cNvSpPr/>
              <p:nvPr/>
            </p:nvSpPr>
            <p:spPr bwMode="auto">
              <a:xfrm>
                <a:off x="3364710" y="342899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2" name="Straight Connector 51">
                <a:extLst>
                  <a:ext uri="{FF2B5EF4-FFF2-40B4-BE49-F238E27FC236}">
                    <a16:creationId xmlns:a16="http://schemas.microsoft.com/office/drawing/2014/main" id="{9EDD1D3B-F7B8-BFC6-111B-3227E5175987}"/>
                  </a:ext>
                </a:extLst>
              </p:cNvPr>
              <p:cNvCxnSpPr>
                <a:cxnSpLocks/>
              </p:cNvCxnSpPr>
              <p:nvPr/>
            </p:nvCxnSpPr>
            <p:spPr bwMode="auto">
              <a:xfrm flipV="1">
                <a:off x="2471977" y="3217989"/>
                <a:ext cx="153672" cy="261169"/>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10EA3609-B5E0-427F-E17C-02077CF1EBAE}"/>
                  </a:ext>
                </a:extLst>
              </p:cNvPr>
              <p:cNvCxnSpPr>
                <a:cxnSpLocks/>
              </p:cNvCxnSpPr>
              <p:nvPr/>
            </p:nvCxnSpPr>
            <p:spPr bwMode="auto">
              <a:xfrm>
                <a:off x="3161218" y="3180730"/>
                <a:ext cx="139629" cy="159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231448" name="Arc 231447">
                <a:extLst>
                  <a:ext uri="{FF2B5EF4-FFF2-40B4-BE49-F238E27FC236}">
                    <a16:creationId xmlns:a16="http://schemas.microsoft.com/office/drawing/2014/main" id="{21D588F9-3D80-6936-1FA2-E7FCDC0CDB9A}"/>
                  </a:ext>
                </a:extLst>
              </p:cNvPr>
              <p:cNvSpPr/>
              <p:nvPr/>
            </p:nvSpPr>
            <p:spPr bwMode="auto">
              <a:xfrm>
                <a:off x="2518312" y="2989229"/>
                <a:ext cx="753074" cy="1620500"/>
              </a:xfrm>
              <a:prstGeom prst="arc">
                <a:avLst>
                  <a:gd name="adj1" fmla="val 14743028"/>
                  <a:gd name="adj2" fmla="val 1758732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31449" name="Straight Connector 231448">
                <a:extLst>
                  <a:ext uri="{FF2B5EF4-FFF2-40B4-BE49-F238E27FC236}">
                    <a16:creationId xmlns:a16="http://schemas.microsoft.com/office/drawing/2014/main" id="{B314948C-72C5-20D8-36B6-7E30F734609F}"/>
                  </a:ext>
                </a:extLst>
              </p:cNvPr>
              <p:cNvCxnSpPr>
                <a:cxnSpLocks/>
              </p:cNvCxnSpPr>
              <p:nvPr/>
            </p:nvCxnSpPr>
            <p:spPr bwMode="auto">
              <a:xfrm flipH="1">
                <a:off x="2827944" y="2841066"/>
                <a:ext cx="20768"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452" name="Straight Connector 231451">
                <a:extLst>
                  <a:ext uri="{FF2B5EF4-FFF2-40B4-BE49-F238E27FC236}">
                    <a16:creationId xmlns:a16="http://schemas.microsoft.com/office/drawing/2014/main" id="{38EA19A8-434E-2853-9043-1C5C086B785D}"/>
                  </a:ext>
                </a:extLst>
              </p:cNvPr>
              <p:cNvCxnSpPr>
                <a:cxnSpLocks/>
                <a:stCxn id="40" idx="4"/>
              </p:cNvCxnSpPr>
              <p:nvPr/>
            </p:nvCxnSpPr>
            <p:spPr bwMode="auto">
              <a:xfrm flipH="1">
                <a:off x="1581305" y="4292774"/>
                <a:ext cx="11046" cy="127250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455" name="Straight Arrow Connector 231454">
                <a:extLst>
                  <a:ext uri="{FF2B5EF4-FFF2-40B4-BE49-F238E27FC236}">
                    <a16:creationId xmlns:a16="http://schemas.microsoft.com/office/drawing/2014/main" id="{3FC58089-721E-9EDC-6320-B1D3B3B7490F}"/>
                  </a:ext>
                </a:extLst>
              </p:cNvPr>
              <p:cNvCxnSpPr>
                <a:cxnSpLocks/>
              </p:cNvCxnSpPr>
              <p:nvPr/>
            </p:nvCxnSpPr>
            <p:spPr bwMode="auto">
              <a:xfrm>
                <a:off x="1586827" y="5512978"/>
                <a:ext cx="1231019"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457" name="Object 3">
                    <a:extLst>
                      <a:ext uri="{FF2B5EF4-FFF2-40B4-BE49-F238E27FC236}">
                        <a16:creationId xmlns:a16="http://schemas.microsoft.com/office/drawing/2014/main" id="{2D60C49B-34E1-BB0F-171B-2D612C9E8918}"/>
                      </a:ext>
                    </a:extLst>
                  </p:cNvPr>
                  <p:cNvSpPr txBox="1"/>
                  <p:nvPr/>
                </p:nvSpPr>
                <p:spPr bwMode="auto">
                  <a:xfrm>
                    <a:off x="1904580" y="4864692"/>
                    <a:ext cx="330581" cy="30889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57" name="Object 3">
                    <a:extLst>
                      <a:ext uri="{FF2B5EF4-FFF2-40B4-BE49-F238E27FC236}">
                        <a16:creationId xmlns:a16="http://schemas.microsoft.com/office/drawing/2014/main" id="{2D60C49B-34E1-BB0F-171B-2D612C9E8918}"/>
                      </a:ext>
                    </a:extLst>
                  </p:cNvPr>
                  <p:cNvSpPr txBox="1">
                    <a:spLocks noRot="1" noChangeAspect="1" noMove="1" noResize="1" noEditPoints="1" noAdjustHandles="1" noChangeArrowheads="1" noChangeShapeType="1" noTextEdit="1"/>
                  </p:cNvSpPr>
                  <p:nvPr/>
                </p:nvSpPr>
                <p:spPr bwMode="auto">
                  <a:xfrm>
                    <a:off x="1904580" y="4864692"/>
                    <a:ext cx="330581" cy="308895"/>
                  </a:xfrm>
                  <a:prstGeom prst="rect">
                    <a:avLst/>
                  </a:prstGeom>
                  <a:blipFill>
                    <a:blip r:embed="rId5"/>
                    <a:stretch>
                      <a:fillRect/>
                    </a:stretch>
                  </a:blipFill>
                  <a:ln>
                    <a:noFill/>
                  </a:ln>
                  <a:effectLst/>
                </p:spPr>
                <p:txBody>
                  <a:bodyPr/>
                  <a:lstStyle/>
                  <a:p>
                    <a:r>
                      <a:rPr lang="en-US">
                        <a:noFill/>
                      </a:rPr>
                      <a:t> </a:t>
                    </a:r>
                  </a:p>
                </p:txBody>
              </p:sp>
            </mc:Fallback>
          </mc:AlternateContent>
          <p:cxnSp>
            <p:nvCxnSpPr>
              <p:cNvPr id="231460" name="Straight Connector 231459">
                <a:extLst>
                  <a:ext uri="{FF2B5EF4-FFF2-40B4-BE49-F238E27FC236}">
                    <a16:creationId xmlns:a16="http://schemas.microsoft.com/office/drawing/2014/main" id="{71A9F922-DB5A-A2C2-D525-B2EED1A9CE49}"/>
                  </a:ext>
                </a:extLst>
              </p:cNvPr>
              <p:cNvCxnSpPr>
                <a:cxnSpLocks/>
              </p:cNvCxnSpPr>
              <p:nvPr/>
            </p:nvCxnSpPr>
            <p:spPr bwMode="auto">
              <a:xfrm>
                <a:off x="2500238" y="3468249"/>
                <a:ext cx="0" cy="1698122"/>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31461" name="Object 3">
                    <a:extLst>
                      <a:ext uri="{FF2B5EF4-FFF2-40B4-BE49-F238E27FC236}">
                        <a16:creationId xmlns:a16="http://schemas.microsoft.com/office/drawing/2014/main" id="{C9FF4549-6BD9-CAE5-8E9E-B78944AC18B8}"/>
                      </a:ext>
                    </a:extLst>
                  </p:cNvPr>
                  <p:cNvSpPr txBox="1"/>
                  <p:nvPr/>
                </p:nvSpPr>
                <p:spPr bwMode="auto">
                  <a:xfrm>
                    <a:off x="194665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61" name="Object 3">
                    <a:extLst>
                      <a:ext uri="{FF2B5EF4-FFF2-40B4-BE49-F238E27FC236}">
                        <a16:creationId xmlns:a16="http://schemas.microsoft.com/office/drawing/2014/main" id="{C9FF4549-6BD9-CAE5-8E9E-B78944AC18B8}"/>
                      </a:ext>
                    </a:extLst>
                  </p:cNvPr>
                  <p:cNvSpPr txBox="1">
                    <a:spLocks noRot="1" noChangeAspect="1" noMove="1" noResize="1" noEditPoints="1" noAdjustHandles="1" noChangeArrowheads="1" noChangeShapeType="1" noTextEdit="1"/>
                  </p:cNvSpPr>
                  <p:nvPr/>
                </p:nvSpPr>
                <p:spPr bwMode="auto">
                  <a:xfrm>
                    <a:off x="1946654" y="5232023"/>
                    <a:ext cx="553579" cy="314851"/>
                  </a:xfrm>
                  <a:prstGeom prst="rect">
                    <a:avLst/>
                  </a:prstGeom>
                  <a:blipFill>
                    <a:blip r:embed="rId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462" name="Object 3">
                    <a:extLst>
                      <a:ext uri="{FF2B5EF4-FFF2-40B4-BE49-F238E27FC236}">
                        <a16:creationId xmlns:a16="http://schemas.microsoft.com/office/drawing/2014/main" id="{A672DC68-F047-60A1-034C-F4051B8AF886}"/>
                      </a:ext>
                    </a:extLst>
                  </p:cNvPr>
                  <p:cNvSpPr txBox="1"/>
                  <p:nvPr/>
                </p:nvSpPr>
                <p:spPr bwMode="auto">
                  <a:xfrm>
                    <a:off x="2031293" y="1655480"/>
                    <a:ext cx="863556" cy="437938"/>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r>
                                    <a:rPr lang="en-US" sz="1200" b="1" i="1" smtClean="0">
                                      <a:solidFill>
                                        <a:srgbClr val="FF0000"/>
                                      </a:solidFill>
                                      <a:latin typeface="Cambria Math" panose="02040503050406030204" pitchFamily="18" charset="0"/>
                                    </a:rPr>
                                    <m:t>𝟏𝟐</m:t>
                                  </m:r>
                                </m:sub>
                              </m:sSub>
                              <m:r>
                                <a:rPr lang="en-US" sz="1200" b="0" i="1" smtClean="0">
                                  <a:solidFill>
                                    <a:schemeClr val="tx1"/>
                                  </a:solidFill>
                                  <a:latin typeface="Cambria Math" panose="02040503050406030204" pitchFamily="18" charset="0"/>
                                </a:rPr>
                                <m:t>−</m:t>
                              </m:r>
                              <m:sSub>
                                <m:sSubPr>
                                  <m:ctrlPr>
                                    <a:rPr lang="en-US" sz="1200" i="1">
                                      <a:solidFill>
                                        <a:srgbClr val="000000"/>
                                      </a:solidFill>
                                      <a:latin typeface="Cambria Math" panose="02040503050406030204" pitchFamily="18" charset="0"/>
                                    </a:rPr>
                                  </m:ctrlPr>
                                </m:sSubPr>
                                <m:e>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a:solidFill>
                                            <a:schemeClr val="accent1">
                                              <a:lumMod val="50000"/>
                                            </a:schemeClr>
                                          </a:solidFill>
                                          <a:latin typeface="Cambria Math" panose="02040503050406030204" pitchFamily="18" charset="0"/>
                                        </a:rPr>
                                        <m:t>𝟐</m:t>
                                      </m:r>
                                    </m:den>
                                  </m:f>
                                </m:e>
                                <m:sub>
                                  <m:r>
                                    <a:rPr lang="en-US" sz="1200" i="1">
                                      <a:solidFill>
                                        <a:srgbClr val="000000"/>
                                      </a:solidFill>
                                      <a:latin typeface="Cambria Math" panose="02040503050406030204" pitchFamily="18" charset="0"/>
                                    </a:rPr>
                                    <m:t> </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62" name="Object 3">
                    <a:extLst>
                      <a:ext uri="{FF2B5EF4-FFF2-40B4-BE49-F238E27FC236}">
                        <a16:creationId xmlns:a16="http://schemas.microsoft.com/office/drawing/2014/main" id="{A672DC68-F047-60A1-034C-F4051B8AF886}"/>
                      </a:ext>
                    </a:extLst>
                  </p:cNvPr>
                  <p:cNvSpPr txBox="1">
                    <a:spLocks noRot="1" noChangeAspect="1" noMove="1" noResize="1" noEditPoints="1" noAdjustHandles="1" noChangeArrowheads="1" noChangeShapeType="1" noTextEdit="1"/>
                  </p:cNvSpPr>
                  <p:nvPr/>
                </p:nvSpPr>
                <p:spPr bwMode="auto">
                  <a:xfrm>
                    <a:off x="2031293" y="1655480"/>
                    <a:ext cx="863556" cy="437938"/>
                  </a:xfrm>
                  <a:prstGeom prst="rect">
                    <a:avLst/>
                  </a:prstGeom>
                  <a:blipFill>
                    <a:blip r:embed="rId7"/>
                    <a:stretch>
                      <a:fillRect b="-2817"/>
                    </a:stretch>
                  </a:blipFill>
                  <a:ln>
                    <a:noFill/>
                  </a:ln>
                  <a:effectLst/>
                </p:spPr>
                <p:txBody>
                  <a:bodyPr/>
                  <a:lstStyle/>
                  <a:p>
                    <a:r>
                      <a:rPr lang="en-US">
                        <a:noFill/>
                      </a:rPr>
                      <a:t> </a:t>
                    </a:r>
                  </a:p>
                </p:txBody>
              </p:sp>
            </mc:Fallback>
          </mc:AlternateContent>
          <p:cxnSp>
            <p:nvCxnSpPr>
              <p:cNvPr id="231464" name="Straight Arrow Connector 231463">
                <a:extLst>
                  <a:ext uri="{FF2B5EF4-FFF2-40B4-BE49-F238E27FC236}">
                    <a16:creationId xmlns:a16="http://schemas.microsoft.com/office/drawing/2014/main" id="{94AE2896-CB59-102A-4375-6DB637CBAB08}"/>
                  </a:ext>
                </a:extLst>
              </p:cNvPr>
              <p:cNvCxnSpPr>
                <a:cxnSpLocks/>
              </p:cNvCxnSpPr>
              <p:nvPr/>
            </p:nvCxnSpPr>
            <p:spPr bwMode="auto">
              <a:xfrm>
                <a:off x="1586828" y="5119232"/>
                <a:ext cx="91341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475" name="Straight Connector 231474">
                <a:extLst>
                  <a:ext uri="{FF2B5EF4-FFF2-40B4-BE49-F238E27FC236}">
                    <a16:creationId xmlns:a16="http://schemas.microsoft.com/office/drawing/2014/main" id="{94DD270C-55CF-6CD1-BBF5-EC2785EAAFAE}"/>
                  </a:ext>
                </a:extLst>
              </p:cNvPr>
              <p:cNvCxnSpPr>
                <a:cxnSpLocks/>
                <a:stCxn id="39" idx="4"/>
              </p:cNvCxnSpPr>
              <p:nvPr/>
            </p:nvCxnSpPr>
            <p:spPr bwMode="auto">
              <a:xfrm>
                <a:off x="2054878" y="4283004"/>
                <a:ext cx="8388" cy="508645"/>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480" name="Straight Arrow Connector 231479">
                <a:extLst>
                  <a:ext uri="{FF2B5EF4-FFF2-40B4-BE49-F238E27FC236}">
                    <a16:creationId xmlns:a16="http://schemas.microsoft.com/office/drawing/2014/main" id="{4167E65E-A9CF-F95C-4F34-39BF2CCDA7AF}"/>
                  </a:ext>
                </a:extLst>
              </p:cNvPr>
              <p:cNvCxnSpPr>
                <a:cxnSpLocks/>
              </p:cNvCxnSpPr>
              <p:nvPr/>
            </p:nvCxnSpPr>
            <p:spPr bwMode="auto">
              <a:xfrm>
                <a:off x="1586827" y="4735229"/>
                <a:ext cx="468050"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483" name="Straight Arrow Connector 231482">
                <a:extLst>
                  <a:ext uri="{FF2B5EF4-FFF2-40B4-BE49-F238E27FC236}">
                    <a16:creationId xmlns:a16="http://schemas.microsoft.com/office/drawing/2014/main" id="{18A051AA-971F-F0A6-1B2E-DF830ED5DFE3}"/>
                  </a:ext>
                </a:extLst>
              </p:cNvPr>
              <p:cNvCxnSpPr>
                <a:cxnSpLocks/>
              </p:cNvCxnSpPr>
              <p:nvPr/>
            </p:nvCxnSpPr>
            <p:spPr bwMode="auto">
              <a:xfrm>
                <a:off x="2063266" y="4735229"/>
                <a:ext cx="40871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486" name="Object 3">
                    <a:extLst>
                      <a:ext uri="{FF2B5EF4-FFF2-40B4-BE49-F238E27FC236}">
                        <a16:creationId xmlns:a16="http://schemas.microsoft.com/office/drawing/2014/main" id="{EADAFFE7-84FC-57CC-D574-A6C6840B253C}"/>
                      </a:ext>
                    </a:extLst>
                  </p:cNvPr>
                  <p:cNvSpPr txBox="1"/>
                  <p:nvPr/>
                </p:nvSpPr>
                <p:spPr bwMode="auto">
                  <a:xfrm>
                    <a:off x="1700480" y="4309402"/>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86" name="Object 3">
                    <a:extLst>
                      <a:ext uri="{FF2B5EF4-FFF2-40B4-BE49-F238E27FC236}">
                        <a16:creationId xmlns:a16="http://schemas.microsoft.com/office/drawing/2014/main" id="{EADAFFE7-84FC-57CC-D574-A6C6840B253C}"/>
                      </a:ext>
                    </a:extLst>
                  </p:cNvPr>
                  <p:cNvSpPr txBox="1">
                    <a:spLocks noRot="1" noChangeAspect="1" noMove="1" noResize="1" noEditPoints="1" noAdjustHandles="1" noChangeArrowheads="1" noChangeShapeType="1" noTextEdit="1"/>
                  </p:cNvSpPr>
                  <p:nvPr/>
                </p:nvSpPr>
                <p:spPr bwMode="auto">
                  <a:xfrm>
                    <a:off x="1700480" y="4309402"/>
                    <a:ext cx="476633" cy="522820"/>
                  </a:xfrm>
                  <a:prstGeom prst="rect">
                    <a:avLst/>
                  </a:prstGeom>
                  <a:blipFill>
                    <a:blip r:embed="rId8"/>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487" name="Object 3">
                    <a:extLst>
                      <a:ext uri="{FF2B5EF4-FFF2-40B4-BE49-F238E27FC236}">
                        <a16:creationId xmlns:a16="http://schemas.microsoft.com/office/drawing/2014/main" id="{C7E28DEE-94BC-5773-B7D3-46F814DE80F4}"/>
                      </a:ext>
                    </a:extLst>
                  </p:cNvPr>
                  <p:cNvSpPr txBox="1"/>
                  <p:nvPr/>
                </p:nvSpPr>
                <p:spPr bwMode="auto">
                  <a:xfrm>
                    <a:off x="2121106" y="4311595"/>
                    <a:ext cx="478926" cy="452058"/>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487" name="Object 3">
                    <a:extLst>
                      <a:ext uri="{FF2B5EF4-FFF2-40B4-BE49-F238E27FC236}">
                        <a16:creationId xmlns:a16="http://schemas.microsoft.com/office/drawing/2014/main" id="{C7E28DEE-94BC-5773-B7D3-46F814DE80F4}"/>
                      </a:ext>
                    </a:extLst>
                  </p:cNvPr>
                  <p:cNvSpPr txBox="1">
                    <a:spLocks noRot="1" noChangeAspect="1" noMove="1" noResize="1" noEditPoints="1" noAdjustHandles="1" noChangeArrowheads="1" noChangeShapeType="1" noTextEdit="1"/>
                  </p:cNvSpPr>
                  <p:nvPr/>
                </p:nvSpPr>
                <p:spPr bwMode="auto">
                  <a:xfrm>
                    <a:off x="2121106" y="4311595"/>
                    <a:ext cx="478926" cy="452058"/>
                  </a:xfrm>
                  <a:prstGeom prst="rect">
                    <a:avLst/>
                  </a:prstGeom>
                  <a:blipFill>
                    <a:blip r:embed="rId9"/>
                    <a:stretch>
                      <a:fillRect/>
                    </a:stretch>
                  </a:blipFill>
                  <a:ln>
                    <a:noFill/>
                  </a:ln>
                  <a:effectLst/>
                </p:spPr>
                <p:txBody>
                  <a:bodyPr/>
                  <a:lstStyle/>
                  <a:p>
                    <a:r>
                      <a:rPr lang="en-US">
                        <a:noFill/>
                      </a:rPr>
                      <a:t> </a:t>
                    </a:r>
                  </a:p>
                </p:txBody>
              </p:sp>
            </mc:Fallback>
          </mc:AlternateContent>
          <p:cxnSp>
            <p:nvCxnSpPr>
              <p:cNvPr id="231489" name="Straight Connector 231488">
                <a:extLst>
                  <a:ext uri="{FF2B5EF4-FFF2-40B4-BE49-F238E27FC236}">
                    <a16:creationId xmlns:a16="http://schemas.microsoft.com/office/drawing/2014/main" id="{4C49FB47-9082-08D9-20E2-FCFC4ADCA269}"/>
                  </a:ext>
                </a:extLst>
              </p:cNvPr>
              <p:cNvCxnSpPr>
                <a:cxnSpLocks/>
              </p:cNvCxnSpPr>
              <p:nvPr/>
            </p:nvCxnSpPr>
            <p:spPr bwMode="auto">
              <a:xfrm>
                <a:off x="2014340" y="1970939"/>
                <a:ext cx="39727" cy="224782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491" name="Straight Connector 231490">
                <a:extLst>
                  <a:ext uri="{FF2B5EF4-FFF2-40B4-BE49-F238E27FC236}">
                    <a16:creationId xmlns:a16="http://schemas.microsoft.com/office/drawing/2014/main" id="{79FF6B32-C8DF-7654-8B81-046B488EF5DE}"/>
                  </a:ext>
                </a:extLst>
              </p:cNvPr>
              <p:cNvCxnSpPr>
                <a:cxnSpLocks/>
                <a:endCxn id="41" idx="4"/>
              </p:cNvCxnSpPr>
              <p:nvPr/>
            </p:nvCxnSpPr>
            <p:spPr bwMode="auto">
              <a:xfrm>
                <a:off x="2846220" y="1964223"/>
                <a:ext cx="10881" cy="88971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493" name="Straight Arrow Connector 231492">
                <a:extLst>
                  <a:ext uri="{FF2B5EF4-FFF2-40B4-BE49-F238E27FC236}">
                    <a16:creationId xmlns:a16="http://schemas.microsoft.com/office/drawing/2014/main" id="{5C0E3C6F-98BC-D459-2F04-679D4166AAB1}"/>
                  </a:ext>
                </a:extLst>
              </p:cNvPr>
              <p:cNvCxnSpPr>
                <a:cxnSpLocks/>
              </p:cNvCxnSpPr>
              <p:nvPr/>
            </p:nvCxnSpPr>
            <p:spPr bwMode="auto">
              <a:xfrm>
                <a:off x="2014340" y="2068103"/>
                <a:ext cx="823988"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p:cxnSp>
            <p:nvCxnSpPr>
              <p:cNvPr id="231500" name="Straight Connector 231499">
                <a:extLst>
                  <a:ext uri="{FF2B5EF4-FFF2-40B4-BE49-F238E27FC236}">
                    <a16:creationId xmlns:a16="http://schemas.microsoft.com/office/drawing/2014/main" id="{674A2F75-8989-B83F-DB9F-300EF61528AA}"/>
                  </a:ext>
                </a:extLst>
              </p:cNvPr>
              <p:cNvCxnSpPr>
                <a:cxnSpLocks/>
              </p:cNvCxnSpPr>
              <p:nvPr/>
            </p:nvCxnSpPr>
            <p:spPr bwMode="auto">
              <a:xfrm>
                <a:off x="2439083" y="2714175"/>
                <a:ext cx="27287" cy="765319"/>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503" name="Straight Connector 231502">
                <a:extLst>
                  <a:ext uri="{FF2B5EF4-FFF2-40B4-BE49-F238E27FC236}">
                    <a16:creationId xmlns:a16="http://schemas.microsoft.com/office/drawing/2014/main" id="{9992EE2F-7038-C47D-C7A6-BC38D655231E}"/>
                  </a:ext>
                </a:extLst>
              </p:cNvPr>
              <p:cNvCxnSpPr>
                <a:cxnSpLocks/>
              </p:cNvCxnSpPr>
              <p:nvPr/>
            </p:nvCxnSpPr>
            <p:spPr bwMode="auto">
              <a:xfrm>
                <a:off x="2608979" y="2720950"/>
                <a:ext cx="16480" cy="49776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505" name="Straight Arrow Connector 231504">
                <a:extLst>
                  <a:ext uri="{FF2B5EF4-FFF2-40B4-BE49-F238E27FC236}">
                    <a16:creationId xmlns:a16="http://schemas.microsoft.com/office/drawing/2014/main" id="{0B66FFE0-F573-1467-7B3F-09D0D2245C0D}"/>
                  </a:ext>
                </a:extLst>
              </p:cNvPr>
              <p:cNvCxnSpPr>
                <a:cxnSpLocks/>
              </p:cNvCxnSpPr>
              <p:nvPr/>
            </p:nvCxnSpPr>
            <p:spPr bwMode="auto">
              <a:xfrm>
                <a:off x="2441330" y="2775428"/>
                <a:ext cx="175889"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08" name="Object 3">
                    <a:extLst>
                      <a:ext uri="{FF2B5EF4-FFF2-40B4-BE49-F238E27FC236}">
                        <a16:creationId xmlns:a16="http://schemas.microsoft.com/office/drawing/2014/main" id="{4ED5F021-5A1A-8FAA-6970-57351300F312}"/>
                      </a:ext>
                    </a:extLst>
                  </p:cNvPr>
                  <p:cNvSpPr txBox="1"/>
                  <p:nvPr/>
                </p:nvSpPr>
                <p:spPr bwMode="auto">
                  <a:xfrm>
                    <a:off x="2344239" y="2422479"/>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𝟏𝟐</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08" name="Object 3">
                    <a:extLst>
                      <a:ext uri="{FF2B5EF4-FFF2-40B4-BE49-F238E27FC236}">
                        <a16:creationId xmlns:a16="http://schemas.microsoft.com/office/drawing/2014/main" id="{4ED5F021-5A1A-8FAA-6970-57351300F312}"/>
                      </a:ext>
                    </a:extLst>
                  </p:cNvPr>
                  <p:cNvSpPr txBox="1">
                    <a:spLocks noRot="1" noChangeAspect="1" noMove="1" noResize="1" noEditPoints="1" noAdjustHandles="1" noChangeArrowheads="1" noChangeShapeType="1" noTextEdit="1"/>
                  </p:cNvSpPr>
                  <p:nvPr/>
                </p:nvSpPr>
                <p:spPr bwMode="auto">
                  <a:xfrm>
                    <a:off x="2344239" y="2422479"/>
                    <a:ext cx="402392" cy="384175"/>
                  </a:xfrm>
                  <a:prstGeom prst="rect">
                    <a:avLst/>
                  </a:prstGeom>
                  <a:blipFill>
                    <a:blip r:embed="rId1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09" name="Object 3">
                    <a:extLst>
                      <a:ext uri="{FF2B5EF4-FFF2-40B4-BE49-F238E27FC236}">
                        <a16:creationId xmlns:a16="http://schemas.microsoft.com/office/drawing/2014/main" id="{17B59B85-3096-42B9-4C5B-57343A3036E3}"/>
                      </a:ext>
                    </a:extLst>
                  </p:cNvPr>
                  <p:cNvSpPr txBox="1"/>
                  <p:nvPr/>
                </p:nvSpPr>
                <p:spPr bwMode="auto">
                  <a:xfrm>
                    <a:off x="1197981" y="4092269"/>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09" name="Object 3">
                    <a:extLst>
                      <a:ext uri="{FF2B5EF4-FFF2-40B4-BE49-F238E27FC236}">
                        <a16:creationId xmlns:a16="http://schemas.microsoft.com/office/drawing/2014/main" id="{17B59B85-3096-42B9-4C5B-57343A3036E3}"/>
                      </a:ext>
                    </a:extLst>
                  </p:cNvPr>
                  <p:cNvSpPr txBox="1">
                    <a:spLocks noRot="1" noChangeAspect="1" noMove="1" noResize="1" noEditPoints="1" noAdjustHandles="1" noChangeArrowheads="1" noChangeShapeType="1" noTextEdit="1"/>
                  </p:cNvSpPr>
                  <p:nvPr/>
                </p:nvSpPr>
                <p:spPr bwMode="auto">
                  <a:xfrm>
                    <a:off x="1197981" y="4092269"/>
                    <a:ext cx="330659" cy="322500"/>
                  </a:xfrm>
                  <a:prstGeom prst="rect">
                    <a:avLst/>
                  </a:prstGeom>
                  <a:blipFill>
                    <a:blip r:embed="rId1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0" name="Object 3">
                    <a:extLst>
                      <a:ext uri="{FF2B5EF4-FFF2-40B4-BE49-F238E27FC236}">
                        <a16:creationId xmlns:a16="http://schemas.microsoft.com/office/drawing/2014/main" id="{E7F03150-4555-F84E-2A81-40B49AD7C2A7}"/>
                      </a:ext>
                    </a:extLst>
                  </p:cNvPr>
                  <p:cNvSpPr txBox="1"/>
                  <p:nvPr/>
                </p:nvSpPr>
                <p:spPr bwMode="auto">
                  <a:xfrm>
                    <a:off x="2921663" y="2552925"/>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0" name="Object 3">
                    <a:extLst>
                      <a:ext uri="{FF2B5EF4-FFF2-40B4-BE49-F238E27FC236}">
                        <a16:creationId xmlns:a16="http://schemas.microsoft.com/office/drawing/2014/main" id="{E7F03150-4555-F84E-2A81-40B49AD7C2A7}"/>
                      </a:ext>
                    </a:extLst>
                  </p:cNvPr>
                  <p:cNvSpPr txBox="1">
                    <a:spLocks noRot="1" noChangeAspect="1" noMove="1" noResize="1" noEditPoints="1" noAdjustHandles="1" noChangeArrowheads="1" noChangeShapeType="1" noTextEdit="1"/>
                  </p:cNvSpPr>
                  <p:nvPr/>
                </p:nvSpPr>
                <p:spPr bwMode="auto">
                  <a:xfrm>
                    <a:off x="2921663" y="2552925"/>
                    <a:ext cx="330659" cy="322500"/>
                  </a:xfrm>
                  <a:prstGeom prst="rect">
                    <a:avLst/>
                  </a:prstGeom>
                  <a:blipFill>
                    <a:blip r:embed="rId1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19" name="Object 3">
                    <a:extLst>
                      <a:ext uri="{FF2B5EF4-FFF2-40B4-BE49-F238E27FC236}">
                        <a16:creationId xmlns:a16="http://schemas.microsoft.com/office/drawing/2014/main" id="{A382E814-ADEC-498D-C3DC-2A2F7F2EC3B5}"/>
                      </a:ext>
                    </a:extLst>
                  </p:cNvPr>
                  <p:cNvSpPr txBox="1"/>
                  <p:nvPr/>
                </p:nvSpPr>
                <p:spPr bwMode="auto">
                  <a:xfrm>
                    <a:off x="2955457" y="372897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𝟏𝟐</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9" name="Object 3">
                    <a:extLst>
                      <a:ext uri="{FF2B5EF4-FFF2-40B4-BE49-F238E27FC236}">
                        <a16:creationId xmlns:a16="http://schemas.microsoft.com/office/drawing/2014/main" id="{A382E814-ADEC-498D-C3DC-2A2F7F2EC3B5}"/>
                      </a:ext>
                    </a:extLst>
                  </p:cNvPr>
                  <p:cNvSpPr txBox="1">
                    <a:spLocks noRot="1" noChangeAspect="1" noMove="1" noResize="1" noEditPoints="1" noAdjustHandles="1" noChangeArrowheads="1" noChangeShapeType="1" noTextEdit="1"/>
                  </p:cNvSpPr>
                  <p:nvPr/>
                </p:nvSpPr>
                <p:spPr bwMode="auto">
                  <a:xfrm>
                    <a:off x="2955457" y="3728973"/>
                    <a:ext cx="851993" cy="771060"/>
                  </a:xfrm>
                  <a:prstGeom prst="rect">
                    <a:avLst/>
                  </a:prstGeom>
                  <a:blipFill>
                    <a:blip r:embed="rId13"/>
                    <a:stretch>
                      <a:fillRect l="-714" t="-1587"/>
                    </a:stretch>
                  </a:blipFill>
                  <a:ln>
                    <a:noFill/>
                  </a:ln>
                  <a:effectLst/>
                </p:spPr>
                <p:txBody>
                  <a:bodyPr/>
                  <a:lstStyle/>
                  <a:p>
                    <a:r>
                      <a:rPr lang="en-US">
                        <a:noFill/>
                      </a:rPr>
                      <a:t> </a:t>
                    </a:r>
                  </a:p>
                </p:txBody>
              </p:sp>
            </mc:Fallback>
          </mc:AlternateContent>
          <p:cxnSp>
            <p:nvCxnSpPr>
              <p:cNvPr id="231622" name="Straight Arrow Connector 231621">
                <a:extLst>
                  <a:ext uri="{FF2B5EF4-FFF2-40B4-BE49-F238E27FC236}">
                    <a16:creationId xmlns:a16="http://schemas.microsoft.com/office/drawing/2014/main" id="{A2419B10-6F40-12E5-B1F6-0B3CA307FE65}"/>
                  </a:ext>
                </a:extLst>
              </p:cNvPr>
              <p:cNvCxnSpPr>
                <a:cxnSpLocks/>
                <a:stCxn id="231619" idx="1"/>
              </p:cNvCxnSpPr>
              <p:nvPr/>
            </p:nvCxnSpPr>
            <p:spPr bwMode="auto">
              <a:xfrm flipH="1" flipV="1">
                <a:off x="2608979" y="3395133"/>
                <a:ext cx="346478" cy="71937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grpSp>
      </p:grpSp>
      <p:grpSp>
        <p:nvGrpSpPr>
          <p:cNvPr id="23" name="Group 22"/>
          <p:cNvGrpSpPr/>
          <p:nvPr/>
        </p:nvGrpSpPr>
        <p:grpSpPr>
          <a:xfrm>
            <a:off x="4743765" y="1806537"/>
            <a:ext cx="3368294" cy="3774647"/>
            <a:chOff x="4743765" y="1806537"/>
            <a:chExt cx="3368294" cy="3774647"/>
          </a:xfrm>
        </p:grpSpPr>
        <p:cxnSp>
          <p:nvCxnSpPr>
            <p:cNvPr id="20" name="Straight Connector 19">
              <a:extLst>
                <a:ext uri="{FF2B5EF4-FFF2-40B4-BE49-F238E27FC236}">
                  <a16:creationId xmlns:a16="http://schemas.microsoft.com/office/drawing/2014/main" id="{F104DABD-F54E-C987-3C2C-06335E0FCA23}"/>
                </a:ext>
              </a:extLst>
            </p:cNvPr>
            <p:cNvCxnSpPr>
              <a:cxnSpLocks/>
            </p:cNvCxnSpPr>
            <p:nvPr/>
          </p:nvCxnSpPr>
          <p:spPr bwMode="auto">
            <a:xfrm flipV="1">
              <a:off x="4765431" y="2787156"/>
              <a:ext cx="676332" cy="105215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6795FD7B-6087-0E11-FF90-392034CF49E6}"/>
                </a:ext>
              </a:extLst>
            </p:cNvPr>
            <p:cNvCxnSpPr>
              <a:cxnSpLocks/>
            </p:cNvCxnSpPr>
            <p:nvPr/>
          </p:nvCxnSpPr>
          <p:spPr bwMode="auto">
            <a:xfrm>
              <a:off x="5441763" y="2787156"/>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508C0023-F35C-01E6-02D2-33B107CCFB40}"/>
                </a:ext>
              </a:extLst>
            </p:cNvPr>
            <p:cNvCxnSpPr>
              <a:cxnSpLocks/>
            </p:cNvCxnSpPr>
            <p:nvPr/>
          </p:nvCxnSpPr>
          <p:spPr bwMode="auto">
            <a:xfrm flipH="1">
              <a:off x="6514427" y="3130058"/>
              <a:ext cx="1216944" cy="999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E7122023-3503-C304-5FE5-657088569F2C}"/>
                </a:ext>
              </a:extLst>
            </p:cNvPr>
            <p:cNvCxnSpPr>
              <a:cxnSpLocks/>
            </p:cNvCxnSpPr>
            <p:nvPr/>
          </p:nvCxnSpPr>
          <p:spPr bwMode="auto">
            <a:xfrm flipH="1">
              <a:off x="7735883" y="2198077"/>
              <a:ext cx="166814" cy="93703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Oval 42">
              <a:extLst>
                <a:ext uri="{FF2B5EF4-FFF2-40B4-BE49-F238E27FC236}">
                  <a16:creationId xmlns:a16="http://schemas.microsoft.com/office/drawing/2014/main" id="{77D9EAC0-5279-6D92-D041-E562F723C33A}"/>
                </a:ext>
              </a:extLst>
            </p:cNvPr>
            <p:cNvSpPr/>
            <p:nvPr/>
          </p:nvSpPr>
          <p:spPr bwMode="auto">
            <a:xfrm>
              <a:off x="4743765" y="3781324"/>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4" name="Oval 43">
              <a:extLst>
                <a:ext uri="{FF2B5EF4-FFF2-40B4-BE49-F238E27FC236}">
                  <a16:creationId xmlns:a16="http://schemas.microsoft.com/office/drawing/2014/main" id="{B982252C-C689-B60D-48BF-216743C94DF6}"/>
                </a:ext>
              </a:extLst>
            </p:cNvPr>
            <p:cNvSpPr/>
            <p:nvPr/>
          </p:nvSpPr>
          <p:spPr bwMode="auto">
            <a:xfrm>
              <a:off x="5412405" y="276255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7" name="Oval 46">
              <a:extLst>
                <a:ext uri="{FF2B5EF4-FFF2-40B4-BE49-F238E27FC236}">
                  <a16:creationId xmlns:a16="http://schemas.microsoft.com/office/drawing/2014/main" id="{C56C8B03-1A1B-28A6-6EEE-8697DD275480}"/>
                </a:ext>
              </a:extLst>
            </p:cNvPr>
            <p:cNvSpPr/>
            <p:nvPr/>
          </p:nvSpPr>
          <p:spPr bwMode="auto">
            <a:xfrm>
              <a:off x="7865698" y="2176087"/>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8" name="Oval 47">
              <a:extLst>
                <a:ext uri="{FF2B5EF4-FFF2-40B4-BE49-F238E27FC236}">
                  <a16:creationId xmlns:a16="http://schemas.microsoft.com/office/drawing/2014/main" id="{61405B72-0CD4-16B6-BAA9-853501BADF8B}"/>
                </a:ext>
              </a:extLst>
            </p:cNvPr>
            <p:cNvSpPr/>
            <p:nvPr/>
          </p:nvSpPr>
          <p:spPr bwMode="auto">
            <a:xfrm>
              <a:off x="7691850" y="30668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9" name="Oval 48">
              <a:extLst>
                <a:ext uri="{FF2B5EF4-FFF2-40B4-BE49-F238E27FC236}">
                  <a16:creationId xmlns:a16="http://schemas.microsoft.com/office/drawing/2014/main" id="{D6FE38F8-E647-4DCD-7457-567819D2BF29}"/>
                </a:ext>
              </a:extLst>
            </p:cNvPr>
            <p:cNvSpPr/>
            <p:nvPr/>
          </p:nvSpPr>
          <p:spPr bwMode="auto">
            <a:xfrm>
              <a:off x="6470660" y="407146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7" name="Straight Connector 56">
              <a:extLst>
                <a:ext uri="{FF2B5EF4-FFF2-40B4-BE49-F238E27FC236}">
                  <a16:creationId xmlns:a16="http://schemas.microsoft.com/office/drawing/2014/main" id="{A25B0910-DDD7-1E9F-336E-555AB9792D84}"/>
                </a:ext>
              </a:extLst>
            </p:cNvPr>
            <p:cNvCxnSpPr>
              <a:cxnSpLocks/>
            </p:cNvCxnSpPr>
            <p:nvPr/>
          </p:nvCxnSpPr>
          <p:spPr bwMode="auto">
            <a:xfrm flipH="1">
              <a:off x="4955928" y="3180730"/>
              <a:ext cx="230772" cy="380074"/>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67FA8935-B519-DF57-14F1-D7FE84641B71}"/>
                </a:ext>
              </a:extLst>
            </p:cNvPr>
            <p:cNvCxnSpPr>
              <a:cxnSpLocks/>
            </p:cNvCxnSpPr>
            <p:nvPr/>
          </p:nvCxnSpPr>
          <p:spPr bwMode="auto">
            <a:xfrm>
              <a:off x="5742548" y="3158837"/>
              <a:ext cx="500792" cy="640642"/>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199AB449-FF72-E8E9-0560-1433F40B73C1}"/>
                </a:ext>
              </a:extLst>
            </p:cNvPr>
            <p:cNvCxnSpPr>
              <a:cxnSpLocks/>
            </p:cNvCxnSpPr>
            <p:nvPr/>
          </p:nvCxnSpPr>
          <p:spPr bwMode="auto">
            <a:xfrm flipH="1">
              <a:off x="6917119" y="3313232"/>
              <a:ext cx="604030" cy="498636"/>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31424" name="Straight Connector 231423">
              <a:extLst>
                <a:ext uri="{FF2B5EF4-FFF2-40B4-BE49-F238E27FC236}">
                  <a16:creationId xmlns:a16="http://schemas.microsoft.com/office/drawing/2014/main" id="{59A03F96-AFEA-8FCB-8F04-1E49ACD6A8F4}"/>
                </a:ext>
              </a:extLst>
            </p:cNvPr>
            <p:cNvCxnSpPr>
              <a:cxnSpLocks/>
            </p:cNvCxnSpPr>
            <p:nvPr/>
          </p:nvCxnSpPr>
          <p:spPr bwMode="auto">
            <a:xfrm flipH="1">
              <a:off x="7798596" y="2407802"/>
              <a:ext cx="67102" cy="446135"/>
            </a:xfrm>
            <a:prstGeom prst="line">
              <a:avLst/>
            </a:prstGeom>
            <a:solidFill>
              <a:schemeClr val="accent1"/>
            </a:solidFill>
            <a:ln w="66675" cap="flat" cmpd="sng" algn="ctr">
              <a:solidFill>
                <a:schemeClr val="tx1"/>
              </a:solidFill>
              <a:prstDash val="solid"/>
              <a:round/>
              <a:headEnd type="none" w="med" len="med"/>
              <a:tailEnd type="none" w="med" len="med"/>
            </a:ln>
            <a:effectLst/>
          </p:spPr>
        </p:cxnSp>
        <p:sp>
          <p:nvSpPr>
            <p:cNvPr id="231443" name="Arc 231442">
              <a:extLst>
                <a:ext uri="{FF2B5EF4-FFF2-40B4-BE49-F238E27FC236}">
                  <a16:creationId xmlns:a16="http://schemas.microsoft.com/office/drawing/2014/main" id="{9426B69F-9905-F16B-1A4E-A5D5F7C2C1EB}"/>
                </a:ext>
              </a:extLst>
            </p:cNvPr>
            <p:cNvSpPr/>
            <p:nvPr/>
          </p:nvSpPr>
          <p:spPr bwMode="auto">
            <a:xfrm>
              <a:off x="6023706" y="2335125"/>
              <a:ext cx="1107987" cy="1620500"/>
            </a:xfrm>
            <a:prstGeom prst="arc">
              <a:avLst>
                <a:gd name="adj1" fmla="val 3843802"/>
                <a:gd name="adj2" fmla="val 7009614"/>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444" name="Arc 231443">
              <a:extLst>
                <a:ext uri="{FF2B5EF4-FFF2-40B4-BE49-F238E27FC236}">
                  <a16:creationId xmlns:a16="http://schemas.microsoft.com/office/drawing/2014/main" id="{1EBF9F03-6C5E-4D0A-E6CA-EA218F1DEAFE}"/>
                </a:ext>
              </a:extLst>
            </p:cNvPr>
            <p:cNvSpPr/>
            <p:nvPr/>
          </p:nvSpPr>
          <p:spPr bwMode="auto">
            <a:xfrm>
              <a:off x="5077337" y="2949044"/>
              <a:ext cx="773834" cy="1620500"/>
            </a:xfrm>
            <a:prstGeom prst="arc">
              <a:avLst>
                <a:gd name="adj1" fmla="val 14743028"/>
                <a:gd name="adj2" fmla="val 17669126"/>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445" name="Arc 231444">
              <a:extLst>
                <a:ext uri="{FF2B5EF4-FFF2-40B4-BE49-F238E27FC236}">
                  <a16:creationId xmlns:a16="http://schemas.microsoft.com/office/drawing/2014/main" id="{CA09D55A-C608-FC0B-02E9-09CE273F1D7E}"/>
                </a:ext>
              </a:extLst>
            </p:cNvPr>
            <p:cNvSpPr/>
            <p:nvPr/>
          </p:nvSpPr>
          <p:spPr bwMode="auto">
            <a:xfrm>
              <a:off x="6413745" y="1808802"/>
              <a:ext cx="1395628" cy="1620500"/>
            </a:xfrm>
            <a:prstGeom prst="arc">
              <a:avLst>
                <a:gd name="adj1" fmla="val 1138735"/>
                <a:gd name="adj2" fmla="val 3591799"/>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231513" name="Object 3">
                  <a:extLst>
                    <a:ext uri="{FF2B5EF4-FFF2-40B4-BE49-F238E27FC236}">
                      <a16:creationId xmlns:a16="http://schemas.microsoft.com/office/drawing/2014/main" id="{8BDD8E6C-4FCA-C449-6A74-DFDB40E98D60}"/>
                    </a:ext>
                  </a:extLst>
                </p:cNvPr>
                <p:cNvSpPr txBox="1"/>
                <p:nvPr/>
              </p:nvSpPr>
              <p:spPr bwMode="auto">
                <a:xfrm>
                  <a:off x="7781400" y="300714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3" name="Object 3">
                  <a:extLst>
                    <a:ext uri="{FF2B5EF4-FFF2-40B4-BE49-F238E27FC236}">
                      <a16:creationId xmlns:a16="http://schemas.microsoft.com/office/drawing/2014/main" id="{8BDD8E6C-4FCA-C449-6A74-DFDB40E98D60}"/>
                    </a:ext>
                  </a:extLst>
                </p:cNvPr>
                <p:cNvSpPr txBox="1">
                  <a:spLocks noRot="1" noChangeAspect="1" noMove="1" noResize="1" noEditPoints="1" noAdjustHandles="1" noChangeArrowheads="1" noChangeShapeType="1" noTextEdit="1"/>
                </p:cNvSpPr>
                <p:nvPr/>
              </p:nvSpPr>
              <p:spPr bwMode="auto">
                <a:xfrm>
                  <a:off x="7781400" y="3007143"/>
                  <a:ext cx="330659" cy="322500"/>
                </a:xfrm>
                <a:prstGeom prst="rect">
                  <a:avLst/>
                </a:prstGeom>
                <a:blipFill>
                  <a:blip r:embed="rId14"/>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4" name="Object 3">
                  <a:extLst>
                    <a:ext uri="{FF2B5EF4-FFF2-40B4-BE49-F238E27FC236}">
                      <a16:creationId xmlns:a16="http://schemas.microsoft.com/office/drawing/2014/main" id="{94E19B24-683B-32A2-7780-F281AAA6F52E}"/>
                    </a:ext>
                  </a:extLst>
                </p:cNvPr>
                <p:cNvSpPr txBox="1"/>
                <p:nvPr/>
              </p:nvSpPr>
              <p:spPr bwMode="auto">
                <a:xfrm>
                  <a:off x="6349887" y="3567723"/>
                  <a:ext cx="330659" cy="3225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4" name="Object 3">
                  <a:extLst>
                    <a:ext uri="{FF2B5EF4-FFF2-40B4-BE49-F238E27FC236}">
                      <a16:creationId xmlns:a16="http://schemas.microsoft.com/office/drawing/2014/main" id="{94E19B24-683B-32A2-7780-F281AAA6F52E}"/>
                    </a:ext>
                  </a:extLst>
                </p:cNvPr>
                <p:cNvSpPr txBox="1">
                  <a:spLocks noRot="1" noChangeAspect="1" noMove="1" noResize="1" noEditPoints="1" noAdjustHandles="1" noChangeArrowheads="1" noChangeShapeType="1" noTextEdit="1"/>
                </p:cNvSpPr>
                <p:nvPr/>
              </p:nvSpPr>
              <p:spPr bwMode="auto">
                <a:xfrm>
                  <a:off x="6349887" y="3567723"/>
                  <a:ext cx="330659" cy="322500"/>
                </a:xfrm>
                <a:prstGeom prst="rect">
                  <a:avLst/>
                </a:prstGeom>
                <a:blipFill>
                  <a:blip r:embed="rId15"/>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5" name="Object 3">
                  <a:extLst>
                    <a:ext uri="{FF2B5EF4-FFF2-40B4-BE49-F238E27FC236}">
                      <a16:creationId xmlns:a16="http://schemas.microsoft.com/office/drawing/2014/main" id="{64C89B19-716B-F61B-D8AE-32C9F19441C4}"/>
                    </a:ext>
                  </a:extLst>
                </p:cNvPr>
                <p:cNvSpPr txBox="1"/>
                <p:nvPr/>
              </p:nvSpPr>
              <p:spPr bwMode="auto">
                <a:xfrm>
                  <a:off x="5272228" y="2407802"/>
                  <a:ext cx="362022" cy="33423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𝒋</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5" name="Object 3">
                  <a:extLst>
                    <a:ext uri="{FF2B5EF4-FFF2-40B4-BE49-F238E27FC236}">
                      <a16:creationId xmlns:a16="http://schemas.microsoft.com/office/drawing/2014/main" id="{64C89B19-716B-F61B-D8AE-32C9F19441C4}"/>
                    </a:ext>
                  </a:extLst>
                </p:cNvPr>
                <p:cNvSpPr txBox="1">
                  <a:spLocks noRot="1" noChangeAspect="1" noMove="1" noResize="1" noEditPoints="1" noAdjustHandles="1" noChangeArrowheads="1" noChangeShapeType="1" noTextEdit="1"/>
                </p:cNvSpPr>
                <p:nvPr/>
              </p:nvSpPr>
              <p:spPr bwMode="auto">
                <a:xfrm>
                  <a:off x="5272228" y="2407802"/>
                  <a:ext cx="362022" cy="334230"/>
                </a:xfrm>
                <a:prstGeom prst="rect">
                  <a:avLst/>
                </a:prstGeom>
                <a:blipFill>
                  <a:blip r:embed="rId16"/>
                  <a:stretch>
                    <a:fillRect/>
                  </a:stretch>
                </a:blipFill>
                <a:ln>
                  <a:noFill/>
                </a:ln>
                <a:effectLst/>
              </p:spPr>
              <p:txBody>
                <a:bodyPr/>
                <a:lstStyle/>
                <a:p>
                  <a:r>
                    <a:rPr lang="en-US">
                      <a:noFill/>
                    </a:rPr>
                    <a:t> </a:t>
                  </a:r>
                </a:p>
              </p:txBody>
            </p:sp>
          </mc:Fallback>
        </mc:AlternateContent>
        <p:cxnSp>
          <p:nvCxnSpPr>
            <p:cNvPr id="231517" name="Straight Connector 231516">
              <a:extLst>
                <a:ext uri="{FF2B5EF4-FFF2-40B4-BE49-F238E27FC236}">
                  <a16:creationId xmlns:a16="http://schemas.microsoft.com/office/drawing/2014/main" id="{59B0E24C-5587-D7C0-5744-4E6B85A746AA}"/>
                </a:ext>
              </a:extLst>
            </p:cNvPr>
            <p:cNvCxnSpPr>
              <a:cxnSpLocks/>
              <a:stCxn id="44" idx="4"/>
            </p:cNvCxnSpPr>
            <p:nvPr/>
          </p:nvCxnSpPr>
          <p:spPr bwMode="auto">
            <a:xfrm>
              <a:off x="5451660" y="2841066"/>
              <a:ext cx="18224" cy="271444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0" name="Straight Connector 231519">
              <a:extLst>
                <a:ext uri="{FF2B5EF4-FFF2-40B4-BE49-F238E27FC236}">
                  <a16:creationId xmlns:a16="http://schemas.microsoft.com/office/drawing/2014/main" id="{74770BF3-C3D3-960F-66D0-5932781EE527}"/>
                </a:ext>
              </a:extLst>
            </p:cNvPr>
            <p:cNvCxnSpPr>
              <a:cxnSpLocks/>
            </p:cNvCxnSpPr>
            <p:nvPr/>
          </p:nvCxnSpPr>
          <p:spPr bwMode="auto">
            <a:xfrm>
              <a:off x="7731104" y="3138718"/>
              <a:ext cx="39255" cy="2408156"/>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2" name="Straight Arrow Connector 231521">
              <a:extLst>
                <a:ext uri="{FF2B5EF4-FFF2-40B4-BE49-F238E27FC236}">
                  <a16:creationId xmlns:a16="http://schemas.microsoft.com/office/drawing/2014/main" id="{1AD04AF6-E945-B9B2-3D90-AF71D2E9AB7C}"/>
                </a:ext>
              </a:extLst>
            </p:cNvPr>
            <p:cNvCxnSpPr>
              <a:cxnSpLocks/>
            </p:cNvCxnSpPr>
            <p:nvPr/>
          </p:nvCxnSpPr>
          <p:spPr bwMode="auto">
            <a:xfrm>
              <a:off x="5479781" y="5512978"/>
              <a:ext cx="1027592" cy="6806"/>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231523" name="Straight Connector 231522">
              <a:extLst>
                <a:ext uri="{FF2B5EF4-FFF2-40B4-BE49-F238E27FC236}">
                  <a16:creationId xmlns:a16="http://schemas.microsoft.com/office/drawing/2014/main" id="{49A0EB8F-155D-8445-1864-3990E61C414B}"/>
                </a:ext>
              </a:extLst>
            </p:cNvPr>
            <p:cNvCxnSpPr>
              <a:cxnSpLocks/>
            </p:cNvCxnSpPr>
            <p:nvPr/>
          </p:nvCxnSpPr>
          <p:spPr bwMode="auto">
            <a:xfrm>
              <a:off x="6519926" y="5025524"/>
              <a:ext cx="10254" cy="555660"/>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27" name="Straight Arrow Connector 231526">
              <a:extLst>
                <a:ext uri="{FF2B5EF4-FFF2-40B4-BE49-F238E27FC236}">
                  <a16:creationId xmlns:a16="http://schemas.microsoft.com/office/drawing/2014/main" id="{DD50CFE2-B213-DAA9-656E-D6C485F0874C}"/>
                </a:ext>
              </a:extLst>
            </p:cNvPr>
            <p:cNvCxnSpPr>
              <a:cxnSpLocks/>
            </p:cNvCxnSpPr>
            <p:nvPr/>
          </p:nvCxnSpPr>
          <p:spPr bwMode="auto">
            <a:xfrm>
              <a:off x="6549169" y="5515334"/>
              <a:ext cx="1201562" cy="0"/>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31" name="Object 3">
                  <a:extLst>
                    <a:ext uri="{FF2B5EF4-FFF2-40B4-BE49-F238E27FC236}">
                      <a16:creationId xmlns:a16="http://schemas.microsoft.com/office/drawing/2014/main" id="{E57C771D-7FDD-058B-54B5-D2526F84CAA4}"/>
                    </a:ext>
                  </a:extLst>
                </p:cNvPr>
                <p:cNvSpPr txBox="1"/>
                <p:nvPr/>
              </p:nvSpPr>
              <p:spPr bwMode="auto">
                <a:xfrm>
                  <a:off x="6910974" y="5232023"/>
                  <a:ext cx="553579" cy="31485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1" name="Object 3">
                  <a:extLst>
                    <a:ext uri="{FF2B5EF4-FFF2-40B4-BE49-F238E27FC236}">
                      <a16:creationId xmlns:a16="http://schemas.microsoft.com/office/drawing/2014/main" id="{E57C771D-7FDD-058B-54B5-D2526F84CAA4}"/>
                    </a:ext>
                  </a:extLst>
                </p:cNvPr>
                <p:cNvSpPr txBox="1">
                  <a:spLocks noRot="1" noChangeAspect="1" noMove="1" noResize="1" noEditPoints="1" noAdjustHandles="1" noChangeArrowheads="1" noChangeShapeType="1" noTextEdit="1"/>
                </p:cNvSpPr>
                <p:nvPr/>
              </p:nvSpPr>
              <p:spPr bwMode="auto">
                <a:xfrm>
                  <a:off x="6910974" y="5232023"/>
                  <a:ext cx="553579" cy="314851"/>
                </a:xfrm>
                <a:prstGeom prst="rect">
                  <a:avLst/>
                </a:prstGeom>
                <a:blipFill>
                  <a:blip r:embed="rId17"/>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32" name="Object 3">
                  <a:extLst>
                    <a:ext uri="{FF2B5EF4-FFF2-40B4-BE49-F238E27FC236}">
                      <a16:creationId xmlns:a16="http://schemas.microsoft.com/office/drawing/2014/main" id="{EFAB6E2A-DAB1-FF8B-52E6-E57C3AAC8769}"/>
                    </a:ext>
                  </a:extLst>
                </p:cNvPr>
                <p:cNvSpPr txBox="1"/>
                <p:nvPr/>
              </p:nvSpPr>
              <p:spPr bwMode="auto">
                <a:xfrm>
                  <a:off x="5810280" y="5232022"/>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32" name="Object 3">
                  <a:extLst>
                    <a:ext uri="{FF2B5EF4-FFF2-40B4-BE49-F238E27FC236}">
                      <a16:creationId xmlns:a16="http://schemas.microsoft.com/office/drawing/2014/main" id="{EFAB6E2A-DAB1-FF8B-52E6-E57C3AAC8769}"/>
                    </a:ext>
                  </a:extLst>
                </p:cNvPr>
                <p:cNvSpPr txBox="1">
                  <a:spLocks noRot="1" noChangeAspect="1" noMove="1" noResize="1" noEditPoints="1" noAdjustHandles="1" noChangeArrowheads="1" noChangeShapeType="1" noTextEdit="1"/>
                </p:cNvSpPr>
                <p:nvPr/>
              </p:nvSpPr>
              <p:spPr bwMode="auto">
                <a:xfrm>
                  <a:off x="5810280" y="5232022"/>
                  <a:ext cx="553579" cy="314851"/>
                </a:xfrm>
                <a:prstGeom prst="rect">
                  <a:avLst/>
                </a:prstGeom>
                <a:blipFill>
                  <a:blip r:embed="rId18"/>
                  <a:stretch>
                    <a:fillRect/>
                  </a:stretch>
                </a:blipFill>
                <a:ln>
                  <a:noFill/>
                </a:ln>
                <a:effectLst/>
              </p:spPr>
              <p:txBody>
                <a:bodyPr/>
                <a:lstStyle/>
                <a:p>
                  <a:r>
                    <a:rPr lang="en-US">
                      <a:noFill/>
                    </a:rPr>
                    <a:t> </a:t>
                  </a:r>
                </a:p>
              </p:txBody>
            </p:sp>
          </mc:Fallback>
        </mc:AlternateContent>
        <p:cxnSp>
          <p:nvCxnSpPr>
            <p:cNvPr id="231533" name="Straight Connector 231532">
              <a:extLst>
                <a:ext uri="{FF2B5EF4-FFF2-40B4-BE49-F238E27FC236}">
                  <a16:creationId xmlns:a16="http://schemas.microsoft.com/office/drawing/2014/main" id="{12A990BD-E5E6-DEB2-EB0B-0CE053D7995A}"/>
                </a:ext>
              </a:extLst>
            </p:cNvPr>
            <p:cNvCxnSpPr>
              <a:cxnSpLocks/>
            </p:cNvCxnSpPr>
            <p:nvPr/>
          </p:nvCxnSpPr>
          <p:spPr bwMode="auto">
            <a:xfrm>
              <a:off x="5191212" y="2021707"/>
              <a:ext cx="3424" cy="1165263"/>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35" name="Straight Connector 231534">
              <a:extLst>
                <a:ext uri="{FF2B5EF4-FFF2-40B4-BE49-F238E27FC236}">
                  <a16:creationId xmlns:a16="http://schemas.microsoft.com/office/drawing/2014/main" id="{34CB8633-7FC7-ADA1-2364-A732903E6CBA}"/>
                </a:ext>
              </a:extLst>
            </p:cNvPr>
            <p:cNvCxnSpPr>
              <a:cxnSpLocks/>
              <a:stCxn id="231541" idx="3"/>
            </p:cNvCxnSpPr>
            <p:nvPr/>
          </p:nvCxnSpPr>
          <p:spPr bwMode="auto">
            <a:xfrm>
              <a:off x="5728566" y="2003850"/>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39" name="Straight Arrow Connector 231538">
              <a:extLst>
                <a:ext uri="{FF2B5EF4-FFF2-40B4-BE49-F238E27FC236}">
                  <a16:creationId xmlns:a16="http://schemas.microsoft.com/office/drawing/2014/main" id="{07545574-2C52-AE95-B5A0-6CB17B649BCB}"/>
                </a:ext>
              </a:extLst>
            </p:cNvPr>
            <p:cNvCxnSpPr>
              <a:cxnSpLocks/>
            </p:cNvCxnSpPr>
            <p:nvPr/>
          </p:nvCxnSpPr>
          <p:spPr bwMode="auto">
            <a:xfrm>
              <a:off x="5194636" y="2093418"/>
              <a:ext cx="52571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41" name="Object 3">
                  <a:extLst>
                    <a:ext uri="{FF2B5EF4-FFF2-40B4-BE49-F238E27FC236}">
                      <a16:creationId xmlns:a16="http://schemas.microsoft.com/office/drawing/2014/main" id="{A952FE57-27F7-96E9-9FA6-2F09FC464384}"/>
                    </a:ext>
                  </a:extLst>
                </p:cNvPr>
                <p:cNvSpPr txBox="1"/>
                <p:nvPr/>
              </p:nvSpPr>
              <p:spPr bwMode="auto">
                <a:xfrm>
                  <a:off x="5269874" y="1806537"/>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𝒋</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41" name="Object 3">
                  <a:extLst>
                    <a:ext uri="{FF2B5EF4-FFF2-40B4-BE49-F238E27FC236}">
                      <a16:creationId xmlns:a16="http://schemas.microsoft.com/office/drawing/2014/main" id="{A952FE57-27F7-96E9-9FA6-2F09FC464384}"/>
                    </a:ext>
                  </a:extLst>
                </p:cNvPr>
                <p:cNvSpPr txBox="1">
                  <a:spLocks noRot="1" noChangeAspect="1" noMove="1" noResize="1" noEditPoints="1" noAdjustHandles="1" noChangeArrowheads="1" noChangeShapeType="1" noTextEdit="1"/>
                </p:cNvSpPr>
                <p:nvPr/>
              </p:nvSpPr>
              <p:spPr bwMode="auto">
                <a:xfrm>
                  <a:off x="5269874" y="1806537"/>
                  <a:ext cx="458692" cy="394626"/>
                </a:xfrm>
                <a:prstGeom prst="rect">
                  <a:avLst/>
                </a:prstGeom>
                <a:blipFill>
                  <a:blip r:embed="rId19"/>
                  <a:stretch>
                    <a:fillRect/>
                  </a:stretch>
                </a:blipFill>
                <a:ln>
                  <a:noFill/>
                </a:ln>
                <a:effectLst/>
              </p:spPr>
              <p:txBody>
                <a:bodyPr/>
                <a:lstStyle/>
                <a:p>
                  <a:r>
                    <a:rPr lang="en-US">
                      <a:noFill/>
                    </a:rPr>
                    <a:t> </a:t>
                  </a:r>
                </a:p>
              </p:txBody>
            </p:sp>
          </mc:Fallback>
        </mc:AlternateContent>
        <p:cxnSp>
          <p:nvCxnSpPr>
            <p:cNvPr id="231545" name="Straight Connector 231544">
              <a:extLst>
                <a:ext uri="{FF2B5EF4-FFF2-40B4-BE49-F238E27FC236}">
                  <a16:creationId xmlns:a16="http://schemas.microsoft.com/office/drawing/2014/main" id="{10E5FBC7-3EB9-FCB4-7880-C82553A3156B}"/>
                </a:ext>
              </a:extLst>
            </p:cNvPr>
            <p:cNvCxnSpPr>
              <a:cxnSpLocks/>
            </p:cNvCxnSpPr>
            <p:nvPr/>
          </p:nvCxnSpPr>
          <p:spPr bwMode="auto">
            <a:xfrm>
              <a:off x="6240810" y="3788538"/>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46" name="Straight Connector 231545">
              <a:extLst>
                <a:ext uri="{FF2B5EF4-FFF2-40B4-BE49-F238E27FC236}">
                  <a16:creationId xmlns:a16="http://schemas.microsoft.com/office/drawing/2014/main" id="{43D4B6E9-9200-0D27-45C4-10968FDC1DEA}"/>
                </a:ext>
              </a:extLst>
            </p:cNvPr>
            <p:cNvCxnSpPr>
              <a:cxnSpLocks/>
            </p:cNvCxnSpPr>
            <p:nvPr/>
          </p:nvCxnSpPr>
          <p:spPr bwMode="auto">
            <a:xfrm>
              <a:off x="6909165" y="3803893"/>
              <a:ext cx="21517" cy="115498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31547" name="Object 3">
                  <a:extLst>
                    <a:ext uri="{FF2B5EF4-FFF2-40B4-BE49-F238E27FC236}">
                      <a16:creationId xmlns:a16="http://schemas.microsoft.com/office/drawing/2014/main" id="{732221EF-06C8-D1E2-C4D2-33F2F60F3D2A}"/>
                    </a:ext>
                  </a:extLst>
                </p:cNvPr>
                <p:cNvSpPr txBox="1"/>
                <p:nvPr/>
              </p:nvSpPr>
              <p:spPr bwMode="auto">
                <a:xfrm>
                  <a:off x="6412610" y="459433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47" name="Object 3">
                  <a:extLst>
                    <a:ext uri="{FF2B5EF4-FFF2-40B4-BE49-F238E27FC236}">
                      <a16:creationId xmlns:a16="http://schemas.microsoft.com/office/drawing/2014/main" id="{732221EF-06C8-D1E2-C4D2-33F2F60F3D2A}"/>
                    </a:ext>
                  </a:extLst>
                </p:cNvPr>
                <p:cNvSpPr txBox="1">
                  <a:spLocks noRot="1" noChangeAspect="1" noMove="1" noResize="1" noEditPoints="1" noAdjustHandles="1" noChangeArrowheads="1" noChangeShapeType="1" noTextEdit="1"/>
                </p:cNvSpPr>
                <p:nvPr/>
              </p:nvSpPr>
              <p:spPr bwMode="auto">
                <a:xfrm>
                  <a:off x="6412610" y="4594336"/>
                  <a:ext cx="458692" cy="394626"/>
                </a:xfrm>
                <a:prstGeom prst="rect">
                  <a:avLst/>
                </a:prstGeom>
                <a:blipFill>
                  <a:blip r:embed="rId20"/>
                  <a:stretch>
                    <a:fillRect/>
                  </a:stretch>
                </a:blipFill>
                <a:ln>
                  <a:noFill/>
                </a:ln>
                <a:effectLst/>
              </p:spPr>
              <p:txBody>
                <a:bodyPr/>
                <a:lstStyle/>
                <a:p>
                  <a:r>
                    <a:rPr lang="en-US">
                      <a:noFill/>
                    </a:rPr>
                    <a:t> </a:t>
                  </a:r>
                </a:p>
              </p:txBody>
            </p:sp>
          </mc:Fallback>
        </mc:AlternateContent>
        <p:cxnSp>
          <p:nvCxnSpPr>
            <p:cNvPr id="231548" name="Straight Arrow Connector 231547">
              <a:extLst>
                <a:ext uri="{FF2B5EF4-FFF2-40B4-BE49-F238E27FC236}">
                  <a16:creationId xmlns:a16="http://schemas.microsoft.com/office/drawing/2014/main" id="{47DEAB02-E170-FD50-57E2-F3BA5EC8ABA4}"/>
                </a:ext>
              </a:extLst>
            </p:cNvPr>
            <p:cNvCxnSpPr>
              <a:cxnSpLocks/>
            </p:cNvCxnSpPr>
            <p:nvPr/>
          </p:nvCxnSpPr>
          <p:spPr bwMode="auto">
            <a:xfrm>
              <a:off x="6266208" y="4905865"/>
              <a:ext cx="668291"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551" name="Straight Connector 231550">
              <a:extLst>
                <a:ext uri="{FF2B5EF4-FFF2-40B4-BE49-F238E27FC236}">
                  <a16:creationId xmlns:a16="http://schemas.microsoft.com/office/drawing/2014/main" id="{2105DA18-476A-5E10-227C-908C8EAF28D2}"/>
                </a:ext>
              </a:extLst>
            </p:cNvPr>
            <p:cNvCxnSpPr>
              <a:cxnSpLocks/>
            </p:cNvCxnSpPr>
            <p:nvPr/>
          </p:nvCxnSpPr>
          <p:spPr bwMode="auto">
            <a:xfrm>
              <a:off x="7477080" y="2042798"/>
              <a:ext cx="21517" cy="1288276"/>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53" name="Straight Connector 231552">
              <a:extLst>
                <a:ext uri="{FF2B5EF4-FFF2-40B4-BE49-F238E27FC236}">
                  <a16:creationId xmlns:a16="http://schemas.microsoft.com/office/drawing/2014/main" id="{4AEF6250-A07F-1DB5-F43F-C33E834306EC}"/>
                </a:ext>
              </a:extLst>
            </p:cNvPr>
            <p:cNvCxnSpPr>
              <a:cxnSpLocks/>
            </p:cNvCxnSpPr>
            <p:nvPr/>
          </p:nvCxnSpPr>
          <p:spPr bwMode="auto">
            <a:xfrm>
              <a:off x="7780103" y="2056750"/>
              <a:ext cx="9326" cy="745061"/>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56" name="Straight Arrow Connector 231555">
              <a:extLst>
                <a:ext uri="{FF2B5EF4-FFF2-40B4-BE49-F238E27FC236}">
                  <a16:creationId xmlns:a16="http://schemas.microsoft.com/office/drawing/2014/main" id="{807D84A0-8C56-12C5-CAA4-2531A37DE80A}"/>
                </a:ext>
              </a:extLst>
            </p:cNvPr>
            <p:cNvCxnSpPr>
              <a:cxnSpLocks/>
            </p:cNvCxnSpPr>
            <p:nvPr/>
          </p:nvCxnSpPr>
          <p:spPr bwMode="auto">
            <a:xfrm>
              <a:off x="7475227" y="2097083"/>
              <a:ext cx="314202"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58" name="Object 3">
                  <a:extLst>
                    <a:ext uri="{FF2B5EF4-FFF2-40B4-BE49-F238E27FC236}">
                      <a16:creationId xmlns:a16="http://schemas.microsoft.com/office/drawing/2014/main" id="{243CCE44-6D1F-B0E4-26B2-3797F9C4CF0F}"/>
                    </a:ext>
                  </a:extLst>
                </p:cNvPr>
                <p:cNvSpPr txBox="1"/>
                <p:nvPr/>
              </p:nvSpPr>
              <p:spPr bwMode="auto">
                <a:xfrm>
                  <a:off x="7480606" y="1808802"/>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58" name="Object 3">
                  <a:extLst>
                    <a:ext uri="{FF2B5EF4-FFF2-40B4-BE49-F238E27FC236}">
                      <a16:creationId xmlns:a16="http://schemas.microsoft.com/office/drawing/2014/main" id="{243CCE44-6D1F-B0E4-26B2-3797F9C4CF0F}"/>
                    </a:ext>
                  </a:extLst>
                </p:cNvPr>
                <p:cNvSpPr txBox="1">
                  <a:spLocks noRot="1" noChangeAspect="1" noMove="1" noResize="1" noEditPoints="1" noAdjustHandles="1" noChangeArrowheads="1" noChangeShapeType="1" noTextEdit="1"/>
                </p:cNvSpPr>
                <p:nvPr/>
              </p:nvSpPr>
              <p:spPr bwMode="auto">
                <a:xfrm>
                  <a:off x="7480606" y="1808802"/>
                  <a:ext cx="458692" cy="394626"/>
                </a:xfrm>
                <a:prstGeom prst="rect">
                  <a:avLst/>
                </a:prstGeom>
                <a:blipFill>
                  <a:blip r:embed="rId21"/>
                  <a:stretch>
                    <a:fillRect/>
                  </a:stretch>
                </a:blipFill>
                <a:ln>
                  <a:noFill/>
                </a:ln>
                <a:effectLst/>
              </p:spPr>
              <p:txBody>
                <a:bodyPr/>
                <a:lstStyle/>
                <a:p>
                  <a:r>
                    <a:rPr lang="en-US">
                      <a:noFill/>
                    </a:rPr>
                    <a:t> </a:t>
                  </a:r>
                </a:p>
              </p:txBody>
            </p:sp>
          </mc:Fallback>
        </mc:AlternateContent>
        <p:cxnSp>
          <p:nvCxnSpPr>
            <p:cNvPr id="231559" name="Straight Connector 231558">
              <a:extLst>
                <a:ext uri="{FF2B5EF4-FFF2-40B4-BE49-F238E27FC236}">
                  <a16:creationId xmlns:a16="http://schemas.microsoft.com/office/drawing/2014/main" id="{665F5ABF-8AC4-CE9A-0EAD-C52930425B6B}"/>
                </a:ext>
              </a:extLst>
            </p:cNvPr>
            <p:cNvCxnSpPr>
              <a:cxnSpLocks/>
            </p:cNvCxnSpPr>
            <p:nvPr/>
          </p:nvCxnSpPr>
          <p:spPr bwMode="auto">
            <a:xfrm>
              <a:off x="6251568" y="261905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563" name="Straight Arrow Connector 231562">
              <a:extLst>
                <a:ext uri="{FF2B5EF4-FFF2-40B4-BE49-F238E27FC236}">
                  <a16:creationId xmlns:a16="http://schemas.microsoft.com/office/drawing/2014/main" id="{769CE5E2-49D5-65FB-5225-18111BCC9BC8}"/>
                </a:ext>
              </a:extLst>
            </p:cNvPr>
            <p:cNvCxnSpPr>
              <a:cxnSpLocks/>
            </p:cNvCxnSpPr>
            <p:nvPr/>
          </p:nvCxnSpPr>
          <p:spPr bwMode="auto">
            <a:xfrm>
              <a:off x="5742548" y="2714175"/>
              <a:ext cx="51892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565" name="Object 3">
                  <a:extLst>
                    <a:ext uri="{FF2B5EF4-FFF2-40B4-BE49-F238E27FC236}">
                      <a16:creationId xmlns:a16="http://schemas.microsoft.com/office/drawing/2014/main" id="{179FE5C3-3D14-902E-41F5-48E0FFEF16A6}"/>
                    </a:ext>
                  </a:extLst>
                </p:cNvPr>
                <p:cNvSpPr txBox="1"/>
                <p:nvPr/>
              </p:nvSpPr>
              <p:spPr bwMode="auto">
                <a:xfrm>
                  <a:off x="5815435" y="2417636"/>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𝒋𝒌</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65" name="Object 3">
                  <a:extLst>
                    <a:ext uri="{FF2B5EF4-FFF2-40B4-BE49-F238E27FC236}">
                      <a16:creationId xmlns:a16="http://schemas.microsoft.com/office/drawing/2014/main" id="{179FE5C3-3D14-902E-41F5-48E0FFEF16A6}"/>
                    </a:ext>
                  </a:extLst>
                </p:cNvPr>
                <p:cNvSpPr txBox="1">
                  <a:spLocks noRot="1" noChangeAspect="1" noMove="1" noResize="1" noEditPoints="1" noAdjustHandles="1" noChangeArrowheads="1" noChangeShapeType="1" noTextEdit="1"/>
                </p:cNvSpPr>
                <p:nvPr/>
              </p:nvSpPr>
              <p:spPr bwMode="auto">
                <a:xfrm>
                  <a:off x="5815435" y="2417636"/>
                  <a:ext cx="402392" cy="384175"/>
                </a:xfrm>
                <a:prstGeom prst="rect">
                  <a:avLst/>
                </a:prstGeom>
                <a:blipFill>
                  <a:blip r:embed="rId22"/>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66" name="Object 3">
                  <a:extLst>
                    <a:ext uri="{FF2B5EF4-FFF2-40B4-BE49-F238E27FC236}">
                      <a16:creationId xmlns:a16="http://schemas.microsoft.com/office/drawing/2014/main" id="{E93C9916-8B13-1A7F-C30C-15650F4B99A3}"/>
                    </a:ext>
                  </a:extLst>
                </p:cNvPr>
                <p:cNvSpPr txBox="1"/>
                <p:nvPr/>
              </p:nvSpPr>
              <p:spPr bwMode="auto">
                <a:xfrm>
                  <a:off x="6995428" y="2463685"/>
                  <a:ext cx="402392" cy="3841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r>
                                  <a:rPr lang="en-US" sz="1200" b="1" i="1" smtClean="0">
                                    <a:solidFill>
                                      <a:srgbClr val="002060"/>
                                    </a:solidFill>
                                    <a:latin typeface="Cambria Math" panose="02040503050406030204" pitchFamily="18" charset="0"/>
                                  </a:rPr>
                                  <m:t>𝒌𝒍</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66" name="Object 3">
                  <a:extLst>
                    <a:ext uri="{FF2B5EF4-FFF2-40B4-BE49-F238E27FC236}">
                      <a16:creationId xmlns:a16="http://schemas.microsoft.com/office/drawing/2014/main" id="{E93C9916-8B13-1A7F-C30C-15650F4B99A3}"/>
                    </a:ext>
                  </a:extLst>
                </p:cNvPr>
                <p:cNvSpPr txBox="1">
                  <a:spLocks noRot="1" noChangeAspect="1" noMove="1" noResize="1" noEditPoints="1" noAdjustHandles="1" noChangeArrowheads="1" noChangeShapeType="1" noTextEdit="1"/>
                </p:cNvSpPr>
                <p:nvPr/>
              </p:nvSpPr>
              <p:spPr bwMode="auto">
                <a:xfrm>
                  <a:off x="6995428" y="2463685"/>
                  <a:ext cx="402392" cy="384175"/>
                </a:xfrm>
                <a:prstGeom prst="rect">
                  <a:avLst/>
                </a:prstGeom>
                <a:blipFill>
                  <a:blip r:embed="rId23"/>
                  <a:stretch>
                    <a:fillRect/>
                  </a:stretch>
                </a:blipFill>
                <a:ln>
                  <a:noFill/>
                </a:ln>
                <a:effectLst/>
              </p:spPr>
              <p:txBody>
                <a:bodyPr/>
                <a:lstStyle/>
                <a:p>
                  <a:r>
                    <a:rPr lang="en-US">
                      <a:noFill/>
                    </a:rPr>
                    <a:t> </a:t>
                  </a:r>
                </a:p>
              </p:txBody>
            </p:sp>
          </mc:Fallback>
        </mc:AlternateContent>
        <p:cxnSp>
          <p:nvCxnSpPr>
            <p:cNvPr id="231567" name="Straight Connector 231566">
              <a:extLst>
                <a:ext uri="{FF2B5EF4-FFF2-40B4-BE49-F238E27FC236}">
                  <a16:creationId xmlns:a16="http://schemas.microsoft.com/office/drawing/2014/main" id="{47A9188F-A97F-D6C7-9406-4034DD11FAB1}"/>
                </a:ext>
              </a:extLst>
            </p:cNvPr>
            <p:cNvCxnSpPr>
              <a:cxnSpLocks/>
            </p:cNvCxnSpPr>
            <p:nvPr/>
          </p:nvCxnSpPr>
          <p:spPr bwMode="auto">
            <a:xfrm>
              <a:off x="6894696" y="2654682"/>
              <a:ext cx="19810" cy="115718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568" name="Straight Arrow Connector 231567">
              <a:extLst>
                <a:ext uri="{FF2B5EF4-FFF2-40B4-BE49-F238E27FC236}">
                  <a16:creationId xmlns:a16="http://schemas.microsoft.com/office/drawing/2014/main" id="{911F28DD-D034-E376-605D-0B5A65DC71CB}"/>
                </a:ext>
              </a:extLst>
            </p:cNvPr>
            <p:cNvCxnSpPr>
              <a:cxnSpLocks/>
            </p:cNvCxnSpPr>
            <p:nvPr/>
          </p:nvCxnSpPr>
          <p:spPr bwMode="auto">
            <a:xfrm>
              <a:off x="6890152" y="2750465"/>
              <a:ext cx="585075"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p:cxnSp>
          <p:nvCxnSpPr>
            <p:cNvPr id="231625" name="Straight Arrow Connector 231624">
              <a:extLst>
                <a:ext uri="{FF2B5EF4-FFF2-40B4-BE49-F238E27FC236}">
                  <a16:creationId xmlns:a16="http://schemas.microsoft.com/office/drawing/2014/main" id="{3D9EAF22-94B6-79F5-5CCF-A14CE3CEAA94}"/>
                </a:ext>
              </a:extLst>
            </p:cNvPr>
            <p:cNvCxnSpPr>
              <a:cxnSpLocks/>
            </p:cNvCxnSpPr>
            <p:nvPr/>
          </p:nvCxnSpPr>
          <p:spPr bwMode="auto">
            <a:xfrm flipH="1" flipV="1">
              <a:off x="7218902" y="3595331"/>
              <a:ext cx="118408" cy="33322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31626" name="Straight Arrow Connector 231625">
              <a:extLst>
                <a:ext uri="{FF2B5EF4-FFF2-40B4-BE49-F238E27FC236}">
                  <a16:creationId xmlns:a16="http://schemas.microsoft.com/office/drawing/2014/main" id="{F43A79C2-8697-21A8-80F0-D1485B0FDE20}"/>
                </a:ext>
              </a:extLst>
            </p:cNvPr>
            <p:cNvCxnSpPr>
              <a:cxnSpLocks/>
              <a:stCxn id="231632" idx="0"/>
            </p:cNvCxnSpPr>
            <p:nvPr/>
          </p:nvCxnSpPr>
          <p:spPr bwMode="auto">
            <a:xfrm flipV="1">
              <a:off x="5906831" y="3497482"/>
              <a:ext cx="22659" cy="36308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31631" name="Object 3">
                  <a:extLst>
                    <a:ext uri="{FF2B5EF4-FFF2-40B4-BE49-F238E27FC236}">
                      <a16:creationId xmlns:a16="http://schemas.microsoft.com/office/drawing/2014/main" id="{EB787E18-2F6C-0CE8-2AA1-FCB7914148F2}"/>
                    </a:ext>
                  </a:extLst>
                </p:cNvPr>
                <p:cNvSpPr txBox="1"/>
                <p:nvPr/>
              </p:nvSpPr>
              <p:spPr bwMode="auto">
                <a:xfrm>
                  <a:off x="7090910" y="3974403"/>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𝒌𝒍</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1" name="Object 3">
                  <a:extLst>
                    <a:ext uri="{FF2B5EF4-FFF2-40B4-BE49-F238E27FC236}">
                      <a16:creationId xmlns:a16="http://schemas.microsoft.com/office/drawing/2014/main" id="{EB787E18-2F6C-0CE8-2AA1-FCB7914148F2}"/>
                    </a:ext>
                  </a:extLst>
                </p:cNvPr>
                <p:cNvSpPr txBox="1">
                  <a:spLocks noRot="1" noChangeAspect="1" noMove="1" noResize="1" noEditPoints="1" noAdjustHandles="1" noChangeArrowheads="1" noChangeShapeType="1" noTextEdit="1"/>
                </p:cNvSpPr>
                <p:nvPr/>
              </p:nvSpPr>
              <p:spPr bwMode="auto">
                <a:xfrm>
                  <a:off x="7090910" y="3974403"/>
                  <a:ext cx="851993" cy="771060"/>
                </a:xfrm>
                <a:prstGeom prst="rect">
                  <a:avLst/>
                </a:prstGeom>
                <a:blipFill>
                  <a:blip r:embed="rId24"/>
                  <a:stretch>
                    <a:fillRect t="-1587"/>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32" name="Object 3">
                  <a:extLst>
                    <a:ext uri="{FF2B5EF4-FFF2-40B4-BE49-F238E27FC236}">
                      <a16:creationId xmlns:a16="http://schemas.microsoft.com/office/drawing/2014/main" id="{0A166AC7-2A72-A786-CE33-151B4998231B}"/>
                    </a:ext>
                  </a:extLst>
                </p:cNvPr>
                <p:cNvSpPr txBox="1"/>
                <p:nvPr/>
              </p:nvSpPr>
              <p:spPr bwMode="auto">
                <a:xfrm>
                  <a:off x="5480834" y="3860564"/>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r>
                                  <a:rPr lang="en-US" sz="1200" b="1" i="1" smtClean="0">
                                    <a:solidFill>
                                      <a:srgbClr val="7030A0"/>
                                    </a:solidFill>
                                    <a:latin typeface="Cambria Math" panose="02040503050406030204" pitchFamily="18" charset="0"/>
                                  </a:rPr>
                                  <m:t>𝒋𝒌</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2" name="Object 3">
                  <a:extLst>
                    <a:ext uri="{FF2B5EF4-FFF2-40B4-BE49-F238E27FC236}">
                      <a16:creationId xmlns:a16="http://schemas.microsoft.com/office/drawing/2014/main" id="{0A166AC7-2A72-A786-CE33-151B4998231B}"/>
                    </a:ext>
                  </a:extLst>
                </p:cNvPr>
                <p:cNvSpPr txBox="1">
                  <a:spLocks noRot="1" noChangeAspect="1" noMove="1" noResize="1" noEditPoints="1" noAdjustHandles="1" noChangeArrowheads="1" noChangeShapeType="1" noTextEdit="1"/>
                </p:cNvSpPr>
                <p:nvPr/>
              </p:nvSpPr>
              <p:spPr bwMode="auto">
                <a:xfrm>
                  <a:off x="5480834" y="3860564"/>
                  <a:ext cx="851993" cy="771060"/>
                </a:xfrm>
                <a:prstGeom prst="rect">
                  <a:avLst/>
                </a:prstGeom>
                <a:blipFill>
                  <a:blip r:embed="rId25"/>
                  <a:stretch>
                    <a:fillRect t="-787"/>
                  </a:stretch>
                </a:blipFill>
                <a:ln>
                  <a:noFill/>
                </a:ln>
                <a:effectLst/>
              </p:spPr>
              <p:txBody>
                <a:bodyPr/>
                <a:lstStyle/>
                <a:p>
                  <a:r>
                    <a:rPr lang="en-US">
                      <a:noFill/>
                    </a:rPr>
                    <a:t> </a:t>
                  </a:r>
                </a:p>
              </p:txBody>
            </p:sp>
          </mc:Fallback>
        </mc:AlternateContent>
      </p:grpSp>
      <p:grpSp>
        <p:nvGrpSpPr>
          <p:cNvPr id="4" name="Group 3"/>
          <p:cNvGrpSpPr/>
          <p:nvPr/>
        </p:nvGrpSpPr>
        <p:grpSpPr>
          <a:xfrm>
            <a:off x="8165340" y="1588091"/>
            <a:ext cx="4272653" cy="3958783"/>
            <a:chOff x="8165340" y="1588091"/>
            <a:chExt cx="4272653" cy="3958783"/>
          </a:xfrm>
        </p:grpSpPr>
        <p:sp>
          <p:nvSpPr>
            <p:cNvPr id="231442" name="Arc 231441">
              <a:extLst>
                <a:ext uri="{FF2B5EF4-FFF2-40B4-BE49-F238E27FC236}">
                  <a16:creationId xmlns:a16="http://schemas.microsoft.com/office/drawing/2014/main" id="{4815FC08-A1B4-4E53-9159-74D8821EB7CD}"/>
                </a:ext>
              </a:extLst>
            </p:cNvPr>
            <p:cNvSpPr/>
            <p:nvPr/>
          </p:nvSpPr>
          <p:spPr bwMode="auto">
            <a:xfrm>
              <a:off x="8165340" y="2801812"/>
              <a:ext cx="2051911" cy="2258538"/>
            </a:xfrm>
            <a:prstGeom prst="arc">
              <a:avLst>
                <a:gd name="adj1" fmla="val 16927096"/>
                <a:gd name="adj2" fmla="val 19389400"/>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1446" name="Arc 231445">
              <a:extLst>
                <a:ext uri="{FF2B5EF4-FFF2-40B4-BE49-F238E27FC236}">
                  <a16:creationId xmlns:a16="http://schemas.microsoft.com/office/drawing/2014/main" id="{834A9F2F-15F7-B71E-296D-E4D9B1F63BF0}"/>
                </a:ext>
              </a:extLst>
            </p:cNvPr>
            <p:cNvSpPr/>
            <p:nvPr/>
          </p:nvSpPr>
          <p:spPr bwMode="auto">
            <a:xfrm>
              <a:off x="10160707" y="1588091"/>
              <a:ext cx="2277286" cy="2637827"/>
            </a:xfrm>
            <a:prstGeom prst="arc">
              <a:avLst>
                <a:gd name="adj1" fmla="val 5127994"/>
                <a:gd name="adj2" fmla="val 8658658"/>
              </a:avLst>
            </a:prstGeom>
            <a:noFill/>
            <a:ln w="190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nvGrpSpPr>
            <p:cNvPr id="231646" name="Group 231645">
              <a:extLst>
                <a:ext uri="{FF2B5EF4-FFF2-40B4-BE49-F238E27FC236}">
                  <a16:creationId xmlns:a16="http://schemas.microsoft.com/office/drawing/2014/main" id="{D914B86D-CB70-BA56-B93A-705C21C42986}"/>
                </a:ext>
              </a:extLst>
            </p:cNvPr>
            <p:cNvGrpSpPr/>
            <p:nvPr/>
          </p:nvGrpSpPr>
          <p:grpSpPr>
            <a:xfrm>
              <a:off x="8997897" y="1796876"/>
              <a:ext cx="2466867" cy="3749998"/>
              <a:chOff x="8997897" y="1796876"/>
              <a:chExt cx="2466867" cy="3749998"/>
            </a:xfrm>
          </p:grpSpPr>
          <p:cxnSp>
            <p:nvCxnSpPr>
              <p:cNvPr id="32" name="Straight Connector 31">
                <a:extLst>
                  <a:ext uri="{FF2B5EF4-FFF2-40B4-BE49-F238E27FC236}">
                    <a16:creationId xmlns:a16="http://schemas.microsoft.com/office/drawing/2014/main" id="{82AFDFD5-B62D-FA0A-98CF-976AD0FE5BDB}"/>
                  </a:ext>
                </a:extLst>
              </p:cNvPr>
              <p:cNvCxnSpPr>
                <a:cxnSpLocks/>
              </p:cNvCxnSpPr>
              <p:nvPr/>
            </p:nvCxnSpPr>
            <p:spPr bwMode="auto">
              <a:xfrm>
                <a:off x="10820398" y="4243750"/>
                <a:ext cx="6096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3FFA7BC5-9E80-450B-43F2-EF41DE15865A}"/>
                  </a:ext>
                </a:extLst>
              </p:cNvPr>
              <p:cNvCxnSpPr>
                <a:cxnSpLocks/>
              </p:cNvCxnSpPr>
              <p:nvPr/>
            </p:nvCxnSpPr>
            <p:spPr bwMode="auto">
              <a:xfrm>
                <a:off x="9747734" y="2901454"/>
                <a:ext cx="1072664" cy="134229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41C84CC8-4589-9002-34F8-41673311AA33}"/>
                  </a:ext>
                </a:extLst>
              </p:cNvPr>
              <p:cNvCxnSpPr>
                <a:cxnSpLocks/>
              </p:cNvCxnSpPr>
              <p:nvPr/>
            </p:nvCxnSpPr>
            <p:spPr bwMode="auto">
              <a:xfrm>
                <a:off x="9009184" y="2706859"/>
                <a:ext cx="738550" cy="19459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5" name="Oval 44">
                <a:extLst>
                  <a:ext uri="{FF2B5EF4-FFF2-40B4-BE49-F238E27FC236}">
                    <a16:creationId xmlns:a16="http://schemas.microsoft.com/office/drawing/2014/main" id="{25522B69-6D49-8AB0-59BF-9C99F079C695}"/>
                  </a:ext>
                </a:extLst>
              </p:cNvPr>
              <p:cNvSpPr/>
              <p:nvPr/>
            </p:nvSpPr>
            <p:spPr bwMode="auto">
              <a:xfrm>
                <a:off x="9708479" y="2870535"/>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6" name="Oval 45">
                <a:extLst>
                  <a:ext uri="{FF2B5EF4-FFF2-40B4-BE49-F238E27FC236}">
                    <a16:creationId xmlns:a16="http://schemas.microsoft.com/office/drawing/2014/main" id="{8FD3D0B9-AA07-BCA5-B891-428EAD8F6F75}"/>
                  </a:ext>
                </a:extLst>
              </p:cNvPr>
              <p:cNvSpPr/>
              <p:nvPr/>
            </p:nvSpPr>
            <p:spPr bwMode="auto">
              <a:xfrm>
                <a:off x="8997897" y="2684048"/>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0" name="Oval 49">
                <a:extLst>
                  <a:ext uri="{FF2B5EF4-FFF2-40B4-BE49-F238E27FC236}">
                    <a16:creationId xmlns:a16="http://schemas.microsoft.com/office/drawing/2014/main" id="{9E07BD25-BD87-1EDE-D007-E2FA81771855}"/>
                  </a:ext>
                </a:extLst>
              </p:cNvPr>
              <p:cNvSpPr/>
              <p:nvPr/>
            </p:nvSpPr>
            <p:spPr bwMode="auto">
              <a:xfrm>
                <a:off x="10784483" y="418576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1" name="Oval 50">
                <a:extLst>
                  <a:ext uri="{FF2B5EF4-FFF2-40B4-BE49-F238E27FC236}">
                    <a16:creationId xmlns:a16="http://schemas.microsoft.com/office/drawing/2014/main" id="{0C3AEF07-D3CA-46C8-E041-6850A2AC4655}"/>
                  </a:ext>
                </a:extLst>
              </p:cNvPr>
              <p:cNvSpPr/>
              <p:nvPr/>
            </p:nvSpPr>
            <p:spPr bwMode="auto">
              <a:xfrm>
                <a:off x="11386255" y="420449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231430" name="Straight Connector 231429">
                <a:extLst>
                  <a:ext uri="{FF2B5EF4-FFF2-40B4-BE49-F238E27FC236}">
                    <a16:creationId xmlns:a16="http://schemas.microsoft.com/office/drawing/2014/main" id="{8B883922-4835-C093-81E7-219398C104F6}"/>
                  </a:ext>
                </a:extLst>
              </p:cNvPr>
              <p:cNvCxnSpPr>
                <a:cxnSpLocks/>
              </p:cNvCxnSpPr>
              <p:nvPr/>
            </p:nvCxnSpPr>
            <p:spPr bwMode="auto">
              <a:xfrm>
                <a:off x="9246811" y="2762557"/>
                <a:ext cx="197282" cy="52125"/>
              </a:xfrm>
              <a:prstGeom prst="line">
                <a:avLst/>
              </a:prstGeom>
              <a:solidFill>
                <a:schemeClr val="accent1"/>
              </a:solidFill>
              <a:ln w="66675" cap="flat" cmpd="sng" algn="ctr">
                <a:solidFill>
                  <a:schemeClr val="tx1"/>
                </a:solidFill>
                <a:prstDash val="solid"/>
                <a:round/>
                <a:headEnd type="none" w="med" len="med"/>
                <a:tailEnd type="none" w="med" len="med"/>
              </a:ln>
              <a:effectLst/>
            </p:spPr>
          </p:cxnSp>
          <p:cxnSp>
            <p:nvCxnSpPr>
              <p:cNvPr id="231435" name="Straight Connector 231434">
                <a:extLst>
                  <a:ext uri="{FF2B5EF4-FFF2-40B4-BE49-F238E27FC236}">
                    <a16:creationId xmlns:a16="http://schemas.microsoft.com/office/drawing/2014/main" id="{221F3000-D1BB-353B-0F9B-38AB5E2A7AB3}"/>
                  </a:ext>
                </a:extLst>
              </p:cNvPr>
              <p:cNvCxnSpPr>
                <a:cxnSpLocks/>
              </p:cNvCxnSpPr>
              <p:nvPr/>
            </p:nvCxnSpPr>
            <p:spPr bwMode="auto">
              <a:xfrm>
                <a:off x="10058081" y="3288241"/>
                <a:ext cx="255345" cy="337119"/>
              </a:xfrm>
              <a:prstGeom prst="line">
                <a:avLst/>
              </a:prstGeom>
              <a:solidFill>
                <a:schemeClr val="accent1"/>
              </a:solidFill>
              <a:ln w="6667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31512" name="Object 3">
                    <a:extLst>
                      <a:ext uri="{FF2B5EF4-FFF2-40B4-BE49-F238E27FC236}">
                        <a16:creationId xmlns:a16="http://schemas.microsoft.com/office/drawing/2014/main" id="{5F2EC339-CB95-0518-CBB0-A30169729666}"/>
                      </a:ext>
                    </a:extLst>
                  </p:cNvPr>
                  <p:cNvSpPr txBox="1"/>
                  <p:nvPr/>
                </p:nvSpPr>
                <p:spPr bwMode="auto">
                  <a:xfrm>
                    <a:off x="9298725" y="2477583"/>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2" name="Object 3">
                    <a:extLst>
                      <a:ext uri="{FF2B5EF4-FFF2-40B4-BE49-F238E27FC236}">
                        <a16:creationId xmlns:a16="http://schemas.microsoft.com/office/drawing/2014/main" id="{5F2EC339-CB95-0518-CBB0-A30169729666}"/>
                      </a:ext>
                    </a:extLst>
                  </p:cNvPr>
                  <p:cNvSpPr txBox="1">
                    <a:spLocks noRot="1" noChangeAspect="1" noMove="1" noResize="1" noEditPoints="1" noAdjustHandles="1" noChangeArrowheads="1" noChangeShapeType="1" noTextEdit="1"/>
                  </p:cNvSpPr>
                  <p:nvPr/>
                </p:nvSpPr>
                <p:spPr bwMode="auto">
                  <a:xfrm>
                    <a:off x="9298725" y="2477583"/>
                    <a:ext cx="547545" cy="330171"/>
                  </a:xfrm>
                  <a:prstGeom prst="rect">
                    <a:avLst/>
                  </a:prstGeom>
                  <a:blipFill>
                    <a:blip r:embed="rId26"/>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516" name="Object 3">
                    <a:extLst>
                      <a:ext uri="{FF2B5EF4-FFF2-40B4-BE49-F238E27FC236}">
                        <a16:creationId xmlns:a16="http://schemas.microsoft.com/office/drawing/2014/main" id="{F97723EF-0DE5-9F74-2C58-2C494F27D38B}"/>
                      </a:ext>
                    </a:extLst>
                  </p:cNvPr>
                  <p:cNvSpPr txBox="1"/>
                  <p:nvPr/>
                </p:nvSpPr>
                <p:spPr bwMode="auto">
                  <a:xfrm>
                    <a:off x="10851458" y="3835007"/>
                    <a:ext cx="547545" cy="330171"/>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r>
                                    <a:rPr lang="en-US" sz="1200" b="1" i="1" smtClean="0">
                                      <a:solidFill>
                                        <a:srgbClr val="7030A0"/>
                                      </a:solidFill>
                                      <a:latin typeface="Cambria Math" panose="02040503050406030204" pitchFamily="18" charset="0"/>
                                      <a:ea typeface="Cambria Math" panose="02040503050406030204" pitchFamily="18" charset="0"/>
                                    </a:rPr>
                                    <m:t>𝜽</m:t>
                                  </m:r>
                                </m:e>
                                <m:sub>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516" name="Object 3">
                    <a:extLst>
                      <a:ext uri="{FF2B5EF4-FFF2-40B4-BE49-F238E27FC236}">
                        <a16:creationId xmlns:a16="http://schemas.microsoft.com/office/drawing/2014/main" id="{F97723EF-0DE5-9F74-2C58-2C494F27D38B}"/>
                      </a:ext>
                    </a:extLst>
                  </p:cNvPr>
                  <p:cNvSpPr txBox="1">
                    <a:spLocks noRot="1" noChangeAspect="1" noMove="1" noResize="1" noEditPoints="1" noAdjustHandles="1" noChangeArrowheads="1" noChangeShapeType="1" noTextEdit="1"/>
                  </p:cNvSpPr>
                  <p:nvPr/>
                </p:nvSpPr>
                <p:spPr bwMode="auto">
                  <a:xfrm>
                    <a:off x="10851458" y="3835007"/>
                    <a:ext cx="547545" cy="330171"/>
                  </a:xfrm>
                  <a:prstGeom prst="rect">
                    <a:avLst/>
                  </a:prstGeom>
                  <a:blipFill>
                    <a:blip r:embed="rId27"/>
                    <a:stretch>
                      <a:fillRect/>
                    </a:stretch>
                  </a:blipFill>
                  <a:ln>
                    <a:noFill/>
                  </a:ln>
                  <a:effectLst/>
                </p:spPr>
                <p:txBody>
                  <a:bodyPr/>
                  <a:lstStyle/>
                  <a:p>
                    <a:r>
                      <a:rPr lang="en-US">
                        <a:noFill/>
                      </a:rPr>
                      <a:t> </a:t>
                    </a:r>
                  </a:p>
                </p:txBody>
              </p:sp>
            </mc:Fallback>
          </mc:AlternateContent>
          <p:cxnSp>
            <p:nvCxnSpPr>
              <p:cNvPr id="231573" name="Straight Connector 231572">
                <a:extLst>
                  <a:ext uri="{FF2B5EF4-FFF2-40B4-BE49-F238E27FC236}">
                    <a16:creationId xmlns:a16="http://schemas.microsoft.com/office/drawing/2014/main" id="{E09B6DC4-8924-C1B8-D7AC-A28648A69C79}"/>
                  </a:ext>
                </a:extLst>
              </p:cNvPr>
              <p:cNvCxnSpPr>
                <a:cxnSpLocks/>
                <a:stCxn id="51" idx="4"/>
              </p:cNvCxnSpPr>
              <p:nvPr/>
            </p:nvCxnSpPr>
            <p:spPr bwMode="auto">
              <a:xfrm>
                <a:off x="11425510" y="4282999"/>
                <a:ext cx="26701" cy="122997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575" name="Straight Connector 231574">
                <a:extLst>
                  <a:ext uri="{FF2B5EF4-FFF2-40B4-BE49-F238E27FC236}">
                    <a16:creationId xmlns:a16="http://schemas.microsoft.com/office/drawing/2014/main" id="{ED83D57F-AC16-A6D0-E8BD-CB06CB1078E9}"/>
                  </a:ext>
                </a:extLst>
              </p:cNvPr>
              <p:cNvCxnSpPr>
                <a:cxnSpLocks/>
              </p:cNvCxnSpPr>
              <p:nvPr/>
            </p:nvCxnSpPr>
            <p:spPr bwMode="auto">
              <a:xfrm>
                <a:off x="9749127" y="2924265"/>
                <a:ext cx="77116" cy="2622609"/>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231577" name="Straight Arrow Connector 231576">
                <a:extLst>
                  <a:ext uri="{FF2B5EF4-FFF2-40B4-BE49-F238E27FC236}">
                    <a16:creationId xmlns:a16="http://schemas.microsoft.com/office/drawing/2014/main" id="{3F2ADC2D-46ED-93E8-F0F2-97F57676F216}"/>
                  </a:ext>
                </a:extLst>
              </p:cNvPr>
              <p:cNvCxnSpPr>
                <a:cxnSpLocks/>
              </p:cNvCxnSpPr>
              <p:nvPr/>
            </p:nvCxnSpPr>
            <p:spPr bwMode="auto">
              <a:xfrm flipV="1">
                <a:off x="9826243" y="5463881"/>
                <a:ext cx="1599266" cy="4933"/>
              </a:xfrm>
              <a:prstGeom prst="straightConnector1">
                <a:avLst/>
              </a:prstGeom>
              <a:solidFill>
                <a:schemeClr val="accent1"/>
              </a:solidFill>
              <a:ln w="9525" cap="flat" cmpd="sng" algn="ctr">
                <a:solidFill>
                  <a:srgbClr val="FF0000"/>
                </a:solidFill>
                <a:prstDash val="solid"/>
                <a:round/>
                <a:headEnd type="triangle" w="med" len="med"/>
                <a:tailEnd type="triangle"/>
              </a:ln>
              <a:effectLst/>
            </p:spPr>
          </p:cxnSp>
          <p:cxnSp>
            <p:nvCxnSpPr>
              <p:cNvPr id="231582" name="Straight Connector 231581">
                <a:extLst>
                  <a:ext uri="{FF2B5EF4-FFF2-40B4-BE49-F238E27FC236}">
                    <a16:creationId xmlns:a16="http://schemas.microsoft.com/office/drawing/2014/main" id="{984D536D-C215-DEE6-0A90-EC96203C628F}"/>
                  </a:ext>
                </a:extLst>
              </p:cNvPr>
              <p:cNvCxnSpPr>
                <a:cxnSpLocks/>
              </p:cNvCxnSpPr>
              <p:nvPr/>
            </p:nvCxnSpPr>
            <p:spPr bwMode="auto">
              <a:xfrm>
                <a:off x="10285849" y="3626724"/>
                <a:ext cx="63492" cy="1539647"/>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84" name="Straight Arrow Connector 231583">
                <a:extLst>
                  <a:ext uri="{FF2B5EF4-FFF2-40B4-BE49-F238E27FC236}">
                    <a16:creationId xmlns:a16="http://schemas.microsoft.com/office/drawing/2014/main" id="{CF410EAB-F228-382B-2EF8-13681BFE062F}"/>
                  </a:ext>
                </a:extLst>
              </p:cNvPr>
              <p:cNvCxnSpPr>
                <a:cxnSpLocks/>
              </p:cNvCxnSpPr>
              <p:nvPr/>
            </p:nvCxnSpPr>
            <p:spPr bwMode="auto">
              <a:xfrm flipV="1">
                <a:off x="10406420" y="5118224"/>
                <a:ext cx="1045791" cy="9037"/>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592" name="Straight Connector 231591">
                <a:extLst>
                  <a:ext uri="{FF2B5EF4-FFF2-40B4-BE49-F238E27FC236}">
                    <a16:creationId xmlns:a16="http://schemas.microsoft.com/office/drawing/2014/main" id="{1300940C-40F9-1623-B560-7EB562DBF58D}"/>
                  </a:ext>
                </a:extLst>
              </p:cNvPr>
              <p:cNvCxnSpPr>
                <a:cxnSpLocks/>
              </p:cNvCxnSpPr>
              <p:nvPr/>
            </p:nvCxnSpPr>
            <p:spPr bwMode="auto">
              <a:xfrm>
                <a:off x="10829794" y="4235569"/>
                <a:ext cx="4895" cy="556080"/>
              </a:xfrm>
              <a:prstGeom prst="line">
                <a:avLst/>
              </a:prstGeom>
              <a:solidFill>
                <a:schemeClr val="accent1"/>
              </a:solidFill>
              <a:ln w="9525" cap="flat" cmpd="sng" algn="ctr">
                <a:solidFill>
                  <a:schemeClr val="accent1">
                    <a:lumMod val="50000"/>
                  </a:schemeClr>
                </a:solidFill>
                <a:prstDash val="solid"/>
                <a:round/>
                <a:headEnd type="none" w="med" len="med"/>
                <a:tailEnd type="none" w="med" len="med"/>
              </a:ln>
              <a:effectLst/>
            </p:spPr>
          </p:cxnSp>
          <p:cxnSp>
            <p:nvCxnSpPr>
              <p:cNvPr id="231597" name="Straight Arrow Connector 231596">
                <a:extLst>
                  <a:ext uri="{FF2B5EF4-FFF2-40B4-BE49-F238E27FC236}">
                    <a16:creationId xmlns:a16="http://schemas.microsoft.com/office/drawing/2014/main" id="{014970F1-CD74-BEE4-2070-4B09C57D9B2A}"/>
                  </a:ext>
                </a:extLst>
              </p:cNvPr>
              <p:cNvCxnSpPr>
                <a:cxnSpLocks/>
              </p:cNvCxnSpPr>
              <p:nvPr/>
            </p:nvCxnSpPr>
            <p:spPr bwMode="auto">
              <a:xfrm>
                <a:off x="10349341" y="4735229"/>
                <a:ext cx="47105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599" name="Straight Arrow Connector 231598">
                <a:extLst>
                  <a:ext uri="{FF2B5EF4-FFF2-40B4-BE49-F238E27FC236}">
                    <a16:creationId xmlns:a16="http://schemas.microsoft.com/office/drawing/2014/main" id="{71DC0C6A-2F46-3249-27EF-C6FB0226AD1C}"/>
                  </a:ext>
                </a:extLst>
              </p:cNvPr>
              <p:cNvCxnSpPr>
                <a:cxnSpLocks/>
              </p:cNvCxnSpPr>
              <p:nvPr/>
            </p:nvCxnSpPr>
            <p:spPr bwMode="auto">
              <a:xfrm>
                <a:off x="10851458" y="4735229"/>
                <a:ext cx="534797" cy="0"/>
              </a:xfrm>
              <a:prstGeom prst="straightConnector1">
                <a:avLst/>
              </a:prstGeom>
              <a:solidFill>
                <a:schemeClr val="accent1"/>
              </a:solidFill>
              <a:ln w="9525" cap="flat" cmpd="sng" algn="ctr">
                <a:solidFill>
                  <a:schemeClr val="accent1">
                    <a:lumMod val="50000"/>
                  </a:schemeClr>
                </a:solidFill>
                <a:prstDash val="solid"/>
                <a:round/>
                <a:headEnd type="triangle" w="med" len="med"/>
                <a:tailEnd type="triangle"/>
              </a:ln>
              <a:effectLst/>
            </p:spPr>
          </p:cxnSp>
          <p:cxnSp>
            <p:nvCxnSpPr>
              <p:cNvPr id="231601" name="Straight Connector 231600">
                <a:extLst>
                  <a:ext uri="{FF2B5EF4-FFF2-40B4-BE49-F238E27FC236}">
                    <a16:creationId xmlns:a16="http://schemas.microsoft.com/office/drawing/2014/main" id="{3EE38E7A-EC40-F507-734B-DADCA924C250}"/>
                  </a:ext>
                </a:extLst>
              </p:cNvPr>
              <p:cNvCxnSpPr>
                <a:cxnSpLocks/>
              </p:cNvCxnSpPr>
              <p:nvPr/>
            </p:nvCxnSpPr>
            <p:spPr bwMode="auto">
              <a:xfrm>
                <a:off x="9747733" y="2093418"/>
                <a:ext cx="0" cy="79229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603" name="Straight Connector 231602">
                <a:extLst>
                  <a:ext uri="{FF2B5EF4-FFF2-40B4-BE49-F238E27FC236}">
                    <a16:creationId xmlns:a16="http://schemas.microsoft.com/office/drawing/2014/main" id="{847BDE88-5D88-3822-A999-BDB16F68C970}"/>
                  </a:ext>
                </a:extLst>
              </p:cNvPr>
              <p:cNvCxnSpPr>
                <a:cxnSpLocks/>
              </p:cNvCxnSpPr>
              <p:nvPr/>
            </p:nvCxnSpPr>
            <p:spPr bwMode="auto">
              <a:xfrm>
                <a:off x="10784483" y="2093418"/>
                <a:ext cx="45311" cy="2091269"/>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31605" name="Straight Arrow Connector 231604">
                <a:extLst>
                  <a:ext uri="{FF2B5EF4-FFF2-40B4-BE49-F238E27FC236}">
                    <a16:creationId xmlns:a16="http://schemas.microsoft.com/office/drawing/2014/main" id="{69DEC1FB-7072-4134-D77C-0F8606C154AA}"/>
                  </a:ext>
                </a:extLst>
              </p:cNvPr>
              <p:cNvCxnSpPr>
                <a:cxnSpLocks/>
              </p:cNvCxnSpPr>
              <p:nvPr/>
            </p:nvCxnSpPr>
            <p:spPr bwMode="auto">
              <a:xfrm>
                <a:off x="9747733" y="2169813"/>
                <a:ext cx="1036750"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607" name="Object 3">
                    <a:extLst>
                      <a:ext uri="{FF2B5EF4-FFF2-40B4-BE49-F238E27FC236}">
                        <a16:creationId xmlns:a16="http://schemas.microsoft.com/office/drawing/2014/main" id="{9B9F9379-8E4D-8580-5FF3-CA8C293C08F0}"/>
                      </a:ext>
                    </a:extLst>
                  </p:cNvPr>
                  <p:cNvSpPr txBox="1"/>
                  <p:nvPr/>
                </p:nvSpPr>
                <p:spPr bwMode="auto">
                  <a:xfrm>
                    <a:off x="10469550" y="5189308"/>
                    <a:ext cx="553579" cy="314851"/>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7" name="Object 3">
                    <a:extLst>
                      <a:ext uri="{FF2B5EF4-FFF2-40B4-BE49-F238E27FC236}">
                        <a16:creationId xmlns:a16="http://schemas.microsoft.com/office/drawing/2014/main" id="{9B9F9379-8E4D-8580-5FF3-CA8C293C08F0}"/>
                      </a:ext>
                    </a:extLst>
                  </p:cNvPr>
                  <p:cNvSpPr txBox="1">
                    <a:spLocks noRot="1" noChangeAspect="1" noMove="1" noResize="1" noEditPoints="1" noAdjustHandles="1" noChangeArrowheads="1" noChangeShapeType="1" noTextEdit="1"/>
                  </p:cNvSpPr>
                  <p:nvPr/>
                </p:nvSpPr>
                <p:spPr bwMode="auto">
                  <a:xfrm>
                    <a:off x="10469550" y="5189308"/>
                    <a:ext cx="553579" cy="314851"/>
                  </a:xfrm>
                  <a:prstGeom prst="rect">
                    <a:avLst/>
                  </a:prstGeom>
                  <a:blipFill>
                    <a:blip r:embed="rId28"/>
                    <a:stretch>
                      <a:fillRect r="-9890"/>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09" name="Object 3">
                    <a:extLst>
                      <a:ext uri="{FF2B5EF4-FFF2-40B4-BE49-F238E27FC236}">
                        <a16:creationId xmlns:a16="http://schemas.microsoft.com/office/drawing/2014/main" id="{9BD9CD4C-E8ED-0EF2-8673-264C32A9C81E}"/>
                      </a:ext>
                    </a:extLst>
                  </p:cNvPr>
                  <p:cNvSpPr txBox="1"/>
                  <p:nvPr/>
                </p:nvSpPr>
                <p:spPr bwMode="auto">
                  <a:xfrm>
                    <a:off x="10686619" y="4821826"/>
                    <a:ext cx="458692" cy="39462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chemeClr val="accent1">
                                          <a:lumMod val="50000"/>
                                        </a:schemeClr>
                                      </a:solidFill>
                                      <a:latin typeface="Cambria Math" panose="02040503050406030204" pitchFamily="18" charset="0"/>
                                    </a:rPr>
                                  </m:ctrlPr>
                                </m:sSubPr>
                                <m:e>
                                  <m:r>
                                    <a:rPr lang="en-US" sz="1200" b="1" i="1" smtClean="0">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09" name="Object 3">
                    <a:extLst>
                      <a:ext uri="{FF2B5EF4-FFF2-40B4-BE49-F238E27FC236}">
                        <a16:creationId xmlns:a16="http://schemas.microsoft.com/office/drawing/2014/main" id="{9BD9CD4C-E8ED-0EF2-8673-264C32A9C81E}"/>
                      </a:ext>
                    </a:extLst>
                  </p:cNvPr>
                  <p:cNvSpPr txBox="1">
                    <a:spLocks noRot="1" noChangeAspect="1" noMove="1" noResize="1" noEditPoints="1" noAdjustHandles="1" noChangeArrowheads="1" noChangeShapeType="1" noTextEdit="1"/>
                  </p:cNvSpPr>
                  <p:nvPr/>
                </p:nvSpPr>
                <p:spPr bwMode="auto">
                  <a:xfrm>
                    <a:off x="10686619" y="4821826"/>
                    <a:ext cx="458692" cy="394626"/>
                  </a:xfrm>
                  <a:prstGeom prst="rect">
                    <a:avLst/>
                  </a:prstGeom>
                  <a:blipFill>
                    <a:blip r:embed="rId2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10" name="Object 3">
                    <a:extLst>
                      <a:ext uri="{FF2B5EF4-FFF2-40B4-BE49-F238E27FC236}">
                        <a16:creationId xmlns:a16="http://schemas.microsoft.com/office/drawing/2014/main" id="{4D55A34B-D119-BEB5-FBC1-8641A24F6B36}"/>
                      </a:ext>
                    </a:extLst>
                  </p:cNvPr>
                  <p:cNvSpPr txBox="1"/>
                  <p:nvPr/>
                </p:nvSpPr>
                <p:spPr bwMode="auto">
                  <a:xfrm>
                    <a:off x="10424198" y="4301299"/>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0" name="Object 3">
                    <a:extLst>
                      <a:ext uri="{FF2B5EF4-FFF2-40B4-BE49-F238E27FC236}">
                        <a16:creationId xmlns:a16="http://schemas.microsoft.com/office/drawing/2014/main" id="{4D55A34B-D119-BEB5-FBC1-8641A24F6B36}"/>
                      </a:ext>
                    </a:extLst>
                  </p:cNvPr>
                  <p:cNvSpPr txBox="1">
                    <a:spLocks noRot="1" noChangeAspect="1" noMove="1" noResize="1" noEditPoints="1" noAdjustHandles="1" noChangeArrowheads="1" noChangeShapeType="1" noTextEdit="1"/>
                  </p:cNvSpPr>
                  <p:nvPr/>
                </p:nvSpPr>
                <p:spPr bwMode="auto">
                  <a:xfrm>
                    <a:off x="10424198" y="4301299"/>
                    <a:ext cx="476633" cy="522820"/>
                  </a:xfrm>
                  <a:prstGeom prst="rect">
                    <a:avLst/>
                  </a:prstGeom>
                  <a:blipFill>
                    <a:blip r:embed="rId30"/>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11" name="Object 3">
                    <a:extLst>
                      <a:ext uri="{FF2B5EF4-FFF2-40B4-BE49-F238E27FC236}">
                        <a16:creationId xmlns:a16="http://schemas.microsoft.com/office/drawing/2014/main" id="{915D31D7-92D3-7F3B-B71E-0133E8ABD9D6}"/>
                      </a:ext>
                    </a:extLst>
                  </p:cNvPr>
                  <p:cNvSpPr txBox="1"/>
                  <p:nvPr/>
                </p:nvSpPr>
                <p:spPr bwMode="auto">
                  <a:xfrm>
                    <a:off x="10975578" y="4322247"/>
                    <a:ext cx="476633" cy="52282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f>
                                <m:fPr>
                                  <m:ctrlPr>
                                    <a:rPr lang="en-US" sz="1200" b="1" i="1" smtClean="0">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smtClean="0">
                                          <a:solidFill>
                                            <a:schemeClr val="accent1">
                                              <a:lumMod val="50000"/>
                                            </a:schemeClr>
                                          </a:solidFill>
                                          <a:latin typeface="Cambria Math" panose="02040503050406030204" pitchFamily="18" charset="0"/>
                                        </a:rPr>
                                        <m:t>𝒏</m:t>
                                      </m:r>
                                    </m:sub>
                                  </m:sSub>
                                </m:num>
                                <m:den>
                                  <m:r>
                                    <a:rPr lang="en-US" sz="1200" b="1" i="1" smtClean="0">
                                      <a:solidFill>
                                        <a:schemeClr val="accent1">
                                          <a:lumMod val="50000"/>
                                        </a:schemeClr>
                                      </a:solidFill>
                                      <a:latin typeface="Cambria Math" panose="02040503050406030204" pitchFamily="18" charset="0"/>
                                    </a:rPr>
                                    <m:t>𝟐</m:t>
                                  </m:r>
                                </m:den>
                              </m:f>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11" name="Object 3">
                    <a:extLst>
                      <a:ext uri="{FF2B5EF4-FFF2-40B4-BE49-F238E27FC236}">
                        <a16:creationId xmlns:a16="http://schemas.microsoft.com/office/drawing/2014/main" id="{915D31D7-92D3-7F3B-B71E-0133E8ABD9D6}"/>
                      </a:ext>
                    </a:extLst>
                  </p:cNvPr>
                  <p:cNvSpPr txBox="1">
                    <a:spLocks noRot="1" noChangeAspect="1" noMove="1" noResize="1" noEditPoints="1" noAdjustHandles="1" noChangeArrowheads="1" noChangeShapeType="1" noTextEdit="1"/>
                  </p:cNvSpPr>
                  <p:nvPr/>
                </p:nvSpPr>
                <p:spPr bwMode="auto">
                  <a:xfrm>
                    <a:off x="10975578" y="4322247"/>
                    <a:ext cx="476633" cy="522820"/>
                  </a:xfrm>
                  <a:prstGeom prst="rect">
                    <a:avLst/>
                  </a:prstGeom>
                  <a:blipFill>
                    <a:blip r:embed="rId31"/>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1612" name="Object 3">
                    <a:extLst>
                      <a:ext uri="{FF2B5EF4-FFF2-40B4-BE49-F238E27FC236}">
                        <a16:creationId xmlns:a16="http://schemas.microsoft.com/office/drawing/2014/main" id="{B324BAC3-1788-BB24-D52B-5A4330239BA6}"/>
                      </a:ext>
                    </a:extLst>
                  </p:cNvPr>
                  <p:cNvSpPr txBox="1"/>
                  <p:nvPr/>
                </p:nvSpPr>
                <p:spPr bwMode="auto">
                  <a:xfrm>
                    <a:off x="9800704" y="1796876"/>
                    <a:ext cx="1399127" cy="413947"/>
                  </a:xfrm>
                  <a:prstGeom prst="rect">
                    <a:avLst/>
                  </a:prstGeom>
                  <a:noFill/>
                  <a:ln>
                    <a:noFill/>
                  </a:ln>
                  <a:effectLst/>
                </p:spPr>
                <p:txBody>
                  <a:bodyPr>
                    <a:normAutofit/>
                  </a:bodyPr>
                  <a:lstStyle/>
                  <a:p>
                    <a14:m>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FF0000"/>
                                    </a:solidFill>
                                    <a:latin typeface="Cambria Math" panose="02040503050406030204" pitchFamily="18" charset="0"/>
                                  </a:rPr>
                                </m:ctrlPr>
                              </m:sSubPr>
                              <m:e>
                                <m:r>
                                  <a:rPr lang="en-US" sz="1200" b="1" i="1" smtClean="0">
                                    <a:solidFill>
                                      <a:srgbClr val="FF0000"/>
                                    </a:solidFill>
                                    <a:latin typeface="Cambria Math" panose="02040503050406030204" pitchFamily="18" charset="0"/>
                                  </a:rPr>
                                  <m:t>𝒕</m:t>
                                </m:r>
                              </m:e>
                              <m:sub>
                                <m:r>
                                  <a:rPr lang="en-US" sz="1200" b="1" i="1" smtClean="0">
                                    <a:solidFill>
                                      <a:srgbClr val="FF0000"/>
                                    </a:solidFill>
                                    <a:latin typeface="Cambria Math" panose="02040503050406030204" pitchFamily="18" charset="0"/>
                                  </a:rPr>
                                  <m:t>𝒅</m:t>
                                </m:r>
                                <m:d>
                                  <m:dPr>
                                    <m:ctrlPr>
                                      <a:rPr lang="en-US" sz="1200" b="1" i="1" smtClean="0">
                                        <a:solidFill>
                                          <a:srgbClr val="FF0000"/>
                                        </a:solidFill>
                                        <a:latin typeface="Cambria Math" panose="02040503050406030204" pitchFamily="18" charset="0"/>
                                      </a:rPr>
                                    </m:ctrlPr>
                                  </m:dPr>
                                  <m:e>
                                    <m:r>
                                      <a:rPr lang="en-US" sz="1200" b="1" i="1" smtClean="0">
                                        <a:solidFill>
                                          <a:srgbClr val="FF0000"/>
                                        </a:solidFill>
                                        <a:latin typeface="Cambria Math" panose="02040503050406030204" pitchFamily="18" charset="0"/>
                                      </a:rPr>
                                      <m:t>𝒏</m:t>
                                    </m:r>
                                    <m:r>
                                      <a:rPr lang="en-US" sz="1200" b="1" i="1" smtClean="0">
                                        <a:solidFill>
                                          <a:srgbClr val="FF0000"/>
                                        </a:solidFill>
                                        <a:latin typeface="Cambria Math" panose="02040503050406030204" pitchFamily="18" charset="0"/>
                                      </a:rPr>
                                      <m:t>−</m:t>
                                    </m:r>
                                    <m:r>
                                      <a:rPr lang="en-US" sz="1200" b="1" i="1" smtClean="0">
                                        <a:solidFill>
                                          <a:srgbClr val="FF0000"/>
                                        </a:solidFill>
                                        <a:latin typeface="Cambria Math" panose="02040503050406030204" pitchFamily="18" charset="0"/>
                                      </a:rPr>
                                      <m:t>𝟏</m:t>
                                    </m:r>
                                  </m:e>
                                </m:d>
                                <m:r>
                                  <a:rPr lang="en-US" sz="1200" b="1" i="1" smtClean="0">
                                    <a:solidFill>
                                      <a:srgbClr val="FF000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a14:m>
                    <a:r>
                      <a:rPr lang="en-US" sz="1200" dirty="0">
                        <a:latin typeface="Arial" panose="020B0604020202020204" pitchFamily="34" charset="0"/>
                        <a:cs typeface="Arial" panose="020B0604020202020204" pitchFamily="34" charset="0"/>
                      </a:rPr>
                      <a:t>- </a:t>
                    </a:r>
                    <a14:m>
                      <m:oMath xmlns:m="http://schemas.openxmlformats.org/officeDocument/2006/math">
                        <m:f>
                          <m:fPr>
                            <m:ctrlPr>
                              <a:rPr lang="en-US" sz="1200" b="1" i="1">
                                <a:solidFill>
                                  <a:schemeClr val="accent1">
                                    <a:lumMod val="50000"/>
                                  </a:schemeClr>
                                </a:solidFill>
                                <a:latin typeface="Cambria Math" panose="02040503050406030204" pitchFamily="18" charset="0"/>
                              </a:rPr>
                            </m:ctrlPr>
                          </m:fPr>
                          <m:num>
                            <m:sSub>
                              <m:sSubPr>
                                <m:ctrlPr>
                                  <a:rPr lang="en-US" sz="1200" b="1" i="1">
                                    <a:solidFill>
                                      <a:schemeClr val="accent1">
                                        <a:lumMod val="50000"/>
                                      </a:schemeClr>
                                    </a:solidFill>
                                    <a:latin typeface="Cambria Math" panose="02040503050406030204" pitchFamily="18" charset="0"/>
                                  </a:rPr>
                                </m:ctrlPr>
                              </m:sSubPr>
                              <m:e>
                                <m:r>
                                  <a:rPr lang="en-US" sz="1200" b="1" i="1">
                                    <a:solidFill>
                                      <a:schemeClr val="accent1">
                                        <a:lumMod val="50000"/>
                                      </a:schemeClr>
                                    </a:solidFill>
                                    <a:latin typeface="Cambria Math" panose="02040503050406030204" pitchFamily="18" charset="0"/>
                                  </a:rPr>
                                  <m:t>𝒕</m:t>
                                </m:r>
                              </m:e>
                              <m:sub>
                                <m:r>
                                  <a:rPr lang="en-US" sz="1200" b="1" i="1">
                                    <a:solidFill>
                                      <a:schemeClr val="accent1">
                                        <a:lumMod val="50000"/>
                                      </a:schemeClr>
                                    </a:solidFill>
                                    <a:latin typeface="Cambria Math" panose="02040503050406030204" pitchFamily="18" charset="0"/>
                                  </a:rPr>
                                  <m:t>𝒏</m:t>
                                </m:r>
                              </m:sub>
                            </m:sSub>
                          </m:num>
                          <m:den>
                            <m:r>
                              <a:rPr lang="en-US" sz="1200" b="1" i="1">
                                <a:solidFill>
                                  <a:schemeClr val="accent1">
                                    <a:lumMod val="50000"/>
                                  </a:schemeClr>
                                </a:solidFill>
                                <a:latin typeface="Cambria Math" panose="02040503050406030204" pitchFamily="18" charset="0"/>
                              </a:rPr>
                              <m:t>𝟐</m:t>
                            </m:r>
                          </m:den>
                        </m:f>
                      </m:oMath>
                    </a14:m>
                    <a:r>
                      <a:rPr lang="en-US" sz="1200" dirty="0">
                        <a:latin typeface="Arial" panose="020B0604020202020204" pitchFamily="34" charset="0"/>
                        <a:cs typeface="Arial" panose="020B0604020202020204" pitchFamily="34" charset="0"/>
                      </a:rPr>
                      <a:t> </a:t>
                    </a:r>
                  </a:p>
                </p:txBody>
              </p:sp>
            </mc:Choice>
            <mc:Fallback xmlns="">
              <p:sp>
                <p:nvSpPr>
                  <p:cNvPr id="231612" name="Object 3">
                    <a:extLst>
                      <a:ext uri="{FF2B5EF4-FFF2-40B4-BE49-F238E27FC236}">
                        <a16:creationId xmlns:a16="http://schemas.microsoft.com/office/drawing/2014/main" id="{B324BAC3-1788-BB24-D52B-5A4330239BA6}"/>
                      </a:ext>
                    </a:extLst>
                  </p:cNvPr>
                  <p:cNvSpPr txBox="1">
                    <a:spLocks noRot="1" noChangeAspect="1" noMove="1" noResize="1" noEditPoints="1" noAdjustHandles="1" noChangeArrowheads="1" noChangeShapeType="1" noTextEdit="1"/>
                  </p:cNvSpPr>
                  <p:nvPr/>
                </p:nvSpPr>
                <p:spPr bwMode="auto">
                  <a:xfrm>
                    <a:off x="9800704" y="1796876"/>
                    <a:ext cx="1399127" cy="413947"/>
                  </a:xfrm>
                  <a:prstGeom prst="rect">
                    <a:avLst/>
                  </a:prstGeom>
                  <a:blipFill>
                    <a:blip r:embed="rId32"/>
                    <a:stretch>
                      <a:fillRect/>
                    </a:stretch>
                  </a:blipFill>
                  <a:ln>
                    <a:noFill/>
                  </a:ln>
                  <a:effectLst/>
                </p:spPr>
                <p:txBody>
                  <a:bodyPr/>
                  <a:lstStyle/>
                  <a:p>
                    <a:r>
                      <a:rPr lang="en-US">
                        <a:noFill/>
                      </a:rPr>
                      <a:t> </a:t>
                    </a:r>
                  </a:p>
                </p:txBody>
              </p:sp>
            </mc:Fallback>
          </mc:AlternateContent>
          <p:cxnSp>
            <p:nvCxnSpPr>
              <p:cNvPr id="231624" name="Straight Arrow Connector 231623">
                <a:extLst>
                  <a:ext uri="{FF2B5EF4-FFF2-40B4-BE49-F238E27FC236}">
                    <a16:creationId xmlns:a16="http://schemas.microsoft.com/office/drawing/2014/main" id="{FF6AC8D5-DE65-0E9F-5786-6EAFBE534AC8}"/>
                  </a:ext>
                </a:extLst>
              </p:cNvPr>
              <p:cNvCxnSpPr>
                <a:cxnSpLocks/>
              </p:cNvCxnSpPr>
              <p:nvPr/>
            </p:nvCxnSpPr>
            <p:spPr bwMode="auto">
              <a:xfrm flipV="1">
                <a:off x="9602918" y="3479158"/>
                <a:ext cx="537157" cy="44940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31633" name="Object 3">
                    <a:extLst>
                      <a:ext uri="{FF2B5EF4-FFF2-40B4-BE49-F238E27FC236}">
                        <a16:creationId xmlns:a16="http://schemas.microsoft.com/office/drawing/2014/main" id="{2AECD266-51FF-01B1-B6CF-2DAFC8347C29}"/>
                      </a:ext>
                    </a:extLst>
                  </p:cNvPr>
                  <p:cNvSpPr txBox="1"/>
                  <p:nvPr/>
                </p:nvSpPr>
                <p:spPr bwMode="auto">
                  <a:xfrm>
                    <a:off x="9114008" y="3945609"/>
                    <a:ext cx="851993" cy="771060"/>
                  </a:xfrm>
                  <a:prstGeom prst="rect">
                    <a:avLst/>
                  </a:prstGeom>
                  <a:noFill/>
                  <a:ln>
                    <a:noFill/>
                  </a:ln>
                  <a:effectLst/>
                </p:spPr>
                <p:txBody>
                  <a:bodyPr>
                    <a:normAutofit/>
                  </a:bodyPr>
                  <a:lstStyle/>
                  <a:p>
                    <a:r>
                      <a:rPr lang="en-US" sz="1200" b="1" i="1" dirty="0">
                        <a:solidFill>
                          <a:srgbClr val="7030A0"/>
                        </a:solidFill>
                        <a:latin typeface="Arial" panose="020B0604020202020204" pitchFamily="34" charset="0"/>
                        <a:cs typeface="Arial" panose="020B0604020202020204" pitchFamily="34" charset="0"/>
                      </a:rPr>
                      <a:t>Slope</a:t>
                    </a:r>
                  </a:p>
                  <a:p>
                    <a:pPr/>
                    <a14:m>
                      <m:oMathPara xmlns:m="http://schemas.openxmlformats.org/officeDocument/2006/math">
                        <m:oMathParaPr>
                          <m:jc m:val="left"/>
                        </m:oMathParaPr>
                        <m:oMath xmlns:m="http://schemas.openxmlformats.org/officeDocument/2006/math">
                          <m:sSub>
                            <m:sSubPr>
                              <m:ctrlPr>
                                <a:rPr lang="en-US" sz="1200" i="1" smtClean="0">
                                  <a:solidFill>
                                    <a:srgbClr val="7030A0"/>
                                  </a:solidFill>
                                  <a:latin typeface="Cambria Math" panose="02040503050406030204" pitchFamily="18" charset="0"/>
                                </a:rPr>
                              </m:ctrlPr>
                            </m:sSubPr>
                            <m:e>
                              <m:sSub>
                                <m:sSubPr>
                                  <m:ctrlPr>
                                    <a:rPr lang="en-US" sz="1200" b="1" i="1" smtClean="0">
                                      <a:solidFill>
                                        <a:srgbClr val="7030A0"/>
                                      </a:solidFill>
                                      <a:latin typeface="Cambria Math" panose="02040503050406030204" pitchFamily="18" charset="0"/>
                                    </a:rPr>
                                  </m:ctrlPr>
                                </m:sSubPr>
                                <m:e>
                                  <m:acc>
                                    <m:accPr>
                                      <m:chr m:val="̇"/>
                                      <m:ctrlPr>
                                        <a:rPr lang="en-US" sz="1200" b="1" i="1">
                                          <a:solidFill>
                                            <a:srgbClr val="7030A0"/>
                                          </a:solidFill>
                                          <a:latin typeface="Cambria Math" panose="02040503050406030204" pitchFamily="18" charset="0"/>
                                        </a:rPr>
                                      </m:ctrlPr>
                                    </m:accPr>
                                    <m:e>
                                      <m:r>
                                        <a:rPr lang="en-US" sz="1200" b="1" i="1">
                                          <a:solidFill>
                                            <a:srgbClr val="7030A0"/>
                                          </a:solidFill>
                                          <a:latin typeface="Cambria Math" panose="02040503050406030204" pitchFamily="18" charset="0"/>
                                          <a:ea typeface="Cambria Math" panose="02040503050406030204" pitchFamily="18" charset="0"/>
                                        </a:rPr>
                                        <m:t>𝜽</m:t>
                                      </m:r>
                                    </m:e>
                                  </m:acc>
                                </m:e>
                                <m:sub>
                                  <m:d>
                                    <m:dPr>
                                      <m:ctrlPr>
                                        <a:rPr lang="en-US" sz="1200" b="1" i="1" smtClean="0">
                                          <a:solidFill>
                                            <a:srgbClr val="7030A0"/>
                                          </a:solidFill>
                                          <a:latin typeface="Cambria Math" panose="02040503050406030204" pitchFamily="18" charset="0"/>
                                        </a:rPr>
                                      </m:ctrlPr>
                                    </m:dPr>
                                    <m:e>
                                      <m:r>
                                        <a:rPr lang="en-US" sz="1200" b="1" i="1" smtClean="0">
                                          <a:solidFill>
                                            <a:srgbClr val="7030A0"/>
                                          </a:solidFill>
                                          <a:latin typeface="Cambria Math" panose="02040503050406030204" pitchFamily="18" charset="0"/>
                                        </a:rPr>
                                        <m:t>𝒏</m:t>
                                      </m:r>
                                      <m:r>
                                        <a:rPr lang="en-US" sz="1200" b="1" i="1" smtClean="0">
                                          <a:solidFill>
                                            <a:srgbClr val="7030A0"/>
                                          </a:solidFill>
                                          <a:latin typeface="Cambria Math" panose="02040503050406030204" pitchFamily="18" charset="0"/>
                                        </a:rPr>
                                        <m:t>−</m:t>
                                      </m:r>
                                      <m:r>
                                        <a:rPr lang="en-US" sz="1200" b="1" i="1" smtClean="0">
                                          <a:solidFill>
                                            <a:srgbClr val="7030A0"/>
                                          </a:solidFill>
                                          <a:latin typeface="Cambria Math" panose="02040503050406030204" pitchFamily="18" charset="0"/>
                                        </a:rPr>
                                        <m:t>𝟏</m:t>
                                      </m:r>
                                    </m:e>
                                  </m:d>
                                  <m:r>
                                    <a:rPr lang="en-US" sz="1200" b="1" i="1" smtClean="0">
                                      <a:solidFill>
                                        <a:srgbClr val="7030A0"/>
                                      </a:solidFill>
                                      <a:latin typeface="Cambria Math" panose="02040503050406030204" pitchFamily="18" charset="0"/>
                                    </a:rPr>
                                    <m:t>𝒏</m:t>
                                  </m:r>
                                </m:sub>
                              </m:sSub>
                            </m:e>
                            <m:sub>
                              <m:r>
                                <a:rPr lang="en-US" sz="1200" b="0" i="1" smtClean="0">
                                  <a:solidFill>
                                    <a:srgbClr val="7030A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33" name="Object 3">
                    <a:extLst>
                      <a:ext uri="{FF2B5EF4-FFF2-40B4-BE49-F238E27FC236}">
                        <a16:creationId xmlns:a16="http://schemas.microsoft.com/office/drawing/2014/main" id="{2AECD266-51FF-01B1-B6CF-2DAFC8347C29}"/>
                      </a:ext>
                    </a:extLst>
                  </p:cNvPr>
                  <p:cNvSpPr txBox="1">
                    <a:spLocks noRot="1" noChangeAspect="1" noMove="1" noResize="1" noEditPoints="1" noAdjustHandles="1" noChangeArrowheads="1" noChangeShapeType="1" noTextEdit="1"/>
                  </p:cNvSpPr>
                  <p:nvPr/>
                </p:nvSpPr>
                <p:spPr bwMode="auto">
                  <a:xfrm>
                    <a:off x="9114008" y="3945609"/>
                    <a:ext cx="851993" cy="771060"/>
                  </a:xfrm>
                  <a:prstGeom prst="rect">
                    <a:avLst/>
                  </a:prstGeom>
                  <a:blipFill>
                    <a:blip r:embed="rId33"/>
                    <a:stretch>
                      <a:fillRect t="-787"/>
                    </a:stretch>
                  </a:blipFill>
                  <a:ln>
                    <a:noFill/>
                  </a:ln>
                  <a:effectLst/>
                </p:spPr>
                <p:txBody>
                  <a:bodyPr/>
                  <a:lstStyle/>
                  <a:p>
                    <a:r>
                      <a:rPr lang="en-US">
                        <a:noFill/>
                      </a:rPr>
                      <a:t> </a:t>
                    </a:r>
                  </a:p>
                </p:txBody>
              </p:sp>
            </mc:Fallback>
          </mc:AlternateContent>
          <p:cxnSp>
            <p:nvCxnSpPr>
              <p:cNvPr id="231634" name="Straight Connector 231633">
                <a:extLst>
                  <a:ext uri="{FF2B5EF4-FFF2-40B4-BE49-F238E27FC236}">
                    <a16:creationId xmlns:a16="http://schemas.microsoft.com/office/drawing/2014/main" id="{C8E9B0B8-86E2-DBFC-D4C1-B67328F89C2E}"/>
                  </a:ext>
                </a:extLst>
              </p:cNvPr>
              <p:cNvCxnSpPr>
                <a:cxnSpLocks/>
                <a:endCxn id="231442" idx="2"/>
              </p:cNvCxnSpPr>
              <p:nvPr/>
            </p:nvCxnSpPr>
            <p:spPr bwMode="auto">
              <a:xfrm>
                <a:off x="10014098" y="2654682"/>
                <a:ext cx="25301" cy="640936"/>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638" name="Straight Connector 231637">
                <a:extLst>
                  <a:ext uri="{FF2B5EF4-FFF2-40B4-BE49-F238E27FC236}">
                    <a16:creationId xmlns:a16="http://schemas.microsoft.com/office/drawing/2014/main" id="{A7720BA2-BEC7-D680-8A02-2BA1CB372FAA}"/>
                  </a:ext>
                </a:extLst>
              </p:cNvPr>
              <p:cNvCxnSpPr>
                <a:cxnSpLocks/>
              </p:cNvCxnSpPr>
              <p:nvPr/>
            </p:nvCxnSpPr>
            <p:spPr bwMode="auto">
              <a:xfrm>
                <a:off x="10277346" y="2642668"/>
                <a:ext cx="40778" cy="973418"/>
              </a:xfrm>
              <a:prstGeom prst="line">
                <a:avLst/>
              </a:prstGeom>
              <a:solidFill>
                <a:schemeClr val="accent1"/>
              </a:solidFill>
              <a:ln w="9525" cap="flat" cmpd="sng" algn="ctr">
                <a:solidFill>
                  <a:srgbClr val="002060"/>
                </a:solidFill>
                <a:prstDash val="solid"/>
                <a:round/>
                <a:headEnd type="none" w="med" len="med"/>
                <a:tailEnd type="none" w="med" len="med"/>
              </a:ln>
              <a:effectLst/>
            </p:spPr>
          </p:cxnSp>
          <p:cxnSp>
            <p:nvCxnSpPr>
              <p:cNvPr id="231641" name="Straight Arrow Connector 231640">
                <a:extLst>
                  <a:ext uri="{FF2B5EF4-FFF2-40B4-BE49-F238E27FC236}">
                    <a16:creationId xmlns:a16="http://schemas.microsoft.com/office/drawing/2014/main" id="{17B673B9-6198-A519-4EFB-C8550309AE1A}"/>
                  </a:ext>
                </a:extLst>
              </p:cNvPr>
              <p:cNvCxnSpPr>
                <a:cxnSpLocks/>
              </p:cNvCxnSpPr>
              <p:nvPr/>
            </p:nvCxnSpPr>
            <p:spPr bwMode="auto">
              <a:xfrm>
                <a:off x="10020888" y="2723897"/>
                <a:ext cx="256458" cy="0"/>
              </a:xfrm>
              <a:prstGeom prst="straightConnector1">
                <a:avLst/>
              </a:prstGeom>
              <a:solidFill>
                <a:schemeClr val="accent1"/>
              </a:solidFill>
              <a:ln w="9525" cap="flat" cmpd="sng" algn="ctr">
                <a:solidFill>
                  <a:srgbClr val="002060"/>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231643" name="Object 3">
                    <a:extLst>
                      <a:ext uri="{FF2B5EF4-FFF2-40B4-BE49-F238E27FC236}">
                        <a16:creationId xmlns:a16="http://schemas.microsoft.com/office/drawing/2014/main" id="{092D8C45-4C59-E63F-1D85-8104E813D5E9}"/>
                      </a:ext>
                    </a:extLst>
                  </p:cNvPr>
                  <p:cNvSpPr txBox="1"/>
                  <p:nvPr/>
                </p:nvSpPr>
                <p:spPr bwMode="auto">
                  <a:xfrm>
                    <a:off x="9928104" y="2386840"/>
                    <a:ext cx="662277" cy="355536"/>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000000"/>
                                  </a:solidFill>
                                  <a:latin typeface="Cambria Math" panose="02040503050406030204" pitchFamily="18" charset="0"/>
                                </a:rPr>
                              </m:ctrlPr>
                            </m:sSubPr>
                            <m:e>
                              <m:sSub>
                                <m:sSubPr>
                                  <m:ctrlPr>
                                    <a:rPr lang="en-US" sz="1200" b="1" i="1" smtClean="0">
                                      <a:solidFill>
                                        <a:srgbClr val="002060"/>
                                      </a:solidFill>
                                      <a:latin typeface="Cambria Math" panose="02040503050406030204" pitchFamily="18" charset="0"/>
                                    </a:rPr>
                                  </m:ctrlPr>
                                </m:sSubPr>
                                <m:e>
                                  <m:r>
                                    <a:rPr lang="en-US" sz="1200" b="1" i="1" smtClean="0">
                                      <a:solidFill>
                                        <a:srgbClr val="002060"/>
                                      </a:solidFill>
                                      <a:latin typeface="Cambria Math" panose="02040503050406030204" pitchFamily="18" charset="0"/>
                                    </a:rPr>
                                    <m:t>𝒕</m:t>
                                  </m:r>
                                </m:e>
                                <m:sub>
                                  <m:d>
                                    <m:dPr>
                                      <m:ctrlPr>
                                        <a:rPr lang="en-US" sz="1200" b="1" i="1" smtClean="0">
                                          <a:solidFill>
                                            <a:srgbClr val="002060"/>
                                          </a:solidFill>
                                          <a:latin typeface="Cambria Math" panose="02040503050406030204" pitchFamily="18" charset="0"/>
                                        </a:rPr>
                                      </m:ctrlPr>
                                    </m:dPr>
                                    <m:e>
                                      <m:r>
                                        <a:rPr lang="en-US" sz="1200" b="1" i="1" smtClean="0">
                                          <a:solidFill>
                                            <a:srgbClr val="002060"/>
                                          </a:solidFill>
                                          <a:latin typeface="Cambria Math" panose="02040503050406030204" pitchFamily="18" charset="0"/>
                                        </a:rPr>
                                        <m:t>𝒏</m:t>
                                      </m:r>
                                      <m:r>
                                        <a:rPr lang="en-US" sz="1200" b="1" i="1" smtClean="0">
                                          <a:solidFill>
                                            <a:srgbClr val="002060"/>
                                          </a:solidFill>
                                          <a:latin typeface="Cambria Math" panose="02040503050406030204" pitchFamily="18" charset="0"/>
                                        </a:rPr>
                                        <m:t>−</m:t>
                                      </m:r>
                                      <m:r>
                                        <a:rPr lang="en-US" sz="1200" b="1" i="1" smtClean="0">
                                          <a:solidFill>
                                            <a:srgbClr val="002060"/>
                                          </a:solidFill>
                                          <a:latin typeface="Cambria Math" panose="02040503050406030204" pitchFamily="18" charset="0"/>
                                        </a:rPr>
                                        <m:t>𝟏</m:t>
                                      </m:r>
                                    </m:e>
                                  </m:d>
                                  <m:r>
                                    <a:rPr lang="en-US" sz="1200" b="1" i="1" smtClean="0">
                                      <a:solidFill>
                                        <a:srgbClr val="002060"/>
                                      </a:solidFill>
                                      <a:latin typeface="Cambria Math" panose="02040503050406030204" pitchFamily="18" charset="0"/>
                                    </a:rPr>
                                    <m:t>𝒏</m:t>
                                  </m:r>
                                </m:sub>
                              </m:sSub>
                            </m:e>
                            <m:sub>
                              <m:r>
                                <a:rPr lang="en-US" sz="1200" b="0" i="1" smtClean="0">
                                  <a:solidFill>
                                    <a:srgbClr val="000000"/>
                                  </a:solidFill>
                                  <a:latin typeface="Cambria Math" panose="02040503050406030204" pitchFamily="18" charset="0"/>
                                </a:rPr>
                                <m:t> </m:t>
                              </m:r>
                            </m:sub>
                          </m:sSub>
                        </m:oMath>
                      </m:oMathPara>
                    </a14:m>
                    <a:endParaRPr lang="en-US" sz="1200" dirty="0">
                      <a:latin typeface="Arial" panose="020B0604020202020204" pitchFamily="34" charset="0"/>
                      <a:cs typeface="Arial" panose="020B0604020202020204" pitchFamily="34" charset="0"/>
                    </a:endParaRPr>
                  </a:p>
                </p:txBody>
              </p:sp>
            </mc:Choice>
            <mc:Fallback xmlns="">
              <p:sp>
                <p:nvSpPr>
                  <p:cNvPr id="231643" name="Object 3">
                    <a:extLst>
                      <a:ext uri="{FF2B5EF4-FFF2-40B4-BE49-F238E27FC236}">
                        <a16:creationId xmlns:a16="http://schemas.microsoft.com/office/drawing/2014/main" id="{092D8C45-4C59-E63F-1D85-8104E813D5E9}"/>
                      </a:ext>
                    </a:extLst>
                  </p:cNvPr>
                  <p:cNvSpPr txBox="1">
                    <a:spLocks noRot="1" noChangeAspect="1" noMove="1" noResize="1" noEditPoints="1" noAdjustHandles="1" noChangeArrowheads="1" noChangeShapeType="1" noTextEdit="1"/>
                  </p:cNvSpPr>
                  <p:nvPr/>
                </p:nvSpPr>
                <p:spPr bwMode="auto">
                  <a:xfrm>
                    <a:off x="9928104" y="2386840"/>
                    <a:ext cx="662277" cy="355536"/>
                  </a:xfrm>
                  <a:prstGeom prst="rect">
                    <a:avLst/>
                  </a:prstGeom>
                  <a:blipFill>
                    <a:blip r:embed="rId34"/>
                    <a:stretch>
                      <a:fillRect/>
                    </a:stretch>
                  </a:blipFill>
                  <a:ln>
                    <a:noFill/>
                  </a:ln>
                  <a:effectLst/>
                </p:spPr>
                <p:txBody>
                  <a:bodyPr/>
                  <a:lstStyle/>
                  <a:p>
                    <a:r>
                      <a:rPr lang="en-US">
                        <a:noFill/>
                      </a:rPr>
                      <a:t> </a:t>
                    </a:r>
                  </a:p>
                </p:txBody>
              </p:sp>
            </mc:Fallback>
          </mc:AlternateContent>
        </p:grpSp>
      </p:grpSp>
    </p:spTree>
    <p:extLst>
      <p:ext uri="{BB962C8B-B14F-4D97-AF65-F5344CB8AC3E}">
        <p14:creationId xmlns:p14="http://schemas.microsoft.com/office/powerpoint/2010/main" val="23466052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b="1" dirty="0">
                <a:latin typeface="Arial" panose="020B0604020202020204" pitchFamily="34" charset="0"/>
              </a:rPr>
              <a:t>Tasks No. 1 – Time Intervals / Velocity / Acceleration </a:t>
            </a:r>
          </a:p>
          <a:p>
            <a:pPr lvl="1"/>
            <a:r>
              <a:rPr lang="en-US" altLang="en-US" dirty="0">
                <a:latin typeface="Arial" panose="020B0604020202020204" pitchFamily="34" charset="0"/>
              </a:rPr>
              <a:t>Calculate the </a:t>
            </a:r>
            <a:r>
              <a:rPr lang="en-US" altLang="en-US" b="1" dirty="0">
                <a:latin typeface="Arial" panose="020B0604020202020204" pitchFamily="34" charset="0"/>
              </a:rPr>
              <a:t>time intervals </a:t>
            </a:r>
            <a:r>
              <a:rPr lang="en-US" altLang="en-US" dirty="0">
                <a:latin typeface="Arial" panose="020B0604020202020204" pitchFamily="34" charset="0"/>
              </a:rPr>
              <a:t>of the parabolic blending (</a:t>
            </a:r>
            <a:r>
              <a:rPr lang="en-US" altLang="en-US" dirty="0">
                <a:solidFill>
                  <a:srgbClr val="00B050"/>
                </a:solidFill>
                <a:latin typeface="Arial" panose="020B0604020202020204" pitchFamily="34" charset="0"/>
              </a:rPr>
              <a:t>marked in green</a:t>
            </a:r>
            <a:r>
              <a:rPr lang="en-US" altLang="en-US" dirty="0">
                <a:latin typeface="Arial" panose="020B0604020202020204" pitchFamily="34" charset="0"/>
              </a:rPr>
              <a:t>) </a:t>
            </a:r>
          </a:p>
          <a:p>
            <a:pPr lvl="1"/>
            <a:r>
              <a:rPr lang="en-US" altLang="en-US" dirty="0">
                <a:latin typeface="Arial" panose="020B0604020202020204" pitchFamily="34" charset="0"/>
              </a:rPr>
              <a:t>Calculate the </a:t>
            </a:r>
            <a:r>
              <a:rPr lang="en-US" altLang="en-US" b="1" dirty="0">
                <a:latin typeface="Arial" panose="020B0604020202020204" pitchFamily="34" charset="0"/>
              </a:rPr>
              <a:t>time intervals </a:t>
            </a:r>
            <a:r>
              <a:rPr lang="en-US" altLang="en-US" dirty="0">
                <a:latin typeface="Arial" panose="020B0604020202020204" pitchFamily="34" charset="0"/>
              </a:rPr>
              <a:t>of the linear functions (</a:t>
            </a:r>
            <a:r>
              <a:rPr lang="en-US" altLang="en-US" dirty="0">
                <a:solidFill>
                  <a:srgbClr val="0070C0"/>
                </a:solidFill>
                <a:latin typeface="Arial" panose="020B0604020202020204" pitchFamily="34" charset="0"/>
              </a:rPr>
              <a:t>marked in blue</a:t>
            </a:r>
            <a:r>
              <a:rPr lang="en-US" altLang="en-US" dirty="0">
                <a:latin typeface="Arial" panose="020B0604020202020204" pitchFamily="34" charset="0"/>
              </a:rPr>
              <a:t>) </a:t>
            </a:r>
          </a:p>
          <a:p>
            <a:pPr lvl="1"/>
            <a:r>
              <a:rPr lang="en-US" altLang="en-US" dirty="0">
                <a:latin typeface="Arial" panose="020B0604020202020204" pitchFamily="34" charset="0"/>
              </a:rPr>
              <a:t>Calculate the </a:t>
            </a:r>
            <a:r>
              <a:rPr lang="en-US" altLang="en-US" b="1" dirty="0">
                <a:latin typeface="Arial" panose="020B0604020202020204" pitchFamily="34" charset="0"/>
              </a:rPr>
              <a:t>direction of the acceleration </a:t>
            </a:r>
            <a:r>
              <a:rPr lang="en-US" altLang="en-US" dirty="0">
                <a:latin typeface="Arial" panose="020B0604020202020204" pitchFamily="34" charset="0"/>
              </a:rPr>
              <a:t>during the linear bland </a:t>
            </a:r>
          </a:p>
          <a:p>
            <a:pPr lvl="1"/>
            <a:r>
              <a:rPr lang="en-US" altLang="en-US" dirty="0">
                <a:latin typeface="Arial" panose="020B0604020202020204" pitchFamily="34" charset="0"/>
              </a:rPr>
              <a:t>Calculate the velocity during the linear spline</a:t>
            </a:r>
          </a:p>
          <a:p>
            <a:pPr lvl="1"/>
            <a:endParaRPr lang="en-US" altLang="en-US" dirty="0">
              <a:latin typeface="Arial" panose="020B0604020202020204" pitchFamily="34" charset="0"/>
            </a:endParaRPr>
          </a:p>
          <a:p>
            <a:pPr lvl="1"/>
            <a:endParaRPr lang="en-US" altLang="en-US" dirty="0">
              <a:latin typeface="Arial" panose="020B0604020202020204" pitchFamily="34" charset="0"/>
            </a:endParaRPr>
          </a:p>
          <a:p>
            <a:r>
              <a:rPr lang="en-US" altLang="en-US" b="1" dirty="0">
                <a:latin typeface="Arial" panose="020B0604020202020204" pitchFamily="34" charset="0"/>
              </a:rPr>
              <a:t>Task No. 2 – Functions </a:t>
            </a:r>
          </a:p>
          <a:p>
            <a:pPr lvl="1"/>
            <a:r>
              <a:rPr lang="en-US" altLang="en-US" dirty="0">
                <a:latin typeface="Arial" panose="020B0604020202020204" pitchFamily="34" charset="0"/>
              </a:rPr>
              <a:t> Define the Linear Functions (marked in black)</a:t>
            </a:r>
          </a:p>
          <a:p>
            <a:pPr lvl="1"/>
            <a:r>
              <a:rPr lang="en-US" altLang="en-US" dirty="0">
                <a:latin typeface="Arial" panose="020B0604020202020204" pitchFamily="34" charset="0"/>
              </a:rPr>
              <a:t>Defined the parabolic blend functions (marked in gray)</a:t>
            </a:r>
          </a:p>
        </p:txBody>
      </p:sp>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1"/>
          <p:cNvPicPr>
            <a:picLocks noChangeAspect="1"/>
          </p:cNvPicPr>
          <p:nvPr/>
        </p:nvPicPr>
        <p:blipFill>
          <a:blip r:embed="rId3"/>
          <a:stretch>
            <a:fillRect/>
          </a:stretch>
        </p:blipFill>
        <p:spPr>
          <a:xfrm>
            <a:off x="6222995" y="2183872"/>
            <a:ext cx="5496490" cy="2227600"/>
          </a:xfrm>
          <a:prstGeom prst="rect">
            <a:avLst/>
          </a:prstGeom>
        </p:spPr>
      </p:pic>
      <p:sp>
        <p:nvSpPr>
          <p:cNvPr id="3" name="TextBox 2">
            <a:extLst>
              <a:ext uri="{FF2B5EF4-FFF2-40B4-BE49-F238E27FC236}">
                <a16:creationId xmlns:a16="http://schemas.microsoft.com/office/drawing/2014/main" id="{8A8487F6-D5C8-F724-BE03-55FEFC5B17BB}"/>
              </a:ext>
            </a:extLst>
          </p:cNvPr>
          <p:cNvSpPr txBox="1"/>
          <p:nvPr/>
        </p:nvSpPr>
        <p:spPr>
          <a:xfrm>
            <a:off x="7390184" y="4591455"/>
            <a:ext cx="3600450"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Assume 4 intervals</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First Interval: 1→2</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Intermediate Interval: 2 → 3 </a:t>
            </a: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Last Interval: 2 → 3  </a:t>
            </a:r>
          </a:p>
          <a:p>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836414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mc:Choice xmlns:a14="http://schemas.microsoft.com/office/drawing/2010/main" Requires="a14">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b="1" dirty="0">
                    <a:latin typeface="Arial" panose="020B0604020202020204" pitchFamily="34" charset="0"/>
                  </a:rPr>
                  <a:t>Tasks No. 1  </a:t>
                </a:r>
              </a:p>
              <a:p>
                <a:pPr lvl="1"/>
                <a:r>
                  <a:rPr lang="en-US" altLang="en-US" b="1" dirty="0">
                    <a:latin typeface="Arial" panose="020B0604020202020204" pitchFamily="34" charset="0"/>
                  </a:rPr>
                  <a:t>First Interval - </a:t>
                </a:r>
                <a:r>
                  <a:rPr lang="en-US" sz="1600" dirty="0">
                    <a:latin typeface="Arial" panose="020B0604020202020204" pitchFamily="34" charset="0"/>
                    <a:cs typeface="Arial" panose="020B0604020202020204" pitchFamily="34" charset="0"/>
                  </a:rPr>
                  <a:t>1→2</a:t>
                </a:r>
                <a:r>
                  <a:rPr lang="en-US" altLang="en-US" b="1" dirty="0">
                    <a:latin typeface="Arial" panose="020B0604020202020204" pitchFamily="34" charset="0"/>
                  </a:rPr>
                  <a:t> </a:t>
                </a:r>
              </a:p>
              <a:p>
                <a:pPr marL="457200" lvl="1" indent="0">
                  <a:buNone/>
                </a:pPr>
                <a:endParaRPr lang="en-US" alt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12</m:t>
                          </m:r>
                        </m:sub>
                      </m:sSub>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12</m:t>
                              </m:r>
                            </m:sub>
                            <m:sup>
                              <m:r>
                                <a:rPr lang="en-US" altLang="en-US" b="0" i="1" smtClean="0">
                                  <a:latin typeface="Cambria Math" panose="02040503050406030204" pitchFamily="18" charset="0"/>
                                </a:rPr>
                                <m:t>2</m:t>
                              </m:r>
                            </m:sup>
                          </m:sSubSup>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2</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1</m:t>
                                      </m:r>
                                    </m:sub>
                                  </m:sSub>
                                </m:e>
                              </m:d>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m:t>
                                  </m:r>
                                </m:sub>
                              </m:sSub>
                            </m:den>
                          </m:f>
                        </m:e>
                      </m:rad>
                    </m:oMath>
                  </m:oMathPara>
                </a14:m>
                <a:endParaRPr lang="en-US" altLang="en-US" dirty="0">
                  <a:latin typeface="Arial" panose="020B0604020202020204" pitchFamily="34" charset="0"/>
                </a:endParaRPr>
              </a:p>
              <a:p>
                <a:pPr marL="457200" lvl="1" indent="0">
                  <a:buNone/>
                </a:pPr>
                <a:endParaRPr lang="en-US" altLang="en-US" dirty="0">
                  <a:latin typeface="Arial" panose="020B0604020202020204" pitchFamily="34" charset="0"/>
                </a:endParaRPr>
              </a:p>
              <a:p>
                <a:pPr marL="457200" lvl="1" indent="0">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𝑆𝐺𝑁</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1</m:t>
                            </m:r>
                          </m:sub>
                        </m:sSub>
                      </m:e>
                    </m:d>
                    <m:d>
                      <m:dPr>
                        <m:begChr m:val="|"/>
                        <m:endChr m:val="|"/>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m:t>
                            </m:r>
                          </m:sub>
                        </m:sSub>
                      </m:e>
                    </m:d>
                  </m:oMath>
                </a14:m>
                <a:endParaRPr lang="en-US" altLang="en-US" b="0" i="1" dirty="0">
                  <a:latin typeface="Cambria Math" panose="02040503050406030204" pitchFamily="18" charset="0"/>
                </a:endParaRPr>
              </a:p>
              <a:p>
                <a:pPr marL="457200" lvl="1" indent="0">
                  <a:buNone/>
                </a:pPr>
                <a:endParaRPr lang="en-US" altLang="en-US" b="0" i="1" dirty="0">
                  <a:latin typeface="Cambria Math" panose="02040503050406030204" pitchFamily="18" charset="0"/>
                </a:endParaRPr>
              </a:p>
              <a:p>
                <a:pPr marL="457200" lvl="1" indent="0">
                  <a:buNone/>
                </a:pPr>
                <a:endParaRPr lang="en-US" altLang="en-US" i="1" dirty="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12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1</m:t>
                              </m:r>
                            </m:sub>
                          </m:sSub>
                        </m:num>
                        <m:den>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12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den>
                      </m:f>
                    </m:oMath>
                  </m:oMathPara>
                </a14:m>
                <a:endParaRPr lang="en-US" altLang="en-US" dirty="0">
                  <a:latin typeface="Arial" panose="020B0604020202020204" pitchFamily="34" charset="0"/>
                </a:endParaRPr>
              </a:p>
              <a:p>
                <a:pPr marL="457200" lvl="1" indent="0">
                  <a:buNone/>
                </a:pPr>
                <a:endParaRPr lang="en-US" altLang="en-US" dirty="0">
                  <a:latin typeface="Arial" panose="020B0604020202020204" pitchFamily="34" charset="0"/>
                </a:endParaRPr>
              </a:p>
              <a:p>
                <a:pPr marL="457200" lvl="1" indent="0">
                  <a:buNone/>
                </a:pPr>
                <a:endParaRPr lang="en-US" altLang="en-US" dirty="0">
                  <a:latin typeface="Arial" panose="020B0604020202020204" pitchFamily="34" charset="0"/>
                </a:endParaRPr>
              </a:p>
            </p:txBody>
          </p:sp>
        </mc:Choice>
        <mc:Fallback>
          <p:sp>
            <p:nvSpPr>
              <p:cNvPr id="229379" name="Rectangle 3">
                <a:extLst>
                  <a:ext uri="{FF2B5EF4-FFF2-40B4-BE49-F238E27FC236}">
                    <a16:creationId xmlns:a16="http://schemas.microsoft.com/office/drawing/2014/main" id="{D2DD3F34-F3DA-87CE-C7ED-1D36FA234454}"/>
                  </a:ext>
                </a:extLst>
              </p:cNvPr>
              <p:cNvSpPr>
                <a:spLocks noGrp="1" noRot="1" noChangeAspect="1" noMove="1" noResize="1" noEditPoints="1" noAdjustHandles="1" noChangeArrowheads="1" noChangeShapeType="1" noTextEdit="1"/>
              </p:cNvSpPr>
              <p:nvPr>
                <p:ph type="body" idx="4294967295"/>
              </p:nvPr>
            </p:nvSpPr>
            <p:spPr>
              <a:xfrm>
                <a:off x="927100" y="1355725"/>
                <a:ext cx="5168900" cy="4724400"/>
              </a:xfrm>
              <a:blipFill>
                <a:blip r:embed="rId3"/>
                <a:stretch>
                  <a:fillRect l="-472" t="-387"/>
                </a:stretch>
              </a:blipFill>
            </p:spPr>
            <p:txBody>
              <a:bodyPr/>
              <a:lstStyle/>
              <a:p>
                <a:r>
                  <a:rPr lang="en-US">
                    <a:noFill/>
                  </a:rPr>
                  <a:t> </a:t>
                </a:r>
              </a:p>
            </p:txBody>
          </p:sp>
        </mc:Fallback>
      </mc:AlternateContent>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1"/>
          <p:cNvPicPr>
            <a:picLocks noChangeAspect="1"/>
          </p:cNvPicPr>
          <p:nvPr/>
        </p:nvPicPr>
        <p:blipFill>
          <a:blip r:embed="rId4"/>
          <a:stretch>
            <a:fillRect/>
          </a:stretch>
        </p:blipFill>
        <p:spPr>
          <a:xfrm>
            <a:off x="6222995" y="2183872"/>
            <a:ext cx="5496490" cy="2227600"/>
          </a:xfrm>
          <a:prstGeom prst="rect">
            <a:avLst/>
          </a:prstGeom>
        </p:spPr>
      </p:pic>
    </p:spTree>
    <p:extLst>
      <p:ext uri="{BB962C8B-B14F-4D97-AF65-F5344CB8AC3E}">
        <p14:creationId xmlns:p14="http://schemas.microsoft.com/office/powerpoint/2010/main" val="382878826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mc:Choice xmlns:a14="http://schemas.microsoft.com/office/drawing/2010/main" Requires="a14">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b="1" dirty="0">
                    <a:latin typeface="Arial" panose="020B0604020202020204" pitchFamily="34" charset="0"/>
                  </a:rPr>
                  <a:t>Tasks No. 1  </a:t>
                </a:r>
              </a:p>
              <a:p>
                <a:pPr lvl="1"/>
                <a:r>
                  <a:rPr lang="en-US" altLang="en-US" b="1" dirty="0">
                    <a:latin typeface="Arial" panose="020B0604020202020204" pitchFamily="34" charset="0"/>
                  </a:rPr>
                  <a:t>Intermediate Interval </a:t>
                </a:r>
                <a:r>
                  <a:rPr lang="en-US" altLang="en-US" dirty="0">
                    <a:latin typeface="Arial" panose="020B0604020202020204" pitchFamily="34" charset="0"/>
                  </a:rPr>
                  <a:t>(Repeat for any intermediate interval ) - </a:t>
                </a:r>
                <a:r>
                  <a:rPr lang="en-US" altLang="en-US"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→3</a:t>
                </a:r>
                <a:endParaRPr lang="en-US" altLang="en-US" dirty="0">
                  <a:latin typeface="Arial" panose="020B0604020202020204" pitchFamily="34" charset="0"/>
                </a:endParaRPr>
              </a:p>
              <a:p>
                <a:pPr marL="0" indent="0" algn="ctr">
                  <a:buFontTx/>
                  <a:buNone/>
                </a:pPr>
                <a14:m>
                  <m:oMath xmlns:m="http://schemas.openxmlformats.org/officeDocument/2006/math">
                    <m:sSub>
                      <m:sSubPr>
                        <m:ctrlPr>
                          <a:rPr lang="en-US" altLang="en-US" sz="1400" i="1" smtClean="0">
                            <a:latin typeface="Cambria Math" panose="02040503050406030204" pitchFamily="18" charset="0"/>
                          </a:rPr>
                        </m:ctrlPr>
                      </m:sSubPr>
                      <m:e>
                        <m:acc>
                          <m:accPr>
                            <m:chr m:val="̇"/>
                            <m:ctrlPr>
                              <a:rPr lang="en-US" altLang="en-US" sz="140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𝑗𝑘</m:t>
                        </m:r>
                      </m:sub>
                    </m:sSub>
                    <m:r>
                      <a:rPr lang="en-US" altLang="en-US" sz="1400" b="0" i="1" smtClean="0">
                        <a:latin typeface="Cambria Math" panose="02040503050406030204" pitchFamily="18" charset="0"/>
                      </a:rPr>
                      <m:t>=</m:t>
                    </m:r>
                    <m:f>
                      <m:fPr>
                        <m:ctrlPr>
                          <a:rPr lang="en-US" altLang="en-US" sz="1400" i="1" smtClean="0">
                            <a:latin typeface="Cambria Math" panose="02040503050406030204" pitchFamily="18" charset="0"/>
                          </a:rPr>
                        </m:ctrlPr>
                      </m:fPr>
                      <m:num>
                        <m:sSub>
                          <m:sSubPr>
                            <m:ctrlPr>
                              <a:rPr lang="en-US" altLang="en-US" sz="1400" i="1" smtClean="0">
                                <a:latin typeface="Cambria Math" panose="02040503050406030204" pitchFamily="18" charset="0"/>
                              </a:rPr>
                            </m:ctrlPr>
                          </m:sSubPr>
                          <m:e>
                            <m:r>
                              <a:rPr lang="en-US" altLang="en-US" sz="1400" b="0" i="1" smtClean="0">
                                <a:latin typeface="Cambria Math" panose="02040503050406030204" pitchFamily="18" charset="0"/>
                              </a:rPr>
                              <m:t>𝜃</m:t>
                            </m:r>
                          </m:e>
                          <m:sub>
                            <m:r>
                              <a:rPr lang="en-US" altLang="en-US" sz="1400" b="0" i="1" smtClean="0">
                                <a:latin typeface="Cambria Math" panose="02040503050406030204" pitchFamily="18" charset="0"/>
                              </a:rPr>
                              <m:t>𝑘</m:t>
                            </m:r>
                          </m:sub>
                        </m:sSub>
                        <m:r>
                          <a:rPr lang="en-US" altLang="en-US" sz="1400" b="0" i="1" smtClean="0">
                            <a:latin typeface="Cambria Math" panose="02040503050406030204" pitchFamily="18" charset="0"/>
                          </a:rPr>
                          <m:t>−</m:t>
                        </m:r>
                        <m:sSub>
                          <m:sSubPr>
                            <m:ctrlPr>
                              <a:rPr lang="en-US" altLang="en-US" sz="1400" i="1" smtClean="0">
                                <a:latin typeface="Cambria Math" panose="02040503050406030204" pitchFamily="18" charset="0"/>
                              </a:rPr>
                            </m:ctrlPr>
                          </m:sSubPr>
                          <m:e>
                            <m:r>
                              <a:rPr lang="en-US" altLang="en-US" sz="1400" b="0" i="1" smtClean="0">
                                <a:latin typeface="Cambria Math" panose="02040503050406030204" pitchFamily="18" charset="0"/>
                              </a:rPr>
                              <m:t>𝜃</m:t>
                            </m:r>
                          </m:e>
                          <m:sub>
                            <m:r>
                              <a:rPr lang="en-US" altLang="en-US" sz="1400" b="0" i="1" smtClean="0">
                                <a:latin typeface="Cambria Math" panose="02040503050406030204" pitchFamily="18" charset="0"/>
                              </a:rPr>
                              <m:t>𝑗</m:t>
                            </m:r>
                          </m:sub>
                        </m:sSub>
                      </m:num>
                      <m:den>
                        <m:sSub>
                          <m:sSubPr>
                            <m:ctrlPr>
                              <a:rPr lang="en-US" altLang="en-US" sz="140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𝑑𝑗𝑘</m:t>
                            </m:r>
                          </m:sub>
                        </m:sSub>
                      </m:den>
                    </m:f>
                  </m:oMath>
                </a14:m>
                <a:r>
                  <a:rPr lang="en-US" altLang="en-US" sz="1400" i="1" dirty="0">
                    <a:latin typeface="Cambria Math" panose="02040503050406030204" pitchFamily="18" charset="0"/>
                  </a:rPr>
                  <a:t> </a:t>
                </a:r>
              </a:p>
              <a:p>
                <a:pPr marL="0" indent="0">
                  <a:buFontTx/>
                  <a:buNone/>
                </a:pPr>
                <a:r>
                  <a:rPr lang="en-US" altLang="en-US" sz="1400" dirty="0"/>
                  <a:t> </a:t>
                </a:r>
                <a14:m>
                  <m:oMath xmlns:m="http://schemas.openxmlformats.org/officeDocument/2006/math">
                    <m:d>
                      <m:dPr>
                        <m:begChr m:val="{"/>
                        <m:endChr m:val=""/>
                        <m:ctrlPr>
                          <a:rPr lang="en-US" altLang="en-US" sz="1400" i="1" smtClean="0">
                            <a:latin typeface="Cambria Math" panose="02040503050406030204" pitchFamily="18" charset="0"/>
                          </a:rPr>
                        </m:ctrlPr>
                      </m:dPr>
                      <m:e>
                        <m:eqArr>
                          <m:eqArrPr>
                            <m:ctrlPr>
                              <a:rPr lang="en-US" altLang="en-US" sz="1400" i="1" smtClean="0">
                                <a:latin typeface="Cambria Math" panose="02040503050406030204" pitchFamily="18" charset="0"/>
                              </a:rPr>
                            </m:ctrlPr>
                          </m:eqArrPr>
                          <m:e>
                            <m:r>
                              <a:rPr lang="en-US" altLang="en-US" sz="1400" b="0" i="1" smtClean="0">
                                <a:latin typeface="Cambria Math" panose="02040503050406030204" pitchFamily="18" charset="0"/>
                              </a:rPr>
                              <m:t>𝑗</m:t>
                            </m:r>
                            <m:r>
                              <a:rPr lang="en-US" altLang="en-US" sz="1400" b="0" i="1" smtClean="0">
                                <a:latin typeface="Cambria Math" panose="02040503050406030204" pitchFamily="18" charset="0"/>
                              </a:rPr>
                              <m:t>=2</m:t>
                            </m:r>
                          </m:e>
                          <m:e>
                            <m:r>
                              <a:rPr lang="en-US" altLang="en-US" sz="1400" b="0" i="1" smtClean="0">
                                <a:latin typeface="Cambria Math" panose="02040503050406030204" pitchFamily="18" charset="0"/>
                              </a:rPr>
                              <m:t>𝑘</m:t>
                            </m:r>
                            <m:r>
                              <a:rPr lang="en-US" altLang="en-US" sz="1400" b="0" i="1" smtClean="0">
                                <a:latin typeface="Cambria Math" panose="02040503050406030204" pitchFamily="18" charset="0"/>
                              </a:rPr>
                              <m:t>=3</m:t>
                            </m:r>
                          </m:e>
                        </m:eqArr>
                      </m:e>
                    </m:d>
                  </m:oMath>
                </a14:m>
                <a:r>
                  <a:rPr lang="en-US" altLang="en-US" sz="1400" b="0" dirty="0"/>
                  <a:t> </a:t>
                </a:r>
                <a14:m>
                  <m:oMath xmlns:m="http://schemas.openxmlformats.org/officeDocument/2006/math">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23</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𝜃</m:t>
                            </m:r>
                          </m:e>
                          <m:sub>
                            <m:r>
                              <a:rPr lang="en-US" altLang="en-US" sz="1400" b="0" i="1" smtClean="0">
                                <a:latin typeface="Cambria Math" panose="02040503050406030204" pitchFamily="18" charset="0"/>
                              </a:rPr>
                              <m:t>3</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𝜃</m:t>
                            </m:r>
                          </m:e>
                          <m:sub>
                            <m:r>
                              <a:rPr lang="en-US" altLang="en-US" sz="1400" b="0" i="1" smtClean="0">
                                <a:latin typeface="Cambria Math" panose="02040503050406030204" pitchFamily="18" charset="0"/>
                              </a:rPr>
                              <m:t>1</m:t>
                            </m:r>
                          </m:sub>
                        </m:sSub>
                      </m:num>
                      <m:den>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𝑑</m:t>
                            </m:r>
                            <m:r>
                              <a:rPr lang="en-US" altLang="en-US" sz="1400" b="0" i="1" smtClean="0">
                                <a:latin typeface="Cambria Math" panose="02040503050406030204" pitchFamily="18" charset="0"/>
                              </a:rPr>
                              <m:t>23</m:t>
                            </m:r>
                          </m:sub>
                        </m:sSub>
                      </m:den>
                    </m:f>
                  </m:oMath>
                </a14:m>
                <a:endParaRPr lang="en-US" altLang="en-US" sz="1400" b="0" i="1" dirty="0">
                  <a:latin typeface="Cambria Math" panose="02040503050406030204" pitchFamily="18" charset="0"/>
                </a:endParaRPr>
              </a:p>
              <a:p>
                <a:pPr marL="0" indent="0" algn="ctr">
                  <a:buFontTx/>
                  <a:buNone/>
                </a:pPr>
                <a:r>
                  <a:rPr lang="en-US" altLang="en-US" sz="1400" b="0" dirty="0"/>
                  <a:t> </a:t>
                </a:r>
                <a14:m>
                  <m:oMath xmlns:m="http://schemas.openxmlformats.org/officeDocument/2006/math">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m:t>
                        </m:r>
                      </m:sub>
                    </m:sSub>
                    <m:r>
                      <a:rPr lang="en-US" altLang="en-US" sz="1400" b="0" i="1" smtClean="0">
                        <a:latin typeface="Cambria Math" panose="02040503050406030204" pitchFamily="18" charset="0"/>
                      </a:rPr>
                      <m:t>=</m:t>
                    </m:r>
                    <m:r>
                      <a:rPr lang="en-US" altLang="en-US" sz="1400" b="0" i="1" smtClean="0">
                        <a:latin typeface="Cambria Math" panose="02040503050406030204" pitchFamily="18" charset="0"/>
                      </a:rPr>
                      <m:t>𝑆𝐼𝐺</m:t>
                    </m:r>
                    <m:d>
                      <m:dPr>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𝑘𝑙</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𝑗𝑘</m:t>
                            </m:r>
                          </m:sub>
                        </m:sSub>
                      </m:e>
                    </m:d>
                    <m:d>
                      <m:dPr>
                        <m:begChr m:val="|"/>
                        <m:endChr m:val="|"/>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m:t>
                            </m:r>
                          </m:sub>
                        </m:sSub>
                      </m:e>
                    </m:d>
                  </m:oMath>
                </a14:m>
                <a:endParaRPr lang="en-US" altLang="en-US" sz="1400" b="0" i="1" dirty="0">
                  <a:latin typeface="Cambria Math" panose="02040503050406030204" pitchFamily="18" charset="0"/>
                </a:endParaRPr>
              </a:p>
              <a:p>
                <a:pPr marL="0" indent="0">
                  <a:buFontTx/>
                  <a:buNone/>
                </a:pPr>
                <a:r>
                  <a:rPr lang="en-US" altLang="en-US" sz="1400" dirty="0"/>
                  <a:t> </a:t>
                </a:r>
                <a14:m>
                  <m:oMath xmlns:m="http://schemas.openxmlformats.org/officeDocument/2006/math">
                    <m:d>
                      <m:dPr>
                        <m:begChr m:val="{"/>
                        <m:endChr m:val=""/>
                        <m:ctrlPr>
                          <a:rPr lang="en-US" altLang="en-US" sz="1400" b="0" i="1" smtClean="0">
                            <a:latin typeface="Cambria Math" panose="02040503050406030204" pitchFamily="18" charset="0"/>
                          </a:rPr>
                        </m:ctrlPr>
                      </m:dPr>
                      <m:e>
                        <m:eqArr>
                          <m:eqArrPr>
                            <m:ctrlPr>
                              <a:rPr lang="en-US" altLang="en-US" sz="1400" b="0" i="1" smtClean="0">
                                <a:latin typeface="Cambria Math" panose="02040503050406030204" pitchFamily="18" charset="0"/>
                              </a:rPr>
                            </m:ctrlPr>
                          </m:eqArrPr>
                          <m:e>
                            <m:r>
                              <a:rPr lang="en-US" altLang="en-US" sz="1400" b="0" i="1" smtClean="0">
                                <a:latin typeface="Cambria Math" panose="02040503050406030204" pitchFamily="18" charset="0"/>
                              </a:rPr>
                              <m:t>𝑗</m:t>
                            </m:r>
                            <m:r>
                              <a:rPr lang="en-US" altLang="en-US" sz="1400" b="0" i="1" smtClean="0">
                                <a:latin typeface="Cambria Math" panose="02040503050406030204" pitchFamily="18" charset="0"/>
                              </a:rPr>
                              <m:t>=1</m:t>
                            </m:r>
                          </m:e>
                          <m:e>
                            <m:r>
                              <a:rPr lang="en-US" altLang="en-US" sz="1400" b="0" i="1" smtClean="0">
                                <a:latin typeface="Cambria Math" panose="02040503050406030204" pitchFamily="18" charset="0"/>
                              </a:rPr>
                              <m:t>𝑘</m:t>
                            </m:r>
                            <m:r>
                              <a:rPr lang="en-US" altLang="en-US" sz="1400" b="0" i="1" smtClean="0">
                                <a:latin typeface="Cambria Math" panose="02040503050406030204" pitchFamily="18" charset="0"/>
                              </a:rPr>
                              <m:t>=2</m:t>
                            </m:r>
                          </m:e>
                          <m:e>
                            <m:r>
                              <a:rPr lang="en-US" altLang="en-US" sz="1400" b="0" i="1" smtClean="0">
                                <a:latin typeface="Cambria Math" panose="02040503050406030204" pitchFamily="18" charset="0"/>
                              </a:rPr>
                              <m:t>𝑙</m:t>
                            </m:r>
                            <m:r>
                              <a:rPr lang="en-US" altLang="en-US" sz="1400" b="0" i="1" smtClean="0">
                                <a:latin typeface="Cambria Math" panose="02040503050406030204" pitchFamily="18" charset="0"/>
                              </a:rPr>
                              <m:t>=3</m:t>
                            </m:r>
                          </m:e>
                        </m:eqArr>
                      </m:e>
                    </m:d>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m:t>
                        </m:r>
                      </m:sub>
                    </m:sSub>
                    <m:r>
                      <a:rPr lang="en-US" altLang="en-US" sz="1400" b="0" i="1" smtClean="0">
                        <a:latin typeface="Cambria Math" panose="02040503050406030204" pitchFamily="18" charset="0"/>
                      </a:rPr>
                      <m:t>=</m:t>
                    </m:r>
                    <m:r>
                      <a:rPr lang="en-US" altLang="en-US" sz="1400" b="0" i="1" smtClean="0">
                        <a:latin typeface="Cambria Math" panose="02040503050406030204" pitchFamily="18" charset="0"/>
                      </a:rPr>
                      <m:t>𝑆𝐼𝐺</m:t>
                    </m:r>
                    <m:d>
                      <m:dPr>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23</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12</m:t>
                            </m:r>
                          </m:sub>
                        </m:sSub>
                      </m:e>
                    </m:d>
                    <m:d>
                      <m:dPr>
                        <m:begChr m:val="|"/>
                        <m:endChr m:val="|"/>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m:t>
                            </m:r>
                          </m:sub>
                        </m:sSub>
                      </m:e>
                    </m:d>
                  </m:oMath>
                </a14:m>
                <a:endParaRPr lang="en-US" altLang="en-US" sz="1400" b="0" i="1" dirty="0">
                  <a:latin typeface="Cambria Math" panose="02040503050406030204" pitchFamily="18" charset="0"/>
                </a:endParaRPr>
              </a:p>
              <a:p>
                <a:pPr marL="0" indent="0" algn="ctr">
                  <a:buFontTx/>
                  <a:buNone/>
                </a:pPr>
                <a:r>
                  <a:rPr lang="en-US" altLang="en-US" sz="1400" b="0" dirty="0"/>
                  <a:t> </a:t>
                </a:r>
                <a14:m>
                  <m:oMath xmlns:m="http://schemas.openxmlformats.org/officeDocument/2006/math">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𝑘</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𝑘𝑙</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𝑗𝑘</m:t>
                            </m:r>
                          </m:sub>
                        </m:sSub>
                      </m:num>
                      <m:den>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m:t>
                            </m:r>
                          </m:sub>
                        </m:sSub>
                      </m:den>
                    </m:f>
                  </m:oMath>
                </a14:m>
                <a:endParaRPr lang="en-US" altLang="en-US" sz="1400" b="0" i="1" dirty="0">
                  <a:latin typeface="Cambria Math" panose="02040503050406030204" pitchFamily="18" charset="0"/>
                </a:endParaRPr>
              </a:p>
              <a:p>
                <a:pPr marL="0" indent="0">
                  <a:buFontTx/>
                  <a:buNone/>
                </a:pPr>
                <a:r>
                  <a:rPr lang="en-US" altLang="en-US" sz="1400" dirty="0"/>
                  <a:t> </a:t>
                </a:r>
                <a14:m>
                  <m:oMath xmlns:m="http://schemas.openxmlformats.org/officeDocument/2006/math">
                    <m:d>
                      <m:dPr>
                        <m:begChr m:val="{"/>
                        <m:endChr m:val=""/>
                        <m:ctrlPr>
                          <a:rPr lang="en-US" altLang="en-US" sz="1400" i="1">
                            <a:latin typeface="Cambria Math" panose="02040503050406030204" pitchFamily="18" charset="0"/>
                          </a:rPr>
                        </m:ctrlPr>
                      </m:dPr>
                      <m:e>
                        <m:eqArr>
                          <m:eqArrPr>
                            <m:ctrlPr>
                              <a:rPr lang="en-US" altLang="en-US" sz="1400" i="1">
                                <a:latin typeface="Cambria Math" panose="02040503050406030204" pitchFamily="18" charset="0"/>
                              </a:rPr>
                            </m:ctrlPr>
                          </m:eqArrPr>
                          <m:e>
                            <m:r>
                              <a:rPr lang="en-US" altLang="en-US" sz="1400" i="1">
                                <a:latin typeface="Cambria Math" panose="02040503050406030204" pitchFamily="18" charset="0"/>
                              </a:rPr>
                              <m:t>𝑗</m:t>
                            </m:r>
                            <m:r>
                              <a:rPr lang="en-US" altLang="en-US" sz="1400" i="1">
                                <a:latin typeface="Cambria Math" panose="02040503050406030204" pitchFamily="18" charset="0"/>
                              </a:rPr>
                              <m:t>=1</m:t>
                            </m:r>
                          </m:e>
                          <m:e>
                            <m:r>
                              <a:rPr lang="en-US" altLang="en-US" sz="1400" i="1">
                                <a:latin typeface="Cambria Math" panose="02040503050406030204" pitchFamily="18" charset="0"/>
                              </a:rPr>
                              <m:t>𝑘</m:t>
                            </m:r>
                            <m:r>
                              <a:rPr lang="en-US" altLang="en-US" sz="1400" i="1">
                                <a:latin typeface="Cambria Math" panose="02040503050406030204" pitchFamily="18" charset="0"/>
                              </a:rPr>
                              <m:t>=2</m:t>
                            </m:r>
                          </m:e>
                          <m:e>
                            <m:r>
                              <a:rPr lang="en-US" altLang="en-US" sz="1400" i="1">
                                <a:latin typeface="Cambria Math" panose="02040503050406030204" pitchFamily="18" charset="0"/>
                              </a:rPr>
                              <m:t>𝑙</m:t>
                            </m:r>
                            <m:r>
                              <a:rPr lang="en-US" altLang="en-US" sz="1400" i="1">
                                <a:latin typeface="Cambria Math" panose="02040503050406030204" pitchFamily="18" charset="0"/>
                              </a:rPr>
                              <m:t>=3</m:t>
                            </m:r>
                          </m:e>
                        </m:eqArr>
                      </m:e>
                    </m:d>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2</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23</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12</m:t>
                            </m:r>
                          </m:sub>
                        </m:sSub>
                      </m:num>
                      <m:den>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m:t>
                            </m:r>
                          </m:sub>
                        </m:sSub>
                      </m:den>
                    </m:f>
                  </m:oMath>
                </a14:m>
                <a:endParaRPr lang="en-US" altLang="en-US" sz="1400" b="0" i="1" dirty="0">
                  <a:latin typeface="Cambria Math" panose="02040503050406030204" pitchFamily="18" charset="0"/>
                </a:endParaRPr>
              </a:p>
              <a:p>
                <a:pPr marL="0" indent="0">
                  <a:buFontTx/>
                  <a:buNone/>
                </a:pPr>
                <a14:m>
                  <m:oMathPara xmlns:m="http://schemas.openxmlformats.org/officeDocument/2006/math">
                    <m:oMathParaPr>
                      <m:jc m:val="center"/>
                    </m:oMathParaPr>
                    <m:oMath xmlns:m="http://schemas.openxmlformats.org/officeDocument/2006/math">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𝑑</m:t>
                          </m:r>
                          <m:r>
                            <a:rPr lang="en-US" altLang="en-US" sz="1400" b="0" i="1" smtClean="0">
                              <a:latin typeface="Cambria Math" panose="02040503050406030204" pitchFamily="18" charset="0"/>
                            </a:rPr>
                            <m:t>12</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1</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r>
                            <a:rPr lang="en-US" altLang="en-US" sz="1400" b="0" i="1" smtClean="0">
                              <a:latin typeface="Cambria Math" panose="02040503050406030204" pitchFamily="18" charset="0"/>
                            </a:rPr>
                            <m:t>1</m:t>
                          </m:r>
                        </m:num>
                        <m:den>
                          <m:r>
                            <a:rPr lang="en-US" altLang="en-US" sz="1400" b="0" i="1" smtClean="0">
                              <a:latin typeface="Cambria Math" panose="02040503050406030204" pitchFamily="18" charset="0"/>
                            </a:rPr>
                            <m:t>2</m:t>
                          </m:r>
                        </m:den>
                      </m:f>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2</m:t>
                          </m:r>
                        </m:sub>
                      </m:sSub>
                    </m:oMath>
                  </m:oMathPara>
                </a14:m>
                <a:endParaRPr lang="en-US" altLang="en-US" sz="1400" b="0" i="1" dirty="0">
                  <a:latin typeface="Cambria Math" panose="02040503050406030204" pitchFamily="18" charset="0"/>
                </a:endParaRPr>
              </a:p>
              <a:p>
                <a:pPr marL="0" indent="0">
                  <a:buFontTx/>
                  <a:buNone/>
                </a:pPr>
                <a:endParaRPr lang="en-US" altLang="en-US" i="1" dirty="0">
                  <a:latin typeface="Cambria Math" panose="02040503050406030204" pitchFamily="18" charset="0"/>
                </a:endParaRPr>
              </a:p>
              <a:p>
                <a:pPr marL="457200" lvl="1" indent="0">
                  <a:buNone/>
                </a:pPr>
                <a:endParaRPr lang="en-US" altLang="en-US" dirty="0">
                  <a:latin typeface="Arial" panose="020B0604020202020204" pitchFamily="34" charset="0"/>
                </a:endParaRPr>
              </a:p>
            </p:txBody>
          </p:sp>
        </mc:Choice>
        <mc:Fallback>
          <p:sp>
            <p:nvSpPr>
              <p:cNvPr id="229379" name="Rectangle 3">
                <a:extLst>
                  <a:ext uri="{FF2B5EF4-FFF2-40B4-BE49-F238E27FC236}">
                    <a16:creationId xmlns:a16="http://schemas.microsoft.com/office/drawing/2014/main" id="{D2DD3F34-F3DA-87CE-C7ED-1D36FA234454}"/>
                  </a:ext>
                </a:extLst>
              </p:cNvPr>
              <p:cNvSpPr>
                <a:spLocks noGrp="1" noRot="1" noChangeAspect="1" noMove="1" noResize="1" noEditPoints="1" noAdjustHandles="1" noChangeArrowheads="1" noChangeShapeType="1" noTextEdit="1"/>
              </p:cNvSpPr>
              <p:nvPr>
                <p:ph type="body" idx="4294967295"/>
              </p:nvPr>
            </p:nvSpPr>
            <p:spPr>
              <a:xfrm>
                <a:off x="927100" y="1355725"/>
                <a:ext cx="5168900" cy="4724400"/>
              </a:xfrm>
              <a:blipFill>
                <a:blip r:embed="rId3"/>
                <a:stretch>
                  <a:fillRect l="-14505" t="-387"/>
                </a:stretch>
              </a:blipFill>
            </p:spPr>
            <p:txBody>
              <a:bodyPr/>
              <a:lstStyle/>
              <a:p>
                <a:r>
                  <a:rPr lang="en-US">
                    <a:noFill/>
                  </a:rPr>
                  <a:t> </a:t>
                </a:r>
              </a:p>
            </p:txBody>
          </p:sp>
        </mc:Fallback>
      </mc:AlternateContent>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1"/>
          <p:cNvPicPr>
            <a:picLocks noChangeAspect="1"/>
          </p:cNvPicPr>
          <p:nvPr/>
        </p:nvPicPr>
        <p:blipFill>
          <a:blip r:embed="rId4"/>
          <a:stretch>
            <a:fillRect/>
          </a:stretch>
        </p:blipFill>
        <p:spPr>
          <a:xfrm>
            <a:off x="6222995" y="2183872"/>
            <a:ext cx="5496490" cy="2227600"/>
          </a:xfrm>
          <a:prstGeom prst="rect">
            <a:avLst/>
          </a:prstGeom>
        </p:spPr>
      </p:pic>
    </p:spTree>
    <p:extLst>
      <p:ext uri="{BB962C8B-B14F-4D97-AF65-F5344CB8AC3E}">
        <p14:creationId xmlns:p14="http://schemas.microsoft.com/office/powerpoint/2010/main" val="398641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A0E6808D-DD0D-D830-63B4-5254ABC82966}"/>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&amp; Inverse Kinematics </a:t>
            </a:r>
            <a:br>
              <a:rPr lang="en-US" altLang="en-US" dirty="0">
                <a:latin typeface="Arial" panose="020B0604020202020204" pitchFamily="34" charset="0"/>
              </a:rPr>
            </a:br>
            <a:r>
              <a:rPr lang="en-US" altLang="en-US" dirty="0">
                <a:latin typeface="Arial" panose="020B0604020202020204" pitchFamily="34" charset="0"/>
              </a:rPr>
              <a:t>Transforming from task space to joint space - General Approach   </a:t>
            </a:r>
          </a:p>
        </p:txBody>
      </p:sp>
      <p:pic>
        <p:nvPicPr>
          <p:cNvPr id="39939" name="Picture 1">
            <a:extLst>
              <a:ext uri="{FF2B5EF4-FFF2-40B4-BE49-F238E27FC236}">
                <a16:creationId xmlns:a16="http://schemas.microsoft.com/office/drawing/2014/main" id="{A38B03EA-FF53-2A5B-E17A-AD5010B8DFE5}"/>
              </a:ext>
            </a:extLst>
          </p:cNvPr>
          <p:cNvPicPr>
            <a:picLocks noChangeAspect="1"/>
          </p:cNvPicPr>
          <p:nvPr/>
        </p:nvPicPr>
        <p:blipFill rotWithShape="1">
          <a:blip r:embed="rId3">
            <a:extLst>
              <a:ext uri="{28A0092B-C50C-407E-A947-70E740481C1C}">
                <a14:useLocalDpi xmlns:a14="http://schemas.microsoft.com/office/drawing/2010/main" val="0"/>
              </a:ext>
            </a:extLst>
          </a:blip>
          <a:srcRect l="11852" t="41274" r="46056" b="15849"/>
          <a:stretch/>
        </p:blipFill>
        <p:spPr bwMode="auto">
          <a:xfrm>
            <a:off x="7034331" y="1916851"/>
            <a:ext cx="4500942" cy="354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2">
            <a:extLst>
              <a:ext uri="{FF2B5EF4-FFF2-40B4-BE49-F238E27FC236}">
                <a16:creationId xmlns:a16="http://schemas.microsoft.com/office/drawing/2014/main" id="{48DE8337-4948-29CC-7325-8F84F40928A2}"/>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
        <p:nvSpPr>
          <p:cNvPr id="3" name="Rectangle 3">
            <a:extLst>
              <a:ext uri="{FF2B5EF4-FFF2-40B4-BE49-F238E27FC236}">
                <a16:creationId xmlns:a16="http://schemas.microsoft.com/office/drawing/2014/main" id="{3E6AC8D6-CCF7-D8DB-9958-DD1DD541A86A}"/>
              </a:ext>
            </a:extLst>
          </p:cNvPr>
          <p:cNvSpPr txBox="1">
            <a:spLocks noChangeArrowheads="1"/>
          </p:cNvSpPr>
          <p:nvPr/>
        </p:nvSpPr>
        <p:spPr bwMode="auto">
          <a:xfrm>
            <a:off x="1036354" y="1323782"/>
            <a:ext cx="10241246" cy="684212"/>
          </a:xfrm>
          <a:prstGeom prst="rect">
            <a:avLst/>
          </a:prstGeom>
          <a:noFill/>
          <a:ln>
            <a:noFill/>
          </a:ln>
        </p:spPr>
        <p:txBody>
          <a:bodyPr/>
          <a:lstStyle>
            <a:lvl1pPr marL="342900" indent="-342900" algn="l" rtl="0" eaLnBrk="0" fontAlgn="base" hangingPunct="0">
              <a:spcBef>
                <a:spcPct val="20000"/>
              </a:spcBef>
              <a:spcAft>
                <a:spcPct val="0"/>
              </a:spcAft>
              <a:buChar char="•"/>
              <a:defRPr sz="16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1600">
                <a:solidFill>
                  <a:schemeClr val="tx1"/>
                </a:solidFill>
                <a:latin typeface="Arial" charset="0"/>
              </a:defRPr>
            </a:lvl2pPr>
            <a:lvl3pPr marL="1143000" indent="-228600" algn="l" rtl="0" eaLnBrk="0" fontAlgn="base" hangingPunct="0">
              <a:spcBef>
                <a:spcPct val="20000"/>
              </a:spcBef>
              <a:spcAft>
                <a:spcPct val="0"/>
              </a:spcAft>
              <a:buChar char="•"/>
              <a:defRPr sz="1600">
                <a:solidFill>
                  <a:schemeClr val="tx1"/>
                </a:solidFill>
                <a:latin typeface="Arial" charset="0"/>
              </a:defRPr>
            </a:lvl3pPr>
            <a:lvl4pPr marL="1600200" indent="-228600" algn="l" rtl="0" eaLnBrk="0" fontAlgn="base" hangingPunct="0">
              <a:spcBef>
                <a:spcPct val="20000"/>
              </a:spcBef>
              <a:spcAft>
                <a:spcPct val="0"/>
              </a:spcAft>
              <a:buChar char="–"/>
              <a:defRPr sz="1600">
                <a:solidFill>
                  <a:schemeClr val="tx1"/>
                </a:solidFill>
                <a:latin typeface="Arial" charset="0"/>
              </a:defRPr>
            </a:lvl4pPr>
            <a:lvl5pPr marL="2057400" indent="-228600" algn="l" rtl="0" eaLnBrk="0" fontAlgn="base" hangingPunct="0">
              <a:spcBef>
                <a:spcPct val="20000"/>
              </a:spcBef>
              <a:spcAft>
                <a:spcPct val="0"/>
              </a:spcAft>
              <a:buChar char="»"/>
              <a:defRPr sz="1600">
                <a:solidFill>
                  <a:schemeClr val="tx1"/>
                </a:solidFill>
                <a:latin typeface="Arial"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a:defRPr/>
            </a:pPr>
            <a:r>
              <a:rPr lang="en-US" altLang="en-US" b="1" kern="0" dirty="0">
                <a:latin typeface="Arial" panose="020B0604020202020204" pitchFamily="34" charset="0"/>
              </a:rPr>
              <a:t>There are two pathways from the base frame {B} to the wrist frame {W}   (Path </a:t>
            </a:r>
            <a:r>
              <a:rPr lang="en-US" altLang="en-US" b="1" kern="0" dirty="0">
                <a:latin typeface="Times New Roman" panose="02020603050405020304" pitchFamily="18" charset="0"/>
                <a:cs typeface="Times New Roman" panose="02020603050405020304" pitchFamily="18" charset="0"/>
              </a:rPr>
              <a:t>I</a:t>
            </a:r>
            <a:r>
              <a:rPr lang="en-US" altLang="en-US" b="1" kern="0" dirty="0">
                <a:latin typeface="Arial" panose="020B0604020202020204" pitchFamily="34" charset="0"/>
              </a:rPr>
              <a:t> and Path </a:t>
            </a:r>
            <a:r>
              <a:rPr lang="en-US" altLang="en-US" b="1" kern="0" dirty="0">
                <a:latin typeface="Times New Roman" panose="02020603050405020304" pitchFamily="18" charset="0"/>
                <a:cs typeface="Times New Roman" panose="02020603050405020304" pitchFamily="18" charset="0"/>
              </a:rPr>
              <a:t>II</a:t>
            </a:r>
            <a:r>
              <a:rPr lang="en-US" altLang="en-US" b="1" kern="0" dirty="0">
                <a:latin typeface="Arial" panose="020B0604020202020204" pitchFamily="34" charset="0"/>
              </a:rPr>
              <a:t>)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3A47129-B233-30AD-895A-C1715DC89BA9}"/>
                  </a:ext>
                </a:extLst>
              </p:cNvPr>
              <p:cNvSpPr txBox="1"/>
              <p:nvPr/>
            </p:nvSpPr>
            <p:spPr>
              <a:xfrm>
                <a:off x="912773" y="3456626"/>
                <a:ext cx="6316977" cy="353174"/>
              </a:xfrm>
              <a:prstGeom prst="rect">
                <a:avLst/>
              </a:prstGeom>
              <a:noFill/>
            </p:spPr>
            <p:txBody>
              <a:bodyPr wrap="square">
                <a:spAutoFit/>
              </a:bodyPr>
              <a:lstStyle/>
              <a:p>
                <a14:m>
                  <m:oMath xmlns:m="http://schemas.openxmlformats.org/officeDocument/2006/math">
                    <m:sPre>
                      <m:sPrePr>
                        <m:ctrlPr>
                          <a:rPr lang="en-US" sz="1600" i="1" smtClean="0">
                            <a:latin typeface="Cambria Math" panose="02040503050406030204" pitchFamily="18" charset="0"/>
                          </a:rPr>
                        </m:ctrlPr>
                      </m:sPrePr>
                      <m:sub>
                        <m:r>
                          <a:rPr lang="en-US" sz="1600" i="0">
                            <a:latin typeface="Cambria Math" panose="02040503050406030204" pitchFamily="18" charset="0"/>
                          </a:rPr>
                          <m:t>6</m:t>
                        </m:r>
                      </m:sub>
                      <m:sup>
                        <m:r>
                          <a:rPr lang="en-US" sz="1600" i="0">
                            <a:latin typeface="Cambria Math" panose="02040503050406030204" pitchFamily="18" charset="0"/>
                          </a:rPr>
                          <m:t>0</m:t>
                        </m:r>
                      </m:sup>
                      <m:e>
                        <m:r>
                          <m:rPr>
                            <m:sty m:val="p"/>
                          </m:rPr>
                          <a:rPr lang="en-US" sz="1600" i="0">
                            <a:latin typeface="Cambria Math" panose="02040503050406030204" pitchFamily="18" charset="0"/>
                          </a:rPr>
                          <m:t>T</m:t>
                        </m:r>
                      </m:e>
                    </m:sPre>
                    <m:r>
                      <a:rPr lang="en-US" sz="1600" b="0" i="0" smtClean="0">
                        <a:latin typeface="Cambria Math" panose="02040503050406030204" pitchFamily="18" charset="0"/>
                      </a:rPr>
                      <m:t>=</m:t>
                    </m:r>
                    <m:sPre>
                      <m:sPrePr>
                        <m:ctrlPr>
                          <a:rPr lang="en-US" sz="1600" i="1">
                            <a:latin typeface="Cambria Math" panose="02040503050406030204" pitchFamily="18" charset="0"/>
                          </a:rPr>
                        </m:ctrlPr>
                      </m:sPrePr>
                      <m:sub>
                        <m:r>
                          <m:rPr>
                            <m:sty m:val="p"/>
                          </m:rPr>
                          <a:rPr lang="en-US" sz="1600" b="0" i="0" smtClean="0">
                            <a:latin typeface="Cambria Math" panose="02040503050406030204" pitchFamily="18" charset="0"/>
                          </a:rPr>
                          <m:t>W</m:t>
                        </m:r>
                      </m:sub>
                      <m:sup>
                        <m:r>
                          <m:rPr>
                            <m:sty m:val="p"/>
                          </m:rPr>
                          <a:rPr lang="en-US" sz="1600" b="0" i="0" smtClean="0">
                            <a:latin typeface="Cambria Math" panose="02040503050406030204" pitchFamily="18" charset="0"/>
                          </a:rPr>
                          <m:t>B</m:t>
                        </m:r>
                      </m:sup>
                      <m:e>
                        <m:r>
                          <m:rPr>
                            <m:sty m:val="p"/>
                          </m:rPr>
                          <a:rPr lang="en-US" sz="1600" i="0">
                            <a:latin typeface="Cambria Math" panose="02040503050406030204" pitchFamily="18" charset="0"/>
                          </a:rPr>
                          <m:t>T</m:t>
                        </m:r>
                      </m:e>
                    </m:sPre>
                  </m:oMath>
                </a14:m>
                <a:r>
                  <a:rPr lang="en-US" sz="1600" dirty="0"/>
                  <a:t> - </a:t>
                </a:r>
                <a:r>
                  <a:rPr lang="en-US" sz="1600" dirty="0">
                    <a:latin typeface="Arial" panose="020B0604020202020204" pitchFamily="34" charset="0"/>
                    <a:cs typeface="Arial" panose="020B0604020202020204" pitchFamily="34" charset="0"/>
                  </a:rPr>
                  <a:t>Forward kinematics</a:t>
                </a:r>
              </a:p>
            </p:txBody>
          </p:sp>
        </mc:Choice>
        <mc:Fallback xmlns="">
          <p:sp>
            <p:nvSpPr>
              <p:cNvPr id="8" name="TextBox 7">
                <a:extLst>
                  <a:ext uri="{FF2B5EF4-FFF2-40B4-BE49-F238E27FC236}">
                    <a16:creationId xmlns:a16="http://schemas.microsoft.com/office/drawing/2014/main" id="{53A47129-B233-30AD-895A-C1715DC89BA9}"/>
                  </a:ext>
                </a:extLst>
              </p:cNvPr>
              <p:cNvSpPr txBox="1">
                <a:spLocks noRot="1" noChangeAspect="1" noMove="1" noResize="1" noEditPoints="1" noAdjustHandles="1" noChangeArrowheads="1" noChangeShapeType="1" noTextEdit="1"/>
              </p:cNvSpPr>
              <p:nvPr/>
            </p:nvSpPr>
            <p:spPr>
              <a:xfrm>
                <a:off x="912773" y="3456626"/>
                <a:ext cx="6316977" cy="353174"/>
              </a:xfrm>
              <a:prstGeom prst="rect">
                <a:avLst/>
              </a:prstGeom>
              <a:blipFill>
                <a:blip r:embed="rId4"/>
                <a:stretch>
                  <a:fillRect t="-1724" b="-206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02A9165-E8CF-A98A-A3D4-567EA484C499}"/>
                  </a:ext>
                </a:extLst>
              </p:cNvPr>
              <p:cNvSpPr txBox="1"/>
              <p:nvPr/>
            </p:nvSpPr>
            <p:spPr>
              <a:xfrm>
                <a:off x="912773" y="3843079"/>
                <a:ext cx="6478902" cy="355290"/>
              </a:xfrm>
              <a:prstGeom prst="rect">
                <a:avLst/>
              </a:prstGeom>
              <a:noFill/>
            </p:spPr>
            <p:txBody>
              <a:bodyPr wrap="square">
                <a:spAutoFit/>
              </a:bodyPr>
              <a:lstStyle/>
              <a:p>
                <a14:m>
                  <m:oMath xmlns:m="http://schemas.openxmlformats.org/officeDocument/2006/math">
                    <m:sPre>
                      <m:sPrePr>
                        <m:ctrlPr>
                          <a:rPr lang="en-US" sz="1600" i="1" smtClean="0">
                            <a:latin typeface="Cambria Math" panose="02040503050406030204" pitchFamily="18" charset="0"/>
                          </a:rPr>
                        </m:ctrlPr>
                      </m:sPrePr>
                      <m:sub>
                        <m:r>
                          <m:rPr>
                            <m:sty m:val="p"/>
                          </m:rPr>
                          <a:rPr lang="en-US" sz="1600" b="0" i="0" smtClean="0">
                            <a:latin typeface="Cambria Math" panose="02040503050406030204" pitchFamily="18" charset="0"/>
                          </a:rPr>
                          <m:t>S</m:t>
                        </m:r>
                      </m:sub>
                      <m:sup>
                        <m:r>
                          <m:rPr>
                            <m:sty m:val="p"/>
                          </m:rPr>
                          <a:rPr lang="en-US" sz="1600" b="0" i="0" smtClean="0">
                            <a:latin typeface="Cambria Math" panose="02040503050406030204" pitchFamily="18" charset="0"/>
                          </a:rPr>
                          <m:t>B</m:t>
                        </m:r>
                      </m:sup>
                      <m:e>
                        <m:r>
                          <m:rPr>
                            <m:sty m:val="p"/>
                          </m:rPr>
                          <a:rPr lang="en-US" sz="1600" i="0">
                            <a:latin typeface="Cambria Math" panose="02040503050406030204" pitchFamily="18" charset="0"/>
                          </a:rPr>
                          <m:t>T</m:t>
                        </m:r>
                      </m:e>
                    </m:sPre>
                  </m:oMath>
                </a14:m>
                <a:r>
                  <a:rPr lang="en-US" sz="1600" dirty="0">
                    <a:latin typeface="Arial" panose="020B0604020202020204" pitchFamily="34" charset="0"/>
                    <a:cs typeface="Arial" panose="020B0604020202020204" pitchFamily="34" charset="0"/>
                  </a:rPr>
                  <a:t> - Location of the station with respect to the base</a:t>
                </a:r>
              </a:p>
            </p:txBody>
          </p:sp>
        </mc:Choice>
        <mc:Fallback xmlns="">
          <p:sp>
            <p:nvSpPr>
              <p:cNvPr id="10" name="TextBox 9">
                <a:extLst>
                  <a:ext uri="{FF2B5EF4-FFF2-40B4-BE49-F238E27FC236}">
                    <a16:creationId xmlns:a16="http://schemas.microsoft.com/office/drawing/2014/main" id="{602A9165-E8CF-A98A-A3D4-567EA484C499}"/>
                  </a:ext>
                </a:extLst>
              </p:cNvPr>
              <p:cNvSpPr txBox="1">
                <a:spLocks noRot="1" noChangeAspect="1" noMove="1" noResize="1" noEditPoints="1" noAdjustHandles="1" noChangeArrowheads="1" noChangeShapeType="1" noTextEdit="1"/>
              </p:cNvSpPr>
              <p:nvPr/>
            </p:nvSpPr>
            <p:spPr>
              <a:xfrm>
                <a:off x="912773" y="3843079"/>
                <a:ext cx="6478902" cy="355290"/>
              </a:xfrm>
              <a:prstGeom prst="rect">
                <a:avLst/>
              </a:prstGeom>
              <a:blipFill>
                <a:blip r:embed="rId5"/>
                <a:stretch>
                  <a:fillRect t="-1695" b="-186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A7055EF-3554-431D-684F-C47B1CECB10E}"/>
                  </a:ext>
                </a:extLst>
              </p:cNvPr>
              <p:cNvSpPr txBox="1"/>
              <p:nvPr/>
            </p:nvSpPr>
            <p:spPr>
              <a:xfrm>
                <a:off x="912773" y="4237234"/>
                <a:ext cx="6402702" cy="358431"/>
              </a:xfrm>
              <a:prstGeom prst="rect">
                <a:avLst/>
              </a:prstGeom>
              <a:noFill/>
            </p:spPr>
            <p:txBody>
              <a:bodyPr wrap="square">
                <a:spAutoFit/>
              </a:bodyPr>
              <a:lstStyle/>
              <a:p>
                <a14:m>
                  <m:oMath xmlns:m="http://schemas.openxmlformats.org/officeDocument/2006/math">
                    <m:sPre>
                      <m:sPrePr>
                        <m:ctrlPr>
                          <a:rPr lang="en-US" sz="1600" i="1" smtClean="0">
                            <a:latin typeface="Cambria Math" panose="02040503050406030204" pitchFamily="18" charset="0"/>
                          </a:rPr>
                        </m:ctrlPr>
                      </m:sPrePr>
                      <m:sub>
                        <m:r>
                          <m:rPr>
                            <m:sty m:val="p"/>
                          </m:rPr>
                          <a:rPr lang="en-US" sz="1600" b="0" i="0" smtClean="0">
                            <a:latin typeface="Cambria Math" panose="02040503050406030204" pitchFamily="18" charset="0"/>
                          </a:rPr>
                          <m:t>G</m:t>
                        </m:r>
                      </m:sub>
                      <m:sup>
                        <m:r>
                          <m:rPr>
                            <m:sty m:val="p"/>
                          </m:rPr>
                          <a:rPr lang="en-US" sz="1600" b="0" i="0" smtClean="0">
                            <a:latin typeface="Cambria Math" panose="02040503050406030204" pitchFamily="18" charset="0"/>
                          </a:rPr>
                          <m:t>S</m:t>
                        </m:r>
                      </m:sup>
                      <m:e>
                        <m:r>
                          <m:rPr>
                            <m:sty m:val="p"/>
                          </m:rPr>
                          <a:rPr lang="en-US" sz="1600" i="0">
                            <a:latin typeface="Cambria Math" panose="02040503050406030204" pitchFamily="18" charset="0"/>
                          </a:rPr>
                          <m:t>T</m:t>
                        </m:r>
                      </m:e>
                    </m:sPre>
                  </m:oMath>
                </a14:m>
                <a:r>
                  <a:rPr lang="en-US" sz="1600" dirty="0">
                    <a:latin typeface="Arial" panose="020B0604020202020204" pitchFamily="34" charset="0"/>
                    <a:cs typeface="Arial" panose="020B0604020202020204" pitchFamily="34" charset="0"/>
                  </a:rPr>
                  <a:t> - Definition of the trajectory (Goal Location - Known)</a:t>
                </a:r>
              </a:p>
            </p:txBody>
          </p:sp>
        </mc:Choice>
        <mc:Fallback xmlns="">
          <p:sp>
            <p:nvSpPr>
              <p:cNvPr id="13" name="TextBox 12">
                <a:extLst>
                  <a:ext uri="{FF2B5EF4-FFF2-40B4-BE49-F238E27FC236}">
                    <a16:creationId xmlns:a16="http://schemas.microsoft.com/office/drawing/2014/main" id="{9A7055EF-3554-431D-684F-C47B1CECB10E}"/>
                  </a:ext>
                </a:extLst>
              </p:cNvPr>
              <p:cNvSpPr txBox="1">
                <a:spLocks noRot="1" noChangeAspect="1" noMove="1" noResize="1" noEditPoints="1" noAdjustHandles="1" noChangeArrowheads="1" noChangeShapeType="1" noTextEdit="1"/>
              </p:cNvSpPr>
              <p:nvPr/>
            </p:nvSpPr>
            <p:spPr>
              <a:xfrm>
                <a:off x="912773" y="4237234"/>
                <a:ext cx="6402702" cy="358431"/>
              </a:xfrm>
              <a:prstGeom prst="rect">
                <a:avLst/>
              </a:prstGeom>
              <a:blipFill>
                <a:blip r:embed="rId6"/>
                <a:stretch>
                  <a:fillRect b="-203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DA96E98-B90D-30C1-E2B1-9435387D0BD8}"/>
                  </a:ext>
                </a:extLst>
              </p:cNvPr>
              <p:cNvSpPr txBox="1"/>
              <p:nvPr/>
            </p:nvSpPr>
            <p:spPr>
              <a:xfrm>
                <a:off x="912773" y="4637090"/>
                <a:ext cx="6402702" cy="999441"/>
              </a:xfrm>
              <a:prstGeom prst="rect">
                <a:avLst/>
              </a:prstGeom>
              <a:noFill/>
            </p:spPr>
            <p:txBody>
              <a:bodyPr wrap="square">
                <a:spAutoFit/>
              </a:bodyPr>
              <a:lstStyle/>
              <a:p>
                <a14:m>
                  <m:oMath xmlns:m="http://schemas.openxmlformats.org/officeDocument/2006/math">
                    <m:sPre>
                      <m:sPrePr>
                        <m:ctrlPr>
                          <a:rPr lang="en-US" sz="1600" i="1" smtClean="0">
                            <a:latin typeface="Cambria Math" panose="02040503050406030204" pitchFamily="18" charset="0"/>
                          </a:rPr>
                        </m:ctrlPr>
                      </m:sPrePr>
                      <m:sub>
                        <m:r>
                          <m:rPr>
                            <m:sty m:val="p"/>
                          </m:rPr>
                          <a:rPr lang="en-US" sz="1600" b="0" i="0" smtClean="0">
                            <a:latin typeface="Cambria Math" panose="02040503050406030204" pitchFamily="18" charset="0"/>
                          </a:rPr>
                          <m:t>T</m:t>
                        </m:r>
                      </m:sub>
                      <m:sup>
                        <m:r>
                          <m:rPr>
                            <m:sty m:val="p"/>
                          </m:rPr>
                          <a:rPr lang="en-US" sz="1600" b="0" i="0" smtClean="0">
                            <a:latin typeface="Cambria Math" panose="02040503050406030204" pitchFamily="18" charset="0"/>
                          </a:rPr>
                          <m:t>G</m:t>
                        </m:r>
                      </m:sup>
                      <m:e>
                        <m:r>
                          <m:rPr>
                            <m:sty m:val="p"/>
                          </m:rPr>
                          <a:rPr lang="en-US" sz="1600" i="0">
                            <a:latin typeface="Cambria Math" panose="02040503050406030204" pitchFamily="18" charset="0"/>
                          </a:rPr>
                          <m:t>T</m:t>
                        </m:r>
                      </m:e>
                    </m:sPre>
                    <m:r>
                      <a:rPr lang="en-US" sz="1600" b="0" i="1" smtClean="0">
                        <a:latin typeface="Cambria Math" panose="02040503050406030204" pitchFamily="18" charset="0"/>
                      </a:rPr>
                      <m:t>=</m:t>
                    </m:r>
                    <m:d>
                      <m:dPr>
                        <m:begChr m:val="["/>
                        <m:endChr m:val="]"/>
                        <m:ctrlPr>
                          <a:rPr lang="en-US" sz="1600" b="0" i="1" smtClean="0">
                            <a:latin typeface="Cambria Math" panose="02040503050406030204" pitchFamily="18" charset="0"/>
                          </a:rPr>
                        </m:ctrlPr>
                      </m:dPr>
                      <m:e>
                        <m:m>
                          <m:mPr>
                            <m:mcs>
                              <m:mc>
                                <m:mcPr>
                                  <m:count m:val="4"/>
                                  <m:mcJc m:val="center"/>
                                </m:mcPr>
                              </m:mc>
                            </m:mcs>
                            <m:ctrlPr>
                              <a:rPr lang="en-US" sz="1600" b="0" i="1" smtClean="0">
                                <a:latin typeface="Cambria Math" panose="02040503050406030204" pitchFamily="18" charset="0"/>
                              </a:rPr>
                            </m:ctrlPr>
                          </m:mPr>
                          <m:mr>
                            <m:e>
                              <m:r>
                                <m:rPr>
                                  <m:brk m:alnAt="7"/>
                                </m:rP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e>
                              <m:r>
                                <a:rPr lang="en-US" sz="1600" b="0" i="1" smtClean="0">
                                  <a:latin typeface="Cambria Math" panose="02040503050406030204" pitchFamily="18" charset="0"/>
                                </a:rPr>
                                <m:t>0</m:t>
                              </m:r>
                            </m:e>
                          </m:mr>
                          <m:mr>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0</m:t>
                              </m:r>
                            </m:e>
                            <m:e>
                              <m:r>
                                <a:rPr lang="en-US" sz="1600" b="0" i="1" smtClean="0">
                                  <a:latin typeface="Cambria Math" panose="02040503050406030204" pitchFamily="18" charset="0"/>
                                </a:rPr>
                                <m:t>1</m:t>
                              </m:r>
                            </m:e>
                          </m:mr>
                        </m:m>
                      </m:e>
                    </m:d>
                  </m:oMath>
                </a14:m>
                <a:r>
                  <a:rPr lang="en-US" sz="1600" dirty="0">
                    <a:latin typeface="Arial" panose="020B0604020202020204" pitchFamily="34" charset="0"/>
                    <a:cs typeface="Arial" panose="020B0604020202020204" pitchFamily="34" charset="0"/>
                  </a:rPr>
                  <a:t> - Full alignment (position, orientation)</a:t>
                </a:r>
              </a:p>
            </p:txBody>
          </p:sp>
        </mc:Choice>
        <mc:Fallback xmlns="">
          <p:sp>
            <p:nvSpPr>
              <p:cNvPr id="15" name="TextBox 14">
                <a:extLst>
                  <a:ext uri="{FF2B5EF4-FFF2-40B4-BE49-F238E27FC236}">
                    <a16:creationId xmlns:a16="http://schemas.microsoft.com/office/drawing/2014/main" id="{DDA96E98-B90D-30C1-E2B1-9435387D0BD8}"/>
                  </a:ext>
                </a:extLst>
              </p:cNvPr>
              <p:cNvSpPr txBox="1">
                <a:spLocks noRot="1" noChangeAspect="1" noMove="1" noResize="1" noEditPoints="1" noAdjustHandles="1" noChangeArrowheads="1" noChangeShapeType="1" noTextEdit="1"/>
              </p:cNvSpPr>
              <p:nvPr/>
            </p:nvSpPr>
            <p:spPr>
              <a:xfrm>
                <a:off x="912773" y="4637090"/>
                <a:ext cx="6402702" cy="9994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41C32FB-5101-2B3A-29D4-5CC7D772EB1B}"/>
                  </a:ext>
                </a:extLst>
              </p:cNvPr>
              <p:cNvSpPr txBox="1"/>
              <p:nvPr/>
            </p:nvSpPr>
            <p:spPr>
              <a:xfrm>
                <a:off x="912773" y="5676176"/>
                <a:ext cx="6781799" cy="353174"/>
              </a:xfrm>
              <a:prstGeom prst="rect">
                <a:avLst/>
              </a:prstGeom>
              <a:noFill/>
            </p:spPr>
            <p:txBody>
              <a:bodyPr wrap="square">
                <a:spAutoFit/>
              </a:bodyPr>
              <a:lstStyle/>
              <a:p>
                <a14:m>
                  <m:oMath xmlns:m="http://schemas.openxmlformats.org/officeDocument/2006/math">
                    <m:sPre>
                      <m:sPrePr>
                        <m:ctrlPr>
                          <a:rPr lang="en-US" sz="1600" i="1" smtClean="0">
                            <a:latin typeface="Cambria Math" panose="02040503050406030204" pitchFamily="18" charset="0"/>
                          </a:rPr>
                        </m:ctrlPr>
                      </m:sPrePr>
                      <m:sub>
                        <m:r>
                          <m:rPr>
                            <m:sty m:val="p"/>
                          </m:rPr>
                          <a:rPr lang="en-US" sz="1600" b="0" i="0" smtClean="0">
                            <a:latin typeface="Cambria Math" panose="02040503050406030204" pitchFamily="18" charset="0"/>
                          </a:rPr>
                          <m:t>W</m:t>
                        </m:r>
                      </m:sub>
                      <m:sup>
                        <m:r>
                          <m:rPr>
                            <m:sty m:val="p"/>
                          </m:rPr>
                          <a:rPr lang="en-US" sz="1600" b="0" i="0" smtClean="0">
                            <a:latin typeface="Cambria Math" panose="02040503050406030204" pitchFamily="18" charset="0"/>
                          </a:rPr>
                          <m:t>T</m:t>
                        </m:r>
                      </m:sup>
                      <m:e>
                        <m:r>
                          <m:rPr>
                            <m:sty m:val="p"/>
                          </m:rPr>
                          <a:rPr lang="en-US" sz="1600" i="0">
                            <a:latin typeface="Cambria Math" panose="02040503050406030204" pitchFamily="18" charset="0"/>
                          </a:rPr>
                          <m:t>T</m:t>
                        </m:r>
                      </m:e>
                    </m:sPre>
                  </m:oMath>
                </a14:m>
                <a:r>
                  <a:rPr lang="en-US" sz="1600" dirty="0">
                    <a:latin typeface="Arial" panose="020B0604020202020204" pitchFamily="34" charset="0"/>
                    <a:cs typeface="Arial" panose="020B0604020202020204" pitchFamily="34" charset="0"/>
                  </a:rPr>
                  <a:t> - Location of the wrist with respect to the tool  → usually given </a:t>
                </a:r>
                <a14:m>
                  <m:oMath xmlns:m="http://schemas.openxmlformats.org/officeDocument/2006/math">
                    <m:sPre>
                      <m:sPrePr>
                        <m:ctrlPr>
                          <a:rPr lang="en-US" sz="1600" i="1">
                            <a:latin typeface="Cambria Math" panose="02040503050406030204" pitchFamily="18" charset="0"/>
                          </a:rPr>
                        </m:ctrlPr>
                      </m:sPrePr>
                      <m:sub>
                        <m:r>
                          <m:rPr>
                            <m:sty m:val="p"/>
                          </m:rPr>
                          <a:rPr lang="en-US" sz="1600" b="0" i="0" smtClean="0">
                            <a:latin typeface="Cambria Math" panose="02040503050406030204" pitchFamily="18" charset="0"/>
                          </a:rPr>
                          <m:t>T</m:t>
                        </m:r>
                      </m:sub>
                      <m:sup>
                        <m:r>
                          <m:rPr>
                            <m:sty m:val="p"/>
                          </m:rPr>
                          <a:rPr lang="en-US" sz="1600" b="0" i="0" smtClean="0">
                            <a:latin typeface="Cambria Math" panose="02040503050406030204" pitchFamily="18" charset="0"/>
                          </a:rPr>
                          <m:t>W</m:t>
                        </m:r>
                      </m:sup>
                      <m:e>
                        <m:r>
                          <m:rPr>
                            <m:sty m:val="p"/>
                          </m:rPr>
                          <a:rPr lang="en-US" sz="1600">
                            <a:latin typeface="Cambria Math" panose="02040503050406030204" pitchFamily="18" charset="0"/>
                          </a:rPr>
                          <m:t>T</m:t>
                        </m:r>
                      </m:e>
                    </m:sPre>
                  </m:oMath>
                </a14:m>
                <a:endParaRPr lang="en-US" sz="1600" dirty="0">
                  <a:latin typeface="Arial" panose="020B0604020202020204" pitchFamily="34" charset="0"/>
                  <a:cs typeface="Arial" panose="020B0604020202020204" pitchFamily="34" charset="0"/>
                </a:endParaRPr>
              </a:p>
            </p:txBody>
          </p:sp>
        </mc:Choice>
        <mc:Fallback xmlns="">
          <p:sp>
            <p:nvSpPr>
              <p:cNvPr id="6" name="TextBox 5">
                <a:extLst>
                  <a:ext uri="{FF2B5EF4-FFF2-40B4-BE49-F238E27FC236}">
                    <a16:creationId xmlns:a16="http://schemas.microsoft.com/office/drawing/2014/main" id="{F41C32FB-5101-2B3A-29D4-5CC7D772EB1B}"/>
                  </a:ext>
                </a:extLst>
              </p:cNvPr>
              <p:cNvSpPr txBox="1">
                <a:spLocks noRot="1" noChangeAspect="1" noMove="1" noResize="1" noEditPoints="1" noAdjustHandles="1" noChangeArrowheads="1" noChangeShapeType="1" noTextEdit="1"/>
              </p:cNvSpPr>
              <p:nvPr/>
            </p:nvSpPr>
            <p:spPr>
              <a:xfrm>
                <a:off x="912773" y="5676176"/>
                <a:ext cx="6781799" cy="353174"/>
              </a:xfrm>
              <a:prstGeom prst="rect">
                <a:avLst/>
              </a:prstGeom>
              <a:blipFill>
                <a:blip r:embed="rId8"/>
                <a:stretch>
                  <a:fillRect t="-1724" b="-20690"/>
                </a:stretch>
              </a:blipFill>
            </p:spPr>
            <p:txBody>
              <a:bodyPr/>
              <a:lstStyle/>
              <a:p>
                <a:r>
                  <a:rPr lang="en-US">
                    <a:noFill/>
                  </a:rPr>
                  <a:t> </a:t>
                </a:r>
              </a:p>
            </p:txBody>
          </p:sp>
        </mc:Fallback>
      </mc:AlternateContent>
      <p:sp>
        <p:nvSpPr>
          <p:cNvPr id="11" name="Left Brace 10">
            <a:extLst>
              <a:ext uri="{FF2B5EF4-FFF2-40B4-BE49-F238E27FC236}">
                <a16:creationId xmlns:a16="http://schemas.microsoft.com/office/drawing/2014/main" id="{FAF44686-8A1D-22CE-7E8E-0BEAB390E0A8}"/>
              </a:ext>
            </a:extLst>
          </p:cNvPr>
          <p:cNvSpPr/>
          <p:nvPr/>
        </p:nvSpPr>
        <p:spPr bwMode="auto">
          <a:xfrm rot="5400000">
            <a:off x="3021183" y="2180678"/>
            <a:ext cx="111141" cy="504744"/>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Left Brace 11">
            <a:extLst>
              <a:ext uri="{FF2B5EF4-FFF2-40B4-BE49-F238E27FC236}">
                <a16:creationId xmlns:a16="http://schemas.microsoft.com/office/drawing/2014/main" id="{7AF65D39-CE98-97E7-A9E7-65F3A4C3ECE3}"/>
              </a:ext>
            </a:extLst>
          </p:cNvPr>
          <p:cNvSpPr/>
          <p:nvPr/>
        </p:nvSpPr>
        <p:spPr bwMode="auto">
          <a:xfrm rot="5400000">
            <a:off x="4103015" y="1843623"/>
            <a:ext cx="111141" cy="1165242"/>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TextBox 17">
            <a:extLst>
              <a:ext uri="{FF2B5EF4-FFF2-40B4-BE49-F238E27FC236}">
                <a16:creationId xmlns:a16="http://schemas.microsoft.com/office/drawing/2014/main" id="{61A95FF9-B164-7EB3-76BF-C79882325C81}"/>
              </a:ext>
            </a:extLst>
          </p:cNvPr>
          <p:cNvSpPr txBox="1"/>
          <p:nvPr/>
        </p:nvSpPr>
        <p:spPr>
          <a:xfrm>
            <a:off x="2464628" y="1975959"/>
            <a:ext cx="1228132" cy="400110"/>
          </a:xfrm>
          <a:prstGeom prst="rect">
            <a:avLst/>
          </a:prstGeom>
          <a:noFill/>
        </p:spPr>
        <p:txBody>
          <a:bodyPr wrap="square">
            <a:spAutoFit/>
          </a:bodyPr>
          <a:lstStyle/>
          <a:p>
            <a:pPr algn="ctr"/>
            <a:r>
              <a:rPr lang="en-US" sz="2000" dirty="0"/>
              <a:t>I</a:t>
            </a:r>
          </a:p>
        </p:txBody>
      </p:sp>
      <p:sp>
        <p:nvSpPr>
          <p:cNvPr id="19" name="TextBox 18">
            <a:extLst>
              <a:ext uri="{FF2B5EF4-FFF2-40B4-BE49-F238E27FC236}">
                <a16:creationId xmlns:a16="http://schemas.microsoft.com/office/drawing/2014/main" id="{1B513073-2F70-3580-B1ED-548029C9819A}"/>
              </a:ext>
            </a:extLst>
          </p:cNvPr>
          <p:cNvSpPr txBox="1"/>
          <p:nvPr/>
        </p:nvSpPr>
        <p:spPr>
          <a:xfrm>
            <a:off x="3544519" y="1983913"/>
            <a:ext cx="1228132" cy="400110"/>
          </a:xfrm>
          <a:prstGeom prst="rect">
            <a:avLst/>
          </a:prstGeom>
          <a:noFill/>
        </p:spPr>
        <p:txBody>
          <a:bodyPr wrap="square">
            <a:spAutoFit/>
          </a:bodyPr>
          <a:lstStyle/>
          <a:p>
            <a:pPr algn="ctr"/>
            <a:r>
              <a:rPr lang="en-US" sz="2000" dirty="0"/>
              <a:t>II</a:t>
            </a:r>
          </a:p>
        </p:txBody>
      </p:sp>
      <p:sp>
        <p:nvSpPr>
          <p:cNvPr id="21" name="TextBox 20">
            <a:extLst>
              <a:ext uri="{FF2B5EF4-FFF2-40B4-BE49-F238E27FC236}">
                <a16:creationId xmlns:a16="http://schemas.microsoft.com/office/drawing/2014/main" id="{48DD3BB9-E9D0-FEDC-4566-4B287009D0C7}"/>
              </a:ext>
            </a:extLst>
          </p:cNvPr>
          <p:cNvSpPr txBox="1"/>
          <p:nvPr/>
        </p:nvSpPr>
        <p:spPr>
          <a:xfrm>
            <a:off x="3950433" y="2033765"/>
            <a:ext cx="3636094" cy="338554"/>
          </a:xfrm>
          <a:prstGeom prst="rect">
            <a:avLst/>
          </a:prstGeom>
          <a:noFill/>
        </p:spPr>
        <p:txBody>
          <a:bodyPr wrap="square">
            <a:spAutoFit/>
          </a:bodyPr>
          <a:lstStyle/>
          <a:p>
            <a:pPr algn="ctr"/>
            <a:r>
              <a:rPr lang="en-US" sz="1600" dirty="0"/>
              <a:t>    → </a:t>
            </a:r>
            <a:r>
              <a:rPr lang="en-US" sz="1600" dirty="0">
                <a:latin typeface="Arial" panose="020B0604020202020204" pitchFamily="34" charset="0"/>
                <a:cs typeface="Arial" panose="020B0604020202020204" pitchFamily="34" charset="0"/>
              </a:rPr>
              <a:t>Desired position and orientation</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BBCB0E9-C82F-3885-5801-43DFD9A8226D}"/>
                  </a:ext>
                </a:extLst>
              </p:cNvPr>
              <p:cNvSpPr txBox="1"/>
              <p:nvPr/>
            </p:nvSpPr>
            <p:spPr>
              <a:xfrm>
                <a:off x="2093747" y="2422171"/>
                <a:ext cx="2901543" cy="4249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i="0">
                              <a:latin typeface="Cambria Math" panose="02040503050406030204" pitchFamily="18" charset="0"/>
                            </a:rPr>
                            <m:t>6</m:t>
                          </m:r>
                        </m:sub>
                        <m:sup>
                          <m:r>
                            <a:rPr lang="en-US" sz="2000" i="0">
                              <a:latin typeface="Cambria Math" panose="02040503050406030204" pitchFamily="18" charset="0"/>
                            </a:rPr>
                            <m:t>0</m:t>
                          </m:r>
                        </m:sup>
                        <m:e>
                          <m:r>
                            <m:rPr>
                              <m:sty m:val="p"/>
                            </m:rPr>
                            <a:rPr lang="en-US" sz="2000" i="0">
                              <a:latin typeface="Cambria Math" panose="02040503050406030204" pitchFamily="18" charset="0"/>
                            </a:rPr>
                            <m:t>T</m:t>
                          </m:r>
                        </m:e>
                      </m:sPre>
                      <m:r>
                        <a:rPr lang="en-US" sz="2000" b="0" i="0" smtClean="0">
                          <a:latin typeface="Cambria Math" panose="02040503050406030204" pitchFamily="18" charset="0"/>
                        </a:rPr>
                        <m:t>=</m:t>
                      </m:r>
                      <m:sPre>
                        <m:sPrePr>
                          <m:ctrlPr>
                            <a:rPr lang="en-US" sz="2000" i="1">
                              <a:latin typeface="Cambria Math" panose="02040503050406030204" pitchFamily="18" charset="0"/>
                            </a:rPr>
                          </m:ctrlPr>
                        </m:sPrePr>
                        <m:sub>
                          <m:r>
                            <m:rPr>
                              <m:sty m:val="p"/>
                            </m:rPr>
                            <a:rPr lang="en-US" sz="2000" b="0" i="0" smtClean="0">
                              <a:latin typeface="Cambria Math" panose="02040503050406030204" pitchFamily="18" charset="0"/>
                            </a:rPr>
                            <m:t>W</m:t>
                          </m:r>
                        </m:sub>
                        <m:sup>
                          <m:r>
                            <m:rPr>
                              <m:sty m:val="p"/>
                            </m:rPr>
                            <a:rPr lang="en-US" sz="2000" b="0" i="0" smtClean="0">
                              <a:latin typeface="Cambria Math" panose="02040503050406030204" pitchFamily="18" charset="0"/>
                            </a:rPr>
                            <m:t>B</m:t>
                          </m:r>
                        </m:sup>
                        <m:e>
                          <m:r>
                            <m:rPr>
                              <m:sty m:val="p"/>
                            </m:rPr>
                            <a:rPr lang="en-US" sz="2000" i="0">
                              <a:latin typeface="Cambria Math" panose="02040503050406030204" pitchFamily="18" charset="0"/>
                            </a:rPr>
                            <m:t>T</m:t>
                          </m:r>
                        </m:e>
                      </m:sPre>
                      <m:r>
                        <a:rPr lang="en-US" sz="2000">
                          <a:latin typeface="Cambria Math" panose="02040503050406030204" pitchFamily="18" charset="0"/>
                        </a:rPr>
                        <m:t>=</m:t>
                      </m:r>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S</m:t>
                          </m:r>
                        </m:sub>
                        <m:sup>
                          <m:r>
                            <m:rPr>
                              <m:sty m:val="p"/>
                            </m:rPr>
                            <a:rPr lang="en-US" sz="2000">
                              <a:latin typeface="Cambria Math" panose="02040503050406030204" pitchFamily="18" charset="0"/>
                            </a:rPr>
                            <m:t>B</m:t>
                          </m:r>
                        </m:sup>
                        <m:e>
                          <m:r>
                            <m:rPr>
                              <m:sty m:val="p"/>
                            </m:rPr>
                            <a:rPr lang="en-US" sz="2000">
                              <a:latin typeface="Cambria Math" panose="02040503050406030204" pitchFamily="18" charset="0"/>
                            </a:rPr>
                            <m:t>T</m:t>
                          </m:r>
                        </m:e>
                      </m:sPre>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G</m:t>
                          </m:r>
                        </m:sub>
                        <m:sup>
                          <m:r>
                            <m:rPr>
                              <m:sty m:val="p"/>
                            </m:rPr>
                            <a:rPr lang="en-US" sz="2000">
                              <a:latin typeface="Cambria Math" panose="02040503050406030204" pitchFamily="18" charset="0"/>
                            </a:rPr>
                            <m:t>S</m:t>
                          </m:r>
                        </m:sup>
                        <m:e>
                          <m:r>
                            <m:rPr>
                              <m:sty m:val="p"/>
                            </m:rPr>
                            <a:rPr lang="en-US" sz="2000">
                              <a:latin typeface="Cambria Math" panose="02040503050406030204" pitchFamily="18" charset="0"/>
                            </a:rPr>
                            <m:t>T</m:t>
                          </m:r>
                        </m:e>
                      </m:sPre>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T</m:t>
                          </m:r>
                        </m:sub>
                        <m:sup>
                          <m:r>
                            <m:rPr>
                              <m:sty m:val="p"/>
                            </m:rPr>
                            <a:rPr lang="en-US" sz="2000">
                              <a:latin typeface="Cambria Math" panose="02040503050406030204" pitchFamily="18" charset="0"/>
                            </a:rPr>
                            <m:t>G</m:t>
                          </m:r>
                        </m:sup>
                        <m:e>
                          <m:r>
                            <m:rPr>
                              <m:sty m:val="p"/>
                            </m:rPr>
                            <a:rPr lang="en-US" sz="2000">
                              <a:latin typeface="Cambria Math" panose="02040503050406030204" pitchFamily="18" charset="0"/>
                            </a:rPr>
                            <m:t>T</m:t>
                          </m:r>
                        </m:e>
                      </m:sPre>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W</m:t>
                          </m:r>
                        </m:sub>
                        <m:sup>
                          <m:r>
                            <m:rPr>
                              <m:sty m:val="p"/>
                            </m:rPr>
                            <a:rPr lang="en-US" sz="2000">
                              <a:latin typeface="Cambria Math" panose="02040503050406030204" pitchFamily="18" charset="0"/>
                            </a:rPr>
                            <m:t>T</m:t>
                          </m:r>
                        </m:sup>
                        <m:e>
                          <m:r>
                            <m:rPr>
                              <m:sty m:val="p"/>
                            </m:rPr>
                            <a:rPr lang="en-US" sz="2000">
                              <a:latin typeface="Cambria Math" panose="02040503050406030204" pitchFamily="18" charset="0"/>
                            </a:rPr>
                            <m:t>T</m:t>
                          </m:r>
                        </m:e>
                      </m:sPre>
                    </m:oMath>
                  </m:oMathPara>
                </a14:m>
                <a:endParaRPr lang="en-US" sz="1600" dirty="0">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6BBCB0E9-C82F-3885-5801-43DFD9A8226D}"/>
                  </a:ext>
                </a:extLst>
              </p:cNvPr>
              <p:cNvSpPr txBox="1">
                <a:spLocks noRot="1" noChangeAspect="1" noMove="1" noResize="1" noEditPoints="1" noAdjustHandles="1" noChangeArrowheads="1" noChangeShapeType="1" noTextEdit="1"/>
              </p:cNvSpPr>
              <p:nvPr/>
            </p:nvSpPr>
            <p:spPr>
              <a:xfrm>
                <a:off x="2093747" y="2422171"/>
                <a:ext cx="2901543" cy="424988"/>
              </a:xfrm>
              <a:prstGeom prst="rect">
                <a:avLst/>
              </a:prstGeom>
              <a:blipFill>
                <a:blip r:embed="rId9"/>
                <a:stretch>
                  <a:fillRect b="-5714"/>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3ECB7BF0-C246-AC1C-91D2-64633C65EAD7}"/>
              </a:ext>
            </a:extLst>
          </p:cNvPr>
          <p:cNvSpPr/>
          <p:nvPr/>
        </p:nvSpPr>
        <p:spPr bwMode="auto">
          <a:xfrm>
            <a:off x="3544448" y="2449657"/>
            <a:ext cx="1309262" cy="430781"/>
          </a:xfrm>
          <a:prstGeom prst="rect">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mc:Choice xmlns:a14="http://schemas.microsoft.com/office/drawing/2010/main" Requires="a14">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b="1" dirty="0">
                    <a:latin typeface="Arial" panose="020B0604020202020204" pitchFamily="34" charset="0"/>
                  </a:rPr>
                  <a:t>Tasks No. 1  </a:t>
                </a:r>
              </a:p>
              <a:p>
                <a:pPr lvl="1"/>
                <a:r>
                  <a:rPr lang="en-US" altLang="en-US" b="1" dirty="0">
                    <a:latin typeface="Arial" panose="020B0604020202020204" pitchFamily="34" charset="0"/>
                  </a:rPr>
                  <a:t>Final Interval - </a:t>
                </a:r>
                <a:r>
                  <a:rPr lang="en-US" altLang="en-US"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→4</a:t>
                </a:r>
                <a:endParaRPr lang="en-US" altLang="en-US" dirty="0">
                  <a:latin typeface="Arial" panose="020B0604020202020204" pitchFamily="34" charset="0"/>
                </a:endParaRPr>
              </a:p>
              <a:p>
                <a:pPr marL="0" indent="0" algn="ctr">
                  <a:buFontTx/>
                  <a:buNone/>
                </a:pPr>
                <a:endParaRPr lang="en-US" altLang="en-US" sz="1400" b="0" i="1" dirty="0">
                  <a:latin typeface="Cambria Math" panose="02040503050406030204" pitchFamily="18" charset="0"/>
                </a:endParaRPr>
              </a:p>
              <a:p>
                <a:pPr marL="0" indent="0">
                  <a:buFontTx/>
                  <a:buNone/>
                </a:pPr>
                <a14:m>
                  <m:oMathPara xmlns:m="http://schemas.openxmlformats.org/officeDocument/2006/math">
                    <m:oMathParaPr>
                      <m:jc m:val="centerGroup"/>
                    </m:oMathParaPr>
                    <m:oMath xmlns:m="http://schemas.openxmlformats.org/officeDocument/2006/math">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𝑆𝐺𝑁</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sub>
                          </m:sSub>
                        </m:e>
                      </m:d>
                      <m:d>
                        <m:dPr>
                          <m:begChr m:val="|"/>
                          <m:endChr m:val="|"/>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𝑛</m:t>
                              </m:r>
                            </m:sub>
                          </m:sSub>
                        </m:e>
                      </m:d>
                    </m:oMath>
                  </m:oMathPara>
                </a14:m>
                <a:endParaRPr lang="en-US" altLang="en-US" i="1" dirty="0">
                  <a:latin typeface="Cambria Math" panose="02040503050406030204" pitchFamily="18" charset="0"/>
                </a:endParaRPr>
              </a:p>
              <a:p>
                <a:pPr marL="457200" lvl="1" indent="0">
                  <a:buNone/>
                </a:pPr>
                <a14:m>
                  <m:oMathPara xmlns:m="http://schemas.openxmlformats.org/officeDocument/2006/math">
                    <m:oMathParaPr>
                      <m:jc m:val="left"/>
                    </m:oMathParaPr>
                    <m:oMath xmlns:m="http://schemas.openxmlformats.org/officeDocument/2006/math">
                      <m:r>
                        <m:rPr>
                          <m:sty m:val="p"/>
                        </m:rPr>
                        <a:rPr lang="en-US" altLang="en-US" b="0" i="0" smtClean="0">
                          <a:latin typeface="Cambria Math" panose="02040503050406030204" pitchFamily="18" charset="0"/>
                        </a:rPr>
                        <m:t>n</m:t>
                      </m:r>
                      <m:r>
                        <a:rPr lang="en-US" altLang="en-US" b="0" i="0" smtClean="0">
                          <a:latin typeface="Cambria Math" panose="02040503050406030204" pitchFamily="18" charset="0"/>
                        </a:rPr>
                        <m:t>=4→</m:t>
                      </m:r>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4</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𝑆𝐺𝑁</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4</m:t>
                              </m:r>
                            </m:sub>
                          </m:sSub>
                        </m:e>
                      </m:d>
                      <m:d>
                        <m:dPr>
                          <m:begChr m:val="|"/>
                          <m:endChr m:val="|"/>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4</m:t>
                              </m:r>
                            </m:sub>
                          </m:sSub>
                        </m:e>
                      </m:d>
                    </m:oMath>
                  </m:oMathPara>
                </a14:m>
                <a:endParaRPr lang="en-US" altLang="en-US" dirty="0">
                  <a:latin typeface="Arial" panose="020B0604020202020204" pitchFamily="34" charset="0"/>
                </a:endParaRPr>
              </a:p>
              <a:p>
                <a:pPr marL="457200" lvl="1" indent="0">
                  <a:buNone/>
                </a:pPr>
                <a:endParaRPr lang="en-US" altLang="en-US" dirty="0">
                  <a:latin typeface="Arial" panose="020B0604020202020204" pitchFamily="34" charset="0"/>
                </a:endParaRPr>
              </a:p>
              <a:p>
                <a:pPr marL="457200" lvl="1" indent="0">
                  <a:buNone/>
                </a:pPr>
                <a14:m>
                  <m:oMathPara xmlns:m="http://schemas.openxmlformats.org/officeDocument/2006/math">
                    <m:oMathParaPr>
                      <m:jc m:val="center"/>
                    </m:oMathParaPr>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up>
                              <m:r>
                                <a:rPr lang="en-US" altLang="en-US" b="0" i="1" smtClean="0">
                                  <a:latin typeface="Cambria Math" panose="02040503050406030204" pitchFamily="18" charset="0"/>
                                </a:rPr>
                                <m:t>2</m:t>
                              </m:r>
                            </m:sup>
                          </m:sSubSup>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2</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𝑛</m:t>
                                      </m:r>
                                    </m:sub>
                                  </m:sSub>
                                </m:e>
                              </m:d>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𝑛</m:t>
                                  </m:r>
                                </m:sub>
                              </m:sSub>
                            </m:den>
                          </m:f>
                        </m:e>
                      </m:rad>
                    </m:oMath>
                  </m:oMathPara>
                </a14:m>
                <a:endParaRPr lang="en-US" altLang="en-US" dirty="0">
                  <a:latin typeface="Arial" panose="020B0604020202020204" pitchFamily="34" charset="0"/>
                </a:endParaRPr>
              </a:p>
              <a:p>
                <a:pPr marL="457200" lvl="1" indent="0">
                  <a:buNone/>
                </a:pPr>
                <a:r>
                  <a:rPr lang="en-US" altLang="en-US" b="0" dirty="0"/>
                  <a:t> </a:t>
                </a:r>
                <a14:m>
                  <m:oMath xmlns:m="http://schemas.openxmlformats.org/officeDocument/2006/math">
                    <m:r>
                      <m:rPr>
                        <m:sty m:val="p"/>
                      </m:rPr>
                      <a:rPr lang="en-US" altLang="en-US" b="0" i="0" smtClean="0">
                        <a:latin typeface="Cambria Math" panose="02040503050406030204" pitchFamily="18" charset="0"/>
                      </a:rPr>
                      <m:t>n</m:t>
                    </m:r>
                    <m:r>
                      <a:rPr lang="en-US" altLang="en-US" b="0" i="0" smtClean="0">
                        <a:latin typeface="Cambria Math" panose="02040503050406030204" pitchFamily="18" charset="0"/>
                      </a:rPr>
                      <m:t>=4</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4</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34</m:t>
                        </m:r>
                      </m:sub>
                    </m:sSub>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34</m:t>
                            </m:r>
                          </m:sub>
                          <m:sup>
                            <m:r>
                              <a:rPr lang="en-US" altLang="en-US" b="0" i="1" smtClean="0">
                                <a:latin typeface="Cambria Math" panose="02040503050406030204" pitchFamily="18" charset="0"/>
                              </a:rPr>
                              <m:t>2</m:t>
                            </m:r>
                          </m:sup>
                        </m:sSubSup>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2</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3</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4</m:t>
                                    </m:r>
                                  </m:sub>
                                </m:sSub>
                              </m:e>
                            </m:d>
                          </m:num>
                          <m:den>
                            <m:sSub>
                              <m:sSubPr>
                                <m:ctrlPr>
                                  <a:rPr lang="en-US" altLang="en-US" b="0" i="1" smtClean="0">
                                    <a:latin typeface="Cambria Math" panose="02040503050406030204" pitchFamily="18" charset="0"/>
                                  </a:rPr>
                                </m:ctrlPr>
                              </m:sSub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b>
                                <m:r>
                                  <a:rPr lang="en-US" altLang="en-US" b="0" i="1" smtClean="0">
                                    <a:latin typeface="Cambria Math" panose="02040503050406030204" pitchFamily="18" charset="0"/>
                                  </a:rPr>
                                  <m:t>4</m:t>
                                </m:r>
                              </m:sub>
                            </m:sSub>
                          </m:den>
                        </m:f>
                      </m:e>
                    </m:rad>
                  </m:oMath>
                </a14:m>
                <a:endParaRPr lang="en-US" altLang="en-US" dirty="0">
                  <a:latin typeface="Arial" panose="020B0604020202020204" pitchFamily="34" charset="0"/>
                </a:endParaRPr>
              </a:p>
              <a:p>
                <a:pPr marL="457200" lvl="1" indent="0">
                  <a:buNone/>
                </a:pPr>
                <a:endParaRPr lang="en-US" altLang="en-US" dirty="0">
                  <a:latin typeface="Arial" panose="020B0604020202020204" pitchFamily="34" charset="0"/>
                </a:endParaRPr>
              </a:p>
              <a:p>
                <a:pPr marL="457200" lvl="1" indent="0">
                  <a:buNone/>
                </a:pPr>
                <a14:m>
                  <m:oMathPara xmlns:m="http://schemas.openxmlformats.org/officeDocument/2006/math">
                    <m:oMathParaPr>
                      <m:jc m:val="center"/>
                    </m:oMathParaPr>
                    <m:oMath xmlns:m="http://schemas.openxmlformats.org/officeDocument/2006/math">
                      <m:sSub>
                        <m:sSubPr>
                          <m:ctrlPr>
                            <a:rPr lang="en-US" altLang="en-US" i="1" dirty="0" smtClean="0">
                              <a:latin typeface="Cambria Math" panose="02040503050406030204" pitchFamily="18" charset="0"/>
                            </a:rPr>
                          </m:ctrlPr>
                        </m:sSubPr>
                        <m:e>
                          <m:acc>
                            <m:accPr>
                              <m:chr m:val="̇"/>
                              <m:ctrlPr>
                                <a:rPr lang="en-US" altLang="en-US" i="1" smtClean="0">
                                  <a:latin typeface="Cambria Math" panose="02040503050406030204" pitchFamily="18" charset="0"/>
                                </a:rPr>
                              </m:ctrlPr>
                            </m:accPr>
                            <m:e>
                              <m:r>
                                <a:rPr lang="en-US" altLang="en-US" b="0" i="1" smtClean="0">
                                  <a:latin typeface="Cambria Math" panose="02040503050406030204" pitchFamily="18" charset="0"/>
                                </a:rPr>
                                <m:t>𝜃</m:t>
                              </m:r>
                            </m:e>
                          </m:acc>
                        </m:e>
                        <m:sub>
                          <m:d>
                            <m:dPr>
                              <m:ctrlPr>
                                <a:rPr lang="en-US" altLang="en-US" i="1" dirty="0" smtClean="0">
                                  <a:latin typeface="Cambria Math" panose="02040503050406030204" pitchFamily="18" charset="0"/>
                                </a:rPr>
                              </m:ctrlPr>
                            </m:dPr>
                            <m:e>
                              <m:r>
                                <a:rPr lang="en-US" altLang="en-US" b="0" i="1" dirty="0" smtClean="0">
                                  <a:latin typeface="Cambria Math" panose="02040503050406030204" pitchFamily="18" charset="0"/>
                                </a:rPr>
                                <m:t>𝑛</m:t>
                              </m:r>
                              <m:r>
                                <a:rPr lang="en-US" altLang="en-US" b="0" i="1" dirty="0" smtClean="0">
                                  <a:latin typeface="Cambria Math" panose="02040503050406030204" pitchFamily="18" charset="0"/>
                                </a:rPr>
                                <m:t>−1</m:t>
                              </m:r>
                            </m:e>
                          </m:d>
                          <m:r>
                            <a:rPr lang="en-US" altLang="en-US" b="0" i="1" dirty="0" smtClean="0">
                              <a:latin typeface="Cambria Math" panose="02040503050406030204" pitchFamily="18" charset="0"/>
                            </a:rPr>
                            <m:t>𝑛</m:t>
                          </m:r>
                        </m:sub>
                      </m:sSub>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𝑛</m:t>
                              </m:r>
                            </m:sub>
                          </m:sSub>
                          <m:r>
                            <a:rPr lang="en-US" altLang="en-US" b="0" i="1" dirty="0" smtClean="0">
                              <a:latin typeface="Cambria Math" panose="02040503050406030204" pitchFamily="18" charset="0"/>
                            </a:rPr>
                            <m:t>−</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𝑛</m:t>
                              </m:r>
                              <m:r>
                                <a:rPr lang="en-US" altLang="en-US" b="0" i="1" dirty="0" smtClean="0">
                                  <a:latin typeface="Cambria Math" panose="02040503050406030204" pitchFamily="18" charset="0"/>
                                </a:rPr>
                                <m:t>−1</m:t>
                              </m:r>
                            </m:sub>
                          </m:sSub>
                        </m:num>
                        <m:den>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𝑑</m:t>
                              </m:r>
                              <m:d>
                                <m:dPr>
                                  <m:ctrlPr>
                                    <a:rPr lang="en-US" altLang="en-US" b="0" i="1" dirty="0" smtClean="0">
                                      <a:latin typeface="Cambria Math" panose="02040503050406030204" pitchFamily="18" charset="0"/>
                                    </a:rPr>
                                  </m:ctrlPr>
                                </m:dPr>
                                <m:e>
                                  <m:r>
                                    <a:rPr lang="en-US" altLang="en-US" b="0" i="1" dirty="0" smtClean="0">
                                      <a:latin typeface="Cambria Math" panose="02040503050406030204" pitchFamily="18" charset="0"/>
                                    </a:rPr>
                                    <m:t>𝑛</m:t>
                                  </m:r>
                                  <m:r>
                                    <a:rPr lang="en-US" altLang="en-US" b="0" i="1" dirty="0" smtClean="0">
                                      <a:latin typeface="Cambria Math" panose="02040503050406030204" pitchFamily="18" charset="0"/>
                                    </a:rPr>
                                    <m:t>−1</m:t>
                                  </m:r>
                                </m:e>
                              </m:d>
                              <m:r>
                                <a:rPr lang="en-US" altLang="en-US" b="0" i="1" dirty="0" smtClean="0">
                                  <a:latin typeface="Cambria Math" panose="02040503050406030204" pitchFamily="18" charset="0"/>
                                </a:rPr>
                                <m:t>𝑛</m:t>
                              </m:r>
                            </m:sub>
                          </m:sSub>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r>
                                <a:rPr lang="en-US" altLang="en-US" b="0" i="1" dirty="0" smtClean="0">
                                  <a:latin typeface="Cambria Math" panose="02040503050406030204" pitchFamily="18" charset="0"/>
                                </a:rPr>
                                <m:t>1</m:t>
                              </m:r>
                            </m:num>
                            <m:den>
                              <m:r>
                                <a:rPr lang="en-US" altLang="en-US" b="0" i="1" dirty="0" smtClean="0">
                                  <a:latin typeface="Cambria Math" panose="02040503050406030204" pitchFamily="18" charset="0"/>
                                </a:rPr>
                                <m:t>2</m:t>
                              </m:r>
                            </m:den>
                          </m:f>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𝑛</m:t>
                              </m:r>
                            </m:sub>
                          </m:sSub>
                        </m:den>
                      </m:f>
                    </m:oMath>
                  </m:oMathPara>
                </a14:m>
                <a:endParaRPr lang="en-US" altLang="en-US" dirty="0">
                  <a:latin typeface="Arial" panose="020B0604020202020204" pitchFamily="34" charset="0"/>
                </a:endParaRPr>
              </a:p>
              <a:p>
                <a:pPr marL="457200" lvl="1" indent="0">
                  <a:buNone/>
                </a:pPr>
                <a:r>
                  <a:rPr lang="en-US" altLang="en-US" b="0" dirty="0"/>
                  <a:t> </a:t>
                </a:r>
                <a14:m>
                  <m:oMath xmlns:m="http://schemas.openxmlformats.org/officeDocument/2006/math">
                    <m:r>
                      <a:rPr lang="en-US" altLang="en-US" b="0" i="1" dirty="0" smtClean="0">
                        <a:latin typeface="Cambria Math" panose="02040503050406030204" pitchFamily="18" charset="0"/>
                      </a:rPr>
                      <m:t>𝑛</m:t>
                    </m:r>
                    <m:r>
                      <a:rPr lang="en-US" altLang="en-US" b="0" i="1" dirty="0" smtClean="0">
                        <a:latin typeface="Cambria Math" panose="02040503050406030204" pitchFamily="18" charset="0"/>
                      </a:rPr>
                      <m:t>=4→</m:t>
                    </m:r>
                    <m:sSub>
                      <m:sSubPr>
                        <m:ctrlPr>
                          <a:rPr lang="en-US" altLang="en-US" b="0" i="1" dirty="0" smtClean="0">
                            <a:latin typeface="Cambria Math" panose="02040503050406030204" pitchFamily="18" charset="0"/>
                          </a:rPr>
                        </m:ctrlPr>
                      </m:sSubPr>
                      <m:e>
                        <m:acc>
                          <m:accPr>
                            <m:chr m:val="̇"/>
                            <m:ctrlPr>
                              <a:rPr lang="en-US" altLang="en-US" b="0" i="1" dirty="0" smtClean="0">
                                <a:latin typeface="Cambria Math" panose="02040503050406030204" pitchFamily="18" charset="0"/>
                              </a:rPr>
                            </m:ctrlPr>
                          </m:accPr>
                          <m:e>
                            <m:r>
                              <a:rPr lang="en-US" altLang="en-US" b="0" i="1" dirty="0" smtClean="0">
                                <a:latin typeface="Cambria Math" panose="02040503050406030204" pitchFamily="18" charset="0"/>
                              </a:rPr>
                              <m:t>𝜃</m:t>
                            </m:r>
                          </m:e>
                        </m:acc>
                      </m:e>
                      <m:sub>
                        <m:r>
                          <a:rPr lang="en-US" altLang="en-US" b="0" i="1" dirty="0" smtClean="0">
                            <a:latin typeface="Cambria Math" panose="02040503050406030204" pitchFamily="18" charset="0"/>
                          </a:rPr>
                          <m:t>34</m:t>
                        </m:r>
                      </m:sub>
                    </m:sSub>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4</m:t>
                            </m:r>
                          </m:sub>
                        </m:sSub>
                        <m:r>
                          <a:rPr lang="en-US" altLang="en-US" b="0" i="1" dirty="0" smtClean="0">
                            <a:latin typeface="Cambria Math" panose="02040503050406030204" pitchFamily="18" charset="0"/>
                          </a:rPr>
                          <m:t>−</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3</m:t>
                            </m:r>
                          </m:sub>
                        </m:sSub>
                      </m:num>
                      <m:den>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𝑑</m:t>
                            </m:r>
                            <m:r>
                              <a:rPr lang="en-US" altLang="en-US" b="0" i="1" dirty="0" smtClean="0">
                                <a:latin typeface="Cambria Math" panose="02040503050406030204" pitchFamily="18" charset="0"/>
                              </a:rPr>
                              <m:t>34</m:t>
                            </m:r>
                          </m:sub>
                        </m:sSub>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r>
                              <a:rPr lang="en-US" altLang="en-US" b="0" i="1" dirty="0" smtClean="0">
                                <a:latin typeface="Cambria Math" panose="02040503050406030204" pitchFamily="18" charset="0"/>
                              </a:rPr>
                              <m:t>1</m:t>
                            </m:r>
                          </m:num>
                          <m:den>
                            <m:r>
                              <a:rPr lang="en-US" altLang="en-US" b="0" i="1" dirty="0" smtClean="0">
                                <a:latin typeface="Cambria Math" panose="02040503050406030204" pitchFamily="18" charset="0"/>
                              </a:rPr>
                              <m:t>2</m:t>
                            </m:r>
                          </m:den>
                        </m:f>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4</m:t>
                            </m:r>
                          </m:sub>
                        </m:sSub>
                      </m:den>
                    </m:f>
                  </m:oMath>
                </a14:m>
                <a:endParaRPr lang="en-US" altLang="en-US" dirty="0">
                  <a:latin typeface="Arial" panose="020B0604020202020204" pitchFamily="34" charset="0"/>
                </a:endParaRPr>
              </a:p>
            </p:txBody>
          </p:sp>
        </mc:Choice>
        <mc:Fallback>
          <p:sp>
            <p:nvSpPr>
              <p:cNvPr id="229379" name="Rectangle 3">
                <a:extLst>
                  <a:ext uri="{FF2B5EF4-FFF2-40B4-BE49-F238E27FC236}">
                    <a16:creationId xmlns:a16="http://schemas.microsoft.com/office/drawing/2014/main" id="{D2DD3F34-F3DA-87CE-C7ED-1D36FA234454}"/>
                  </a:ext>
                </a:extLst>
              </p:cNvPr>
              <p:cNvSpPr>
                <a:spLocks noGrp="1" noRot="1" noChangeAspect="1" noMove="1" noResize="1" noEditPoints="1" noAdjustHandles="1" noChangeArrowheads="1" noChangeShapeType="1" noTextEdit="1"/>
              </p:cNvSpPr>
              <p:nvPr>
                <p:ph type="body" idx="4294967295"/>
              </p:nvPr>
            </p:nvSpPr>
            <p:spPr>
              <a:xfrm>
                <a:off x="927100" y="1355725"/>
                <a:ext cx="5168900" cy="4724400"/>
              </a:xfrm>
              <a:blipFill>
                <a:blip r:embed="rId3"/>
                <a:stretch>
                  <a:fillRect l="-472" t="-387"/>
                </a:stretch>
              </a:blipFill>
            </p:spPr>
            <p:txBody>
              <a:bodyPr/>
              <a:lstStyle/>
              <a:p>
                <a:r>
                  <a:rPr lang="en-US">
                    <a:noFill/>
                  </a:rPr>
                  <a:t> </a:t>
                </a:r>
              </a:p>
            </p:txBody>
          </p:sp>
        </mc:Fallback>
      </mc:AlternateContent>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1"/>
          <p:cNvPicPr>
            <a:picLocks noChangeAspect="1"/>
          </p:cNvPicPr>
          <p:nvPr/>
        </p:nvPicPr>
        <p:blipFill>
          <a:blip r:embed="rId4"/>
          <a:stretch>
            <a:fillRect/>
          </a:stretch>
        </p:blipFill>
        <p:spPr>
          <a:xfrm>
            <a:off x="6222995" y="2183872"/>
            <a:ext cx="5496490" cy="2227600"/>
          </a:xfrm>
          <a:prstGeom prst="rect">
            <a:avLst/>
          </a:prstGeom>
        </p:spPr>
      </p:pic>
    </p:spTree>
    <p:extLst>
      <p:ext uri="{BB962C8B-B14F-4D97-AF65-F5344CB8AC3E}">
        <p14:creationId xmlns:p14="http://schemas.microsoft.com/office/powerpoint/2010/main" val="185295592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mc:Choice xmlns:a14="http://schemas.microsoft.com/office/drawing/2010/main" Requires="a14">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b="1" dirty="0">
                    <a:latin typeface="Arial" panose="020B0604020202020204" pitchFamily="34" charset="0"/>
                  </a:rPr>
                  <a:t>Tasks No. 1  </a:t>
                </a:r>
              </a:p>
              <a:p>
                <a:pPr lvl="1"/>
                <a:r>
                  <a:rPr lang="en-US" altLang="en-US" b="1" dirty="0">
                    <a:latin typeface="Arial" panose="020B0604020202020204" pitchFamily="34" charset="0"/>
                  </a:rPr>
                  <a:t>Final Interval - </a:t>
                </a:r>
                <a:r>
                  <a:rPr lang="en-US" altLang="en-US"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→4 (Continue)</a:t>
                </a:r>
              </a:p>
              <a:p>
                <a:pPr lvl="1"/>
                <a:r>
                  <a:rPr lang="en-US" altLang="en-US" dirty="0">
                    <a:latin typeface="Arial" panose="020B0604020202020204" pitchFamily="34" charset="0"/>
                    <a:cs typeface="Arial" panose="020B0604020202020204" pitchFamily="34" charset="0"/>
                  </a:rPr>
                  <a:t>(Interval Prior to the final interval)</a:t>
                </a:r>
                <a:endParaRPr lang="en-US" altLang="en-US" dirty="0">
                  <a:latin typeface="Arial" panose="020B0604020202020204" pitchFamily="34" charset="0"/>
                </a:endParaRPr>
              </a:p>
              <a:p>
                <a:pPr marL="0" indent="0" algn="ctr">
                  <a:buFontTx/>
                  <a:buNone/>
                </a:pPr>
                <a:endParaRPr lang="en-US" altLang="en-US" sz="14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m:t>
                          </m:r>
                        </m:sub>
                      </m:sSub>
                      <m:r>
                        <a:rPr lang="en-US" altLang="en-US" sz="1400" b="0" i="1" smtClean="0">
                          <a:latin typeface="Cambria Math" panose="02040503050406030204" pitchFamily="18" charset="0"/>
                        </a:rPr>
                        <m:t>=</m:t>
                      </m:r>
                      <m:r>
                        <a:rPr lang="en-US" altLang="en-US" sz="1400" b="0" i="1" smtClean="0">
                          <a:latin typeface="Cambria Math" panose="02040503050406030204" pitchFamily="18" charset="0"/>
                        </a:rPr>
                        <m:t>𝑆𝐺𝑁</m:t>
                      </m:r>
                      <m:d>
                        <m:dPr>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𝑘𝑙</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𝑗𝑘</m:t>
                              </m:r>
                            </m:sub>
                          </m:sSub>
                        </m:e>
                      </m:d>
                      <m:d>
                        <m:dPr>
                          <m:begChr m:val="|"/>
                          <m:endChr m:val="|"/>
                          <m:ctrlPr>
                            <a:rPr lang="en-US" altLang="en-US" sz="1400" b="0" i="1" smtClean="0">
                              <a:latin typeface="Cambria Math" panose="02040503050406030204" pitchFamily="18" charset="0"/>
                            </a:rPr>
                          </m:ctrlPr>
                        </m:dPr>
                        <m:e>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m:t>
                              </m:r>
                            </m:sub>
                          </m:sSub>
                        </m:e>
                      </m:d>
                    </m:oMath>
                  </m:oMathPara>
                </a14:m>
                <a:endParaRPr lang="en-US" altLang="en-US" sz="1400" dirty="0">
                  <a:latin typeface="Arial" panose="020B0604020202020204" pitchFamily="34" charset="0"/>
                </a:endParaRPr>
              </a:p>
              <a:p>
                <a:pPr marL="0" indent="0">
                  <a:buNone/>
                </a:pPr>
                <a:r>
                  <a:rPr lang="en-US" altLang="en-US" sz="1400" b="0" dirty="0"/>
                  <a:t> </a:t>
                </a:r>
                <a14:m>
                  <m:oMath xmlns:m="http://schemas.openxmlformats.org/officeDocument/2006/math">
                    <m:d>
                      <m:dPr>
                        <m:begChr m:val="{"/>
                        <m:endChr m:val=""/>
                        <m:ctrlPr>
                          <a:rPr lang="en-US" altLang="en-US" sz="1400" b="0" i="1" smtClean="0">
                            <a:latin typeface="Cambria Math" panose="02040503050406030204" pitchFamily="18" charset="0"/>
                          </a:rPr>
                        </m:ctrlPr>
                      </m:dPr>
                      <m:e>
                        <m:eqArr>
                          <m:eqArrPr>
                            <m:ctrlPr>
                              <a:rPr lang="en-US" altLang="en-US" sz="1400" b="0" i="1" smtClean="0">
                                <a:latin typeface="Cambria Math" panose="02040503050406030204" pitchFamily="18" charset="0"/>
                              </a:rPr>
                            </m:ctrlPr>
                          </m:eqArrPr>
                          <m:e>
                            <m:r>
                              <a:rPr lang="en-US" altLang="en-US" sz="1400" b="0" i="1" smtClean="0">
                                <a:latin typeface="Cambria Math" panose="02040503050406030204" pitchFamily="18" charset="0"/>
                              </a:rPr>
                              <m:t>𝑗</m:t>
                            </m:r>
                            <m:r>
                              <a:rPr lang="en-US" altLang="en-US" sz="1400" b="0" i="1" smtClean="0">
                                <a:latin typeface="Cambria Math" panose="02040503050406030204" pitchFamily="18" charset="0"/>
                              </a:rPr>
                              <m:t>=2</m:t>
                            </m:r>
                          </m:e>
                          <m:e>
                            <m:r>
                              <a:rPr lang="en-US" altLang="en-US" sz="1400" b="0" i="1" smtClean="0">
                                <a:latin typeface="Cambria Math" panose="02040503050406030204" pitchFamily="18" charset="0"/>
                              </a:rPr>
                              <m:t>𝑘</m:t>
                            </m:r>
                            <m:r>
                              <a:rPr lang="en-US" altLang="en-US" sz="1400" b="0" i="1" smtClean="0">
                                <a:latin typeface="Cambria Math" panose="02040503050406030204" pitchFamily="18" charset="0"/>
                              </a:rPr>
                              <m:t>=3</m:t>
                            </m:r>
                          </m:e>
                          <m:e>
                            <m:r>
                              <a:rPr lang="en-US" altLang="en-US" sz="1400" b="0" i="1" smtClean="0">
                                <a:latin typeface="Cambria Math" panose="02040503050406030204" pitchFamily="18" charset="0"/>
                              </a:rPr>
                              <m:t>𝑙</m:t>
                            </m:r>
                            <m:r>
                              <a:rPr lang="en-US" altLang="en-US" sz="1400" b="0" i="1" smtClean="0">
                                <a:latin typeface="Cambria Math" panose="02040503050406030204" pitchFamily="18" charset="0"/>
                              </a:rPr>
                              <m:t>=4</m:t>
                            </m:r>
                          </m:e>
                        </m:eqArr>
                      </m:e>
                    </m:d>
                    <m:r>
                      <a:rPr lang="en-US" altLang="en-US" sz="1400" b="0" i="1" smtClean="0">
                        <a:latin typeface="Cambria Math" panose="02040503050406030204" pitchFamily="18" charset="0"/>
                      </a:rPr>
                      <m:t>→</m:t>
                    </m:r>
                    <m:f>
                      <m:fPr>
                        <m:type m:val="noBar"/>
                        <m:ctrlPr>
                          <a:rPr lang="en-US" altLang="en-US" sz="1400" b="0" i="1" smtClean="0">
                            <a:latin typeface="Cambria Math" panose="02040503050406030204" pitchFamily="18" charset="0"/>
                          </a:rPr>
                        </m:ctrlPr>
                      </m:fPr>
                      <m:num>
                        <m:sSub>
                          <m:sSubPr>
                            <m:ctrlPr>
                              <a:rPr lang="en-US" altLang="en-US" sz="1400" i="1">
                                <a:latin typeface="Cambria Math" panose="02040503050406030204" pitchFamily="18" charset="0"/>
                              </a:rPr>
                            </m:ctrlPr>
                          </m:sSubPr>
                          <m:e>
                            <m:acc>
                              <m:accPr>
                                <m:chr m:val="̈"/>
                                <m:ctrlPr>
                                  <a:rPr lang="en-US" altLang="en-US" sz="1400" i="1">
                                    <a:latin typeface="Cambria Math" panose="02040503050406030204" pitchFamily="18" charset="0"/>
                                  </a:rPr>
                                </m:ctrlPr>
                              </m:accPr>
                              <m:e>
                                <m:r>
                                  <a:rPr lang="en-US" altLang="en-US" sz="1400" i="1">
                                    <a:latin typeface="Cambria Math" panose="02040503050406030204" pitchFamily="18" charset="0"/>
                                  </a:rPr>
                                  <m:t>𝜃</m:t>
                                </m:r>
                              </m:e>
                            </m:acc>
                          </m:e>
                          <m:sub>
                            <m:r>
                              <a:rPr lang="en-US" altLang="en-US" sz="1400" i="1">
                                <a:latin typeface="Cambria Math" panose="02040503050406030204" pitchFamily="18" charset="0"/>
                              </a:rPr>
                              <m:t>3</m:t>
                            </m:r>
                          </m:sub>
                        </m:sSub>
                        <m:r>
                          <a:rPr lang="en-US" altLang="en-US" sz="1400" i="1">
                            <a:latin typeface="Cambria Math" panose="02040503050406030204" pitchFamily="18" charset="0"/>
                          </a:rPr>
                          <m:t>=</m:t>
                        </m:r>
                        <m:r>
                          <a:rPr lang="en-US" altLang="en-US" sz="1400" i="1">
                            <a:latin typeface="Cambria Math" panose="02040503050406030204" pitchFamily="18" charset="0"/>
                          </a:rPr>
                          <m:t>𝑆𝐺𝑁</m:t>
                        </m:r>
                        <m:d>
                          <m:dPr>
                            <m:ctrlPr>
                              <a:rPr lang="en-US" altLang="en-US" sz="1400" i="1">
                                <a:latin typeface="Cambria Math" panose="02040503050406030204" pitchFamily="18" charset="0"/>
                              </a:rPr>
                            </m:ctrlPr>
                          </m:dPr>
                          <m:e>
                            <m:sSub>
                              <m:sSubPr>
                                <m:ctrlPr>
                                  <a:rPr lang="en-US" altLang="en-US" sz="1400" i="1">
                                    <a:latin typeface="Cambria Math" panose="02040503050406030204" pitchFamily="18" charset="0"/>
                                  </a:rPr>
                                </m:ctrlPr>
                              </m:sSubPr>
                              <m:e>
                                <m:acc>
                                  <m:accPr>
                                    <m:chr m:val="̇"/>
                                    <m:ctrlPr>
                                      <a:rPr lang="en-US" altLang="en-US" sz="1400" i="1">
                                        <a:latin typeface="Cambria Math" panose="02040503050406030204" pitchFamily="18" charset="0"/>
                                      </a:rPr>
                                    </m:ctrlPr>
                                  </m:accPr>
                                  <m:e>
                                    <m:r>
                                      <a:rPr lang="en-US" altLang="en-US" sz="1400" i="1">
                                        <a:latin typeface="Cambria Math" panose="02040503050406030204" pitchFamily="18" charset="0"/>
                                      </a:rPr>
                                      <m:t>𝜃</m:t>
                                    </m:r>
                                  </m:e>
                                </m:acc>
                              </m:e>
                              <m:sub>
                                <m:r>
                                  <a:rPr lang="en-US" altLang="en-US" sz="1400" i="1">
                                    <a:latin typeface="Cambria Math" panose="02040503050406030204" pitchFamily="18" charset="0"/>
                                  </a:rPr>
                                  <m:t>34</m:t>
                                </m:r>
                              </m:sub>
                            </m:sSub>
                            <m:r>
                              <a:rPr lang="en-US" altLang="en-US" sz="1400" i="1">
                                <a:latin typeface="Cambria Math" panose="02040503050406030204" pitchFamily="18" charset="0"/>
                              </a:rPr>
                              <m:t>−</m:t>
                            </m:r>
                            <m:sSub>
                              <m:sSubPr>
                                <m:ctrlPr>
                                  <a:rPr lang="en-US" altLang="en-US" sz="1400" i="1">
                                    <a:latin typeface="Cambria Math" panose="02040503050406030204" pitchFamily="18" charset="0"/>
                                  </a:rPr>
                                </m:ctrlPr>
                              </m:sSubPr>
                              <m:e>
                                <m:acc>
                                  <m:accPr>
                                    <m:chr m:val="̇"/>
                                    <m:ctrlPr>
                                      <a:rPr lang="en-US" altLang="en-US" sz="1400" i="1">
                                        <a:latin typeface="Cambria Math" panose="02040503050406030204" pitchFamily="18" charset="0"/>
                                      </a:rPr>
                                    </m:ctrlPr>
                                  </m:accPr>
                                  <m:e>
                                    <m:r>
                                      <a:rPr lang="en-US" altLang="en-US" sz="1400" i="1">
                                        <a:latin typeface="Cambria Math" panose="02040503050406030204" pitchFamily="18" charset="0"/>
                                      </a:rPr>
                                      <m:t>𝜃</m:t>
                                    </m:r>
                                  </m:e>
                                </m:acc>
                              </m:e>
                              <m:sub>
                                <m:r>
                                  <a:rPr lang="en-US" altLang="en-US" sz="1400" i="1">
                                    <a:latin typeface="Cambria Math" panose="02040503050406030204" pitchFamily="18" charset="0"/>
                                  </a:rPr>
                                  <m:t>23</m:t>
                                </m:r>
                              </m:sub>
                            </m:sSub>
                          </m:e>
                        </m:d>
                        <m:d>
                          <m:dPr>
                            <m:begChr m:val="|"/>
                            <m:endChr m:val="|"/>
                            <m:ctrlPr>
                              <a:rPr lang="en-US" altLang="en-US" sz="1400" i="1">
                                <a:latin typeface="Cambria Math" panose="02040503050406030204" pitchFamily="18" charset="0"/>
                              </a:rPr>
                            </m:ctrlPr>
                          </m:dPr>
                          <m:e>
                            <m:sSub>
                              <m:sSubPr>
                                <m:ctrlPr>
                                  <a:rPr lang="en-US" altLang="en-US" sz="1400" i="1">
                                    <a:latin typeface="Cambria Math" panose="02040503050406030204" pitchFamily="18" charset="0"/>
                                  </a:rPr>
                                </m:ctrlPr>
                              </m:sSubPr>
                              <m:e>
                                <m:acc>
                                  <m:accPr>
                                    <m:chr m:val="̈"/>
                                    <m:ctrlPr>
                                      <a:rPr lang="en-US" altLang="en-US" sz="1400" i="1">
                                        <a:latin typeface="Cambria Math" panose="02040503050406030204" pitchFamily="18" charset="0"/>
                                      </a:rPr>
                                    </m:ctrlPr>
                                  </m:accPr>
                                  <m:e>
                                    <m:r>
                                      <a:rPr lang="en-US" altLang="en-US" sz="1400" i="1">
                                        <a:latin typeface="Cambria Math" panose="02040503050406030204" pitchFamily="18" charset="0"/>
                                      </a:rPr>
                                      <m:t>𝜃</m:t>
                                    </m:r>
                                  </m:e>
                                </m:acc>
                              </m:e>
                              <m:sub>
                                <m:r>
                                  <a:rPr lang="en-US" altLang="en-US" sz="1400" i="1">
                                    <a:latin typeface="Cambria Math" panose="02040503050406030204" pitchFamily="18" charset="0"/>
                                  </a:rPr>
                                  <m:t>3</m:t>
                                </m:r>
                              </m:sub>
                            </m:sSub>
                          </m:e>
                        </m:d>
                      </m:num>
                      <m:den>
                        <m:r>
                          <a:rPr lang="en-US" altLang="en-US" sz="1400" b="0" i="1" smtClean="0">
                            <a:latin typeface="Cambria Math" panose="02040503050406030204" pitchFamily="18" charset="0"/>
                          </a:rPr>
                          <m:t> </m:t>
                        </m:r>
                      </m:den>
                    </m:f>
                  </m:oMath>
                </a14:m>
                <a:endParaRPr lang="en-US" altLang="en-US" sz="1400" b="0" dirty="0">
                  <a:latin typeface="Arial" panose="020B0604020202020204" pitchFamily="34" charset="0"/>
                </a:endParaRPr>
              </a:p>
              <a:p>
                <a:pPr marL="0" indent="0">
                  <a:buNone/>
                </a:pPr>
                <a:r>
                  <a:rPr lang="en-US" altLang="en-US" sz="1400" b="0" dirty="0"/>
                  <a:t> </a:t>
                </a:r>
              </a:p>
              <a:p>
                <a:pPr marL="0" indent="0">
                  <a:buNone/>
                </a:pPr>
                <a:r>
                  <a:rPr lang="en-US" altLang="en-US" sz="1400" dirty="0"/>
                  <a:t> </a:t>
                </a:r>
                <a14:m>
                  <m:oMath xmlns:m="http://schemas.openxmlformats.org/officeDocument/2006/math">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𝑘</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𝑘𝑙</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𝑗𝑘</m:t>
                            </m:r>
                          </m:sub>
                        </m:sSub>
                      </m:num>
                      <m:den>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𝑘</m:t>
                            </m:r>
                          </m:sub>
                        </m:sSub>
                      </m:den>
                    </m:f>
                  </m:oMath>
                </a14:m>
                <a:endParaRPr lang="en-US" altLang="en-US" sz="1400" dirty="0">
                  <a:latin typeface="Arial" panose="020B0604020202020204" pitchFamily="34" charset="0"/>
                </a:endParaRPr>
              </a:p>
              <a:p>
                <a:pPr marL="0" indent="0">
                  <a:buNone/>
                </a:pPr>
                <a:r>
                  <a:rPr lang="en-US" altLang="en-US" sz="1400" dirty="0"/>
                  <a:t> </a:t>
                </a:r>
                <a14:m>
                  <m:oMath xmlns:m="http://schemas.openxmlformats.org/officeDocument/2006/math">
                    <m:d>
                      <m:dPr>
                        <m:begChr m:val="{"/>
                        <m:endChr m:val=""/>
                        <m:ctrlPr>
                          <a:rPr lang="en-US" altLang="en-US" sz="1400" i="1">
                            <a:latin typeface="Cambria Math" panose="02040503050406030204" pitchFamily="18" charset="0"/>
                          </a:rPr>
                        </m:ctrlPr>
                      </m:dPr>
                      <m:e>
                        <m:eqArr>
                          <m:eqArrPr>
                            <m:ctrlPr>
                              <a:rPr lang="en-US" altLang="en-US" sz="1400" i="1">
                                <a:latin typeface="Cambria Math" panose="02040503050406030204" pitchFamily="18" charset="0"/>
                              </a:rPr>
                            </m:ctrlPr>
                          </m:eqArrPr>
                          <m:e>
                            <m:r>
                              <a:rPr lang="en-US" altLang="en-US" sz="1400" i="1">
                                <a:latin typeface="Cambria Math" panose="02040503050406030204" pitchFamily="18" charset="0"/>
                              </a:rPr>
                              <m:t>𝑗</m:t>
                            </m:r>
                            <m:r>
                              <a:rPr lang="en-US" altLang="en-US" sz="1400" i="1">
                                <a:latin typeface="Cambria Math" panose="02040503050406030204" pitchFamily="18" charset="0"/>
                              </a:rPr>
                              <m:t>=2</m:t>
                            </m:r>
                          </m:e>
                          <m:e>
                            <m:r>
                              <a:rPr lang="en-US" altLang="en-US" sz="1400" i="1">
                                <a:latin typeface="Cambria Math" panose="02040503050406030204" pitchFamily="18" charset="0"/>
                              </a:rPr>
                              <m:t>𝑘</m:t>
                            </m:r>
                            <m:r>
                              <a:rPr lang="en-US" altLang="en-US" sz="1400" i="1">
                                <a:latin typeface="Cambria Math" panose="02040503050406030204" pitchFamily="18" charset="0"/>
                              </a:rPr>
                              <m:t>=3</m:t>
                            </m:r>
                          </m:e>
                          <m:e>
                            <m:r>
                              <a:rPr lang="en-US" altLang="en-US" sz="1400" i="1">
                                <a:latin typeface="Cambria Math" panose="02040503050406030204" pitchFamily="18" charset="0"/>
                              </a:rPr>
                              <m:t>𝑙</m:t>
                            </m:r>
                            <m:r>
                              <a:rPr lang="en-US" altLang="en-US" sz="1400" i="1">
                                <a:latin typeface="Cambria Math" panose="02040503050406030204" pitchFamily="18" charset="0"/>
                              </a:rPr>
                              <m:t>=4</m:t>
                            </m:r>
                          </m:e>
                        </m:eqArr>
                      </m:e>
                    </m:d>
                    <m:r>
                      <a:rPr lang="en-US" altLang="en-US" sz="1400" i="1">
                        <a:latin typeface="Cambria Math" panose="02040503050406030204" pitchFamily="18" charset="0"/>
                      </a:rPr>
                      <m:t>→</m:t>
                    </m:r>
                    <m:sSub>
                      <m:sSubPr>
                        <m:ctrlPr>
                          <a:rPr lang="en-US" altLang="en-US" sz="1400" b="0" i="1" smtClean="0">
                            <a:latin typeface="Cambria Math" panose="02040503050406030204" pitchFamily="18" charset="0"/>
                          </a:rPr>
                        </m:ctrlPr>
                      </m:sSubPr>
                      <m:e>
                        <m:r>
                          <a:rPr lang="en-US" altLang="en-US" sz="1400" b="0" i="1" smtClean="0">
                            <a:latin typeface="Cambria Math" panose="02040503050406030204" pitchFamily="18" charset="0"/>
                          </a:rPr>
                          <m:t>𝑡</m:t>
                        </m:r>
                      </m:e>
                      <m:sub>
                        <m:r>
                          <a:rPr lang="en-US" altLang="en-US" sz="1400" b="0" i="1" smtClean="0">
                            <a:latin typeface="Cambria Math" panose="02040503050406030204" pitchFamily="18" charset="0"/>
                          </a:rPr>
                          <m:t>3</m:t>
                        </m:r>
                      </m:sub>
                    </m:sSub>
                    <m:r>
                      <a:rPr lang="en-US" altLang="en-US" sz="1400" b="0" i="1" smtClean="0">
                        <a:latin typeface="Cambria Math" panose="02040503050406030204" pitchFamily="18" charset="0"/>
                      </a:rPr>
                      <m:t>=</m:t>
                    </m:r>
                    <m:f>
                      <m:fPr>
                        <m:ctrlPr>
                          <a:rPr lang="en-US" altLang="en-US" sz="1400" b="0" i="1" smtClean="0">
                            <a:latin typeface="Cambria Math" panose="02040503050406030204" pitchFamily="18" charset="0"/>
                          </a:rPr>
                        </m:ctrlPr>
                      </m:fPr>
                      <m:num>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34</m:t>
                            </m:r>
                          </m:sub>
                        </m:sSub>
                        <m:r>
                          <a:rPr lang="en-US" altLang="en-US" sz="1400" b="0" i="1" smtClean="0">
                            <a:latin typeface="Cambria Math" panose="02040503050406030204" pitchFamily="18" charset="0"/>
                          </a:rPr>
                          <m:t>−</m:t>
                        </m:r>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23</m:t>
                            </m:r>
                          </m:sub>
                        </m:sSub>
                      </m:num>
                      <m:den>
                        <m:sSub>
                          <m:sSubPr>
                            <m:ctrlPr>
                              <a:rPr lang="en-US" altLang="en-US" sz="1400" b="0" i="1" smtClean="0">
                                <a:latin typeface="Cambria Math" panose="02040503050406030204" pitchFamily="18" charset="0"/>
                              </a:rPr>
                            </m:ctrlPr>
                          </m:sSubPr>
                          <m:e>
                            <m:acc>
                              <m:accPr>
                                <m:chr m:val="̈"/>
                                <m:ctrlPr>
                                  <a:rPr lang="en-US" altLang="en-US" sz="1400" b="0" i="1" smtClean="0">
                                    <a:latin typeface="Cambria Math" panose="02040503050406030204" pitchFamily="18" charset="0"/>
                                  </a:rPr>
                                </m:ctrlPr>
                              </m:accPr>
                              <m:e>
                                <m:r>
                                  <a:rPr lang="en-US" altLang="en-US" sz="1400" b="0" i="1" smtClean="0">
                                    <a:latin typeface="Cambria Math" panose="02040503050406030204" pitchFamily="18" charset="0"/>
                                  </a:rPr>
                                  <m:t>𝜃</m:t>
                                </m:r>
                              </m:e>
                            </m:acc>
                          </m:e>
                          <m:sub>
                            <m:r>
                              <a:rPr lang="en-US" altLang="en-US" sz="1400" b="0" i="1" smtClean="0">
                                <a:latin typeface="Cambria Math" panose="02040503050406030204" pitchFamily="18" charset="0"/>
                              </a:rPr>
                              <m:t>3</m:t>
                            </m:r>
                          </m:sub>
                        </m:sSub>
                      </m:den>
                    </m:f>
                  </m:oMath>
                </a14:m>
                <a:endParaRPr lang="en-US" altLang="en-US" sz="1400" b="0" i="1" dirty="0">
                  <a:latin typeface="Cambria Math" panose="02040503050406030204" pitchFamily="18" charset="0"/>
                </a:endParaRPr>
              </a:p>
            </p:txBody>
          </p:sp>
        </mc:Choice>
        <mc:Fallback>
          <p:sp>
            <p:nvSpPr>
              <p:cNvPr id="229379" name="Rectangle 3">
                <a:extLst>
                  <a:ext uri="{FF2B5EF4-FFF2-40B4-BE49-F238E27FC236}">
                    <a16:creationId xmlns:a16="http://schemas.microsoft.com/office/drawing/2014/main" id="{D2DD3F34-F3DA-87CE-C7ED-1D36FA234454}"/>
                  </a:ext>
                </a:extLst>
              </p:cNvPr>
              <p:cNvSpPr>
                <a:spLocks noGrp="1" noRot="1" noChangeAspect="1" noMove="1" noResize="1" noEditPoints="1" noAdjustHandles="1" noChangeArrowheads="1" noChangeShapeType="1" noTextEdit="1"/>
              </p:cNvSpPr>
              <p:nvPr>
                <p:ph type="body" idx="4294967295"/>
              </p:nvPr>
            </p:nvSpPr>
            <p:spPr>
              <a:xfrm>
                <a:off x="927100" y="1355725"/>
                <a:ext cx="5168900" cy="4724400"/>
              </a:xfrm>
              <a:blipFill>
                <a:blip r:embed="rId3"/>
                <a:stretch>
                  <a:fillRect l="-472" t="-387"/>
                </a:stretch>
              </a:blipFill>
            </p:spPr>
            <p:txBody>
              <a:bodyPr/>
              <a:lstStyle/>
              <a:p>
                <a:r>
                  <a:rPr lang="en-US">
                    <a:noFill/>
                  </a:rPr>
                  <a:t> </a:t>
                </a:r>
              </a:p>
            </p:txBody>
          </p:sp>
        </mc:Fallback>
      </mc:AlternateContent>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1"/>
          <p:cNvPicPr>
            <a:picLocks noChangeAspect="1"/>
          </p:cNvPicPr>
          <p:nvPr/>
        </p:nvPicPr>
        <p:blipFill>
          <a:blip r:embed="rId4"/>
          <a:stretch>
            <a:fillRect/>
          </a:stretch>
        </p:blipFill>
        <p:spPr>
          <a:xfrm>
            <a:off x="6222995" y="2183872"/>
            <a:ext cx="5496490" cy="2227600"/>
          </a:xfrm>
          <a:prstGeom prst="rect">
            <a:avLst/>
          </a:prstGeom>
        </p:spPr>
      </p:pic>
    </p:spTree>
    <p:extLst>
      <p:ext uri="{BB962C8B-B14F-4D97-AF65-F5344CB8AC3E}">
        <p14:creationId xmlns:p14="http://schemas.microsoft.com/office/powerpoint/2010/main" val="3931678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0B5699DC-F523-FB2E-6966-64CE17D59BA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mc:Choice xmlns:a14="http://schemas.microsoft.com/office/drawing/2010/main" Requires="a14">
          <p:sp>
            <p:nvSpPr>
              <p:cNvPr id="229379" name="Rectangle 3">
                <a:extLst>
                  <a:ext uri="{FF2B5EF4-FFF2-40B4-BE49-F238E27FC236}">
                    <a16:creationId xmlns:a16="http://schemas.microsoft.com/office/drawing/2014/main" id="{D2DD3F34-F3DA-87CE-C7ED-1D36FA234454}"/>
                  </a:ext>
                </a:extLst>
              </p:cNvPr>
              <p:cNvSpPr>
                <a:spLocks noGrp="1" noChangeArrowheads="1"/>
              </p:cNvSpPr>
              <p:nvPr>
                <p:ph type="body" idx="4294967295"/>
              </p:nvPr>
            </p:nvSpPr>
            <p:spPr>
              <a:xfrm>
                <a:off x="927100" y="1355725"/>
                <a:ext cx="5168900" cy="4724400"/>
              </a:xfrm>
            </p:spPr>
            <p:txBody>
              <a:bodyPr/>
              <a:lstStyle/>
              <a:p>
                <a:r>
                  <a:rPr lang="en-US" altLang="en-US" b="1" dirty="0">
                    <a:latin typeface="Arial" panose="020B0604020202020204" pitchFamily="34" charset="0"/>
                  </a:rPr>
                  <a:t>Tasks No. 1  </a:t>
                </a:r>
              </a:p>
              <a:p>
                <a:pPr lvl="1"/>
                <a:r>
                  <a:rPr lang="en-US" altLang="en-US" b="1" dirty="0">
                    <a:latin typeface="Arial" panose="020B0604020202020204" pitchFamily="34" charset="0"/>
                  </a:rPr>
                  <a:t>Final Interval - </a:t>
                </a:r>
                <a:r>
                  <a:rPr lang="en-US" altLang="en-US" dirty="0">
                    <a:latin typeface="Arial" panose="020B0604020202020204" pitchFamily="34" charset="0"/>
                    <a:cs typeface="Arial" panose="020B0604020202020204" pitchFamily="34" charset="0"/>
                  </a:rPr>
                  <a:t>3</a:t>
                </a:r>
                <a:r>
                  <a:rPr lang="en-US" sz="1600" dirty="0">
                    <a:latin typeface="Arial" panose="020B0604020202020204" pitchFamily="34" charset="0"/>
                    <a:cs typeface="Arial" panose="020B0604020202020204" pitchFamily="34" charset="0"/>
                  </a:rPr>
                  <a:t>→4 (Continue)</a:t>
                </a:r>
              </a:p>
              <a:p>
                <a:pPr lvl="1"/>
                <a:r>
                  <a:rPr lang="en-US" altLang="en-US" dirty="0">
                    <a:latin typeface="Arial" panose="020B0604020202020204" pitchFamily="34" charset="0"/>
                    <a:cs typeface="Arial" panose="020B0604020202020204" pitchFamily="34" charset="0"/>
                  </a:rPr>
                  <a:t>(Interval Prior to final interval &amp; Final </a:t>
                </a:r>
                <a:r>
                  <a:rPr lang="en-US" altLang="en-US" dirty="0" err="1">
                    <a:latin typeface="Arial" panose="020B0604020202020204" pitchFamily="34" charset="0"/>
                    <a:cs typeface="Arial" panose="020B0604020202020204" pitchFamily="34" charset="0"/>
                  </a:rPr>
                  <a:t>Inetrval</a:t>
                </a:r>
                <a:r>
                  <a:rPr lang="en-US" altLang="en-US" dirty="0">
                    <a:latin typeface="Arial" panose="020B0604020202020204" pitchFamily="34" charset="0"/>
                    <a:cs typeface="Arial" panose="020B0604020202020204" pitchFamily="34" charset="0"/>
                  </a:rPr>
                  <a:t>)</a:t>
                </a:r>
                <a:endParaRPr lang="en-US" altLang="en-US" dirty="0">
                  <a:latin typeface="Arial" panose="020B0604020202020204" pitchFamily="34" charset="0"/>
                </a:endParaRPr>
              </a:p>
              <a:p>
                <a:pPr marL="0" indent="0" algn="ctr">
                  <a:buFontTx/>
                  <a:buNone/>
                </a:pPr>
                <a:endParaRPr lang="en-US" altLang="en-US" sz="14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𝑗𝑘</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𝑑𝑗𝑘</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𝑗</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𝑘</m:t>
                          </m:r>
                        </m:sub>
                      </m:sSub>
                    </m:oMath>
                  </m:oMathPara>
                </a14:m>
                <a:endParaRPr lang="en-US" altLang="en-US" b="0" dirty="0">
                  <a:latin typeface="Arial" panose="020B0604020202020204" pitchFamily="34" charset="0"/>
                </a:endParaRPr>
              </a:p>
              <a:p>
                <a:pPr marL="0" indent="0">
                  <a:buNone/>
                </a:pPr>
                <a:r>
                  <a:rPr lang="en-US" altLang="en-US" b="0" dirty="0"/>
                  <a:t> </a:t>
                </a:r>
                <a14:m>
                  <m:oMath xmlns:m="http://schemas.openxmlformats.org/officeDocument/2006/math">
                    <m:d>
                      <m:dPr>
                        <m:begChr m:val="{"/>
                        <m:endChr m:val=""/>
                        <m:ctrlPr>
                          <a:rPr lang="en-US" altLang="en-US" b="0" i="1" smtClean="0">
                            <a:latin typeface="Cambria Math" panose="02040503050406030204" pitchFamily="18" charset="0"/>
                          </a:rPr>
                        </m:ctrlPr>
                      </m:dPr>
                      <m:e>
                        <m:eqArr>
                          <m:eqArrPr>
                            <m:ctrlPr>
                              <a:rPr lang="en-US" altLang="en-US" b="0" i="1" smtClean="0">
                                <a:latin typeface="Cambria Math" panose="02040503050406030204" pitchFamily="18" charset="0"/>
                              </a:rPr>
                            </m:ctrlPr>
                          </m:eqArrPr>
                          <m:e>
                            <m:r>
                              <a:rPr lang="en-US" altLang="en-US" b="0" i="1" smtClean="0">
                                <a:latin typeface="Cambria Math" panose="02040503050406030204" pitchFamily="18" charset="0"/>
                              </a:rPr>
                              <m:t>𝑗</m:t>
                            </m:r>
                            <m:r>
                              <a:rPr lang="en-US" altLang="en-US" b="0" i="1" smtClean="0">
                                <a:latin typeface="Cambria Math" panose="02040503050406030204" pitchFamily="18" charset="0"/>
                              </a:rPr>
                              <m:t>=2</m:t>
                            </m:r>
                          </m:e>
                          <m:e>
                            <m:r>
                              <a:rPr lang="en-US" altLang="en-US" b="0" i="1" smtClean="0">
                                <a:latin typeface="Cambria Math" panose="02040503050406030204" pitchFamily="18" charset="0"/>
                              </a:rPr>
                              <m:t>𝑘</m:t>
                            </m:r>
                            <m:r>
                              <a:rPr lang="en-US" altLang="en-US" b="0" i="1" smtClean="0">
                                <a:latin typeface="Cambria Math" panose="02040503050406030204" pitchFamily="18" charset="0"/>
                              </a:rPr>
                              <m:t>=3</m:t>
                            </m:r>
                          </m:e>
                        </m:eqArr>
                      </m:e>
                    </m:d>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23</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23</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2</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3</m:t>
                        </m:r>
                      </m:sub>
                    </m:sSub>
                  </m:oMath>
                </a14:m>
                <a:endParaRPr lang="en-US" altLang="en-US" b="0" i="1" dirty="0">
                  <a:latin typeface="Cambria Math" panose="02040503050406030204" pitchFamily="18" charset="0"/>
                </a:endParaRPr>
              </a:p>
              <a:p>
                <a:pPr marL="0" indent="0">
                  <a:buNone/>
                </a:pPr>
                <a:endParaRPr lang="en-US" altLang="en-US" b="0" i="1" dirty="0">
                  <a:latin typeface="Cambria Math" panose="02040503050406030204" pitchFamily="18" charset="0"/>
                </a:endParaRPr>
              </a:p>
              <a:p>
                <a:pPr marL="0" indent="0" algn="ctr">
                  <a:buNone/>
                </a:pPr>
                <a:r>
                  <a:rPr lang="en-US" altLang="en-US" b="0" dirty="0"/>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𝑛</m:t>
                            </m:r>
                            <m:r>
                              <a:rPr lang="en-US" altLang="en-US" b="0" i="1" smtClean="0">
                                <a:latin typeface="Cambria Math" panose="02040503050406030204" pitchFamily="18" charset="0"/>
                              </a:rPr>
                              <m:t>−1</m:t>
                            </m:r>
                          </m:e>
                        </m:d>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𝑛</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𝑛</m:t>
                        </m:r>
                        <m:r>
                          <a:rPr lang="en-US" altLang="en-US" b="0" i="1" smtClean="0">
                            <a:latin typeface="Cambria Math" panose="02040503050406030204" pitchFamily="18" charset="0"/>
                          </a:rPr>
                          <m:t>−1</m:t>
                        </m:r>
                      </m:sub>
                    </m:sSub>
                  </m:oMath>
                </a14:m>
                <a:endParaRPr lang="en-US" altLang="en-US" dirty="0">
                  <a:latin typeface="Arial" panose="020B0604020202020204" pitchFamily="34" charset="0"/>
                </a:endParaRPr>
              </a:p>
              <a:p>
                <a:pPr marL="0" indent="0">
                  <a:buNone/>
                </a:pPr>
                <a:r>
                  <a:rPr lang="en-US" altLang="en-US" b="0" dirty="0"/>
                  <a:t> </a:t>
                </a:r>
                <a14:m>
                  <m:oMath xmlns:m="http://schemas.openxmlformats.org/officeDocument/2006/math">
                    <m:r>
                      <a:rPr lang="en-US" altLang="en-US" b="0" i="1" smtClean="0">
                        <a:latin typeface="Cambria Math" panose="02040503050406030204" pitchFamily="18" charset="0"/>
                      </a:rPr>
                      <m:t>𝑛</m:t>
                    </m:r>
                    <m:r>
                      <a:rPr lang="en-US" altLang="en-US" b="0" i="1" smtClean="0">
                        <a:latin typeface="Cambria Math" panose="02040503050406030204" pitchFamily="18" charset="0"/>
                      </a:rPr>
                      <m:t>=4→</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34</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𝑑</m:t>
                        </m:r>
                        <m:r>
                          <a:rPr lang="en-US" altLang="en-US" b="0" i="1" smtClean="0">
                            <a:latin typeface="Cambria Math" panose="02040503050406030204" pitchFamily="18" charset="0"/>
                          </a:rPr>
                          <m:t>34</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4</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3</m:t>
                        </m:r>
                      </m:sub>
                    </m:sSub>
                  </m:oMath>
                </a14:m>
                <a:endParaRPr lang="en-US" altLang="en-US" dirty="0">
                  <a:latin typeface="Arial" panose="020B0604020202020204" pitchFamily="34" charset="0"/>
                </a:endParaRPr>
              </a:p>
              <a:p>
                <a:pPr marL="0" indent="0">
                  <a:buNone/>
                </a:pPr>
                <a:endParaRPr lang="en-US" altLang="en-US" sz="1400" b="0" i="1" dirty="0">
                  <a:latin typeface="Cambria Math" panose="02040503050406030204" pitchFamily="18" charset="0"/>
                </a:endParaRPr>
              </a:p>
            </p:txBody>
          </p:sp>
        </mc:Choice>
        <mc:Fallback>
          <p:sp>
            <p:nvSpPr>
              <p:cNvPr id="229379" name="Rectangle 3">
                <a:extLst>
                  <a:ext uri="{FF2B5EF4-FFF2-40B4-BE49-F238E27FC236}">
                    <a16:creationId xmlns:a16="http://schemas.microsoft.com/office/drawing/2014/main" id="{D2DD3F34-F3DA-87CE-C7ED-1D36FA234454}"/>
                  </a:ext>
                </a:extLst>
              </p:cNvPr>
              <p:cNvSpPr>
                <a:spLocks noGrp="1" noRot="1" noChangeAspect="1" noMove="1" noResize="1" noEditPoints="1" noAdjustHandles="1" noChangeArrowheads="1" noChangeShapeType="1" noTextEdit="1"/>
              </p:cNvSpPr>
              <p:nvPr>
                <p:ph type="body" idx="4294967295"/>
              </p:nvPr>
            </p:nvSpPr>
            <p:spPr>
              <a:xfrm>
                <a:off x="927100" y="1355725"/>
                <a:ext cx="5168900" cy="4724400"/>
              </a:xfrm>
              <a:blipFill>
                <a:blip r:embed="rId3"/>
                <a:stretch>
                  <a:fillRect l="-472" t="-387"/>
                </a:stretch>
              </a:blipFill>
            </p:spPr>
            <p:txBody>
              <a:bodyPr/>
              <a:lstStyle/>
              <a:p>
                <a:r>
                  <a:rPr lang="en-US">
                    <a:noFill/>
                  </a:rPr>
                  <a:t> </a:t>
                </a:r>
              </a:p>
            </p:txBody>
          </p:sp>
        </mc:Fallback>
      </mc:AlternateContent>
      <p:sp>
        <p:nvSpPr>
          <p:cNvPr id="6" name="Footer Placeholder 2">
            <a:extLst>
              <a:ext uri="{FF2B5EF4-FFF2-40B4-BE49-F238E27FC236}">
                <a16:creationId xmlns:a16="http://schemas.microsoft.com/office/drawing/2014/main" id="{94D182CE-2CDC-5E07-CEC0-0066E80D18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2" name="Picture 1"/>
          <p:cNvPicPr>
            <a:picLocks noChangeAspect="1"/>
          </p:cNvPicPr>
          <p:nvPr/>
        </p:nvPicPr>
        <p:blipFill>
          <a:blip r:embed="rId4"/>
          <a:stretch>
            <a:fillRect/>
          </a:stretch>
        </p:blipFill>
        <p:spPr>
          <a:xfrm>
            <a:off x="6222995" y="2183872"/>
            <a:ext cx="5496490" cy="2227600"/>
          </a:xfrm>
          <a:prstGeom prst="rect">
            <a:avLst/>
          </a:prstGeom>
        </p:spPr>
      </p:pic>
    </p:spTree>
    <p:extLst>
      <p:ext uri="{BB962C8B-B14F-4D97-AF65-F5344CB8AC3E}">
        <p14:creationId xmlns:p14="http://schemas.microsoft.com/office/powerpoint/2010/main" val="104756040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9E5C9532-000D-46B3-5FF0-3EEF9F72A936}"/>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Multiple Time Intervals – Via Points –  </a:t>
            </a:r>
            <a:br>
              <a:rPr lang="en-US" altLang="en-US">
                <a:latin typeface="Arial" panose="020B0604020202020204" pitchFamily="34" charset="0"/>
              </a:rPr>
            </a:br>
            <a:r>
              <a:rPr lang="en-US" altLang="en-US">
                <a:latin typeface="Arial" panose="020B0604020202020204" pitchFamily="34" charset="0"/>
              </a:rPr>
              <a:t>Linear Function With Parabolic Blend – </a:t>
            </a:r>
            <a:r>
              <a:rPr lang="en-US" altLang="en-US">
                <a:solidFill>
                  <a:srgbClr val="FF0000"/>
                </a:solidFill>
                <a:latin typeface="Arial" panose="020B0604020202020204" pitchFamily="34" charset="0"/>
              </a:rPr>
              <a:t>Example </a:t>
            </a:r>
            <a:endParaRPr lang="en-US" altLang="en-US">
              <a:latin typeface="Arial" panose="020B0604020202020204" pitchFamily="34" charset="0"/>
            </a:endParaRPr>
          </a:p>
        </p:txBody>
      </p:sp>
      <mc:AlternateContent xmlns:mc="http://schemas.openxmlformats.org/markup-compatibility/2006">
        <mc:Choice xmlns:a14="http://schemas.microsoft.com/office/drawing/2010/main" Requires="a14">
          <p:sp>
            <p:nvSpPr>
              <p:cNvPr id="286723" name="Rectangle 3">
                <a:extLst>
                  <a:ext uri="{FF2B5EF4-FFF2-40B4-BE49-F238E27FC236}">
                    <a16:creationId xmlns:a16="http://schemas.microsoft.com/office/drawing/2014/main" id="{5F6110D8-1BF3-B97F-E9D6-F09733DD0A5A}"/>
                  </a:ext>
                </a:extLst>
              </p:cNvPr>
              <p:cNvSpPr>
                <a:spLocks noGrp="1" noChangeArrowheads="1"/>
              </p:cNvSpPr>
              <p:nvPr>
                <p:ph type="body" idx="4294967295"/>
              </p:nvPr>
            </p:nvSpPr>
            <p:spPr>
              <a:xfrm>
                <a:off x="1238250" y="1333500"/>
                <a:ext cx="7875588" cy="4724400"/>
              </a:xfrm>
            </p:spPr>
            <p:txBody>
              <a:bodyPr/>
              <a:lstStyle/>
              <a:p>
                <a:r>
                  <a:rPr lang="en-US" altLang="en-US" b="1" dirty="0">
                    <a:latin typeface="Arial" panose="020B0604020202020204" pitchFamily="34" charset="0"/>
                  </a:rPr>
                  <a:t>Tasks No. 2 – Linear &amp; parabolic functions</a:t>
                </a:r>
              </a:p>
              <a:p>
                <a:pPr lvl="1"/>
                <a:r>
                  <a:rPr lang="en-US" altLang="en-US" sz="1400" b="0" dirty="0"/>
                  <a:t>First Segment</a:t>
                </a:r>
              </a:p>
              <a:p>
                <a:pPr marL="0" indent="0">
                  <a:buFontTx/>
                  <a:buNone/>
                </a:pPr>
                <a:endParaRPr lang="en-US" altLang="en-US" sz="1400" dirty="0">
                  <a:solidFill>
                    <a:srgbClr val="C00000"/>
                  </a:solidFill>
                </a:endParaRPr>
              </a:p>
              <a:p>
                <a:pPr marL="0" indent="0">
                  <a:buFontTx/>
                  <a:buNone/>
                </a:pPr>
                <a14:m>
                  <m:oMathPara xmlns:m="http://schemas.openxmlformats.org/officeDocument/2006/math">
                    <m:oMathParaPr>
                      <m:jc m:val="left"/>
                    </m:oMathParaPr>
                    <m:oMath xmlns:m="http://schemas.openxmlformats.org/officeDocument/2006/math">
                      <m:r>
                        <a:rPr lang="en-US" altLang="en-US" sz="1200" b="0" i="1" smtClean="0">
                          <a:solidFill>
                            <a:srgbClr val="C00000"/>
                          </a:solidFill>
                          <a:latin typeface="Cambria Math" panose="02040503050406030204" pitchFamily="18" charset="0"/>
                        </a:rPr>
                        <m:t>𝜃</m:t>
                      </m:r>
                      <m:r>
                        <a:rPr lang="en-US" altLang="en-US" sz="1200" b="0" i="1" smtClean="0">
                          <a:solidFill>
                            <a:srgbClr val="C00000"/>
                          </a:solidFill>
                          <a:latin typeface="Cambria Math" panose="02040503050406030204" pitchFamily="18" charset="0"/>
                        </a:rPr>
                        <m:t>=</m:t>
                      </m:r>
                      <m:sSub>
                        <m:sSubPr>
                          <m:ctrlPr>
                            <a:rPr lang="en-US" altLang="en-US" sz="1200" b="0" i="1" smtClean="0">
                              <a:solidFill>
                                <a:srgbClr val="C00000"/>
                              </a:solidFill>
                              <a:latin typeface="Cambria Math" panose="02040503050406030204" pitchFamily="18" charset="0"/>
                            </a:rPr>
                          </m:ctrlPr>
                        </m:sSubPr>
                        <m:e>
                          <m:r>
                            <a:rPr lang="en-US" altLang="en-US" sz="1200" b="0" i="1" smtClean="0">
                              <a:solidFill>
                                <a:srgbClr val="C00000"/>
                              </a:solidFill>
                              <a:latin typeface="Cambria Math" panose="02040503050406030204" pitchFamily="18" charset="0"/>
                            </a:rPr>
                            <m:t>𝜃</m:t>
                          </m:r>
                        </m:e>
                        <m:sub>
                          <m:r>
                            <a:rPr lang="en-US" altLang="en-US" sz="1200" b="0" i="1" smtClean="0">
                              <a:solidFill>
                                <a:srgbClr val="C00000"/>
                              </a:solidFill>
                              <a:latin typeface="Cambria Math" panose="02040503050406030204" pitchFamily="18" charset="0"/>
                            </a:rPr>
                            <m:t>1</m:t>
                          </m:r>
                        </m:sub>
                      </m:sSub>
                      <m:r>
                        <a:rPr lang="en-US" altLang="en-US" sz="1200" b="0" i="1" smtClean="0">
                          <a:solidFill>
                            <a:srgbClr val="C00000"/>
                          </a:solidFill>
                          <a:latin typeface="Cambria Math" panose="02040503050406030204" pitchFamily="18" charset="0"/>
                        </a:rPr>
                        <m:t>+</m:t>
                      </m:r>
                      <m:sSub>
                        <m:sSubPr>
                          <m:ctrlPr>
                            <a:rPr lang="en-US" altLang="en-US" sz="1200" b="0" i="1" smtClean="0">
                              <a:solidFill>
                                <a:srgbClr val="C00000"/>
                              </a:solidFill>
                              <a:latin typeface="Cambria Math" panose="02040503050406030204" pitchFamily="18" charset="0"/>
                            </a:rPr>
                          </m:ctrlPr>
                        </m:sSubPr>
                        <m:e>
                          <m:acc>
                            <m:accPr>
                              <m:chr m:val="̇"/>
                              <m:ctrlPr>
                                <a:rPr lang="en-US" altLang="en-US" sz="1200" b="0" i="1" smtClean="0">
                                  <a:solidFill>
                                    <a:srgbClr val="C00000"/>
                                  </a:solidFill>
                                  <a:latin typeface="Cambria Math" panose="02040503050406030204" pitchFamily="18" charset="0"/>
                                </a:rPr>
                              </m:ctrlPr>
                            </m:accPr>
                            <m:e>
                              <m:r>
                                <a:rPr lang="en-US" altLang="en-US" sz="1200" b="0" i="1" smtClean="0">
                                  <a:solidFill>
                                    <a:srgbClr val="C00000"/>
                                  </a:solidFill>
                                  <a:latin typeface="Cambria Math" panose="02040503050406030204" pitchFamily="18" charset="0"/>
                                </a:rPr>
                                <m:t>𝜃</m:t>
                              </m:r>
                            </m:e>
                          </m:acc>
                        </m:e>
                        <m:sub>
                          <m:r>
                            <a:rPr lang="en-US" altLang="en-US" sz="1200" b="0" i="1" smtClean="0">
                              <a:solidFill>
                                <a:srgbClr val="C00000"/>
                              </a:solidFill>
                              <a:latin typeface="Cambria Math" panose="02040503050406030204" pitchFamily="18" charset="0"/>
                            </a:rPr>
                            <m:t>12</m:t>
                          </m:r>
                        </m:sub>
                      </m:sSub>
                      <m:r>
                        <a:rPr lang="en-US" altLang="en-US" sz="1200" b="0" i="1" smtClean="0">
                          <a:solidFill>
                            <a:srgbClr val="C00000"/>
                          </a:solidFill>
                          <a:latin typeface="Cambria Math" panose="02040503050406030204" pitchFamily="18" charset="0"/>
                        </a:rPr>
                        <m:t>𝑡</m:t>
                      </m:r>
                    </m:oMath>
                  </m:oMathPara>
                </a14:m>
                <a:endParaRPr lang="en-US" altLang="en-US" sz="1200" b="0" i="1" dirty="0">
                  <a:solidFill>
                    <a:srgbClr val="C00000"/>
                  </a:solidFill>
                  <a:latin typeface="Cambria Math" panose="02040503050406030204" pitchFamily="18" charset="0"/>
                </a:endParaRPr>
              </a:p>
              <a:p>
                <a:pPr marL="0" indent="0">
                  <a:buFontTx/>
                  <a:buNone/>
                </a:pPr>
                <a14:m>
                  <m:oMathPara xmlns:m="http://schemas.openxmlformats.org/officeDocument/2006/math">
                    <m:oMathParaPr>
                      <m:jc m:val="left"/>
                    </m:oMathParaPr>
                    <m:oMath xmlns:m="http://schemas.openxmlformats.org/officeDocument/2006/math">
                      <m:r>
                        <a:rPr lang="en-US" altLang="en-US" sz="1200" b="0" i="1" smtClean="0">
                          <a:solidFill>
                            <a:schemeClr val="accent1">
                              <a:lumMod val="50000"/>
                            </a:schemeClr>
                          </a:solidFill>
                          <a:latin typeface="Cambria Math" panose="02040503050406030204" pitchFamily="18" charset="0"/>
                        </a:rPr>
                        <m:t>𝜃</m:t>
                      </m:r>
                      <m:r>
                        <a:rPr lang="en-US" altLang="en-US" sz="1200" b="0" i="1" smtClean="0">
                          <a:solidFill>
                            <a:schemeClr val="accent1">
                              <a:lumMod val="50000"/>
                            </a:schemeClr>
                          </a:solidFill>
                          <a:latin typeface="Cambria Math" panose="02040503050406030204" pitchFamily="18" charset="0"/>
                        </a:rPr>
                        <m:t>=</m:t>
                      </m:r>
                      <m:sSub>
                        <m:sSubPr>
                          <m:ctrlPr>
                            <a:rPr lang="en-US" altLang="en-US" sz="1200" b="0" i="1" smtClean="0">
                              <a:solidFill>
                                <a:schemeClr val="accent1">
                                  <a:lumMod val="50000"/>
                                </a:schemeClr>
                              </a:solidFill>
                              <a:latin typeface="Cambria Math" panose="02040503050406030204" pitchFamily="18" charset="0"/>
                            </a:rPr>
                          </m:ctrlPr>
                        </m:sSubPr>
                        <m:e>
                          <m:r>
                            <a:rPr lang="en-US" altLang="en-US" sz="1200" b="0" i="1" smtClean="0">
                              <a:solidFill>
                                <a:schemeClr val="accent1">
                                  <a:lumMod val="50000"/>
                                </a:schemeClr>
                              </a:solidFill>
                              <a:latin typeface="Cambria Math" panose="02040503050406030204" pitchFamily="18" charset="0"/>
                            </a:rPr>
                            <m:t>𝜃</m:t>
                          </m:r>
                        </m:e>
                        <m:sub>
                          <m:r>
                            <a:rPr lang="en-US" altLang="en-US" sz="1200" b="0" i="1" smtClean="0">
                              <a:solidFill>
                                <a:schemeClr val="accent1">
                                  <a:lumMod val="50000"/>
                                </a:schemeClr>
                              </a:solidFill>
                              <a:latin typeface="Cambria Math" panose="02040503050406030204" pitchFamily="18" charset="0"/>
                            </a:rPr>
                            <m:t>0</m:t>
                          </m:r>
                        </m:sub>
                      </m:sSub>
                      <m:r>
                        <a:rPr lang="en-US" altLang="en-US" sz="1200" b="0" i="1" smtClean="0">
                          <a:solidFill>
                            <a:schemeClr val="accent1">
                              <a:lumMod val="50000"/>
                            </a:schemeClr>
                          </a:solidFill>
                          <a:latin typeface="Cambria Math" panose="02040503050406030204" pitchFamily="18" charset="0"/>
                        </a:rPr>
                        <m:t>+</m:t>
                      </m:r>
                      <m:f>
                        <m:fPr>
                          <m:ctrlPr>
                            <a:rPr lang="en-US" altLang="en-US" sz="1200" b="0" i="1" smtClean="0">
                              <a:solidFill>
                                <a:schemeClr val="accent1">
                                  <a:lumMod val="50000"/>
                                </a:schemeClr>
                              </a:solidFill>
                              <a:latin typeface="Cambria Math" panose="02040503050406030204" pitchFamily="18" charset="0"/>
                            </a:rPr>
                          </m:ctrlPr>
                        </m:fPr>
                        <m:num>
                          <m:r>
                            <a:rPr lang="en-US" altLang="en-US" sz="1200" b="0" i="1" smtClean="0">
                              <a:solidFill>
                                <a:schemeClr val="accent1">
                                  <a:lumMod val="50000"/>
                                </a:schemeClr>
                              </a:solidFill>
                              <a:latin typeface="Cambria Math" panose="02040503050406030204" pitchFamily="18" charset="0"/>
                            </a:rPr>
                            <m:t>1</m:t>
                          </m:r>
                        </m:num>
                        <m:den>
                          <m:r>
                            <a:rPr lang="en-US" altLang="en-US" sz="1200" b="0" i="1" smtClean="0">
                              <a:solidFill>
                                <a:schemeClr val="accent1">
                                  <a:lumMod val="50000"/>
                                </a:schemeClr>
                              </a:solidFill>
                              <a:latin typeface="Cambria Math" panose="02040503050406030204" pitchFamily="18" charset="0"/>
                            </a:rPr>
                            <m:t>2</m:t>
                          </m:r>
                        </m:den>
                      </m:f>
                      <m:f>
                        <m:fPr>
                          <m:ctrlPr>
                            <a:rPr lang="en-US" altLang="en-US" sz="1200" b="0" i="1" smtClean="0">
                              <a:solidFill>
                                <a:schemeClr val="accent1">
                                  <a:lumMod val="50000"/>
                                </a:schemeClr>
                              </a:solidFill>
                              <a:latin typeface="Cambria Math" panose="02040503050406030204" pitchFamily="18" charset="0"/>
                            </a:rPr>
                          </m:ctrlPr>
                        </m:fPr>
                        <m:num>
                          <m:sSub>
                            <m:sSubPr>
                              <m:ctrlPr>
                                <a:rPr lang="en-US" altLang="en-US" sz="1200" b="0" i="1" smtClean="0">
                                  <a:solidFill>
                                    <a:schemeClr val="accent1">
                                      <a:lumMod val="50000"/>
                                    </a:schemeClr>
                                  </a:solidFill>
                                  <a:latin typeface="Cambria Math" panose="02040503050406030204" pitchFamily="18" charset="0"/>
                                </a:rPr>
                              </m:ctrlPr>
                            </m:sSubPr>
                            <m:e>
                              <m:acc>
                                <m:accPr>
                                  <m:chr m:val="̇"/>
                                  <m:ctrlPr>
                                    <a:rPr lang="en-US" altLang="en-US" sz="1200" b="0" i="1" smtClean="0">
                                      <a:solidFill>
                                        <a:schemeClr val="accent1">
                                          <a:lumMod val="50000"/>
                                        </a:schemeClr>
                                      </a:solidFill>
                                      <a:latin typeface="Cambria Math" panose="02040503050406030204" pitchFamily="18" charset="0"/>
                                    </a:rPr>
                                  </m:ctrlPr>
                                </m:accPr>
                                <m:e>
                                  <m:r>
                                    <a:rPr lang="en-US" altLang="en-US" sz="1200" b="0" i="1" smtClean="0">
                                      <a:solidFill>
                                        <a:schemeClr val="accent1">
                                          <a:lumMod val="50000"/>
                                        </a:schemeClr>
                                      </a:solidFill>
                                      <a:latin typeface="Cambria Math" panose="02040503050406030204" pitchFamily="18" charset="0"/>
                                    </a:rPr>
                                    <m:t>𝜃</m:t>
                                  </m:r>
                                </m:e>
                              </m:acc>
                            </m:e>
                            <m:sub>
                              <m:r>
                                <a:rPr lang="en-US" altLang="en-US" sz="1200" b="0" i="1" smtClean="0">
                                  <a:solidFill>
                                    <a:schemeClr val="accent1">
                                      <a:lumMod val="50000"/>
                                    </a:schemeClr>
                                  </a:solidFill>
                                  <a:latin typeface="Cambria Math" panose="02040503050406030204" pitchFamily="18" charset="0"/>
                                </a:rPr>
                                <m:t>12</m:t>
                              </m:r>
                            </m:sub>
                          </m:sSub>
                        </m:num>
                        <m:den>
                          <m:sSub>
                            <m:sSubPr>
                              <m:ctrlPr>
                                <a:rPr lang="en-US" altLang="en-US" sz="1200" b="0" i="1" smtClean="0">
                                  <a:solidFill>
                                    <a:schemeClr val="accent1">
                                      <a:lumMod val="50000"/>
                                    </a:schemeClr>
                                  </a:solidFill>
                                  <a:latin typeface="Cambria Math" panose="02040503050406030204" pitchFamily="18" charset="0"/>
                                </a:rPr>
                              </m:ctrlPr>
                            </m:sSubPr>
                            <m:e>
                              <m:r>
                                <a:rPr lang="en-US" altLang="en-US" sz="1200" b="0" i="1" smtClean="0">
                                  <a:solidFill>
                                    <a:schemeClr val="accent1">
                                      <a:lumMod val="50000"/>
                                    </a:schemeClr>
                                  </a:solidFill>
                                  <a:latin typeface="Cambria Math" panose="02040503050406030204" pitchFamily="18" charset="0"/>
                                </a:rPr>
                                <m:t>𝑡</m:t>
                              </m:r>
                            </m:e>
                            <m:sub>
                              <m:r>
                                <a:rPr lang="en-US" altLang="en-US" sz="1200" b="0" i="1" smtClean="0">
                                  <a:solidFill>
                                    <a:schemeClr val="accent1">
                                      <a:lumMod val="50000"/>
                                    </a:schemeClr>
                                  </a:solidFill>
                                  <a:latin typeface="Cambria Math" panose="02040503050406030204" pitchFamily="18" charset="0"/>
                                </a:rPr>
                                <m:t>1</m:t>
                              </m:r>
                            </m:sub>
                          </m:sSub>
                        </m:den>
                      </m:f>
                      <m:sSup>
                        <m:sSupPr>
                          <m:ctrlPr>
                            <a:rPr lang="en-US" altLang="en-US" sz="1200" b="0" i="1" smtClean="0">
                              <a:solidFill>
                                <a:schemeClr val="accent1">
                                  <a:lumMod val="50000"/>
                                </a:schemeClr>
                              </a:solidFill>
                              <a:latin typeface="Cambria Math" panose="02040503050406030204" pitchFamily="18" charset="0"/>
                            </a:rPr>
                          </m:ctrlPr>
                        </m:sSupPr>
                        <m:e>
                          <m:r>
                            <a:rPr lang="en-US" altLang="en-US" sz="1200" b="0" i="1" smtClean="0">
                              <a:solidFill>
                                <a:schemeClr val="accent1">
                                  <a:lumMod val="50000"/>
                                </a:schemeClr>
                              </a:solidFill>
                              <a:latin typeface="Cambria Math" panose="02040503050406030204" pitchFamily="18" charset="0"/>
                            </a:rPr>
                            <m:t>𝑡</m:t>
                          </m:r>
                        </m:e>
                        <m:sup>
                          <m:r>
                            <a:rPr lang="en-US" altLang="en-US" sz="1200" b="0" i="1" smtClean="0">
                              <a:solidFill>
                                <a:schemeClr val="accent1">
                                  <a:lumMod val="50000"/>
                                </a:schemeClr>
                              </a:solidFill>
                              <a:latin typeface="Cambria Math" panose="02040503050406030204" pitchFamily="18" charset="0"/>
                            </a:rPr>
                            <m:t>2</m:t>
                          </m:r>
                        </m:sup>
                      </m:sSup>
                    </m:oMath>
                  </m:oMathPara>
                </a14:m>
                <a:endParaRPr lang="en-US" altLang="en-US" sz="1200" b="0" i="1" dirty="0">
                  <a:latin typeface="Cambria Math" panose="02040503050406030204" pitchFamily="18" charset="0"/>
                </a:endParaRPr>
              </a:p>
              <a:p>
                <a:pPr marL="0" indent="0">
                  <a:buFontTx/>
                  <a:buNone/>
                </a:pPr>
                <a14:m>
                  <m:oMath xmlns:m="http://schemas.openxmlformats.org/officeDocument/2006/math">
                    <m:sSub>
                      <m:sSubPr>
                        <m:ctrlPr>
                          <a:rPr lang="en-US" altLang="en-US" sz="1200" b="0" i="1" smtClean="0">
                            <a:latin typeface="Cambria Math" panose="02040503050406030204" pitchFamily="18" charset="0"/>
                          </a:rPr>
                        </m:ctrlPr>
                      </m:sSubPr>
                      <m:e>
                        <m:r>
                          <a:rPr lang="en-US" altLang="en-US" sz="1200" b="0" i="1" smtClean="0">
                            <a:latin typeface="Cambria Math" panose="02040503050406030204" pitchFamily="18" charset="0"/>
                          </a:rPr>
                          <m:t>𝑡</m:t>
                        </m:r>
                      </m:e>
                      <m:sub>
                        <m:r>
                          <a:rPr lang="en-US" altLang="en-US" sz="1200" b="0" i="1" smtClean="0">
                            <a:latin typeface="Cambria Math" panose="02040503050406030204" pitchFamily="18" charset="0"/>
                          </a:rPr>
                          <m:t>𝑖𝑛𝑏</m:t>
                        </m:r>
                      </m:sub>
                    </m:sSub>
                  </m:oMath>
                </a14:m>
                <a:r>
                  <a:rPr lang="en-US" altLang="en-US" sz="1200" b="0" i="1" dirty="0">
                    <a:latin typeface="Cambria Math" panose="02040503050406030204" pitchFamily="18" charset="0"/>
                  </a:rPr>
                  <a:t>=t</a:t>
                </a:r>
              </a:p>
              <a:p>
                <a:pPr marL="0" indent="0">
                  <a:buFontTx/>
                  <a:buNone/>
                </a:pPr>
                <a:endParaRPr lang="en-US" altLang="en-US" sz="1200" b="0" u="sng" dirty="0"/>
              </a:p>
              <a:p>
                <a:pPr lvl="1"/>
                <a:r>
                  <a:rPr lang="en-US" altLang="en-US" sz="1400" b="0" dirty="0"/>
                  <a:t>Mid Segment</a:t>
                </a:r>
              </a:p>
              <a:p>
                <a:pPr marL="0" indent="0">
                  <a:buFontTx/>
                  <a:buNone/>
                </a:pPr>
                <a14:m>
                  <m:oMathPara xmlns:m="http://schemas.openxmlformats.org/officeDocument/2006/math">
                    <m:oMathParaPr>
                      <m:jc m:val="left"/>
                    </m:oMathParaPr>
                    <m:oMath xmlns:m="http://schemas.openxmlformats.org/officeDocument/2006/math">
                      <m:r>
                        <a:rPr lang="en-US" altLang="en-US" sz="1200" b="0" i="1" smtClean="0">
                          <a:solidFill>
                            <a:srgbClr val="C00000"/>
                          </a:solidFill>
                          <a:latin typeface="Cambria Math" panose="02040503050406030204" pitchFamily="18" charset="0"/>
                        </a:rPr>
                        <m:t>𝜃</m:t>
                      </m:r>
                      <m:r>
                        <a:rPr lang="en-US" altLang="en-US" sz="1200" b="0" i="1" smtClean="0">
                          <a:solidFill>
                            <a:srgbClr val="C00000"/>
                          </a:solidFill>
                          <a:latin typeface="Cambria Math" panose="02040503050406030204" pitchFamily="18" charset="0"/>
                        </a:rPr>
                        <m:t>=</m:t>
                      </m:r>
                      <m:sSub>
                        <m:sSubPr>
                          <m:ctrlPr>
                            <a:rPr lang="en-US" altLang="en-US" sz="1200" b="0" i="1" smtClean="0">
                              <a:solidFill>
                                <a:srgbClr val="C00000"/>
                              </a:solidFill>
                              <a:latin typeface="Cambria Math" panose="02040503050406030204" pitchFamily="18" charset="0"/>
                            </a:rPr>
                          </m:ctrlPr>
                        </m:sSubPr>
                        <m:e>
                          <m:r>
                            <a:rPr lang="en-US" altLang="en-US" sz="1200" b="0" i="1" smtClean="0">
                              <a:solidFill>
                                <a:srgbClr val="C00000"/>
                              </a:solidFill>
                              <a:latin typeface="Cambria Math" panose="02040503050406030204" pitchFamily="18" charset="0"/>
                            </a:rPr>
                            <m:t>𝜃</m:t>
                          </m:r>
                        </m:e>
                        <m:sub>
                          <m:r>
                            <a:rPr lang="en-US" altLang="en-US" sz="1200" b="0" i="1" smtClean="0">
                              <a:solidFill>
                                <a:srgbClr val="C00000"/>
                              </a:solidFill>
                              <a:latin typeface="Cambria Math" panose="02040503050406030204" pitchFamily="18" charset="0"/>
                            </a:rPr>
                            <m:t>𝑗</m:t>
                          </m:r>
                        </m:sub>
                      </m:sSub>
                      <m:r>
                        <a:rPr lang="en-US" altLang="en-US" sz="1200" b="0" i="1" smtClean="0">
                          <a:solidFill>
                            <a:srgbClr val="C00000"/>
                          </a:solidFill>
                          <a:latin typeface="Cambria Math" panose="02040503050406030204" pitchFamily="18" charset="0"/>
                        </a:rPr>
                        <m:t>+</m:t>
                      </m:r>
                      <m:sSub>
                        <m:sSubPr>
                          <m:ctrlPr>
                            <a:rPr lang="en-US" altLang="en-US" sz="1200" b="0" i="1" smtClean="0">
                              <a:solidFill>
                                <a:srgbClr val="C00000"/>
                              </a:solidFill>
                              <a:latin typeface="Cambria Math" panose="02040503050406030204" pitchFamily="18" charset="0"/>
                            </a:rPr>
                          </m:ctrlPr>
                        </m:sSubPr>
                        <m:e>
                          <m:acc>
                            <m:accPr>
                              <m:chr m:val="̇"/>
                              <m:ctrlPr>
                                <a:rPr lang="en-US" altLang="en-US" sz="1200" b="0" i="1" smtClean="0">
                                  <a:solidFill>
                                    <a:srgbClr val="C00000"/>
                                  </a:solidFill>
                                  <a:latin typeface="Cambria Math" panose="02040503050406030204" pitchFamily="18" charset="0"/>
                                </a:rPr>
                              </m:ctrlPr>
                            </m:accPr>
                            <m:e>
                              <m:r>
                                <a:rPr lang="en-US" altLang="en-US" sz="1200" b="0" i="1" smtClean="0">
                                  <a:solidFill>
                                    <a:srgbClr val="C00000"/>
                                  </a:solidFill>
                                  <a:latin typeface="Cambria Math" panose="02040503050406030204" pitchFamily="18" charset="0"/>
                                </a:rPr>
                                <m:t>𝜃</m:t>
                              </m:r>
                            </m:e>
                          </m:acc>
                        </m:e>
                        <m:sub>
                          <m:r>
                            <a:rPr lang="en-US" altLang="en-US" sz="1200" b="0" i="1" smtClean="0">
                              <a:solidFill>
                                <a:srgbClr val="C00000"/>
                              </a:solidFill>
                              <a:latin typeface="Cambria Math" panose="02040503050406030204" pitchFamily="18" charset="0"/>
                            </a:rPr>
                            <m:t>𝑗𝑘</m:t>
                          </m:r>
                        </m:sub>
                      </m:sSub>
                      <m:r>
                        <a:rPr lang="en-US" altLang="en-US" sz="1200" b="0" i="1" smtClean="0">
                          <a:solidFill>
                            <a:srgbClr val="C00000"/>
                          </a:solidFill>
                          <a:latin typeface="Cambria Math" panose="02040503050406030204" pitchFamily="18" charset="0"/>
                        </a:rPr>
                        <m:t>𝑡</m:t>
                      </m:r>
                    </m:oMath>
                  </m:oMathPara>
                </a14:m>
                <a:endParaRPr lang="en-US" altLang="en-US" sz="1200" b="0" i="1" dirty="0">
                  <a:solidFill>
                    <a:srgbClr val="C00000"/>
                  </a:solidFill>
                  <a:latin typeface="Cambria Math" panose="02040503050406030204" pitchFamily="18" charset="0"/>
                </a:endParaRPr>
              </a:p>
              <a:p>
                <a:pPr marL="0" indent="0">
                  <a:buFontTx/>
                  <a:buNone/>
                </a:pPr>
                <a14:m>
                  <m:oMathPara xmlns:m="http://schemas.openxmlformats.org/officeDocument/2006/math">
                    <m:oMathParaPr>
                      <m:jc m:val="left"/>
                    </m:oMathParaPr>
                    <m:oMath xmlns:m="http://schemas.openxmlformats.org/officeDocument/2006/math">
                      <m:r>
                        <a:rPr lang="en-US" altLang="en-US" sz="1200" b="0" i="1" smtClean="0">
                          <a:solidFill>
                            <a:schemeClr val="accent1">
                              <a:lumMod val="50000"/>
                            </a:schemeClr>
                          </a:solidFill>
                          <a:latin typeface="Cambria Math" panose="02040503050406030204" pitchFamily="18" charset="0"/>
                        </a:rPr>
                        <m:t>𝜃</m:t>
                      </m:r>
                      <m:r>
                        <a:rPr lang="en-US" altLang="en-US" sz="1200" b="0" i="1" smtClean="0">
                          <a:solidFill>
                            <a:schemeClr val="accent1">
                              <a:lumMod val="50000"/>
                            </a:schemeClr>
                          </a:solidFill>
                          <a:latin typeface="Cambria Math" panose="02040503050406030204" pitchFamily="18" charset="0"/>
                        </a:rPr>
                        <m:t>=</m:t>
                      </m:r>
                      <m:sSub>
                        <m:sSubPr>
                          <m:ctrlPr>
                            <a:rPr lang="en-US" altLang="en-US" sz="1200" b="0" i="1" smtClean="0">
                              <a:solidFill>
                                <a:schemeClr val="accent1">
                                  <a:lumMod val="50000"/>
                                </a:schemeClr>
                              </a:solidFill>
                              <a:latin typeface="Cambria Math" panose="02040503050406030204" pitchFamily="18" charset="0"/>
                            </a:rPr>
                          </m:ctrlPr>
                        </m:sSubPr>
                        <m:e>
                          <m:r>
                            <a:rPr lang="en-US" altLang="en-US" sz="1200" b="0" i="1" smtClean="0">
                              <a:solidFill>
                                <a:schemeClr val="accent1">
                                  <a:lumMod val="50000"/>
                                </a:schemeClr>
                              </a:solidFill>
                              <a:latin typeface="Cambria Math" panose="02040503050406030204" pitchFamily="18" charset="0"/>
                            </a:rPr>
                            <m:t>𝜃</m:t>
                          </m:r>
                        </m:e>
                        <m:sub>
                          <m:r>
                            <a:rPr lang="en-US" altLang="en-US" sz="1200" b="0" i="1" smtClean="0">
                              <a:solidFill>
                                <a:schemeClr val="accent1">
                                  <a:lumMod val="50000"/>
                                </a:schemeClr>
                              </a:solidFill>
                              <a:latin typeface="Cambria Math" panose="02040503050406030204" pitchFamily="18" charset="0"/>
                            </a:rPr>
                            <m:t>𝑗</m:t>
                          </m:r>
                        </m:sub>
                      </m:sSub>
                      <m:r>
                        <a:rPr lang="en-US" altLang="en-US" sz="1200" b="0" i="1" smtClean="0">
                          <a:solidFill>
                            <a:schemeClr val="accent1">
                              <a:lumMod val="50000"/>
                            </a:schemeClr>
                          </a:solidFill>
                          <a:latin typeface="Cambria Math" panose="02040503050406030204" pitchFamily="18" charset="0"/>
                        </a:rPr>
                        <m:t>+</m:t>
                      </m:r>
                      <m:sSub>
                        <m:sSubPr>
                          <m:ctrlPr>
                            <a:rPr lang="en-US" altLang="en-US" sz="1200" b="0" i="1" smtClean="0">
                              <a:solidFill>
                                <a:schemeClr val="accent1">
                                  <a:lumMod val="50000"/>
                                </a:schemeClr>
                              </a:solidFill>
                              <a:latin typeface="Cambria Math" panose="02040503050406030204" pitchFamily="18" charset="0"/>
                            </a:rPr>
                          </m:ctrlPr>
                        </m:sSubPr>
                        <m:e>
                          <m:acc>
                            <m:accPr>
                              <m:chr m:val="̇"/>
                              <m:ctrlPr>
                                <a:rPr lang="en-US" altLang="en-US" sz="1200" b="0" i="1" smtClean="0">
                                  <a:solidFill>
                                    <a:schemeClr val="accent1">
                                      <a:lumMod val="50000"/>
                                    </a:schemeClr>
                                  </a:solidFill>
                                  <a:latin typeface="Cambria Math" panose="02040503050406030204" pitchFamily="18" charset="0"/>
                                </a:rPr>
                              </m:ctrlPr>
                            </m:accPr>
                            <m:e>
                              <m:r>
                                <a:rPr lang="en-US" altLang="en-US" sz="1200" b="0" i="1" smtClean="0">
                                  <a:solidFill>
                                    <a:schemeClr val="accent1">
                                      <a:lumMod val="50000"/>
                                    </a:schemeClr>
                                  </a:solidFill>
                                  <a:latin typeface="Cambria Math" panose="02040503050406030204" pitchFamily="18" charset="0"/>
                                </a:rPr>
                                <m:t>𝜃</m:t>
                              </m:r>
                            </m:e>
                          </m:acc>
                        </m:e>
                        <m:sub>
                          <m:r>
                            <a:rPr lang="en-US" altLang="en-US" sz="1200" b="0" i="1" smtClean="0">
                              <a:solidFill>
                                <a:schemeClr val="accent1">
                                  <a:lumMod val="50000"/>
                                </a:schemeClr>
                              </a:solidFill>
                              <a:latin typeface="Cambria Math" panose="02040503050406030204" pitchFamily="18" charset="0"/>
                            </a:rPr>
                            <m:t>𝑗𝑘</m:t>
                          </m:r>
                        </m:sub>
                      </m:sSub>
                      <m:d>
                        <m:dPr>
                          <m:ctrlPr>
                            <a:rPr lang="en-US" altLang="en-US" sz="1200" b="0" i="1" smtClean="0">
                              <a:solidFill>
                                <a:schemeClr val="accent1">
                                  <a:lumMod val="50000"/>
                                </a:schemeClr>
                              </a:solidFill>
                              <a:latin typeface="Cambria Math" panose="02040503050406030204" pitchFamily="18" charset="0"/>
                            </a:rPr>
                          </m:ctrlPr>
                        </m:dPr>
                        <m:e>
                          <m:r>
                            <a:rPr lang="en-US" altLang="en-US" sz="1200" b="0" i="1" smtClean="0">
                              <a:solidFill>
                                <a:schemeClr val="accent1">
                                  <a:lumMod val="50000"/>
                                </a:schemeClr>
                              </a:solidFill>
                              <a:latin typeface="Cambria Math" panose="02040503050406030204" pitchFamily="18" charset="0"/>
                            </a:rPr>
                            <m:t>𝑡</m:t>
                          </m:r>
                          <m:r>
                            <a:rPr lang="en-US" altLang="en-US" sz="1200" b="0" i="1" smtClean="0">
                              <a:solidFill>
                                <a:schemeClr val="accent1">
                                  <a:lumMod val="50000"/>
                                </a:schemeClr>
                              </a:solidFill>
                              <a:latin typeface="Cambria Math" panose="02040503050406030204" pitchFamily="18" charset="0"/>
                            </a:rPr>
                            <m:t>−</m:t>
                          </m:r>
                          <m:sSub>
                            <m:sSubPr>
                              <m:ctrlPr>
                                <a:rPr lang="en-US" altLang="en-US" sz="1200" b="0" i="1" smtClean="0">
                                  <a:solidFill>
                                    <a:schemeClr val="accent1">
                                      <a:lumMod val="50000"/>
                                    </a:schemeClr>
                                  </a:solidFill>
                                  <a:latin typeface="Cambria Math" panose="02040503050406030204" pitchFamily="18" charset="0"/>
                                </a:rPr>
                              </m:ctrlPr>
                            </m:sSubPr>
                            <m:e>
                              <m:r>
                                <a:rPr lang="en-US" altLang="en-US" sz="1200" b="0" i="1" smtClean="0">
                                  <a:solidFill>
                                    <a:schemeClr val="accent1">
                                      <a:lumMod val="50000"/>
                                    </a:schemeClr>
                                  </a:solidFill>
                                  <a:latin typeface="Cambria Math" panose="02040503050406030204" pitchFamily="18" charset="0"/>
                                </a:rPr>
                                <m:t>𝑡</m:t>
                              </m:r>
                            </m:e>
                            <m:sub>
                              <m:r>
                                <a:rPr lang="en-US" altLang="en-US" sz="1200" b="0" i="1" smtClean="0">
                                  <a:solidFill>
                                    <a:schemeClr val="accent1">
                                      <a:lumMod val="50000"/>
                                    </a:schemeClr>
                                  </a:solidFill>
                                  <a:latin typeface="Cambria Math" panose="02040503050406030204" pitchFamily="18" charset="0"/>
                                </a:rPr>
                                <m:t>𝑖𝑛𝑏</m:t>
                              </m:r>
                            </m:sub>
                          </m:sSub>
                        </m:e>
                      </m:d>
                      <m:r>
                        <a:rPr lang="en-US" altLang="en-US" sz="1200" b="0" i="1" smtClean="0">
                          <a:solidFill>
                            <a:schemeClr val="accent1">
                              <a:lumMod val="50000"/>
                            </a:schemeClr>
                          </a:solidFill>
                          <a:latin typeface="Cambria Math" panose="02040503050406030204" pitchFamily="18" charset="0"/>
                        </a:rPr>
                        <m:t>+</m:t>
                      </m:r>
                      <m:f>
                        <m:fPr>
                          <m:ctrlPr>
                            <a:rPr lang="en-US" altLang="en-US" sz="1200" b="0" i="1" smtClean="0">
                              <a:solidFill>
                                <a:schemeClr val="accent1">
                                  <a:lumMod val="50000"/>
                                </a:schemeClr>
                              </a:solidFill>
                              <a:latin typeface="Cambria Math" panose="02040503050406030204" pitchFamily="18" charset="0"/>
                            </a:rPr>
                          </m:ctrlPr>
                        </m:fPr>
                        <m:num>
                          <m:r>
                            <a:rPr lang="en-US" altLang="en-US" sz="1200" b="0" i="1" smtClean="0">
                              <a:solidFill>
                                <a:schemeClr val="accent1">
                                  <a:lumMod val="50000"/>
                                </a:schemeClr>
                              </a:solidFill>
                              <a:latin typeface="Cambria Math" panose="02040503050406030204" pitchFamily="18" charset="0"/>
                            </a:rPr>
                            <m:t>1</m:t>
                          </m:r>
                        </m:num>
                        <m:den>
                          <m:r>
                            <a:rPr lang="en-US" altLang="en-US" sz="1200" b="0" i="1" smtClean="0">
                              <a:solidFill>
                                <a:schemeClr val="accent1">
                                  <a:lumMod val="50000"/>
                                </a:schemeClr>
                              </a:solidFill>
                              <a:latin typeface="Cambria Math" panose="02040503050406030204" pitchFamily="18" charset="0"/>
                            </a:rPr>
                            <m:t>2</m:t>
                          </m:r>
                        </m:den>
                      </m:f>
                      <m:r>
                        <a:rPr lang="en-US" altLang="en-US" sz="1200" b="0" i="1" smtClean="0">
                          <a:solidFill>
                            <a:schemeClr val="accent1">
                              <a:lumMod val="50000"/>
                            </a:schemeClr>
                          </a:solidFill>
                          <a:latin typeface="Cambria Math" panose="02040503050406030204" pitchFamily="18" charset="0"/>
                        </a:rPr>
                        <m:t> </m:t>
                      </m:r>
                      <m:sSubSup>
                        <m:sSubSupPr>
                          <m:ctrlPr>
                            <a:rPr lang="en-US" altLang="en-US" sz="1200" b="0" i="1" smtClean="0">
                              <a:solidFill>
                                <a:schemeClr val="accent1">
                                  <a:lumMod val="50000"/>
                                </a:schemeClr>
                              </a:solidFill>
                              <a:latin typeface="Cambria Math" panose="02040503050406030204" pitchFamily="18" charset="0"/>
                            </a:rPr>
                          </m:ctrlPr>
                        </m:sSubSupPr>
                        <m:e>
                          <m:acc>
                            <m:accPr>
                              <m:chr m:val="̈"/>
                              <m:ctrlPr>
                                <a:rPr lang="en-US" altLang="en-US" sz="1200" b="0" i="1" smtClean="0">
                                  <a:solidFill>
                                    <a:schemeClr val="accent1">
                                      <a:lumMod val="50000"/>
                                    </a:schemeClr>
                                  </a:solidFill>
                                  <a:latin typeface="Cambria Math" panose="02040503050406030204" pitchFamily="18" charset="0"/>
                                </a:rPr>
                              </m:ctrlPr>
                            </m:accPr>
                            <m:e>
                              <m:r>
                                <a:rPr lang="en-US" altLang="en-US" sz="1200" b="0" i="1" smtClean="0">
                                  <a:solidFill>
                                    <a:schemeClr val="accent1">
                                      <a:lumMod val="50000"/>
                                    </a:schemeClr>
                                  </a:solidFill>
                                  <a:latin typeface="Cambria Math" panose="02040503050406030204" pitchFamily="18" charset="0"/>
                                </a:rPr>
                                <m:t>𝜃</m:t>
                              </m:r>
                            </m:e>
                          </m:acc>
                        </m:e>
                        <m:sub>
                          <m:r>
                            <a:rPr lang="en-US" altLang="en-US" sz="1200" b="0" i="1" smtClean="0">
                              <a:solidFill>
                                <a:schemeClr val="accent1">
                                  <a:lumMod val="50000"/>
                                </a:schemeClr>
                              </a:solidFill>
                              <a:latin typeface="Cambria Math" panose="02040503050406030204" pitchFamily="18" charset="0"/>
                            </a:rPr>
                            <m:t>𝑘</m:t>
                          </m:r>
                        </m:sub>
                        <m:sup>
                          <m:r>
                            <a:rPr lang="en-US" altLang="en-US" sz="1200" b="0" i="1" smtClean="0">
                              <a:solidFill>
                                <a:schemeClr val="accent1">
                                  <a:lumMod val="50000"/>
                                </a:schemeClr>
                              </a:solidFill>
                              <a:latin typeface="Cambria Math" panose="02040503050406030204" pitchFamily="18" charset="0"/>
                            </a:rPr>
                            <m:t>2</m:t>
                          </m:r>
                        </m:sup>
                      </m:sSubSup>
                      <m:sSub>
                        <m:sSubPr>
                          <m:ctrlPr>
                            <a:rPr lang="en-US" altLang="en-US" sz="1200" b="0" i="1" smtClean="0">
                              <a:solidFill>
                                <a:schemeClr val="accent1">
                                  <a:lumMod val="50000"/>
                                </a:schemeClr>
                              </a:solidFill>
                              <a:latin typeface="Cambria Math" panose="02040503050406030204" pitchFamily="18" charset="0"/>
                            </a:rPr>
                          </m:ctrlPr>
                        </m:sSubPr>
                        <m:e>
                          <m:r>
                            <a:rPr lang="en-US" altLang="en-US" sz="1200" b="0" i="1" smtClean="0">
                              <a:solidFill>
                                <a:schemeClr val="accent1">
                                  <a:lumMod val="50000"/>
                                </a:schemeClr>
                              </a:solidFill>
                              <a:latin typeface="Cambria Math" panose="02040503050406030204" pitchFamily="18" charset="0"/>
                            </a:rPr>
                            <m:t>𝑡</m:t>
                          </m:r>
                        </m:e>
                        <m:sub>
                          <m:r>
                            <a:rPr lang="en-US" altLang="en-US" sz="1200" b="0" i="1" smtClean="0">
                              <a:solidFill>
                                <a:schemeClr val="accent1">
                                  <a:lumMod val="50000"/>
                                </a:schemeClr>
                              </a:solidFill>
                              <a:latin typeface="Cambria Math" panose="02040503050406030204" pitchFamily="18" charset="0"/>
                            </a:rPr>
                            <m:t>𝑖𝑛𝑏</m:t>
                          </m:r>
                        </m:sub>
                      </m:sSub>
                    </m:oMath>
                  </m:oMathPara>
                </a14:m>
                <a:endParaRPr lang="en-US" altLang="en-US" sz="1200" b="0" i="1" dirty="0">
                  <a:latin typeface="Cambria Math" panose="02040503050406030204" pitchFamily="18" charset="0"/>
                </a:endParaRPr>
              </a:p>
              <a:p>
                <a:pPr marL="0" indent="0">
                  <a:buFontTx/>
                  <a:buNone/>
                </a:pPr>
                <a14:m>
                  <m:oMathPara xmlns:m="http://schemas.openxmlformats.org/officeDocument/2006/math">
                    <m:oMathParaPr>
                      <m:jc m:val="left"/>
                    </m:oMathParaPr>
                    <m:oMath xmlns:m="http://schemas.openxmlformats.org/officeDocument/2006/math">
                      <m:sSub>
                        <m:sSubPr>
                          <m:ctrlPr>
                            <a:rPr lang="en-US" altLang="en-US" sz="1200" b="0" i="1" smtClean="0">
                              <a:latin typeface="Cambria Math" panose="02040503050406030204" pitchFamily="18" charset="0"/>
                            </a:rPr>
                          </m:ctrlPr>
                        </m:sSubPr>
                        <m:e>
                          <m:r>
                            <a:rPr lang="en-US" altLang="en-US" sz="1200" b="0" i="1" smtClean="0">
                              <a:latin typeface="Cambria Math" panose="02040503050406030204" pitchFamily="18" charset="0"/>
                            </a:rPr>
                            <m:t>𝑡</m:t>
                          </m:r>
                        </m:e>
                        <m:sub>
                          <m:r>
                            <a:rPr lang="en-US" altLang="en-US" sz="1200" b="0" i="1" smtClean="0">
                              <a:latin typeface="Cambria Math" panose="02040503050406030204" pitchFamily="18" charset="0"/>
                            </a:rPr>
                            <m:t>𝑖𝑛𝑏</m:t>
                          </m:r>
                        </m:sub>
                      </m:sSub>
                      <m:r>
                        <a:rPr lang="en-US" altLang="en-US" sz="1200" b="0" i="1" smtClean="0">
                          <a:latin typeface="Cambria Math" panose="02040503050406030204" pitchFamily="18" charset="0"/>
                        </a:rPr>
                        <m:t>=</m:t>
                      </m:r>
                      <m:r>
                        <a:rPr lang="en-US" altLang="en-US" sz="1200" b="0" i="1" smtClean="0">
                          <a:latin typeface="Cambria Math" panose="02040503050406030204" pitchFamily="18" charset="0"/>
                        </a:rPr>
                        <m:t>𝑡</m:t>
                      </m:r>
                      <m:r>
                        <a:rPr lang="en-US" altLang="en-US" sz="1200" b="0" i="1" smtClean="0">
                          <a:latin typeface="Cambria Math" panose="02040503050406030204" pitchFamily="18" charset="0"/>
                        </a:rPr>
                        <m:t>−</m:t>
                      </m:r>
                      <m:d>
                        <m:dPr>
                          <m:ctrlPr>
                            <a:rPr lang="en-US" altLang="en-US" sz="1200" b="0" i="1" smtClean="0">
                              <a:latin typeface="Cambria Math" panose="02040503050406030204" pitchFamily="18" charset="0"/>
                            </a:rPr>
                          </m:ctrlPr>
                        </m:dPr>
                        <m:e>
                          <m:f>
                            <m:fPr>
                              <m:ctrlPr>
                                <a:rPr lang="en-US" altLang="en-US" sz="1200" b="0" i="1" smtClean="0">
                                  <a:latin typeface="Cambria Math" panose="02040503050406030204" pitchFamily="18" charset="0"/>
                                </a:rPr>
                              </m:ctrlPr>
                            </m:fPr>
                            <m:num>
                              <m:r>
                                <a:rPr lang="en-US" altLang="en-US" sz="1200" b="0" i="1" smtClean="0">
                                  <a:latin typeface="Cambria Math" panose="02040503050406030204" pitchFamily="18" charset="0"/>
                                </a:rPr>
                                <m:t>1</m:t>
                              </m:r>
                            </m:num>
                            <m:den>
                              <m:r>
                                <a:rPr lang="en-US" altLang="en-US" sz="1200" b="0" i="1" smtClean="0">
                                  <a:latin typeface="Cambria Math" panose="02040503050406030204" pitchFamily="18" charset="0"/>
                                </a:rPr>
                                <m:t>2</m:t>
                              </m:r>
                            </m:den>
                          </m:f>
                          <m:sSub>
                            <m:sSubPr>
                              <m:ctrlPr>
                                <a:rPr lang="en-US" altLang="en-US" sz="1200" b="0" i="1" smtClean="0">
                                  <a:latin typeface="Cambria Math" panose="02040503050406030204" pitchFamily="18" charset="0"/>
                                </a:rPr>
                              </m:ctrlPr>
                            </m:sSubPr>
                            <m:e>
                              <m:r>
                                <a:rPr lang="en-US" altLang="en-US" sz="1200" b="0" i="1" smtClean="0">
                                  <a:latin typeface="Cambria Math" panose="02040503050406030204" pitchFamily="18" charset="0"/>
                                </a:rPr>
                                <m:t>𝑡</m:t>
                              </m:r>
                            </m:e>
                            <m:sub>
                              <m:r>
                                <a:rPr lang="en-US" altLang="en-US" sz="1200" b="0" i="1" smtClean="0">
                                  <a:latin typeface="Cambria Math" panose="02040503050406030204" pitchFamily="18" charset="0"/>
                                </a:rPr>
                                <m:t>𝑗</m:t>
                              </m:r>
                            </m:sub>
                          </m:sSub>
                          <m:r>
                            <a:rPr lang="en-US" altLang="en-US" sz="1200" b="0" i="1" smtClean="0">
                              <a:latin typeface="Cambria Math" panose="02040503050406030204" pitchFamily="18" charset="0"/>
                            </a:rPr>
                            <m:t>+</m:t>
                          </m:r>
                          <m:sSub>
                            <m:sSubPr>
                              <m:ctrlPr>
                                <a:rPr lang="en-US" altLang="en-US" sz="1200" b="0" i="1" smtClean="0">
                                  <a:latin typeface="Cambria Math" panose="02040503050406030204" pitchFamily="18" charset="0"/>
                                </a:rPr>
                              </m:ctrlPr>
                            </m:sSubPr>
                            <m:e>
                              <m:r>
                                <a:rPr lang="en-US" altLang="en-US" sz="1200" b="0" i="1" smtClean="0">
                                  <a:latin typeface="Cambria Math" panose="02040503050406030204" pitchFamily="18" charset="0"/>
                                </a:rPr>
                                <m:t>𝑡</m:t>
                              </m:r>
                            </m:e>
                            <m:sub>
                              <m:r>
                                <a:rPr lang="en-US" altLang="en-US" sz="1200" b="0" i="1" smtClean="0">
                                  <a:latin typeface="Cambria Math" panose="02040503050406030204" pitchFamily="18" charset="0"/>
                                </a:rPr>
                                <m:t>𝑗𝑘</m:t>
                              </m:r>
                            </m:sub>
                          </m:sSub>
                        </m:e>
                      </m:d>
                    </m:oMath>
                  </m:oMathPara>
                </a14:m>
                <a:endParaRPr lang="en-US" altLang="en-US" sz="1200" b="0" i="1" dirty="0">
                  <a:latin typeface="Cambria Math" panose="02040503050406030204" pitchFamily="18" charset="0"/>
                </a:endParaRPr>
              </a:p>
              <a:p>
                <a:pPr marL="0" indent="0">
                  <a:buFontTx/>
                  <a:buNone/>
                </a:pPr>
                <a:endParaRPr lang="en-US" altLang="en-US" sz="1200" b="0" i="1" dirty="0">
                  <a:latin typeface="Cambria Math" panose="02040503050406030204" pitchFamily="18" charset="0"/>
                </a:endParaRPr>
              </a:p>
              <a:p>
                <a:pPr lvl="1"/>
                <a:r>
                  <a:rPr lang="en-US" altLang="en-US" sz="1400" b="0" dirty="0"/>
                  <a:t>Last Segment</a:t>
                </a:r>
                <a:endParaRPr lang="en-US" altLang="en-US" sz="1400" dirty="0"/>
              </a:p>
              <a:p>
                <a:pPr marL="0" lvl="1" indent="0">
                  <a:buNone/>
                </a:pPr>
                <a14:m>
                  <m:oMathPara xmlns:m="http://schemas.openxmlformats.org/officeDocument/2006/math">
                    <m:oMathParaPr>
                      <m:jc m:val="left"/>
                    </m:oMathParaPr>
                    <m:oMath xmlns:m="http://schemas.openxmlformats.org/officeDocument/2006/math">
                      <m:r>
                        <a:rPr lang="en-US" altLang="en-US" sz="1200" b="0" i="1" smtClean="0">
                          <a:solidFill>
                            <a:srgbClr val="C00000"/>
                          </a:solidFill>
                          <a:latin typeface="Cambria Math" panose="02040503050406030204" pitchFamily="18" charset="0"/>
                        </a:rPr>
                        <m:t>𝜃</m:t>
                      </m:r>
                      <m:r>
                        <a:rPr lang="en-US" altLang="en-US" sz="1200" b="0" i="1" smtClean="0">
                          <a:solidFill>
                            <a:srgbClr val="C00000"/>
                          </a:solidFill>
                          <a:latin typeface="Cambria Math" panose="02040503050406030204" pitchFamily="18" charset="0"/>
                        </a:rPr>
                        <m:t>=</m:t>
                      </m:r>
                      <m:sSub>
                        <m:sSubPr>
                          <m:ctrlPr>
                            <a:rPr lang="en-US" altLang="en-US" sz="1200" b="0" i="1" smtClean="0">
                              <a:solidFill>
                                <a:srgbClr val="C00000"/>
                              </a:solidFill>
                              <a:latin typeface="Cambria Math" panose="02040503050406030204" pitchFamily="18" charset="0"/>
                            </a:rPr>
                          </m:ctrlPr>
                        </m:sSubPr>
                        <m:e>
                          <m:r>
                            <a:rPr lang="en-US" altLang="en-US" sz="1200" b="0" i="1" smtClean="0">
                              <a:solidFill>
                                <a:srgbClr val="C00000"/>
                              </a:solidFill>
                              <a:latin typeface="Cambria Math" panose="02040503050406030204" pitchFamily="18" charset="0"/>
                            </a:rPr>
                            <m:t>𝜃</m:t>
                          </m:r>
                        </m:e>
                        <m:sub>
                          <m:r>
                            <a:rPr lang="en-US" altLang="en-US" sz="1200" b="0" i="1" smtClean="0">
                              <a:solidFill>
                                <a:srgbClr val="C00000"/>
                              </a:solidFill>
                              <a:latin typeface="Cambria Math" panose="02040503050406030204" pitchFamily="18" charset="0"/>
                            </a:rPr>
                            <m:t>𝑛</m:t>
                          </m:r>
                          <m:r>
                            <a:rPr lang="en-US" altLang="en-US" sz="1200" b="0" i="1" smtClean="0">
                              <a:solidFill>
                                <a:srgbClr val="C00000"/>
                              </a:solidFill>
                              <a:latin typeface="Cambria Math" panose="02040503050406030204" pitchFamily="18" charset="0"/>
                            </a:rPr>
                            <m:t>−1</m:t>
                          </m:r>
                        </m:sub>
                      </m:sSub>
                      <m:r>
                        <a:rPr lang="en-US" altLang="en-US" sz="1200" b="0" i="1" smtClean="0">
                          <a:solidFill>
                            <a:srgbClr val="C00000"/>
                          </a:solidFill>
                          <a:latin typeface="Cambria Math" panose="02040503050406030204" pitchFamily="18" charset="0"/>
                        </a:rPr>
                        <m:t>+</m:t>
                      </m:r>
                      <m:sSub>
                        <m:sSubPr>
                          <m:ctrlPr>
                            <a:rPr lang="en-US" altLang="en-US" sz="1200" b="0" i="1" smtClean="0">
                              <a:solidFill>
                                <a:srgbClr val="C00000"/>
                              </a:solidFill>
                              <a:latin typeface="Cambria Math" panose="02040503050406030204" pitchFamily="18" charset="0"/>
                            </a:rPr>
                          </m:ctrlPr>
                        </m:sSubPr>
                        <m:e>
                          <m:acc>
                            <m:accPr>
                              <m:chr m:val="̇"/>
                              <m:ctrlPr>
                                <a:rPr lang="en-US" altLang="en-US" sz="1200" b="0" i="1" smtClean="0">
                                  <a:solidFill>
                                    <a:srgbClr val="C00000"/>
                                  </a:solidFill>
                                  <a:latin typeface="Cambria Math" panose="02040503050406030204" pitchFamily="18" charset="0"/>
                                </a:rPr>
                              </m:ctrlPr>
                            </m:accPr>
                            <m:e>
                              <m:r>
                                <a:rPr lang="en-US" altLang="en-US" sz="1200" b="0" i="1" smtClean="0">
                                  <a:solidFill>
                                    <a:srgbClr val="C00000"/>
                                  </a:solidFill>
                                  <a:latin typeface="Cambria Math" panose="02040503050406030204" pitchFamily="18" charset="0"/>
                                </a:rPr>
                                <m:t>𝜃</m:t>
                              </m:r>
                            </m:e>
                          </m:acc>
                        </m:e>
                        <m:sub>
                          <m:d>
                            <m:dPr>
                              <m:ctrlPr>
                                <a:rPr lang="en-US" altLang="en-US" sz="1200" b="0" i="1" smtClean="0">
                                  <a:solidFill>
                                    <a:srgbClr val="C00000"/>
                                  </a:solidFill>
                                  <a:latin typeface="Cambria Math" panose="02040503050406030204" pitchFamily="18" charset="0"/>
                                </a:rPr>
                              </m:ctrlPr>
                            </m:dPr>
                            <m:e>
                              <m:r>
                                <a:rPr lang="en-US" altLang="en-US" sz="1200" b="0" i="1" smtClean="0">
                                  <a:solidFill>
                                    <a:srgbClr val="C00000"/>
                                  </a:solidFill>
                                  <a:latin typeface="Cambria Math" panose="02040503050406030204" pitchFamily="18" charset="0"/>
                                </a:rPr>
                                <m:t>𝑛</m:t>
                              </m:r>
                              <m:r>
                                <a:rPr lang="en-US" altLang="en-US" sz="1200" b="0" i="1" smtClean="0">
                                  <a:solidFill>
                                    <a:srgbClr val="C00000"/>
                                  </a:solidFill>
                                  <a:latin typeface="Cambria Math" panose="02040503050406030204" pitchFamily="18" charset="0"/>
                                </a:rPr>
                                <m:t>−1</m:t>
                              </m:r>
                            </m:e>
                          </m:d>
                          <m:r>
                            <a:rPr lang="en-US" altLang="en-US" sz="1200" b="0" i="1" smtClean="0">
                              <a:solidFill>
                                <a:srgbClr val="C00000"/>
                              </a:solidFill>
                              <a:latin typeface="Cambria Math" panose="02040503050406030204" pitchFamily="18" charset="0"/>
                            </a:rPr>
                            <m:t>𝑛</m:t>
                          </m:r>
                        </m:sub>
                      </m:sSub>
                      <m:r>
                        <a:rPr lang="en-US" altLang="en-US" sz="1200" b="0" i="1" smtClean="0">
                          <a:solidFill>
                            <a:srgbClr val="C00000"/>
                          </a:solidFill>
                          <a:latin typeface="Cambria Math" panose="02040503050406030204" pitchFamily="18" charset="0"/>
                        </a:rPr>
                        <m:t>𝑡</m:t>
                      </m:r>
                    </m:oMath>
                  </m:oMathPara>
                </a14:m>
                <a:endParaRPr lang="en-US" altLang="en-US" sz="1200" b="0" i="1" dirty="0">
                  <a:solidFill>
                    <a:srgbClr val="C00000"/>
                  </a:solidFill>
                  <a:latin typeface="Cambria Math" panose="02040503050406030204" pitchFamily="18" charset="0"/>
                </a:endParaRPr>
              </a:p>
              <a:p>
                <a:pPr marL="0" lvl="1" indent="0">
                  <a:buNone/>
                </a:pPr>
                <a14:m>
                  <m:oMathPara xmlns:m="http://schemas.openxmlformats.org/officeDocument/2006/math">
                    <m:oMathParaPr>
                      <m:jc m:val="left"/>
                    </m:oMathParaPr>
                    <m:oMath xmlns:m="http://schemas.openxmlformats.org/officeDocument/2006/math">
                      <m:r>
                        <a:rPr lang="en-US" altLang="en-US" sz="1200" b="0" i="1" smtClean="0">
                          <a:solidFill>
                            <a:schemeClr val="accent1">
                              <a:lumMod val="50000"/>
                            </a:schemeClr>
                          </a:solidFill>
                          <a:latin typeface="Cambria Math" panose="02040503050406030204" pitchFamily="18" charset="0"/>
                        </a:rPr>
                        <m:t>𝜃</m:t>
                      </m:r>
                      <m:r>
                        <a:rPr lang="en-US" altLang="en-US" sz="1200" b="0" i="1" smtClean="0">
                          <a:solidFill>
                            <a:schemeClr val="accent1">
                              <a:lumMod val="50000"/>
                            </a:schemeClr>
                          </a:solidFill>
                          <a:latin typeface="Cambria Math" panose="02040503050406030204" pitchFamily="18" charset="0"/>
                        </a:rPr>
                        <m:t>=</m:t>
                      </m:r>
                      <m:sSub>
                        <m:sSubPr>
                          <m:ctrlPr>
                            <a:rPr lang="en-US" altLang="en-US" sz="1200" b="0" i="1" smtClean="0">
                              <a:solidFill>
                                <a:schemeClr val="accent1">
                                  <a:lumMod val="50000"/>
                                </a:schemeClr>
                              </a:solidFill>
                              <a:latin typeface="Cambria Math" panose="02040503050406030204" pitchFamily="18" charset="0"/>
                            </a:rPr>
                          </m:ctrlPr>
                        </m:sSubPr>
                        <m:e>
                          <m:r>
                            <a:rPr lang="en-US" altLang="en-US" sz="1200" b="0" i="1" smtClean="0">
                              <a:solidFill>
                                <a:schemeClr val="accent1">
                                  <a:lumMod val="50000"/>
                                </a:schemeClr>
                              </a:solidFill>
                              <a:latin typeface="Cambria Math" panose="02040503050406030204" pitchFamily="18" charset="0"/>
                            </a:rPr>
                            <m:t>𝜃</m:t>
                          </m:r>
                        </m:e>
                        <m:sub>
                          <m:r>
                            <a:rPr lang="en-US" altLang="en-US" sz="1200" b="0" i="1" smtClean="0">
                              <a:solidFill>
                                <a:schemeClr val="accent1">
                                  <a:lumMod val="50000"/>
                                </a:schemeClr>
                              </a:solidFill>
                              <a:latin typeface="Cambria Math" panose="02040503050406030204" pitchFamily="18" charset="0"/>
                            </a:rPr>
                            <m:t>𝑖𝑛𝑏</m:t>
                          </m:r>
                        </m:sub>
                      </m:sSub>
                      <m:r>
                        <a:rPr lang="en-US" altLang="en-US" sz="1200" b="0" i="1" smtClean="0">
                          <a:solidFill>
                            <a:schemeClr val="accent1">
                              <a:lumMod val="50000"/>
                            </a:schemeClr>
                          </a:solidFill>
                          <a:latin typeface="Cambria Math" panose="02040503050406030204" pitchFamily="18" charset="0"/>
                        </a:rPr>
                        <m:t>+</m:t>
                      </m:r>
                      <m:sSub>
                        <m:sSubPr>
                          <m:ctrlPr>
                            <a:rPr lang="en-US" altLang="en-US" sz="1200" b="0" i="1" smtClean="0">
                              <a:solidFill>
                                <a:schemeClr val="accent1">
                                  <a:lumMod val="50000"/>
                                </a:schemeClr>
                              </a:solidFill>
                              <a:latin typeface="Cambria Math" panose="02040503050406030204" pitchFamily="18" charset="0"/>
                            </a:rPr>
                          </m:ctrlPr>
                        </m:sSubPr>
                        <m:e>
                          <m:r>
                            <a:rPr lang="en-US" altLang="en-US" sz="1200" b="0" i="1" smtClean="0">
                              <a:solidFill>
                                <a:schemeClr val="accent1">
                                  <a:lumMod val="50000"/>
                                </a:schemeClr>
                              </a:solidFill>
                              <a:latin typeface="Cambria Math" panose="02040503050406030204" pitchFamily="18" charset="0"/>
                            </a:rPr>
                            <m:t>𝜃</m:t>
                          </m:r>
                        </m:e>
                        <m:sub>
                          <m:d>
                            <m:dPr>
                              <m:ctrlPr>
                                <a:rPr lang="en-US" altLang="en-US" sz="1200" b="0" i="1" smtClean="0">
                                  <a:solidFill>
                                    <a:schemeClr val="accent1">
                                      <a:lumMod val="50000"/>
                                    </a:schemeClr>
                                  </a:solidFill>
                                  <a:latin typeface="Cambria Math" panose="02040503050406030204" pitchFamily="18" charset="0"/>
                                </a:rPr>
                              </m:ctrlPr>
                            </m:dPr>
                            <m:e>
                              <m:r>
                                <a:rPr lang="en-US" altLang="en-US" sz="1200" b="0" i="1" smtClean="0">
                                  <a:solidFill>
                                    <a:schemeClr val="accent1">
                                      <a:lumMod val="50000"/>
                                    </a:schemeClr>
                                  </a:solidFill>
                                  <a:latin typeface="Cambria Math" panose="02040503050406030204" pitchFamily="18" charset="0"/>
                                </a:rPr>
                                <m:t>𝑛</m:t>
                              </m:r>
                              <m:r>
                                <a:rPr lang="en-US" altLang="en-US" sz="1200" b="0" i="1" smtClean="0">
                                  <a:solidFill>
                                    <a:schemeClr val="accent1">
                                      <a:lumMod val="50000"/>
                                    </a:schemeClr>
                                  </a:solidFill>
                                  <a:latin typeface="Cambria Math" panose="02040503050406030204" pitchFamily="18" charset="0"/>
                                </a:rPr>
                                <m:t>−1</m:t>
                              </m:r>
                            </m:e>
                          </m:d>
                          <m:r>
                            <a:rPr lang="en-US" altLang="en-US" sz="1200" b="0" i="1" smtClean="0">
                              <a:solidFill>
                                <a:schemeClr val="accent1">
                                  <a:lumMod val="50000"/>
                                </a:schemeClr>
                              </a:solidFill>
                              <a:latin typeface="Cambria Math" panose="02040503050406030204" pitchFamily="18" charset="0"/>
                            </a:rPr>
                            <m:t>𝑛</m:t>
                          </m:r>
                        </m:sub>
                      </m:sSub>
                      <m:sSub>
                        <m:sSubPr>
                          <m:ctrlPr>
                            <a:rPr lang="en-US" altLang="en-US" sz="1200" i="1">
                              <a:solidFill>
                                <a:schemeClr val="accent1">
                                  <a:lumMod val="50000"/>
                                </a:schemeClr>
                              </a:solidFill>
                              <a:latin typeface="Cambria Math" panose="02040503050406030204" pitchFamily="18" charset="0"/>
                            </a:rPr>
                          </m:ctrlPr>
                        </m:sSubPr>
                        <m:e>
                          <m:r>
                            <a:rPr lang="en-US" altLang="en-US" sz="1200" i="1">
                              <a:solidFill>
                                <a:schemeClr val="accent1">
                                  <a:lumMod val="50000"/>
                                </a:schemeClr>
                              </a:solidFill>
                              <a:latin typeface="Cambria Math" panose="02040503050406030204" pitchFamily="18" charset="0"/>
                            </a:rPr>
                            <m:t>𝑡</m:t>
                          </m:r>
                        </m:e>
                        <m:sub>
                          <m:r>
                            <a:rPr lang="en-US" altLang="en-US" sz="1200" i="1">
                              <a:solidFill>
                                <a:schemeClr val="accent1">
                                  <a:lumMod val="50000"/>
                                </a:schemeClr>
                              </a:solidFill>
                              <a:latin typeface="Cambria Math" panose="02040503050406030204" pitchFamily="18" charset="0"/>
                            </a:rPr>
                            <m:t>𝑖𝑛𝑏</m:t>
                          </m:r>
                        </m:sub>
                      </m:sSub>
                      <m:r>
                        <a:rPr lang="en-US" altLang="en-US" sz="1200" b="0" i="1" smtClean="0">
                          <a:solidFill>
                            <a:schemeClr val="accent1">
                              <a:lumMod val="50000"/>
                            </a:schemeClr>
                          </a:solidFill>
                          <a:latin typeface="Cambria Math" panose="02040503050406030204" pitchFamily="18" charset="0"/>
                        </a:rPr>
                        <m:t>−</m:t>
                      </m:r>
                      <m:f>
                        <m:fPr>
                          <m:ctrlPr>
                            <a:rPr lang="en-US" altLang="en-US" sz="1200" b="0" i="1" smtClean="0">
                              <a:solidFill>
                                <a:schemeClr val="accent1">
                                  <a:lumMod val="50000"/>
                                </a:schemeClr>
                              </a:solidFill>
                              <a:latin typeface="Cambria Math" panose="02040503050406030204" pitchFamily="18" charset="0"/>
                            </a:rPr>
                          </m:ctrlPr>
                        </m:fPr>
                        <m:num>
                          <m:r>
                            <a:rPr lang="en-US" altLang="en-US" sz="1200" b="0" i="1" smtClean="0">
                              <a:solidFill>
                                <a:schemeClr val="accent1">
                                  <a:lumMod val="50000"/>
                                </a:schemeClr>
                              </a:solidFill>
                              <a:latin typeface="Cambria Math" panose="02040503050406030204" pitchFamily="18" charset="0"/>
                            </a:rPr>
                            <m:t>1</m:t>
                          </m:r>
                        </m:num>
                        <m:den>
                          <m:r>
                            <a:rPr lang="en-US" altLang="en-US" sz="1200" b="0" i="1" smtClean="0">
                              <a:solidFill>
                                <a:schemeClr val="accent1">
                                  <a:lumMod val="50000"/>
                                </a:schemeClr>
                              </a:solidFill>
                              <a:latin typeface="Cambria Math" panose="02040503050406030204" pitchFamily="18" charset="0"/>
                            </a:rPr>
                            <m:t>2</m:t>
                          </m:r>
                        </m:den>
                      </m:f>
                      <m:f>
                        <m:fPr>
                          <m:ctrlPr>
                            <a:rPr lang="en-US" altLang="en-US" sz="1200" b="0" i="1" smtClean="0">
                              <a:solidFill>
                                <a:schemeClr val="accent1">
                                  <a:lumMod val="50000"/>
                                </a:schemeClr>
                              </a:solidFill>
                              <a:latin typeface="Cambria Math" panose="02040503050406030204" pitchFamily="18" charset="0"/>
                            </a:rPr>
                          </m:ctrlPr>
                        </m:fPr>
                        <m:num>
                          <m:sSub>
                            <m:sSubPr>
                              <m:ctrlPr>
                                <a:rPr lang="en-US" altLang="en-US" sz="1200" b="0" i="1" smtClean="0">
                                  <a:solidFill>
                                    <a:schemeClr val="accent1">
                                      <a:lumMod val="50000"/>
                                    </a:schemeClr>
                                  </a:solidFill>
                                  <a:latin typeface="Cambria Math" panose="02040503050406030204" pitchFamily="18" charset="0"/>
                                </a:rPr>
                              </m:ctrlPr>
                            </m:sSubPr>
                            <m:e>
                              <m:acc>
                                <m:accPr>
                                  <m:chr m:val="̇"/>
                                  <m:ctrlPr>
                                    <a:rPr lang="en-US" altLang="en-US" sz="1200" b="0" i="1" smtClean="0">
                                      <a:solidFill>
                                        <a:schemeClr val="accent1">
                                          <a:lumMod val="50000"/>
                                        </a:schemeClr>
                                      </a:solidFill>
                                      <a:latin typeface="Cambria Math" panose="02040503050406030204" pitchFamily="18" charset="0"/>
                                    </a:rPr>
                                  </m:ctrlPr>
                                </m:accPr>
                                <m:e>
                                  <m:r>
                                    <a:rPr lang="en-US" altLang="en-US" sz="1200" b="0" i="1" smtClean="0">
                                      <a:solidFill>
                                        <a:schemeClr val="accent1">
                                          <a:lumMod val="50000"/>
                                        </a:schemeClr>
                                      </a:solidFill>
                                      <a:latin typeface="Cambria Math" panose="02040503050406030204" pitchFamily="18" charset="0"/>
                                    </a:rPr>
                                    <m:t>𝜃</m:t>
                                  </m:r>
                                </m:e>
                              </m:acc>
                            </m:e>
                            <m:sub>
                              <m:d>
                                <m:dPr>
                                  <m:ctrlPr>
                                    <a:rPr lang="en-US" altLang="en-US" sz="1200" b="0" i="1" smtClean="0">
                                      <a:solidFill>
                                        <a:schemeClr val="accent1">
                                          <a:lumMod val="50000"/>
                                        </a:schemeClr>
                                      </a:solidFill>
                                      <a:latin typeface="Cambria Math" panose="02040503050406030204" pitchFamily="18" charset="0"/>
                                    </a:rPr>
                                  </m:ctrlPr>
                                </m:dPr>
                                <m:e>
                                  <m:r>
                                    <a:rPr lang="en-US" altLang="en-US" sz="1200" b="0" i="1" smtClean="0">
                                      <a:solidFill>
                                        <a:schemeClr val="accent1">
                                          <a:lumMod val="50000"/>
                                        </a:schemeClr>
                                      </a:solidFill>
                                      <a:latin typeface="Cambria Math" panose="02040503050406030204" pitchFamily="18" charset="0"/>
                                    </a:rPr>
                                    <m:t>𝑛</m:t>
                                  </m:r>
                                  <m:r>
                                    <a:rPr lang="en-US" altLang="en-US" sz="1200" b="0" i="1" smtClean="0">
                                      <a:solidFill>
                                        <a:schemeClr val="accent1">
                                          <a:lumMod val="50000"/>
                                        </a:schemeClr>
                                      </a:solidFill>
                                      <a:latin typeface="Cambria Math" panose="02040503050406030204" pitchFamily="18" charset="0"/>
                                    </a:rPr>
                                    <m:t>−1</m:t>
                                  </m:r>
                                </m:e>
                              </m:d>
                              <m:r>
                                <a:rPr lang="en-US" altLang="en-US" sz="1200" b="0" i="1" smtClean="0">
                                  <a:solidFill>
                                    <a:schemeClr val="accent1">
                                      <a:lumMod val="50000"/>
                                    </a:schemeClr>
                                  </a:solidFill>
                                  <a:latin typeface="Cambria Math" panose="02040503050406030204" pitchFamily="18" charset="0"/>
                                </a:rPr>
                                <m:t>𝑛</m:t>
                              </m:r>
                            </m:sub>
                          </m:sSub>
                        </m:num>
                        <m:den>
                          <m:sSub>
                            <m:sSubPr>
                              <m:ctrlPr>
                                <a:rPr lang="en-US" altLang="en-US" sz="1200" b="0" i="1" smtClean="0">
                                  <a:solidFill>
                                    <a:schemeClr val="accent1">
                                      <a:lumMod val="50000"/>
                                    </a:schemeClr>
                                  </a:solidFill>
                                  <a:latin typeface="Cambria Math" panose="02040503050406030204" pitchFamily="18" charset="0"/>
                                </a:rPr>
                              </m:ctrlPr>
                            </m:sSubPr>
                            <m:e>
                              <m:r>
                                <a:rPr lang="en-US" altLang="en-US" sz="1200" b="0" i="1" smtClean="0">
                                  <a:solidFill>
                                    <a:schemeClr val="accent1">
                                      <a:lumMod val="50000"/>
                                    </a:schemeClr>
                                  </a:solidFill>
                                  <a:latin typeface="Cambria Math" panose="02040503050406030204" pitchFamily="18" charset="0"/>
                                </a:rPr>
                                <m:t>𝑡</m:t>
                              </m:r>
                            </m:e>
                            <m:sub>
                              <m:r>
                                <a:rPr lang="en-US" altLang="en-US" sz="1200" b="0" i="1" smtClean="0">
                                  <a:solidFill>
                                    <a:schemeClr val="accent1">
                                      <a:lumMod val="50000"/>
                                    </a:schemeClr>
                                  </a:solidFill>
                                  <a:latin typeface="Cambria Math" panose="02040503050406030204" pitchFamily="18" charset="0"/>
                                </a:rPr>
                                <m:t>𝑖𝑛𝑏</m:t>
                              </m:r>
                            </m:sub>
                          </m:sSub>
                        </m:den>
                      </m:f>
                      <m:sSubSup>
                        <m:sSubSupPr>
                          <m:ctrlPr>
                            <a:rPr lang="en-US" altLang="en-US" sz="1200" i="1">
                              <a:solidFill>
                                <a:schemeClr val="accent1">
                                  <a:lumMod val="50000"/>
                                </a:schemeClr>
                              </a:solidFill>
                              <a:latin typeface="Cambria Math" panose="02040503050406030204" pitchFamily="18" charset="0"/>
                            </a:rPr>
                          </m:ctrlPr>
                        </m:sSubSupPr>
                        <m:e>
                          <m:r>
                            <a:rPr lang="en-US" altLang="en-US" sz="1200" i="1">
                              <a:solidFill>
                                <a:schemeClr val="accent1">
                                  <a:lumMod val="50000"/>
                                </a:schemeClr>
                              </a:solidFill>
                              <a:latin typeface="Cambria Math" panose="02040503050406030204" pitchFamily="18" charset="0"/>
                            </a:rPr>
                            <m:t>𝑡</m:t>
                          </m:r>
                        </m:e>
                        <m:sub>
                          <m:r>
                            <a:rPr lang="en-US" altLang="en-US" sz="1200" i="1">
                              <a:solidFill>
                                <a:schemeClr val="accent1">
                                  <a:lumMod val="50000"/>
                                </a:schemeClr>
                              </a:solidFill>
                              <a:latin typeface="Cambria Math" panose="02040503050406030204" pitchFamily="18" charset="0"/>
                            </a:rPr>
                            <m:t>𝑖𝑛𝑏</m:t>
                          </m:r>
                        </m:sub>
                        <m:sup>
                          <m:r>
                            <a:rPr lang="en-US" altLang="en-US" sz="1200" i="1">
                              <a:solidFill>
                                <a:schemeClr val="accent1">
                                  <a:lumMod val="50000"/>
                                </a:schemeClr>
                              </a:solidFill>
                              <a:latin typeface="Cambria Math" panose="02040503050406030204" pitchFamily="18" charset="0"/>
                            </a:rPr>
                            <m:t>2</m:t>
                          </m:r>
                        </m:sup>
                      </m:sSubSup>
                    </m:oMath>
                  </m:oMathPara>
                </a14:m>
                <a:endParaRPr lang="en-US" altLang="en-US" sz="1200" b="0" i="1" dirty="0">
                  <a:solidFill>
                    <a:schemeClr val="accent1">
                      <a:lumMod val="50000"/>
                    </a:schemeClr>
                  </a:solidFill>
                  <a:latin typeface="Cambria Math" panose="02040503050406030204" pitchFamily="18" charset="0"/>
                </a:endParaRPr>
              </a:p>
              <a:p>
                <a:pPr marL="0" lvl="1" indent="0">
                  <a:buNone/>
                </a:pPr>
                <a14:m>
                  <m:oMathPara xmlns:m="http://schemas.openxmlformats.org/officeDocument/2006/math">
                    <m:oMathParaPr>
                      <m:jc m:val="left"/>
                    </m:oMathParaPr>
                    <m:oMath xmlns:m="http://schemas.openxmlformats.org/officeDocument/2006/math">
                      <m:sSub>
                        <m:sSubPr>
                          <m:ctrlPr>
                            <a:rPr lang="en-US" altLang="en-US" sz="1200" b="0" i="1" smtClean="0">
                              <a:latin typeface="Cambria Math" panose="02040503050406030204" pitchFamily="18" charset="0"/>
                            </a:rPr>
                          </m:ctrlPr>
                        </m:sSubPr>
                        <m:e>
                          <m:r>
                            <a:rPr lang="en-US" altLang="en-US" sz="1200" b="0" i="1" smtClean="0">
                              <a:latin typeface="Cambria Math" panose="02040503050406030204" pitchFamily="18" charset="0"/>
                            </a:rPr>
                            <m:t>𝑡</m:t>
                          </m:r>
                        </m:e>
                        <m:sub>
                          <m:r>
                            <a:rPr lang="en-US" altLang="en-US" sz="1200" b="0" i="1" smtClean="0">
                              <a:latin typeface="Cambria Math" panose="02040503050406030204" pitchFamily="18" charset="0"/>
                            </a:rPr>
                            <m:t>𝑖𝑛𝑏</m:t>
                          </m:r>
                        </m:sub>
                      </m:sSub>
                      <m:r>
                        <a:rPr lang="en-US" altLang="en-US" sz="1200" b="0" i="1" smtClean="0">
                          <a:latin typeface="Cambria Math" panose="02040503050406030204" pitchFamily="18" charset="0"/>
                        </a:rPr>
                        <m:t>=</m:t>
                      </m:r>
                      <m:r>
                        <a:rPr lang="en-US" altLang="en-US" sz="1200" b="0" i="1" smtClean="0">
                          <a:latin typeface="Cambria Math" panose="02040503050406030204" pitchFamily="18" charset="0"/>
                        </a:rPr>
                        <m:t>𝑡</m:t>
                      </m:r>
                      <m:r>
                        <a:rPr lang="en-US" altLang="en-US" sz="1200" b="0" i="1" smtClean="0">
                          <a:latin typeface="Cambria Math" panose="02040503050406030204" pitchFamily="18" charset="0"/>
                        </a:rPr>
                        <m:t>−</m:t>
                      </m:r>
                      <m:d>
                        <m:dPr>
                          <m:ctrlPr>
                            <a:rPr lang="en-US" altLang="en-US" sz="1200" b="0" i="1" smtClean="0">
                              <a:latin typeface="Cambria Math" panose="02040503050406030204" pitchFamily="18" charset="0"/>
                            </a:rPr>
                          </m:ctrlPr>
                        </m:dPr>
                        <m:e>
                          <m:f>
                            <m:fPr>
                              <m:ctrlPr>
                                <a:rPr lang="en-US" altLang="en-US" sz="1200" b="0" i="1" smtClean="0">
                                  <a:latin typeface="Cambria Math" panose="02040503050406030204" pitchFamily="18" charset="0"/>
                                </a:rPr>
                              </m:ctrlPr>
                            </m:fPr>
                            <m:num>
                              <m:r>
                                <a:rPr lang="en-US" altLang="en-US" sz="1200" b="0" i="1" smtClean="0">
                                  <a:latin typeface="Cambria Math" panose="02040503050406030204" pitchFamily="18" charset="0"/>
                                </a:rPr>
                                <m:t>1</m:t>
                              </m:r>
                            </m:num>
                            <m:den>
                              <m:r>
                                <a:rPr lang="en-US" altLang="en-US" sz="1200" b="0" i="1" smtClean="0">
                                  <a:latin typeface="Cambria Math" panose="02040503050406030204" pitchFamily="18" charset="0"/>
                                </a:rPr>
                                <m:t>2</m:t>
                              </m:r>
                            </m:den>
                          </m:f>
                          <m:sSub>
                            <m:sSubPr>
                              <m:ctrlPr>
                                <a:rPr lang="en-US" altLang="en-US" sz="1200" b="0" i="1" smtClean="0">
                                  <a:latin typeface="Cambria Math" panose="02040503050406030204" pitchFamily="18" charset="0"/>
                                </a:rPr>
                              </m:ctrlPr>
                            </m:sSubPr>
                            <m:e>
                              <m:r>
                                <a:rPr lang="en-US" altLang="en-US" sz="1200" b="0" i="1" smtClean="0">
                                  <a:latin typeface="Cambria Math" panose="02040503050406030204" pitchFamily="18" charset="0"/>
                                </a:rPr>
                                <m:t>𝑡</m:t>
                              </m:r>
                            </m:e>
                            <m:sub>
                              <m:r>
                                <a:rPr lang="en-US" altLang="en-US" sz="1200" b="0" i="1" smtClean="0">
                                  <a:latin typeface="Cambria Math" panose="02040503050406030204" pitchFamily="18" charset="0"/>
                                </a:rPr>
                                <m:t>𝑛</m:t>
                              </m:r>
                              <m:r>
                                <a:rPr lang="en-US" altLang="en-US" sz="1200" b="0" i="1" smtClean="0">
                                  <a:latin typeface="Cambria Math" panose="02040503050406030204" pitchFamily="18" charset="0"/>
                                </a:rPr>
                                <m:t>−1</m:t>
                              </m:r>
                            </m:sub>
                          </m:sSub>
                          <m:r>
                            <a:rPr lang="en-US" altLang="en-US" sz="1200" b="0" i="1" smtClean="0">
                              <a:latin typeface="Cambria Math" panose="02040503050406030204" pitchFamily="18" charset="0"/>
                            </a:rPr>
                            <m:t>+</m:t>
                          </m:r>
                          <m:sSub>
                            <m:sSubPr>
                              <m:ctrlPr>
                                <a:rPr lang="en-US" altLang="en-US" sz="1200" b="0" i="1" smtClean="0">
                                  <a:latin typeface="Cambria Math" panose="02040503050406030204" pitchFamily="18" charset="0"/>
                                </a:rPr>
                              </m:ctrlPr>
                            </m:sSubPr>
                            <m:e>
                              <m:r>
                                <a:rPr lang="en-US" altLang="en-US" sz="1200" b="0" i="1" smtClean="0">
                                  <a:latin typeface="Cambria Math" panose="02040503050406030204" pitchFamily="18" charset="0"/>
                                </a:rPr>
                                <m:t>𝑡</m:t>
                              </m:r>
                            </m:e>
                            <m:sub>
                              <m:d>
                                <m:dPr>
                                  <m:ctrlPr>
                                    <a:rPr lang="en-US" altLang="en-US" sz="1200" b="0" i="1" smtClean="0">
                                      <a:latin typeface="Cambria Math" panose="02040503050406030204" pitchFamily="18" charset="0"/>
                                    </a:rPr>
                                  </m:ctrlPr>
                                </m:dPr>
                                <m:e>
                                  <m:r>
                                    <a:rPr lang="en-US" altLang="en-US" sz="1200" b="0" i="1" smtClean="0">
                                      <a:latin typeface="Cambria Math" panose="02040503050406030204" pitchFamily="18" charset="0"/>
                                    </a:rPr>
                                    <m:t>𝑛</m:t>
                                  </m:r>
                                  <m:r>
                                    <a:rPr lang="en-US" altLang="en-US" sz="1200" b="0" i="1" smtClean="0">
                                      <a:latin typeface="Cambria Math" panose="02040503050406030204" pitchFamily="18" charset="0"/>
                                    </a:rPr>
                                    <m:t>−1</m:t>
                                  </m:r>
                                </m:e>
                              </m:d>
                              <m:r>
                                <a:rPr lang="en-US" altLang="en-US" sz="1200" b="0" i="1" smtClean="0">
                                  <a:latin typeface="Cambria Math" panose="02040503050406030204" pitchFamily="18" charset="0"/>
                                </a:rPr>
                                <m:t>𝑛</m:t>
                              </m:r>
                            </m:sub>
                          </m:sSub>
                        </m:e>
                      </m:d>
                    </m:oMath>
                  </m:oMathPara>
                </a14:m>
                <a:endParaRPr lang="en-US" altLang="en-US" sz="1200" dirty="0">
                  <a:latin typeface="Arial" panose="020B0604020202020204" pitchFamily="34" charset="0"/>
                </a:endParaRPr>
              </a:p>
            </p:txBody>
          </p:sp>
        </mc:Choice>
        <mc:Fallback>
          <p:sp>
            <p:nvSpPr>
              <p:cNvPr id="286723" name="Rectangle 3">
                <a:extLst>
                  <a:ext uri="{FF2B5EF4-FFF2-40B4-BE49-F238E27FC236}">
                    <a16:creationId xmlns:a16="http://schemas.microsoft.com/office/drawing/2014/main" id="{5F6110D8-1BF3-B97F-E9D6-F09733DD0A5A}"/>
                  </a:ext>
                </a:extLst>
              </p:cNvPr>
              <p:cNvSpPr>
                <a:spLocks noGrp="1" noRot="1" noChangeAspect="1" noMove="1" noResize="1" noEditPoints="1" noAdjustHandles="1" noChangeArrowheads="1" noChangeShapeType="1" noTextEdit="1"/>
              </p:cNvSpPr>
              <p:nvPr>
                <p:ph type="body" idx="4294967295"/>
              </p:nvPr>
            </p:nvSpPr>
            <p:spPr>
              <a:xfrm>
                <a:off x="1238250" y="1333500"/>
                <a:ext cx="7875588" cy="4724400"/>
              </a:xfrm>
              <a:blipFill>
                <a:blip r:embed="rId3"/>
                <a:stretch>
                  <a:fillRect l="-310"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AB67B320-46AF-72FF-ED1D-172FC5B3C3B5}"/>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pic>
        <p:nvPicPr>
          <p:cNvPr id="2" name="Picture 1">
            <a:extLst>
              <a:ext uri="{FF2B5EF4-FFF2-40B4-BE49-F238E27FC236}">
                <a16:creationId xmlns:a16="http://schemas.microsoft.com/office/drawing/2014/main" id="{00719CE6-31BB-DAA1-D5CA-B0A4B74D4FF2}"/>
              </a:ext>
            </a:extLst>
          </p:cNvPr>
          <p:cNvPicPr>
            <a:picLocks noChangeAspect="1"/>
          </p:cNvPicPr>
          <p:nvPr/>
        </p:nvPicPr>
        <p:blipFill rotWithShape="1">
          <a:blip r:embed="rId4"/>
          <a:srcRect l="73904" t="6412" r="2985" b="10972"/>
          <a:stretch/>
        </p:blipFill>
        <p:spPr>
          <a:xfrm>
            <a:off x="7541707" y="3854918"/>
            <a:ext cx="1413548" cy="2039547"/>
          </a:xfrm>
          <a:prstGeom prst="rect">
            <a:avLst/>
          </a:prstGeom>
        </p:spPr>
      </p:pic>
      <p:pic>
        <p:nvPicPr>
          <p:cNvPr id="3" name="Picture 2">
            <a:extLst>
              <a:ext uri="{FF2B5EF4-FFF2-40B4-BE49-F238E27FC236}">
                <a16:creationId xmlns:a16="http://schemas.microsoft.com/office/drawing/2014/main" id="{7153B860-BC52-F06E-C461-37AEE9644422}"/>
              </a:ext>
            </a:extLst>
          </p:cNvPr>
          <p:cNvPicPr>
            <a:picLocks noChangeAspect="1"/>
          </p:cNvPicPr>
          <p:nvPr/>
        </p:nvPicPr>
        <p:blipFill rotWithShape="1">
          <a:blip r:embed="rId4"/>
          <a:srcRect l="36119" t="8248" r="32736" b="10415"/>
          <a:stretch/>
        </p:blipFill>
        <p:spPr>
          <a:xfrm>
            <a:off x="9804326" y="2858078"/>
            <a:ext cx="2027499" cy="2137187"/>
          </a:xfrm>
          <a:prstGeom prst="rect">
            <a:avLst/>
          </a:prstGeom>
        </p:spPr>
      </p:pic>
      <p:pic>
        <p:nvPicPr>
          <p:cNvPr id="4" name="Picture 3">
            <a:extLst>
              <a:ext uri="{FF2B5EF4-FFF2-40B4-BE49-F238E27FC236}">
                <a16:creationId xmlns:a16="http://schemas.microsoft.com/office/drawing/2014/main" id="{8C539E06-A741-EE03-F228-672420678C9D}"/>
              </a:ext>
            </a:extLst>
          </p:cNvPr>
          <p:cNvPicPr>
            <a:picLocks noChangeAspect="1"/>
          </p:cNvPicPr>
          <p:nvPr/>
        </p:nvPicPr>
        <p:blipFill rotWithShape="1">
          <a:blip r:embed="rId4"/>
          <a:srcRect l="7066" t="4330" r="70703" b="10764"/>
          <a:stretch/>
        </p:blipFill>
        <p:spPr>
          <a:xfrm>
            <a:off x="7440208" y="1354593"/>
            <a:ext cx="1453102" cy="2240088"/>
          </a:xfrm>
          <a:prstGeom prst="rect">
            <a:avLst/>
          </a:prstGeom>
        </p:spPr>
      </p:pic>
      <p:cxnSp>
        <p:nvCxnSpPr>
          <p:cNvPr id="7" name="Straight Arrow Connector 6">
            <a:extLst>
              <a:ext uri="{FF2B5EF4-FFF2-40B4-BE49-F238E27FC236}">
                <a16:creationId xmlns:a16="http://schemas.microsoft.com/office/drawing/2014/main" id="{287733AB-C4D4-ABF2-DD65-AE3C662A55CB}"/>
              </a:ext>
            </a:extLst>
          </p:cNvPr>
          <p:cNvCxnSpPr>
            <a:cxnSpLocks/>
          </p:cNvCxnSpPr>
          <p:nvPr/>
        </p:nvCxnSpPr>
        <p:spPr bwMode="auto">
          <a:xfrm flipV="1">
            <a:off x="7651227" y="3798750"/>
            <a:ext cx="1393130" cy="25486"/>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7A7B50E3-2A17-772D-D214-6C90BA800067}"/>
                  </a:ext>
                </a:extLst>
              </p:cNvPr>
              <p:cNvSpPr txBox="1"/>
              <p:nvPr/>
            </p:nvSpPr>
            <p:spPr>
              <a:xfrm>
                <a:off x="6916750" y="3663529"/>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9" name="TextBox 8">
                <a:extLst>
                  <a:ext uri="{FF2B5EF4-FFF2-40B4-BE49-F238E27FC236}">
                    <a16:creationId xmlns:a16="http://schemas.microsoft.com/office/drawing/2014/main" id="{7A7B50E3-2A17-772D-D214-6C90BA800067}"/>
                  </a:ext>
                </a:extLst>
              </p:cNvPr>
              <p:cNvSpPr txBox="1">
                <a:spLocks noRot="1" noChangeAspect="1" noMove="1" noResize="1" noEditPoints="1" noAdjustHandles="1" noChangeArrowheads="1" noChangeShapeType="1" noTextEdit="1"/>
              </p:cNvSpPr>
              <p:nvPr/>
            </p:nvSpPr>
            <p:spPr>
              <a:xfrm>
                <a:off x="6916750" y="3663529"/>
                <a:ext cx="704424" cy="338554"/>
              </a:xfrm>
              <a:prstGeom prst="rect">
                <a:avLst/>
              </a:prstGeom>
              <a:blipFill>
                <a:blip r:embed="rId5"/>
                <a:stretch>
                  <a:fillRect/>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12725DF-4AFC-1BC4-7551-806AC2843F55}"/>
              </a:ext>
            </a:extLst>
          </p:cNvPr>
          <p:cNvCxnSpPr/>
          <p:nvPr/>
        </p:nvCxnSpPr>
        <p:spPr bwMode="auto">
          <a:xfrm>
            <a:off x="7651227" y="3673972"/>
            <a:ext cx="597254" cy="5715"/>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5436488-71A0-2A0A-3AC2-47E4B6E35607}"/>
                  </a:ext>
                </a:extLst>
              </p:cNvPr>
              <p:cNvSpPr txBox="1"/>
              <p:nvPr/>
            </p:nvSpPr>
            <p:spPr>
              <a:xfrm>
                <a:off x="8278534" y="3432049"/>
                <a:ext cx="5677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i="1">
                              <a:latin typeface="Cambria Math" panose="02040503050406030204" pitchFamily="18" charset="0"/>
                            </a:rPr>
                            <m:t>𝑖𝑛𝑏</m:t>
                          </m:r>
                        </m:sub>
                      </m:sSub>
                    </m:oMath>
                  </m:oMathPara>
                </a14:m>
                <a:endParaRPr lang="en-US" sz="1600" dirty="0"/>
              </a:p>
            </p:txBody>
          </p:sp>
        </mc:Choice>
        <mc:Fallback xmlns="">
          <p:sp>
            <p:nvSpPr>
              <p:cNvPr id="11" name="TextBox 10">
                <a:extLst>
                  <a:ext uri="{FF2B5EF4-FFF2-40B4-BE49-F238E27FC236}">
                    <a16:creationId xmlns:a16="http://schemas.microsoft.com/office/drawing/2014/main" id="{F5436488-71A0-2A0A-3AC2-47E4B6E35607}"/>
                  </a:ext>
                </a:extLst>
              </p:cNvPr>
              <p:cNvSpPr txBox="1">
                <a:spLocks noRot="1" noChangeAspect="1" noMove="1" noResize="1" noEditPoints="1" noAdjustHandles="1" noChangeArrowheads="1" noChangeShapeType="1" noTextEdit="1"/>
              </p:cNvSpPr>
              <p:nvPr/>
            </p:nvSpPr>
            <p:spPr>
              <a:xfrm>
                <a:off x="8278534" y="3432049"/>
                <a:ext cx="567720" cy="338554"/>
              </a:xfrm>
              <a:prstGeom prst="rect">
                <a:avLst/>
              </a:prstGeom>
              <a:blipFill>
                <a:blip r:embed="rId6"/>
                <a:stretch>
                  <a:fillRect/>
                </a:stretch>
              </a:blipFill>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68D17AF0-B6C8-9F7A-CCF0-11219B1C74C6}"/>
              </a:ext>
            </a:extLst>
          </p:cNvPr>
          <p:cNvCxnSpPr>
            <a:cxnSpLocks/>
          </p:cNvCxnSpPr>
          <p:nvPr/>
        </p:nvCxnSpPr>
        <p:spPr bwMode="auto">
          <a:xfrm flipV="1">
            <a:off x="10288921" y="2667473"/>
            <a:ext cx="1393130" cy="25486"/>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9D73DEE3-70A3-7760-70AD-14F1A9BCCE2A}"/>
              </a:ext>
            </a:extLst>
          </p:cNvPr>
          <p:cNvCxnSpPr>
            <a:cxnSpLocks/>
          </p:cNvCxnSpPr>
          <p:nvPr/>
        </p:nvCxnSpPr>
        <p:spPr bwMode="auto">
          <a:xfrm>
            <a:off x="10751982" y="2533967"/>
            <a:ext cx="302883" cy="0"/>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5388DADF-DC25-BBEB-31B3-41089D754F60}"/>
                  </a:ext>
                </a:extLst>
              </p:cNvPr>
              <p:cNvSpPr txBox="1"/>
              <p:nvPr/>
            </p:nvSpPr>
            <p:spPr>
              <a:xfrm>
                <a:off x="11202362" y="2305360"/>
                <a:ext cx="5677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i="1">
                              <a:latin typeface="Cambria Math" panose="02040503050406030204" pitchFamily="18" charset="0"/>
                            </a:rPr>
                            <m:t>𝑖𝑛𝑏</m:t>
                          </m:r>
                        </m:sub>
                      </m:sSub>
                    </m:oMath>
                  </m:oMathPara>
                </a14:m>
                <a:endParaRPr lang="en-US" sz="1600" dirty="0"/>
              </a:p>
            </p:txBody>
          </p:sp>
        </mc:Choice>
        <mc:Fallback xmlns="">
          <p:sp>
            <p:nvSpPr>
              <p:cNvPr id="15" name="TextBox 14">
                <a:extLst>
                  <a:ext uri="{FF2B5EF4-FFF2-40B4-BE49-F238E27FC236}">
                    <a16:creationId xmlns:a16="http://schemas.microsoft.com/office/drawing/2014/main" id="{5388DADF-DC25-BBEB-31B3-41089D754F60}"/>
                  </a:ext>
                </a:extLst>
              </p:cNvPr>
              <p:cNvSpPr txBox="1">
                <a:spLocks noRot="1" noChangeAspect="1" noMove="1" noResize="1" noEditPoints="1" noAdjustHandles="1" noChangeArrowheads="1" noChangeShapeType="1" noTextEdit="1"/>
              </p:cNvSpPr>
              <p:nvPr/>
            </p:nvSpPr>
            <p:spPr>
              <a:xfrm>
                <a:off x="11202362" y="2305360"/>
                <a:ext cx="567720" cy="3385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38C2128-94D5-2A10-386B-DDD2478F26C8}"/>
                  </a:ext>
                </a:extLst>
              </p:cNvPr>
              <p:cNvSpPr txBox="1"/>
              <p:nvPr/>
            </p:nvSpPr>
            <p:spPr>
              <a:xfrm>
                <a:off x="9600511" y="2533967"/>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16" name="TextBox 15">
                <a:extLst>
                  <a:ext uri="{FF2B5EF4-FFF2-40B4-BE49-F238E27FC236}">
                    <a16:creationId xmlns:a16="http://schemas.microsoft.com/office/drawing/2014/main" id="{D38C2128-94D5-2A10-386B-DDD2478F26C8}"/>
                  </a:ext>
                </a:extLst>
              </p:cNvPr>
              <p:cNvSpPr txBox="1">
                <a:spLocks noRot="1" noChangeAspect="1" noMove="1" noResize="1" noEditPoints="1" noAdjustHandles="1" noChangeArrowheads="1" noChangeShapeType="1" noTextEdit="1"/>
              </p:cNvSpPr>
              <p:nvPr/>
            </p:nvSpPr>
            <p:spPr>
              <a:xfrm>
                <a:off x="9600511" y="2533967"/>
                <a:ext cx="704424" cy="338554"/>
              </a:xfrm>
              <a:prstGeom prst="rect">
                <a:avLst/>
              </a:prstGeom>
              <a:blipFill>
                <a:blip r:embed="rId8"/>
                <a:stretch>
                  <a:fillRect/>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25F10C69-4641-ED68-4F2F-4848887C1C39}"/>
              </a:ext>
            </a:extLst>
          </p:cNvPr>
          <p:cNvCxnSpPr>
            <a:cxnSpLocks/>
          </p:cNvCxnSpPr>
          <p:nvPr/>
        </p:nvCxnSpPr>
        <p:spPr bwMode="auto">
          <a:xfrm flipV="1">
            <a:off x="8043950" y="6032414"/>
            <a:ext cx="1393130" cy="25486"/>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CA5A8503-09A6-7F2D-F668-A2E2858B4E7C}"/>
              </a:ext>
            </a:extLst>
          </p:cNvPr>
          <p:cNvCxnSpPr>
            <a:cxnSpLocks/>
          </p:cNvCxnSpPr>
          <p:nvPr/>
        </p:nvCxnSpPr>
        <p:spPr bwMode="auto">
          <a:xfrm>
            <a:off x="8347792" y="5900742"/>
            <a:ext cx="302883" cy="0"/>
          </a:xfrm>
          <a:prstGeom prst="straightConnector1">
            <a:avLst/>
          </a:prstGeom>
          <a:solidFill>
            <a:schemeClr val="accent1"/>
          </a:solidFill>
          <a:ln w="47625" cap="flat" cmpd="sng" algn="ctr">
            <a:solidFill>
              <a:schemeClr val="bg2">
                <a:lumMod val="75000"/>
              </a:schemeClr>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57A18186-0123-115C-26B3-1C4249104A3A}"/>
                  </a:ext>
                </a:extLst>
              </p:cNvPr>
              <p:cNvSpPr txBox="1"/>
              <p:nvPr/>
            </p:nvSpPr>
            <p:spPr>
              <a:xfrm>
                <a:off x="8816179" y="5683575"/>
                <a:ext cx="567720"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i="1">
                              <a:latin typeface="Cambria Math" panose="02040503050406030204" pitchFamily="18" charset="0"/>
                            </a:rPr>
                            <m:t>𝑖𝑛𝑏</m:t>
                          </m:r>
                        </m:sub>
                      </m:sSub>
                    </m:oMath>
                  </m:oMathPara>
                </a14:m>
                <a:endParaRPr lang="en-US" sz="1600" dirty="0"/>
              </a:p>
            </p:txBody>
          </p:sp>
        </mc:Choice>
        <mc:Fallback xmlns="">
          <p:sp>
            <p:nvSpPr>
              <p:cNvPr id="20" name="TextBox 19">
                <a:extLst>
                  <a:ext uri="{FF2B5EF4-FFF2-40B4-BE49-F238E27FC236}">
                    <a16:creationId xmlns:a16="http://schemas.microsoft.com/office/drawing/2014/main" id="{57A18186-0123-115C-26B3-1C4249104A3A}"/>
                  </a:ext>
                </a:extLst>
              </p:cNvPr>
              <p:cNvSpPr txBox="1">
                <a:spLocks noRot="1" noChangeAspect="1" noMove="1" noResize="1" noEditPoints="1" noAdjustHandles="1" noChangeArrowheads="1" noChangeShapeType="1" noTextEdit="1"/>
              </p:cNvSpPr>
              <p:nvPr/>
            </p:nvSpPr>
            <p:spPr>
              <a:xfrm>
                <a:off x="8816179" y="5683575"/>
                <a:ext cx="567720" cy="3385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EEA3E43-DEE3-76BE-913D-5F8FBA5401CF}"/>
                  </a:ext>
                </a:extLst>
              </p:cNvPr>
              <p:cNvSpPr txBox="1"/>
              <p:nvPr/>
            </p:nvSpPr>
            <p:spPr>
              <a:xfrm>
                <a:off x="7373126" y="5898908"/>
                <a:ext cx="704424"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en-US" sz="1600" i="1" smtClean="0">
                          <a:latin typeface="Cambria Math" panose="02040503050406030204" pitchFamily="18" charset="0"/>
                        </a:rPr>
                        <m:t>𝑡</m:t>
                      </m:r>
                      <m:r>
                        <a:rPr lang="en-US" altLang="en-US" sz="1600" b="0" i="1" smtClean="0">
                          <a:latin typeface="Cambria Math" panose="02040503050406030204" pitchFamily="18" charset="0"/>
                        </a:rPr>
                        <m:t>=0</m:t>
                      </m:r>
                    </m:oMath>
                  </m:oMathPara>
                </a14:m>
                <a:endParaRPr lang="en-US" sz="1600" dirty="0"/>
              </a:p>
            </p:txBody>
          </p:sp>
        </mc:Choice>
        <mc:Fallback xmlns="">
          <p:sp>
            <p:nvSpPr>
              <p:cNvPr id="21" name="TextBox 20">
                <a:extLst>
                  <a:ext uri="{FF2B5EF4-FFF2-40B4-BE49-F238E27FC236}">
                    <a16:creationId xmlns:a16="http://schemas.microsoft.com/office/drawing/2014/main" id="{6EEA3E43-DEE3-76BE-913D-5F8FBA5401CF}"/>
                  </a:ext>
                </a:extLst>
              </p:cNvPr>
              <p:cNvSpPr txBox="1">
                <a:spLocks noRot="1" noChangeAspect="1" noMove="1" noResize="1" noEditPoints="1" noAdjustHandles="1" noChangeArrowheads="1" noChangeShapeType="1" noTextEdit="1"/>
              </p:cNvSpPr>
              <p:nvPr/>
            </p:nvSpPr>
            <p:spPr>
              <a:xfrm>
                <a:off x="7373126" y="5898908"/>
                <a:ext cx="704424" cy="338554"/>
              </a:xfrm>
              <a:prstGeom prst="rect">
                <a:avLst/>
              </a:prstGeom>
              <a:blipFill>
                <a:blip r:embed="rId10"/>
                <a:stretch>
                  <a:fillRect/>
                </a:stretch>
              </a:blipFill>
            </p:spPr>
            <p:txBody>
              <a:bodyPr/>
              <a:lstStyle/>
              <a:p>
                <a:r>
                  <a:rPr lang="en-US">
                    <a:noFill/>
                  </a:rPr>
                  <a:t> </a:t>
                </a:r>
              </a:p>
            </p:txBody>
          </p:sp>
        </mc:Fallback>
      </mc:AlternateContent>
      <p:cxnSp>
        <p:nvCxnSpPr>
          <p:cNvPr id="23" name="Straight Connector 22">
            <a:extLst>
              <a:ext uri="{FF2B5EF4-FFF2-40B4-BE49-F238E27FC236}">
                <a16:creationId xmlns:a16="http://schemas.microsoft.com/office/drawing/2014/main" id="{35D7AEA3-AF1E-3138-048E-C8EDA1D16D36}"/>
              </a:ext>
            </a:extLst>
          </p:cNvPr>
          <p:cNvCxnSpPr/>
          <p:nvPr/>
        </p:nvCxnSpPr>
        <p:spPr bwMode="auto">
          <a:xfrm>
            <a:off x="7633641" y="2826464"/>
            <a:ext cx="0" cy="109847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A7DF5B81-FA78-06A2-44DB-E58092132973}"/>
              </a:ext>
            </a:extLst>
          </p:cNvPr>
          <p:cNvCxnSpPr>
            <a:cxnSpLocks/>
          </p:cNvCxnSpPr>
          <p:nvPr/>
        </p:nvCxnSpPr>
        <p:spPr bwMode="auto">
          <a:xfrm>
            <a:off x="10288921" y="2565058"/>
            <a:ext cx="0" cy="86394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D4C5696E-068A-B4D4-2478-B6D893852FF0}"/>
              </a:ext>
            </a:extLst>
          </p:cNvPr>
          <p:cNvCxnSpPr>
            <a:cxnSpLocks/>
          </p:cNvCxnSpPr>
          <p:nvPr/>
        </p:nvCxnSpPr>
        <p:spPr bwMode="auto">
          <a:xfrm>
            <a:off x="10751982" y="2037519"/>
            <a:ext cx="0" cy="188741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667A7CA8-6FFE-2A02-41AC-0B334439636B}"/>
              </a:ext>
            </a:extLst>
          </p:cNvPr>
          <p:cNvCxnSpPr>
            <a:cxnSpLocks/>
          </p:cNvCxnSpPr>
          <p:nvPr/>
        </p:nvCxnSpPr>
        <p:spPr bwMode="auto">
          <a:xfrm>
            <a:off x="7975514" y="4413738"/>
            <a:ext cx="49589" cy="16544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95F6CF49-EC79-7BAF-543A-0EF6C56163B0}"/>
              </a:ext>
            </a:extLst>
          </p:cNvPr>
          <p:cNvCxnSpPr>
            <a:cxnSpLocks/>
          </p:cNvCxnSpPr>
          <p:nvPr/>
        </p:nvCxnSpPr>
        <p:spPr bwMode="auto">
          <a:xfrm>
            <a:off x="8278534" y="4874691"/>
            <a:ext cx="16843" cy="1019774"/>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548727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A254DFEA-2CC7-D63B-3E74-496AA1024875}"/>
              </a:ext>
            </a:extLst>
          </p:cNvPr>
          <p:cNvGrpSpPr/>
          <p:nvPr/>
        </p:nvGrpSpPr>
        <p:grpSpPr>
          <a:xfrm>
            <a:off x="8244375" y="2392558"/>
            <a:ext cx="4071396" cy="2378773"/>
            <a:chOff x="690959" y="-53115"/>
            <a:chExt cx="8129191" cy="2924033"/>
          </a:xfrm>
        </p:grpSpPr>
        <p:pic>
          <p:nvPicPr>
            <p:cNvPr id="41987" name="Picture 1">
              <a:extLst>
                <a:ext uri="{FF2B5EF4-FFF2-40B4-BE49-F238E27FC236}">
                  <a16:creationId xmlns:a16="http://schemas.microsoft.com/office/drawing/2014/main" id="{1CA80F3E-DEBB-BD4D-E096-EEECBD222971}"/>
                </a:ext>
              </a:extLst>
            </p:cNvPr>
            <p:cNvPicPr>
              <a:picLocks noChangeAspect="1"/>
            </p:cNvPicPr>
            <p:nvPr/>
          </p:nvPicPr>
          <p:blipFill rotWithShape="1">
            <a:blip r:embed="rId3">
              <a:extLst>
                <a:ext uri="{28A0092B-C50C-407E-A947-70E740481C1C}">
                  <a14:useLocalDpi xmlns:a14="http://schemas.microsoft.com/office/drawing/2010/main" val="0"/>
                </a:ext>
              </a:extLst>
            </a:blip>
            <a:srcRect l="14629" t="23997" r="10956" b="42613"/>
            <a:stretch/>
          </p:blipFill>
          <p:spPr bwMode="auto">
            <a:xfrm>
              <a:off x="690959" y="-53115"/>
              <a:ext cx="7952582" cy="2757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Rectangle 34">
              <a:extLst>
                <a:ext uri="{FF2B5EF4-FFF2-40B4-BE49-F238E27FC236}">
                  <a16:creationId xmlns:a16="http://schemas.microsoft.com/office/drawing/2014/main" id="{370EE773-DE82-757C-B03F-584B896E02F5}"/>
                </a:ext>
              </a:extLst>
            </p:cNvPr>
            <p:cNvSpPr/>
            <p:nvPr/>
          </p:nvSpPr>
          <p:spPr bwMode="auto">
            <a:xfrm>
              <a:off x="3438525" y="1657350"/>
              <a:ext cx="5381625" cy="12135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
        <p:nvSpPr>
          <p:cNvPr id="41986" name="Rectangle 2">
            <a:extLst>
              <a:ext uri="{FF2B5EF4-FFF2-40B4-BE49-F238E27FC236}">
                <a16:creationId xmlns:a16="http://schemas.microsoft.com/office/drawing/2014/main" id="{7E7C6F23-1909-DA8F-59B9-1338ADA71E1E}"/>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&amp; Inverse Kinematics </a:t>
            </a:r>
            <a:br>
              <a:rPr lang="en-US" altLang="en-US" dirty="0">
                <a:latin typeface="Arial" panose="020B0604020202020204" pitchFamily="34" charset="0"/>
              </a:rPr>
            </a:br>
            <a:r>
              <a:rPr lang="en-US" altLang="en-US" dirty="0">
                <a:latin typeface="Arial" panose="020B0604020202020204" pitchFamily="34" charset="0"/>
              </a:rPr>
              <a:t>Transforming from task space to joint space - General Approach </a:t>
            </a:r>
          </a:p>
        </p:txBody>
      </p:sp>
      <p:sp>
        <p:nvSpPr>
          <p:cNvPr id="6" name="Footer Placeholder 2">
            <a:extLst>
              <a:ext uri="{FF2B5EF4-FFF2-40B4-BE49-F238E27FC236}">
                <a16:creationId xmlns:a16="http://schemas.microsoft.com/office/drawing/2014/main" id="{8F77DB96-634B-3549-5273-C68DD543A51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grpSp>
        <p:nvGrpSpPr>
          <p:cNvPr id="33" name="Group 32">
            <a:extLst>
              <a:ext uri="{FF2B5EF4-FFF2-40B4-BE49-F238E27FC236}">
                <a16:creationId xmlns:a16="http://schemas.microsoft.com/office/drawing/2014/main" id="{CFD92066-749A-9375-DDD1-64ECC75CC221}"/>
              </a:ext>
            </a:extLst>
          </p:cNvPr>
          <p:cNvGrpSpPr/>
          <p:nvPr/>
        </p:nvGrpSpPr>
        <p:grpSpPr>
          <a:xfrm>
            <a:off x="-549564" y="1715384"/>
            <a:ext cx="10820400" cy="3330381"/>
            <a:chOff x="895350" y="2667595"/>
            <a:chExt cx="10820400" cy="3330381"/>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AD00461-CB84-214A-64D5-EE09675D1464}"/>
                    </a:ext>
                  </a:extLst>
                </p:cNvPr>
                <p:cNvSpPr txBox="1"/>
                <p:nvPr/>
              </p:nvSpPr>
              <p:spPr>
                <a:xfrm>
                  <a:off x="895350" y="5040823"/>
                  <a:ext cx="8334375" cy="42498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m:rPr>
                                <m:sty m:val="p"/>
                              </m:rPr>
                              <a:rPr lang="en-US" sz="2000" b="0" i="0" smtClean="0">
                                <a:latin typeface="Cambria Math" panose="02040503050406030204" pitchFamily="18" charset="0"/>
                              </a:rPr>
                              <m:t>W</m:t>
                            </m:r>
                          </m:sub>
                          <m:sup>
                            <m:r>
                              <m:rPr>
                                <m:sty m:val="p"/>
                              </m:rPr>
                              <a:rPr lang="en-US" sz="2000" b="0" i="0" smtClean="0">
                                <a:latin typeface="Cambria Math" panose="02040503050406030204" pitchFamily="18" charset="0"/>
                              </a:rPr>
                              <m:t>B</m:t>
                            </m:r>
                          </m:sup>
                          <m:e>
                            <m:r>
                              <m:rPr>
                                <m:sty m:val="p"/>
                              </m:rPr>
                              <a:rPr lang="en-US" sz="2000" i="0">
                                <a:latin typeface="Cambria Math" panose="02040503050406030204" pitchFamily="18" charset="0"/>
                              </a:rPr>
                              <m:t>T</m:t>
                            </m:r>
                          </m:e>
                        </m:sPre>
                        <m:r>
                          <a:rPr lang="en-US" sz="2000" b="0" i="0" smtClean="0">
                            <a:latin typeface="Cambria Math" panose="02040503050406030204" pitchFamily="18" charset="0"/>
                          </a:rPr>
                          <m:t>=</m:t>
                        </m:r>
                        <m:sPre>
                          <m:sPrePr>
                            <m:ctrlPr>
                              <a:rPr lang="en-US" sz="2000" i="1">
                                <a:latin typeface="Cambria Math" panose="02040503050406030204" pitchFamily="18" charset="0"/>
                              </a:rPr>
                            </m:ctrlPr>
                          </m:sPrePr>
                          <m:sub>
                            <m:r>
                              <a:rPr lang="en-US" sz="2000">
                                <a:latin typeface="Cambria Math" panose="02040503050406030204" pitchFamily="18" charset="0"/>
                              </a:rPr>
                              <m:t>6</m:t>
                            </m:r>
                          </m:sub>
                          <m:sup>
                            <m:r>
                              <a:rPr lang="en-US" sz="2000">
                                <a:latin typeface="Cambria Math" panose="02040503050406030204" pitchFamily="18" charset="0"/>
                              </a:rPr>
                              <m:t>0</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m:t>
                        </m:r>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S</m:t>
                            </m:r>
                          </m:sub>
                          <m:sup>
                            <m:r>
                              <m:rPr>
                                <m:sty m:val="p"/>
                              </m:rPr>
                              <a:rPr lang="en-US" sz="2000">
                                <a:latin typeface="Cambria Math" panose="02040503050406030204" pitchFamily="18" charset="0"/>
                              </a:rPr>
                              <m:t>B</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G</m:t>
                            </m:r>
                          </m:sub>
                          <m:sup>
                            <m:r>
                              <m:rPr>
                                <m:sty m:val="p"/>
                              </m:rPr>
                              <a:rPr lang="en-US" sz="2000">
                                <a:latin typeface="Cambria Math" panose="02040503050406030204" pitchFamily="18" charset="0"/>
                              </a:rPr>
                              <m:t>S</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T</m:t>
                            </m:r>
                          </m:sub>
                          <m:sup>
                            <m:r>
                              <m:rPr>
                                <m:sty m:val="p"/>
                              </m:rPr>
                              <a:rPr lang="en-US" sz="2000">
                                <a:latin typeface="Cambria Math" panose="02040503050406030204" pitchFamily="18" charset="0"/>
                              </a:rPr>
                              <m:t>G</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W</m:t>
                            </m:r>
                          </m:sub>
                          <m:sup>
                            <m:r>
                              <m:rPr>
                                <m:sty m:val="p"/>
                              </m:rPr>
                              <a:rPr lang="en-US" sz="2000">
                                <a:latin typeface="Cambria Math" panose="02040503050406030204" pitchFamily="18" charset="0"/>
                              </a:rPr>
                              <m:t>T</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1</m:t>
                            </m:r>
                          </m:sub>
                          <m:sup>
                            <m:r>
                              <a:rPr lang="en-US" sz="2000" b="0" i="0" smtClean="0">
                                <a:latin typeface="Cambria Math" panose="02040503050406030204" pitchFamily="18" charset="0"/>
                              </a:rPr>
                              <m:t>0</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2</m:t>
                            </m:r>
                          </m:sub>
                          <m:sup>
                            <m:r>
                              <a:rPr lang="en-US" sz="2000" b="0" i="0" smtClean="0">
                                <a:latin typeface="Cambria Math" panose="02040503050406030204" pitchFamily="18" charset="0"/>
                              </a:rPr>
                              <m:t>1</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b="0" i="0" smtClean="0">
                                <a:latin typeface="Cambria Math" panose="02040503050406030204" pitchFamily="18" charset="0"/>
                              </a:rPr>
                              <m:t>2</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a:latin typeface="Cambria Math" panose="02040503050406030204" pitchFamily="18" charset="0"/>
                              </a:rPr>
                              <m:t>4</m:t>
                            </m:r>
                          </m:sub>
                          <m:sup>
                            <m:r>
                              <a:rPr lang="en-US" sz="2000">
                                <a:latin typeface="Cambria Math" panose="02040503050406030204" pitchFamily="18" charset="0"/>
                              </a:rPr>
                              <m:t>3</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5</m:t>
                            </m:r>
                          </m:sub>
                          <m:sup>
                            <m:r>
                              <a:rPr lang="en-US" sz="2000" b="0" i="0" smtClean="0">
                                <a:latin typeface="Cambria Math" panose="02040503050406030204" pitchFamily="18" charset="0"/>
                              </a:rPr>
                              <m:t>4</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5</m:t>
                            </m:r>
                          </m:sup>
                          <m:e>
                            <m:r>
                              <m:rPr>
                                <m:sty m:val="p"/>
                              </m:rPr>
                              <a:rPr lang="en-US" sz="2000">
                                <a:latin typeface="Cambria Math" panose="02040503050406030204" pitchFamily="18" charset="0"/>
                              </a:rPr>
                              <m:t>T</m:t>
                            </m:r>
                          </m:e>
                        </m:sPre>
                      </m:oMath>
                    </m:oMathPara>
                  </a14:m>
                  <a:endParaRPr lang="en-US" sz="2000" dirty="0"/>
                </a:p>
              </p:txBody>
            </p:sp>
          </mc:Choice>
          <mc:Fallback xmlns="">
            <p:sp>
              <p:nvSpPr>
                <p:cNvPr id="3" name="TextBox 2">
                  <a:extLst>
                    <a:ext uri="{FF2B5EF4-FFF2-40B4-BE49-F238E27FC236}">
                      <a16:creationId xmlns:a16="http://schemas.microsoft.com/office/drawing/2014/main" id="{8AD00461-CB84-214A-64D5-EE09675D1464}"/>
                    </a:ext>
                  </a:extLst>
                </p:cNvPr>
                <p:cNvSpPr txBox="1">
                  <a:spLocks noRot="1" noChangeAspect="1" noMove="1" noResize="1" noEditPoints="1" noAdjustHandles="1" noChangeArrowheads="1" noChangeShapeType="1" noTextEdit="1"/>
                </p:cNvSpPr>
                <p:nvPr/>
              </p:nvSpPr>
              <p:spPr>
                <a:xfrm>
                  <a:off x="895350" y="5040823"/>
                  <a:ext cx="8334375" cy="424988"/>
                </a:xfrm>
                <a:prstGeom prst="rect">
                  <a:avLst/>
                </a:prstGeom>
                <a:blipFill>
                  <a:blip r:embed="rId4"/>
                  <a:stretch>
                    <a:fillRect b="-57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6AD7D21-CFDF-B32D-6DFE-DE5933F3B0EB}"/>
                    </a:ext>
                  </a:extLst>
                </p:cNvPr>
                <p:cNvSpPr txBox="1"/>
                <p:nvPr/>
              </p:nvSpPr>
              <p:spPr>
                <a:xfrm>
                  <a:off x="5714567" y="5413201"/>
                  <a:ext cx="2042678" cy="584775"/>
                </a:xfrm>
                <a:prstGeom prst="rect">
                  <a:avLst/>
                </a:prstGeom>
                <a:noFill/>
              </p:spPr>
              <p:txBody>
                <a:bodyPr wrap="square">
                  <a:spAutoFit/>
                </a:bodyPr>
                <a:lstStyle/>
                <a:p>
                  <a:r>
                    <a:rPr lang="en-US" sz="1600" dirty="0">
                      <a:latin typeface="Cambria Math" panose="02040503050406030204" pitchFamily="18" charset="0"/>
                    </a:rPr>
                    <a:t>↑     ↑    ↑     ↑     ↑    ↑</a:t>
                  </a:r>
                </a:p>
                <a:p>
                  <a14:m>
                    <m:oMath xmlns:m="http://schemas.openxmlformats.org/officeDocument/2006/math">
                      <m:sSub>
                        <m:sSubPr>
                          <m:ctrlPr>
                            <a:rPr lang="en-US" sz="1600" i="1" smtClean="0">
                              <a:latin typeface="Cambria Math" panose="02040503050406030204" pitchFamily="18" charset="0"/>
                            </a:rPr>
                          </m:ctrlPr>
                        </m:sSubPr>
                        <m:e>
                          <m:r>
                            <m:rPr>
                              <m:sty m:val="p"/>
                            </m:rPr>
                            <a:rPr lang="en-US" sz="1600" i="0" smtClean="0">
                              <a:latin typeface="Cambria Math" panose="02040503050406030204" pitchFamily="18" charset="0"/>
                            </a:rPr>
                            <m:t>θ</m:t>
                          </m:r>
                        </m:e>
                        <m:sub>
                          <m:r>
                            <a:rPr lang="en-US" sz="1600" i="0" smtClean="0">
                              <a:latin typeface="Cambria Math" panose="02040503050406030204" pitchFamily="18" charset="0"/>
                            </a:rPr>
                            <m:t>1</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m:rPr>
                              <m:sty m:val="p"/>
                            </m:rPr>
                            <a:rPr lang="en-US" sz="1600" i="0" smtClean="0">
                              <a:latin typeface="Cambria Math" panose="02040503050406030204" pitchFamily="18" charset="0"/>
                            </a:rPr>
                            <m:t>θ</m:t>
                          </m:r>
                        </m:e>
                        <m:sub>
                          <m:r>
                            <a:rPr lang="en-US" sz="1600" b="0" i="0" smtClean="0">
                              <a:latin typeface="Cambria Math" panose="02040503050406030204" pitchFamily="18" charset="0"/>
                            </a:rPr>
                            <m:t>2</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m:rPr>
                              <m:sty m:val="p"/>
                            </m:rPr>
                            <a:rPr lang="en-US" sz="1600" i="0" smtClean="0">
                              <a:latin typeface="Cambria Math" panose="02040503050406030204" pitchFamily="18" charset="0"/>
                            </a:rPr>
                            <m:t>θ</m:t>
                          </m:r>
                        </m:e>
                        <m:sub>
                          <m:r>
                            <a:rPr lang="en-US" sz="1600" b="0" i="0" smtClean="0">
                              <a:latin typeface="Cambria Math" panose="02040503050406030204" pitchFamily="18" charset="0"/>
                            </a:rPr>
                            <m:t>3</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m:rPr>
                              <m:sty m:val="p"/>
                            </m:rPr>
                            <a:rPr lang="en-US" sz="1600" i="0" smtClean="0">
                              <a:latin typeface="Cambria Math" panose="02040503050406030204" pitchFamily="18" charset="0"/>
                            </a:rPr>
                            <m:t>θ</m:t>
                          </m:r>
                        </m:e>
                        <m:sub>
                          <m:r>
                            <a:rPr lang="en-US" sz="1600" b="0" i="0" smtClean="0">
                              <a:latin typeface="Cambria Math" panose="02040503050406030204" pitchFamily="18" charset="0"/>
                            </a:rPr>
                            <m:t>4</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m:rPr>
                              <m:sty m:val="p"/>
                            </m:rPr>
                            <a:rPr lang="en-US" sz="1600" i="0" smtClean="0">
                              <a:latin typeface="Cambria Math" panose="02040503050406030204" pitchFamily="18" charset="0"/>
                            </a:rPr>
                            <m:t>θ</m:t>
                          </m:r>
                        </m:e>
                        <m:sub>
                          <m:r>
                            <a:rPr lang="en-US" sz="1600" b="0" i="0" smtClean="0">
                              <a:latin typeface="Cambria Math" panose="02040503050406030204" pitchFamily="18" charset="0"/>
                            </a:rPr>
                            <m:t>5</m:t>
                          </m:r>
                        </m:sub>
                      </m:sSub>
                    </m:oMath>
                  </a14:m>
                  <a:r>
                    <a:rPr lang="en-US" sz="1600" dirty="0"/>
                    <a:t> </a:t>
                  </a:r>
                  <a14:m>
                    <m:oMath xmlns:m="http://schemas.openxmlformats.org/officeDocument/2006/math">
                      <m:sSub>
                        <m:sSubPr>
                          <m:ctrlPr>
                            <a:rPr lang="en-US" sz="1600" i="1">
                              <a:latin typeface="Cambria Math" panose="02040503050406030204" pitchFamily="18" charset="0"/>
                            </a:rPr>
                          </m:ctrlPr>
                        </m:sSubPr>
                        <m:e>
                          <m:r>
                            <m:rPr>
                              <m:sty m:val="p"/>
                            </m:rPr>
                            <a:rPr lang="en-US" sz="1600" i="0" smtClean="0">
                              <a:latin typeface="Cambria Math" panose="02040503050406030204" pitchFamily="18" charset="0"/>
                            </a:rPr>
                            <m:t>θ</m:t>
                          </m:r>
                        </m:e>
                        <m:sub>
                          <m:r>
                            <a:rPr lang="en-US" sz="1600" b="0" i="0" smtClean="0">
                              <a:latin typeface="Cambria Math" panose="02040503050406030204" pitchFamily="18" charset="0"/>
                            </a:rPr>
                            <m:t>6</m:t>
                          </m:r>
                        </m:sub>
                      </m:sSub>
                    </m:oMath>
                  </a14:m>
                  <a:endParaRPr lang="en-US" sz="1600" dirty="0"/>
                </a:p>
              </p:txBody>
            </p:sp>
          </mc:Choice>
          <mc:Fallback xmlns="">
            <p:sp>
              <p:nvSpPr>
                <p:cNvPr id="5" name="TextBox 4">
                  <a:extLst>
                    <a:ext uri="{FF2B5EF4-FFF2-40B4-BE49-F238E27FC236}">
                      <a16:creationId xmlns:a16="http://schemas.microsoft.com/office/drawing/2014/main" id="{26AD7D21-CFDF-B32D-6DFE-DE5933F3B0EB}"/>
                    </a:ext>
                  </a:extLst>
                </p:cNvPr>
                <p:cNvSpPr txBox="1">
                  <a:spLocks noRot="1" noChangeAspect="1" noMove="1" noResize="1" noEditPoints="1" noAdjustHandles="1" noChangeArrowheads="1" noChangeShapeType="1" noTextEdit="1"/>
                </p:cNvSpPr>
                <p:nvPr/>
              </p:nvSpPr>
              <p:spPr>
                <a:xfrm>
                  <a:off x="5714567" y="5413201"/>
                  <a:ext cx="2042678" cy="584775"/>
                </a:xfrm>
                <a:prstGeom prst="rect">
                  <a:avLst/>
                </a:prstGeom>
                <a:blipFill>
                  <a:blip r:embed="rId5"/>
                  <a:stretch>
                    <a:fillRect l="-1493" t="-41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E1E6068-0C60-E1E2-812E-00E3A54427C3}"/>
                    </a:ext>
                  </a:extLst>
                </p:cNvPr>
                <p:cNvSpPr txBox="1"/>
                <p:nvPr/>
              </p:nvSpPr>
              <p:spPr>
                <a:xfrm>
                  <a:off x="4877431" y="3488628"/>
                  <a:ext cx="1363917" cy="6592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000" b="0" i="1" smtClean="0">
                                <a:latin typeface="Cambria Math" panose="02040503050406030204" pitchFamily="18" charset="0"/>
                              </a:rPr>
                            </m:ctrlPr>
                          </m:dPr>
                          <m:e>
                            <m:m>
                              <m:mPr>
                                <m:mcs>
                                  <m:mc>
                                    <m:mcPr>
                                      <m:count m:val="4"/>
                                      <m:mcJc m:val="center"/>
                                    </m:mcPr>
                                  </m:mc>
                                </m:mcs>
                                <m:ctrlPr>
                                  <a:rPr lang="en-US" sz="1000" b="0" i="1" smtClean="0">
                                    <a:latin typeface="Cambria Math" panose="02040503050406030204" pitchFamily="18" charset="0"/>
                                  </a:rPr>
                                </m:ctrlPr>
                              </m:mPr>
                              <m:mr>
                                <m:e>
                                  <m:r>
                                    <m:rPr>
                                      <m:brk m:alnAt="7"/>
                                    </m:rPr>
                                    <a:rPr lang="en-US" sz="1000" b="0" i="1" smtClean="0">
                                      <a:latin typeface="Cambria Math" panose="02040503050406030204" pitchFamily="18" charset="0"/>
                                    </a:rPr>
                                    <m:t>1</m:t>
                                  </m:r>
                                </m:e>
                                <m:e>
                                  <m:r>
                                    <a:rPr lang="en-US" sz="1000" b="0" i="1" smtClean="0">
                                      <a:latin typeface="Cambria Math" panose="02040503050406030204" pitchFamily="18" charset="0"/>
                                    </a:rPr>
                                    <m:t>0</m:t>
                                  </m:r>
                                </m:e>
                                <m:e>
                                  <m:r>
                                    <a:rPr lang="en-US" sz="1000" b="0" i="1" smtClean="0">
                                      <a:latin typeface="Cambria Math" panose="02040503050406030204" pitchFamily="18" charset="0"/>
                                    </a:rPr>
                                    <m:t>0</m:t>
                                  </m:r>
                                </m:e>
                                <m:e>
                                  <m:r>
                                    <a:rPr lang="en-US" sz="1000" b="0" i="1" smtClean="0">
                                      <a:latin typeface="Cambria Math" panose="02040503050406030204" pitchFamily="18" charset="0"/>
                                    </a:rPr>
                                    <m:t>0</m:t>
                                  </m:r>
                                </m:e>
                              </m:mr>
                              <m:mr>
                                <m:e>
                                  <m:r>
                                    <a:rPr lang="en-US" sz="1000" b="0" i="1" smtClean="0">
                                      <a:latin typeface="Cambria Math" panose="02040503050406030204" pitchFamily="18" charset="0"/>
                                    </a:rPr>
                                    <m:t>0</m:t>
                                  </m:r>
                                </m:e>
                                <m:e>
                                  <m:r>
                                    <a:rPr lang="en-US" sz="1000" b="0" i="1" smtClean="0">
                                      <a:latin typeface="Cambria Math" panose="02040503050406030204" pitchFamily="18" charset="0"/>
                                    </a:rPr>
                                    <m:t>1</m:t>
                                  </m:r>
                                </m:e>
                                <m:e>
                                  <m:r>
                                    <a:rPr lang="en-US" sz="1000" b="0" i="1" smtClean="0">
                                      <a:latin typeface="Cambria Math" panose="02040503050406030204" pitchFamily="18" charset="0"/>
                                    </a:rPr>
                                    <m:t>0</m:t>
                                  </m:r>
                                </m:e>
                                <m:e>
                                  <m:r>
                                    <a:rPr lang="en-US" sz="1000" b="0" i="1" smtClean="0">
                                      <a:latin typeface="Cambria Math" panose="02040503050406030204" pitchFamily="18" charset="0"/>
                                    </a:rPr>
                                    <m:t>0</m:t>
                                  </m:r>
                                </m:e>
                              </m:mr>
                              <m:mr>
                                <m:e>
                                  <m:r>
                                    <a:rPr lang="en-US" sz="1000" b="0" i="1" smtClean="0">
                                      <a:latin typeface="Cambria Math" panose="02040503050406030204" pitchFamily="18" charset="0"/>
                                    </a:rPr>
                                    <m:t>0</m:t>
                                  </m:r>
                                </m:e>
                                <m:e>
                                  <m:r>
                                    <a:rPr lang="en-US" sz="1000" b="0" i="1" smtClean="0">
                                      <a:latin typeface="Cambria Math" panose="02040503050406030204" pitchFamily="18" charset="0"/>
                                    </a:rPr>
                                    <m:t>0</m:t>
                                  </m:r>
                                </m:e>
                                <m:e>
                                  <m:r>
                                    <a:rPr lang="en-US" sz="1000" b="0" i="1" smtClean="0">
                                      <a:latin typeface="Cambria Math" panose="02040503050406030204" pitchFamily="18" charset="0"/>
                                    </a:rPr>
                                    <m:t>1</m:t>
                                  </m:r>
                                </m:e>
                                <m:e>
                                  <m:r>
                                    <a:rPr lang="en-US" sz="1000" b="0" i="1" smtClean="0">
                                      <a:latin typeface="Cambria Math" panose="02040503050406030204" pitchFamily="18" charset="0"/>
                                    </a:rPr>
                                    <m:t>0</m:t>
                                  </m:r>
                                </m:e>
                              </m:mr>
                              <m:mr>
                                <m:e>
                                  <m:r>
                                    <a:rPr lang="en-US" sz="1000" b="0" i="1" smtClean="0">
                                      <a:latin typeface="Cambria Math" panose="02040503050406030204" pitchFamily="18" charset="0"/>
                                    </a:rPr>
                                    <m:t>0</m:t>
                                  </m:r>
                                </m:e>
                                <m:e>
                                  <m:r>
                                    <a:rPr lang="en-US" sz="1000" b="0" i="1" smtClean="0">
                                      <a:latin typeface="Cambria Math" panose="02040503050406030204" pitchFamily="18" charset="0"/>
                                    </a:rPr>
                                    <m:t>0</m:t>
                                  </m:r>
                                </m:e>
                                <m:e>
                                  <m:r>
                                    <a:rPr lang="en-US" sz="1000" b="0" i="1" smtClean="0">
                                      <a:latin typeface="Cambria Math" panose="02040503050406030204" pitchFamily="18" charset="0"/>
                                    </a:rPr>
                                    <m:t>0</m:t>
                                  </m:r>
                                </m:e>
                                <m:e>
                                  <m:r>
                                    <a:rPr lang="en-US" sz="1000" b="0" i="1" smtClean="0">
                                      <a:latin typeface="Cambria Math" panose="02040503050406030204" pitchFamily="18" charset="0"/>
                                    </a:rPr>
                                    <m:t>1</m:t>
                                  </m:r>
                                </m:e>
                              </m:mr>
                            </m:m>
                          </m:e>
                        </m:d>
                      </m:oMath>
                    </m:oMathPara>
                  </a14:m>
                  <a:endParaRPr lang="en-US" sz="1000" dirty="0"/>
                </a:p>
              </p:txBody>
            </p:sp>
          </mc:Choice>
          <mc:Fallback xmlns="">
            <p:sp>
              <p:nvSpPr>
                <p:cNvPr id="8" name="TextBox 7">
                  <a:extLst>
                    <a:ext uri="{FF2B5EF4-FFF2-40B4-BE49-F238E27FC236}">
                      <a16:creationId xmlns:a16="http://schemas.microsoft.com/office/drawing/2014/main" id="{CE1E6068-0C60-E1E2-812E-00E3A54427C3}"/>
                    </a:ext>
                  </a:extLst>
                </p:cNvPr>
                <p:cNvSpPr txBox="1">
                  <a:spLocks noRot="1" noChangeAspect="1" noMove="1" noResize="1" noEditPoints="1" noAdjustHandles="1" noChangeArrowheads="1" noChangeShapeType="1" noTextEdit="1"/>
                </p:cNvSpPr>
                <p:nvPr/>
              </p:nvSpPr>
              <p:spPr>
                <a:xfrm>
                  <a:off x="4877431" y="3488628"/>
                  <a:ext cx="1363917" cy="65928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96282A9-8B96-B825-4CBE-8D32DE741261}"/>
                    </a:ext>
                  </a:extLst>
                </p:cNvPr>
                <p:cNvSpPr txBox="1"/>
                <p:nvPr/>
              </p:nvSpPr>
              <p:spPr>
                <a:xfrm>
                  <a:off x="5562602" y="4232420"/>
                  <a:ext cx="6153148" cy="41838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Usually given </a:t>
                  </a:r>
                  <a14:m>
                    <m:oMath xmlns:m="http://schemas.openxmlformats.org/officeDocument/2006/math">
                      <m:sPre>
                        <m:sPrePr>
                          <m:ctrlPr>
                            <a:rPr lang="en-US" sz="1600" i="1">
                              <a:latin typeface="Cambria Math" panose="02040503050406030204" pitchFamily="18" charset="0"/>
                            </a:rPr>
                          </m:ctrlPr>
                        </m:sPrePr>
                        <m:sub>
                          <m:r>
                            <m:rPr>
                              <m:sty m:val="p"/>
                            </m:rPr>
                            <a:rPr lang="en-US" sz="1600" b="0" i="0" smtClean="0">
                              <a:latin typeface="Cambria Math" panose="02040503050406030204" pitchFamily="18" charset="0"/>
                            </a:rPr>
                            <m:t>T</m:t>
                          </m:r>
                        </m:sub>
                        <m:sup>
                          <m:r>
                            <m:rPr>
                              <m:sty m:val="p"/>
                            </m:rPr>
                            <a:rPr lang="en-US" sz="1600" b="0" i="0" smtClean="0">
                              <a:latin typeface="Cambria Math" panose="02040503050406030204" pitchFamily="18" charset="0"/>
                            </a:rPr>
                            <m:t>W</m:t>
                          </m:r>
                        </m:sup>
                        <m:e>
                          <m:r>
                            <m:rPr>
                              <m:sty m:val="p"/>
                            </m:rPr>
                            <a:rPr lang="en-US" sz="1600">
                              <a:latin typeface="Cambria Math" panose="02040503050406030204" pitchFamily="18" charset="0"/>
                            </a:rPr>
                            <m:t>T</m:t>
                          </m:r>
                        </m:e>
                      </m:sPre>
                      <m:r>
                        <a:rPr lang="en-US" sz="1600" b="0" i="1" smtClean="0">
                          <a:latin typeface="Cambria Math" panose="02040503050406030204" pitchFamily="18" charset="0"/>
                        </a:rPr>
                        <m:t>=</m:t>
                      </m:r>
                      <m:sPre>
                        <m:sPrePr>
                          <m:ctrlPr>
                            <a:rPr lang="en-US" sz="1600" i="1">
                              <a:latin typeface="Cambria Math" panose="02040503050406030204" pitchFamily="18" charset="0"/>
                            </a:rPr>
                          </m:ctrlPr>
                        </m:sPrePr>
                        <m:sub>
                          <m:r>
                            <m:rPr>
                              <m:sty m:val="p"/>
                            </m:rPr>
                            <a:rPr lang="en-US" sz="1600" b="0" i="0" smtClean="0">
                              <a:latin typeface="Cambria Math" panose="02040503050406030204" pitchFamily="18" charset="0"/>
                            </a:rPr>
                            <m:t>T</m:t>
                          </m:r>
                        </m:sub>
                        <m:sup>
                          <m:r>
                            <a:rPr lang="en-US" sz="1600" b="0" i="0" smtClean="0">
                              <a:latin typeface="Cambria Math" panose="02040503050406030204" pitchFamily="18" charset="0"/>
                            </a:rPr>
                            <m:t>6</m:t>
                          </m:r>
                        </m:sup>
                        <m:e>
                          <m:r>
                            <m:rPr>
                              <m:sty m:val="p"/>
                            </m:rPr>
                            <a:rPr lang="en-US" sz="1600">
                              <a:latin typeface="Cambria Math" panose="02040503050406030204" pitchFamily="18" charset="0"/>
                            </a:rPr>
                            <m:t>T</m:t>
                          </m:r>
                        </m:e>
                      </m:sPre>
                    </m:oMath>
                  </a14:m>
                  <a:r>
                    <a:rPr lang="en-US" sz="1600" dirty="0">
                      <a:latin typeface="Arial" panose="020B0604020202020204" pitchFamily="34" charset="0"/>
                      <a:cs typeface="Arial" panose="020B0604020202020204" pitchFamily="34" charset="0"/>
                    </a:rPr>
                    <a:t> (Invert </a:t>
                  </a:r>
                  <a14:m>
                    <m:oMath xmlns:m="http://schemas.openxmlformats.org/officeDocument/2006/math">
                      <m:sPre>
                        <m:sPrePr>
                          <m:ctrlPr>
                            <a:rPr lang="en-US" sz="1600" i="1">
                              <a:latin typeface="Cambria Math" panose="02040503050406030204" pitchFamily="18" charset="0"/>
                            </a:rPr>
                          </m:ctrlPr>
                        </m:sPrePr>
                        <m:sub>
                          <m:r>
                            <m:rPr>
                              <m:sty m:val="p"/>
                            </m:rPr>
                            <a:rPr lang="en-US" sz="1600">
                              <a:latin typeface="Cambria Math" panose="02040503050406030204" pitchFamily="18" charset="0"/>
                            </a:rPr>
                            <m:t>T</m:t>
                          </m:r>
                        </m:sub>
                        <m:sup>
                          <m:r>
                            <m:rPr>
                              <m:sty m:val="p"/>
                            </m:rPr>
                            <a:rPr lang="en-US" sz="1600">
                              <a:latin typeface="Cambria Math" panose="02040503050406030204" pitchFamily="18" charset="0"/>
                            </a:rPr>
                            <m:t>W</m:t>
                          </m:r>
                        </m:sup>
                        <m:e>
                          <m:r>
                            <m:rPr>
                              <m:sty m:val="p"/>
                            </m:rPr>
                            <a:rPr lang="en-US" sz="1600">
                              <a:latin typeface="Cambria Math" panose="02040503050406030204" pitchFamily="18" charset="0"/>
                            </a:rPr>
                            <m:t>T</m:t>
                          </m:r>
                        </m:e>
                      </m:sPre>
                      <m:r>
                        <a:rPr lang="en-US" sz="1600" b="0" i="1" smtClean="0">
                          <a:latin typeface="Cambria Math" panose="02040503050406030204" pitchFamily="18" charset="0"/>
                        </a:rPr>
                        <m:t>=</m:t>
                      </m:r>
                      <m:sSup>
                        <m:sSupPr>
                          <m:ctrlPr>
                            <a:rPr lang="en-US" sz="1600" b="0" i="1" smtClean="0">
                              <a:latin typeface="Cambria Math" panose="02040503050406030204" pitchFamily="18" charset="0"/>
                            </a:rPr>
                          </m:ctrlPr>
                        </m:sSupPr>
                        <m:e>
                          <m:d>
                            <m:dPr>
                              <m:ctrlPr>
                                <a:rPr lang="en-US" sz="1600" b="0" i="1" smtClean="0">
                                  <a:latin typeface="Cambria Math" panose="02040503050406030204" pitchFamily="18" charset="0"/>
                                </a:rPr>
                              </m:ctrlPr>
                            </m:dPr>
                            <m:e>
                              <m:sPre>
                                <m:sPrePr>
                                  <m:ctrlPr>
                                    <a:rPr lang="en-US" sz="1600" i="1">
                                      <a:latin typeface="Cambria Math" panose="02040503050406030204" pitchFamily="18" charset="0"/>
                                    </a:rPr>
                                  </m:ctrlPr>
                                </m:sPrePr>
                                <m:sub>
                                  <m:r>
                                    <m:rPr>
                                      <m:sty m:val="p"/>
                                    </m:rPr>
                                    <a:rPr lang="en-US" sz="1600">
                                      <a:latin typeface="Cambria Math" panose="02040503050406030204" pitchFamily="18" charset="0"/>
                                    </a:rPr>
                                    <m:t>T</m:t>
                                  </m:r>
                                </m:sub>
                                <m:sup>
                                  <m:r>
                                    <m:rPr>
                                      <m:sty m:val="p"/>
                                    </m:rPr>
                                    <a:rPr lang="en-US" sz="1600">
                                      <a:latin typeface="Cambria Math" panose="02040503050406030204" pitchFamily="18" charset="0"/>
                                    </a:rPr>
                                    <m:t>W</m:t>
                                  </m:r>
                                </m:sup>
                                <m:e>
                                  <m:r>
                                    <m:rPr>
                                      <m:sty m:val="p"/>
                                    </m:rPr>
                                    <a:rPr lang="en-US" sz="1600">
                                      <a:latin typeface="Cambria Math" panose="02040503050406030204" pitchFamily="18" charset="0"/>
                                    </a:rPr>
                                    <m:t>T</m:t>
                                  </m:r>
                                </m:e>
                              </m:sPre>
                            </m:e>
                          </m:d>
                        </m:e>
                        <m:sup>
                          <m:r>
                            <a:rPr lang="en-US" sz="1600" b="0" i="1" smtClean="0">
                              <a:latin typeface="Cambria Math" panose="02040503050406030204" pitchFamily="18" charset="0"/>
                            </a:rPr>
                            <m:t>−1</m:t>
                          </m:r>
                        </m:sup>
                      </m:sSup>
                    </m:oMath>
                  </a14:m>
                  <a:r>
                    <a:rPr lang="en-US" sz="1600" dirty="0">
                      <a:latin typeface="Arial" panose="020B0604020202020204" pitchFamily="34" charset="0"/>
                      <a:cs typeface="Arial" panose="020B0604020202020204" pitchFamily="34" charset="0"/>
                    </a:rPr>
                    <a:t>)</a:t>
                  </a:r>
                </a:p>
              </p:txBody>
            </p:sp>
          </mc:Choice>
          <mc:Fallback xmlns="">
            <p:sp>
              <p:nvSpPr>
                <p:cNvPr id="10" name="TextBox 9">
                  <a:extLst>
                    <a:ext uri="{FF2B5EF4-FFF2-40B4-BE49-F238E27FC236}">
                      <a16:creationId xmlns:a16="http://schemas.microsoft.com/office/drawing/2014/main" id="{296282A9-8B96-B825-4CBE-8D32DE741261}"/>
                    </a:ext>
                  </a:extLst>
                </p:cNvPr>
                <p:cNvSpPr txBox="1">
                  <a:spLocks noRot="1" noChangeAspect="1" noMove="1" noResize="1" noEditPoints="1" noAdjustHandles="1" noChangeArrowheads="1" noChangeShapeType="1" noTextEdit="1"/>
                </p:cNvSpPr>
                <p:nvPr/>
              </p:nvSpPr>
              <p:spPr>
                <a:xfrm>
                  <a:off x="5562602" y="4232420"/>
                  <a:ext cx="6153148" cy="418384"/>
                </a:xfrm>
                <a:prstGeom prst="rect">
                  <a:avLst/>
                </a:prstGeom>
                <a:blipFill>
                  <a:blip r:embed="rId7"/>
                  <a:stretch>
                    <a:fillRect l="-495" b="-13043"/>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B6FBB33F-3354-A754-6C4C-209932A76A53}"/>
                </a:ext>
              </a:extLst>
            </p:cNvPr>
            <p:cNvSpPr txBox="1"/>
            <p:nvPr/>
          </p:nvSpPr>
          <p:spPr>
            <a:xfrm>
              <a:off x="4383883" y="2667595"/>
              <a:ext cx="1681162"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User Defined</a:t>
              </a:r>
            </a:p>
          </p:txBody>
        </p:sp>
        <p:sp>
          <p:nvSpPr>
            <p:cNvPr id="14" name="TextBox 13">
              <a:extLst>
                <a:ext uri="{FF2B5EF4-FFF2-40B4-BE49-F238E27FC236}">
                  <a16:creationId xmlns:a16="http://schemas.microsoft.com/office/drawing/2014/main" id="{0C8FF49A-B450-037A-DA00-126DE5328222}"/>
                </a:ext>
              </a:extLst>
            </p:cNvPr>
            <p:cNvSpPr txBox="1"/>
            <p:nvPr/>
          </p:nvSpPr>
          <p:spPr>
            <a:xfrm>
              <a:off x="2462012" y="4232420"/>
              <a:ext cx="842961"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Known</a:t>
              </a:r>
            </a:p>
          </p:txBody>
        </p:sp>
        <p:sp>
          <p:nvSpPr>
            <p:cNvPr id="16" name="TextBox 15">
              <a:extLst>
                <a:ext uri="{FF2B5EF4-FFF2-40B4-BE49-F238E27FC236}">
                  <a16:creationId xmlns:a16="http://schemas.microsoft.com/office/drawing/2014/main" id="{1D302DAA-6F15-8E51-CCD9-81F847A555F8}"/>
                </a:ext>
              </a:extLst>
            </p:cNvPr>
            <p:cNvSpPr txBox="1"/>
            <p:nvPr/>
          </p:nvSpPr>
          <p:spPr>
            <a:xfrm>
              <a:off x="4743670" y="3006215"/>
              <a:ext cx="1574077" cy="338554"/>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The Trajectory</a:t>
              </a:r>
            </a:p>
          </p:txBody>
        </p:sp>
        <p:cxnSp>
          <p:nvCxnSpPr>
            <p:cNvPr id="18" name="Connector: Elbow 17">
              <a:extLst>
                <a:ext uri="{FF2B5EF4-FFF2-40B4-BE49-F238E27FC236}">
                  <a16:creationId xmlns:a16="http://schemas.microsoft.com/office/drawing/2014/main" id="{A02746AB-3F18-9310-1C40-43B736BEFC7A}"/>
                </a:ext>
              </a:extLst>
            </p:cNvPr>
            <p:cNvCxnSpPr>
              <a:cxnSpLocks/>
            </p:cNvCxnSpPr>
            <p:nvPr/>
          </p:nvCxnSpPr>
          <p:spPr bwMode="auto">
            <a:xfrm rot="5400000" flipH="1" flipV="1">
              <a:off x="3630020" y="3994740"/>
              <a:ext cx="1897656" cy="289948"/>
            </a:xfrm>
            <a:prstGeom prst="bentConnector3">
              <a:avLst>
                <a:gd name="adj1" fmla="val 99889"/>
              </a:avLst>
            </a:prstGeom>
            <a:solidFill>
              <a:schemeClr val="accent1"/>
            </a:solidFill>
            <a:ln w="9525" cap="flat" cmpd="sng" algn="ctr">
              <a:solidFill>
                <a:schemeClr val="tx1"/>
              </a:solidFill>
              <a:prstDash val="solid"/>
              <a:round/>
              <a:headEnd type="none" w="med" len="med"/>
              <a:tailEnd type="triangle"/>
            </a:ln>
            <a:effectLst/>
          </p:spPr>
        </p:cxnSp>
        <p:cxnSp>
          <p:nvCxnSpPr>
            <p:cNvPr id="20" name="Connector: Elbow 19">
              <a:extLst>
                <a:ext uri="{FF2B5EF4-FFF2-40B4-BE49-F238E27FC236}">
                  <a16:creationId xmlns:a16="http://schemas.microsoft.com/office/drawing/2014/main" id="{5E67F37D-D56B-526D-1ED3-18B6A0CA3BBA}"/>
                </a:ext>
              </a:extLst>
            </p:cNvPr>
            <p:cNvCxnSpPr>
              <a:cxnSpLocks/>
              <a:stCxn id="3" idx="0"/>
              <a:endCxn id="10" idx="1"/>
            </p:cNvCxnSpPr>
            <p:nvPr/>
          </p:nvCxnSpPr>
          <p:spPr bwMode="auto">
            <a:xfrm rot="5400000" flipH="1" flipV="1">
              <a:off x="5012965" y="4491186"/>
              <a:ext cx="599211" cy="500064"/>
            </a:xfrm>
            <a:prstGeom prst="bentConnector2">
              <a:avLst/>
            </a:prstGeom>
            <a:solidFill>
              <a:schemeClr val="accent1"/>
            </a:solidFill>
            <a:ln w="9525" cap="flat" cmpd="sng" algn="ctr">
              <a:solidFill>
                <a:schemeClr val="tx1"/>
              </a:solidFill>
              <a:prstDash val="solid"/>
              <a:round/>
              <a:headEnd type="none" w="med" len="med"/>
              <a:tailEnd type="triangle"/>
            </a:ln>
            <a:effectLst/>
          </p:spPr>
        </p:cxnSp>
        <p:cxnSp>
          <p:nvCxnSpPr>
            <p:cNvPr id="31" name="Straight Connector 30">
              <a:extLst>
                <a:ext uri="{FF2B5EF4-FFF2-40B4-BE49-F238E27FC236}">
                  <a16:creationId xmlns:a16="http://schemas.microsoft.com/office/drawing/2014/main" id="{10562289-DBA1-034F-B5FA-778348FC8761}"/>
                </a:ext>
              </a:extLst>
            </p:cNvPr>
            <p:cNvCxnSpPr>
              <a:cxnSpLocks/>
            </p:cNvCxnSpPr>
            <p:nvPr/>
          </p:nvCxnSpPr>
          <p:spPr bwMode="auto">
            <a:xfrm>
              <a:off x="3356841" y="4435624"/>
              <a:ext cx="462824" cy="631541"/>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cxnSp>
        <p:nvCxnSpPr>
          <p:cNvPr id="7" name="Connector: Elbow 6">
            <a:extLst>
              <a:ext uri="{FF2B5EF4-FFF2-40B4-BE49-F238E27FC236}">
                <a16:creationId xmlns:a16="http://schemas.microsoft.com/office/drawing/2014/main" id="{7C2696CE-8AAD-7EFC-2637-2F56BD5ECE49}"/>
              </a:ext>
            </a:extLst>
          </p:cNvPr>
          <p:cNvCxnSpPr>
            <a:cxnSpLocks/>
          </p:cNvCxnSpPr>
          <p:nvPr/>
        </p:nvCxnSpPr>
        <p:spPr bwMode="auto">
          <a:xfrm rot="5400000" flipH="1" flipV="1">
            <a:off x="1745030" y="2877739"/>
            <a:ext cx="2237051" cy="298608"/>
          </a:xfrm>
          <a:prstGeom prst="bentConnector3">
            <a:avLst>
              <a:gd name="adj1" fmla="val 99752"/>
            </a:avLst>
          </a:prstGeom>
          <a:solidFill>
            <a:schemeClr val="accent1"/>
          </a:solidFill>
          <a:ln w="9525" cap="flat" cmpd="sng" algn="ctr">
            <a:solidFill>
              <a:schemeClr val="tx1"/>
            </a:solidFill>
            <a:prstDash val="solid"/>
            <a:round/>
            <a:headEnd type="none" w="med" len="med"/>
            <a:tailEnd type="triangle"/>
          </a:ln>
          <a:effectLst/>
        </p:spPr>
      </p:cxnSp>
      <p:cxnSp>
        <p:nvCxnSpPr>
          <p:cNvPr id="19" name="Connector: Elbow 18">
            <a:extLst>
              <a:ext uri="{FF2B5EF4-FFF2-40B4-BE49-F238E27FC236}">
                <a16:creationId xmlns:a16="http://schemas.microsoft.com/office/drawing/2014/main" id="{6D6D7459-4EEA-FF5F-412E-64E2FA49A032}"/>
              </a:ext>
            </a:extLst>
          </p:cNvPr>
          <p:cNvCxnSpPr>
            <a:cxnSpLocks/>
          </p:cNvCxnSpPr>
          <p:nvPr/>
        </p:nvCxnSpPr>
        <p:spPr bwMode="auto">
          <a:xfrm rot="5400000" flipH="1" flipV="1">
            <a:off x="2728735" y="3247701"/>
            <a:ext cx="1477452" cy="300324"/>
          </a:xfrm>
          <a:prstGeom prst="bentConnector3">
            <a:avLst>
              <a:gd name="adj1" fmla="val 99700"/>
            </a:avLst>
          </a:prstGeom>
          <a:solidFill>
            <a:schemeClr val="accent1"/>
          </a:solidFill>
          <a:ln w="9525" cap="flat" cmpd="sng" algn="ctr">
            <a:solidFill>
              <a:schemeClr val="tx1"/>
            </a:solidFill>
            <a:prstDash val="solid"/>
            <a:round/>
            <a:headEnd type="none" w="med" len="med"/>
            <a:tailEnd type="triangle"/>
          </a:ln>
          <a:effectLst/>
        </p:spPr>
      </p:cxnSp>
      <p:sp>
        <p:nvSpPr>
          <p:cNvPr id="28" name="Rectangle 27">
            <a:extLst>
              <a:ext uri="{FF2B5EF4-FFF2-40B4-BE49-F238E27FC236}">
                <a16:creationId xmlns:a16="http://schemas.microsoft.com/office/drawing/2014/main" id="{18255CE5-475A-9548-7D54-47B4DD24610D}"/>
              </a:ext>
            </a:extLst>
          </p:cNvPr>
          <p:cNvSpPr/>
          <p:nvPr/>
        </p:nvSpPr>
        <p:spPr bwMode="auto">
          <a:xfrm>
            <a:off x="2374752" y="4124527"/>
            <a:ext cx="1499904" cy="411061"/>
          </a:xfrm>
          <a:prstGeom prst="rect">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Tree>
    <p:extLst>
      <p:ext uri="{BB962C8B-B14F-4D97-AF65-F5344CB8AC3E}">
        <p14:creationId xmlns:p14="http://schemas.microsoft.com/office/powerpoint/2010/main" val="1627676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B4C8770-2A25-5F16-A353-2C509F752912}"/>
              </a:ext>
            </a:extLst>
          </p:cNvPr>
          <p:cNvSpPr>
            <a:spLocks noGrp="1" noChangeArrowheads="1"/>
          </p:cNvSpPr>
          <p:nvPr>
            <p:ph type="ctrTitle"/>
          </p:nvPr>
        </p:nvSpPr>
        <p:spPr>
          <a:xfrm>
            <a:off x="2209800" y="2286000"/>
            <a:ext cx="7772400" cy="1143000"/>
          </a:xfrm>
        </p:spPr>
        <p:txBody>
          <a:bodyPr/>
          <a:lstStyle/>
          <a:p>
            <a:r>
              <a:rPr lang="en-US" altLang="en-US">
                <a:latin typeface="Arial" panose="020B0604020202020204" pitchFamily="34" charset="0"/>
              </a:rPr>
              <a:t>Introduction </a:t>
            </a:r>
            <a:br>
              <a:rPr lang="en-US" altLang="en-US">
                <a:latin typeface="Arial" panose="020B0604020202020204" pitchFamily="34" charset="0"/>
              </a:rPr>
            </a:br>
            <a:endParaRPr lang="en-US" altLang="en-US">
              <a:latin typeface="Arial" panose="020B0604020202020204" pitchFamily="34" charset="0"/>
            </a:endParaRPr>
          </a:p>
        </p:txBody>
      </p:sp>
      <p:sp>
        <p:nvSpPr>
          <p:cNvPr id="8195" name="Rectangle 3">
            <a:extLst>
              <a:ext uri="{FF2B5EF4-FFF2-40B4-BE49-F238E27FC236}">
                <a16:creationId xmlns:a16="http://schemas.microsoft.com/office/drawing/2014/main" id="{F18B5B18-918A-C04F-3EF2-1D9B70FF8614}"/>
              </a:ext>
            </a:extLst>
          </p:cNvPr>
          <p:cNvSpPr>
            <a:spLocks noGrp="1" noChangeArrowheads="1"/>
          </p:cNvSpPr>
          <p:nvPr>
            <p:ph type="subTitle" idx="1"/>
          </p:nvPr>
        </p:nvSpPr>
        <p:spPr/>
        <p:txBody>
          <a:bodyPr/>
          <a:lstStyle/>
          <a:p>
            <a:endParaRPr lang="en-US" altLang="en-US">
              <a:latin typeface="Arial" panose="020B0604020202020204" pitchFamily="34" charset="0"/>
            </a:endParaRPr>
          </a:p>
        </p:txBody>
      </p:sp>
      <p:sp>
        <p:nvSpPr>
          <p:cNvPr id="6" name="Footer Placeholder 2">
            <a:extLst>
              <a:ext uri="{FF2B5EF4-FFF2-40B4-BE49-F238E27FC236}">
                <a16:creationId xmlns:a16="http://schemas.microsoft.com/office/drawing/2014/main" id="{D5AFE1D8-D0E5-938C-C0BE-40DF60EAB2E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C76B5F4-E771-E761-40B4-1D5E45B81082}"/>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&amp; Inverse Kinematics </a:t>
            </a:r>
            <a:br>
              <a:rPr lang="en-US" altLang="en-US" dirty="0">
                <a:latin typeface="Arial" panose="020B0604020202020204" pitchFamily="34" charset="0"/>
              </a:rPr>
            </a:br>
            <a:r>
              <a:rPr lang="en-US" altLang="en-US" dirty="0">
                <a:latin typeface="Arial" panose="020B0604020202020204" pitchFamily="34" charset="0"/>
              </a:rPr>
              <a:t>Transforming from task space to joint space - General Approach </a:t>
            </a:r>
          </a:p>
        </p:txBody>
      </p:sp>
      <p:sp>
        <p:nvSpPr>
          <p:cNvPr id="5" name="Footer Placeholder 2">
            <a:extLst>
              <a:ext uri="{FF2B5EF4-FFF2-40B4-BE49-F238E27FC236}">
                <a16:creationId xmlns:a16="http://schemas.microsoft.com/office/drawing/2014/main" id="{B924EEC4-ABE2-E873-461B-C4D1FF8BF0D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grpSp>
        <p:nvGrpSpPr>
          <p:cNvPr id="23" name="Group 22">
            <a:extLst>
              <a:ext uri="{FF2B5EF4-FFF2-40B4-BE49-F238E27FC236}">
                <a16:creationId xmlns:a16="http://schemas.microsoft.com/office/drawing/2014/main" id="{869E04BF-7A0E-D4C3-DC11-35410F526310}"/>
              </a:ext>
            </a:extLst>
          </p:cNvPr>
          <p:cNvGrpSpPr/>
          <p:nvPr/>
        </p:nvGrpSpPr>
        <p:grpSpPr>
          <a:xfrm>
            <a:off x="-233942" y="1874405"/>
            <a:ext cx="7539905" cy="1174494"/>
            <a:chOff x="2501180" y="1403350"/>
            <a:chExt cx="7515224" cy="1174494"/>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4440599-2D77-44B4-97AB-9BBC6375D43B}"/>
                    </a:ext>
                  </a:extLst>
                </p:cNvPr>
                <p:cNvSpPr txBox="1"/>
                <p:nvPr/>
              </p:nvSpPr>
              <p:spPr>
                <a:xfrm>
                  <a:off x="2501180" y="1403350"/>
                  <a:ext cx="7515224" cy="66479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a:latin typeface="Cambria Math" panose="02040503050406030204" pitchFamily="18" charset="0"/>
                              </a:rPr>
                              <m:t>6</m:t>
                            </m:r>
                          </m:sub>
                          <m:sup>
                            <m:r>
                              <a:rPr lang="en-US" sz="2000">
                                <a:latin typeface="Cambria Math" panose="02040503050406030204" pitchFamily="18" charset="0"/>
                              </a:rPr>
                              <m:t>0</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m:t>
                        </m:r>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1</m:t>
                            </m:r>
                          </m:sub>
                          <m:sup>
                            <m:r>
                              <a:rPr lang="en-US" sz="2000" b="0" i="0" smtClean="0">
                                <a:latin typeface="Cambria Math" panose="02040503050406030204" pitchFamily="18" charset="0"/>
                              </a:rPr>
                              <m:t>0</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2</m:t>
                            </m:r>
                          </m:sub>
                          <m:sup>
                            <m:r>
                              <a:rPr lang="en-US" sz="2000" b="0" i="0" smtClean="0">
                                <a:latin typeface="Cambria Math" panose="02040503050406030204" pitchFamily="18" charset="0"/>
                              </a:rPr>
                              <m:t>1</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b="0" i="0" smtClean="0">
                                <a:latin typeface="Cambria Math" panose="02040503050406030204" pitchFamily="18" charset="0"/>
                              </a:rPr>
                              <m:t>2</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a:latin typeface="Cambria Math" panose="02040503050406030204" pitchFamily="18" charset="0"/>
                              </a:rPr>
                              <m:t>4</m:t>
                            </m:r>
                          </m:sub>
                          <m:sup>
                            <m:r>
                              <a:rPr lang="en-US" sz="2000">
                                <a:latin typeface="Cambria Math" panose="02040503050406030204" pitchFamily="18" charset="0"/>
                              </a:rPr>
                              <m:t>3</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5</m:t>
                            </m:r>
                          </m:sub>
                          <m:sup>
                            <m:r>
                              <a:rPr lang="en-US" sz="2000" b="0" i="0" smtClean="0">
                                <a:latin typeface="Cambria Math" panose="02040503050406030204" pitchFamily="18" charset="0"/>
                              </a:rPr>
                              <m:t>4</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5</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sPre>
                                    <m:sPrePr>
                                      <m:ctrlPr>
                                        <a:rPr lang="en-US" sz="2000" i="1">
                                          <a:latin typeface="Cambria Math" panose="02040503050406030204" pitchFamily="18" charset="0"/>
                                        </a:rPr>
                                      </m:ctrlPr>
                                    </m:sPrePr>
                                    <m:sub>
                                      <m:r>
                                        <a:rPr lang="en-US" sz="2000">
                                          <a:latin typeface="Cambria Math" panose="02040503050406030204" pitchFamily="18" charset="0"/>
                                        </a:rPr>
                                        <m:t>6</m:t>
                                      </m:r>
                                    </m:sub>
                                    <m:sup>
                                      <m:r>
                                        <a:rPr lang="en-US" sz="2000">
                                          <a:latin typeface="Cambria Math" panose="02040503050406030204" pitchFamily="18" charset="0"/>
                                        </a:rPr>
                                        <m:t>0</m:t>
                                      </m:r>
                                    </m:sup>
                                    <m:e>
                                      <m:r>
                                        <m:rPr>
                                          <m:sty m:val="p"/>
                                        </m:rPr>
                                        <a:rPr lang="en-US" sz="2000" b="0" i="0" smtClean="0">
                                          <a:latin typeface="Cambria Math" panose="02040503050406030204" pitchFamily="18" charset="0"/>
                                        </a:rPr>
                                        <m:t>R</m:t>
                                      </m:r>
                                    </m:e>
                                  </m:sPre>
                                </m:e>
                                <m:e>
                                  <m:sPre>
                                    <m:sPrePr>
                                      <m:ctrlPr>
                                        <a:rPr lang="en-US" sz="2000" i="1">
                                          <a:latin typeface="Cambria Math" panose="02040503050406030204" pitchFamily="18" charset="0"/>
                                        </a:rPr>
                                      </m:ctrlPr>
                                    </m:sPrePr>
                                    <m:sub>
                                      <m:r>
                                        <a:rPr lang="en-US" sz="2000" b="0" i="1" smtClean="0">
                                          <a:latin typeface="Cambria Math" panose="02040503050406030204" pitchFamily="18" charset="0"/>
                                        </a:rPr>
                                        <m:t> </m:t>
                                      </m:r>
                                    </m:sub>
                                    <m:sup>
                                      <m:r>
                                        <a:rPr lang="en-US" sz="2000">
                                          <a:latin typeface="Cambria Math" panose="02040503050406030204" pitchFamily="18" charset="0"/>
                                        </a:rPr>
                                        <m:t>0</m:t>
                                      </m:r>
                                    </m:sup>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P</m:t>
                                          </m:r>
                                        </m:e>
                                        <m:sub>
                                          <m:r>
                                            <a:rPr lang="en-US" sz="2000" b="0" i="1" smtClean="0">
                                              <a:latin typeface="Cambria Math" panose="02040503050406030204" pitchFamily="18" charset="0"/>
                                            </a:rPr>
                                            <m:t>6</m:t>
                                          </m:r>
                                        </m:sub>
                                      </m:sSub>
                                    </m:e>
                                  </m:sPre>
                                </m:e>
                              </m:mr>
                              <m:mr>
                                <m:e>
                                  <m:r>
                                    <a:rPr lang="en-US" sz="2000" b="0" i="1" smtClean="0">
                                      <a:latin typeface="Cambria Math" panose="02040503050406030204" pitchFamily="18" charset="0"/>
                                    </a:rPr>
                                    <m:t>0</m:t>
                                  </m:r>
                                </m:e>
                                <m:e>
                                  <m:r>
                                    <a:rPr lang="en-US" sz="2000" b="0" i="1" smtClean="0">
                                      <a:latin typeface="Cambria Math" panose="02040503050406030204" pitchFamily="18" charset="0"/>
                                    </a:rPr>
                                    <m:t>1</m:t>
                                  </m:r>
                                </m:e>
                              </m:mr>
                            </m:m>
                          </m:e>
                        </m:d>
                      </m:oMath>
                    </m:oMathPara>
                  </a14:m>
                  <a:endParaRPr lang="en-US" sz="2000" dirty="0"/>
                </a:p>
              </p:txBody>
            </p:sp>
          </mc:Choice>
          <mc:Fallback xmlns="">
            <p:sp>
              <p:nvSpPr>
                <p:cNvPr id="6" name="TextBox 5">
                  <a:extLst>
                    <a:ext uri="{FF2B5EF4-FFF2-40B4-BE49-F238E27FC236}">
                      <a16:creationId xmlns:a16="http://schemas.microsoft.com/office/drawing/2014/main" id="{54440599-2D77-44B4-97AB-9BBC6375D43B}"/>
                    </a:ext>
                  </a:extLst>
                </p:cNvPr>
                <p:cNvSpPr txBox="1">
                  <a:spLocks noRot="1" noChangeAspect="1" noMove="1" noResize="1" noEditPoints="1" noAdjustHandles="1" noChangeArrowheads="1" noChangeShapeType="1" noTextEdit="1"/>
                </p:cNvSpPr>
                <p:nvPr/>
              </p:nvSpPr>
              <p:spPr>
                <a:xfrm>
                  <a:off x="2501180" y="1403350"/>
                  <a:ext cx="7515224" cy="66479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32DEEC2-7460-4CF4-37C7-B8A2F36F15A8}"/>
                    </a:ext>
                  </a:extLst>
                </p:cNvPr>
                <p:cNvSpPr txBox="1"/>
                <p:nvPr/>
              </p:nvSpPr>
              <p:spPr>
                <a:xfrm>
                  <a:off x="4747591" y="1890470"/>
                  <a:ext cx="2799930" cy="677108"/>
                </a:xfrm>
                <a:prstGeom prst="rect">
                  <a:avLst/>
                </a:prstGeom>
                <a:noFill/>
              </p:spPr>
              <p:txBody>
                <a:bodyPr wrap="square">
                  <a:spAutoFit/>
                </a:bodyPr>
                <a:lstStyle/>
                <a:p>
                  <a:r>
                    <a:rPr lang="en-US" sz="1800" dirty="0">
                      <a:latin typeface="Cambria Math" panose="02040503050406030204" pitchFamily="18" charset="0"/>
                    </a:rPr>
                    <a:t> ↓      ↓    ↓    ↓    ↓     ↓</a:t>
                  </a:r>
                </a:p>
                <a:p>
                  <a:r>
                    <a:rPr lang="en-US" sz="1800" dirty="0"/>
                    <a:t> </a:t>
                  </a:r>
                  <a14:m>
                    <m:oMath xmlns:m="http://schemas.openxmlformats.org/officeDocument/2006/math">
                      <m:sSub>
                        <m:sSubPr>
                          <m:ctrlPr>
                            <a:rPr lang="en-US" sz="2000" i="1" smtClean="0">
                              <a:latin typeface="Cambria Math" panose="02040503050406030204" pitchFamily="18" charset="0"/>
                            </a:rPr>
                          </m:ctrlPr>
                        </m:sSubPr>
                        <m:e>
                          <m:r>
                            <m:rPr>
                              <m:sty m:val="p"/>
                            </m:rPr>
                            <a:rPr lang="en-US" sz="2000" i="0" smtClean="0">
                              <a:latin typeface="Cambria Math" panose="02040503050406030204" pitchFamily="18" charset="0"/>
                            </a:rPr>
                            <m:t>θ</m:t>
                          </m:r>
                        </m:e>
                        <m:sub>
                          <m:r>
                            <a:rPr lang="en-US" sz="2000" i="0" smtClean="0">
                              <a:latin typeface="Cambria Math" panose="02040503050406030204" pitchFamily="18" charset="0"/>
                            </a:rPr>
                            <m:t>1</m:t>
                          </m:r>
                        </m:sub>
                      </m:sSub>
                      <m:r>
                        <a:rPr lang="en-US" sz="2000" b="0" i="0" smtClean="0">
                          <a:latin typeface="Cambria Math" panose="02040503050406030204" pitchFamily="18" charset="0"/>
                        </a:rPr>
                        <m:t> </m:t>
                      </m:r>
                      <m:r>
                        <a:rPr lang="en-US" sz="2000" b="0" i="1" smtClean="0">
                          <a:latin typeface="Cambria Math" panose="02040503050406030204" pitchFamily="18" charset="0"/>
                        </a:rPr>
                        <m:t> </m:t>
                      </m:r>
                      <m:sSub>
                        <m:sSubPr>
                          <m:ctrlPr>
                            <a:rPr lang="en-US" sz="2000" i="1">
                              <a:latin typeface="Cambria Math" panose="02040503050406030204" pitchFamily="18" charset="0"/>
                            </a:rPr>
                          </m:ctrlPr>
                        </m:sSubPr>
                        <m:e>
                          <m:r>
                            <m:rPr>
                              <m:sty m:val="p"/>
                            </m:rPr>
                            <a:rPr lang="en-US" sz="2000" i="0" smtClean="0">
                              <a:latin typeface="Cambria Math" panose="02040503050406030204" pitchFamily="18" charset="0"/>
                            </a:rPr>
                            <m:t>θ</m:t>
                          </m:r>
                        </m:e>
                        <m:sub>
                          <m:r>
                            <a:rPr lang="en-US" sz="2000" b="0" i="0" smtClean="0">
                              <a:latin typeface="Cambria Math" panose="02040503050406030204" pitchFamily="18" charset="0"/>
                            </a:rPr>
                            <m:t>2</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m:rPr>
                              <m:sty m:val="p"/>
                            </m:rPr>
                            <a:rPr lang="en-US" sz="2000" i="0" smtClean="0">
                              <a:latin typeface="Cambria Math" panose="02040503050406030204" pitchFamily="18" charset="0"/>
                            </a:rPr>
                            <m:t>θ</m:t>
                          </m:r>
                        </m:e>
                        <m:sub>
                          <m:r>
                            <a:rPr lang="en-US" sz="2000" b="0" i="0" smtClean="0">
                              <a:latin typeface="Cambria Math" panose="02040503050406030204" pitchFamily="18" charset="0"/>
                            </a:rPr>
                            <m:t>3</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m:rPr>
                              <m:sty m:val="p"/>
                            </m:rPr>
                            <a:rPr lang="en-US" sz="2000" i="0" smtClean="0">
                              <a:latin typeface="Cambria Math" panose="02040503050406030204" pitchFamily="18" charset="0"/>
                            </a:rPr>
                            <m:t>θ</m:t>
                          </m:r>
                        </m:e>
                        <m:sub>
                          <m:r>
                            <a:rPr lang="en-US" sz="2000" b="0" i="0" smtClean="0">
                              <a:latin typeface="Cambria Math" panose="02040503050406030204" pitchFamily="18" charset="0"/>
                            </a:rPr>
                            <m:t>4</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m:rPr>
                              <m:sty m:val="p"/>
                            </m:rPr>
                            <a:rPr lang="en-US" sz="2000" i="0" smtClean="0">
                              <a:latin typeface="Cambria Math" panose="02040503050406030204" pitchFamily="18" charset="0"/>
                            </a:rPr>
                            <m:t>θ</m:t>
                          </m:r>
                        </m:e>
                        <m:sub>
                          <m:r>
                            <a:rPr lang="en-US" sz="2000" b="0" i="0" smtClean="0">
                              <a:latin typeface="Cambria Math" panose="02040503050406030204" pitchFamily="18" charset="0"/>
                            </a:rPr>
                            <m:t>5</m:t>
                          </m:r>
                        </m:sub>
                      </m:sSub>
                    </m:oMath>
                  </a14:m>
                  <a:r>
                    <a:rPr lang="en-US" sz="2000" dirty="0"/>
                    <a:t> </a:t>
                  </a:r>
                  <a14:m>
                    <m:oMath xmlns:m="http://schemas.openxmlformats.org/officeDocument/2006/math">
                      <m:sSub>
                        <m:sSubPr>
                          <m:ctrlPr>
                            <a:rPr lang="en-US" sz="2000" i="1">
                              <a:latin typeface="Cambria Math" panose="02040503050406030204" pitchFamily="18" charset="0"/>
                            </a:rPr>
                          </m:ctrlPr>
                        </m:sSubPr>
                        <m:e>
                          <m:r>
                            <m:rPr>
                              <m:sty m:val="p"/>
                            </m:rPr>
                            <a:rPr lang="en-US" sz="2000" i="0" smtClean="0">
                              <a:latin typeface="Cambria Math" panose="02040503050406030204" pitchFamily="18" charset="0"/>
                            </a:rPr>
                            <m:t>θ</m:t>
                          </m:r>
                        </m:e>
                        <m:sub>
                          <m:r>
                            <a:rPr lang="en-US" sz="2000" b="0" i="0" smtClean="0">
                              <a:latin typeface="Cambria Math" panose="02040503050406030204" pitchFamily="18" charset="0"/>
                            </a:rPr>
                            <m:t>6</m:t>
                          </m:r>
                        </m:sub>
                      </m:sSub>
                    </m:oMath>
                  </a14:m>
                  <a:endParaRPr lang="en-US" sz="2000" dirty="0"/>
                </a:p>
              </p:txBody>
            </p:sp>
          </mc:Choice>
          <mc:Fallback xmlns="">
            <p:sp>
              <p:nvSpPr>
                <p:cNvPr id="7" name="TextBox 6">
                  <a:extLst>
                    <a:ext uri="{FF2B5EF4-FFF2-40B4-BE49-F238E27FC236}">
                      <a16:creationId xmlns:a16="http://schemas.microsoft.com/office/drawing/2014/main" id="{B32DEEC2-7460-4CF4-37C7-B8A2F36F15A8}"/>
                    </a:ext>
                  </a:extLst>
                </p:cNvPr>
                <p:cNvSpPr txBox="1">
                  <a:spLocks noRot="1" noChangeAspect="1" noMove="1" noResize="1" noEditPoints="1" noAdjustHandles="1" noChangeArrowheads="1" noChangeShapeType="1" noTextEdit="1"/>
                </p:cNvSpPr>
                <p:nvPr/>
              </p:nvSpPr>
              <p:spPr>
                <a:xfrm>
                  <a:off x="4747591" y="1890470"/>
                  <a:ext cx="2799930" cy="677108"/>
                </a:xfrm>
                <a:prstGeom prst="rect">
                  <a:avLst/>
                </a:prstGeom>
                <a:blipFill>
                  <a:blip r:embed="rId4"/>
                  <a:stretch>
                    <a:fillRect t="-5405" b="-901"/>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9D865CCD-00EB-E300-C222-27F25873B4C6}"/>
                </a:ext>
              </a:extLst>
            </p:cNvPr>
            <p:cNvSpPr txBox="1"/>
            <p:nvPr/>
          </p:nvSpPr>
          <p:spPr>
            <a:xfrm>
              <a:off x="7006576" y="2208512"/>
              <a:ext cx="1209676" cy="369332"/>
            </a:xfrm>
            <a:prstGeom prst="rect">
              <a:avLst/>
            </a:prstGeom>
            <a:noFill/>
          </p:spPr>
          <p:txBody>
            <a:bodyPr wrap="square">
              <a:spAutoFit/>
            </a:bodyPr>
            <a:lstStyle/>
            <a:p>
              <a:pPr algn="ctr"/>
              <a:r>
                <a:rPr lang="en-US" sz="1800" dirty="0">
                  <a:latin typeface="Arial" panose="020B0604020202020204" pitchFamily="34" charset="0"/>
                  <a:cs typeface="Arial" panose="020B0604020202020204" pitchFamily="34" charset="0"/>
                </a:rPr>
                <a:t>Given</a:t>
              </a:r>
            </a:p>
          </p:txBody>
        </p:sp>
      </p:grpSp>
      <p:cxnSp>
        <p:nvCxnSpPr>
          <p:cNvPr id="10" name="Straight Connector 9">
            <a:extLst>
              <a:ext uri="{FF2B5EF4-FFF2-40B4-BE49-F238E27FC236}">
                <a16:creationId xmlns:a16="http://schemas.microsoft.com/office/drawing/2014/main" id="{4A0C7AC0-E7B2-447E-4CE3-7C5C6487FCA7}"/>
              </a:ext>
            </a:extLst>
          </p:cNvPr>
          <p:cNvCxnSpPr>
            <a:cxnSpLocks/>
          </p:cNvCxnSpPr>
          <p:nvPr/>
        </p:nvCxnSpPr>
        <p:spPr bwMode="auto">
          <a:xfrm>
            <a:off x="5024978" y="1935340"/>
            <a:ext cx="0" cy="54292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6DDC1F84-3F8D-D7BF-0FEA-94947A8505A9}"/>
              </a:ext>
            </a:extLst>
          </p:cNvPr>
          <p:cNvCxnSpPr>
            <a:cxnSpLocks/>
          </p:cNvCxnSpPr>
          <p:nvPr/>
        </p:nvCxnSpPr>
        <p:spPr bwMode="auto">
          <a:xfrm flipH="1">
            <a:off x="4470400" y="2276005"/>
            <a:ext cx="955964"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44035" name="Picture 2">
            <a:extLst>
              <a:ext uri="{FF2B5EF4-FFF2-40B4-BE49-F238E27FC236}">
                <a16:creationId xmlns:a16="http://schemas.microsoft.com/office/drawing/2014/main" id="{6A89BA9A-4EA0-D64B-5852-31CD04410720}"/>
              </a:ext>
            </a:extLst>
          </p:cNvPr>
          <p:cNvPicPr>
            <a:picLocks noChangeAspect="1"/>
          </p:cNvPicPr>
          <p:nvPr/>
        </p:nvPicPr>
        <p:blipFill rotWithShape="1">
          <a:blip r:embed="rId5">
            <a:extLst>
              <a:ext uri="{28A0092B-C50C-407E-A947-70E740481C1C}">
                <a14:useLocalDpi xmlns:a14="http://schemas.microsoft.com/office/drawing/2010/main" val="0"/>
              </a:ext>
            </a:extLst>
          </a:blip>
          <a:srcRect t="29862" r="39719" b="25876"/>
          <a:stretch/>
        </p:blipFill>
        <p:spPr bwMode="auto">
          <a:xfrm>
            <a:off x="7786369" y="2577415"/>
            <a:ext cx="4530221" cy="2037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6DA8F26-7130-7F8A-E1C5-9E6FA6A0F86A}"/>
                  </a:ext>
                </a:extLst>
              </p:cNvPr>
              <p:cNvSpPr txBox="1"/>
              <p:nvPr/>
            </p:nvSpPr>
            <p:spPr>
              <a:xfrm>
                <a:off x="3096347" y="4347783"/>
                <a:ext cx="1226848" cy="40011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Pre>
                        <m:sPrePr>
                          <m:ctrlPr>
                            <a:rPr lang="en-US" sz="2000" i="1" smtClean="0">
                              <a:latin typeface="Cambria Math" panose="02040503050406030204" pitchFamily="18" charset="0"/>
                            </a:rPr>
                          </m:ctrlPr>
                        </m:sPrePr>
                        <m:sub>
                          <m:r>
                            <a:rPr lang="en-US" sz="2000" b="0" i="1" smtClean="0">
                              <a:latin typeface="Cambria Math" panose="02040503050406030204" pitchFamily="18" charset="0"/>
                            </a:rPr>
                            <m:t> </m:t>
                          </m:r>
                        </m:sub>
                        <m:sup>
                          <m:r>
                            <a:rPr lang="en-US" sz="2000">
                              <a:latin typeface="Cambria Math" panose="02040503050406030204" pitchFamily="18" charset="0"/>
                            </a:rPr>
                            <m:t>0</m:t>
                          </m:r>
                        </m:sup>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P</m:t>
                              </m:r>
                            </m:e>
                            <m:sub>
                              <m:r>
                                <a:rPr lang="en-US" sz="2000" b="0" i="1" smtClean="0">
                                  <a:latin typeface="Cambria Math" panose="02040503050406030204" pitchFamily="18" charset="0"/>
                                </a:rPr>
                                <m:t>6</m:t>
                              </m:r>
                            </m:sub>
                          </m:sSub>
                        </m:e>
                      </m:sPre>
                      <m:r>
                        <a:rPr lang="en-US" sz="2000" b="0" i="1" smtClean="0">
                          <a:latin typeface="Cambria Math" panose="02040503050406030204" pitchFamily="18" charset="0"/>
                        </a:rPr>
                        <m:t>=</m:t>
                      </m:r>
                      <m:sPre>
                        <m:sPrePr>
                          <m:ctrlPr>
                            <a:rPr lang="en-US" sz="2000" i="1">
                              <a:latin typeface="Cambria Math" panose="02040503050406030204" pitchFamily="18" charset="0"/>
                            </a:rPr>
                          </m:ctrlPr>
                        </m:sPrePr>
                        <m:sub>
                          <m:r>
                            <a:rPr lang="en-US" sz="2000" b="0" i="1" smtClean="0">
                              <a:latin typeface="Cambria Math" panose="02040503050406030204" pitchFamily="18" charset="0"/>
                            </a:rPr>
                            <m:t> </m:t>
                          </m:r>
                        </m:sub>
                        <m:sup>
                          <m:r>
                            <a:rPr lang="en-US" sz="2000" b="0" i="0" smtClean="0">
                              <a:latin typeface="Cambria Math" panose="02040503050406030204" pitchFamily="18" charset="0"/>
                            </a:rPr>
                            <m:t>0</m:t>
                          </m:r>
                        </m:sup>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P</m:t>
                              </m:r>
                            </m:e>
                            <m:sub>
                              <m:r>
                                <a:rPr lang="en-US" sz="2000" b="0" i="1" smtClean="0">
                                  <a:latin typeface="Cambria Math" panose="02040503050406030204" pitchFamily="18" charset="0"/>
                                </a:rPr>
                                <m:t>4</m:t>
                              </m:r>
                            </m:sub>
                          </m:sSub>
                        </m:e>
                      </m:sPre>
                    </m:oMath>
                  </m:oMathPara>
                </a14:m>
                <a:endParaRPr lang="en-US" sz="2000" dirty="0">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36DA8F26-7130-7F8A-E1C5-9E6FA6A0F86A}"/>
                  </a:ext>
                </a:extLst>
              </p:cNvPr>
              <p:cNvSpPr txBox="1">
                <a:spLocks noRot="1" noChangeAspect="1" noMove="1" noResize="1" noEditPoints="1" noAdjustHandles="1" noChangeArrowheads="1" noChangeShapeType="1" noTextEdit="1"/>
              </p:cNvSpPr>
              <p:nvPr/>
            </p:nvSpPr>
            <p:spPr>
              <a:xfrm>
                <a:off x="3096347" y="4347783"/>
                <a:ext cx="1226848" cy="400110"/>
              </a:xfrm>
              <a:prstGeom prst="rect">
                <a:avLst/>
              </a:prstGeom>
              <a:blipFill>
                <a:blip r:embed="rId6"/>
                <a:stretch>
                  <a:fillRect b="-303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5D347107-62DE-CAFC-7992-ED2F50DB4092}"/>
              </a:ext>
            </a:extLst>
          </p:cNvPr>
          <p:cNvSpPr txBox="1"/>
          <p:nvPr/>
        </p:nvSpPr>
        <p:spPr>
          <a:xfrm>
            <a:off x="1031385" y="3502559"/>
            <a:ext cx="9648825"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Given 3 intersecting axis 4, 5, 6 (origins of 4, 5, 6 are at the same point)</a:t>
            </a:r>
          </a:p>
          <a:p>
            <a:endParaRPr lang="en-US" sz="16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EFEB333-61EF-6A05-0A4A-1F780136EAAA}"/>
              </a:ext>
            </a:extLst>
          </p:cNvPr>
          <p:cNvSpPr/>
          <p:nvPr/>
        </p:nvSpPr>
        <p:spPr bwMode="auto">
          <a:xfrm>
            <a:off x="4382655" y="1885685"/>
            <a:ext cx="1166619" cy="677108"/>
          </a:xfrm>
          <a:prstGeom prst="rect">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Tree>
    <p:extLst>
      <p:ext uri="{BB962C8B-B14F-4D97-AF65-F5344CB8AC3E}">
        <p14:creationId xmlns:p14="http://schemas.microsoft.com/office/powerpoint/2010/main" val="1254439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48EE05FD-F0F7-1404-FA23-48296B0D8037}"/>
                  </a:ext>
                </a:extLst>
              </p:cNvPr>
              <p:cNvSpPr txBox="1">
                <a:spLocks noChangeArrowheads="1"/>
              </p:cNvSpPr>
              <p:nvPr/>
            </p:nvSpPr>
            <p:spPr bwMode="auto">
              <a:xfrm>
                <a:off x="1054100" y="1371600"/>
                <a:ext cx="10223500" cy="47244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16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1600">
                    <a:solidFill>
                      <a:schemeClr val="tx1"/>
                    </a:solidFill>
                    <a:latin typeface="Arial" charset="0"/>
                  </a:defRPr>
                </a:lvl2pPr>
                <a:lvl3pPr marL="1143000" indent="-228600" algn="l" rtl="0" eaLnBrk="0" fontAlgn="base" hangingPunct="0">
                  <a:spcBef>
                    <a:spcPct val="20000"/>
                  </a:spcBef>
                  <a:spcAft>
                    <a:spcPct val="0"/>
                  </a:spcAft>
                  <a:buChar char="•"/>
                  <a:defRPr sz="1600">
                    <a:solidFill>
                      <a:schemeClr val="tx1"/>
                    </a:solidFill>
                    <a:latin typeface="Arial" charset="0"/>
                  </a:defRPr>
                </a:lvl3pPr>
                <a:lvl4pPr marL="1600200" indent="-228600" algn="l" rtl="0" eaLnBrk="0" fontAlgn="base" hangingPunct="0">
                  <a:spcBef>
                    <a:spcPct val="20000"/>
                  </a:spcBef>
                  <a:spcAft>
                    <a:spcPct val="0"/>
                  </a:spcAft>
                  <a:buChar char="–"/>
                  <a:defRPr sz="1600">
                    <a:solidFill>
                      <a:schemeClr val="tx1"/>
                    </a:solidFill>
                    <a:latin typeface="Arial" charset="0"/>
                  </a:defRPr>
                </a:lvl4pPr>
                <a:lvl5pPr marL="2057400" indent="-228600" algn="l" rtl="0" eaLnBrk="0" fontAlgn="base" hangingPunct="0">
                  <a:spcBef>
                    <a:spcPct val="20000"/>
                  </a:spcBef>
                  <a:spcAft>
                    <a:spcPct val="0"/>
                  </a:spcAft>
                  <a:buChar char="»"/>
                  <a:defRPr sz="1600">
                    <a:solidFill>
                      <a:schemeClr val="tx1"/>
                    </a:solidFill>
                    <a:latin typeface="Arial"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b="1" dirty="0">
                    <a:solidFill>
                      <a:srgbClr val="0070C0"/>
                    </a:solidFill>
                    <a:latin typeface="Arial" panose="020B0604020202020204" pitchFamily="34" charset="0"/>
                    <a:cs typeface="Arial" panose="020B0604020202020204" pitchFamily="34" charset="0"/>
                  </a:rPr>
                  <a:t>Solving Problem No. 1 </a:t>
                </a:r>
                <a:r>
                  <a:rPr lang="en-US" dirty="0">
                    <a:solidFill>
                      <a:srgbClr val="0070C0"/>
                    </a:solidFill>
                    <a:latin typeface="Arial" panose="020B0604020202020204" pitchFamily="34" charset="0"/>
                    <a:cs typeface="Arial" panose="020B0604020202020204" pitchFamily="34" charset="0"/>
                  </a:rPr>
                  <a:t>- Solving for</a:t>
                </a:r>
                <a:r>
                  <a:rPr lang="en-US" sz="1200" dirty="0">
                    <a:solidFill>
                      <a:srgbClr val="0070C0"/>
                    </a:solidFill>
                    <a:latin typeface="Arial" panose="020B0604020202020204" pitchFamily="34" charset="0"/>
                    <a:cs typeface="Arial" panose="020B0604020202020204" pitchFamily="34" charset="0"/>
                  </a:rPr>
                  <a:t> </a:t>
                </a:r>
                <a14:m>
                  <m:oMath xmlns:m="http://schemas.openxmlformats.org/officeDocument/2006/math">
                    <m:sSub>
                      <m:sSubPr>
                        <m:ctrlPr>
                          <a:rPr lang="en-US" sz="1600" b="0" i="1" smtClean="0">
                            <a:solidFill>
                              <a:srgbClr val="0070C0"/>
                            </a:solidFill>
                            <a:latin typeface="Cambria Math" panose="02040503050406030204" pitchFamily="18" charset="0"/>
                          </a:rPr>
                        </m:ctrlPr>
                      </m:sSubPr>
                      <m:e>
                        <m:r>
                          <m:rPr>
                            <m:sty m:val="p"/>
                          </m:rPr>
                          <a:rPr lang="en-US" sz="1600" b="0" i="0" smtClean="0">
                            <a:solidFill>
                              <a:srgbClr val="0070C0"/>
                            </a:solidFill>
                            <a:latin typeface="Cambria Math" panose="02040503050406030204" pitchFamily="18" charset="0"/>
                          </a:rPr>
                          <m:t>θ</m:t>
                        </m:r>
                      </m:e>
                      <m:sub>
                        <m:r>
                          <a:rPr lang="en-US" sz="1600" b="0" i="0" smtClean="0">
                            <a:solidFill>
                              <a:srgbClr val="0070C0"/>
                            </a:solidFill>
                            <a:latin typeface="Cambria Math" panose="02040503050406030204" pitchFamily="18" charset="0"/>
                          </a:rPr>
                          <m:t>1</m:t>
                        </m:r>
                      </m:sub>
                    </m:sSub>
                    <m:r>
                      <a:rPr lang="en-US" sz="1600" b="0" i="0" smtClean="0">
                        <a:solidFill>
                          <a:srgbClr val="0070C0"/>
                        </a:solidFill>
                        <a:latin typeface="Cambria Math" panose="02040503050406030204" pitchFamily="18" charset="0"/>
                      </a:rPr>
                      <m:t>,</m:t>
                    </m:r>
                    <m:sSub>
                      <m:sSubPr>
                        <m:ctrlPr>
                          <a:rPr lang="en-US" sz="1600" b="0" i="1" smtClean="0">
                            <a:solidFill>
                              <a:srgbClr val="0070C0"/>
                            </a:solidFill>
                            <a:latin typeface="Cambria Math" panose="02040503050406030204" pitchFamily="18" charset="0"/>
                          </a:rPr>
                        </m:ctrlPr>
                      </m:sSubPr>
                      <m:e>
                        <m:r>
                          <m:rPr>
                            <m:sty m:val="p"/>
                          </m:rPr>
                          <a:rPr lang="en-US" sz="1600" b="0" i="0" smtClean="0">
                            <a:solidFill>
                              <a:srgbClr val="0070C0"/>
                            </a:solidFill>
                            <a:latin typeface="Cambria Math" panose="02040503050406030204" pitchFamily="18" charset="0"/>
                          </a:rPr>
                          <m:t>θ</m:t>
                        </m:r>
                      </m:e>
                      <m:sub>
                        <m:r>
                          <a:rPr lang="en-US" sz="1600" b="0" i="0" smtClean="0">
                            <a:solidFill>
                              <a:srgbClr val="0070C0"/>
                            </a:solidFill>
                            <a:latin typeface="Cambria Math" panose="02040503050406030204" pitchFamily="18" charset="0"/>
                          </a:rPr>
                          <m:t>2</m:t>
                        </m:r>
                      </m:sub>
                    </m:sSub>
                    <m:r>
                      <a:rPr lang="en-US" sz="1600" b="0" i="0" smtClean="0">
                        <a:solidFill>
                          <a:srgbClr val="0070C0"/>
                        </a:solidFill>
                        <a:latin typeface="Cambria Math" panose="02040503050406030204" pitchFamily="18" charset="0"/>
                      </a:rPr>
                      <m:t>,</m:t>
                    </m:r>
                    <m:sSub>
                      <m:sSubPr>
                        <m:ctrlPr>
                          <a:rPr lang="en-US" sz="1600" b="0" i="1" smtClean="0">
                            <a:solidFill>
                              <a:srgbClr val="0070C0"/>
                            </a:solidFill>
                            <a:latin typeface="Cambria Math" panose="02040503050406030204" pitchFamily="18" charset="0"/>
                          </a:rPr>
                        </m:ctrlPr>
                      </m:sSubPr>
                      <m:e>
                        <m:r>
                          <m:rPr>
                            <m:sty m:val="p"/>
                          </m:rPr>
                          <a:rPr lang="en-US" sz="1600" b="0" i="0" smtClean="0">
                            <a:solidFill>
                              <a:srgbClr val="0070C0"/>
                            </a:solidFill>
                            <a:latin typeface="Cambria Math" panose="02040503050406030204" pitchFamily="18" charset="0"/>
                          </a:rPr>
                          <m:t>θ</m:t>
                        </m:r>
                      </m:e>
                      <m:sub>
                        <m:r>
                          <a:rPr lang="en-US" sz="1600" b="0" i="0" smtClean="0">
                            <a:solidFill>
                              <a:srgbClr val="0070C0"/>
                            </a:solidFill>
                            <a:latin typeface="Cambria Math" panose="02040503050406030204" pitchFamily="18" charset="0"/>
                          </a:rPr>
                          <m:t>3</m:t>
                        </m:r>
                      </m:sub>
                    </m:sSub>
                  </m:oMath>
                </a14:m>
                <a:endParaRPr lang="en-US" sz="1600" dirty="0">
                  <a:solidFill>
                    <a:srgbClr val="0070C0"/>
                  </a:solidFill>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Given 3 intersecting axis 4, 5, 6 (origins of 4, 5, 6 are at the same point)</a:t>
                </a:r>
              </a:p>
              <a:p>
                <a:pPr lvl="1"/>
                <a:endParaRPr lang="en-US" dirty="0">
                  <a:latin typeface="Arial" panose="020B0604020202020204" pitchFamily="34" charset="0"/>
                  <a:cs typeface="Arial" panose="020B0604020202020204" pitchFamily="34" charset="0"/>
                </a:endParaRPr>
              </a:p>
              <a:p>
                <a:pPr lvl="1"/>
                <a:endParaRPr lang="en-US" sz="16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r>
                  <a:rPr lang="en-US" sz="1600" dirty="0">
                    <a:latin typeface="Arial" panose="020B0604020202020204" pitchFamily="34" charset="0"/>
                    <a:cs typeface="Arial" panose="020B0604020202020204" pitchFamily="34" charset="0"/>
                  </a:rPr>
                  <a:t>Note that </a:t>
                </a:r>
                <a14:m>
                  <m:oMath xmlns:m="http://schemas.openxmlformats.org/officeDocument/2006/math">
                    <m:sPre>
                      <m:sPrePr>
                        <m:ctrlPr>
                          <a:rPr lang="en-US" sz="1600" i="1" smtClean="0">
                            <a:latin typeface="Cambria Math" panose="02040503050406030204" pitchFamily="18" charset="0"/>
                          </a:rPr>
                        </m:ctrlPr>
                      </m:sPrePr>
                      <m:sub>
                        <m:r>
                          <a:rPr lang="en-US" sz="1600" b="0" i="1" smtClean="0">
                            <a:latin typeface="Cambria Math" panose="02040503050406030204" pitchFamily="18" charset="0"/>
                          </a:rPr>
                          <m:t> </m:t>
                        </m:r>
                      </m:sub>
                      <m:sup>
                        <m:r>
                          <a:rPr lang="en-US" sz="1600">
                            <a:latin typeface="Cambria Math" panose="02040503050406030204" pitchFamily="18" charset="0"/>
                          </a:rPr>
                          <m:t>0</m:t>
                        </m:r>
                      </m:sup>
                      <m:e>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P</m:t>
                            </m:r>
                          </m:e>
                          <m:sub>
                            <m:r>
                              <a:rPr lang="en-US" sz="1600" b="0" i="1" smtClean="0">
                                <a:latin typeface="Cambria Math" panose="02040503050406030204" pitchFamily="18" charset="0"/>
                              </a:rPr>
                              <m:t>6</m:t>
                            </m:r>
                          </m:sub>
                        </m:sSub>
                      </m:e>
                    </m:sPre>
                  </m:oMath>
                </a14:m>
                <a:r>
                  <a:rPr lang="en-US" sz="1600" dirty="0">
                    <a:latin typeface="Arial" panose="020B0604020202020204" pitchFamily="34" charset="0"/>
                    <a:cs typeface="Arial" panose="020B0604020202020204" pitchFamily="34" charset="0"/>
                  </a:rPr>
                  <a:t> and </a:t>
                </a:r>
                <a14:m>
                  <m:oMath xmlns:m="http://schemas.openxmlformats.org/officeDocument/2006/math">
                    <m:sPre>
                      <m:sPrePr>
                        <m:ctrlPr>
                          <a:rPr lang="en-US" i="1">
                            <a:latin typeface="Cambria Math" panose="02040503050406030204" pitchFamily="18" charset="0"/>
                          </a:rPr>
                        </m:ctrlPr>
                      </m:sPrePr>
                      <m:sub>
                        <m:r>
                          <a:rPr lang="en-US" i="1">
                            <a:latin typeface="Cambria Math" panose="02040503050406030204" pitchFamily="18" charset="0"/>
                          </a:rPr>
                          <m:t> </m:t>
                        </m:r>
                      </m:sub>
                      <m:sup>
                        <m:r>
                          <a:rPr lang="en-US">
                            <a:latin typeface="Cambria Math" panose="02040503050406030204" pitchFamily="18" charset="0"/>
                          </a:rPr>
                          <m:t>0</m:t>
                        </m:r>
                      </m:sup>
                      <m:e>
                        <m:sSub>
                          <m:sSubPr>
                            <m:ctrlPr>
                              <a:rPr lang="en-US" i="1">
                                <a:latin typeface="Cambria Math" panose="02040503050406030204" pitchFamily="18" charset="0"/>
                              </a:rPr>
                            </m:ctrlPr>
                          </m:sSubPr>
                          <m:e>
                            <m:r>
                              <m:rPr>
                                <m:sty m:val="p"/>
                              </m:rPr>
                              <a:rPr lang="en-US">
                                <a:latin typeface="Cambria Math" panose="02040503050406030204" pitchFamily="18" charset="0"/>
                              </a:rPr>
                              <m:t>P</m:t>
                            </m:r>
                          </m:e>
                          <m:sub>
                            <m:r>
                              <a:rPr lang="en-US" i="1">
                                <a:latin typeface="Cambria Math" panose="02040503050406030204" pitchFamily="18" charset="0"/>
                              </a:rPr>
                              <m:t>4</m:t>
                            </m:r>
                          </m:sub>
                        </m:sSub>
                      </m:e>
                    </m:sPre>
                  </m:oMath>
                </a14:m>
                <a:r>
                  <a:rPr lang="en-US" sz="1600" dirty="0">
                    <a:latin typeface="Arial" panose="020B0604020202020204" pitchFamily="34" charset="0"/>
                    <a:cs typeface="Arial" panose="020B0604020202020204" pitchFamily="34" charset="0"/>
                  </a:rPr>
                  <a:t> are a function of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panose="02040503050406030204" pitchFamily="18" charset="0"/>
                          </a:rPr>
                          <m:t>θ</m:t>
                        </m:r>
                      </m:e>
                      <m:sub>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θ</m:t>
                        </m:r>
                      </m:e>
                      <m:sub>
                        <m:r>
                          <a:rPr lang="en-US">
                            <a:latin typeface="Cambria Math" panose="02040503050406030204" pitchFamily="18" charset="0"/>
                          </a:rPr>
                          <m:t>2</m:t>
                        </m:r>
                      </m:sub>
                    </m:sSub>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θ</m:t>
                        </m:r>
                      </m:e>
                      <m:sub>
                        <m:r>
                          <a:rPr lang="en-US">
                            <a:latin typeface="Cambria Math" panose="02040503050406030204" pitchFamily="18" charset="0"/>
                          </a:rPr>
                          <m:t>3</m:t>
                        </m:r>
                      </m:sub>
                    </m:sSub>
                  </m:oMath>
                </a14:m>
                <a:endParaRPr lang="en-US" sz="16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mc:Choice>
        <mc:Fallback xmlns="">
          <p:sp>
            <p:nvSpPr>
              <p:cNvPr id="3" name="Rectangle 3">
                <a:extLst>
                  <a:ext uri="{FF2B5EF4-FFF2-40B4-BE49-F238E27FC236}">
                    <a16:creationId xmlns:a16="http://schemas.microsoft.com/office/drawing/2014/main" id="{48EE05FD-F0F7-1404-FA23-48296B0D8037}"/>
                  </a:ext>
                </a:extLst>
              </p:cNvPr>
              <p:cNvSpPr txBox="1">
                <a:spLocks noRot="1" noChangeAspect="1" noMove="1" noResize="1" noEditPoints="1" noAdjustHandles="1" noChangeArrowheads="1" noChangeShapeType="1" noTextEdit="1"/>
              </p:cNvSpPr>
              <p:nvPr/>
            </p:nvSpPr>
            <p:spPr bwMode="auto">
              <a:xfrm>
                <a:off x="1054100" y="1371600"/>
                <a:ext cx="10223500" cy="4724400"/>
              </a:xfrm>
              <a:prstGeom prst="rect">
                <a:avLst/>
              </a:prstGeom>
              <a:blipFill>
                <a:blip r:embed="rId3"/>
                <a:stretch>
                  <a:fillRect l="-239" t="-3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4034" name="Rectangle 2">
            <a:extLst>
              <a:ext uri="{FF2B5EF4-FFF2-40B4-BE49-F238E27FC236}">
                <a16:creationId xmlns:a16="http://schemas.microsoft.com/office/drawing/2014/main" id="{3C76B5F4-E771-E761-40B4-1D5E45B81082}"/>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&amp; Inverse Kinematics </a:t>
            </a:r>
            <a:br>
              <a:rPr lang="en-US" altLang="en-US" dirty="0">
                <a:latin typeface="Arial" panose="020B0604020202020204" pitchFamily="34" charset="0"/>
              </a:rPr>
            </a:br>
            <a:r>
              <a:rPr lang="en-US" altLang="en-US" dirty="0">
                <a:latin typeface="Arial" panose="020B0604020202020204" pitchFamily="34" charset="0"/>
              </a:rPr>
              <a:t>Transforming from task space to joint space - General Approach </a:t>
            </a:r>
          </a:p>
        </p:txBody>
      </p:sp>
      <p:sp>
        <p:nvSpPr>
          <p:cNvPr id="5" name="Footer Placeholder 2">
            <a:extLst>
              <a:ext uri="{FF2B5EF4-FFF2-40B4-BE49-F238E27FC236}">
                <a16:creationId xmlns:a16="http://schemas.microsoft.com/office/drawing/2014/main" id="{B924EEC4-ABE2-E873-461B-C4D1FF8BF0D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6DA8F26-7130-7F8A-E1C5-9E6FA6A0F86A}"/>
                  </a:ext>
                </a:extLst>
              </p:cNvPr>
              <p:cNvSpPr txBox="1"/>
              <p:nvPr/>
            </p:nvSpPr>
            <p:spPr>
              <a:xfrm>
                <a:off x="5086785" y="2707375"/>
                <a:ext cx="1226848" cy="40011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Pre>
                        <m:sPrePr>
                          <m:ctrlPr>
                            <a:rPr lang="en-US" sz="2000" i="1" smtClean="0">
                              <a:latin typeface="Cambria Math" panose="02040503050406030204" pitchFamily="18" charset="0"/>
                            </a:rPr>
                          </m:ctrlPr>
                        </m:sPrePr>
                        <m:sub>
                          <m:r>
                            <a:rPr lang="en-US" sz="2000" b="0" i="1" smtClean="0">
                              <a:latin typeface="Cambria Math" panose="02040503050406030204" pitchFamily="18" charset="0"/>
                            </a:rPr>
                            <m:t> </m:t>
                          </m:r>
                        </m:sub>
                        <m:sup>
                          <m:r>
                            <a:rPr lang="en-US" sz="2000">
                              <a:latin typeface="Cambria Math" panose="02040503050406030204" pitchFamily="18" charset="0"/>
                            </a:rPr>
                            <m:t>0</m:t>
                          </m:r>
                        </m:sup>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P</m:t>
                              </m:r>
                            </m:e>
                            <m:sub>
                              <m:r>
                                <a:rPr lang="en-US" sz="2000" b="0" i="1" smtClean="0">
                                  <a:latin typeface="Cambria Math" panose="02040503050406030204" pitchFamily="18" charset="0"/>
                                </a:rPr>
                                <m:t>6</m:t>
                              </m:r>
                            </m:sub>
                          </m:sSub>
                        </m:e>
                      </m:sPre>
                      <m:r>
                        <a:rPr lang="en-US" sz="2000" b="0" i="1" smtClean="0">
                          <a:latin typeface="Cambria Math" panose="02040503050406030204" pitchFamily="18" charset="0"/>
                        </a:rPr>
                        <m:t>=</m:t>
                      </m:r>
                      <m:sPre>
                        <m:sPrePr>
                          <m:ctrlPr>
                            <a:rPr lang="en-US" sz="2000" i="1">
                              <a:latin typeface="Cambria Math" panose="02040503050406030204" pitchFamily="18" charset="0"/>
                            </a:rPr>
                          </m:ctrlPr>
                        </m:sPrePr>
                        <m:sub>
                          <m:r>
                            <a:rPr lang="en-US" sz="2000" b="0" i="1" smtClean="0">
                              <a:latin typeface="Cambria Math" panose="02040503050406030204" pitchFamily="18" charset="0"/>
                            </a:rPr>
                            <m:t> </m:t>
                          </m:r>
                        </m:sub>
                        <m:sup>
                          <m:r>
                            <a:rPr lang="en-US" sz="2000" b="0" i="0" smtClean="0">
                              <a:latin typeface="Cambria Math" panose="02040503050406030204" pitchFamily="18" charset="0"/>
                            </a:rPr>
                            <m:t>0</m:t>
                          </m:r>
                        </m:sup>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P</m:t>
                              </m:r>
                            </m:e>
                            <m:sub>
                              <m:r>
                                <a:rPr lang="en-US" sz="2000" b="0" i="1" smtClean="0">
                                  <a:latin typeface="Cambria Math" panose="02040503050406030204" pitchFamily="18" charset="0"/>
                                </a:rPr>
                                <m:t>4</m:t>
                              </m:r>
                            </m:sub>
                          </m:sSub>
                        </m:e>
                      </m:sPre>
                    </m:oMath>
                  </m:oMathPara>
                </a14:m>
                <a:endParaRPr lang="en-US" sz="2000" dirty="0">
                  <a:latin typeface="Arial" panose="020B0604020202020204" pitchFamily="34"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36DA8F26-7130-7F8A-E1C5-9E6FA6A0F86A}"/>
                  </a:ext>
                </a:extLst>
              </p:cNvPr>
              <p:cNvSpPr txBox="1">
                <a:spLocks noRot="1" noChangeAspect="1" noMove="1" noResize="1" noEditPoints="1" noAdjustHandles="1" noChangeArrowheads="1" noChangeShapeType="1" noTextEdit="1"/>
              </p:cNvSpPr>
              <p:nvPr/>
            </p:nvSpPr>
            <p:spPr>
              <a:xfrm>
                <a:off x="5086785" y="2707375"/>
                <a:ext cx="1226848" cy="400110"/>
              </a:xfrm>
              <a:prstGeom prst="rect">
                <a:avLst/>
              </a:prstGeom>
              <a:blipFill>
                <a:blip r:embed="rId4"/>
                <a:stretch>
                  <a:fillRect b="-30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1A091B2-0230-F94C-7EE5-876CDCC9D275}"/>
                  </a:ext>
                </a:extLst>
              </p:cNvPr>
              <p:cNvSpPr txBox="1"/>
              <p:nvPr/>
            </p:nvSpPr>
            <p:spPr>
              <a:xfrm>
                <a:off x="2718593" y="4119987"/>
                <a:ext cx="6754814" cy="1555298"/>
              </a:xfrm>
              <a:prstGeom prst="rect">
                <a:avLst/>
              </a:prstGeom>
              <a:noFill/>
            </p:spPr>
            <p:txBody>
              <a:bodyPr wrap="square">
                <a:spAutoFit/>
              </a:bodyPr>
              <a:lstStyle/>
              <a:p>
                <a14:m>
                  <m:oMath xmlns:m="http://schemas.openxmlformats.org/officeDocument/2006/math">
                    <m:sPre>
                      <m:sPrePr>
                        <m:ctrlPr>
                          <a:rPr lang="en-US" sz="2000" i="1" smtClean="0">
                            <a:latin typeface="Cambria Math" panose="02040503050406030204" pitchFamily="18" charset="0"/>
                          </a:rPr>
                        </m:ctrlPr>
                      </m:sPrePr>
                      <m:sub>
                        <m:r>
                          <a:rPr lang="en-US" sz="2000">
                            <a:latin typeface="Cambria Math" panose="02040503050406030204" pitchFamily="18" charset="0"/>
                          </a:rPr>
                          <m:t>6</m:t>
                        </m:r>
                      </m:sub>
                      <m:sup>
                        <m:r>
                          <a:rPr lang="en-US" sz="2000">
                            <a:latin typeface="Cambria Math" panose="02040503050406030204" pitchFamily="18" charset="0"/>
                          </a:rPr>
                          <m:t>0</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m:t>
                    </m:r>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1</m:t>
                        </m:r>
                      </m:sub>
                      <m:sup>
                        <m:r>
                          <a:rPr lang="en-US" sz="2000" b="0" i="0" smtClean="0">
                            <a:latin typeface="Cambria Math" panose="02040503050406030204" pitchFamily="18" charset="0"/>
                          </a:rPr>
                          <m:t>0</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2</m:t>
                        </m:r>
                      </m:sub>
                      <m:sup>
                        <m:r>
                          <a:rPr lang="en-US" sz="2000" b="0" i="0" smtClean="0">
                            <a:latin typeface="Cambria Math" panose="02040503050406030204" pitchFamily="18" charset="0"/>
                          </a:rPr>
                          <m:t>1</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b="0" i="0" smtClean="0">
                            <a:latin typeface="Cambria Math" panose="02040503050406030204" pitchFamily="18" charset="0"/>
                          </a:rPr>
                          <m:t>2</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a:latin typeface="Cambria Math" panose="02040503050406030204" pitchFamily="18" charset="0"/>
                          </a:rPr>
                          <m:t>4</m:t>
                        </m:r>
                      </m:sub>
                      <m:sup>
                        <m:r>
                          <a:rPr lang="en-US" sz="2000">
                            <a:latin typeface="Cambria Math" panose="02040503050406030204" pitchFamily="18" charset="0"/>
                          </a:rPr>
                          <m:t>3</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5</m:t>
                        </m:r>
                      </m:sub>
                      <m:sup>
                        <m:r>
                          <a:rPr lang="en-US" sz="2000" b="0" i="0" smtClean="0">
                            <a:latin typeface="Cambria Math" panose="02040503050406030204" pitchFamily="18" charset="0"/>
                          </a:rPr>
                          <m:t>4</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5</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sPre>
                                <m:sPrePr>
                                  <m:ctrlPr>
                                    <a:rPr lang="en-US" sz="2000" i="1">
                                      <a:latin typeface="Cambria Math" panose="02040503050406030204" pitchFamily="18" charset="0"/>
                                    </a:rPr>
                                  </m:ctrlPr>
                                </m:sPrePr>
                                <m:sub>
                                  <m:r>
                                    <a:rPr lang="en-US" sz="2000">
                                      <a:latin typeface="Cambria Math" panose="02040503050406030204" pitchFamily="18" charset="0"/>
                                    </a:rPr>
                                    <m:t>6</m:t>
                                  </m:r>
                                </m:sub>
                                <m:sup>
                                  <m:r>
                                    <a:rPr lang="en-US" sz="2000">
                                      <a:latin typeface="Cambria Math" panose="02040503050406030204" pitchFamily="18" charset="0"/>
                                    </a:rPr>
                                    <m:t>0</m:t>
                                  </m:r>
                                </m:sup>
                                <m:e>
                                  <m:r>
                                    <m:rPr>
                                      <m:sty m:val="p"/>
                                    </m:rPr>
                                    <a:rPr lang="en-US" sz="2000" b="0" i="0" smtClean="0">
                                      <a:latin typeface="Cambria Math" panose="02040503050406030204" pitchFamily="18" charset="0"/>
                                    </a:rPr>
                                    <m:t>R</m:t>
                                  </m:r>
                                </m:e>
                              </m:sPre>
                            </m:e>
                            <m:e>
                              <m:sPre>
                                <m:sPrePr>
                                  <m:ctrlPr>
                                    <a:rPr lang="en-US" sz="2000" i="1">
                                      <a:latin typeface="Cambria Math" panose="02040503050406030204" pitchFamily="18" charset="0"/>
                                    </a:rPr>
                                  </m:ctrlPr>
                                </m:sPrePr>
                                <m:sub>
                                  <m:r>
                                    <a:rPr lang="en-US" sz="2000" b="0" i="1" smtClean="0">
                                      <a:latin typeface="Cambria Math" panose="02040503050406030204" pitchFamily="18" charset="0"/>
                                    </a:rPr>
                                    <m:t> </m:t>
                                  </m:r>
                                </m:sub>
                                <m:sup>
                                  <m:r>
                                    <a:rPr lang="en-US" sz="2000">
                                      <a:latin typeface="Cambria Math" panose="02040503050406030204" pitchFamily="18" charset="0"/>
                                    </a:rPr>
                                    <m:t>0</m:t>
                                  </m:r>
                                </m:sup>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P</m:t>
                                      </m:r>
                                    </m:e>
                                    <m:sub>
                                      <m:r>
                                        <a:rPr lang="en-US" sz="2000" b="0" i="1" smtClean="0">
                                          <a:latin typeface="Cambria Math" panose="02040503050406030204" pitchFamily="18" charset="0"/>
                                        </a:rPr>
                                        <m:t>6</m:t>
                                      </m:r>
                                    </m:sub>
                                  </m:sSub>
                                </m:e>
                              </m:sPre>
                            </m:e>
                          </m:mr>
                          <m:mr>
                            <m:e>
                              <m:r>
                                <a:rPr lang="en-US" sz="2000" b="0" i="1" smtClean="0">
                                  <a:latin typeface="Cambria Math" panose="02040503050406030204" pitchFamily="18" charset="0"/>
                                </a:rPr>
                                <m:t>0</m:t>
                              </m:r>
                            </m:e>
                            <m:e>
                              <m:r>
                                <a:rPr lang="en-US" sz="2000" b="0" i="1" smtClean="0">
                                  <a:latin typeface="Cambria Math" panose="02040503050406030204" pitchFamily="18" charset="0"/>
                                </a:rPr>
                                <m:t>1</m:t>
                              </m:r>
                            </m:e>
                          </m:mr>
                        </m:m>
                      </m:e>
                    </m:d>
                  </m:oMath>
                </a14:m>
                <a:r>
                  <a:rPr lang="en-US" sz="2000" dirty="0"/>
                  <a:t>= </a:t>
                </a:r>
                <a14:m>
                  <m:oMath xmlns:m="http://schemas.openxmlformats.org/officeDocument/2006/math">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S</m:t>
                        </m:r>
                      </m:sub>
                      <m:sup>
                        <m:r>
                          <m:rPr>
                            <m:sty m:val="p"/>
                          </m:rPr>
                          <a:rPr lang="en-US" sz="2000">
                            <a:latin typeface="Cambria Math" panose="02040503050406030204" pitchFamily="18" charset="0"/>
                          </a:rPr>
                          <m:t>B</m:t>
                        </m:r>
                      </m:sup>
                      <m:e>
                        <m:r>
                          <m:rPr>
                            <m:sty m:val="p"/>
                          </m:rPr>
                          <a:rPr lang="en-US" sz="2000">
                            <a:latin typeface="Cambria Math" panose="02040503050406030204" pitchFamily="18" charset="0"/>
                          </a:rPr>
                          <m:t>T</m:t>
                        </m:r>
                      </m:e>
                    </m:sPre>
                    <m:r>
                      <a:rPr lang="en-US" sz="2000" i="1">
                        <a:latin typeface="Cambria Math" panose="02040503050406030204" pitchFamily="18" charset="0"/>
                      </a:rPr>
                      <m:t> </m:t>
                    </m:r>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G</m:t>
                        </m:r>
                      </m:sub>
                      <m:sup>
                        <m:r>
                          <m:rPr>
                            <m:sty m:val="p"/>
                          </m:rPr>
                          <a:rPr lang="en-US" sz="2000">
                            <a:latin typeface="Cambria Math" panose="02040503050406030204" pitchFamily="18" charset="0"/>
                          </a:rPr>
                          <m:t>S</m:t>
                        </m:r>
                      </m:sup>
                      <m:e>
                        <m:r>
                          <m:rPr>
                            <m:sty m:val="p"/>
                          </m:rPr>
                          <a:rPr lang="en-US" sz="2000">
                            <a:latin typeface="Cambria Math" panose="02040503050406030204" pitchFamily="18" charset="0"/>
                          </a:rPr>
                          <m:t>T</m:t>
                        </m:r>
                      </m:e>
                    </m:sPre>
                    <m:r>
                      <a:rPr lang="en-US" sz="2000" i="1">
                        <a:latin typeface="Cambria Math" panose="02040503050406030204" pitchFamily="18" charset="0"/>
                      </a:rPr>
                      <m:t> </m:t>
                    </m:r>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T</m:t>
                        </m:r>
                      </m:sub>
                      <m:sup>
                        <m:r>
                          <m:rPr>
                            <m:sty m:val="p"/>
                          </m:rPr>
                          <a:rPr lang="en-US" sz="2000">
                            <a:latin typeface="Cambria Math" panose="02040503050406030204" pitchFamily="18" charset="0"/>
                          </a:rPr>
                          <m:t>G</m:t>
                        </m:r>
                      </m:sup>
                      <m:e>
                        <m:r>
                          <m:rPr>
                            <m:sty m:val="p"/>
                          </m:rPr>
                          <a:rPr lang="en-US" sz="2000">
                            <a:latin typeface="Cambria Math" panose="02040503050406030204" pitchFamily="18" charset="0"/>
                          </a:rPr>
                          <m:t>T</m:t>
                        </m:r>
                      </m:e>
                    </m:sPre>
                    <m:r>
                      <a:rPr lang="en-US" sz="2000" i="1">
                        <a:latin typeface="Cambria Math" panose="02040503050406030204" pitchFamily="18" charset="0"/>
                      </a:rPr>
                      <m:t> </m:t>
                    </m:r>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W</m:t>
                        </m:r>
                      </m:sub>
                      <m:sup>
                        <m:r>
                          <m:rPr>
                            <m:sty m:val="p"/>
                          </m:rPr>
                          <a:rPr lang="en-US" sz="2000">
                            <a:latin typeface="Cambria Math" panose="02040503050406030204" pitchFamily="18" charset="0"/>
                          </a:rPr>
                          <m:t>T</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m:t>
                    </m:r>
                    <m:sPre>
                      <m:sPrePr>
                        <m:ctrlPr>
                          <a:rPr lang="en-US" sz="2000" i="1">
                            <a:latin typeface="Cambria Math" panose="02040503050406030204" pitchFamily="18" charset="0"/>
                          </a:rPr>
                        </m:ctrlPr>
                      </m:sPrePr>
                      <m:sub>
                        <m:r>
                          <m:rPr>
                            <m:sty m:val="p"/>
                          </m:rPr>
                          <a:rPr lang="en-US" sz="2000">
                            <a:latin typeface="Cambria Math" panose="02040503050406030204" pitchFamily="18" charset="0"/>
                          </a:rPr>
                          <m:t>W</m:t>
                        </m:r>
                      </m:sub>
                      <m:sup>
                        <m:r>
                          <m:rPr>
                            <m:sty m:val="p"/>
                          </m:rPr>
                          <a:rPr lang="en-US" sz="2000" b="0" i="0" smtClean="0">
                            <a:latin typeface="Cambria Math" panose="02040503050406030204" pitchFamily="18" charset="0"/>
                          </a:rPr>
                          <m:t>B</m:t>
                        </m:r>
                      </m:sup>
                      <m:e>
                        <m:r>
                          <m:rPr>
                            <m:sty m:val="p"/>
                          </m:rPr>
                          <a:rPr lang="en-US" sz="2000">
                            <a:latin typeface="Cambria Math" panose="02040503050406030204" pitchFamily="18" charset="0"/>
                          </a:rPr>
                          <m:t>T</m:t>
                        </m:r>
                      </m:e>
                    </m:sPre>
                  </m:oMath>
                </a14:m>
                <a:endParaRPr lang="en-US" sz="2000" dirty="0"/>
              </a:p>
              <a:p>
                <a:endParaRPr lang="en-US" sz="2000" dirty="0"/>
              </a:p>
              <a:p>
                <a:pPr algn="ctr"/>
                <a14:m>
                  <m:oMath xmlns:m="http://schemas.openxmlformats.org/officeDocument/2006/math">
                    <m:d>
                      <m:dPr>
                        <m:begChr m:val="["/>
                        <m:endChr m:val="]"/>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sPre>
                                <m:sPrePr>
                                  <m:ctrlPr>
                                    <a:rPr lang="en-US" sz="2000" i="1">
                                      <a:latin typeface="Cambria Math" panose="02040503050406030204" pitchFamily="18" charset="0"/>
                                    </a:rPr>
                                  </m:ctrlPr>
                                </m:sPrePr>
                                <m:sub>
                                  <m:r>
                                    <a:rPr lang="en-US" sz="2000" b="0" i="0" smtClean="0">
                                      <a:latin typeface="Cambria Math" panose="02040503050406030204" pitchFamily="18" charset="0"/>
                                    </a:rPr>
                                    <m:t>4</m:t>
                                  </m:r>
                                </m:sub>
                                <m:sup>
                                  <m:r>
                                    <a:rPr lang="en-US" sz="2000">
                                      <a:latin typeface="Cambria Math" panose="02040503050406030204" pitchFamily="18" charset="0"/>
                                    </a:rPr>
                                    <m:t>0</m:t>
                                  </m:r>
                                </m:sup>
                                <m:e>
                                  <m:r>
                                    <m:rPr>
                                      <m:sty m:val="p"/>
                                    </m:rPr>
                                    <a:rPr lang="en-US" sz="2000" b="0" i="0" smtClean="0">
                                      <a:latin typeface="Cambria Math" panose="02040503050406030204" pitchFamily="18" charset="0"/>
                                    </a:rPr>
                                    <m:t>R</m:t>
                                  </m:r>
                                </m:e>
                              </m:sPre>
                            </m:e>
                            <m:e>
                              <m:sPre>
                                <m:sPrePr>
                                  <m:ctrlPr>
                                    <a:rPr lang="en-US" sz="2000" i="1">
                                      <a:latin typeface="Cambria Math" panose="02040503050406030204" pitchFamily="18" charset="0"/>
                                    </a:rPr>
                                  </m:ctrlPr>
                                </m:sPrePr>
                                <m:sub>
                                  <m:r>
                                    <a:rPr lang="en-US" sz="2000" b="0" i="1" smtClean="0">
                                      <a:latin typeface="Cambria Math" panose="02040503050406030204" pitchFamily="18" charset="0"/>
                                    </a:rPr>
                                    <m:t> </m:t>
                                  </m:r>
                                </m:sub>
                                <m:sup>
                                  <m:r>
                                    <a:rPr lang="en-US" sz="2000">
                                      <a:latin typeface="Cambria Math" panose="02040503050406030204" pitchFamily="18" charset="0"/>
                                    </a:rPr>
                                    <m:t>0</m:t>
                                  </m:r>
                                </m:sup>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P</m:t>
                                      </m:r>
                                    </m:e>
                                    <m:sub>
                                      <m:r>
                                        <a:rPr lang="en-US" sz="2000" b="0" i="1" smtClean="0">
                                          <a:latin typeface="Cambria Math" panose="02040503050406030204" pitchFamily="18" charset="0"/>
                                        </a:rPr>
                                        <m:t>4</m:t>
                                      </m:r>
                                    </m:sub>
                                  </m:sSub>
                                </m:e>
                              </m:sPre>
                            </m:e>
                          </m:mr>
                          <m:mr>
                            <m:e>
                              <m:r>
                                <a:rPr lang="en-US" sz="2000" b="0" i="1" smtClean="0">
                                  <a:latin typeface="Cambria Math" panose="02040503050406030204" pitchFamily="18" charset="0"/>
                                </a:rPr>
                                <m:t>0</m:t>
                              </m:r>
                            </m:e>
                            <m:e>
                              <m:r>
                                <a:rPr lang="en-US" sz="2000" b="0" i="1" smtClean="0">
                                  <a:latin typeface="Cambria Math" panose="02040503050406030204" pitchFamily="18" charset="0"/>
                                </a:rPr>
                                <m:t>1</m:t>
                              </m:r>
                            </m:e>
                          </m:mr>
                        </m:m>
                      </m:e>
                    </m:d>
                  </m:oMath>
                </a14:m>
                <a:r>
                  <a:rPr lang="en-US" sz="2000" dirty="0"/>
                  <a:t>= </a:t>
                </a:r>
                <a14:m>
                  <m:oMath xmlns:m="http://schemas.openxmlformats.org/officeDocument/2006/math">
                    <m:d>
                      <m:dPr>
                        <m:begChr m:val="["/>
                        <m:endChr m:val="]"/>
                        <m:ctrlPr>
                          <a:rPr lang="en-US" sz="2000" i="1">
                            <a:latin typeface="Cambria Math" panose="02040503050406030204" pitchFamily="18" charset="0"/>
                          </a:rPr>
                        </m:ctrlPr>
                      </m:dPr>
                      <m:e>
                        <m:m>
                          <m:mPr>
                            <m:mcs>
                              <m:mc>
                                <m:mcPr>
                                  <m:count m:val="2"/>
                                  <m:mcJc m:val="center"/>
                                </m:mcPr>
                              </m:mc>
                            </m:mcs>
                            <m:ctrlPr>
                              <a:rPr lang="en-US" sz="2000" i="1">
                                <a:latin typeface="Cambria Math" panose="02040503050406030204" pitchFamily="18" charset="0"/>
                              </a:rPr>
                            </m:ctrlPr>
                          </m:mPr>
                          <m:mr>
                            <m:e>
                              <m:sPre>
                                <m:sPrePr>
                                  <m:ctrlPr>
                                    <a:rPr lang="en-US" sz="2000" i="1">
                                      <a:latin typeface="Cambria Math" panose="02040503050406030204" pitchFamily="18" charset="0"/>
                                    </a:rPr>
                                  </m:ctrlPr>
                                </m:sPrePr>
                                <m:sub>
                                  <m:r>
                                    <m:rPr>
                                      <m:sty m:val="p"/>
                                    </m:rPr>
                                    <a:rPr lang="en-US" sz="2000" b="0" i="0" smtClean="0">
                                      <a:latin typeface="Cambria Math" panose="02040503050406030204" pitchFamily="18" charset="0"/>
                                    </a:rPr>
                                    <m:t>W</m:t>
                                  </m:r>
                                </m:sub>
                                <m:sup>
                                  <m:r>
                                    <m:rPr>
                                      <m:sty m:val="p"/>
                                    </m:rPr>
                                    <a:rPr lang="en-US" sz="2000" b="0" i="0" smtClean="0">
                                      <a:latin typeface="Cambria Math" panose="02040503050406030204" pitchFamily="18" charset="0"/>
                                    </a:rPr>
                                    <m:t>B</m:t>
                                  </m:r>
                                </m:sup>
                                <m:e>
                                  <m:r>
                                    <m:rPr>
                                      <m:sty m:val="p"/>
                                    </m:rPr>
                                    <a:rPr lang="en-US" sz="2000">
                                      <a:latin typeface="Cambria Math" panose="02040503050406030204" pitchFamily="18" charset="0"/>
                                    </a:rPr>
                                    <m:t>R</m:t>
                                  </m:r>
                                </m:e>
                              </m:sPre>
                            </m:e>
                            <m:e>
                              <m:sPre>
                                <m:sPrePr>
                                  <m:ctrlPr>
                                    <a:rPr lang="en-US" sz="2000" i="1">
                                      <a:latin typeface="Cambria Math" panose="02040503050406030204" pitchFamily="18" charset="0"/>
                                    </a:rPr>
                                  </m:ctrlPr>
                                </m:sPrePr>
                                <m:sub>
                                  <m:r>
                                    <a:rPr lang="en-US" sz="2000" i="1">
                                      <a:latin typeface="Cambria Math" panose="02040503050406030204" pitchFamily="18" charset="0"/>
                                    </a:rPr>
                                    <m:t> </m:t>
                                  </m:r>
                                </m:sub>
                                <m:sup>
                                  <m:r>
                                    <m:rPr>
                                      <m:sty m:val="p"/>
                                    </m:rPr>
                                    <a:rPr lang="en-US" sz="2000" b="0" i="0" smtClean="0">
                                      <a:latin typeface="Cambria Math" panose="02040503050406030204" pitchFamily="18" charset="0"/>
                                    </a:rPr>
                                    <m:t>B</m:t>
                                  </m:r>
                                </m:sup>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P</m:t>
                                      </m:r>
                                    </m:e>
                                    <m:sub>
                                      <m:r>
                                        <a:rPr lang="en-US" sz="2000" b="0" i="1" smtClean="0">
                                          <a:latin typeface="Cambria Math" panose="02040503050406030204" pitchFamily="18" charset="0"/>
                                        </a:rPr>
                                        <m:t>𝑊</m:t>
                                      </m:r>
                                    </m:sub>
                                  </m:sSub>
                                </m:e>
                              </m:sPre>
                            </m:e>
                          </m:mr>
                          <m:mr>
                            <m:e>
                              <m:r>
                                <a:rPr lang="en-US" sz="2000" i="1">
                                  <a:latin typeface="Cambria Math" panose="02040503050406030204" pitchFamily="18" charset="0"/>
                                </a:rPr>
                                <m:t>0</m:t>
                              </m:r>
                            </m:e>
                            <m:e>
                              <m:r>
                                <a:rPr lang="en-US" sz="2000" i="1">
                                  <a:latin typeface="Cambria Math" panose="02040503050406030204" pitchFamily="18" charset="0"/>
                                </a:rPr>
                                <m:t>1</m:t>
                              </m:r>
                            </m:e>
                          </m:mr>
                        </m:m>
                      </m:e>
                    </m:d>
                  </m:oMath>
                </a14:m>
                <a:endParaRPr lang="en-US" sz="2000" dirty="0"/>
              </a:p>
            </p:txBody>
          </p:sp>
        </mc:Choice>
        <mc:Fallback xmlns="">
          <p:sp>
            <p:nvSpPr>
              <p:cNvPr id="4" name="TextBox 3">
                <a:extLst>
                  <a:ext uri="{FF2B5EF4-FFF2-40B4-BE49-F238E27FC236}">
                    <a16:creationId xmlns:a16="http://schemas.microsoft.com/office/drawing/2014/main" id="{51A091B2-0230-F94C-7EE5-876CDCC9D275}"/>
                  </a:ext>
                </a:extLst>
              </p:cNvPr>
              <p:cNvSpPr txBox="1">
                <a:spLocks noRot="1" noChangeAspect="1" noMove="1" noResize="1" noEditPoints="1" noAdjustHandles="1" noChangeArrowheads="1" noChangeShapeType="1" noTextEdit="1"/>
              </p:cNvSpPr>
              <p:nvPr/>
            </p:nvSpPr>
            <p:spPr>
              <a:xfrm>
                <a:off x="2718593" y="4119987"/>
                <a:ext cx="6754814" cy="1555298"/>
              </a:xfrm>
              <a:prstGeom prst="rect">
                <a:avLst/>
              </a:prstGeom>
              <a:blipFill>
                <a:blip r:embed="rId5"/>
                <a:stretch>
                  <a:fillRect/>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CD70326D-9976-75D2-DDD7-70D01F170F66}"/>
              </a:ext>
            </a:extLst>
          </p:cNvPr>
          <p:cNvSpPr/>
          <p:nvPr/>
        </p:nvSpPr>
        <p:spPr bwMode="auto">
          <a:xfrm>
            <a:off x="5418070" y="4973781"/>
            <a:ext cx="400839" cy="451393"/>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4" name="Rectangle 13">
            <a:extLst>
              <a:ext uri="{FF2B5EF4-FFF2-40B4-BE49-F238E27FC236}">
                <a16:creationId xmlns:a16="http://schemas.microsoft.com/office/drawing/2014/main" id="{5C799FCE-8B74-DE30-6FC6-85059E8172A8}"/>
              </a:ext>
            </a:extLst>
          </p:cNvPr>
          <p:cNvSpPr/>
          <p:nvPr/>
        </p:nvSpPr>
        <p:spPr bwMode="auto">
          <a:xfrm>
            <a:off x="6831234" y="4964545"/>
            <a:ext cx="447021" cy="451393"/>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Rectangle 14">
            <a:extLst>
              <a:ext uri="{FF2B5EF4-FFF2-40B4-BE49-F238E27FC236}">
                <a16:creationId xmlns:a16="http://schemas.microsoft.com/office/drawing/2014/main" id="{CE213DA4-D008-2A15-1FB3-E24AEEFCDA82}"/>
              </a:ext>
            </a:extLst>
          </p:cNvPr>
          <p:cNvSpPr/>
          <p:nvPr/>
        </p:nvSpPr>
        <p:spPr bwMode="auto">
          <a:xfrm>
            <a:off x="6874778" y="4218361"/>
            <a:ext cx="2181477" cy="430781"/>
          </a:xfrm>
          <a:prstGeom prst="rect">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
        <p:nvSpPr>
          <p:cNvPr id="16" name="Rectangle 15">
            <a:extLst>
              <a:ext uri="{FF2B5EF4-FFF2-40B4-BE49-F238E27FC236}">
                <a16:creationId xmlns:a16="http://schemas.microsoft.com/office/drawing/2014/main" id="{DCED75A5-C7DA-6D1B-5F69-04CA23BE0C89}"/>
              </a:ext>
            </a:extLst>
          </p:cNvPr>
          <p:cNvSpPr/>
          <p:nvPr/>
        </p:nvSpPr>
        <p:spPr bwMode="auto">
          <a:xfrm>
            <a:off x="6057360" y="4897636"/>
            <a:ext cx="1377913" cy="815055"/>
          </a:xfrm>
          <a:prstGeom prst="rect">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Tree>
    <p:extLst>
      <p:ext uri="{BB962C8B-B14F-4D97-AF65-F5344CB8AC3E}">
        <p14:creationId xmlns:p14="http://schemas.microsoft.com/office/powerpoint/2010/main" val="3772379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BD260BB5-F7E6-FA55-97BE-E221F83E93B6}"/>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&amp; Inverse Kinematics </a:t>
            </a:r>
            <a:br>
              <a:rPr lang="en-US" altLang="en-US" dirty="0">
                <a:latin typeface="Arial" panose="020B0604020202020204" pitchFamily="34" charset="0"/>
              </a:rPr>
            </a:br>
            <a:r>
              <a:rPr lang="en-US" altLang="en-US" dirty="0">
                <a:latin typeface="Arial" panose="020B0604020202020204" pitchFamily="34" charset="0"/>
              </a:rPr>
              <a:t>Transforming from task space to joint space - General Approach </a:t>
            </a:r>
          </a:p>
        </p:txBody>
      </p:sp>
      <p:sp>
        <p:nvSpPr>
          <p:cNvPr id="6" name="Footer Placeholder 2">
            <a:extLst>
              <a:ext uri="{FF2B5EF4-FFF2-40B4-BE49-F238E27FC236}">
                <a16:creationId xmlns:a16="http://schemas.microsoft.com/office/drawing/2014/main" id="{A91C40B3-BB0E-292A-62F8-B7CBDC45CE3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12" name="TextBox 11">
            <a:extLst>
              <a:ext uri="{FF2B5EF4-FFF2-40B4-BE49-F238E27FC236}">
                <a16:creationId xmlns:a16="http://schemas.microsoft.com/office/drawing/2014/main" id="{095E4771-4488-5D84-D2E3-7B5D25FA6630}"/>
              </a:ext>
            </a:extLst>
          </p:cNvPr>
          <p:cNvSpPr txBox="1"/>
          <p:nvPr/>
        </p:nvSpPr>
        <p:spPr>
          <a:xfrm>
            <a:off x="2445841" y="2529883"/>
            <a:ext cx="2183303" cy="584775"/>
          </a:xfrm>
          <a:prstGeom prst="rect">
            <a:avLst/>
          </a:prstGeom>
          <a:noFill/>
        </p:spPr>
        <p:txBody>
          <a:bodyPr wrap="square">
            <a:spAutoFit/>
          </a:bodyPr>
          <a:lstStyle/>
          <a:p>
            <a:r>
              <a:rPr lang="en-US" sz="1600" dirty="0">
                <a:solidFill>
                  <a:srgbClr val="0070C0"/>
                </a:solidFill>
                <a:latin typeface="Arial" panose="020B0604020202020204" pitchFamily="34" charset="0"/>
                <a:cs typeface="Arial" panose="020B0604020202020204" pitchFamily="34" charset="0"/>
              </a:rPr>
              <a:t>Problem No. 1</a:t>
            </a:r>
          </a:p>
          <a:p>
            <a:r>
              <a:rPr lang="en-US" sz="1600" b="1" dirty="0">
                <a:solidFill>
                  <a:srgbClr val="0070C0"/>
                </a:solidFill>
                <a:latin typeface="Arial" panose="020B0604020202020204" pitchFamily="34" charset="0"/>
                <a:cs typeface="Arial" panose="020B0604020202020204" pitchFamily="34" charset="0"/>
              </a:rPr>
              <a:t>Position Problem</a:t>
            </a:r>
          </a:p>
        </p:txBody>
      </p:sp>
      <p:sp>
        <p:nvSpPr>
          <p:cNvPr id="13" name="TextBox 12">
            <a:extLst>
              <a:ext uri="{FF2B5EF4-FFF2-40B4-BE49-F238E27FC236}">
                <a16:creationId xmlns:a16="http://schemas.microsoft.com/office/drawing/2014/main" id="{9BA1AD37-3B47-E7E1-6646-B866E3F11C41}"/>
              </a:ext>
            </a:extLst>
          </p:cNvPr>
          <p:cNvSpPr txBox="1"/>
          <p:nvPr/>
        </p:nvSpPr>
        <p:spPr>
          <a:xfrm>
            <a:off x="7880502" y="2527041"/>
            <a:ext cx="2278543" cy="584775"/>
          </a:xfrm>
          <a:prstGeom prst="rect">
            <a:avLst/>
          </a:prstGeom>
          <a:noFill/>
        </p:spPr>
        <p:txBody>
          <a:bodyPr wrap="square">
            <a:spAutoFit/>
          </a:bodyPr>
          <a:lstStyle/>
          <a:p>
            <a:r>
              <a:rPr lang="en-US" sz="1600" dirty="0">
                <a:solidFill>
                  <a:srgbClr val="00B050"/>
                </a:solidFill>
                <a:latin typeface="Arial" panose="020B0604020202020204" pitchFamily="34" charset="0"/>
                <a:cs typeface="Arial" panose="020B0604020202020204" pitchFamily="34" charset="0"/>
              </a:rPr>
              <a:t>Problem No. 2</a:t>
            </a:r>
          </a:p>
          <a:p>
            <a:r>
              <a:rPr lang="en-US" sz="1600" b="1" dirty="0">
                <a:solidFill>
                  <a:srgbClr val="00B050"/>
                </a:solidFill>
                <a:latin typeface="Arial" panose="020B0604020202020204" pitchFamily="34" charset="0"/>
                <a:cs typeface="Arial" panose="020B0604020202020204" pitchFamily="34" charset="0"/>
              </a:rPr>
              <a:t>Orientation Problem</a:t>
            </a:r>
          </a:p>
        </p:txBody>
      </p:sp>
      <p:grpSp>
        <p:nvGrpSpPr>
          <p:cNvPr id="2" name="Group 1">
            <a:extLst>
              <a:ext uri="{FF2B5EF4-FFF2-40B4-BE49-F238E27FC236}">
                <a16:creationId xmlns:a16="http://schemas.microsoft.com/office/drawing/2014/main" id="{40EB3120-6072-EB3F-F036-F554940D8625}"/>
              </a:ext>
            </a:extLst>
          </p:cNvPr>
          <p:cNvGrpSpPr/>
          <p:nvPr/>
        </p:nvGrpSpPr>
        <p:grpSpPr>
          <a:xfrm>
            <a:off x="2635244" y="1937266"/>
            <a:ext cx="6096000" cy="771069"/>
            <a:chOff x="5683250" y="1606213"/>
            <a:chExt cx="6096000" cy="771069"/>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C2E5866-F2E1-1BBE-A2E1-D36FFC6C9872}"/>
                    </a:ext>
                  </a:extLst>
                </p:cNvPr>
                <p:cNvSpPr txBox="1"/>
                <p:nvPr/>
              </p:nvSpPr>
              <p:spPr>
                <a:xfrm>
                  <a:off x="5683250" y="1606213"/>
                  <a:ext cx="6096000" cy="4137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000" i="1">
                                <a:latin typeface="Cambria Math" panose="02040503050406030204" pitchFamily="18" charset="0"/>
                              </a:rPr>
                            </m:ctrlPr>
                          </m:sPrePr>
                          <m:sub>
                            <m:r>
                              <a:rPr lang="en-US" sz="2000">
                                <a:latin typeface="Cambria Math" panose="02040503050406030204" pitchFamily="18" charset="0"/>
                              </a:rPr>
                              <m:t>6</m:t>
                            </m:r>
                          </m:sub>
                          <m:sup>
                            <m:r>
                              <a:rPr lang="en-US" sz="2000">
                                <a:latin typeface="Cambria Math" panose="02040503050406030204" pitchFamily="18" charset="0"/>
                              </a:rPr>
                              <m:t>0</m:t>
                            </m:r>
                          </m:sup>
                          <m:e>
                            <m:r>
                              <m:rPr>
                                <m:sty m:val="p"/>
                              </m:rPr>
                              <a:rPr lang="en-US" sz="2000">
                                <a:latin typeface="Cambria Math" panose="02040503050406030204" pitchFamily="18" charset="0"/>
                              </a:rPr>
                              <m:t>T</m:t>
                            </m:r>
                          </m:e>
                        </m:sPre>
                        <m:r>
                          <a:rPr lang="en-US" sz="2000" i="1">
                            <a:latin typeface="Cambria Math" panose="02040503050406030204" pitchFamily="18" charset="0"/>
                          </a:rPr>
                          <m:t>=</m:t>
                        </m:r>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1</m:t>
                            </m:r>
                          </m:sub>
                          <m:sup>
                            <m:r>
                              <a:rPr lang="en-US" sz="2000" b="0" i="0" smtClean="0">
                                <a:latin typeface="Cambria Math" panose="02040503050406030204" pitchFamily="18" charset="0"/>
                              </a:rPr>
                              <m:t>0</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2</m:t>
                            </m:r>
                          </m:sub>
                          <m:sup>
                            <m:r>
                              <a:rPr lang="en-US" sz="2000" b="0" i="0" smtClean="0">
                                <a:latin typeface="Cambria Math" panose="02040503050406030204" pitchFamily="18" charset="0"/>
                              </a:rPr>
                              <m:t>1</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b="0" i="0" smtClean="0">
                                <a:latin typeface="Cambria Math" panose="02040503050406030204" pitchFamily="18" charset="0"/>
                              </a:rPr>
                              <m:t>2</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 </m:t>
                        </m:r>
                        <m:sPre>
                          <m:sPrePr>
                            <m:ctrlPr>
                              <a:rPr lang="en-US" sz="2000" i="1">
                                <a:latin typeface="Cambria Math" panose="02040503050406030204" pitchFamily="18" charset="0"/>
                              </a:rPr>
                            </m:ctrlPr>
                          </m:sPrePr>
                          <m:sub>
                            <m:r>
                              <a:rPr lang="en-US" sz="2000">
                                <a:latin typeface="Cambria Math" panose="02040503050406030204" pitchFamily="18" charset="0"/>
                              </a:rPr>
                              <m:t>4</m:t>
                            </m:r>
                          </m:sub>
                          <m:sup>
                            <m:r>
                              <a:rPr lang="en-US" sz="2000">
                                <a:latin typeface="Cambria Math" panose="02040503050406030204" pitchFamily="18" charset="0"/>
                              </a:rPr>
                              <m:t>3</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5</m:t>
                            </m:r>
                          </m:sub>
                          <m:sup>
                            <m:r>
                              <a:rPr lang="en-US" sz="2000" b="0" i="0" smtClean="0">
                                <a:latin typeface="Cambria Math" panose="02040503050406030204" pitchFamily="18" charset="0"/>
                              </a:rPr>
                              <m:t>4</m:t>
                            </m:r>
                          </m:sup>
                          <m:e>
                            <m:r>
                              <m:rPr>
                                <m:sty m:val="p"/>
                              </m:rPr>
                              <a:rPr lang="en-US" sz="2000">
                                <a:latin typeface="Cambria Math" panose="02040503050406030204" pitchFamily="18" charset="0"/>
                              </a:rPr>
                              <m:t>T</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5</m:t>
                            </m:r>
                          </m:sup>
                          <m:e>
                            <m:r>
                              <m:rPr>
                                <m:sty m:val="p"/>
                              </m:rPr>
                              <a:rPr lang="en-US" sz="2000">
                                <a:latin typeface="Cambria Math" panose="02040503050406030204" pitchFamily="18" charset="0"/>
                              </a:rPr>
                              <m:t>T</m:t>
                            </m:r>
                          </m:e>
                        </m:sPre>
                      </m:oMath>
                    </m:oMathPara>
                  </a14:m>
                  <a:endParaRPr lang="en-US" sz="2000" dirty="0"/>
                </a:p>
              </p:txBody>
            </p:sp>
          </mc:Choice>
          <mc:Fallback xmlns="">
            <p:sp>
              <p:nvSpPr>
                <p:cNvPr id="3" name="TextBox 2">
                  <a:extLst>
                    <a:ext uri="{FF2B5EF4-FFF2-40B4-BE49-F238E27FC236}">
                      <a16:creationId xmlns:a16="http://schemas.microsoft.com/office/drawing/2014/main" id="{7C2E5866-F2E1-1BBE-A2E1-D36FFC6C9872}"/>
                    </a:ext>
                  </a:extLst>
                </p:cNvPr>
                <p:cNvSpPr txBox="1">
                  <a:spLocks noRot="1" noChangeAspect="1" noMove="1" noResize="1" noEditPoints="1" noAdjustHandles="1" noChangeArrowheads="1" noChangeShapeType="1" noTextEdit="1"/>
                </p:cNvSpPr>
                <p:nvPr/>
              </p:nvSpPr>
              <p:spPr>
                <a:xfrm>
                  <a:off x="5683250" y="1606213"/>
                  <a:ext cx="6096000" cy="413703"/>
                </a:xfrm>
                <a:prstGeom prst="rect">
                  <a:avLst/>
                </a:prstGeom>
                <a:blipFill>
                  <a:blip r:embed="rId3"/>
                  <a:stretch>
                    <a:fillRect b="-14706"/>
                  </a:stretch>
                </a:blipFill>
              </p:spPr>
              <p:txBody>
                <a:bodyPr/>
                <a:lstStyle/>
                <a:p>
                  <a:r>
                    <a:rPr lang="en-US">
                      <a:noFill/>
                    </a:rPr>
                    <a:t> </a:t>
                  </a:r>
                </a:p>
              </p:txBody>
            </p:sp>
          </mc:Fallback>
        </mc:AlternateContent>
        <p:sp>
          <p:nvSpPr>
            <p:cNvPr id="4" name="Left Brace 3">
              <a:extLst>
                <a:ext uri="{FF2B5EF4-FFF2-40B4-BE49-F238E27FC236}">
                  <a16:creationId xmlns:a16="http://schemas.microsoft.com/office/drawing/2014/main" id="{2F988CEE-EEE4-25C7-280D-069EC282DCCD}"/>
                </a:ext>
              </a:extLst>
            </p:cNvPr>
            <p:cNvSpPr/>
            <p:nvPr/>
          </p:nvSpPr>
          <p:spPr bwMode="auto">
            <a:xfrm rot="16200000">
              <a:off x="8660953" y="1379222"/>
              <a:ext cx="87930" cy="1440146"/>
            </a:xfrm>
            <a:prstGeom prst="leftBrace">
              <a:avLst>
                <a:gd name="adj1" fmla="val 87283"/>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5" name="Left Brace 4">
              <a:extLst>
                <a:ext uri="{FF2B5EF4-FFF2-40B4-BE49-F238E27FC236}">
                  <a16:creationId xmlns:a16="http://schemas.microsoft.com/office/drawing/2014/main" id="{FF7D9448-FF5F-8816-11DF-80694CA943F2}"/>
                </a:ext>
              </a:extLst>
            </p:cNvPr>
            <p:cNvSpPr/>
            <p:nvPr/>
          </p:nvSpPr>
          <p:spPr bwMode="auto">
            <a:xfrm rot="16200000">
              <a:off x="9469307" y="1619119"/>
              <a:ext cx="180736" cy="1089827"/>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4" name="Left Brace 13">
              <a:extLst>
                <a:ext uri="{FF2B5EF4-FFF2-40B4-BE49-F238E27FC236}">
                  <a16:creationId xmlns:a16="http://schemas.microsoft.com/office/drawing/2014/main" id="{281EA1A3-CD53-0C39-B06B-82D231660345}"/>
                </a:ext>
              </a:extLst>
            </p:cNvPr>
            <p:cNvSpPr/>
            <p:nvPr/>
          </p:nvSpPr>
          <p:spPr bwMode="auto">
            <a:xfrm rot="16200000">
              <a:off x="9134777" y="2041827"/>
              <a:ext cx="111141" cy="559769"/>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pSp>
        <p:nvGrpSpPr>
          <p:cNvPr id="7" name="Group 6">
            <a:extLst>
              <a:ext uri="{FF2B5EF4-FFF2-40B4-BE49-F238E27FC236}">
                <a16:creationId xmlns:a16="http://schemas.microsoft.com/office/drawing/2014/main" id="{0EF93D25-D1C7-5AF3-FB5B-86A79FD9F09D}"/>
              </a:ext>
            </a:extLst>
          </p:cNvPr>
          <p:cNvGrpSpPr/>
          <p:nvPr/>
        </p:nvGrpSpPr>
        <p:grpSpPr>
          <a:xfrm>
            <a:off x="1422400" y="3909263"/>
            <a:ext cx="9347200" cy="969497"/>
            <a:chOff x="1650767" y="4824004"/>
            <a:chExt cx="9347200" cy="969497"/>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328EBEC-ED08-117C-CD2E-6C631791A7D7}"/>
                    </a:ext>
                  </a:extLst>
                </p:cNvPr>
                <p:cNvSpPr txBox="1"/>
                <p:nvPr/>
              </p:nvSpPr>
              <p:spPr>
                <a:xfrm>
                  <a:off x="1650767" y="5054837"/>
                  <a:ext cx="9347200" cy="738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Frame</m:t>
                            </m:r>
                            <m:r>
                              <a:rPr lang="en-US" b="0" i="0" smtClean="0">
                                <a:latin typeface="Cambria Math" panose="02040503050406030204" pitchFamily="18" charset="0"/>
                              </a:rPr>
                              <m:t> 3</m:t>
                            </m:r>
                          </m:e>
                        </m:d>
                        <m:r>
                          <a:rPr lang="en-US" b="0" i="0" smtClean="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i="0">
                                <a:latin typeface="Cambria Math" panose="02040503050406030204" pitchFamily="18" charset="0"/>
                              </a:rPr>
                              <m:t>Frame</m:t>
                            </m:r>
                            <m:d>
                              <m:dPr>
                                <m:ctrlPr>
                                  <a:rPr lang="en-US" i="1">
                                    <a:latin typeface="Cambria Math" panose="02040503050406030204" pitchFamily="18" charset="0"/>
                                  </a:rPr>
                                </m:ctrlPr>
                              </m:dPr>
                              <m:e>
                                <m:r>
                                  <m:rPr>
                                    <m:sty m:val="p"/>
                                  </m:rPr>
                                  <a:rPr lang="en-US" i="0">
                                    <a:latin typeface="Cambria Math" panose="02040503050406030204" pitchFamily="18" charset="0"/>
                                  </a:rPr>
                                  <m:t>R</m:t>
                                </m:r>
                              </m:e>
                            </m:d>
                          </m:e>
                        </m:d>
                        <m:r>
                          <a:rPr lang="en-US" i="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i="0">
                                <a:latin typeface="Cambria Math" panose="02040503050406030204" pitchFamily="18" charset="0"/>
                              </a:rPr>
                              <m:t>Frame</m:t>
                            </m:r>
                            <m:d>
                              <m:dPr>
                                <m:ctrlPr>
                                  <a:rPr lang="en-US" i="1">
                                    <a:latin typeface="Cambria Math" panose="02040503050406030204" pitchFamily="18" charset="0"/>
                                  </a:rPr>
                                </m:ctrlPr>
                              </m:dPr>
                              <m:e>
                                <m:r>
                                  <m:rPr>
                                    <m:sty m:val="p"/>
                                  </m:rPr>
                                  <a:rPr lang="en-US" b="0" i="0" smtClean="0">
                                    <a:latin typeface="Cambria Math" panose="02040503050406030204" pitchFamily="18" charset="0"/>
                                  </a:rPr>
                                  <m:t>Q</m:t>
                                </m:r>
                              </m:e>
                            </m:d>
                          </m:e>
                        </m:d>
                        <m:r>
                          <a:rPr lang="en-US" i="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i="0">
                                <a:latin typeface="Cambria Math" panose="02040503050406030204" pitchFamily="18" charset="0"/>
                              </a:rPr>
                              <m:t>Frame</m:t>
                            </m:r>
                            <m:d>
                              <m:dPr>
                                <m:ctrlPr>
                                  <a:rPr lang="en-US" i="1">
                                    <a:latin typeface="Cambria Math" panose="02040503050406030204" pitchFamily="18" charset="0"/>
                                  </a:rPr>
                                </m:ctrlPr>
                              </m:dPr>
                              <m:e>
                                <m:r>
                                  <m:rPr>
                                    <m:sty m:val="p"/>
                                  </m:rPr>
                                  <a:rPr lang="en-US" b="0" i="0" smtClean="0">
                                    <a:latin typeface="Cambria Math" panose="02040503050406030204" pitchFamily="18" charset="0"/>
                                  </a:rPr>
                                  <m:t>P</m:t>
                                </m:r>
                              </m:e>
                            </m:d>
                          </m:e>
                        </m:d>
                        <m:r>
                          <a:rPr lang="en-US" i="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i="0">
                                <a:latin typeface="Cambria Math" panose="02040503050406030204" pitchFamily="18" charset="0"/>
                              </a:rPr>
                              <m:t>Frame</m:t>
                            </m:r>
                            <m:d>
                              <m:dPr>
                                <m:ctrlPr>
                                  <a:rPr lang="en-US" i="1">
                                    <a:latin typeface="Cambria Math" panose="02040503050406030204" pitchFamily="18" charset="0"/>
                                  </a:rPr>
                                </m:ctrlPr>
                              </m:dPr>
                              <m:e>
                                <m:r>
                                  <a:rPr lang="en-US" b="0" i="0" smtClean="0">
                                    <a:latin typeface="Cambria Math" panose="02040503050406030204" pitchFamily="18" charset="0"/>
                                  </a:rPr>
                                  <m:t>4</m:t>
                                </m:r>
                              </m:e>
                            </m:d>
                          </m:e>
                        </m:d>
                      </m:oMath>
                    </m:oMathPara>
                  </a14:m>
                  <a:endParaRPr lang="en-US" dirty="0"/>
                </a:p>
                <a:p>
                  <a:r>
                    <a:rPr lang="en-US" sz="1800" dirty="0"/>
                    <a:t>                     </a:t>
                  </a:r>
                  <a14:m>
                    <m:oMath xmlns:m="http://schemas.openxmlformats.org/officeDocument/2006/math">
                      <m:sSub>
                        <m:sSubPr>
                          <m:ctrlPr>
                            <a:rPr lang="en-US" sz="1800" i="1">
                              <a:latin typeface="Cambria Math" panose="02040503050406030204" pitchFamily="18" charset="0"/>
                            </a:rPr>
                          </m:ctrlPr>
                        </m:sSubPr>
                        <m:e>
                          <m:r>
                            <m:rPr>
                              <m:sty m:val="p"/>
                            </m:rPr>
                            <a:rPr lang="en-US" sz="1800" i="0">
                              <a:latin typeface="Cambria Math" panose="02040503050406030204" pitchFamily="18" charset="0"/>
                            </a:rPr>
                            <m:t>R</m:t>
                          </m:r>
                        </m:e>
                        <m:sub>
                          <m:r>
                            <m:rPr>
                              <m:sty m:val="p"/>
                            </m:rPr>
                            <a:rPr lang="en-US" sz="1800" i="0">
                              <a:latin typeface="Cambria Math" panose="02040503050406030204" pitchFamily="18" charset="0"/>
                            </a:rPr>
                            <m:t>x</m:t>
                          </m:r>
                          <m:r>
                            <a:rPr lang="en-US" sz="1800" i="0">
                              <a:latin typeface="Cambria Math" panose="02040503050406030204" pitchFamily="18" charset="0"/>
                            </a:rPr>
                            <m:t>3</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i="0">
                                  <a:latin typeface="Cambria Math" panose="02040503050406030204" pitchFamily="18" charset="0"/>
                                </a:rPr>
                                <m:t>α</m:t>
                              </m:r>
                            </m:e>
                            <m:sub>
                              <m:r>
                                <a:rPr lang="en-US" sz="1800" i="0">
                                  <a:latin typeface="Cambria Math" panose="02040503050406030204" pitchFamily="18" charset="0"/>
                                </a:rPr>
                                <m:t>3</m:t>
                              </m:r>
                            </m:sub>
                          </m:sSub>
                        </m:e>
                      </m:d>
                    </m:oMath>
                  </a14:m>
                  <a:r>
                    <a:rPr lang="en-US" sz="1800" dirty="0"/>
                    <a:t>                    </a:t>
                  </a:r>
                  <a14:m>
                    <m:oMath xmlns:m="http://schemas.openxmlformats.org/officeDocument/2006/math">
                      <m:sSub>
                        <m:sSubPr>
                          <m:ctrlPr>
                            <a:rPr lang="en-US" sz="1800" i="1">
                              <a:latin typeface="Cambria Math" panose="02040503050406030204" pitchFamily="18" charset="0"/>
                            </a:rPr>
                          </m:ctrlPr>
                        </m:sSubPr>
                        <m:e>
                          <m:r>
                            <m:rPr>
                              <m:sty m:val="p"/>
                            </m:rPr>
                            <a:rPr lang="en-US" sz="1800" b="0" i="0" smtClean="0">
                              <a:latin typeface="Cambria Math" panose="02040503050406030204" pitchFamily="18" charset="0"/>
                            </a:rPr>
                            <m:t>D</m:t>
                          </m:r>
                        </m:e>
                        <m:sub>
                          <m:r>
                            <m:rPr>
                              <m:sty m:val="p"/>
                            </m:rPr>
                            <a:rPr lang="en-US" sz="1800" i="0">
                              <a:latin typeface="Cambria Math" panose="02040503050406030204" pitchFamily="18" charset="0"/>
                            </a:rPr>
                            <m:t>x</m:t>
                          </m:r>
                          <m:r>
                            <a:rPr lang="en-US" sz="1800" i="0">
                              <a:latin typeface="Cambria Math" panose="02040503050406030204" pitchFamily="18" charset="0"/>
                            </a:rPr>
                            <m:t>3</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b="0" i="0" smtClean="0">
                                  <a:latin typeface="Cambria Math" panose="02040503050406030204" pitchFamily="18" charset="0"/>
                                </a:rPr>
                                <m:t>a</m:t>
                              </m:r>
                            </m:e>
                            <m:sub>
                              <m:r>
                                <a:rPr lang="en-US" sz="1800" i="0">
                                  <a:latin typeface="Cambria Math" panose="02040503050406030204" pitchFamily="18" charset="0"/>
                                </a:rPr>
                                <m:t>3</m:t>
                              </m:r>
                            </m:sub>
                          </m:sSub>
                        </m:e>
                      </m:d>
                    </m:oMath>
                  </a14:m>
                  <a:r>
                    <a:rPr lang="en-US" sz="1800" dirty="0"/>
                    <a:t>                      </a:t>
                  </a:r>
                  <a14:m>
                    <m:oMath xmlns:m="http://schemas.openxmlformats.org/officeDocument/2006/math">
                      <m:sSub>
                        <m:sSubPr>
                          <m:ctrlPr>
                            <a:rPr lang="en-US" sz="1800" i="1">
                              <a:latin typeface="Cambria Math" panose="02040503050406030204" pitchFamily="18" charset="0"/>
                            </a:rPr>
                          </m:ctrlPr>
                        </m:sSubPr>
                        <m:e>
                          <m:r>
                            <m:rPr>
                              <m:sty m:val="p"/>
                            </m:rPr>
                            <a:rPr lang="en-US" sz="1800" i="0">
                              <a:latin typeface="Cambria Math" panose="02040503050406030204" pitchFamily="18" charset="0"/>
                            </a:rPr>
                            <m:t>R</m:t>
                          </m:r>
                        </m:e>
                        <m:sub>
                          <m:r>
                            <m:rPr>
                              <m:sty m:val="p"/>
                            </m:rPr>
                            <a:rPr lang="en-US" sz="1800" b="0" i="0" smtClean="0">
                              <a:latin typeface="Cambria Math" panose="02040503050406030204" pitchFamily="18" charset="0"/>
                            </a:rPr>
                            <m:t>z</m:t>
                          </m:r>
                          <m:r>
                            <a:rPr lang="en-US" sz="1800" b="0" i="0" smtClean="0">
                              <a:latin typeface="Cambria Math" panose="02040503050406030204" pitchFamily="18" charset="0"/>
                            </a:rPr>
                            <m:t>4</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b="0" i="0" smtClean="0">
                                  <a:latin typeface="Cambria Math" panose="02040503050406030204" pitchFamily="18" charset="0"/>
                                </a:rPr>
                                <m:t>θ</m:t>
                              </m:r>
                            </m:e>
                            <m:sub>
                              <m:r>
                                <a:rPr lang="en-US" sz="1800" b="0" i="0" smtClean="0">
                                  <a:latin typeface="Cambria Math" panose="02040503050406030204" pitchFamily="18" charset="0"/>
                                </a:rPr>
                                <m:t>4</m:t>
                              </m:r>
                            </m:sub>
                          </m:sSub>
                        </m:e>
                      </m:d>
                    </m:oMath>
                  </a14:m>
                  <a:r>
                    <a:rPr lang="en-US" sz="1800" dirty="0"/>
                    <a:t>                   </a:t>
                  </a:r>
                  <a14:m>
                    <m:oMath xmlns:m="http://schemas.openxmlformats.org/officeDocument/2006/math">
                      <m:sSub>
                        <m:sSubPr>
                          <m:ctrlPr>
                            <a:rPr lang="en-US" sz="1800" i="1">
                              <a:latin typeface="Cambria Math" panose="02040503050406030204" pitchFamily="18" charset="0"/>
                            </a:rPr>
                          </m:ctrlPr>
                        </m:sSubPr>
                        <m:e>
                          <m:r>
                            <m:rPr>
                              <m:sty m:val="p"/>
                            </m:rPr>
                            <a:rPr lang="en-US" sz="1800" b="0" i="0" smtClean="0">
                              <a:latin typeface="Cambria Math" panose="02040503050406030204" pitchFamily="18" charset="0"/>
                            </a:rPr>
                            <m:t>D</m:t>
                          </m:r>
                        </m:e>
                        <m:sub>
                          <m:r>
                            <m:rPr>
                              <m:sty m:val="p"/>
                            </m:rPr>
                            <a:rPr lang="en-US" sz="1800" b="0" i="0" smtClean="0">
                              <a:latin typeface="Cambria Math" panose="02040503050406030204" pitchFamily="18" charset="0"/>
                            </a:rPr>
                            <m:t>z</m:t>
                          </m:r>
                          <m:r>
                            <a:rPr lang="en-US" sz="1800" b="0" i="0" smtClean="0">
                              <a:latin typeface="Cambria Math" panose="02040503050406030204" pitchFamily="18" charset="0"/>
                            </a:rPr>
                            <m:t>4</m:t>
                          </m:r>
                        </m:sub>
                      </m:sSub>
                      <m:d>
                        <m:dPr>
                          <m:ctrlPr>
                            <a:rPr lang="en-US" sz="1800" i="1">
                              <a:latin typeface="Cambria Math" panose="02040503050406030204" pitchFamily="18" charset="0"/>
                            </a:rPr>
                          </m:ctrlPr>
                        </m:dPr>
                        <m:e>
                          <m:sSub>
                            <m:sSubPr>
                              <m:ctrlPr>
                                <a:rPr lang="en-US" sz="1800" i="1">
                                  <a:latin typeface="Cambria Math" panose="02040503050406030204" pitchFamily="18" charset="0"/>
                                </a:rPr>
                              </m:ctrlPr>
                            </m:sSubPr>
                            <m:e>
                              <m:r>
                                <m:rPr>
                                  <m:sty m:val="p"/>
                                </m:rPr>
                                <a:rPr lang="en-US" sz="1800" b="0" i="0" smtClean="0">
                                  <a:latin typeface="Cambria Math" panose="02040503050406030204" pitchFamily="18" charset="0"/>
                                </a:rPr>
                                <m:t>d</m:t>
                              </m:r>
                            </m:e>
                            <m:sub>
                              <m:r>
                                <a:rPr lang="en-US" sz="1800" b="0" i="0" smtClean="0">
                                  <a:latin typeface="Cambria Math" panose="02040503050406030204" pitchFamily="18" charset="0"/>
                                </a:rPr>
                                <m:t>4</m:t>
                              </m:r>
                            </m:sub>
                          </m:sSub>
                        </m:e>
                      </m:d>
                    </m:oMath>
                  </a14:m>
                  <a:endParaRPr lang="en-US" sz="1800" dirty="0"/>
                </a:p>
              </p:txBody>
            </p:sp>
          </mc:Choice>
          <mc:Fallback xmlns="">
            <p:sp>
              <p:nvSpPr>
                <p:cNvPr id="16" name="TextBox 15">
                  <a:extLst>
                    <a:ext uri="{FF2B5EF4-FFF2-40B4-BE49-F238E27FC236}">
                      <a16:creationId xmlns:a16="http://schemas.microsoft.com/office/drawing/2014/main" id="{2328EBEC-ED08-117C-CD2E-6C631791A7D7}"/>
                    </a:ext>
                  </a:extLst>
                </p:cNvPr>
                <p:cNvSpPr txBox="1">
                  <a:spLocks noRot="1" noChangeAspect="1" noMove="1" noResize="1" noEditPoints="1" noAdjustHandles="1" noChangeArrowheads="1" noChangeShapeType="1" noTextEdit="1"/>
                </p:cNvSpPr>
                <p:nvPr/>
              </p:nvSpPr>
              <p:spPr>
                <a:xfrm>
                  <a:off x="1650767" y="5054837"/>
                  <a:ext cx="9347200" cy="738664"/>
                </a:xfrm>
                <a:prstGeom prst="rect">
                  <a:avLst/>
                </a:prstGeom>
                <a:blipFill>
                  <a:blip r:embed="rId4"/>
                  <a:stretch>
                    <a:fillRect l="-522" b="-123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FF457536-9FD7-A388-4F9A-885500384E1B}"/>
                    </a:ext>
                  </a:extLst>
                </p:cNvPr>
                <p:cNvSpPr txBox="1"/>
                <p:nvPr/>
              </p:nvSpPr>
              <p:spPr>
                <a:xfrm>
                  <a:off x="2371987" y="4824004"/>
                  <a:ext cx="195882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i="0">
                                <a:latin typeface="Cambria Math" panose="02040503050406030204" pitchFamily="18" charset="0"/>
                              </a:rPr>
                              <m:t>α</m:t>
                            </m:r>
                          </m:e>
                          <m:sub>
                            <m:r>
                              <a:rPr lang="en-US" sz="2400" i="0">
                                <a:latin typeface="Cambria Math" panose="02040503050406030204" pitchFamily="18" charset="0"/>
                              </a:rPr>
                              <m:t>3</m:t>
                            </m:r>
                          </m:sub>
                        </m:sSub>
                      </m:oMath>
                    </m:oMathPara>
                  </a14:m>
                  <a:endParaRPr lang="en-US" dirty="0"/>
                </a:p>
              </p:txBody>
            </p:sp>
          </mc:Choice>
          <mc:Fallback xmlns="">
            <p:sp>
              <p:nvSpPr>
                <p:cNvPr id="18" name="TextBox 17">
                  <a:extLst>
                    <a:ext uri="{FF2B5EF4-FFF2-40B4-BE49-F238E27FC236}">
                      <a16:creationId xmlns:a16="http://schemas.microsoft.com/office/drawing/2014/main" id="{FF457536-9FD7-A388-4F9A-885500384E1B}"/>
                    </a:ext>
                  </a:extLst>
                </p:cNvPr>
                <p:cNvSpPr txBox="1">
                  <a:spLocks noRot="1" noChangeAspect="1" noMove="1" noResize="1" noEditPoints="1" noAdjustHandles="1" noChangeArrowheads="1" noChangeShapeType="1" noTextEdit="1"/>
                </p:cNvSpPr>
                <p:nvPr/>
              </p:nvSpPr>
              <p:spPr>
                <a:xfrm>
                  <a:off x="2371987" y="4824004"/>
                  <a:ext cx="1958828" cy="461665"/>
                </a:xfrm>
                <a:prstGeom prst="rect">
                  <a:avLst/>
                </a:prstGeom>
                <a:blipFill>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47854F-DFD4-25DD-07C2-06619E6C1860}"/>
                    </a:ext>
                  </a:extLst>
                </p:cNvPr>
                <p:cNvSpPr txBox="1"/>
                <p:nvPr/>
              </p:nvSpPr>
              <p:spPr>
                <a:xfrm>
                  <a:off x="4823670" y="4837113"/>
                  <a:ext cx="94795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a</m:t>
                            </m:r>
                          </m:e>
                          <m:sub>
                            <m:r>
                              <a:rPr lang="en-US" sz="2400" i="0">
                                <a:latin typeface="Cambria Math" panose="02040503050406030204" pitchFamily="18" charset="0"/>
                              </a:rPr>
                              <m:t>3</m:t>
                            </m:r>
                          </m:sub>
                        </m:sSub>
                      </m:oMath>
                    </m:oMathPara>
                  </a14:m>
                  <a:endParaRPr lang="en-US" dirty="0"/>
                </a:p>
              </p:txBody>
            </p:sp>
          </mc:Choice>
          <mc:Fallback xmlns="">
            <p:sp>
              <p:nvSpPr>
                <p:cNvPr id="20" name="TextBox 19">
                  <a:extLst>
                    <a:ext uri="{FF2B5EF4-FFF2-40B4-BE49-F238E27FC236}">
                      <a16:creationId xmlns:a16="http://schemas.microsoft.com/office/drawing/2014/main" id="{0947854F-DFD4-25DD-07C2-06619E6C1860}"/>
                    </a:ext>
                  </a:extLst>
                </p:cNvPr>
                <p:cNvSpPr txBox="1">
                  <a:spLocks noRot="1" noChangeAspect="1" noMove="1" noResize="1" noEditPoints="1" noAdjustHandles="1" noChangeArrowheads="1" noChangeShapeType="1" noTextEdit="1"/>
                </p:cNvSpPr>
                <p:nvPr/>
              </p:nvSpPr>
              <p:spPr>
                <a:xfrm>
                  <a:off x="4823670" y="4837113"/>
                  <a:ext cx="947956" cy="461665"/>
                </a:xfrm>
                <a:prstGeom prst="rect">
                  <a:avLst/>
                </a:prstGeom>
                <a:blipFill>
                  <a:blip r:embed="rId6"/>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F786335-0E5A-52F6-3972-66E0D9E76409}"/>
                    </a:ext>
                  </a:extLst>
                </p:cNvPr>
                <p:cNvSpPr txBox="1"/>
                <p:nvPr/>
              </p:nvSpPr>
              <p:spPr>
                <a:xfrm>
                  <a:off x="6568580" y="4840138"/>
                  <a:ext cx="131707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θ</m:t>
                            </m:r>
                          </m:e>
                          <m:sub>
                            <m:r>
                              <a:rPr lang="en-US" sz="2400" b="0" i="0" smtClean="0">
                                <a:latin typeface="Cambria Math" panose="02040503050406030204" pitchFamily="18" charset="0"/>
                              </a:rPr>
                              <m:t>4</m:t>
                            </m:r>
                          </m:sub>
                        </m:sSub>
                      </m:oMath>
                    </m:oMathPara>
                  </a14:m>
                  <a:endParaRPr lang="en-US" dirty="0"/>
                </a:p>
              </p:txBody>
            </p:sp>
          </mc:Choice>
          <mc:Fallback xmlns="">
            <p:sp>
              <p:nvSpPr>
                <p:cNvPr id="22" name="TextBox 21">
                  <a:extLst>
                    <a:ext uri="{FF2B5EF4-FFF2-40B4-BE49-F238E27FC236}">
                      <a16:creationId xmlns:a16="http://schemas.microsoft.com/office/drawing/2014/main" id="{7F786335-0E5A-52F6-3972-66E0D9E76409}"/>
                    </a:ext>
                  </a:extLst>
                </p:cNvPr>
                <p:cNvSpPr txBox="1">
                  <a:spLocks noRot="1" noChangeAspect="1" noMove="1" noResize="1" noEditPoints="1" noAdjustHandles="1" noChangeArrowheads="1" noChangeShapeType="1" noTextEdit="1"/>
                </p:cNvSpPr>
                <p:nvPr/>
              </p:nvSpPr>
              <p:spPr>
                <a:xfrm>
                  <a:off x="6568580" y="4840138"/>
                  <a:ext cx="1317072" cy="461665"/>
                </a:xfrm>
                <a:prstGeom prst="rect">
                  <a:avLst/>
                </a:prstGeom>
                <a:blipFill>
                  <a:blip r:embed="rId7"/>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9A0325F-7F99-2348-9CD1-17FF26ACFD65}"/>
                    </a:ext>
                  </a:extLst>
                </p:cNvPr>
                <p:cNvSpPr txBox="1"/>
                <p:nvPr/>
              </p:nvSpPr>
              <p:spPr>
                <a:xfrm>
                  <a:off x="8371746" y="4840138"/>
                  <a:ext cx="156967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panose="02040503050406030204" pitchFamily="18" charset="0"/>
                              </a:rPr>
                            </m:ctrlPr>
                          </m:sSubPr>
                          <m:e>
                            <m:r>
                              <m:rPr>
                                <m:sty m:val="p"/>
                              </m:rPr>
                              <a:rPr lang="en-US" sz="2400" b="0" i="0" smtClean="0">
                                <a:latin typeface="Cambria Math" panose="02040503050406030204" pitchFamily="18" charset="0"/>
                              </a:rPr>
                              <m:t>d</m:t>
                            </m:r>
                          </m:e>
                          <m:sub>
                            <m:r>
                              <a:rPr lang="en-US" sz="2400" b="0" i="0" smtClean="0">
                                <a:latin typeface="Cambria Math" panose="02040503050406030204" pitchFamily="18" charset="0"/>
                              </a:rPr>
                              <m:t>4</m:t>
                            </m:r>
                          </m:sub>
                        </m:sSub>
                      </m:oMath>
                    </m:oMathPara>
                  </a14:m>
                  <a:endParaRPr lang="en-US" dirty="0"/>
                </a:p>
              </p:txBody>
            </p:sp>
          </mc:Choice>
          <mc:Fallback xmlns="">
            <p:sp>
              <p:nvSpPr>
                <p:cNvPr id="24" name="TextBox 23">
                  <a:extLst>
                    <a:ext uri="{FF2B5EF4-FFF2-40B4-BE49-F238E27FC236}">
                      <a16:creationId xmlns:a16="http://schemas.microsoft.com/office/drawing/2014/main" id="{09A0325F-7F99-2348-9CD1-17FF26ACFD65}"/>
                    </a:ext>
                  </a:extLst>
                </p:cNvPr>
                <p:cNvSpPr txBox="1">
                  <a:spLocks noRot="1" noChangeAspect="1" noMove="1" noResize="1" noEditPoints="1" noAdjustHandles="1" noChangeArrowheads="1" noChangeShapeType="1" noTextEdit="1"/>
                </p:cNvSpPr>
                <p:nvPr/>
              </p:nvSpPr>
              <p:spPr>
                <a:xfrm>
                  <a:off x="8371746" y="4840138"/>
                  <a:ext cx="1569676" cy="461665"/>
                </a:xfrm>
                <a:prstGeom prst="rect">
                  <a:avLst/>
                </a:prstGeom>
                <a:blipFill>
                  <a:blip r:embed="rId8"/>
                  <a:stretch>
                    <a:fillRect b="-2632"/>
                  </a:stretch>
                </a:blipFill>
              </p:spPr>
              <p:txBody>
                <a:bodyPr/>
                <a:lstStyle/>
                <a:p>
                  <a:r>
                    <a:rPr lang="en-US">
                      <a:noFill/>
                    </a:rPr>
                    <a:t> </a:t>
                  </a:r>
                </a:p>
              </p:txBody>
            </p:sp>
          </mc:Fallback>
        </mc:AlternateContent>
      </p:grpSp>
      <p:cxnSp>
        <p:nvCxnSpPr>
          <p:cNvPr id="9" name="Connector: Elbow 8">
            <a:extLst>
              <a:ext uri="{FF2B5EF4-FFF2-40B4-BE49-F238E27FC236}">
                <a16:creationId xmlns:a16="http://schemas.microsoft.com/office/drawing/2014/main" id="{78F00C38-921B-41ED-A9CF-712B627411A3}"/>
              </a:ext>
            </a:extLst>
          </p:cNvPr>
          <p:cNvCxnSpPr>
            <a:cxnSpLocks/>
            <a:stCxn id="4" idx="1"/>
            <a:endCxn id="12" idx="3"/>
          </p:cNvCxnSpPr>
          <p:nvPr/>
        </p:nvCxnSpPr>
        <p:spPr bwMode="auto">
          <a:xfrm rot="5400000">
            <a:off x="4969049" y="2134408"/>
            <a:ext cx="347958" cy="1027768"/>
          </a:xfrm>
          <a:prstGeom prst="bentConnector4">
            <a:avLst>
              <a:gd name="adj1" fmla="val 65698"/>
              <a:gd name="adj2" fmla="val 52139"/>
            </a:avLst>
          </a:prstGeom>
          <a:solidFill>
            <a:schemeClr val="accent1"/>
          </a:solidFill>
          <a:ln w="9525" cap="flat" cmpd="sng" algn="ctr">
            <a:solidFill>
              <a:schemeClr val="tx1"/>
            </a:solidFill>
            <a:prstDash val="solid"/>
            <a:round/>
            <a:headEnd type="none" w="med" len="med"/>
            <a:tailEnd type="triangle"/>
          </a:ln>
          <a:effectLst/>
        </p:spPr>
      </p:cxnSp>
      <p:cxnSp>
        <p:nvCxnSpPr>
          <p:cNvPr id="19" name="Connector: Elbow 18">
            <a:extLst>
              <a:ext uri="{FF2B5EF4-FFF2-40B4-BE49-F238E27FC236}">
                <a16:creationId xmlns:a16="http://schemas.microsoft.com/office/drawing/2014/main" id="{2BCE8A2F-F183-EAF2-9DCD-0E3B2F08BFFF}"/>
              </a:ext>
            </a:extLst>
          </p:cNvPr>
          <p:cNvCxnSpPr>
            <a:cxnSpLocks/>
            <a:stCxn id="5" idx="1"/>
            <a:endCxn id="13" idx="1"/>
          </p:cNvCxnSpPr>
          <p:nvPr/>
        </p:nvCxnSpPr>
        <p:spPr bwMode="auto">
          <a:xfrm rot="16200000" flipH="1">
            <a:off x="7079099" y="2018025"/>
            <a:ext cx="233975" cy="1368832"/>
          </a:xfrm>
          <a:prstGeom prst="bentConnector4">
            <a:avLst>
              <a:gd name="adj1" fmla="val 97703"/>
              <a:gd name="adj2" fmla="val 53301"/>
            </a:avLst>
          </a:prstGeom>
          <a:solidFill>
            <a:schemeClr val="accent1"/>
          </a:solidFill>
          <a:ln w="9525" cap="flat" cmpd="sng" algn="ctr">
            <a:solidFill>
              <a:schemeClr val="tx1"/>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A8D1F90D-40D0-6F0A-1483-4A687825F592}"/>
              </a:ext>
            </a:extLst>
          </p:cNvPr>
          <p:cNvCxnSpPr>
            <a:cxnSpLocks/>
            <a:stCxn id="14" idx="1"/>
          </p:cNvCxnSpPr>
          <p:nvPr/>
        </p:nvCxnSpPr>
        <p:spPr bwMode="auto">
          <a:xfrm flipH="1">
            <a:off x="6142341" y="2708335"/>
            <a:ext cx="1" cy="82142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29" name="Rectangle 28">
            <a:extLst>
              <a:ext uri="{FF2B5EF4-FFF2-40B4-BE49-F238E27FC236}">
                <a16:creationId xmlns:a16="http://schemas.microsoft.com/office/drawing/2014/main" id="{78E3E5C2-A158-704C-9C5C-8D223314A559}"/>
              </a:ext>
            </a:extLst>
          </p:cNvPr>
          <p:cNvSpPr/>
          <p:nvPr/>
        </p:nvSpPr>
        <p:spPr bwMode="auto">
          <a:xfrm>
            <a:off x="5863426" y="1871474"/>
            <a:ext cx="558800" cy="594964"/>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0" name="Rectangle 29">
            <a:extLst>
              <a:ext uri="{FF2B5EF4-FFF2-40B4-BE49-F238E27FC236}">
                <a16:creationId xmlns:a16="http://schemas.microsoft.com/office/drawing/2014/main" id="{A680F163-FBBD-096E-9198-06C880D8BB95}"/>
              </a:ext>
            </a:extLst>
          </p:cNvPr>
          <p:cNvSpPr/>
          <p:nvPr/>
        </p:nvSpPr>
        <p:spPr bwMode="auto">
          <a:xfrm>
            <a:off x="1142999" y="3922372"/>
            <a:ext cx="9742051" cy="1106827"/>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1" name="Rectangle 30">
            <a:extLst>
              <a:ext uri="{FF2B5EF4-FFF2-40B4-BE49-F238E27FC236}">
                <a16:creationId xmlns:a16="http://schemas.microsoft.com/office/drawing/2014/main" id="{4E57CC2D-2D9B-6B2A-045B-B0B808EECBD7}"/>
              </a:ext>
            </a:extLst>
          </p:cNvPr>
          <p:cNvSpPr/>
          <p:nvPr/>
        </p:nvSpPr>
        <p:spPr bwMode="auto">
          <a:xfrm>
            <a:off x="4891597" y="1704109"/>
            <a:ext cx="1573857" cy="770204"/>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 name="Rectangle 35">
            <a:extLst>
              <a:ext uri="{FF2B5EF4-FFF2-40B4-BE49-F238E27FC236}">
                <a16:creationId xmlns:a16="http://schemas.microsoft.com/office/drawing/2014/main" id="{F98E2607-3CEA-7BB3-9812-36AE0F3B7EE8}"/>
              </a:ext>
            </a:extLst>
          </p:cNvPr>
          <p:cNvSpPr/>
          <p:nvPr/>
        </p:nvSpPr>
        <p:spPr bwMode="auto">
          <a:xfrm>
            <a:off x="5817071" y="1638609"/>
            <a:ext cx="1573857" cy="770204"/>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B050"/>
              </a:solidFill>
              <a:effectLst/>
              <a:latin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6B22362-A03D-C98F-3434-9F60D445D69F}"/>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&amp; Inverse Kinematics </a:t>
            </a:r>
            <a:br>
              <a:rPr lang="en-US" altLang="en-US" dirty="0">
                <a:latin typeface="Arial" panose="020B0604020202020204" pitchFamily="34" charset="0"/>
              </a:rPr>
            </a:br>
            <a:r>
              <a:rPr lang="en-US" altLang="en-US" dirty="0">
                <a:latin typeface="Arial" panose="020B0604020202020204" pitchFamily="34" charset="0"/>
              </a:rPr>
              <a:t>Transforming from task space to joint space - General Approach </a:t>
            </a:r>
          </a:p>
        </p:txBody>
      </p:sp>
      <p:sp>
        <p:nvSpPr>
          <p:cNvPr id="6" name="Footer Placeholder 2">
            <a:extLst>
              <a:ext uri="{FF2B5EF4-FFF2-40B4-BE49-F238E27FC236}">
                <a16:creationId xmlns:a16="http://schemas.microsoft.com/office/drawing/2014/main" id="{06E8BD61-F07E-0387-6CAB-81DE2D8CF99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8FE6956-AE31-2006-F885-B079A418B4CE}"/>
                  </a:ext>
                </a:extLst>
              </p:cNvPr>
              <p:cNvSpPr txBox="1"/>
              <p:nvPr/>
            </p:nvSpPr>
            <p:spPr>
              <a:xfrm>
                <a:off x="1845529" y="1953624"/>
                <a:ext cx="8646255" cy="4137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i="0">
                              <a:latin typeface="Cambria Math" panose="02040503050406030204" pitchFamily="18" charset="0"/>
                            </a:rPr>
                            <m:t>6</m:t>
                          </m:r>
                        </m:sub>
                        <m:sup>
                          <m:r>
                            <a:rPr lang="en-US" sz="2000" i="0">
                              <a:latin typeface="Cambria Math" panose="02040503050406030204" pitchFamily="18" charset="0"/>
                            </a:rPr>
                            <m:t>0</m:t>
                          </m:r>
                        </m:sup>
                        <m:e>
                          <m:r>
                            <m:rPr>
                              <m:sty m:val="p"/>
                            </m:rPr>
                            <a:rPr lang="en-US" sz="2000" i="0">
                              <a:latin typeface="Cambria Math" panose="02040503050406030204" pitchFamily="18" charset="0"/>
                            </a:rPr>
                            <m:t>T</m:t>
                          </m:r>
                        </m:e>
                      </m:sPre>
                      <m:r>
                        <a:rPr lang="en-US" sz="2000" i="0">
                          <a:latin typeface="Cambria Math" panose="02040503050406030204" pitchFamily="18" charset="0"/>
                        </a:rPr>
                        <m:t>=</m:t>
                      </m:r>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1</m:t>
                          </m:r>
                        </m:sub>
                        <m:sup>
                          <m:r>
                            <a:rPr lang="en-US" sz="2000" b="0" i="0" smtClean="0">
                              <a:latin typeface="Cambria Math" panose="02040503050406030204" pitchFamily="18" charset="0"/>
                            </a:rPr>
                            <m:t>0</m:t>
                          </m:r>
                        </m:sup>
                        <m:e>
                          <m:r>
                            <m:rPr>
                              <m:sty m:val="p"/>
                            </m:rPr>
                            <a:rPr lang="en-US" sz="2000" i="0">
                              <a:latin typeface="Cambria Math" panose="02040503050406030204" pitchFamily="18" charset="0"/>
                            </a:rPr>
                            <m:t>T</m:t>
                          </m:r>
                        </m:e>
                      </m:sPre>
                      <m:r>
                        <a:rPr lang="en-US" sz="2000" b="0" i="0"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2</m:t>
                          </m:r>
                        </m:sub>
                        <m:sup>
                          <m:r>
                            <a:rPr lang="en-US" sz="2000" b="0" i="0" smtClean="0">
                              <a:latin typeface="Cambria Math" panose="02040503050406030204" pitchFamily="18" charset="0"/>
                            </a:rPr>
                            <m:t>1</m:t>
                          </m:r>
                        </m:sup>
                        <m:e>
                          <m:r>
                            <m:rPr>
                              <m:sty m:val="p"/>
                            </m:rPr>
                            <a:rPr lang="en-US" sz="2000" i="0">
                              <a:latin typeface="Cambria Math" panose="02040503050406030204" pitchFamily="18" charset="0"/>
                            </a:rPr>
                            <m:t>T</m:t>
                          </m:r>
                        </m:e>
                      </m:sPre>
                      <m:r>
                        <a:rPr lang="en-US" sz="2000" b="0" i="0"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b="0" i="0" smtClean="0">
                              <a:latin typeface="Cambria Math" panose="02040503050406030204" pitchFamily="18" charset="0"/>
                            </a:rPr>
                            <m:t>2</m:t>
                          </m:r>
                        </m:sup>
                        <m:e>
                          <m:r>
                            <m:rPr>
                              <m:sty m:val="p"/>
                            </m:rPr>
                            <a:rPr lang="en-US" sz="2000" i="0">
                              <a:latin typeface="Cambria Math" panose="02040503050406030204" pitchFamily="18" charset="0"/>
                            </a:rPr>
                            <m:t>T</m:t>
                          </m:r>
                        </m:e>
                      </m:sPre>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R</m:t>
                          </m:r>
                        </m:e>
                        <m:sub>
                          <m:r>
                            <m:rPr>
                              <m:sty m:val="p"/>
                            </m:rPr>
                            <a:rPr lang="en-US" sz="2000" i="0">
                              <a:latin typeface="Cambria Math" panose="02040503050406030204" pitchFamily="18" charset="0"/>
                            </a:rPr>
                            <m:t>x</m:t>
                          </m:r>
                          <m:r>
                            <a:rPr lang="en-US" sz="2000" i="0">
                              <a:latin typeface="Cambria Math" panose="02040503050406030204" pitchFamily="18" charset="0"/>
                            </a:rPr>
                            <m:t>3</m:t>
                          </m:r>
                        </m:sub>
                      </m:sSub>
                      <m:d>
                        <m:dPr>
                          <m:ctrlPr>
                            <a:rPr lang="en-US" sz="2000" i="1">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i="0">
                                  <a:latin typeface="Cambria Math" panose="02040503050406030204" pitchFamily="18" charset="0"/>
                                </a:rPr>
                                <m:t>α</m:t>
                              </m:r>
                            </m:e>
                            <m:sub>
                              <m:r>
                                <a:rPr lang="en-US" sz="2000" b="0" i="0" smtClean="0">
                                  <a:latin typeface="Cambria Math" panose="02040503050406030204" pitchFamily="18" charset="0"/>
                                </a:rPr>
                                <m:t>4</m:t>
                              </m:r>
                            </m:sub>
                          </m:sSub>
                        </m:e>
                      </m:d>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D</m:t>
                          </m:r>
                        </m:e>
                        <m:sub>
                          <m:r>
                            <m:rPr>
                              <m:sty m:val="p"/>
                            </m:rPr>
                            <a:rPr lang="en-US" sz="2000" i="0">
                              <a:latin typeface="Cambria Math" panose="02040503050406030204" pitchFamily="18" charset="0"/>
                            </a:rPr>
                            <m:t>x</m:t>
                          </m:r>
                          <m:r>
                            <a:rPr lang="en-US" sz="2000" i="0">
                              <a:latin typeface="Cambria Math" panose="02040503050406030204" pitchFamily="18" charset="0"/>
                            </a:rPr>
                            <m:t>3</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a</m:t>
                              </m:r>
                            </m:e>
                            <m:sub>
                              <m:r>
                                <a:rPr lang="en-US" sz="2000" i="0">
                                  <a:latin typeface="Cambria Math" panose="02040503050406030204" pitchFamily="18" charset="0"/>
                                </a:rPr>
                                <m:t>3</m:t>
                              </m:r>
                            </m:sub>
                          </m:sSub>
                        </m:e>
                      </m:d>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4</m:t>
                              </m:r>
                            </m:sub>
                          </m:sSub>
                        </m:e>
                      </m:d>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D</m:t>
                          </m:r>
                        </m:e>
                        <m:sub>
                          <m:r>
                            <m:rPr>
                              <m:sty m:val="p"/>
                            </m:rPr>
                            <a:rPr lang="en-US" sz="2000" b="0" i="0" smtClean="0">
                              <a:latin typeface="Cambria Math" panose="02040503050406030204" pitchFamily="18" charset="0"/>
                            </a:rPr>
                            <m:t>z</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d</m:t>
                              </m:r>
                            </m:e>
                            <m:sub>
                              <m:r>
                                <a:rPr lang="en-US" sz="2000" b="0" i="0" smtClean="0">
                                  <a:latin typeface="Cambria Math" panose="02040503050406030204" pitchFamily="18" charset="0"/>
                                </a:rPr>
                                <m:t>4</m:t>
                              </m:r>
                            </m:sub>
                          </m:sSub>
                        </m:e>
                      </m:d>
                      <m:sPre>
                        <m:sPrePr>
                          <m:ctrlPr>
                            <a:rPr lang="en-US" sz="2000" i="1">
                              <a:latin typeface="Cambria Math" panose="02040503050406030204" pitchFamily="18" charset="0"/>
                            </a:rPr>
                          </m:ctrlPr>
                        </m:sPrePr>
                        <m:sub>
                          <m:r>
                            <a:rPr lang="en-US" sz="2000" b="0" i="0" smtClean="0">
                              <a:latin typeface="Cambria Math" panose="02040503050406030204" pitchFamily="18" charset="0"/>
                            </a:rPr>
                            <m:t>5</m:t>
                          </m:r>
                        </m:sub>
                        <m:sup>
                          <m:r>
                            <a:rPr lang="en-US" sz="2000" b="0" i="0" smtClean="0">
                              <a:latin typeface="Cambria Math" panose="02040503050406030204" pitchFamily="18" charset="0"/>
                            </a:rPr>
                            <m:t>4</m:t>
                          </m:r>
                        </m:sup>
                        <m:e>
                          <m:r>
                            <m:rPr>
                              <m:sty m:val="p"/>
                            </m:rPr>
                            <a:rPr lang="en-US" sz="2000" i="0">
                              <a:latin typeface="Cambria Math" panose="02040503050406030204" pitchFamily="18" charset="0"/>
                            </a:rPr>
                            <m:t>T</m:t>
                          </m:r>
                        </m:e>
                      </m:sPre>
                      <m:r>
                        <a:rPr lang="en-US" sz="2000" b="0" i="0"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5</m:t>
                          </m:r>
                        </m:sup>
                        <m:e>
                          <m:r>
                            <m:rPr>
                              <m:sty m:val="p"/>
                            </m:rPr>
                            <a:rPr lang="en-US" sz="2000" i="0">
                              <a:latin typeface="Cambria Math" panose="02040503050406030204" pitchFamily="18" charset="0"/>
                            </a:rPr>
                            <m:t>T</m:t>
                          </m:r>
                        </m:e>
                      </m:sPre>
                    </m:oMath>
                  </m:oMathPara>
                </a14:m>
                <a:endParaRPr lang="en-US" sz="2000" dirty="0"/>
              </a:p>
            </p:txBody>
          </p:sp>
        </mc:Choice>
        <mc:Fallback xmlns="">
          <p:sp>
            <p:nvSpPr>
              <p:cNvPr id="2" name="TextBox 1">
                <a:extLst>
                  <a:ext uri="{FF2B5EF4-FFF2-40B4-BE49-F238E27FC236}">
                    <a16:creationId xmlns:a16="http://schemas.microsoft.com/office/drawing/2014/main" id="{68FE6956-AE31-2006-F885-B079A418B4CE}"/>
                  </a:ext>
                </a:extLst>
              </p:cNvPr>
              <p:cNvSpPr txBox="1">
                <a:spLocks noRot="1" noChangeAspect="1" noMove="1" noResize="1" noEditPoints="1" noAdjustHandles="1" noChangeArrowheads="1" noChangeShapeType="1" noTextEdit="1"/>
              </p:cNvSpPr>
              <p:nvPr/>
            </p:nvSpPr>
            <p:spPr>
              <a:xfrm>
                <a:off x="1845529" y="1953624"/>
                <a:ext cx="8646255" cy="413703"/>
              </a:xfrm>
              <a:prstGeom prst="rect">
                <a:avLst/>
              </a:prstGeom>
              <a:blipFill>
                <a:blip r:embed="rId3"/>
                <a:stretch>
                  <a:fillRect b="-14706"/>
                </a:stretch>
              </a:blipFill>
            </p:spPr>
            <p:txBody>
              <a:bodyPr/>
              <a:lstStyle/>
              <a:p>
                <a:r>
                  <a:rPr lang="en-US">
                    <a:noFill/>
                  </a:rPr>
                  <a:t> </a:t>
                </a:r>
              </a:p>
            </p:txBody>
          </p:sp>
        </mc:Fallback>
      </mc:AlternateContent>
      <p:sp>
        <p:nvSpPr>
          <p:cNvPr id="3" name="Left Brace 2">
            <a:extLst>
              <a:ext uri="{FF2B5EF4-FFF2-40B4-BE49-F238E27FC236}">
                <a16:creationId xmlns:a16="http://schemas.microsoft.com/office/drawing/2014/main" id="{09D89E3C-7E7A-3844-27BE-0F40FCFB2195}"/>
              </a:ext>
            </a:extLst>
          </p:cNvPr>
          <p:cNvSpPr/>
          <p:nvPr/>
        </p:nvSpPr>
        <p:spPr bwMode="auto">
          <a:xfrm rot="16200000">
            <a:off x="5200137" y="1160838"/>
            <a:ext cx="113886" cy="2598594"/>
          </a:xfrm>
          <a:prstGeom prst="leftBrace">
            <a:avLst>
              <a:gd name="adj1" fmla="val 108058"/>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4" name="Left Brace 3">
            <a:extLst>
              <a:ext uri="{FF2B5EF4-FFF2-40B4-BE49-F238E27FC236}">
                <a16:creationId xmlns:a16="http://schemas.microsoft.com/office/drawing/2014/main" id="{3FC72EE9-CAF4-0FB3-CA10-01DCC8750EC5}"/>
              </a:ext>
            </a:extLst>
          </p:cNvPr>
          <p:cNvSpPr/>
          <p:nvPr/>
        </p:nvSpPr>
        <p:spPr bwMode="auto">
          <a:xfrm rot="16200000">
            <a:off x="7777655" y="1367395"/>
            <a:ext cx="80891" cy="2236163"/>
          </a:xfrm>
          <a:prstGeom prst="leftBrace">
            <a:avLst>
              <a:gd name="adj1" fmla="val 132990"/>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 name="TextBox 4">
            <a:extLst>
              <a:ext uri="{FF2B5EF4-FFF2-40B4-BE49-F238E27FC236}">
                <a16:creationId xmlns:a16="http://schemas.microsoft.com/office/drawing/2014/main" id="{C3680006-0EE2-DA94-DFA4-5C54310CEF94}"/>
              </a:ext>
            </a:extLst>
          </p:cNvPr>
          <p:cNvSpPr txBox="1"/>
          <p:nvPr/>
        </p:nvSpPr>
        <p:spPr>
          <a:xfrm>
            <a:off x="4027055" y="2576287"/>
            <a:ext cx="2470726" cy="584775"/>
          </a:xfrm>
          <a:prstGeom prst="rect">
            <a:avLst/>
          </a:prstGeom>
          <a:noFill/>
        </p:spPr>
        <p:txBody>
          <a:bodyPr wrap="square">
            <a:spAutoFit/>
          </a:bodyPr>
          <a:lstStyle/>
          <a:p>
            <a:pPr algn="ctr"/>
            <a:r>
              <a:rPr lang="en-US" sz="1600" dirty="0">
                <a:solidFill>
                  <a:srgbClr val="0070C0"/>
                </a:solidFill>
                <a:latin typeface="Arial" panose="020B0604020202020204" pitchFamily="34" charset="0"/>
                <a:cs typeface="Arial" panose="020B0604020202020204" pitchFamily="34" charset="0"/>
              </a:rPr>
              <a:t>Problem No. 1</a:t>
            </a:r>
          </a:p>
          <a:p>
            <a:pPr algn="ctr"/>
            <a:r>
              <a:rPr lang="en-US" sz="1600" dirty="0">
                <a:solidFill>
                  <a:srgbClr val="0070C0"/>
                </a:solidFill>
                <a:latin typeface="Arial" panose="020B0604020202020204" pitchFamily="34" charset="0"/>
                <a:cs typeface="Arial" panose="020B0604020202020204" pitchFamily="34" charset="0"/>
              </a:rPr>
              <a:t>Position Problem</a:t>
            </a:r>
          </a:p>
        </p:txBody>
      </p:sp>
      <p:sp>
        <p:nvSpPr>
          <p:cNvPr id="7" name="TextBox 6">
            <a:extLst>
              <a:ext uri="{FF2B5EF4-FFF2-40B4-BE49-F238E27FC236}">
                <a16:creationId xmlns:a16="http://schemas.microsoft.com/office/drawing/2014/main" id="{8F1F5854-24B5-EB0B-461D-7952A0F97B7B}"/>
              </a:ext>
            </a:extLst>
          </p:cNvPr>
          <p:cNvSpPr txBox="1"/>
          <p:nvPr/>
        </p:nvSpPr>
        <p:spPr>
          <a:xfrm>
            <a:off x="6696322" y="2576287"/>
            <a:ext cx="2278543" cy="584775"/>
          </a:xfrm>
          <a:prstGeom prst="rect">
            <a:avLst/>
          </a:prstGeom>
          <a:noFill/>
        </p:spPr>
        <p:txBody>
          <a:bodyPr wrap="square">
            <a:spAutoFit/>
          </a:bodyPr>
          <a:lstStyle/>
          <a:p>
            <a:pPr algn="ctr"/>
            <a:r>
              <a:rPr lang="en-US" sz="1600" dirty="0">
                <a:solidFill>
                  <a:srgbClr val="00B050"/>
                </a:solidFill>
                <a:latin typeface="Arial" panose="020B0604020202020204" pitchFamily="34" charset="0"/>
                <a:cs typeface="Arial" panose="020B0604020202020204" pitchFamily="34" charset="0"/>
              </a:rPr>
              <a:t>Problem No. 2</a:t>
            </a:r>
          </a:p>
          <a:p>
            <a:pPr algn="ctr"/>
            <a:r>
              <a:rPr lang="en-US" sz="1600" dirty="0">
                <a:solidFill>
                  <a:srgbClr val="00B050"/>
                </a:solidFill>
                <a:latin typeface="Arial" panose="020B0604020202020204" pitchFamily="34" charset="0"/>
                <a:cs typeface="Arial" panose="020B0604020202020204" pitchFamily="34" charset="0"/>
              </a:rPr>
              <a:t>orientation problem</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85160A1-F5F9-A6E4-9B32-CB02C1B6AE27}"/>
                  </a:ext>
                </a:extLst>
              </p:cNvPr>
              <p:cNvSpPr txBox="1"/>
              <p:nvPr/>
            </p:nvSpPr>
            <p:spPr>
              <a:xfrm>
                <a:off x="2029413" y="4146438"/>
                <a:ext cx="6094602" cy="62901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i="0">
                              <a:latin typeface="Cambria Math" panose="02040503050406030204" pitchFamily="18" charset="0"/>
                            </a:rPr>
                            <m:t>6</m:t>
                          </m:r>
                        </m:sub>
                        <m:sup>
                          <m:r>
                            <a:rPr lang="en-US" sz="2000" i="0">
                              <a:latin typeface="Cambria Math" panose="02040503050406030204" pitchFamily="18" charset="0"/>
                            </a:rPr>
                            <m:t>0</m:t>
                          </m:r>
                        </m:sup>
                        <m:e>
                          <m:r>
                            <m:rPr>
                              <m:sty m:val="p"/>
                            </m:rPr>
                            <a:rPr lang="en-US" sz="2000" i="0">
                              <a:latin typeface="Cambria Math" panose="02040503050406030204" pitchFamily="18" charset="0"/>
                            </a:rPr>
                            <m:t>T</m:t>
                          </m:r>
                        </m:e>
                      </m:sPre>
                      <m:r>
                        <a:rPr lang="en-US" sz="2000" i="0">
                          <a:latin typeface="Cambria Math" panose="02040503050406030204" pitchFamily="18" charset="0"/>
                        </a:rPr>
                        <m:t>=</m:t>
                      </m:r>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1</m:t>
                          </m:r>
                        </m:sub>
                        <m:sup>
                          <m:r>
                            <a:rPr lang="en-US" sz="2000" b="0" i="0" smtClean="0">
                              <a:latin typeface="Cambria Math" panose="02040503050406030204" pitchFamily="18" charset="0"/>
                            </a:rPr>
                            <m:t>0</m:t>
                          </m:r>
                        </m:sup>
                        <m:e>
                          <m:r>
                            <m:rPr>
                              <m:sty m:val="p"/>
                            </m:rPr>
                            <a:rPr lang="en-US" sz="2000" i="0">
                              <a:latin typeface="Cambria Math" panose="02040503050406030204" pitchFamily="18" charset="0"/>
                            </a:rPr>
                            <m:t>T</m:t>
                          </m:r>
                        </m:e>
                      </m:sPre>
                      <m:r>
                        <a:rPr lang="en-US" sz="2000" b="0" i="0"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2</m:t>
                          </m:r>
                        </m:sub>
                        <m:sup>
                          <m:r>
                            <a:rPr lang="en-US" sz="2000" b="0" i="0" smtClean="0">
                              <a:latin typeface="Cambria Math" panose="02040503050406030204" pitchFamily="18" charset="0"/>
                            </a:rPr>
                            <m:t>1</m:t>
                          </m:r>
                        </m:sup>
                        <m:e>
                          <m:r>
                            <m:rPr>
                              <m:sty m:val="p"/>
                            </m:rPr>
                            <a:rPr lang="en-US" sz="2000" i="0">
                              <a:latin typeface="Cambria Math" panose="02040503050406030204" pitchFamily="18" charset="0"/>
                            </a:rPr>
                            <m:t>T</m:t>
                          </m:r>
                        </m:e>
                      </m:sPre>
                      <m:r>
                        <a:rPr lang="en-US" sz="2000" b="0" i="0"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b="0" i="0" smtClean="0">
                              <a:latin typeface="Cambria Math" panose="02040503050406030204" pitchFamily="18" charset="0"/>
                            </a:rPr>
                            <m:t>2</m:t>
                          </m:r>
                        </m:sup>
                        <m:e>
                          <m:r>
                            <m:rPr>
                              <m:sty m:val="p"/>
                            </m:rPr>
                            <a:rPr lang="en-US" sz="2000" i="0">
                              <a:latin typeface="Cambria Math" panose="02040503050406030204" pitchFamily="18" charset="0"/>
                            </a:rPr>
                            <m:t>T</m:t>
                          </m:r>
                        </m:e>
                      </m:sPre>
                      <m:sPre>
                        <m:sPrePr>
                          <m:ctrlPr>
                            <a:rPr lang="en-US" sz="2000" i="1">
                              <a:latin typeface="Cambria Math" panose="02040503050406030204" pitchFamily="18" charset="0"/>
                            </a:rPr>
                          </m:ctrlPr>
                        </m:sPrePr>
                        <m:sub>
                          <m:r>
                            <a:rPr lang="en-US" sz="2000" b="0" i="0" smtClean="0">
                              <a:latin typeface="Cambria Math" panose="02040503050406030204" pitchFamily="18" charset="0"/>
                            </a:rPr>
                            <m:t>4</m:t>
                          </m:r>
                        </m:sub>
                        <m:sup>
                          <m:r>
                            <a:rPr lang="en-US" sz="2000" b="0" i="0" smtClean="0">
                              <a:latin typeface="Cambria Math" panose="02040503050406030204" pitchFamily="18" charset="0"/>
                            </a:rPr>
                            <m:t>3</m:t>
                          </m:r>
                        </m:sup>
                        <m:e>
                          <m:r>
                            <m:rPr>
                              <m:sty m:val="p"/>
                            </m:rPr>
                            <a:rPr lang="en-US" sz="2000" i="0">
                              <a:latin typeface="Cambria Math" panose="02040503050406030204" pitchFamily="18" charset="0"/>
                            </a:rPr>
                            <m:t>T</m:t>
                          </m:r>
                        </m:e>
                      </m:sPre>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r>
                                <a:rPr lang="en-US" sz="2000" i="0">
                                  <a:latin typeface="Cambria Math" panose="02040503050406030204" pitchFamily="18" charset="0"/>
                                </a:rPr>
                                <m:t>​</m:t>
                              </m:r>
                            </m:e>
                          </m:d>
                        </m:e>
                        <m: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4</m:t>
                              </m:r>
                            </m:sub>
                          </m:sSub>
                          <m:r>
                            <a:rPr lang="en-US" sz="2000" b="0" i="0" smtClean="0">
                              <a:latin typeface="Cambria Math" panose="02040503050406030204" pitchFamily="18" charset="0"/>
                            </a:rPr>
                            <m:t>=0</m:t>
                          </m:r>
                        </m:sub>
                      </m:sSub>
                    </m:oMath>
                  </m:oMathPara>
                </a14:m>
                <a:endParaRPr lang="en-US" sz="2000" dirty="0"/>
              </a:p>
            </p:txBody>
          </p:sp>
        </mc:Choice>
        <mc:Fallback xmlns="">
          <p:sp>
            <p:nvSpPr>
              <p:cNvPr id="9" name="TextBox 8">
                <a:extLst>
                  <a:ext uri="{FF2B5EF4-FFF2-40B4-BE49-F238E27FC236}">
                    <a16:creationId xmlns:a16="http://schemas.microsoft.com/office/drawing/2014/main" id="{F85160A1-F5F9-A6E4-9B32-CB02C1B6AE27}"/>
                  </a:ext>
                </a:extLst>
              </p:cNvPr>
              <p:cNvSpPr txBox="1">
                <a:spLocks noRot="1" noChangeAspect="1" noMove="1" noResize="1" noEditPoints="1" noAdjustHandles="1" noChangeArrowheads="1" noChangeShapeType="1" noTextEdit="1"/>
              </p:cNvSpPr>
              <p:nvPr/>
            </p:nvSpPr>
            <p:spPr>
              <a:xfrm>
                <a:off x="2029413" y="4146438"/>
                <a:ext cx="6094602" cy="62901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4263DE9-D44E-241D-9893-C0EB4FF1312D}"/>
                  </a:ext>
                </a:extLst>
              </p:cNvPr>
              <p:cNvSpPr txBox="1"/>
              <p:nvPr/>
            </p:nvSpPr>
            <p:spPr>
              <a:xfrm>
                <a:off x="5444507" y="4143557"/>
                <a:ext cx="4082298" cy="6410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0" smtClean="0">
                          <a:latin typeface="Cambria Math" panose="02040503050406030204" pitchFamily="18" charset="0"/>
                        </a:rPr>
                        <m:t>|</m:t>
                      </m:r>
                      <m:sPre>
                        <m:sPrePr>
                          <m:ctrlPr>
                            <a:rPr lang="en-US" sz="2000" i="1" smtClean="0">
                              <a:latin typeface="Cambria Math" panose="02040503050406030204" pitchFamily="18" charset="0"/>
                            </a:rPr>
                          </m:ctrlPr>
                        </m:sPrePr>
                        <m:sub>
                          <m:r>
                            <a:rPr lang="en-US" sz="2000" b="0" i="0" smtClean="0">
                              <a:latin typeface="Cambria Math" panose="02040503050406030204" pitchFamily="18" charset="0"/>
                            </a:rPr>
                            <m:t>4</m:t>
                          </m:r>
                        </m:sub>
                        <m:sup>
                          <m:r>
                            <a:rPr lang="en-US" sz="2000" b="0" i="0" smtClean="0">
                              <a:latin typeface="Cambria Math" panose="02040503050406030204" pitchFamily="18" charset="0"/>
                            </a:rPr>
                            <m:t>3</m:t>
                          </m:r>
                        </m:sup>
                        <m:e>
                          <m:r>
                            <m:rPr>
                              <m:sty m:val="p"/>
                            </m:rPr>
                            <a:rPr lang="en-US" sz="2000" i="0">
                              <a:latin typeface="Cambria Math" panose="02040503050406030204" pitchFamily="18" charset="0"/>
                            </a:rPr>
                            <m:t>T</m:t>
                          </m:r>
                        </m:e>
                      </m:sPre>
                      <m:sSub>
                        <m:sSubPr>
                          <m:ctrlPr>
                            <a:rPr lang="en-US" sz="2000" b="0" i="1" smtClean="0">
                              <a:latin typeface="Cambria Math" panose="02040503050406030204" pitchFamily="18" charset="0"/>
                            </a:rPr>
                          </m:ctrlPr>
                        </m:sSubPr>
                        <m:e>
                          <m:d>
                            <m:dPr>
                              <m:begChr m:val=""/>
                              <m:endChr m:val="|"/>
                              <m:ctrlPr>
                                <a:rPr lang="en-US" sz="2000" b="0" i="1" smtClean="0">
                                  <a:latin typeface="Cambria Math" panose="02040503050406030204" pitchFamily="18" charset="0"/>
                                </a:rPr>
                              </m:ctrlPr>
                            </m:dPr>
                            <m:e>
                              <m:r>
                                <a:rPr lang="en-US" sz="2000" i="0">
                                  <a:latin typeface="Cambria Math" panose="02040503050406030204" pitchFamily="18" charset="0"/>
                                </a:rPr>
                                <m:t>​</m:t>
                              </m:r>
                            </m:e>
                          </m:d>
                        </m:e>
                        <m: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α</m:t>
                              </m:r>
                            </m:e>
                            <m:sub>
                              <m:r>
                                <a:rPr lang="en-US" sz="2000" b="0" i="0" smtClean="0">
                                  <a:latin typeface="Cambria Math" panose="02040503050406030204" pitchFamily="18" charset="0"/>
                                </a:rPr>
                                <m:t>4</m:t>
                              </m:r>
                            </m:sub>
                          </m:sSub>
                          <m:r>
                            <a:rPr lang="en-US" sz="2000" b="0" i="0" smtClean="0">
                              <a:latin typeface="Cambria Math" panose="02040503050406030204" pitchFamily="18" charset="0"/>
                            </a:rPr>
                            <m:t>=0</m:t>
                          </m:r>
                        </m:sub>
                      </m:sSub>
                      <m:sPre>
                        <m:sPrePr>
                          <m:ctrlPr>
                            <a:rPr lang="en-US" sz="2000" i="1">
                              <a:latin typeface="Cambria Math" panose="02040503050406030204" pitchFamily="18" charset="0"/>
                            </a:rPr>
                          </m:ctrlPr>
                        </m:sPrePr>
                        <m:sub>
                          <m:r>
                            <a:rPr lang="en-US" sz="2000" b="0" i="0" smtClean="0">
                              <a:latin typeface="Cambria Math" panose="02040503050406030204" pitchFamily="18" charset="0"/>
                            </a:rPr>
                            <m:t>5</m:t>
                          </m:r>
                        </m:sub>
                        <m:sup>
                          <m:r>
                            <a:rPr lang="en-US" sz="2000" b="0" i="0" smtClean="0">
                              <a:latin typeface="Cambria Math" panose="02040503050406030204" pitchFamily="18" charset="0"/>
                            </a:rPr>
                            <m:t>4</m:t>
                          </m:r>
                        </m:sup>
                        <m:e>
                          <m:r>
                            <m:rPr>
                              <m:sty m:val="p"/>
                            </m:rPr>
                            <a:rPr lang="en-US" sz="2000" i="0">
                              <a:latin typeface="Cambria Math" panose="02040503050406030204" pitchFamily="18" charset="0"/>
                            </a:rPr>
                            <m:t>T</m:t>
                          </m:r>
                        </m:e>
                      </m:sPre>
                      <m:sPre>
                        <m:sPrePr>
                          <m:ctrlPr>
                            <a:rPr lang="en-US" sz="2000" i="1">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5</m:t>
                          </m:r>
                        </m:sup>
                        <m:e>
                          <m:r>
                            <m:rPr>
                              <m:sty m:val="p"/>
                            </m:rPr>
                            <a:rPr lang="en-US" sz="2000" i="0">
                              <a:latin typeface="Cambria Math" panose="02040503050406030204" pitchFamily="18" charset="0"/>
                            </a:rPr>
                            <m:t>T</m:t>
                          </m:r>
                        </m:e>
                      </m:sPre>
                    </m:oMath>
                  </m:oMathPara>
                </a14:m>
                <a:endParaRPr lang="en-US" sz="2000" dirty="0"/>
              </a:p>
            </p:txBody>
          </p:sp>
        </mc:Choice>
        <mc:Fallback xmlns="">
          <p:sp>
            <p:nvSpPr>
              <p:cNvPr id="11" name="TextBox 10">
                <a:extLst>
                  <a:ext uri="{FF2B5EF4-FFF2-40B4-BE49-F238E27FC236}">
                    <a16:creationId xmlns:a16="http://schemas.microsoft.com/office/drawing/2014/main" id="{A4263DE9-D44E-241D-9893-C0EB4FF1312D}"/>
                  </a:ext>
                </a:extLst>
              </p:cNvPr>
              <p:cNvSpPr txBox="1">
                <a:spLocks noRot="1" noChangeAspect="1" noMove="1" noResize="1" noEditPoints="1" noAdjustHandles="1" noChangeArrowheads="1" noChangeShapeType="1" noTextEdit="1"/>
              </p:cNvSpPr>
              <p:nvPr/>
            </p:nvSpPr>
            <p:spPr>
              <a:xfrm>
                <a:off x="5444507" y="4143557"/>
                <a:ext cx="4082298" cy="64100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AD9B744-2CC1-941E-E263-CD0B0597AAEB}"/>
                  </a:ext>
                </a:extLst>
              </p:cNvPr>
              <p:cNvSpPr txBox="1"/>
              <p:nvPr/>
            </p:nvSpPr>
            <p:spPr>
              <a:xfrm>
                <a:off x="4178893" y="4676672"/>
                <a:ext cx="2904401" cy="584775"/>
              </a:xfrm>
              <a:prstGeom prst="rect">
                <a:avLst/>
              </a:prstGeom>
              <a:noFill/>
            </p:spPr>
            <p:txBody>
              <a:bodyPr wrap="square">
                <a:spAutoFit/>
              </a:bodyPr>
              <a:lstStyle/>
              <a:p>
                <a:pPr algn="ctr"/>
                <a:r>
                  <a:rPr lang="en-US" sz="1600" dirty="0">
                    <a:latin typeface="Cambria Math" panose="02040503050406030204" pitchFamily="18" charset="0"/>
                  </a:rPr>
                  <a:t>↑</a:t>
                </a:r>
              </a:p>
              <a:p>
                <a:pPr algn="ctr"/>
                <a:r>
                  <a:rPr lang="en-US" sz="1600" dirty="0"/>
                  <a:t>Set </a:t>
                </a:r>
                <a14:m>
                  <m:oMath xmlns:m="http://schemas.openxmlformats.org/officeDocument/2006/math">
                    <m:sSub>
                      <m:sSubPr>
                        <m:ctrlPr>
                          <a:rPr lang="en-US" sz="1600" i="1" smtClean="0">
                            <a:latin typeface="Cambria Math" panose="02040503050406030204" pitchFamily="18" charset="0"/>
                          </a:rPr>
                        </m:ctrlPr>
                      </m:sSubPr>
                      <m:e>
                        <m:r>
                          <m:rPr>
                            <m:sty m:val="p"/>
                          </m:rPr>
                          <a:rPr lang="en-US" sz="1600" i="0" smtClean="0">
                            <a:latin typeface="Cambria Math" panose="02040503050406030204" pitchFamily="18" charset="0"/>
                          </a:rPr>
                          <m:t>θ</m:t>
                        </m:r>
                      </m:e>
                      <m:sub>
                        <m:r>
                          <a:rPr lang="en-US" sz="1600" b="0" i="0" smtClean="0">
                            <a:latin typeface="Cambria Math" panose="02040503050406030204" pitchFamily="18" charset="0"/>
                          </a:rPr>
                          <m:t>4</m:t>
                        </m:r>
                      </m:sub>
                    </m:sSub>
                    <m:r>
                      <a:rPr lang="en-US" sz="1600" b="0" i="1" smtClean="0">
                        <a:latin typeface="Cambria Math" panose="02040503050406030204" pitchFamily="18" charset="0"/>
                      </a:rPr>
                      <m:t>=0</m:t>
                    </m:r>
                  </m:oMath>
                </a14:m>
                <a:r>
                  <a:rPr lang="en-US" sz="1600" dirty="0"/>
                  <a:t> </a:t>
                </a:r>
              </a:p>
            </p:txBody>
          </p:sp>
        </mc:Choice>
        <mc:Fallback xmlns="">
          <p:sp>
            <p:nvSpPr>
              <p:cNvPr id="13" name="TextBox 12">
                <a:extLst>
                  <a:ext uri="{FF2B5EF4-FFF2-40B4-BE49-F238E27FC236}">
                    <a16:creationId xmlns:a16="http://schemas.microsoft.com/office/drawing/2014/main" id="{DAD9B744-2CC1-941E-E263-CD0B0597AAEB}"/>
                  </a:ext>
                </a:extLst>
              </p:cNvPr>
              <p:cNvSpPr txBox="1">
                <a:spLocks noRot="1" noChangeAspect="1" noMove="1" noResize="1" noEditPoints="1" noAdjustHandles="1" noChangeArrowheads="1" noChangeShapeType="1" noTextEdit="1"/>
              </p:cNvSpPr>
              <p:nvPr/>
            </p:nvSpPr>
            <p:spPr>
              <a:xfrm>
                <a:off x="4178893" y="4676672"/>
                <a:ext cx="2904401" cy="584775"/>
              </a:xfrm>
              <a:prstGeom prst="rect">
                <a:avLst/>
              </a:prstGeom>
              <a:blipFill>
                <a:blip r:embed="rId6"/>
                <a:stretch>
                  <a:fillRect t="-4167" b="-1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EF4711B0-DEDB-412D-7AA4-26062DBAF52A}"/>
                  </a:ext>
                </a:extLst>
              </p:cNvPr>
              <p:cNvSpPr txBox="1"/>
              <p:nvPr/>
            </p:nvSpPr>
            <p:spPr>
              <a:xfrm>
                <a:off x="5739974" y="4676671"/>
                <a:ext cx="2904401" cy="584775"/>
              </a:xfrm>
              <a:prstGeom prst="rect">
                <a:avLst/>
              </a:prstGeom>
              <a:noFill/>
            </p:spPr>
            <p:txBody>
              <a:bodyPr wrap="square">
                <a:spAutoFit/>
              </a:bodyPr>
              <a:lstStyle/>
              <a:p>
                <a:pPr algn="ctr"/>
                <a:r>
                  <a:rPr lang="en-US" sz="1600" dirty="0">
                    <a:latin typeface="Cambria Math" panose="02040503050406030204" pitchFamily="18" charset="0"/>
                  </a:rPr>
                  <a:t>↑</a:t>
                </a:r>
              </a:p>
              <a:p>
                <a:pPr algn="ctr"/>
                <a:r>
                  <a:rPr lang="en-US" sz="1600" dirty="0"/>
                  <a:t>Set </a:t>
                </a:r>
                <a14:m>
                  <m:oMath xmlns:m="http://schemas.openxmlformats.org/officeDocument/2006/math">
                    <m:sSub>
                      <m:sSubPr>
                        <m:ctrlPr>
                          <a:rPr lang="en-US" sz="1600" i="1" smtClean="0">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α</m:t>
                        </m:r>
                      </m:e>
                      <m:sub>
                        <m:r>
                          <a:rPr lang="en-US" sz="1600" b="0" i="0" smtClean="0">
                            <a:latin typeface="Cambria Math" panose="02040503050406030204" pitchFamily="18" charset="0"/>
                          </a:rPr>
                          <m:t>4</m:t>
                        </m:r>
                      </m:sub>
                    </m:sSub>
                    <m:r>
                      <a:rPr lang="en-US" sz="1600" b="0" i="1" smtClean="0">
                        <a:latin typeface="Cambria Math" panose="02040503050406030204" pitchFamily="18" charset="0"/>
                      </a:rPr>
                      <m:t>=0</m:t>
                    </m:r>
                  </m:oMath>
                </a14:m>
                <a:r>
                  <a:rPr lang="en-US" sz="1600" dirty="0"/>
                  <a:t> </a:t>
                </a:r>
              </a:p>
            </p:txBody>
          </p:sp>
        </mc:Choice>
        <mc:Fallback xmlns="">
          <p:sp>
            <p:nvSpPr>
              <p:cNvPr id="14" name="TextBox 13">
                <a:extLst>
                  <a:ext uri="{FF2B5EF4-FFF2-40B4-BE49-F238E27FC236}">
                    <a16:creationId xmlns:a16="http://schemas.microsoft.com/office/drawing/2014/main" id="{EF4711B0-DEDB-412D-7AA4-26062DBAF52A}"/>
                  </a:ext>
                </a:extLst>
              </p:cNvPr>
              <p:cNvSpPr txBox="1">
                <a:spLocks noRot="1" noChangeAspect="1" noMove="1" noResize="1" noEditPoints="1" noAdjustHandles="1" noChangeArrowheads="1" noChangeShapeType="1" noTextEdit="1"/>
              </p:cNvSpPr>
              <p:nvPr/>
            </p:nvSpPr>
            <p:spPr>
              <a:xfrm>
                <a:off x="5739974" y="4676671"/>
                <a:ext cx="2904401" cy="584775"/>
              </a:xfrm>
              <a:prstGeom prst="rect">
                <a:avLst/>
              </a:prstGeom>
              <a:blipFill>
                <a:blip r:embed="rId7"/>
                <a:stretch>
                  <a:fillRect t="-4167" b="-12500"/>
                </a:stretch>
              </a:blipFill>
            </p:spPr>
            <p:txBody>
              <a:bodyPr/>
              <a:lstStyle/>
              <a:p>
                <a:r>
                  <a:rPr lang="en-US">
                    <a:noFill/>
                  </a:rPr>
                  <a:t> </a:t>
                </a:r>
              </a:p>
            </p:txBody>
          </p:sp>
        </mc:Fallback>
      </mc:AlternateContent>
      <p:cxnSp>
        <p:nvCxnSpPr>
          <p:cNvPr id="10" name="Straight Connector 9">
            <a:extLst>
              <a:ext uri="{FF2B5EF4-FFF2-40B4-BE49-F238E27FC236}">
                <a16:creationId xmlns:a16="http://schemas.microsoft.com/office/drawing/2014/main" id="{355CD632-2FA7-FE3E-0B6D-B26BA4295DDA}"/>
              </a:ext>
            </a:extLst>
          </p:cNvPr>
          <p:cNvCxnSpPr/>
          <p:nvPr/>
        </p:nvCxnSpPr>
        <p:spPr bwMode="auto">
          <a:xfrm>
            <a:off x="6616413" y="3912648"/>
            <a:ext cx="0" cy="1029952"/>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319EB7F1-EF68-69AC-C8C4-B290BF750C1D}"/>
              </a:ext>
            </a:extLst>
          </p:cNvPr>
          <p:cNvCxnSpPr/>
          <p:nvPr/>
        </p:nvCxnSpPr>
        <p:spPr bwMode="auto">
          <a:xfrm>
            <a:off x="6630268" y="1825228"/>
            <a:ext cx="0" cy="1029952"/>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5" name="Rectangle 14">
            <a:extLst>
              <a:ext uri="{FF2B5EF4-FFF2-40B4-BE49-F238E27FC236}">
                <a16:creationId xmlns:a16="http://schemas.microsoft.com/office/drawing/2014/main" id="{EA2BD44F-6BC2-A73A-4169-41B90591FE6B}"/>
              </a:ext>
            </a:extLst>
          </p:cNvPr>
          <p:cNvSpPr/>
          <p:nvPr/>
        </p:nvSpPr>
        <p:spPr bwMode="auto">
          <a:xfrm>
            <a:off x="3916217" y="1882538"/>
            <a:ext cx="2677105" cy="690676"/>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Rectangle 15">
            <a:extLst>
              <a:ext uri="{FF2B5EF4-FFF2-40B4-BE49-F238E27FC236}">
                <a16:creationId xmlns:a16="http://schemas.microsoft.com/office/drawing/2014/main" id="{8B05E48D-7666-E535-A62D-6C9453EC0783}"/>
              </a:ext>
            </a:extLst>
          </p:cNvPr>
          <p:cNvSpPr/>
          <p:nvPr/>
        </p:nvSpPr>
        <p:spPr bwMode="auto">
          <a:xfrm>
            <a:off x="6659095" y="1882538"/>
            <a:ext cx="2411014" cy="693749"/>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B050"/>
              </a:solidFill>
              <a:effectLst/>
              <a:latin typeface="Times New Roman" pitchFamily="18" charset="0"/>
            </a:endParaRPr>
          </a:p>
        </p:txBody>
      </p:sp>
      <p:sp>
        <p:nvSpPr>
          <p:cNvPr id="17" name="Rectangle 16">
            <a:extLst>
              <a:ext uri="{FF2B5EF4-FFF2-40B4-BE49-F238E27FC236}">
                <a16:creationId xmlns:a16="http://schemas.microsoft.com/office/drawing/2014/main" id="{0F106291-992C-7577-E134-9C0BBD01DECC}"/>
              </a:ext>
            </a:extLst>
          </p:cNvPr>
          <p:cNvSpPr/>
          <p:nvPr/>
        </p:nvSpPr>
        <p:spPr bwMode="auto">
          <a:xfrm>
            <a:off x="4461164" y="4182303"/>
            <a:ext cx="2115577" cy="593153"/>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Rectangle 17">
            <a:extLst>
              <a:ext uri="{FF2B5EF4-FFF2-40B4-BE49-F238E27FC236}">
                <a16:creationId xmlns:a16="http://schemas.microsoft.com/office/drawing/2014/main" id="{FE6BB21C-52D8-E355-5FBF-2DAC509D56C3}"/>
              </a:ext>
            </a:extLst>
          </p:cNvPr>
          <p:cNvSpPr/>
          <p:nvPr/>
        </p:nvSpPr>
        <p:spPr bwMode="auto">
          <a:xfrm>
            <a:off x="6659095" y="4187768"/>
            <a:ext cx="1824506" cy="584776"/>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B050"/>
              </a:solidFill>
              <a:effectLst/>
              <a:latin typeface="Times New Roman" pitchFamily="18" charset="0"/>
            </a:endParaRPr>
          </a:p>
        </p:txBody>
      </p:sp>
    </p:spTree>
    <p:extLst>
      <p:ext uri="{BB962C8B-B14F-4D97-AF65-F5344CB8AC3E}">
        <p14:creationId xmlns:p14="http://schemas.microsoft.com/office/powerpoint/2010/main" val="3009120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91E038E6-21AE-C76A-CCB5-AC373ACB82ED}"/>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&amp; Inverse Kinematics </a:t>
            </a:r>
            <a:br>
              <a:rPr lang="en-US" altLang="en-US" dirty="0">
                <a:latin typeface="Arial" panose="020B0604020202020204" pitchFamily="34" charset="0"/>
              </a:rPr>
            </a:br>
            <a:r>
              <a:rPr lang="en-US" altLang="en-US" dirty="0">
                <a:latin typeface="Arial" panose="020B0604020202020204" pitchFamily="34" charset="0"/>
              </a:rPr>
              <a:t>Transforming from task space to joint space - General Approach </a:t>
            </a:r>
          </a:p>
        </p:txBody>
      </p:sp>
      <p:sp>
        <p:nvSpPr>
          <p:cNvPr id="6" name="Footer Placeholder 2">
            <a:extLst>
              <a:ext uri="{FF2B5EF4-FFF2-40B4-BE49-F238E27FC236}">
                <a16:creationId xmlns:a16="http://schemas.microsoft.com/office/drawing/2014/main" id="{EC70DE6F-0428-B0B0-E57C-7FA6C9E38E0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grpSp>
        <p:nvGrpSpPr>
          <p:cNvPr id="22" name="Group 21">
            <a:extLst>
              <a:ext uri="{FF2B5EF4-FFF2-40B4-BE49-F238E27FC236}">
                <a16:creationId xmlns:a16="http://schemas.microsoft.com/office/drawing/2014/main" id="{8257D572-3D76-D40D-D445-2CB024F009AA}"/>
              </a:ext>
            </a:extLst>
          </p:cNvPr>
          <p:cNvGrpSpPr/>
          <p:nvPr/>
        </p:nvGrpSpPr>
        <p:grpSpPr>
          <a:xfrm>
            <a:off x="3303826" y="1477465"/>
            <a:ext cx="6143149" cy="3343483"/>
            <a:chOff x="3213890" y="1478981"/>
            <a:chExt cx="6143149" cy="3343483"/>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0C3937C-BE14-876B-19E7-0E0891A7575B}"/>
                    </a:ext>
                  </a:extLst>
                </p:cNvPr>
                <p:cNvSpPr txBox="1"/>
                <p:nvPr/>
              </p:nvSpPr>
              <p:spPr>
                <a:xfrm>
                  <a:off x="3213890" y="1478981"/>
                  <a:ext cx="6094602" cy="4080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i="0">
                                <a:latin typeface="Cambria Math" panose="02040503050406030204" pitchFamily="18" charset="0"/>
                              </a:rPr>
                              <m:t>6</m:t>
                            </m:r>
                          </m:sub>
                          <m:sup>
                            <m:r>
                              <a:rPr lang="en-US" sz="2000" i="0">
                                <a:latin typeface="Cambria Math" panose="02040503050406030204" pitchFamily="18" charset="0"/>
                              </a:rPr>
                              <m:t>0</m:t>
                            </m:r>
                          </m:sup>
                          <m:e>
                            <m:r>
                              <m:rPr>
                                <m:sty m:val="p"/>
                              </m:rPr>
                              <a:rPr lang="en-US" sz="2000" b="0" i="0" smtClean="0">
                                <a:latin typeface="Cambria Math" panose="02040503050406030204" pitchFamily="18" charset="0"/>
                              </a:rPr>
                              <m:t>R</m:t>
                            </m:r>
                          </m:e>
                        </m:sPre>
                        <m:r>
                          <a:rPr lang="en-US" sz="2000" b="0" i="1" smtClean="0">
                            <a:latin typeface="Cambria Math" panose="02040503050406030204" pitchFamily="18" charset="0"/>
                          </a:rPr>
                          <m:t>=</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a:latin typeface="Cambria Math" panose="02040503050406030204" pitchFamily="18" charset="0"/>
                              </a:rPr>
                              <m:t>0</m:t>
                            </m:r>
                          </m:sup>
                          <m:e>
                            <m:r>
                              <m:rPr>
                                <m:sty m:val="p"/>
                              </m:rPr>
                              <a:rPr lang="en-US" sz="2000" b="0" i="0" smtClean="0">
                                <a:latin typeface="Cambria Math" panose="02040503050406030204" pitchFamily="18" charset="0"/>
                              </a:rPr>
                              <m:t>R</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4</m:t>
                            </m:r>
                          </m:sub>
                          <m:sup>
                            <m:r>
                              <a:rPr lang="en-US" sz="2000" b="0" i="0" smtClean="0">
                                <a:latin typeface="Cambria Math" panose="02040503050406030204" pitchFamily="18" charset="0"/>
                              </a:rPr>
                              <m:t>3</m:t>
                            </m:r>
                          </m:sup>
                          <m:e>
                            <m:r>
                              <m:rPr>
                                <m:sty m:val="p"/>
                              </m:rPr>
                              <a:rPr lang="en-US" sz="2000" b="0" i="0" smtClean="0">
                                <a:latin typeface="Cambria Math" panose="02040503050406030204" pitchFamily="18" charset="0"/>
                              </a:rPr>
                              <m:t>R</m:t>
                            </m:r>
                          </m:e>
                        </m:sPre>
                        <m:r>
                          <a:rPr lang="en-US" sz="2000" b="0" i="1" smtClean="0">
                            <a:latin typeface="Cambria Math" panose="02040503050406030204" pitchFamily="18" charset="0"/>
                          </a:rPr>
                          <m:t>  </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4</m:t>
                            </m:r>
                          </m:sup>
                          <m:e>
                            <m:r>
                              <m:rPr>
                                <m:sty m:val="p"/>
                              </m:rPr>
                              <a:rPr lang="en-US" sz="2000" b="0" i="0" smtClean="0">
                                <a:latin typeface="Cambria Math" panose="02040503050406030204" pitchFamily="18" charset="0"/>
                              </a:rPr>
                              <m:t>R</m:t>
                            </m:r>
                          </m:e>
                        </m:sPre>
                      </m:oMath>
                    </m:oMathPara>
                  </a14:m>
                  <a:endParaRPr lang="en-US" sz="2000" dirty="0"/>
                </a:p>
              </p:txBody>
            </p:sp>
          </mc:Choice>
          <mc:Fallback xmlns="">
            <p:sp>
              <p:nvSpPr>
                <p:cNvPr id="4" name="TextBox 3">
                  <a:extLst>
                    <a:ext uri="{FF2B5EF4-FFF2-40B4-BE49-F238E27FC236}">
                      <a16:creationId xmlns:a16="http://schemas.microsoft.com/office/drawing/2014/main" id="{D0C3937C-BE14-876B-19E7-0E0891A7575B}"/>
                    </a:ext>
                  </a:extLst>
                </p:cNvPr>
                <p:cNvSpPr txBox="1">
                  <a:spLocks noRot="1" noChangeAspect="1" noMove="1" noResize="1" noEditPoints="1" noAdjustHandles="1" noChangeArrowheads="1" noChangeShapeType="1" noTextEdit="1"/>
                </p:cNvSpPr>
                <p:nvPr/>
              </p:nvSpPr>
              <p:spPr>
                <a:xfrm>
                  <a:off x="3213890" y="1478981"/>
                  <a:ext cx="6094602" cy="408060"/>
                </a:xfrm>
                <a:prstGeom prst="rect">
                  <a:avLst/>
                </a:prstGeom>
                <a:blipFill>
                  <a:blip r:embed="rId3"/>
                  <a:stretch>
                    <a:fillRect b="-4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DE3F5E6-8666-1B77-9C69-A8262CFD09AE}"/>
                    </a:ext>
                  </a:extLst>
                </p:cNvPr>
                <p:cNvSpPr txBox="1"/>
                <p:nvPr/>
              </p:nvSpPr>
              <p:spPr>
                <a:xfrm>
                  <a:off x="3257817" y="2483095"/>
                  <a:ext cx="6094602" cy="4080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a:latin typeface="Cambria Math" panose="02040503050406030204" pitchFamily="18" charset="0"/>
                              </a:rPr>
                              <m:t>6</m:t>
                            </m:r>
                          </m:sub>
                          <m:sup>
                            <m:r>
                              <a:rPr lang="en-US" sz="2000">
                                <a:latin typeface="Cambria Math" panose="02040503050406030204" pitchFamily="18" charset="0"/>
                              </a:rPr>
                              <m:t>0</m:t>
                            </m:r>
                          </m:sup>
                          <m:e>
                            <m:r>
                              <m:rPr>
                                <m:sty m:val="p"/>
                              </m:rPr>
                              <a:rPr lang="en-US" sz="2000">
                                <a:latin typeface="Cambria Math" panose="02040503050406030204" pitchFamily="18" charset="0"/>
                              </a:rPr>
                              <m:t>R</m:t>
                            </m:r>
                          </m:e>
                        </m:sPre>
                        <m:r>
                          <a:rPr lang="en-US" sz="2000">
                            <a:latin typeface="Cambria Math" panose="02040503050406030204" pitchFamily="18" charset="0"/>
                          </a:rPr>
                          <m:t>=</m:t>
                        </m:r>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i="0">
                                <a:latin typeface="Cambria Math" panose="02040503050406030204" pitchFamily="18" charset="0"/>
                              </a:rPr>
                              <m:t>0</m:t>
                            </m:r>
                          </m:sup>
                          <m:e>
                            <m:r>
                              <m:rPr>
                                <m:sty m:val="p"/>
                              </m:rPr>
                              <a:rPr lang="en-US" sz="2000" b="0" i="0" smtClean="0">
                                <a:latin typeface="Cambria Math" panose="02040503050406030204" pitchFamily="18" charset="0"/>
                              </a:rPr>
                              <m:t>R</m:t>
                            </m:r>
                          </m:e>
                        </m:sPre>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R</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α</m:t>
                                    </m:r>
                                  </m:e>
                                  <m:sub>
                                    <m:r>
                                      <a:rPr lang="en-US" sz="2000" b="0" i="0" smtClean="0">
                                        <a:latin typeface="Cambria Math" panose="02040503050406030204" pitchFamily="18" charset="0"/>
                                      </a:rPr>
                                      <m:t>3</m:t>
                                    </m:r>
                                  </m:sub>
                                </m:sSub>
                              </m:e>
                            </m:d>
                            <m:r>
                              <m:rPr>
                                <m:sty m:val="p"/>
                              </m:rPr>
                              <a:rPr lang="en-US" sz="2000" b="0" i="0" smtClean="0">
                                <a:latin typeface="Cambria Math" panose="02040503050406030204" pitchFamily="18" charset="0"/>
                              </a:rPr>
                              <m:t>I</m:t>
                            </m:r>
                            <m:r>
                              <a:rPr lang="en-US" sz="2000" b="0" i="0" smtClean="0">
                                <a:latin typeface="Cambria Math" panose="02040503050406030204" pitchFamily="18" charset="0"/>
                              </a:rPr>
                              <m:t>   </m:t>
                            </m:r>
                            <m:r>
                              <m:rPr>
                                <m:sty m:val="p"/>
                              </m:rPr>
                              <a:rPr lang="en-US" sz="2000" b="0" i="0" smtClean="0">
                                <a:latin typeface="Cambria Math" panose="02040503050406030204" pitchFamily="18" charset="0"/>
                              </a:rPr>
                              <m:t>R</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4</m:t>
                                    </m:r>
                                  </m:sub>
                                </m:sSub>
                              </m:e>
                            </m:d>
                            <m:r>
                              <m:rPr>
                                <m:sty m:val="p"/>
                              </m:rPr>
                              <a:rPr lang="en-US" sz="2000" b="0" i="0" smtClean="0">
                                <a:latin typeface="Cambria Math" panose="02040503050406030204" pitchFamily="18" charset="0"/>
                              </a:rPr>
                              <m:t>I</m:t>
                            </m:r>
                          </m:e>
                        </m:d>
                        <m:sPre>
                          <m:sPrePr>
                            <m:ctrlPr>
                              <a:rPr lang="en-US" sz="2000" i="1">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4</m:t>
                            </m:r>
                          </m:sup>
                          <m:e>
                            <m:r>
                              <m:rPr>
                                <m:sty m:val="p"/>
                              </m:rPr>
                              <a:rPr lang="en-US" sz="2000" i="0">
                                <a:latin typeface="Cambria Math" panose="02040503050406030204" pitchFamily="18" charset="0"/>
                              </a:rPr>
                              <m:t>R</m:t>
                            </m:r>
                          </m:e>
                        </m:sPre>
                      </m:oMath>
                    </m:oMathPara>
                  </a14:m>
                  <a:endParaRPr lang="en-US" sz="2000" dirty="0"/>
                </a:p>
              </p:txBody>
            </p:sp>
          </mc:Choice>
          <mc:Fallback xmlns="">
            <p:sp>
              <p:nvSpPr>
                <p:cNvPr id="5" name="TextBox 4">
                  <a:extLst>
                    <a:ext uri="{FF2B5EF4-FFF2-40B4-BE49-F238E27FC236}">
                      <a16:creationId xmlns:a16="http://schemas.microsoft.com/office/drawing/2014/main" id="{BDE3F5E6-8666-1B77-9C69-A8262CFD09AE}"/>
                    </a:ext>
                  </a:extLst>
                </p:cNvPr>
                <p:cNvSpPr txBox="1">
                  <a:spLocks noRot="1" noChangeAspect="1" noMove="1" noResize="1" noEditPoints="1" noAdjustHandles="1" noChangeArrowheads="1" noChangeShapeType="1" noTextEdit="1"/>
                </p:cNvSpPr>
                <p:nvPr/>
              </p:nvSpPr>
              <p:spPr>
                <a:xfrm>
                  <a:off x="3257817" y="2483095"/>
                  <a:ext cx="6094602" cy="408060"/>
                </a:xfrm>
                <a:prstGeom prst="rect">
                  <a:avLst/>
                </a:prstGeom>
                <a:blipFill>
                  <a:blip r:embed="rId4"/>
                  <a:stretch>
                    <a:fillRect b="-4478"/>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2E62099A-AC3C-BCCA-E36D-1224E9DE25D4}"/>
                </a:ext>
              </a:extLst>
            </p:cNvPr>
            <p:cNvCxnSpPr>
              <a:cxnSpLocks/>
            </p:cNvCxnSpPr>
            <p:nvPr/>
          </p:nvCxnSpPr>
          <p:spPr bwMode="auto">
            <a:xfrm>
              <a:off x="6586349" y="2076580"/>
              <a:ext cx="0" cy="30329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BC4FA6B-A726-651C-8CDF-B3E27BB33C90}"/>
                    </a:ext>
                  </a:extLst>
                </p:cNvPr>
                <p:cNvSpPr txBox="1"/>
                <p:nvPr/>
              </p:nvSpPr>
              <p:spPr>
                <a:xfrm>
                  <a:off x="5349205" y="3198167"/>
                  <a:ext cx="1370377"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a:latin typeface="Cambria Math" panose="02040503050406030204" pitchFamily="18" charset="0"/>
                              </a:rPr>
                            </m:ctrlPr>
                          </m:sSubPr>
                          <m:e>
                            <m:r>
                              <m:rPr>
                                <m:sty m:val="p"/>
                              </m:rPr>
                              <a:rPr lang="en-US" sz="2000">
                                <a:latin typeface="Cambria Math" panose="02040503050406030204" pitchFamily="18" charset="0"/>
                              </a:rPr>
                              <m:t>D</m:t>
                            </m:r>
                          </m:e>
                          <m:sub>
                            <m:r>
                              <m:rPr>
                                <m:sty m:val="p"/>
                              </m:rPr>
                              <a:rPr lang="en-US" sz="2000">
                                <a:latin typeface="Cambria Math" panose="02040503050406030204" pitchFamily="18" charset="0"/>
                              </a:rPr>
                              <m:t>x</m:t>
                            </m:r>
                            <m:r>
                              <a:rPr lang="en-US" sz="2000">
                                <a:latin typeface="Cambria Math" panose="02040503050406030204" pitchFamily="18" charset="0"/>
                              </a:rPr>
                              <m:t>3</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a</m:t>
                                </m:r>
                              </m:e>
                              <m:sub>
                                <m:r>
                                  <a:rPr lang="en-US" sz="2000">
                                    <a:latin typeface="Cambria Math" panose="02040503050406030204" pitchFamily="18" charset="0"/>
                                  </a:rPr>
                                  <m:t>3</m:t>
                                </m:r>
                              </m:sub>
                            </m:sSub>
                          </m:e>
                        </m:d>
                      </m:oMath>
                    </m:oMathPara>
                  </a14:m>
                  <a:endParaRPr lang="en-US" sz="2000" dirty="0"/>
                </a:p>
              </p:txBody>
            </p:sp>
          </mc:Choice>
          <mc:Fallback xmlns="">
            <p:sp>
              <p:nvSpPr>
                <p:cNvPr id="11" name="TextBox 10">
                  <a:extLst>
                    <a:ext uri="{FF2B5EF4-FFF2-40B4-BE49-F238E27FC236}">
                      <a16:creationId xmlns:a16="http://schemas.microsoft.com/office/drawing/2014/main" id="{EBC4FA6B-A726-651C-8CDF-B3E27BB33C90}"/>
                    </a:ext>
                  </a:extLst>
                </p:cNvPr>
                <p:cNvSpPr txBox="1">
                  <a:spLocks noRot="1" noChangeAspect="1" noMove="1" noResize="1" noEditPoints="1" noAdjustHandles="1" noChangeArrowheads="1" noChangeShapeType="1" noTextEdit="1"/>
                </p:cNvSpPr>
                <p:nvPr/>
              </p:nvSpPr>
              <p:spPr>
                <a:xfrm>
                  <a:off x="5349205" y="3198167"/>
                  <a:ext cx="1370377" cy="400110"/>
                </a:xfrm>
                <a:prstGeom prst="rect">
                  <a:avLst/>
                </a:prstGeom>
                <a:blipFill>
                  <a:blip r:embed="rId5"/>
                  <a:stretch>
                    <a:fillRect b="-15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8DB7335-DF9F-E00B-7699-F2D9E3A152F2}"/>
                    </a:ext>
                  </a:extLst>
                </p:cNvPr>
                <p:cNvSpPr txBox="1"/>
                <p:nvPr/>
              </p:nvSpPr>
              <p:spPr>
                <a:xfrm>
                  <a:off x="6959862" y="3198167"/>
                  <a:ext cx="1694023"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D</m:t>
                            </m:r>
                          </m:e>
                          <m:sub>
                            <m:r>
                              <m:rPr>
                                <m:sty m:val="p"/>
                              </m:rPr>
                              <a:rPr lang="en-US" sz="2000" b="0" i="0" smtClean="0">
                                <a:latin typeface="Cambria Math" panose="02040503050406030204" pitchFamily="18" charset="0"/>
                              </a:rPr>
                              <m:t>z</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d</m:t>
                                </m:r>
                              </m:e>
                              <m:sub>
                                <m:r>
                                  <a:rPr lang="en-US" sz="2000" b="0" i="0" smtClean="0">
                                    <a:latin typeface="Cambria Math" panose="02040503050406030204" pitchFamily="18" charset="0"/>
                                  </a:rPr>
                                  <m:t>4</m:t>
                                </m:r>
                              </m:sub>
                            </m:sSub>
                          </m:e>
                        </m:d>
                      </m:oMath>
                    </m:oMathPara>
                  </a14:m>
                  <a:endParaRPr lang="en-US" sz="2000" dirty="0"/>
                </a:p>
              </p:txBody>
            </p:sp>
          </mc:Choice>
          <mc:Fallback xmlns="">
            <p:sp>
              <p:nvSpPr>
                <p:cNvPr id="13" name="TextBox 12">
                  <a:extLst>
                    <a:ext uri="{FF2B5EF4-FFF2-40B4-BE49-F238E27FC236}">
                      <a16:creationId xmlns:a16="http://schemas.microsoft.com/office/drawing/2014/main" id="{F8DB7335-DF9F-E00B-7699-F2D9E3A152F2}"/>
                    </a:ext>
                  </a:extLst>
                </p:cNvPr>
                <p:cNvSpPr txBox="1">
                  <a:spLocks noRot="1" noChangeAspect="1" noMove="1" noResize="1" noEditPoints="1" noAdjustHandles="1" noChangeArrowheads="1" noChangeShapeType="1" noTextEdit="1"/>
                </p:cNvSpPr>
                <p:nvPr/>
              </p:nvSpPr>
              <p:spPr>
                <a:xfrm>
                  <a:off x="6959862" y="3198167"/>
                  <a:ext cx="1694023" cy="400110"/>
                </a:xfrm>
                <a:prstGeom prst="rect">
                  <a:avLst/>
                </a:prstGeom>
                <a:blipFill>
                  <a:blip r:embed="rId6"/>
                  <a:stretch>
                    <a:fillRect b="-1515"/>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088F06FD-F406-8870-6DF9-F813D81EA9D2}"/>
                </a:ext>
              </a:extLst>
            </p:cNvPr>
            <p:cNvCxnSpPr/>
            <p:nvPr/>
          </p:nvCxnSpPr>
          <p:spPr bwMode="auto">
            <a:xfrm>
              <a:off x="6610524" y="2446991"/>
              <a:ext cx="0" cy="2375473"/>
            </a:xfrm>
            <a:prstGeom prst="line">
              <a:avLst/>
            </a:prstGeom>
            <a:ln w="2857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00B983B0-4C4F-F373-89D4-845126303955}"/>
                </a:ext>
              </a:extLst>
            </p:cNvPr>
            <p:cNvCxnSpPr/>
            <p:nvPr/>
          </p:nvCxnSpPr>
          <p:spPr bwMode="auto">
            <a:xfrm flipV="1">
              <a:off x="6417578" y="2983175"/>
              <a:ext cx="0" cy="21499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909E28E7-E4FF-216E-E2D3-5EBD8FA32CB1}"/>
                </a:ext>
              </a:extLst>
            </p:cNvPr>
            <p:cNvCxnSpPr/>
            <p:nvPr/>
          </p:nvCxnSpPr>
          <p:spPr bwMode="auto">
            <a:xfrm flipV="1">
              <a:off x="7395853" y="2997490"/>
              <a:ext cx="0" cy="21499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3932693F-E7C1-B183-39C7-106BCA5EFABE}"/>
                    </a:ext>
                  </a:extLst>
                </p:cNvPr>
                <p:cNvSpPr txBox="1"/>
                <p:nvPr/>
              </p:nvSpPr>
              <p:spPr>
                <a:xfrm>
                  <a:off x="3262437" y="3754656"/>
                  <a:ext cx="6094602" cy="4080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Pre>
                          <m:sPrePr>
                            <m:ctrlPr>
                              <a:rPr lang="en-US" sz="2000" i="1" smtClean="0">
                                <a:latin typeface="Cambria Math" panose="02040503050406030204" pitchFamily="18" charset="0"/>
                              </a:rPr>
                            </m:ctrlPr>
                          </m:sPrePr>
                          <m:sub>
                            <m:r>
                              <a:rPr lang="en-US" sz="2000" i="0">
                                <a:latin typeface="Cambria Math" panose="02040503050406030204" pitchFamily="18" charset="0"/>
                              </a:rPr>
                              <m:t>6</m:t>
                            </m:r>
                          </m:sub>
                          <m:sup>
                            <m:r>
                              <a:rPr lang="en-US" sz="2000" i="0">
                                <a:latin typeface="Cambria Math" panose="02040503050406030204" pitchFamily="18" charset="0"/>
                              </a:rPr>
                              <m:t>0</m:t>
                            </m:r>
                          </m:sup>
                          <m:e>
                            <m:r>
                              <m:rPr>
                                <m:sty m:val="p"/>
                              </m:rPr>
                              <a:rPr lang="en-US" sz="2000" b="0" i="0" smtClean="0">
                                <a:latin typeface="Cambria Math" panose="02040503050406030204" pitchFamily="18" charset="0"/>
                              </a:rPr>
                              <m:t>R</m:t>
                            </m:r>
                          </m:e>
                        </m:sPre>
                        <m:r>
                          <a:rPr lang="en-US" sz="2000" b="0" i="0"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sPre>
                              <m:sPrePr>
                                <m:ctrlPr>
                                  <a:rPr lang="en-US" sz="2000" i="1">
                                    <a:latin typeface="Cambria Math" panose="02040503050406030204" pitchFamily="18" charset="0"/>
                                  </a:rPr>
                                </m:ctrlPr>
                              </m:sPrePr>
                              <m:sub>
                                <m:r>
                                  <a:rPr lang="en-US" sz="2000" i="0">
                                    <a:latin typeface="Cambria Math" panose="02040503050406030204" pitchFamily="18" charset="0"/>
                                  </a:rPr>
                                  <m:t>6</m:t>
                                </m:r>
                              </m:sub>
                              <m:sup>
                                <m:r>
                                  <a:rPr lang="en-US" sz="2000" i="0">
                                    <a:latin typeface="Cambria Math" panose="02040503050406030204" pitchFamily="18" charset="0"/>
                                  </a:rPr>
                                  <m:t>0</m:t>
                                </m:r>
                              </m:sup>
                              <m:e>
                                <m:r>
                                  <m:rPr>
                                    <m:sty m:val="p"/>
                                  </m:rPr>
                                  <a:rPr lang="en-US" sz="2000" i="0">
                                    <a:latin typeface="Cambria Math" panose="02040503050406030204" pitchFamily="18" charset="0"/>
                                  </a:rPr>
                                  <m:t>R</m:t>
                                </m:r>
                              </m:e>
                            </m:sPr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x</m:t>
                                </m:r>
                                <m:r>
                                  <a:rPr lang="en-US" sz="2000" b="0" i="0" smtClean="0">
                                    <a:latin typeface="Cambria Math" panose="02040503050406030204" pitchFamily="18" charset="0"/>
                                  </a:rPr>
                                  <m:t>3</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α</m:t>
                                    </m:r>
                                  </m:e>
                                  <m:sub>
                                    <m:r>
                                      <a:rPr lang="en-US" sz="2000" b="0" i="0" smtClean="0">
                                        <a:latin typeface="Cambria Math" panose="02040503050406030204" pitchFamily="18" charset="0"/>
                                      </a:rPr>
                                      <m:t>3</m:t>
                                    </m:r>
                                  </m:sub>
                                </m:sSub>
                              </m:e>
                            </m:d>
                          </m:e>
                        </m:d>
                        <m:r>
                          <a:rPr lang="en-US" sz="2000" b="0" i="1" smtClean="0">
                            <a:latin typeface="Cambria Math" panose="02040503050406030204" pitchFamily="18" charset="0"/>
                          </a:rPr>
                          <m:t>  </m:t>
                        </m:r>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4</m:t>
                                    </m:r>
                                  </m:sub>
                                </m:sSub>
                              </m:e>
                            </m:d>
                            <m:sPre>
                              <m:sPrePr>
                                <m:ctrlPr>
                                  <a:rPr lang="en-US" sz="2000" i="1">
                                    <a:latin typeface="Cambria Math" panose="02040503050406030204" pitchFamily="18" charset="0"/>
                                  </a:rPr>
                                </m:ctrlPr>
                              </m:sPrePr>
                              <m:sub>
                                <m:r>
                                  <a:rPr lang="en-US" sz="2000" i="0">
                                    <a:latin typeface="Cambria Math" panose="02040503050406030204" pitchFamily="18" charset="0"/>
                                  </a:rPr>
                                  <m:t>6</m:t>
                                </m:r>
                              </m:sub>
                              <m:sup>
                                <m:r>
                                  <a:rPr lang="en-US" sz="2000" b="0" i="0" smtClean="0">
                                    <a:latin typeface="Cambria Math" panose="02040503050406030204" pitchFamily="18" charset="0"/>
                                  </a:rPr>
                                  <m:t>4</m:t>
                                </m:r>
                              </m:sup>
                              <m:e>
                                <m:r>
                                  <m:rPr>
                                    <m:sty m:val="p"/>
                                  </m:rPr>
                                  <a:rPr lang="en-US" sz="2000" i="0">
                                    <a:latin typeface="Cambria Math" panose="02040503050406030204" pitchFamily="18" charset="0"/>
                                  </a:rPr>
                                  <m:t>R</m:t>
                                </m:r>
                              </m:e>
                            </m:sPre>
                          </m:e>
                        </m:d>
                      </m:oMath>
                    </m:oMathPara>
                  </a14:m>
                  <a:endParaRPr lang="en-US" sz="2000" dirty="0"/>
                </a:p>
              </p:txBody>
            </p:sp>
          </mc:Choice>
          <mc:Fallback xmlns="">
            <p:sp>
              <p:nvSpPr>
                <p:cNvPr id="21" name="TextBox 20">
                  <a:extLst>
                    <a:ext uri="{FF2B5EF4-FFF2-40B4-BE49-F238E27FC236}">
                      <a16:creationId xmlns:a16="http://schemas.microsoft.com/office/drawing/2014/main" id="{3932693F-E7C1-B183-39C7-106BCA5EFABE}"/>
                    </a:ext>
                  </a:extLst>
                </p:cNvPr>
                <p:cNvSpPr txBox="1">
                  <a:spLocks noRot="1" noChangeAspect="1" noMove="1" noResize="1" noEditPoints="1" noAdjustHandles="1" noChangeArrowheads="1" noChangeShapeType="1" noTextEdit="1"/>
                </p:cNvSpPr>
                <p:nvPr/>
              </p:nvSpPr>
              <p:spPr>
                <a:xfrm>
                  <a:off x="3262437" y="3754656"/>
                  <a:ext cx="6094602" cy="408060"/>
                </a:xfrm>
                <a:prstGeom prst="rect">
                  <a:avLst/>
                </a:prstGeom>
                <a:blipFill>
                  <a:blip r:embed="rId7"/>
                  <a:stretch>
                    <a:fillRect b="-4478"/>
                  </a:stretch>
                </a:blipFill>
              </p:spPr>
              <p:txBody>
                <a:bodyPr/>
                <a:lstStyle/>
                <a:p>
                  <a:r>
                    <a:rPr lang="en-US">
                      <a:noFill/>
                    </a:rPr>
                    <a:t> </a:t>
                  </a:r>
                </a:p>
              </p:txBody>
            </p:sp>
          </mc:Fallback>
        </mc:AlternateContent>
      </p:grpSp>
      <p:sp>
        <p:nvSpPr>
          <p:cNvPr id="2" name="Rectangle 1">
            <a:extLst>
              <a:ext uri="{FF2B5EF4-FFF2-40B4-BE49-F238E27FC236}">
                <a16:creationId xmlns:a16="http://schemas.microsoft.com/office/drawing/2014/main" id="{4A908184-69CB-E1A1-665B-F45E8956A9FC}"/>
              </a:ext>
            </a:extLst>
          </p:cNvPr>
          <p:cNvSpPr/>
          <p:nvPr/>
        </p:nvSpPr>
        <p:spPr bwMode="auto">
          <a:xfrm>
            <a:off x="5491540" y="2465410"/>
            <a:ext cx="1136587" cy="473156"/>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3" name="Rectangle 2">
            <a:extLst>
              <a:ext uri="{FF2B5EF4-FFF2-40B4-BE49-F238E27FC236}">
                <a16:creationId xmlns:a16="http://schemas.microsoft.com/office/drawing/2014/main" id="{5A476D9C-9D38-1586-A04A-F143F9D3F73B}"/>
              </a:ext>
            </a:extLst>
          </p:cNvPr>
          <p:cNvSpPr/>
          <p:nvPr/>
        </p:nvSpPr>
        <p:spPr bwMode="auto">
          <a:xfrm>
            <a:off x="6807600" y="2465411"/>
            <a:ext cx="1191089" cy="473156"/>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
        <p:nvSpPr>
          <p:cNvPr id="7" name="Rectangle 6">
            <a:extLst>
              <a:ext uri="{FF2B5EF4-FFF2-40B4-BE49-F238E27FC236}">
                <a16:creationId xmlns:a16="http://schemas.microsoft.com/office/drawing/2014/main" id="{FF22AC14-5640-6B00-18F3-46A6CECEC805}"/>
              </a:ext>
            </a:extLst>
          </p:cNvPr>
          <p:cNvSpPr/>
          <p:nvPr/>
        </p:nvSpPr>
        <p:spPr bwMode="auto">
          <a:xfrm>
            <a:off x="5329383" y="3783391"/>
            <a:ext cx="1321835" cy="444827"/>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4D0C1C5F-B716-2C70-459B-2AC1230B5BE3}"/>
              </a:ext>
            </a:extLst>
          </p:cNvPr>
          <p:cNvSpPr/>
          <p:nvPr/>
        </p:nvSpPr>
        <p:spPr bwMode="auto">
          <a:xfrm>
            <a:off x="6752182" y="3797437"/>
            <a:ext cx="1385053" cy="430781"/>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cxnSp>
        <p:nvCxnSpPr>
          <p:cNvPr id="10" name="Straight Connector 9">
            <a:extLst>
              <a:ext uri="{FF2B5EF4-FFF2-40B4-BE49-F238E27FC236}">
                <a16:creationId xmlns:a16="http://schemas.microsoft.com/office/drawing/2014/main" id="{C2A83BE2-1647-5CAE-5874-1B47D8D58221}"/>
              </a:ext>
            </a:extLst>
          </p:cNvPr>
          <p:cNvCxnSpPr>
            <a:cxnSpLocks/>
          </p:cNvCxnSpPr>
          <p:nvPr/>
        </p:nvCxnSpPr>
        <p:spPr bwMode="auto">
          <a:xfrm>
            <a:off x="6700460" y="2445475"/>
            <a:ext cx="0" cy="1872525"/>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1DA9717B-4614-CDAF-6818-ADDD450EABB6}"/>
              </a:ext>
            </a:extLst>
          </p:cNvPr>
          <p:cNvSpPr/>
          <p:nvPr/>
        </p:nvSpPr>
        <p:spPr bwMode="auto">
          <a:xfrm>
            <a:off x="6096000" y="1493535"/>
            <a:ext cx="711600" cy="581530"/>
          </a:xfrm>
          <a:prstGeom prst="rect">
            <a:avLst/>
          </a:prstGeom>
          <a:no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pitchFamily="18" charset="0"/>
            </a:endParaRPr>
          </a:p>
        </p:txBody>
      </p:sp>
      <p:sp>
        <p:nvSpPr>
          <p:cNvPr id="16" name="Rectangle 15">
            <a:extLst>
              <a:ext uri="{FF2B5EF4-FFF2-40B4-BE49-F238E27FC236}">
                <a16:creationId xmlns:a16="http://schemas.microsoft.com/office/drawing/2014/main" id="{8706183C-B8EE-9E67-FDE0-75EF6B02C820}"/>
              </a:ext>
            </a:extLst>
          </p:cNvPr>
          <p:cNvSpPr/>
          <p:nvPr/>
        </p:nvSpPr>
        <p:spPr bwMode="auto">
          <a:xfrm>
            <a:off x="6460836" y="1449247"/>
            <a:ext cx="785092" cy="683362"/>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DD0E1EE-CB60-DFA1-82CC-1C24AD7122B4}"/>
                  </a:ext>
                </a:extLst>
              </p:cNvPr>
              <p:cNvSpPr txBox="1"/>
              <p:nvPr/>
            </p:nvSpPr>
            <p:spPr>
              <a:xfrm>
                <a:off x="895350" y="4698339"/>
                <a:ext cx="9648825" cy="59118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Multiply both sides of the equation by </a:t>
                </a:r>
                <a14:m>
                  <m:oMath xmlns:m="http://schemas.openxmlformats.org/officeDocument/2006/math">
                    <m:sSup>
                      <m:sSupPr>
                        <m:ctrlPr>
                          <a:rPr lang="en-US" sz="1600" i="1" smtClean="0">
                            <a:latin typeface="Cambria Math" panose="02040503050406030204" pitchFamily="18" charset="0"/>
                            <a:cs typeface="Arial" panose="020B0604020202020204" pitchFamily="34" charset="0"/>
                          </a:rPr>
                        </m:ctrlPr>
                      </m:sSupPr>
                      <m:e>
                        <m:d>
                          <m:dPr>
                            <m:begChr m:val="["/>
                            <m:endChr m:val="]"/>
                            <m:ctrlPr>
                              <a:rPr lang="en-US" sz="1600" i="1">
                                <a:latin typeface="Cambria Math" panose="02040503050406030204" pitchFamily="18" charset="0"/>
                              </a:rPr>
                            </m:ctrlPr>
                          </m:dPr>
                          <m:e>
                            <m:sPre>
                              <m:sPrePr>
                                <m:ctrlPr>
                                  <a:rPr lang="en-US" sz="1600" i="1">
                                    <a:latin typeface="Cambria Math" panose="02040503050406030204" pitchFamily="18" charset="0"/>
                                  </a:rPr>
                                </m:ctrlPr>
                              </m:sPrePr>
                              <m:sub>
                                <m:r>
                                  <a:rPr lang="en-US" sz="1600">
                                    <a:latin typeface="Cambria Math" panose="02040503050406030204" pitchFamily="18" charset="0"/>
                                  </a:rPr>
                                  <m:t>6</m:t>
                                </m:r>
                              </m:sub>
                              <m:sup>
                                <m:r>
                                  <a:rPr lang="en-US" sz="1600">
                                    <a:latin typeface="Cambria Math" panose="02040503050406030204" pitchFamily="18" charset="0"/>
                                  </a:rPr>
                                  <m:t>0</m:t>
                                </m:r>
                              </m:sup>
                              <m:e>
                                <m:r>
                                  <m:rPr>
                                    <m:sty m:val="p"/>
                                  </m:rPr>
                                  <a:rPr lang="en-US" sz="1600">
                                    <a:latin typeface="Cambria Math" panose="02040503050406030204" pitchFamily="18" charset="0"/>
                                  </a:rPr>
                                  <m:t>R</m:t>
                                </m:r>
                              </m:e>
                            </m:sPre>
                            <m:sSub>
                              <m:sSubPr>
                                <m:ctrlPr>
                                  <a:rPr lang="en-US" sz="1600" i="1">
                                    <a:latin typeface="Cambria Math" panose="02040503050406030204" pitchFamily="18" charset="0"/>
                                  </a:rPr>
                                </m:ctrlPr>
                              </m:sSubPr>
                              <m:e>
                                <m:r>
                                  <m:rPr>
                                    <m:sty m:val="p"/>
                                  </m:rPr>
                                  <a:rPr lang="en-US" sz="1600">
                                    <a:latin typeface="Cambria Math" panose="02040503050406030204" pitchFamily="18" charset="0"/>
                                  </a:rPr>
                                  <m:t>R</m:t>
                                </m:r>
                              </m:e>
                              <m:sub>
                                <m:r>
                                  <m:rPr>
                                    <m:sty m:val="p"/>
                                  </m:rPr>
                                  <a:rPr lang="en-US" sz="1600">
                                    <a:latin typeface="Cambria Math" panose="02040503050406030204" pitchFamily="18" charset="0"/>
                                  </a:rPr>
                                  <m:t>x</m:t>
                                </m:r>
                                <m:r>
                                  <a:rPr lang="en-US" sz="1600">
                                    <a:latin typeface="Cambria Math" panose="02040503050406030204" pitchFamily="18" charset="0"/>
                                  </a:rPr>
                                  <m:t>3</m:t>
                                </m:r>
                              </m:sub>
                            </m:sSub>
                            <m:d>
                              <m:dPr>
                                <m:ctrlPr>
                                  <a:rPr lang="en-US" sz="1600" i="1">
                                    <a:latin typeface="Cambria Math" panose="02040503050406030204" pitchFamily="18" charset="0"/>
                                  </a:rPr>
                                </m:ctrlPr>
                              </m:dPr>
                              <m:e>
                                <m:sSub>
                                  <m:sSubPr>
                                    <m:ctrlPr>
                                      <a:rPr lang="en-US" sz="1600" i="1">
                                        <a:latin typeface="Cambria Math" panose="02040503050406030204" pitchFamily="18" charset="0"/>
                                      </a:rPr>
                                    </m:ctrlPr>
                                  </m:sSubPr>
                                  <m:e>
                                    <m:r>
                                      <m:rPr>
                                        <m:sty m:val="p"/>
                                      </m:rPr>
                                      <a:rPr lang="en-US" sz="1600">
                                        <a:latin typeface="Cambria Math" panose="02040503050406030204" pitchFamily="18" charset="0"/>
                                      </a:rPr>
                                      <m:t>α</m:t>
                                    </m:r>
                                  </m:e>
                                  <m:sub>
                                    <m:r>
                                      <a:rPr lang="en-US" sz="1600">
                                        <a:latin typeface="Cambria Math" panose="02040503050406030204" pitchFamily="18" charset="0"/>
                                      </a:rPr>
                                      <m:t>3</m:t>
                                    </m:r>
                                  </m:sub>
                                </m:sSub>
                              </m:e>
                            </m:d>
                          </m:e>
                        </m:d>
                      </m:e>
                      <m:sup>
                        <m:r>
                          <a:rPr lang="en-US" sz="1600" b="0" i="1" smtClean="0">
                            <a:latin typeface="Cambria Math" panose="02040503050406030204" pitchFamily="18" charset="0"/>
                            <a:cs typeface="Arial" panose="020B0604020202020204" pitchFamily="34" charset="0"/>
                          </a:rPr>
                          <m:t>−1</m:t>
                        </m:r>
                      </m:sup>
                    </m:sSup>
                  </m:oMath>
                </a14:m>
                <a:r>
                  <a:rPr lang="en-US" sz="1600" dirty="0">
                    <a:latin typeface="Arial" panose="020B0604020202020204" pitchFamily="34" charset="0"/>
                    <a:cs typeface="Arial" panose="020B0604020202020204" pitchFamily="34" charset="0"/>
                  </a:rPr>
                  <a:t> results in  </a:t>
                </a:r>
              </a:p>
              <a:p>
                <a:endParaRPr lang="en-US" sz="1600" dirty="0">
                  <a:latin typeface="Arial" panose="020B0604020202020204" pitchFamily="34" charset="0"/>
                  <a:cs typeface="Arial" panose="020B0604020202020204" pitchFamily="34" charset="0"/>
                </a:endParaRPr>
              </a:p>
            </p:txBody>
          </p:sp>
        </mc:Choice>
        <mc:Fallback xmlns="">
          <p:sp>
            <p:nvSpPr>
              <p:cNvPr id="19" name="TextBox 18">
                <a:extLst>
                  <a:ext uri="{FF2B5EF4-FFF2-40B4-BE49-F238E27FC236}">
                    <a16:creationId xmlns:a16="http://schemas.microsoft.com/office/drawing/2014/main" id="{3DD0E1EE-CB60-DFA1-82CC-1C24AD7122B4}"/>
                  </a:ext>
                </a:extLst>
              </p:cNvPr>
              <p:cNvSpPr txBox="1">
                <a:spLocks noRot="1" noChangeAspect="1" noMove="1" noResize="1" noEditPoints="1" noAdjustHandles="1" noChangeArrowheads="1" noChangeShapeType="1" noTextEdit="1"/>
              </p:cNvSpPr>
              <p:nvPr/>
            </p:nvSpPr>
            <p:spPr>
              <a:xfrm>
                <a:off x="895350" y="4698339"/>
                <a:ext cx="9648825" cy="591187"/>
              </a:xfrm>
              <a:prstGeom prst="rect">
                <a:avLst/>
              </a:prstGeom>
              <a:blipFill>
                <a:blip r:embed="rId8"/>
                <a:stretch>
                  <a:fillRect l="-379" t="-20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0D4241C-E207-7F12-925B-A8F188D29D75}"/>
                  </a:ext>
                </a:extLst>
              </p:cNvPr>
              <p:cNvSpPr txBox="1"/>
              <p:nvPr/>
            </p:nvSpPr>
            <p:spPr>
              <a:xfrm>
                <a:off x="3200401" y="5364465"/>
                <a:ext cx="6096000" cy="4080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4</m:t>
                              </m:r>
                            </m:sub>
                          </m:sSub>
                        </m:e>
                      </m:d>
                      <m:sPre>
                        <m:sPrePr>
                          <m:ctrlPr>
                            <a:rPr lang="en-US" sz="2000" i="1">
                              <a:latin typeface="Cambria Math" panose="02040503050406030204" pitchFamily="18" charset="0"/>
                            </a:rPr>
                          </m:ctrlPr>
                        </m:sPrePr>
                        <m:sub>
                          <m:r>
                            <a:rPr lang="en-US" sz="2000" i="0">
                              <a:latin typeface="Cambria Math" panose="02040503050406030204" pitchFamily="18" charset="0"/>
                            </a:rPr>
                            <m:t>6</m:t>
                          </m:r>
                        </m:sub>
                        <m:sup>
                          <m:r>
                            <a:rPr lang="en-US" sz="2000" b="0" i="0" smtClean="0">
                              <a:latin typeface="Cambria Math" panose="02040503050406030204" pitchFamily="18" charset="0"/>
                            </a:rPr>
                            <m:t>4</m:t>
                          </m:r>
                        </m:sup>
                        <m:e>
                          <m:r>
                            <m:rPr>
                              <m:sty m:val="p"/>
                            </m:rPr>
                            <a:rPr lang="en-US" sz="2000" b="0" i="0" smtClean="0">
                              <a:latin typeface="Cambria Math" panose="02040503050406030204" pitchFamily="18" charset="0"/>
                            </a:rPr>
                            <m:t>R</m:t>
                          </m:r>
                        </m:e>
                      </m:sPre>
                      <m:r>
                        <a:rPr lang="en-US" sz="2000" b="0" i="0" smtClean="0">
                          <a:latin typeface="Cambria Math" panose="02040503050406030204" pitchFamily="18" charset="0"/>
                        </a:rPr>
                        <m:t>=</m:t>
                      </m:r>
                      <m:sSup>
                        <m:sSupPr>
                          <m:ctrlPr>
                            <a:rPr lang="en-US" sz="2000" b="0" i="1" smtClean="0">
                              <a:latin typeface="Cambria Math" panose="02040503050406030204" pitchFamily="18" charset="0"/>
                            </a:rPr>
                          </m:ctrlPr>
                        </m:sSupPr>
                        <m:e>
                          <m:d>
                            <m:dPr>
                              <m:begChr m:val="["/>
                              <m:endChr m:val="]"/>
                              <m:ctrlPr>
                                <a:rPr lang="en-US" sz="2000" b="0" i="1" smtClean="0">
                                  <a:latin typeface="Cambria Math" panose="02040503050406030204" pitchFamily="18" charset="0"/>
                                </a:rPr>
                              </m:ctrlPr>
                            </m:dPr>
                            <m:e>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i="0">
                                      <a:latin typeface="Cambria Math" panose="02040503050406030204" pitchFamily="18" charset="0"/>
                                    </a:rPr>
                                    <m:t>0</m:t>
                                  </m:r>
                                </m:sup>
                                <m:e>
                                  <m:r>
                                    <m:rPr>
                                      <m:sty m:val="p"/>
                                    </m:rPr>
                                    <a:rPr lang="en-US" sz="2000" b="0" i="0" smtClean="0">
                                      <a:latin typeface="Cambria Math" panose="02040503050406030204" pitchFamily="18" charset="0"/>
                                    </a:rPr>
                                    <m:t>R</m:t>
                                  </m:r>
                                </m:e>
                              </m:sPr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x</m:t>
                                  </m:r>
                                  <m:r>
                                    <a:rPr lang="en-US" sz="2000" b="0" i="0" smtClean="0">
                                      <a:latin typeface="Cambria Math" panose="02040503050406030204" pitchFamily="18" charset="0"/>
                                    </a:rPr>
                                    <m:t>3</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α</m:t>
                                      </m:r>
                                    </m:e>
                                    <m:sub>
                                      <m:r>
                                        <a:rPr lang="en-US" sz="2000" b="0" i="0" smtClean="0">
                                          <a:latin typeface="Cambria Math" panose="02040503050406030204" pitchFamily="18" charset="0"/>
                                        </a:rPr>
                                        <m:t>3</m:t>
                                      </m:r>
                                    </m:sub>
                                  </m:sSub>
                                </m:e>
                              </m:d>
                            </m:e>
                          </m:d>
                        </m:e>
                        <m:sup>
                          <m:r>
                            <a:rPr lang="en-US" sz="2000" b="0" i="0" smtClean="0">
                              <a:latin typeface="Cambria Math" panose="02040503050406030204" pitchFamily="18" charset="0"/>
                            </a:rPr>
                            <m:t>−1</m:t>
                          </m:r>
                        </m:sup>
                      </m:sSup>
                      <m:r>
                        <a:rPr lang="en-US" sz="2000" b="0" i="0" smtClean="0">
                          <a:latin typeface="Cambria Math" panose="02040503050406030204" pitchFamily="18" charset="0"/>
                        </a:rPr>
                        <m:t>    </m:t>
                      </m:r>
                      <m:sPre>
                        <m:sPrePr>
                          <m:ctrlPr>
                            <a:rPr lang="en-US" sz="2000" i="1">
                              <a:latin typeface="Cambria Math" panose="02040503050406030204" pitchFamily="18" charset="0"/>
                            </a:rPr>
                          </m:ctrlPr>
                        </m:sPrePr>
                        <m:sub>
                          <m:r>
                            <a:rPr lang="en-US" sz="2000" i="0">
                              <a:latin typeface="Cambria Math" panose="02040503050406030204" pitchFamily="18" charset="0"/>
                            </a:rPr>
                            <m:t>6</m:t>
                          </m:r>
                        </m:sub>
                        <m:sup>
                          <m:r>
                            <a:rPr lang="en-US" sz="2000" i="0">
                              <a:latin typeface="Cambria Math" panose="02040503050406030204" pitchFamily="18" charset="0"/>
                            </a:rPr>
                            <m:t>0</m:t>
                          </m:r>
                        </m:sup>
                        <m:e>
                          <m:r>
                            <m:rPr>
                              <m:sty m:val="p"/>
                            </m:rPr>
                            <a:rPr lang="en-US" sz="2000" b="0" i="0" smtClean="0">
                              <a:latin typeface="Cambria Math" panose="02040503050406030204" pitchFamily="18" charset="0"/>
                            </a:rPr>
                            <m:t>R</m:t>
                          </m:r>
                        </m:e>
                      </m:sPre>
                    </m:oMath>
                  </m:oMathPara>
                </a14:m>
                <a:endParaRPr lang="en-US" sz="2000" dirty="0"/>
              </a:p>
            </p:txBody>
          </p:sp>
        </mc:Choice>
        <mc:Fallback xmlns="">
          <p:sp>
            <p:nvSpPr>
              <p:cNvPr id="25" name="TextBox 24">
                <a:extLst>
                  <a:ext uri="{FF2B5EF4-FFF2-40B4-BE49-F238E27FC236}">
                    <a16:creationId xmlns:a16="http://schemas.microsoft.com/office/drawing/2014/main" id="{90D4241C-E207-7F12-925B-A8F188D29D75}"/>
                  </a:ext>
                </a:extLst>
              </p:cNvPr>
              <p:cNvSpPr txBox="1">
                <a:spLocks noRot="1" noChangeAspect="1" noMove="1" noResize="1" noEditPoints="1" noAdjustHandles="1" noChangeArrowheads="1" noChangeShapeType="1" noTextEdit="1"/>
              </p:cNvSpPr>
              <p:nvPr/>
            </p:nvSpPr>
            <p:spPr>
              <a:xfrm>
                <a:off x="3200401" y="5364465"/>
                <a:ext cx="6096000" cy="408060"/>
              </a:xfrm>
              <a:prstGeom prst="rect">
                <a:avLst/>
              </a:prstGeom>
              <a:blipFill>
                <a:blip r:embed="rId9"/>
                <a:stretch>
                  <a:fillRect b="-4478"/>
                </a:stretch>
              </a:blipFill>
            </p:spPr>
            <p:txBody>
              <a:bodyPr/>
              <a:lstStyle/>
              <a:p>
                <a:r>
                  <a:rPr lang="en-US">
                    <a:noFill/>
                  </a:rPr>
                  <a:t> </a:t>
                </a:r>
              </a:p>
            </p:txBody>
          </p:sp>
        </mc:Fallback>
      </mc:AlternateContent>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48EE05FD-F0F7-1404-FA23-48296B0D8037}"/>
                  </a:ext>
                </a:extLst>
              </p:cNvPr>
              <p:cNvSpPr txBox="1">
                <a:spLocks noChangeArrowheads="1"/>
              </p:cNvSpPr>
              <p:nvPr/>
            </p:nvSpPr>
            <p:spPr bwMode="auto">
              <a:xfrm>
                <a:off x="1054100" y="1371600"/>
                <a:ext cx="10223500" cy="47244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16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1600">
                    <a:solidFill>
                      <a:schemeClr val="tx1"/>
                    </a:solidFill>
                    <a:latin typeface="Arial" charset="0"/>
                  </a:defRPr>
                </a:lvl2pPr>
                <a:lvl3pPr marL="1143000" indent="-228600" algn="l" rtl="0" eaLnBrk="0" fontAlgn="base" hangingPunct="0">
                  <a:spcBef>
                    <a:spcPct val="20000"/>
                  </a:spcBef>
                  <a:spcAft>
                    <a:spcPct val="0"/>
                  </a:spcAft>
                  <a:buChar char="•"/>
                  <a:defRPr sz="1600">
                    <a:solidFill>
                      <a:schemeClr val="tx1"/>
                    </a:solidFill>
                    <a:latin typeface="Arial" charset="0"/>
                  </a:defRPr>
                </a:lvl3pPr>
                <a:lvl4pPr marL="1600200" indent="-228600" algn="l" rtl="0" eaLnBrk="0" fontAlgn="base" hangingPunct="0">
                  <a:spcBef>
                    <a:spcPct val="20000"/>
                  </a:spcBef>
                  <a:spcAft>
                    <a:spcPct val="0"/>
                  </a:spcAft>
                  <a:buChar char="–"/>
                  <a:defRPr sz="1600">
                    <a:solidFill>
                      <a:schemeClr val="tx1"/>
                    </a:solidFill>
                    <a:latin typeface="Arial" charset="0"/>
                  </a:defRPr>
                </a:lvl4pPr>
                <a:lvl5pPr marL="2057400" indent="-228600" algn="l" rtl="0" eaLnBrk="0" fontAlgn="base" hangingPunct="0">
                  <a:spcBef>
                    <a:spcPct val="20000"/>
                  </a:spcBef>
                  <a:spcAft>
                    <a:spcPct val="0"/>
                  </a:spcAft>
                  <a:buChar char="»"/>
                  <a:defRPr sz="1600">
                    <a:solidFill>
                      <a:schemeClr val="tx1"/>
                    </a:solidFill>
                    <a:latin typeface="Arial"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r>
                  <a:rPr lang="en-US" b="1" dirty="0">
                    <a:solidFill>
                      <a:srgbClr val="00B050"/>
                    </a:solidFill>
                    <a:latin typeface="Arial" panose="020B0604020202020204" pitchFamily="34" charset="0"/>
                    <a:cs typeface="Arial" panose="020B0604020202020204" pitchFamily="34" charset="0"/>
                  </a:rPr>
                  <a:t>Solving Problem No. 2 </a:t>
                </a:r>
                <a:r>
                  <a:rPr lang="en-US" dirty="0">
                    <a:solidFill>
                      <a:srgbClr val="00B050"/>
                    </a:solidFill>
                    <a:latin typeface="Arial" panose="020B0604020202020204" pitchFamily="34" charset="0"/>
                    <a:cs typeface="Arial" panose="020B0604020202020204" pitchFamily="34" charset="0"/>
                  </a:rPr>
                  <a:t>- Solving for</a:t>
                </a:r>
                <a:r>
                  <a:rPr lang="en-US" sz="1200" dirty="0">
                    <a:solidFill>
                      <a:srgbClr val="00B050"/>
                    </a:solidFill>
                    <a:latin typeface="Arial" panose="020B0604020202020204" pitchFamily="34" charset="0"/>
                    <a:cs typeface="Arial" panose="020B0604020202020204" pitchFamily="34" charset="0"/>
                  </a:rPr>
                  <a:t> </a:t>
                </a:r>
                <a14:m>
                  <m:oMath xmlns:m="http://schemas.openxmlformats.org/officeDocument/2006/math">
                    <m:sSub>
                      <m:sSubPr>
                        <m:ctrlPr>
                          <a:rPr lang="en-US" sz="1600" b="0" i="1" smtClean="0">
                            <a:solidFill>
                              <a:srgbClr val="00B050"/>
                            </a:solidFill>
                            <a:latin typeface="Cambria Math" panose="02040503050406030204" pitchFamily="18" charset="0"/>
                          </a:rPr>
                        </m:ctrlPr>
                      </m:sSubPr>
                      <m:e>
                        <m:r>
                          <m:rPr>
                            <m:sty m:val="p"/>
                          </m:rPr>
                          <a:rPr lang="en-US" sz="1600" b="0" i="0" smtClean="0">
                            <a:solidFill>
                              <a:srgbClr val="00B050"/>
                            </a:solidFill>
                            <a:latin typeface="Cambria Math" panose="02040503050406030204" pitchFamily="18" charset="0"/>
                          </a:rPr>
                          <m:t>θ</m:t>
                        </m:r>
                      </m:e>
                      <m:sub>
                        <m:r>
                          <a:rPr lang="en-US" sz="1600" b="0" i="0" smtClean="0">
                            <a:solidFill>
                              <a:srgbClr val="00B050"/>
                            </a:solidFill>
                            <a:latin typeface="Cambria Math" panose="02040503050406030204" pitchFamily="18" charset="0"/>
                          </a:rPr>
                          <m:t>4</m:t>
                        </m:r>
                      </m:sub>
                    </m:sSub>
                    <m:r>
                      <a:rPr lang="en-US" sz="1600" b="0" i="0" smtClean="0">
                        <a:solidFill>
                          <a:srgbClr val="00B050"/>
                        </a:solidFill>
                        <a:latin typeface="Cambria Math" panose="02040503050406030204" pitchFamily="18" charset="0"/>
                      </a:rPr>
                      <m:t>,</m:t>
                    </m:r>
                    <m:sSub>
                      <m:sSubPr>
                        <m:ctrlPr>
                          <a:rPr lang="en-US" sz="1600" b="0" i="1" smtClean="0">
                            <a:solidFill>
                              <a:srgbClr val="00B050"/>
                            </a:solidFill>
                            <a:latin typeface="Cambria Math" panose="02040503050406030204" pitchFamily="18" charset="0"/>
                          </a:rPr>
                        </m:ctrlPr>
                      </m:sSubPr>
                      <m:e>
                        <m:r>
                          <m:rPr>
                            <m:sty m:val="p"/>
                          </m:rPr>
                          <a:rPr lang="en-US" sz="1600" b="0" i="0" smtClean="0">
                            <a:solidFill>
                              <a:srgbClr val="00B050"/>
                            </a:solidFill>
                            <a:latin typeface="Cambria Math" panose="02040503050406030204" pitchFamily="18" charset="0"/>
                          </a:rPr>
                          <m:t>θ</m:t>
                        </m:r>
                      </m:e>
                      <m:sub>
                        <m:r>
                          <a:rPr lang="en-US" sz="1600" b="0" i="0" smtClean="0">
                            <a:solidFill>
                              <a:srgbClr val="00B050"/>
                            </a:solidFill>
                            <a:latin typeface="Cambria Math" panose="02040503050406030204" pitchFamily="18" charset="0"/>
                          </a:rPr>
                          <m:t>5</m:t>
                        </m:r>
                      </m:sub>
                    </m:sSub>
                    <m:r>
                      <a:rPr lang="en-US" sz="1600" b="0" i="0" smtClean="0">
                        <a:solidFill>
                          <a:srgbClr val="00B050"/>
                        </a:solidFill>
                        <a:latin typeface="Cambria Math" panose="02040503050406030204" pitchFamily="18" charset="0"/>
                      </a:rPr>
                      <m:t>,</m:t>
                    </m:r>
                    <m:sSub>
                      <m:sSubPr>
                        <m:ctrlPr>
                          <a:rPr lang="en-US" sz="1600" b="0" i="1" smtClean="0">
                            <a:solidFill>
                              <a:srgbClr val="00B050"/>
                            </a:solidFill>
                            <a:latin typeface="Cambria Math" panose="02040503050406030204" pitchFamily="18" charset="0"/>
                          </a:rPr>
                        </m:ctrlPr>
                      </m:sSubPr>
                      <m:e>
                        <m:r>
                          <m:rPr>
                            <m:sty m:val="p"/>
                          </m:rPr>
                          <a:rPr lang="en-US" sz="1600" b="0" i="0" smtClean="0">
                            <a:solidFill>
                              <a:srgbClr val="00B050"/>
                            </a:solidFill>
                            <a:latin typeface="Cambria Math" panose="02040503050406030204" pitchFamily="18" charset="0"/>
                          </a:rPr>
                          <m:t>θ</m:t>
                        </m:r>
                      </m:e>
                      <m:sub>
                        <m:r>
                          <a:rPr lang="en-US" sz="1600" b="0" i="0" smtClean="0">
                            <a:solidFill>
                              <a:srgbClr val="00B050"/>
                            </a:solidFill>
                            <a:latin typeface="Cambria Math" panose="02040503050406030204" pitchFamily="18" charset="0"/>
                          </a:rPr>
                          <m:t>6</m:t>
                        </m:r>
                      </m:sub>
                    </m:sSub>
                  </m:oMath>
                </a14:m>
                <a:endParaRPr lang="en-US" sz="1600" dirty="0">
                  <a:solidFill>
                    <a:srgbClr val="00B050"/>
                  </a:solidFill>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r>
                  <a:rPr lang="en-US" dirty="0"/>
                  <a:t>Solve for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4</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5</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6</m:t>
                        </m:r>
                      </m:sub>
                    </m:sSub>
                  </m:oMath>
                </a14:m>
                <a:r>
                  <a:rPr lang="en-US" dirty="0"/>
                  <a:t> using the Z-Y-Z problem</a:t>
                </a:r>
              </a:p>
              <a:p>
                <a:pPr lvl="1"/>
                <a:endParaRPr lang="en-US" dirty="0">
                  <a:latin typeface="Arial" panose="020B0604020202020204" pitchFamily="34" charset="0"/>
                  <a:cs typeface="Arial" panose="020B0604020202020204" pitchFamily="34" charset="0"/>
                </a:endParaRPr>
              </a:p>
            </p:txBody>
          </p:sp>
        </mc:Choice>
        <mc:Fallback xmlns="">
          <p:sp>
            <p:nvSpPr>
              <p:cNvPr id="3" name="Rectangle 3">
                <a:extLst>
                  <a:ext uri="{FF2B5EF4-FFF2-40B4-BE49-F238E27FC236}">
                    <a16:creationId xmlns:a16="http://schemas.microsoft.com/office/drawing/2014/main" id="{48EE05FD-F0F7-1404-FA23-48296B0D8037}"/>
                  </a:ext>
                </a:extLst>
              </p:cNvPr>
              <p:cNvSpPr txBox="1">
                <a:spLocks noRot="1" noChangeAspect="1" noMove="1" noResize="1" noEditPoints="1" noAdjustHandles="1" noChangeArrowheads="1" noChangeShapeType="1" noTextEdit="1"/>
              </p:cNvSpPr>
              <p:nvPr/>
            </p:nvSpPr>
            <p:spPr bwMode="auto">
              <a:xfrm>
                <a:off x="1054100" y="1371600"/>
                <a:ext cx="10223500" cy="4724400"/>
              </a:xfrm>
              <a:prstGeom prst="rect">
                <a:avLst/>
              </a:prstGeom>
              <a:blipFill>
                <a:blip r:embed="rId3"/>
                <a:stretch>
                  <a:fillRect l="-239" t="-387" b="-16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4034" name="Rectangle 2">
            <a:extLst>
              <a:ext uri="{FF2B5EF4-FFF2-40B4-BE49-F238E27FC236}">
                <a16:creationId xmlns:a16="http://schemas.microsoft.com/office/drawing/2014/main" id="{3C76B5F4-E771-E761-40B4-1D5E45B81082}"/>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&amp; Inverse Kinematics </a:t>
            </a:r>
            <a:br>
              <a:rPr lang="en-US" altLang="en-US" dirty="0">
                <a:latin typeface="Arial" panose="020B0604020202020204" pitchFamily="34" charset="0"/>
              </a:rPr>
            </a:br>
            <a:r>
              <a:rPr lang="en-US" altLang="en-US" dirty="0">
                <a:latin typeface="Arial" panose="020B0604020202020204" pitchFamily="34" charset="0"/>
              </a:rPr>
              <a:t>Transforming from task space to joint space - General Approach </a:t>
            </a:r>
          </a:p>
        </p:txBody>
      </p:sp>
      <p:sp>
        <p:nvSpPr>
          <p:cNvPr id="5" name="Footer Placeholder 2">
            <a:extLst>
              <a:ext uri="{FF2B5EF4-FFF2-40B4-BE49-F238E27FC236}">
                <a16:creationId xmlns:a16="http://schemas.microsoft.com/office/drawing/2014/main" id="{B924EEC4-ABE2-E873-461B-C4D1FF8BF0D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4B0F566-79C0-3567-395B-49E1F2441882}"/>
                  </a:ext>
                </a:extLst>
              </p:cNvPr>
              <p:cNvSpPr txBox="1"/>
              <p:nvPr/>
            </p:nvSpPr>
            <p:spPr>
              <a:xfrm>
                <a:off x="2466783" y="1959696"/>
                <a:ext cx="6094602" cy="4080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4</m:t>
                              </m:r>
                            </m:sub>
                          </m:sSub>
                        </m:e>
                      </m:d>
                      <m:sPre>
                        <m:sPrePr>
                          <m:ctrlPr>
                            <a:rPr lang="en-US" sz="2000" i="1">
                              <a:latin typeface="Cambria Math" panose="02040503050406030204" pitchFamily="18" charset="0"/>
                            </a:rPr>
                          </m:ctrlPr>
                        </m:sPrePr>
                        <m:sub>
                          <m:r>
                            <a:rPr lang="en-US" sz="2000" i="0">
                              <a:latin typeface="Cambria Math" panose="02040503050406030204" pitchFamily="18" charset="0"/>
                            </a:rPr>
                            <m:t>6</m:t>
                          </m:r>
                        </m:sub>
                        <m:sup>
                          <m:r>
                            <a:rPr lang="en-US" sz="2000" b="0" i="0" smtClean="0">
                              <a:latin typeface="Cambria Math" panose="02040503050406030204" pitchFamily="18" charset="0"/>
                            </a:rPr>
                            <m:t>4</m:t>
                          </m:r>
                        </m:sup>
                        <m:e>
                          <m:r>
                            <m:rPr>
                              <m:sty m:val="p"/>
                            </m:rPr>
                            <a:rPr lang="en-US" sz="2000" b="0" i="0" smtClean="0">
                              <a:latin typeface="Cambria Math" panose="02040503050406030204" pitchFamily="18" charset="0"/>
                            </a:rPr>
                            <m:t>R</m:t>
                          </m:r>
                        </m:e>
                      </m:sPre>
                      <m:r>
                        <a:rPr lang="en-US" sz="2000" b="0" i="0" smtClean="0">
                          <a:latin typeface="Cambria Math" panose="02040503050406030204" pitchFamily="18" charset="0"/>
                        </a:rPr>
                        <m:t>=</m:t>
                      </m:r>
                      <m:sSup>
                        <m:sSupPr>
                          <m:ctrlPr>
                            <a:rPr lang="en-US" sz="2000" b="0" i="1" smtClean="0">
                              <a:latin typeface="Cambria Math" panose="02040503050406030204" pitchFamily="18" charset="0"/>
                            </a:rPr>
                          </m:ctrlPr>
                        </m:sSupPr>
                        <m:e>
                          <m:d>
                            <m:dPr>
                              <m:begChr m:val="["/>
                              <m:endChr m:val="]"/>
                              <m:ctrlPr>
                                <a:rPr lang="en-US" sz="2000" b="0" i="1" smtClean="0">
                                  <a:latin typeface="Cambria Math" panose="02040503050406030204" pitchFamily="18" charset="0"/>
                                </a:rPr>
                              </m:ctrlPr>
                            </m:dPr>
                            <m:e>
                              <m:sPre>
                                <m:sPrePr>
                                  <m:ctrlPr>
                                    <a:rPr lang="en-US" sz="2000" i="1">
                                      <a:latin typeface="Cambria Math" panose="02040503050406030204" pitchFamily="18" charset="0"/>
                                    </a:rPr>
                                  </m:ctrlPr>
                                </m:sPrePr>
                                <m:sub>
                                  <m:r>
                                    <a:rPr lang="en-US" sz="2000" b="0" i="0" smtClean="0">
                                      <a:latin typeface="Cambria Math" panose="02040503050406030204" pitchFamily="18" charset="0"/>
                                    </a:rPr>
                                    <m:t>3</m:t>
                                  </m:r>
                                </m:sub>
                                <m:sup>
                                  <m:r>
                                    <a:rPr lang="en-US" sz="2000" i="0">
                                      <a:latin typeface="Cambria Math" panose="02040503050406030204" pitchFamily="18" charset="0"/>
                                    </a:rPr>
                                    <m:t>0</m:t>
                                  </m:r>
                                </m:sup>
                                <m:e>
                                  <m:r>
                                    <m:rPr>
                                      <m:sty m:val="p"/>
                                    </m:rPr>
                                    <a:rPr lang="en-US" sz="2000" b="0" i="0" smtClean="0">
                                      <a:latin typeface="Cambria Math" panose="02040503050406030204" pitchFamily="18" charset="0"/>
                                    </a:rPr>
                                    <m:t>R</m:t>
                                  </m:r>
                                </m:e>
                              </m:sPr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x</m:t>
                                  </m:r>
                                  <m:r>
                                    <a:rPr lang="en-US" sz="2000" b="0" i="0" smtClean="0">
                                      <a:latin typeface="Cambria Math" panose="02040503050406030204" pitchFamily="18" charset="0"/>
                                    </a:rPr>
                                    <m:t>3</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α</m:t>
                                      </m:r>
                                    </m:e>
                                    <m:sub>
                                      <m:r>
                                        <a:rPr lang="en-US" sz="2000" b="0" i="0" smtClean="0">
                                          <a:latin typeface="Cambria Math" panose="02040503050406030204" pitchFamily="18" charset="0"/>
                                        </a:rPr>
                                        <m:t>3</m:t>
                                      </m:r>
                                    </m:sub>
                                  </m:sSub>
                                </m:e>
                              </m:d>
                            </m:e>
                          </m:d>
                        </m:e>
                        <m:sup>
                          <m:r>
                            <a:rPr lang="en-US" sz="2000" b="0" i="0" smtClean="0">
                              <a:latin typeface="Cambria Math" panose="02040503050406030204" pitchFamily="18" charset="0"/>
                            </a:rPr>
                            <m:t>−1</m:t>
                          </m:r>
                        </m:sup>
                      </m:sSup>
                      <m:r>
                        <a:rPr lang="en-US" sz="2000" b="0" i="0" smtClean="0">
                          <a:latin typeface="Cambria Math" panose="02040503050406030204" pitchFamily="18" charset="0"/>
                        </a:rPr>
                        <m:t>    </m:t>
                      </m:r>
                      <m:sPre>
                        <m:sPrePr>
                          <m:ctrlPr>
                            <a:rPr lang="en-US" sz="2000" i="1">
                              <a:latin typeface="Cambria Math" panose="02040503050406030204" pitchFamily="18" charset="0"/>
                            </a:rPr>
                          </m:ctrlPr>
                        </m:sPrePr>
                        <m:sub>
                          <m:r>
                            <a:rPr lang="en-US" sz="2000" i="0">
                              <a:latin typeface="Cambria Math" panose="02040503050406030204" pitchFamily="18" charset="0"/>
                            </a:rPr>
                            <m:t>6</m:t>
                          </m:r>
                        </m:sub>
                        <m:sup>
                          <m:r>
                            <a:rPr lang="en-US" sz="2000" i="0">
                              <a:latin typeface="Cambria Math" panose="02040503050406030204" pitchFamily="18" charset="0"/>
                            </a:rPr>
                            <m:t>0</m:t>
                          </m:r>
                        </m:sup>
                        <m:e>
                          <m:r>
                            <m:rPr>
                              <m:sty m:val="p"/>
                            </m:rPr>
                            <a:rPr lang="en-US" sz="2000" b="0" i="0" smtClean="0">
                              <a:latin typeface="Cambria Math" panose="02040503050406030204" pitchFamily="18" charset="0"/>
                            </a:rPr>
                            <m:t>R</m:t>
                          </m:r>
                        </m:e>
                      </m:sPre>
                    </m:oMath>
                  </m:oMathPara>
                </a14:m>
                <a:endParaRPr lang="en-US" sz="2000" dirty="0"/>
              </a:p>
            </p:txBody>
          </p:sp>
        </mc:Choice>
        <mc:Fallback xmlns="">
          <p:sp>
            <p:nvSpPr>
              <p:cNvPr id="2" name="TextBox 1">
                <a:extLst>
                  <a:ext uri="{FF2B5EF4-FFF2-40B4-BE49-F238E27FC236}">
                    <a16:creationId xmlns:a16="http://schemas.microsoft.com/office/drawing/2014/main" id="{D4B0F566-79C0-3567-395B-49E1F2441882}"/>
                  </a:ext>
                </a:extLst>
              </p:cNvPr>
              <p:cNvSpPr txBox="1">
                <a:spLocks noRot="1" noChangeAspect="1" noMove="1" noResize="1" noEditPoints="1" noAdjustHandles="1" noChangeArrowheads="1" noChangeShapeType="1" noTextEdit="1"/>
              </p:cNvSpPr>
              <p:nvPr/>
            </p:nvSpPr>
            <p:spPr>
              <a:xfrm>
                <a:off x="2466783" y="1959696"/>
                <a:ext cx="6094602" cy="408060"/>
              </a:xfrm>
              <a:prstGeom prst="rect">
                <a:avLst/>
              </a:prstGeom>
              <a:blipFill>
                <a:blip r:embed="rId4"/>
                <a:stretch>
                  <a:fillRect b="-4478"/>
                </a:stretch>
              </a:blipFill>
            </p:spPr>
            <p:txBody>
              <a:bodyPr/>
              <a:lstStyle/>
              <a:p>
                <a:r>
                  <a:rPr lang="en-US">
                    <a:noFill/>
                  </a:rPr>
                  <a:t> </a:t>
                </a:r>
              </a:p>
            </p:txBody>
          </p:sp>
        </mc:Fallback>
      </mc:AlternateContent>
      <p:sp>
        <p:nvSpPr>
          <p:cNvPr id="6" name="Right Bracket 5">
            <a:extLst>
              <a:ext uri="{FF2B5EF4-FFF2-40B4-BE49-F238E27FC236}">
                <a16:creationId xmlns:a16="http://schemas.microsoft.com/office/drawing/2014/main" id="{8F89B1B3-820F-6D03-CB2A-F7C3719F8109}"/>
              </a:ext>
            </a:extLst>
          </p:cNvPr>
          <p:cNvSpPr/>
          <p:nvPr/>
        </p:nvSpPr>
        <p:spPr bwMode="auto">
          <a:xfrm rot="5400000">
            <a:off x="4304128" y="1817240"/>
            <a:ext cx="45719" cy="1214347"/>
          </a:xfrm>
          <a:prstGeom prst="rightBracke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Left Brace 6">
            <a:extLst>
              <a:ext uri="{FF2B5EF4-FFF2-40B4-BE49-F238E27FC236}">
                <a16:creationId xmlns:a16="http://schemas.microsoft.com/office/drawing/2014/main" id="{F26E214A-5094-7EDE-77B5-8B5449DA33F5}"/>
              </a:ext>
            </a:extLst>
          </p:cNvPr>
          <p:cNvSpPr/>
          <p:nvPr/>
        </p:nvSpPr>
        <p:spPr bwMode="auto">
          <a:xfrm rot="16200000">
            <a:off x="5957302" y="1713597"/>
            <a:ext cx="111142" cy="148705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Left Brace 7">
            <a:extLst>
              <a:ext uri="{FF2B5EF4-FFF2-40B4-BE49-F238E27FC236}">
                <a16:creationId xmlns:a16="http://schemas.microsoft.com/office/drawing/2014/main" id="{804D47C5-5047-0AE5-6A65-91FE1A28002F}"/>
              </a:ext>
            </a:extLst>
          </p:cNvPr>
          <p:cNvSpPr/>
          <p:nvPr/>
        </p:nvSpPr>
        <p:spPr bwMode="auto">
          <a:xfrm rot="16200000">
            <a:off x="7058811" y="2253883"/>
            <a:ext cx="111141" cy="40648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E8F5B41-12A1-F923-8D78-8807298C34B1}"/>
                  </a:ext>
                </a:extLst>
              </p:cNvPr>
              <p:cNvSpPr txBox="1"/>
              <p:nvPr/>
            </p:nvSpPr>
            <p:spPr>
              <a:xfrm>
                <a:off x="5022004" y="2525127"/>
                <a:ext cx="2003636" cy="584775"/>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Solved in Problem 1</a:t>
                </a:r>
              </a:p>
              <a:p>
                <a:pPr algn="ctr"/>
                <a:r>
                  <a:rPr lang="en-US" sz="1600" dirty="0">
                    <a:latin typeface="Arial" panose="020B0604020202020204" pitchFamily="34" charset="0"/>
                    <a:cs typeface="Arial" panose="020B0604020202020204" pitchFamily="34" charset="0"/>
                  </a:rPr>
                  <a:t>Known </a:t>
                </a:r>
                <a14:m>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θ</m:t>
                        </m:r>
                      </m:e>
                      <m:sub>
                        <m:r>
                          <a:rPr lang="en-US" sz="1600" b="0" i="0" smtClean="0">
                            <a:latin typeface="Cambria Math" panose="02040503050406030204" pitchFamily="18" charset="0"/>
                          </a:rPr>
                          <m:t>1</m:t>
                        </m:r>
                      </m:sub>
                    </m:sSub>
                    <m:r>
                      <a:rPr lang="en-US" sz="1600" b="0" i="0" smtClean="0">
                        <a:latin typeface="Cambria Math" panose="02040503050406030204" pitchFamily="18" charset="0"/>
                      </a:rPr>
                      <m:t>,</m:t>
                    </m:r>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θ</m:t>
                        </m:r>
                      </m:e>
                      <m:sub>
                        <m:r>
                          <a:rPr lang="en-US" sz="1600" b="0" i="0" smtClean="0">
                            <a:latin typeface="Cambria Math" panose="02040503050406030204" pitchFamily="18" charset="0"/>
                          </a:rPr>
                          <m:t>2</m:t>
                        </m:r>
                      </m:sub>
                    </m:sSub>
                    <m:r>
                      <a:rPr lang="en-US" sz="1600" b="0" i="0" smtClean="0">
                        <a:latin typeface="Cambria Math" panose="02040503050406030204" pitchFamily="18" charset="0"/>
                      </a:rPr>
                      <m:t>,</m:t>
                    </m:r>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θ</m:t>
                        </m:r>
                      </m:e>
                      <m:sub>
                        <m:r>
                          <a:rPr lang="en-US" sz="1600" b="0" i="0" smtClean="0">
                            <a:latin typeface="Cambria Math" panose="02040503050406030204" pitchFamily="18" charset="0"/>
                          </a:rPr>
                          <m:t>3</m:t>
                        </m:r>
                      </m:sub>
                    </m:sSub>
                  </m:oMath>
                </a14:m>
                <a:endParaRPr lang="en-US" sz="1600" dirty="0">
                  <a:latin typeface="Arial" panose="020B0604020202020204" pitchFamily="34" charset="0"/>
                  <a:cs typeface="Arial" panose="020B0604020202020204" pitchFamily="34" charset="0"/>
                </a:endParaRPr>
              </a:p>
            </p:txBody>
          </p:sp>
        </mc:Choice>
        <mc:Fallback xmlns="">
          <p:sp>
            <p:nvSpPr>
              <p:cNvPr id="9" name="TextBox 8">
                <a:extLst>
                  <a:ext uri="{FF2B5EF4-FFF2-40B4-BE49-F238E27FC236}">
                    <a16:creationId xmlns:a16="http://schemas.microsoft.com/office/drawing/2014/main" id="{6E8F5B41-12A1-F923-8D78-8807298C34B1}"/>
                  </a:ext>
                </a:extLst>
              </p:cNvPr>
              <p:cNvSpPr txBox="1">
                <a:spLocks noRot="1" noChangeAspect="1" noMove="1" noResize="1" noEditPoints="1" noAdjustHandles="1" noChangeArrowheads="1" noChangeShapeType="1" noTextEdit="1"/>
              </p:cNvSpPr>
              <p:nvPr/>
            </p:nvSpPr>
            <p:spPr>
              <a:xfrm>
                <a:off x="5022004" y="2525127"/>
                <a:ext cx="2003636" cy="584775"/>
              </a:xfrm>
              <a:prstGeom prst="rect">
                <a:avLst/>
              </a:prstGeom>
              <a:blipFill>
                <a:blip r:embed="rId5"/>
                <a:stretch>
                  <a:fillRect l="-1824" t="-3125" r="-912" b="-12500"/>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71344D81-BA1A-B36B-436E-572916382C8E}"/>
              </a:ext>
            </a:extLst>
          </p:cNvPr>
          <p:cNvCxnSpPr>
            <a:cxnSpLocks/>
            <a:stCxn id="6" idx="2"/>
          </p:cNvCxnSpPr>
          <p:nvPr/>
        </p:nvCxnSpPr>
        <p:spPr bwMode="auto">
          <a:xfrm>
            <a:off x="4326987" y="2447273"/>
            <a:ext cx="0" cy="74389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1" name="TextBox 10">
            <a:extLst>
              <a:ext uri="{FF2B5EF4-FFF2-40B4-BE49-F238E27FC236}">
                <a16:creationId xmlns:a16="http://schemas.microsoft.com/office/drawing/2014/main" id="{FED6FFFC-83DD-4B56-0434-09BC30E81D7C}"/>
              </a:ext>
            </a:extLst>
          </p:cNvPr>
          <p:cNvSpPr txBox="1"/>
          <p:nvPr/>
        </p:nvSpPr>
        <p:spPr>
          <a:xfrm>
            <a:off x="7115280" y="2510585"/>
            <a:ext cx="2849445" cy="584775"/>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Desired orientation given for every point on the trajectory</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CF205A3-5178-64CF-DEFE-B73064C5911A}"/>
                  </a:ext>
                </a:extLst>
              </p:cNvPr>
              <p:cNvSpPr txBox="1"/>
              <p:nvPr/>
            </p:nvSpPr>
            <p:spPr>
              <a:xfrm>
                <a:off x="2797863" y="3398982"/>
                <a:ext cx="4448281" cy="4137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4</m:t>
                              </m:r>
                            </m:sub>
                          </m:sSub>
                        </m:e>
                      </m:d>
                      <m:sPre>
                        <m:sPrePr>
                          <m:ctrlPr>
                            <a:rPr lang="en-US" sz="2000" i="1">
                              <a:latin typeface="Cambria Math" panose="02040503050406030204" pitchFamily="18" charset="0"/>
                            </a:rPr>
                          </m:ctrlPr>
                        </m:sPrePr>
                        <m:sub>
                          <m:r>
                            <a:rPr lang="en-US" sz="2000" b="0" i="0" smtClean="0">
                              <a:latin typeface="Cambria Math" panose="02040503050406030204" pitchFamily="18" charset="0"/>
                            </a:rPr>
                            <m:t>5</m:t>
                          </m:r>
                        </m:sub>
                        <m:sup>
                          <m:r>
                            <a:rPr lang="en-US" sz="2000" i="0">
                              <a:latin typeface="Cambria Math" panose="02040503050406030204" pitchFamily="18" charset="0"/>
                            </a:rPr>
                            <m:t>4</m:t>
                          </m:r>
                        </m:sup>
                        <m:e>
                          <m:r>
                            <m:rPr>
                              <m:sty m:val="p"/>
                            </m:rPr>
                            <a:rPr lang="en-US" sz="2000" i="0">
                              <a:latin typeface="Cambria Math" panose="02040503050406030204" pitchFamily="18" charset="0"/>
                            </a:rPr>
                            <m:t>R</m:t>
                          </m:r>
                        </m:e>
                      </m:sPr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θ</m:t>
                              </m:r>
                            </m:e>
                            <m:sub>
                              <m:r>
                                <a:rPr lang="en-US" sz="2000" i="0">
                                  <a:latin typeface="Cambria Math" panose="02040503050406030204" pitchFamily="18" charset="0"/>
                                </a:rPr>
                                <m:t>5</m:t>
                              </m:r>
                            </m:sub>
                          </m:sSub>
                        </m:e>
                      </m:d>
                      <m:sPre>
                        <m:sPrePr>
                          <m:ctrlPr>
                            <a:rPr lang="en-US" sz="2000" i="1">
                              <a:latin typeface="Cambria Math" panose="02040503050406030204" pitchFamily="18" charset="0"/>
                            </a:rPr>
                          </m:ctrlPr>
                        </m:sPrePr>
                        <m:sub>
                          <m:r>
                            <a:rPr lang="en-US" sz="2000" i="0">
                              <a:latin typeface="Cambria Math" panose="02040503050406030204" pitchFamily="18" charset="0"/>
                            </a:rPr>
                            <m:t>6</m:t>
                          </m:r>
                        </m:sub>
                        <m:sup>
                          <m:r>
                            <a:rPr lang="en-US" sz="2000" b="0" i="0" smtClean="0">
                              <a:latin typeface="Cambria Math" panose="02040503050406030204" pitchFamily="18" charset="0"/>
                            </a:rPr>
                            <m:t>5</m:t>
                          </m:r>
                        </m:sup>
                        <m:e>
                          <m:r>
                            <m:rPr>
                              <m:sty m:val="p"/>
                            </m:rPr>
                            <a:rPr lang="en-US" sz="2000" i="0">
                              <a:latin typeface="Cambria Math" panose="02040503050406030204" pitchFamily="18" charset="0"/>
                            </a:rPr>
                            <m:t>R</m:t>
                          </m:r>
                        </m:e>
                      </m:sPr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θ</m:t>
                              </m:r>
                            </m:e>
                            <m:sub>
                              <m:r>
                                <a:rPr lang="en-US" sz="2000" b="0" i="0" smtClean="0">
                                  <a:latin typeface="Cambria Math" panose="02040503050406030204" pitchFamily="18" charset="0"/>
                                </a:rPr>
                                <m:t>6</m:t>
                              </m:r>
                            </m:sub>
                          </m:sSub>
                        </m:e>
                      </m:d>
                      <m:r>
                        <a:rPr lang="en-US" sz="2000" b="0" i="0" smtClean="0">
                          <a:latin typeface="Cambria Math" panose="02040503050406030204" pitchFamily="18" charset="0"/>
                        </a:rPr>
                        <m:t>=</m:t>
                      </m:r>
                      <m:acc>
                        <m:accPr>
                          <m:chr m:val="̅"/>
                          <m:ctrlPr>
                            <a:rPr lang="en-US" sz="2000" b="0" i="1" smtClean="0">
                              <a:latin typeface="Cambria Math" panose="02040503050406030204" pitchFamily="18" charset="0"/>
                            </a:rPr>
                          </m:ctrlPr>
                        </m:acc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D</m:t>
                              </m:r>
                            </m:sub>
                          </m:sSub>
                        </m:e>
                      </m:acc>
                      <m:r>
                        <a:rPr lang="en-US" sz="2000" b="0" i="0" smtClean="0">
                          <a:latin typeface="Cambria Math" panose="02040503050406030204" pitchFamily="18" charset="0"/>
                        </a:rPr>
                        <m:t>→</m:t>
                      </m:r>
                    </m:oMath>
                  </m:oMathPara>
                </a14:m>
                <a:endParaRPr lang="en-US" sz="2000" dirty="0"/>
              </a:p>
            </p:txBody>
          </p:sp>
        </mc:Choice>
        <mc:Fallback xmlns="">
          <p:sp>
            <p:nvSpPr>
              <p:cNvPr id="15" name="TextBox 14">
                <a:extLst>
                  <a:ext uri="{FF2B5EF4-FFF2-40B4-BE49-F238E27FC236}">
                    <a16:creationId xmlns:a16="http://schemas.microsoft.com/office/drawing/2014/main" id="{1CF205A3-5178-64CF-DEFE-B73064C5911A}"/>
                  </a:ext>
                </a:extLst>
              </p:cNvPr>
              <p:cNvSpPr txBox="1">
                <a:spLocks noRot="1" noChangeAspect="1" noMove="1" noResize="1" noEditPoints="1" noAdjustHandles="1" noChangeArrowheads="1" noChangeShapeType="1" noTextEdit="1"/>
              </p:cNvSpPr>
              <p:nvPr/>
            </p:nvSpPr>
            <p:spPr>
              <a:xfrm>
                <a:off x="2797863" y="3398982"/>
                <a:ext cx="4448281" cy="413703"/>
              </a:xfrm>
              <a:prstGeom prst="rect">
                <a:avLst/>
              </a:prstGeom>
              <a:blipFill>
                <a:blip r:embed="rId6"/>
                <a:stretch>
                  <a:fillRect b="-4478"/>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C711D305-389D-D84B-DA14-F285891AFA46}"/>
              </a:ext>
            </a:extLst>
          </p:cNvPr>
          <p:cNvSpPr txBox="1"/>
          <p:nvPr/>
        </p:nvSpPr>
        <p:spPr>
          <a:xfrm>
            <a:off x="6981828" y="3306003"/>
            <a:ext cx="4115664" cy="830997"/>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Desired orientation of the wrist taking into account the contribution of the first 3 angles to the orientation</a:t>
            </a:r>
          </a:p>
        </p:txBody>
      </p:sp>
      <p:sp>
        <p:nvSpPr>
          <p:cNvPr id="24" name="Rectangle 23">
            <a:extLst>
              <a:ext uri="{FF2B5EF4-FFF2-40B4-BE49-F238E27FC236}">
                <a16:creationId xmlns:a16="http://schemas.microsoft.com/office/drawing/2014/main" id="{8BFB4D47-686C-7EE5-34BA-03041537D316}"/>
              </a:ext>
            </a:extLst>
          </p:cNvPr>
          <p:cNvSpPr/>
          <p:nvPr/>
        </p:nvSpPr>
        <p:spPr bwMode="auto">
          <a:xfrm>
            <a:off x="3694503" y="1959696"/>
            <a:ext cx="1214347" cy="430781"/>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
        <p:nvSpPr>
          <p:cNvPr id="25" name="Rectangle 24">
            <a:extLst>
              <a:ext uri="{FF2B5EF4-FFF2-40B4-BE49-F238E27FC236}">
                <a16:creationId xmlns:a16="http://schemas.microsoft.com/office/drawing/2014/main" id="{1FC9C859-B511-287C-19CC-EE93CD6393C6}"/>
              </a:ext>
            </a:extLst>
          </p:cNvPr>
          <p:cNvSpPr/>
          <p:nvPr/>
        </p:nvSpPr>
        <p:spPr bwMode="auto">
          <a:xfrm>
            <a:off x="3329667" y="3411445"/>
            <a:ext cx="2424588" cy="430781"/>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
        <p:nvSpPr>
          <p:cNvPr id="26" name="Rectangle 25">
            <a:extLst>
              <a:ext uri="{FF2B5EF4-FFF2-40B4-BE49-F238E27FC236}">
                <a16:creationId xmlns:a16="http://schemas.microsoft.com/office/drawing/2014/main" id="{08F450F6-2AF3-2081-C050-5485EE8DDF12}"/>
              </a:ext>
            </a:extLst>
          </p:cNvPr>
          <p:cNvSpPr/>
          <p:nvPr/>
        </p:nvSpPr>
        <p:spPr bwMode="auto">
          <a:xfrm>
            <a:off x="5175287" y="1970021"/>
            <a:ext cx="2181477" cy="430781"/>
          </a:xfrm>
          <a:prstGeom prst="rect">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
        <p:nvSpPr>
          <p:cNvPr id="27" name="Rectangle 26">
            <a:extLst>
              <a:ext uri="{FF2B5EF4-FFF2-40B4-BE49-F238E27FC236}">
                <a16:creationId xmlns:a16="http://schemas.microsoft.com/office/drawing/2014/main" id="{318C3A67-9A2B-C169-AA6D-A0F32EE12AE0}"/>
              </a:ext>
            </a:extLst>
          </p:cNvPr>
          <p:cNvSpPr/>
          <p:nvPr/>
        </p:nvSpPr>
        <p:spPr bwMode="auto">
          <a:xfrm>
            <a:off x="6012874" y="3419054"/>
            <a:ext cx="424874" cy="430781"/>
          </a:xfrm>
          <a:prstGeom prst="rect">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088D0FA4-E0EB-5184-5A1F-217AB78C577F}"/>
                  </a:ext>
                </a:extLst>
              </p:cNvPr>
              <p:cNvSpPr txBox="1"/>
              <p:nvPr/>
            </p:nvSpPr>
            <p:spPr>
              <a:xfrm>
                <a:off x="2894318" y="4622153"/>
                <a:ext cx="6096000" cy="9069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4</m:t>
                              </m:r>
                            </m:sub>
                          </m:sSub>
                        </m:e>
                      </m:d>
                      <m:sPre>
                        <m:sPrePr>
                          <m:ctrlPr>
                            <a:rPr lang="en-US" sz="2000" i="1">
                              <a:latin typeface="Cambria Math" panose="02040503050406030204" pitchFamily="18" charset="0"/>
                            </a:rPr>
                          </m:ctrlPr>
                        </m:sPrePr>
                        <m:sub>
                          <m:r>
                            <a:rPr lang="en-US" sz="2000" i="0">
                              <a:latin typeface="Cambria Math" panose="02040503050406030204" pitchFamily="18" charset="0"/>
                            </a:rPr>
                            <m:t>5</m:t>
                          </m:r>
                        </m:sub>
                        <m:sup>
                          <m:r>
                            <a:rPr lang="en-US" sz="2000" i="0">
                              <a:latin typeface="Cambria Math" panose="02040503050406030204" pitchFamily="18" charset="0"/>
                            </a:rPr>
                            <m:t>4</m:t>
                          </m:r>
                        </m:sup>
                        <m:e>
                          <m:r>
                            <m:rPr>
                              <m:sty m:val="p"/>
                            </m:rPr>
                            <a:rPr lang="en-US" sz="2000" i="0">
                              <a:latin typeface="Cambria Math" panose="02040503050406030204" pitchFamily="18" charset="0"/>
                            </a:rPr>
                            <m:t>R</m:t>
                          </m:r>
                        </m:e>
                      </m:sPr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θ</m:t>
                              </m:r>
                            </m:e>
                            <m:sub>
                              <m:r>
                                <a:rPr lang="en-US" sz="2000" i="0">
                                  <a:latin typeface="Cambria Math" panose="02040503050406030204" pitchFamily="18" charset="0"/>
                                </a:rPr>
                                <m:t>5</m:t>
                              </m:r>
                            </m:sub>
                          </m:sSub>
                        </m:e>
                      </m:d>
                      <m:sPre>
                        <m:sPrePr>
                          <m:ctrlPr>
                            <a:rPr lang="en-US" sz="2000" i="1">
                              <a:latin typeface="Cambria Math" panose="02040503050406030204" pitchFamily="18" charset="0"/>
                            </a:rPr>
                          </m:ctrlPr>
                        </m:sPrePr>
                        <m:sub>
                          <m:r>
                            <a:rPr lang="en-US" sz="2000" b="0" i="0" smtClean="0">
                              <a:latin typeface="Cambria Math" panose="02040503050406030204" pitchFamily="18" charset="0"/>
                            </a:rPr>
                            <m:t>6</m:t>
                          </m:r>
                        </m:sub>
                        <m:sup>
                          <m:r>
                            <a:rPr lang="en-US" sz="2000" b="0" i="0" smtClean="0">
                              <a:latin typeface="Cambria Math" panose="02040503050406030204" pitchFamily="18" charset="0"/>
                            </a:rPr>
                            <m:t>5</m:t>
                          </m:r>
                        </m:sup>
                        <m:e>
                          <m:r>
                            <m:rPr>
                              <m:sty m:val="p"/>
                            </m:rPr>
                            <a:rPr lang="en-US" sz="2000" i="0">
                              <a:latin typeface="Cambria Math" panose="02040503050406030204" pitchFamily="18" charset="0"/>
                            </a:rPr>
                            <m:t>R</m:t>
                          </m:r>
                        </m:e>
                      </m:sPre>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θ</m:t>
                              </m:r>
                            </m:e>
                            <m:sub>
                              <m:r>
                                <a:rPr lang="en-US" sz="2000" b="0" i="0" smtClean="0">
                                  <a:latin typeface="Cambria Math" panose="02040503050406030204" pitchFamily="18" charset="0"/>
                                </a:rPr>
                                <m:t>6</m:t>
                              </m:r>
                            </m:sub>
                          </m:sSub>
                        </m:e>
                      </m:d>
                      <m:r>
                        <a:rPr lang="en-US" sz="2000" b="0" i="0"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3"/>
                                    <m:mcJc m:val="center"/>
                                  </m:mcPr>
                                </m:mc>
                              </m:mcs>
                              <m:ctrlPr>
                                <a:rPr lang="en-US" sz="2000" b="0" i="1" smtClean="0">
                                  <a:latin typeface="Cambria Math" panose="02040503050406030204" pitchFamily="18" charset="0"/>
                                </a:rPr>
                              </m:ctrlPr>
                            </m:mPr>
                            <m:mr>
                              <m:e>
                                <m:sSub>
                                  <m:sSubPr>
                                    <m:ctrlPr>
                                      <a:rPr lang="en-US" sz="2000" b="0" i="1" smtClean="0">
                                        <a:latin typeface="Cambria Math" panose="02040503050406030204" pitchFamily="18" charset="0"/>
                                      </a:rPr>
                                    </m:ctrlPr>
                                  </m:sSubPr>
                                  <m:e>
                                    <m:r>
                                      <m:rPr>
                                        <m:brk m:alnAt="7"/>
                                      </m:rPr>
                                      <a:rPr lang="en-US" sz="2000" b="0" i="1" smtClean="0">
                                        <a:latin typeface="Cambria Math" panose="02040503050406030204" pitchFamily="18" charset="0"/>
                                      </a:rPr>
                                      <m:t>𝑟</m:t>
                                    </m:r>
                                  </m:e>
                                  <m:sub>
                                    <m:r>
                                      <m:rPr>
                                        <m:brk m:alnAt="7"/>
                                      </m:rPr>
                                      <a:rPr lang="en-US" sz="2000" b="0" i="1" smtClean="0">
                                        <a:latin typeface="Cambria Math" panose="02040503050406030204" pitchFamily="18" charset="0"/>
                                      </a:rPr>
                                      <m:t>1</m:t>
                                    </m:r>
                                    <m:r>
                                      <a:rPr lang="en-US" sz="2000" b="0" i="1" smtClean="0">
                                        <a:latin typeface="Cambria Math" panose="02040503050406030204" pitchFamily="18" charset="0"/>
                                      </a:rPr>
                                      <m:t>1</m:t>
                                    </m:r>
                                  </m:sub>
                                </m:sSub>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12</m:t>
                                    </m:r>
                                  </m:sub>
                                </m:sSub>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13</m:t>
                                    </m:r>
                                  </m:sub>
                                </m:sSub>
                              </m:e>
                            </m:mr>
                            <m:m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21</m:t>
                                    </m:r>
                                  </m:sub>
                                </m:sSub>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22</m:t>
                                    </m:r>
                                  </m:sub>
                                </m:sSub>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23</m:t>
                                    </m:r>
                                  </m:sub>
                                </m:sSub>
                              </m:e>
                            </m:mr>
                            <m:m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31</m:t>
                                    </m:r>
                                  </m:sub>
                                </m:sSub>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32</m:t>
                                    </m:r>
                                  </m:sub>
                                </m:sSub>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33</m:t>
                                    </m:r>
                                  </m:sub>
                                </m:sSub>
                              </m:e>
                            </m:mr>
                          </m:m>
                        </m:e>
                      </m:d>
                    </m:oMath>
                  </m:oMathPara>
                </a14:m>
                <a:endParaRPr lang="en-US" sz="2000" dirty="0"/>
              </a:p>
            </p:txBody>
          </p:sp>
        </mc:Choice>
        <mc:Fallback xmlns="">
          <p:sp>
            <p:nvSpPr>
              <p:cNvPr id="29" name="TextBox 28">
                <a:extLst>
                  <a:ext uri="{FF2B5EF4-FFF2-40B4-BE49-F238E27FC236}">
                    <a16:creationId xmlns:a16="http://schemas.microsoft.com/office/drawing/2014/main" id="{088D0FA4-E0EB-5184-5A1F-217AB78C577F}"/>
                  </a:ext>
                </a:extLst>
              </p:cNvPr>
              <p:cNvSpPr txBox="1">
                <a:spLocks noRot="1" noChangeAspect="1" noMove="1" noResize="1" noEditPoints="1" noAdjustHandles="1" noChangeArrowheads="1" noChangeShapeType="1" noTextEdit="1"/>
              </p:cNvSpPr>
              <p:nvPr/>
            </p:nvSpPr>
            <p:spPr>
              <a:xfrm>
                <a:off x="2894318" y="4622153"/>
                <a:ext cx="6096000" cy="906980"/>
              </a:xfrm>
              <a:prstGeom prst="rect">
                <a:avLst/>
              </a:prstGeom>
              <a:blipFill>
                <a:blip r:embed="rId7"/>
                <a:stretch>
                  <a:fillRect/>
                </a:stretch>
              </a:blipFill>
            </p:spPr>
            <p:txBody>
              <a:bodyPr/>
              <a:lstStyle/>
              <a:p>
                <a:r>
                  <a:rPr lang="en-US">
                    <a:noFill/>
                  </a:rPr>
                  <a:t> </a:t>
                </a:r>
              </a:p>
            </p:txBody>
          </p:sp>
        </mc:Fallback>
      </mc:AlternateContent>
      <p:sp>
        <p:nvSpPr>
          <p:cNvPr id="30" name="Right Bracket 29">
            <a:extLst>
              <a:ext uri="{FF2B5EF4-FFF2-40B4-BE49-F238E27FC236}">
                <a16:creationId xmlns:a16="http://schemas.microsoft.com/office/drawing/2014/main" id="{7483F2A9-AAAF-964B-4502-AC563CB97F0E}"/>
              </a:ext>
            </a:extLst>
          </p:cNvPr>
          <p:cNvSpPr/>
          <p:nvPr/>
        </p:nvSpPr>
        <p:spPr bwMode="auto">
          <a:xfrm rot="16200000">
            <a:off x="7239390" y="3821288"/>
            <a:ext cx="77730" cy="1524000"/>
          </a:xfrm>
          <a:prstGeom prst="rightBracke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7679638-3B6A-3FC2-E9EF-DE90976E002A}"/>
                  </a:ext>
                </a:extLst>
              </p:cNvPr>
              <p:cNvSpPr txBox="1"/>
              <p:nvPr/>
            </p:nvSpPr>
            <p:spPr>
              <a:xfrm>
                <a:off x="4286250" y="4139687"/>
                <a:ext cx="6094602"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2000" b="0" i="1" smtClean="0">
                              <a:latin typeface="Cambria Math" panose="02040503050406030204" pitchFamily="18" charset="0"/>
                            </a:rPr>
                          </m:ctrlPr>
                        </m:acc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D</m:t>
                              </m:r>
                            </m:sub>
                          </m:sSub>
                        </m:e>
                      </m:acc>
                    </m:oMath>
                  </m:oMathPara>
                </a14:m>
                <a:endParaRPr lang="en-US" sz="2000" dirty="0"/>
              </a:p>
            </p:txBody>
          </p:sp>
        </mc:Choice>
        <mc:Fallback xmlns="">
          <p:sp>
            <p:nvSpPr>
              <p:cNvPr id="31" name="TextBox 30">
                <a:extLst>
                  <a:ext uri="{FF2B5EF4-FFF2-40B4-BE49-F238E27FC236}">
                    <a16:creationId xmlns:a16="http://schemas.microsoft.com/office/drawing/2014/main" id="{F7679638-3B6A-3FC2-E9EF-DE90976E002A}"/>
                  </a:ext>
                </a:extLst>
              </p:cNvPr>
              <p:cNvSpPr txBox="1">
                <a:spLocks noRot="1" noChangeAspect="1" noMove="1" noResize="1" noEditPoints="1" noAdjustHandles="1" noChangeArrowheads="1" noChangeShapeType="1" noTextEdit="1"/>
              </p:cNvSpPr>
              <p:nvPr/>
            </p:nvSpPr>
            <p:spPr>
              <a:xfrm>
                <a:off x="4286250" y="4139687"/>
                <a:ext cx="6094602" cy="400110"/>
              </a:xfrm>
              <a:prstGeom prst="rect">
                <a:avLst/>
              </a:prstGeom>
              <a:blipFill>
                <a:blip r:embed="rId8"/>
                <a:stretch>
                  <a:fillRect b="-3030"/>
                </a:stretch>
              </a:blipFill>
            </p:spPr>
            <p:txBody>
              <a:bodyPr/>
              <a:lstStyle/>
              <a:p>
                <a:r>
                  <a:rPr lang="en-US">
                    <a:noFill/>
                  </a:rPr>
                  <a:t> </a:t>
                </a:r>
              </a:p>
            </p:txBody>
          </p:sp>
        </mc:Fallback>
      </mc:AlternateContent>
      <p:sp>
        <p:nvSpPr>
          <p:cNvPr id="33" name="Rectangle 32">
            <a:extLst>
              <a:ext uri="{FF2B5EF4-FFF2-40B4-BE49-F238E27FC236}">
                <a16:creationId xmlns:a16="http://schemas.microsoft.com/office/drawing/2014/main" id="{581C3535-9055-AE4F-FDDE-0EFAD8F588F3}"/>
              </a:ext>
            </a:extLst>
          </p:cNvPr>
          <p:cNvSpPr/>
          <p:nvPr/>
        </p:nvSpPr>
        <p:spPr bwMode="auto">
          <a:xfrm>
            <a:off x="3719814" y="4887117"/>
            <a:ext cx="2417750" cy="430781"/>
          </a:xfrm>
          <a:prstGeom prst="rect">
            <a:avLst/>
          </a:prstGeom>
          <a:no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
        <p:nvSpPr>
          <p:cNvPr id="34" name="Rectangle 33">
            <a:extLst>
              <a:ext uri="{FF2B5EF4-FFF2-40B4-BE49-F238E27FC236}">
                <a16:creationId xmlns:a16="http://schemas.microsoft.com/office/drawing/2014/main" id="{2E2362A6-D9AF-7048-1B1B-9F4B27938ECE}"/>
              </a:ext>
            </a:extLst>
          </p:cNvPr>
          <p:cNvSpPr/>
          <p:nvPr/>
        </p:nvSpPr>
        <p:spPr bwMode="auto">
          <a:xfrm>
            <a:off x="6396182" y="4177059"/>
            <a:ext cx="1819564" cy="1352074"/>
          </a:xfrm>
          <a:prstGeom prst="rect">
            <a:avLst/>
          </a:prstGeom>
          <a:noFill/>
          <a:ln w="9525"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B050"/>
              </a:solidFill>
              <a:effectLst/>
              <a:latin typeface="Times New Roman" pitchFamily="18" charset="0"/>
            </a:endParaRPr>
          </a:p>
        </p:txBody>
      </p:sp>
    </p:spTree>
    <p:extLst>
      <p:ext uri="{BB962C8B-B14F-4D97-AF65-F5344CB8AC3E}">
        <p14:creationId xmlns:p14="http://schemas.microsoft.com/office/powerpoint/2010/main" val="2260945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1">
            <a:extLst>
              <a:ext uri="{FF2B5EF4-FFF2-40B4-BE49-F238E27FC236}">
                <a16:creationId xmlns:a16="http://schemas.microsoft.com/office/drawing/2014/main" id="{F7A1846F-F678-CB61-7CE8-B3D2E594631C}"/>
              </a:ext>
            </a:extLst>
          </p:cNvPr>
          <p:cNvPicPr>
            <a:picLocks noChangeAspect="1"/>
          </p:cNvPicPr>
          <p:nvPr/>
        </p:nvPicPr>
        <p:blipFill rotWithShape="1">
          <a:blip r:embed="rId3">
            <a:extLst>
              <a:ext uri="{28A0092B-C50C-407E-A947-70E740481C1C}">
                <a14:useLocalDpi xmlns:a14="http://schemas.microsoft.com/office/drawing/2010/main" val="0"/>
              </a:ext>
            </a:extLst>
          </a:blip>
          <a:srcRect b="15418"/>
          <a:stretch/>
        </p:blipFill>
        <p:spPr bwMode="auto">
          <a:xfrm>
            <a:off x="1846263" y="1293813"/>
            <a:ext cx="8618537" cy="406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83D4BA6C-2D6A-CD2B-E1CF-9149498FB467}"/>
              </a:ext>
            </a:extLst>
          </p:cNvPr>
          <p:cNvSpPr/>
          <p:nvPr/>
        </p:nvSpPr>
        <p:spPr bwMode="auto">
          <a:xfrm>
            <a:off x="6876878" y="4061687"/>
            <a:ext cx="3416431" cy="136599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56322" name="Rectangle 2">
            <a:extLst>
              <a:ext uri="{FF2B5EF4-FFF2-40B4-BE49-F238E27FC236}">
                <a16:creationId xmlns:a16="http://schemas.microsoft.com/office/drawing/2014/main" id="{817D37FF-EC8F-80D4-CE06-79C2474E4278}"/>
              </a:ext>
            </a:extLst>
          </p:cNvPr>
          <p:cNvSpPr>
            <a:spLocks noGrp="1" noChangeArrowheads="1"/>
          </p:cNvSpPr>
          <p:nvPr>
            <p:ph type="title"/>
          </p:nvPr>
        </p:nvSpPr>
        <p:spPr/>
        <p:txBody>
          <a:bodyPr/>
          <a:lstStyle/>
          <a:p>
            <a:r>
              <a:rPr lang="en-US" altLang="en-US">
                <a:latin typeface="Arial" panose="020B0604020202020204" pitchFamily="34" charset="0"/>
              </a:rPr>
              <a:t>Trajectory Generation &amp; Inverse Kinematics </a:t>
            </a:r>
            <a:br>
              <a:rPr lang="en-US" altLang="en-US">
                <a:latin typeface="Arial" panose="020B0604020202020204" pitchFamily="34" charset="0"/>
              </a:rPr>
            </a:br>
            <a:r>
              <a:rPr lang="en-US" altLang="en-US">
                <a:latin typeface="Arial" panose="020B0604020202020204" pitchFamily="34" charset="0"/>
              </a:rPr>
              <a:t>General Approach   </a:t>
            </a:r>
          </a:p>
        </p:txBody>
      </p:sp>
      <p:sp>
        <p:nvSpPr>
          <p:cNvPr id="6" name="Footer Placeholder 2">
            <a:extLst>
              <a:ext uri="{FF2B5EF4-FFF2-40B4-BE49-F238E27FC236}">
                <a16:creationId xmlns:a16="http://schemas.microsoft.com/office/drawing/2014/main" id="{ACF120B7-F704-BFED-6C21-1B8ABFB5A08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6E067B5-5750-8784-9054-B395DD07F696}"/>
                  </a:ext>
                </a:extLst>
              </p:cNvPr>
              <p:cNvSpPr txBox="1"/>
              <p:nvPr/>
            </p:nvSpPr>
            <p:spPr>
              <a:xfrm>
                <a:off x="3274990" y="5501784"/>
                <a:ext cx="6094602" cy="4283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Euler</m:t>
                          </m:r>
                        </m:sub>
                      </m:sSub>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4</m:t>
                              </m:r>
                            </m:sub>
                          </m:sSub>
                        </m:e>
                      </m:d>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y</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5</m:t>
                              </m:r>
                            </m:sub>
                          </m:sSub>
                        </m:e>
                      </m:d>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r>
                            <a:rPr lang="en-US" sz="2000" b="0" i="0" smtClean="0">
                              <a:latin typeface="Cambria Math" panose="02040503050406030204" pitchFamily="18" charset="0"/>
                            </a:rPr>
                            <m:t>4</m:t>
                          </m:r>
                        </m:sub>
                      </m:sSub>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θ</m:t>
                              </m:r>
                            </m:e>
                            <m:sub>
                              <m:r>
                                <a:rPr lang="en-US" sz="2000" b="0" i="0" smtClean="0">
                                  <a:latin typeface="Cambria Math" panose="02040503050406030204" pitchFamily="18" charset="0"/>
                                </a:rPr>
                                <m:t>6</m:t>
                              </m:r>
                            </m:sub>
                          </m:sSub>
                        </m:e>
                      </m:d>
                    </m:oMath>
                  </m:oMathPara>
                </a14:m>
                <a:endParaRPr lang="en-US" sz="2000" dirty="0"/>
              </a:p>
            </p:txBody>
          </p:sp>
        </mc:Choice>
        <mc:Fallback xmlns="">
          <p:sp>
            <p:nvSpPr>
              <p:cNvPr id="3" name="TextBox 2">
                <a:extLst>
                  <a:ext uri="{FF2B5EF4-FFF2-40B4-BE49-F238E27FC236}">
                    <a16:creationId xmlns:a16="http://schemas.microsoft.com/office/drawing/2014/main" id="{36E067B5-5750-8784-9054-B395DD07F696}"/>
                  </a:ext>
                </a:extLst>
              </p:cNvPr>
              <p:cNvSpPr txBox="1">
                <a:spLocks noRot="1" noChangeAspect="1" noMove="1" noResize="1" noEditPoints="1" noAdjustHandles="1" noChangeArrowheads="1" noChangeShapeType="1" noTextEdit="1"/>
              </p:cNvSpPr>
              <p:nvPr/>
            </p:nvSpPr>
            <p:spPr>
              <a:xfrm>
                <a:off x="3274990" y="5501784"/>
                <a:ext cx="6094602" cy="428322"/>
              </a:xfrm>
              <a:prstGeom prst="rect">
                <a:avLst/>
              </a:prstGeom>
              <a:blipFill>
                <a:blip r:embed="rId4"/>
                <a:stretch>
                  <a:fillRect b="-10000"/>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5D17739A-B014-DDD8-6916-6F8B60B15B31}"/>
              </a:ext>
            </a:extLst>
          </p:cNvPr>
          <p:cNvCxnSpPr/>
          <p:nvPr/>
        </p:nvCxnSpPr>
        <p:spPr bwMode="auto">
          <a:xfrm flipV="1">
            <a:off x="6837028" y="5243119"/>
            <a:ext cx="0" cy="321068"/>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8E55A8A-6A31-0E24-5611-0CFAD8EF8FD2}"/>
                  </a:ext>
                </a:extLst>
              </p:cNvPr>
              <p:cNvSpPr txBox="1"/>
              <p:nvPr/>
            </p:nvSpPr>
            <p:spPr>
              <a:xfrm>
                <a:off x="4028813" y="4912548"/>
                <a:ext cx="6094602" cy="338554"/>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Negative direction of </a:t>
                </a:r>
                <a14:m>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z</m:t>
                        </m:r>
                      </m:e>
                      <m:sub>
                        <m:r>
                          <a:rPr lang="en-US" sz="1600" b="0" i="0" smtClean="0">
                            <a:latin typeface="Cambria Math" panose="02040503050406030204" pitchFamily="18" charset="0"/>
                          </a:rPr>
                          <m:t>5</m:t>
                        </m:r>
                      </m:sub>
                    </m:sSub>
                  </m:oMath>
                </a14:m>
                <a:endParaRPr lang="en-US" sz="1600" dirty="0">
                  <a:latin typeface="Arial" panose="020B0604020202020204" pitchFamily="34" charset="0"/>
                  <a:cs typeface="Arial" panose="020B0604020202020204" pitchFamily="34" charset="0"/>
                </a:endParaRPr>
              </a:p>
            </p:txBody>
          </p:sp>
        </mc:Choice>
        <mc:Fallback xmlns="">
          <p:sp>
            <p:nvSpPr>
              <p:cNvPr id="8" name="TextBox 7">
                <a:extLst>
                  <a:ext uri="{FF2B5EF4-FFF2-40B4-BE49-F238E27FC236}">
                    <a16:creationId xmlns:a16="http://schemas.microsoft.com/office/drawing/2014/main" id="{38E55A8A-6A31-0E24-5611-0CFAD8EF8FD2}"/>
                  </a:ext>
                </a:extLst>
              </p:cNvPr>
              <p:cNvSpPr txBox="1">
                <a:spLocks noRot="1" noChangeAspect="1" noMove="1" noResize="1" noEditPoints="1" noAdjustHandles="1" noChangeArrowheads="1" noChangeShapeType="1" noTextEdit="1"/>
              </p:cNvSpPr>
              <p:nvPr/>
            </p:nvSpPr>
            <p:spPr>
              <a:xfrm>
                <a:off x="4028813" y="4912548"/>
                <a:ext cx="6094602" cy="338554"/>
              </a:xfrm>
              <a:prstGeom prst="rect">
                <a:avLst/>
              </a:prstGeom>
              <a:blipFill>
                <a:blip r:embed="rId5"/>
                <a:stretch>
                  <a:fillRect t="-5455" b="-23636"/>
                </a:stretch>
              </a:blipFill>
            </p:spPr>
            <p:txBody>
              <a:bodyPr/>
              <a:lstStyle/>
              <a:p>
                <a:r>
                  <a:rPr lang="en-US">
                    <a:noFill/>
                  </a:rPr>
                  <a:t> </a:t>
                </a:r>
              </a:p>
            </p:txBody>
          </p:sp>
        </mc:Fallback>
      </mc:AlternateContent>
    </p:spTree>
    <p:extLst>
      <p:ext uri="{BB962C8B-B14F-4D97-AF65-F5344CB8AC3E}">
        <p14:creationId xmlns:p14="http://schemas.microsoft.com/office/powerpoint/2010/main" val="4104320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13A0880E-680E-F0E1-EF8D-A931EEEB432E}"/>
              </a:ext>
            </a:extLst>
          </p:cNvPr>
          <p:cNvSpPr>
            <a:spLocks noGrp="1" noChangeArrowheads="1"/>
          </p:cNvSpPr>
          <p:nvPr>
            <p:ph type="title"/>
          </p:nvPr>
        </p:nvSpPr>
        <p:spPr/>
        <p:txBody>
          <a:bodyPr/>
          <a:lstStyle/>
          <a:p>
            <a:r>
              <a:rPr lang="en-US" altLang="en-US">
                <a:latin typeface="Arial" panose="020B0604020202020204" pitchFamily="34" charset="0"/>
              </a:rPr>
              <a:t>Trajectory Generation &amp; Inverse Kinematics </a:t>
            </a:r>
            <a:br>
              <a:rPr lang="en-US" altLang="en-US">
                <a:latin typeface="Arial" panose="020B0604020202020204" pitchFamily="34" charset="0"/>
              </a:rPr>
            </a:br>
            <a:r>
              <a:rPr lang="en-US" altLang="en-US">
                <a:latin typeface="Arial" panose="020B0604020202020204" pitchFamily="34" charset="0"/>
              </a:rPr>
              <a:t>General Approach   </a:t>
            </a:r>
          </a:p>
        </p:txBody>
      </p:sp>
      <p:sp>
        <p:nvSpPr>
          <p:cNvPr id="8" name="Footer Placeholder 2">
            <a:extLst>
              <a:ext uri="{FF2B5EF4-FFF2-40B4-BE49-F238E27FC236}">
                <a16:creationId xmlns:a16="http://schemas.microsoft.com/office/drawing/2014/main" id="{404E520D-9E0F-7B88-F36B-66C6E7487FB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5986117-BBD1-C3E4-CEE2-D4E561ABD152}"/>
                  </a:ext>
                </a:extLst>
              </p:cNvPr>
              <p:cNvSpPr txBox="1"/>
              <p:nvPr/>
            </p:nvSpPr>
            <p:spPr>
              <a:xfrm>
                <a:off x="170227" y="1530855"/>
                <a:ext cx="11851547" cy="10705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ZYZ</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α</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β</m:t>
                          </m:r>
                          <m:r>
                            <a:rPr lang="en-US" sz="2000" b="0" i="0" smtClean="0">
                              <a:latin typeface="Cambria Math" panose="02040503050406030204" pitchFamily="18" charset="0"/>
                            </a:rPr>
                            <m:t>,</m:t>
                          </m:r>
                          <m:r>
                            <m:rPr>
                              <m:sty m:val="p"/>
                            </m:rPr>
                            <a:rPr lang="en-US" sz="2000" b="0" i="0" smtClean="0">
                              <a:latin typeface="Cambria Math" panose="02040503050406030204" pitchFamily="18" charset="0"/>
                            </a:rPr>
                            <m:t>γ</m:t>
                          </m:r>
                        </m:e>
                      </m:d>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α</m:t>
                          </m:r>
                        </m:e>
                      </m:d>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Y</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β</m:t>
                          </m:r>
                        </m:e>
                      </m:d>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R</m:t>
                          </m:r>
                        </m:e>
                        <m:sub>
                          <m:r>
                            <m:rPr>
                              <m:sty m:val="p"/>
                            </m:rPr>
                            <a:rPr lang="en-US" sz="2000" b="0" i="0" smtClean="0">
                              <a:latin typeface="Cambria Math" panose="02040503050406030204" pitchFamily="18" charset="0"/>
                            </a:rPr>
                            <m:t>Z</m:t>
                          </m:r>
                        </m:sub>
                      </m:sSub>
                      <m:d>
                        <m:dPr>
                          <m:ctrlPr>
                            <a:rPr lang="en-US" sz="2000" b="0" i="1" smtClean="0">
                              <a:latin typeface="Cambria Math" panose="02040503050406030204" pitchFamily="18" charset="0"/>
                            </a:rPr>
                          </m:ctrlPr>
                        </m:dPr>
                        <m:e>
                          <m:r>
                            <m:rPr>
                              <m:sty m:val="p"/>
                            </m:rPr>
                            <a:rPr lang="en-US" sz="2000" b="0" i="0" smtClean="0">
                              <a:latin typeface="Cambria Math" panose="02040503050406030204" pitchFamily="18" charset="0"/>
                            </a:rPr>
                            <m:t>γ</m:t>
                          </m:r>
                        </m:e>
                      </m:d>
                      <m:r>
                        <a:rPr lang="en-US" sz="2000" b="0" i="0"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3"/>
                                    <m:mcJc m:val="center"/>
                                  </m:mcPr>
                                </m:mc>
                              </m:mcs>
                              <m:ctrlPr>
                                <a:rPr lang="en-US" sz="2000" b="0" i="1" smtClean="0">
                                  <a:latin typeface="Cambria Math" panose="02040503050406030204" pitchFamily="18" charset="0"/>
                                </a:rPr>
                              </m:ctrlPr>
                            </m:mPr>
                            <m:mr>
                              <m:e>
                                <m:sSub>
                                  <m:sSubPr>
                                    <m:ctrlPr>
                                      <a:rPr lang="en-US" sz="2000" b="0" i="1" smtClean="0">
                                        <a:latin typeface="Cambria Math" panose="02040503050406030204" pitchFamily="18" charset="0"/>
                                      </a:rPr>
                                    </m:ctrlPr>
                                  </m:sSubPr>
                                  <m:e>
                                    <m:r>
                                      <m:rPr>
                                        <m:sty m:val="p"/>
                                        <m:brk m:alnAt="7"/>
                                      </m:rPr>
                                      <a:rPr lang="en-US" sz="2000" b="0" i="0" smtClean="0">
                                        <a:latin typeface="Cambria Math" panose="02040503050406030204" pitchFamily="18" charset="0"/>
                                      </a:rPr>
                                      <m:t>c</m:t>
                                    </m:r>
                                  </m:e>
                                  <m:sub>
                                    <m:r>
                                      <m:rPr>
                                        <m:sty m:val="p"/>
                                      </m:rPr>
                                      <a:rPr lang="en-US" sz="2000" b="0" i="0" smtClean="0">
                                        <a:latin typeface="Cambria Math" panose="02040503050406030204" pitchFamily="18" charset="0"/>
                                      </a:rPr>
                                      <m:t>α</m:t>
                                    </m:r>
                                  </m:sub>
                                </m:sSub>
                              </m:e>
                              <m:e>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m:rPr>
                                        <m:sty m:val="p"/>
                                      </m:rPr>
                                      <a:rPr lang="en-US" sz="2000" b="0" i="0" smtClean="0">
                                        <a:latin typeface="Cambria Math" panose="02040503050406030204" pitchFamily="18" charset="0"/>
                                      </a:rPr>
                                      <m:t>α</m:t>
                                    </m:r>
                                  </m:sub>
                                </m:sSub>
                              </m:e>
                              <m:e>
                                <m:r>
                                  <a:rPr lang="en-US" sz="2000" b="0" i="0" smtClean="0">
                                    <a:latin typeface="Cambria Math" panose="02040503050406030204" pitchFamily="18" charset="0"/>
                                  </a:rPr>
                                  <m:t>0</m:t>
                                </m:r>
                              </m:e>
                            </m:mr>
                            <m:mr>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m:rPr>
                                        <m:sty m:val="p"/>
                                      </m:rPr>
                                      <a:rPr lang="en-US" sz="2000" b="0" i="0" smtClean="0">
                                        <a:latin typeface="Cambria Math" panose="02040503050406030204" pitchFamily="18" charset="0"/>
                                      </a:rPr>
                                      <m:t>α</m:t>
                                    </m:r>
                                  </m:sub>
                                </m:sSub>
                              </m:e>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c</m:t>
                                    </m:r>
                                  </m:e>
                                  <m:sub>
                                    <m:r>
                                      <m:rPr>
                                        <m:sty m:val="p"/>
                                      </m:rPr>
                                      <a:rPr lang="en-US" sz="2000" b="0" i="0" smtClean="0">
                                        <a:latin typeface="Cambria Math" panose="02040503050406030204" pitchFamily="18" charset="0"/>
                                      </a:rPr>
                                      <m:t>α</m:t>
                                    </m:r>
                                  </m:sub>
                                </m:sSub>
                              </m:e>
                              <m:e>
                                <m:r>
                                  <a:rPr lang="en-US" sz="2000" b="0" i="0" smtClean="0">
                                    <a:latin typeface="Cambria Math" panose="02040503050406030204" pitchFamily="18" charset="0"/>
                                  </a:rPr>
                                  <m:t>0</m:t>
                                </m:r>
                              </m:e>
                            </m:mr>
                            <m:mr>
                              <m:e>
                                <m:r>
                                  <a:rPr lang="en-US" sz="2000" b="0" i="0" smtClean="0">
                                    <a:latin typeface="Cambria Math" panose="02040503050406030204" pitchFamily="18" charset="0"/>
                                  </a:rPr>
                                  <m:t>0</m:t>
                                </m:r>
                              </m:e>
                              <m:e>
                                <m:r>
                                  <a:rPr lang="en-US" sz="2000" b="0" i="0" smtClean="0">
                                    <a:latin typeface="Cambria Math" panose="02040503050406030204" pitchFamily="18" charset="0"/>
                                  </a:rPr>
                                  <m:t>0</m:t>
                                </m:r>
                              </m:e>
                              <m:e>
                                <m:r>
                                  <a:rPr lang="en-US" sz="2000" b="0" i="0" smtClean="0">
                                    <a:latin typeface="Cambria Math" panose="02040503050406030204" pitchFamily="18" charset="0"/>
                                  </a:rPr>
                                  <m:t>1</m:t>
                                </m:r>
                              </m:e>
                            </m:mr>
                          </m:m>
                        </m:e>
                      </m:d>
                      <m:d>
                        <m:dPr>
                          <m:begChr m:val="["/>
                          <m:endChr m:val="]"/>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m:rPr>
                                        <m:sty m:val="p"/>
                                        <m:brk m:alnAt="7"/>
                                      </m:rPr>
                                      <a:rPr lang="en-US" sz="2000" i="0">
                                        <a:latin typeface="Cambria Math" panose="02040503050406030204" pitchFamily="18" charset="0"/>
                                      </a:rPr>
                                      <m:t>c</m:t>
                                    </m:r>
                                  </m:e>
                                  <m:sub>
                                    <m:r>
                                      <m:rPr>
                                        <m:sty m:val="p"/>
                                      </m:rPr>
                                      <a:rPr lang="en-US" sz="2000" b="0" i="0" smtClean="0">
                                        <a:latin typeface="Cambria Math" panose="02040503050406030204" pitchFamily="18" charset="0"/>
                                      </a:rPr>
                                      <m:t>β</m:t>
                                    </m:r>
                                  </m:sub>
                                </m:sSub>
                              </m:e>
                              <m:e>
                                <m:r>
                                  <a:rPr lang="en-US" sz="2000" b="0" i="0" smtClean="0">
                                    <a:latin typeface="Cambria Math" panose="02040503050406030204" pitchFamily="18" charset="0"/>
                                  </a:rPr>
                                  <m:t>0</m:t>
                                </m:r>
                              </m:e>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m:rPr>
                                        <m:sty m:val="p"/>
                                      </m:rPr>
                                      <a:rPr lang="en-US" sz="2000" b="0" i="0" smtClean="0">
                                        <a:latin typeface="Cambria Math" panose="02040503050406030204" pitchFamily="18" charset="0"/>
                                      </a:rPr>
                                      <m:t>β</m:t>
                                    </m:r>
                                  </m:sub>
                                </m:sSub>
                              </m:e>
                            </m:mr>
                            <m:mr>
                              <m:e>
                                <m:r>
                                  <a:rPr lang="en-US" sz="2000" b="0" i="0" smtClean="0">
                                    <a:latin typeface="Cambria Math" panose="02040503050406030204" pitchFamily="18" charset="0"/>
                                  </a:rPr>
                                  <m:t>0</m:t>
                                </m:r>
                              </m:e>
                              <m:e>
                                <m:r>
                                  <a:rPr lang="en-US" sz="2000" b="0" i="0" smtClean="0">
                                    <a:latin typeface="Cambria Math" panose="02040503050406030204" pitchFamily="18" charset="0"/>
                                  </a:rPr>
                                  <m:t>1</m:t>
                                </m:r>
                              </m:e>
                              <m:e>
                                <m:r>
                                  <a:rPr lang="en-US" sz="2000" i="0">
                                    <a:latin typeface="Cambria Math" panose="02040503050406030204" pitchFamily="18" charset="0"/>
                                  </a:rPr>
                                  <m:t>0</m:t>
                                </m:r>
                              </m:e>
                            </m:mr>
                            <m:mr>
                              <m:e>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m:rPr>
                                        <m:sty m:val="p"/>
                                      </m:rPr>
                                      <a:rPr lang="en-US" sz="2000" b="0" i="0" smtClean="0">
                                        <a:latin typeface="Cambria Math" panose="02040503050406030204" pitchFamily="18" charset="0"/>
                                      </a:rPr>
                                      <m:t>β</m:t>
                                    </m:r>
                                  </m:sub>
                                </m:sSub>
                              </m:e>
                              <m:e>
                                <m:r>
                                  <a:rPr lang="en-US" sz="2000" i="0">
                                    <a:latin typeface="Cambria Math" panose="02040503050406030204" pitchFamily="18" charset="0"/>
                                  </a:rPr>
                                  <m:t>0</m:t>
                                </m:r>
                              </m:e>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c</m:t>
                                    </m:r>
                                  </m:e>
                                  <m:sub>
                                    <m:r>
                                      <m:rPr>
                                        <m:sty m:val="p"/>
                                      </m:rPr>
                                      <a:rPr lang="en-US" sz="2000" b="0" i="0" smtClean="0">
                                        <a:latin typeface="Cambria Math" panose="02040503050406030204" pitchFamily="18" charset="0"/>
                                      </a:rPr>
                                      <m:t>β</m:t>
                                    </m:r>
                                  </m:sub>
                                </m:sSub>
                              </m:e>
                            </m:mr>
                          </m:m>
                        </m:e>
                      </m:d>
                      <m:d>
                        <m:dPr>
                          <m:begChr m:val="["/>
                          <m:endChr m:val="]"/>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m:rPr>
                                        <m:sty m:val="p"/>
                                        <m:brk m:alnAt="7"/>
                                      </m:rPr>
                                      <a:rPr lang="en-US" sz="2000" i="0">
                                        <a:latin typeface="Cambria Math" panose="02040503050406030204" pitchFamily="18" charset="0"/>
                                      </a:rPr>
                                      <m:t>c</m:t>
                                    </m:r>
                                  </m:e>
                                  <m:sub>
                                    <m:r>
                                      <m:rPr>
                                        <m:sty m:val="p"/>
                                      </m:rPr>
                                      <a:rPr lang="en-US" sz="2000" b="0" i="0" smtClean="0">
                                        <a:latin typeface="Cambria Math" panose="02040503050406030204" pitchFamily="18" charset="0"/>
                                      </a:rPr>
                                      <m:t>γ</m:t>
                                    </m:r>
                                  </m:sub>
                                </m:sSub>
                              </m:e>
                              <m:e>
                                <m:r>
                                  <a:rPr lang="en-US" sz="2000" i="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s</m:t>
                                    </m:r>
                                  </m:e>
                                  <m:sub>
                                    <m:r>
                                      <m:rPr>
                                        <m:sty m:val="p"/>
                                      </m:rPr>
                                      <a:rPr lang="en-US" sz="2000" b="0" i="0" smtClean="0">
                                        <a:latin typeface="Cambria Math" panose="02040503050406030204" pitchFamily="18" charset="0"/>
                                      </a:rPr>
                                      <m:t>γ</m:t>
                                    </m:r>
                                  </m:sub>
                                </m:sSub>
                              </m:e>
                              <m:e>
                                <m:r>
                                  <a:rPr lang="en-US" sz="2000" i="0">
                                    <a:latin typeface="Cambria Math" panose="02040503050406030204" pitchFamily="18" charset="0"/>
                                  </a:rPr>
                                  <m:t>0</m:t>
                                </m:r>
                              </m:e>
                            </m:mr>
                            <m:mr>
                              <m:e>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s</m:t>
                                    </m:r>
                                  </m:e>
                                  <m:sub>
                                    <m:r>
                                      <m:rPr>
                                        <m:sty m:val="p"/>
                                      </m:rPr>
                                      <a:rPr lang="en-US" sz="2000" b="0" i="0" smtClean="0">
                                        <a:latin typeface="Cambria Math" panose="02040503050406030204" pitchFamily="18" charset="0"/>
                                      </a:rPr>
                                      <m:t>γ</m:t>
                                    </m:r>
                                  </m:sub>
                                </m:sSub>
                              </m:e>
                              <m:e>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c</m:t>
                                    </m:r>
                                  </m:e>
                                  <m:sub>
                                    <m:r>
                                      <m:rPr>
                                        <m:sty m:val="p"/>
                                      </m:rPr>
                                      <a:rPr lang="en-US" sz="2000" b="0" i="0" smtClean="0">
                                        <a:latin typeface="Cambria Math" panose="02040503050406030204" pitchFamily="18" charset="0"/>
                                      </a:rPr>
                                      <m:t>γ</m:t>
                                    </m:r>
                                  </m:sub>
                                </m:sSub>
                              </m:e>
                              <m:e>
                                <m:r>
                                  <a:rPr lang="en-US" sz="2000" i="0">
                                    <a:latin typeface="Cambria Math" panose="02040503050406030204" pitchFamily="18" charset="0"/>
                                  </a:rPr>
                                  <m:t>0</m:t>
                                </m:r>
                              </m:e>
                            </m:mr>
                            <m:mr>
                              <m:e>
                                <m:r>
                                  <a:rPr lang="en-US" sz="2000" i="0">
                                    <a:latin typeface="Cambria Math" panose="02040503050406030204" pitchFamily="18" charset="0"/>
                                  </a:rPr>
                                  <m:t>0</m:t>
                                </m:r>
                              </m:e>
                              <m:e>
                                <m:r>
                                  <a:rPr lang="en-US" sz="2000" i="0">
                                    <a:latin typeface="Cambria Math" panose="02040503050406030204" pitchFamily="18" charset="0"/>
                                  </a:rPr>
                                  <m:t>0</m:t>
                                </m:r>
                              </m:e>
                              <m:e>
                                <m:r>
                                  <a:rPr lang="en-US" sz="2000" i="0">
                                    <a:latin typeface="Cambria Math" panose="02040503050406030204" pitchFamily="18" charset="0"/>
                                  </a:rPr>
                                  <m:t>1</m:t>
                                </m:r>
                              </m:e>
                            </m:mr>
                          </m:m>
                        </m:e>
                      </m:d>
                    </m:oMath>
                  </m:oMathPara>
                </a14:m>
                <a:endParaRPr lang="en-US" sz="2000" dirty="0"/>
              </a:p>
            </p:txBody>
          </p:sp>
        </mc:Choice>
        <mc:Fallback xmlns="">
          <p:sp>
            <p:nvSpPr>
              <p:cNvPr id="3" name="TextBox 2">
                <a:extLst>
                  <a:ext uri="{FF2B5EF4-FFF2-40B4-BE49-F238E27FC236}">
                    <a16:creationId xmlns:a16="http://schemas.microsoft.com/office/drawing/2014/main" id="{45986117-BBD1-C3E4-CEE2-D4E561ABD152}"/>
                  </a:ext>
                </a:extLst>
              </p:cNvPr>
              <p:cNvSpPr txBox="1">
                <a:spLocks noRot="1" noChangeAspect="1" noMove="1" noResize="1" noEditPoints="1" noAdjustHandles="1" noChangeArrowheads="1" noChangeShapeType="1" noTextEdit="1"/>
              </p:cNvSpPr>
              <p:nvPr/>
            </p:nvSpPr>
            <p:spPr>
              <a:xfrm>
                <a:off x="170227" y="1530855"/>
                <a:ext cx="11851547" cy="1070549"/>
              </a:xfrm>
              <a:prstGeom prst="rect">
                <a:avLst/>
              </a:prstGeom>
              <a:blipFill>
                <a:blip r:embed="rId3"/>
                <a:stretch>
                  <a:fillRect/>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92BEFB27-59BD-CF2B-620C-B78384E59AEB}"/>
              </a:ext>
            </a:extLst>
          </p:cNvPr>
          <p:cNvCxnSpPr>
            <a:cxnSpLocks/>
          </p:cNvCxnSpPr>
          <p:nvPr/>
        </p:nvCxnSpPr>
        <p:spPr bwMode="auto">
          <a:xfrm flipH="1">
            <a:off x="2286000" y="2286089"/>
            <a:ext cx="204160" cy="38163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 name="Straight Arrow Connector 5">
            <a:extLst>
              <a:ext uri="{FF2B5EF4-FFF2-40B4-BE49-F238E27FC236}">
                <a16:creationId xmlns:a16="http://schemas.microsoft.com/office/drawing/2014/main" id="{ACAF62A0-FD9D-4A2F-3132-0317C02352FE}"/>
              </a:ext>
            </a:extLst>
          </p:cNvPr>
          <p:cNvCxnSpPr>
            <a:cxnSpLocks/>
          </p:cNvCxnSpPr>
          <p:nvPr/>
        </p:nvCxnSpPr>
        <p:spPr bwMode="auto">
          <a:xfrm>
            <a:off x="2740503" y="2272157"/>
            <a:ext cx="0" cy="39556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37A9D1A3-7B2A-C848-8AE5-8444F9088BE3}"/>
              </a:ext>
            </a:extLst>
          </p:cNvPr>
          <p:cNvCxnSpPr>
            <a:cxnSpLocks/>
          </p:cNvCxnSpPr>
          <p:nvPr/>
        </p:nvCxnSpPr>
        <p:spPr bwMode="auto">
          <a:xfrm>
            <a:off x="2972075" y="2286719"/>
            <a:ext cx="80543" cy="38100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17E47AC-5651-75C3-DCF9-D612B0A14E78}"/>
                  </a:ext>
                </a:extLst>
              </p:cNvPr>
              <p:cNvSpPr txBox="1"/>
              <p:nvPr/>
            </p:nvSpPr>
            <p:spPr>
              <a:xfrm>
                <a:off x="1703243" y="2722031"/>
                <a:ext cx="200339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θ</m:t>
                          </m:r>
                        </m:e>
                        <m:sub>
                          <m:r>
                            <a:rPr lang="en-US" sz="1600" b="0" i="0" smtClean="0">
                              <a:latin typeface="Cambria Math" panose="02040503050406030204" pitchFamily="18" charset="0"/>
                            </a:rPr>
                            <m:t>4</m:t>
                          </m:r>
                        </m:sub>
                      </m:sSub>
                      <m:r>
                        <a:rPr lang="en-US" sz="1600" b="0" i="0" smtClean="0">
                          <a:latin typeface="Cambria Math" panose="02040503050406030204" pitchFamily="18" charset="0"/>
                        </a:rPr>
                        <m:t> −</m:t>
                      </m:r>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θ</m:t>
                          </m:r>
                        </m:e>
                        <m:sub>
                          <m:r>
                            <a:rPr lang="en-US" sz="1600" b="0" i="0" smtClean="0">
                              <a:latin typeface="Cambria Math" panose="02040503050406030204" pitchFamily="18" charset="0"/>
                            </a:rPr>
                            <m:t>5</m:t>
                          </m:r>
                        </m:sub>
                      </m:sSub>
                      <m:r>
                        <a:rPr lang="en-US" sz="1600" b="0" i="0" smtClean="0">
                          <a:latin typeface="Cambria Math" panose="02040503050406030204" pitchFamily="18" charset="0"/>
                        </a:rPr>
                        <m:t>  </m:t>
                      </m:r>
                      <m:sSub>
                        <m:sSubPr>
                          <m:ctrlPr>
                            <a:rPr lang="en-US" sz="1600" b="0" i="1" smtClean="0">
                              <a:latin typeface="Cambria Math" panose="02040503050406030204" pitchFamily="18" charset="0"/>
                            </a:rPr>
                          </m:ctrlPr>
                        </m:sSubPr>
                        <m:e>
                          <m:r>
                            <m:rPr>
                              <m:sty m:val="p"/>
                            </m:rPr>
                            <a:rPr lang="en-US" sz="1600" b="0" i="0" smtClean="0">
                              <a:latin typeface="Cambria Math" panose="02040503050406030204" pitchFamily="18" charset="0"/>
                            </a:rPr>
                            <m:t>θ</m:t>
                          </m:r>
                        </m:e>
                        <m:sub>
                          <m:r>
                            <a:rPr lang="en-US" sz="1600" b="0" i="0" smtClean="0">
                              <a:latin typeface="Cambria Math" panose="02040503050406030204" pitchFamily="18" charset="0"/>
                            </a:rPr>
                            <m:t>6</m:t>
                          </m:r>
                        </m:sub>
                      </m:sSub>
                    </m:oMath>
                  </m:oMathPara>
                </a14:m>
                <a:endParaRPr lang="en-US" sz="1600" dirty="0"/>
              </a:p>
            </p:txBody>
          </p:sp>
        </mc:Choice>
        <mc:Fallback xmlns="">
          <p:sp>
            <p:nvSpPr>
              <p:cNvPr id="10" name="TextBox 9">
                <a:extLst>
                  <a:ext uri="{FF2B5EF4-FFF2-40B4-BE49-F238E27FC236}">
                    <a16:creationId xmlns:a16="http://schemas.microsoft.com/office/drawing/2014/main" id="{E17E47AC-5651-75C3-DCF9-D612B0A14E78}"/>
                  </a:ext>
                </a:extLst>
              </p:cNvPr>
              <p:cNvSpPr txBox="1">
                <a:spLocks noRot="1" noChangeAspect="1" noMove="1" noResize="1" noEditPoints="1" noAdjustHandles="1" noChangeArrowheads="1" noChangeShapeType="1" noTextEdit="1"/>
              </p:cNvSpPr>
              <p:nvPr/>
            </p:nvSpPr>
            <p:spPr>
              <a:xfrm>
                <a:off x="1703243" y="2722031"/>
                <a:ext cx="2003394" cy="33855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86A77D6-CA5B-7F21-5A80-88140B0BCA60}"/>
                  </a:ext>
                </a:extLst>
              </p:cNvPr>
              <p:cNvSpPr txBox="1"/>
              <p:nvPr/>
            </p:nvSpPr>
            <p:spPr>
              <a:xfrm>
                <a:off x="1686815" y="3214895"/>
                <a:ext cx="9834369" cy="1070549"/>
              </a:xfrm>
              <a:prstGeom prst="rect">
                <a:avLst/>
              </a:prstGeom>
              <a:noFill/>
            </p:spPr>
            <p:txBody>
              <a:bodyPr wrap="square">
                <a:spAutoFit/>
              </a:bodyPr>
              <a:lstStyle/>
              <a:p>
                <a14:m>
                  <m:oMath xmlns:m="http://schemas.openxmlformats.org/officeDocument/2006/math">
                    <m:sSub>
                      <m:sSubPr>
                        <m:ctrlPr>
                          <a:rPr lang="en-US" sz="2000" i="1" smtClean="0">
                            <a:latin typeface="Cambria Math" panose="02040503050406030204" pitchFamily="18" charset="0"/>
                          </a:rPr>
                        </m:ctrlPr>
                      </m:sSubPr>
                      <m:e>
                        <m:r>
                          <m:rPr>
                            <m:sty m:val="p"/>
                          </m:rPr>
                          <a:rPr lang="en-US" sz="2000">
                            <a:latin typeface="Cambria Math" panose="02040503050406030204" pitchFamily="18" charset="0"/>
                          </a:rPr>
                          <m:t>R</m:t>
                        </m:r>
                      </m:e>
                      <m:sub>
                        <m:r>
                          <m:rPr>
                            <m:sty m:val="p"/>
                          </m:rPr>
                          <a:rPr lang="en-US" sz="2000">
                            <a:latin typeface="Cambria Math" panose="02040503050406030204" pitchFamily="18" charset="0"/>
                          </a:rPr>
                          <m:t>ZYZ</m:t>
                        </m:r>
                      </m:sub>
                    </m:sSub>
                    <m:d>
                      <m:dPr>
                        <m:ctrlPr>
                          <a:rPr lang="en-US" sz="2000" i="1">
                            <a:latin typeface="Cambria Math" panose="02040503050406030204" pitchFamily="18" charset="0"/>
                          </a:rPr>
                        </m:ctrlPr>
                      </m:dPr>
                      <m:e>
                        <m:r>
                          <m:rPr>
                            <m:sty m:val="p"/>
                          </m:rPr>
                          <a:rPr lang="en-US" sz="2000">
                            <a:latin typeface="Cambria Math" panose="02040503050406030204" pitchFamily="18" charset="0"/>
                          </a:rPr>
                          <m:t>α</m:t>
                        </m:r>
                        <m:r>
                          <a:rPr lang="en-US" sz="2000">
                            <a:latin typeface="Cambria Math" panose="02040503050406030204" pitchFamily="18" charset="0"/>
                          </a:rPr>
                          <m:t>,</m:t>
                        </m:r>
                        <m:r>
                          <m:rPr>
                            <m:sty m:val="p"/>
                          </m:rPr>
                          <a:rPr lang="en-US" sz="2000">
                            <a:latin typeface="Cambria Math" panose="02040503050406030204" pitchFamily="18" charset="0"/>
                          </a:rPr>
                          <m:t>β</m:t>
                        </m:r>
                        <m:r>
                          <a:rPr lang="en-US" sz="2000">
                            <a:latin typeface="Cambria Math" panose="02040503050406030204" pitchFamily="18" charset="0"/>
                          </a:rPr>
                          <m:t>,</m:t>
                        </m:r>
                        <m:r>
                          <m:rPr>
                            <m:sty m:val="p"/>
                          </m:rPr>
                          <a:rPr lang="en-US" sz="2000">
                            <a:latin typeface="Cambria Math" panose="02040503050406030204" pitchFamily="18" charset="0"/>
                          </a:rPr>
                          <m:t>γ</m:t>
                        </m:r>
                      </m:e>
                    </m:d>
                    <m:r>
                      <a:rPr lang="en-US" sz="200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3"/>
                                  <m:mcJc m:val="center"/>
                                </m:mcPr>
                              </m:mc>
                            </m:mcs>
                            <m:ctrlPr>
                              <a:rPr lang="en-US" sz="2000" b="0" i="1" smtClean="0">
                                <a:latin typeface="Cambria Math" panose="02040503050406030204" pitchFamily="18" charset="0"/>
                              </a:rPr>
                            </m:ctrlPr>
                          </m:mPr>
                          <m:mr>
                            <m:e>
                              <m:sSub>
                                <m:sSubPr>
                                  <m:ctrlPr>
                                    <a:rPr lang="en-US" sz="2000" b="0" i="1" smtClean="0">
                                      <a:latin typeface="Cambria Math" panose="02040503050406030204" pitchFamily="18" charset="0"/>
                                    </a:rPr>
                                  </m:ctrlPr>
                                </m:sSubPr>
                                <m:e>
                                  <m:r>
                                    <m:rPr>
                                      <m:sty m:val="p"/>
                                      <m:brk m:alnAt="7"/>
                                    </m:rPr>
                                    <a:rPr lang="en-US" sz="2000" b="0" i="0" smtClean="0">
                                      <a:latin typeface="Cambria Math" panose="02040503050406030204" pitchFamily="18" charset="0"/>
                                    </a:rPr>
                                    <m:t>c</m:t>
                                  </m:r>
                                </m:e>
                                <m:sub>
                                  <m:r>
                                    <m:rPr>
                                      <m:sty m:val="p"/>
                                    </m:rPr>
                                    <a:rPr lang="en-US" sz="2000" b="0" i="0" smtClean="0">
                                      <a:latin typeface="Cambria Math" panose="02040503050406030204" pitchFamily="18" charset="0"/>
                                    </a:rPr>
                                    <m:t>α</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𝛽</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𝛾</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𝛼</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𝛾</m:t>
                                  </m:r>
                                </m:sub>
                              </m:sSub>
                            </m:e>
                            <m:e>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𝛼</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𝛽</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𝛾</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𝛼</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𝛾</m:t>
                                  </m:r>
                                </m:sub>
                              </m:sSub>
                            </m:e>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c</m:t>
                                  </m:r>
                                </m:e>
                                <m:sub>
                                  <m:r>
                                    <a:rPr lang="en-US" sz="2000" b="0" i="1" smtClean="0">
                                      <a:latin typeface="Cambria Math" panose="02040503050406030204" pitchFamily="18" charset="0"/>
                                    </a:rPr>
                                    <m:t>𝛼</m:t>
                                  </m:r>
                                </m:sub>
                              </m:s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a:rPr lang="en-US" sz="2000" b="0" i="1" smtClean="0">
                                      <a:latin typeface="Cambria Math" panose="02040503050406030204" pitchFamily="18" charset="0"/>
                                    </a:rPr>
                                    <m:t>𝛽</m:t>
                                  </m:r>
                                </m:sub>
                              </m:sSub>
                            </m:e>
                          </m:mr>
                          <m:m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𝛼</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𝛽</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𝛾</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𝛼</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𝛾</m:t>
                                  </m:r>
                                </m:sub>
                              </m:sSub>
                            </m:e>
                            <m:e>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𝛼</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𝛽</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𝑠</m:t>
                                  </m:r>
                                </m:e>
                                <m:sub>
                                  <m:r>
                                    <a:rPr lang="en-US" sz="2000" b="0" i="1" smtClean="0">
                                      <a:latin typeface="Cambria Math" panose="02040503050406030204" pitchFamily="18" charset="0"/>
                                    </a:rPr>
                                    <m:t>𝛾</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𝛼</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𝑐</m:t>
                                  </m:r>
                                </m:e>
                                <m:sub>
                                  <m:r>
                                    <a:rPr lang="en-US" sz="2000" b="0" i="1" smtClean="0">
                                      <a:latin typeface="Cambria Math" panose="02040503050406030204" pitchFamily="18" charset="0"/>
                                    </a:rPr>
                                    <m:t>𝛾</m:t>
                                  </m:r>
                                </m:sub>
                              </m:sSub>
                            </m:e>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a:rPr lang="en-US" sz="2000" b="0" i="1" smtClean="0">
                                      <a:latin typeface="Cambria Math" panose="02040503050406030204" pitchFamily="18" charset="0"/>
                                    </a:rPr>
                                    <m:t>𝛼</m:t>
                                  </m:r>
                                </m:sub>
                              </m:s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a:rPr lang="en-US" sz="2000" b="0" i="1" smtClean="0">
                                      <a:latin typeface="Cambria Math" panose="02040503050406030204" pitchFamily="18" charset="0"/>
                                    </a:rPr>
                                    <m:t>𝛽</m:t>
                                  </m:r>
                                </m:sub>
                              </m:sSub>
                            </m:e>
                          </m:mr>
                          <m:mr>
                            <m:e>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a:rPr lang="en-US" sz="2000" b="0" i="1" smtClean="0">
                                      <a:latin typeface="Cambria Math" panose="02040503050406030204" pitchFamily="18" charset="0"/>
                                    </a:rPr>
                                    <m:t>𝛽</m:t>
                                  </m:r>
                                </m:sub>
                              </m:s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c</m:t>
                                  </m:r>
                                </m:e>
                                <m:sub>
                                  <m:r>
                                    <a:rPr lang="en-US" sz="2000" b="0" i="1" smtClean="0">
                                      <a:latin typeface="Cambria Math" panose="02040503050406030204" pitchFamily="18" charset="0"/>
                                    </a:rPr>
                                    <m:t>𝛾</m:t>
                                  </m:r>
                                </m:sub>
                              </m:sSub>
                            </m:e>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a:rPr lang="en-US" sz="2000" b="0" i="1" smtClean="0">
                                      <a:latin typeface="Cambria Math" panose="02040503050406030204" pitchFamily="18" charset="0"/>
                                    </a:rPr>
                                    <m:t>𝛽</m:t>
                                  </m:r>
                                </m:sub>
                              </m:sSub>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s</m:t>
                                  </m:r>
                                </m:e>
                                <m:sub>
                                  <m:r>
                                    <a:rPr lang="en-US" sz="2000" b="0" i="1" smtClean="0">
                                      <a:latin typeface="Cambria Math" panose="02040503050406030204" pitchFamily="18" charset="0"/>
                                    </a:rPr>
                                    <m:t>𝛾</m:t>
                                  </m:r>
                                </m:sub>
                              </m:sSub>
                            </m:e>
                            <m:e>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c</m:t>
                                  </m:r>
                                </m:e>
                                <m:sub>
                                  <m:r>
                                    <a:rPr lang="en-US" sz="2000" b="0" i="1" smtClean="0">
                                      <a:latin typeface="Cambria Math" panose="02040503050406030204" pitchFamily="18" charset="0"/>
                                    </a:rPr>
                                    <m:t>𝛽</m:t>
                                  </m:r>
                                </m:sub>
                              </m:sSub>
                            </m:e>
                          </m:mr>
                        </m:m>
                      </m:e>
                    </m:d>
                  </m:oMath>
                </a14:m>
                <a:r>
                  <a:rPr lang="en-US" sz="2000" dirty="0"/>
                  <a:t>=</a:t>
                </a:r>
                <a14:m>
                  <m:oMath xmlns:m="http://schemas.openxmlformats.org/officeDocument/2006/math">
                    <m:d>
                      <m:dPr>
                        <m:begChr m:val="["/>
                        <m:endChr m:val="]"/>
                        <m:ctrlPr>
                          <a:rPr lang="en-US" sz="2000" i="1">
                            <a:latin typeface="Cambria Math" panose="02040503050406030204" pitchFamily="18" charset="0"/>
                          </a:rPr>
                        </m:ctrlPr>
                      </m:dPr>
                      <m:e>
                        <m:m>
                          <m:mPr>
                            <m:mcs>
                              <m:mc>
                                <m:mcPr>
                                  <m:count m:val="3"/>
                                  <m:mcJc m:val="center"/>
                                </m:mcPr>
                              </m:mc>
                            </m:mcs>
                            <m:ctrlPr>
                              <a:rPr lang="en-US" sz="2000" i="1">
                                <a:latin typeface="Cambria Math" panose="02040503050406030204" pitchFamily="18" charset="0"/>
                              </a:rPr>
                            </m:ctrlPr>
                          </m:mPr>
                          <m:mr>
                            <m:e>
                              <m:sSub>
                                <m:sSubPr>
                                  <m:ctrlPr>
                                    <a:rPr lang="en-US" sz="2000" i="1">
                                      <a:latin typeface="Cambria Math" panose="02040503050406030204" pitchFamily="18" charset="0"/>
                                    </a:rPr>
                                  </m:ctrlPr>
                                </m:sSubPr>
                                <m:e>
                                  <m:r>
                                    <m:rPr>
                                      <m:sty m:val="p"/>
                                    </m:rPr>
                                    <a:rPr lang="en-US" sz="2000" b="0" i="0" smtClean="0">
                                      <a:latin typeface="Cambria Math" panose="02040503050406030204" pitchFamily="18" charset="0"/>
                                    </a:rPr>
                                    <m:t>r</m:t>
                                  </m:r>
                                </m:e>
                                <m:sub>
                                  <m:r>
                                    <a:rPr lang="en-US" sz="2000" b="0" i="0" smtClean="0">
                                      <a:latin typeface="Cambria Math" panose="02040503050406030204" pitchFamily="18" charset="0"/>
                                    </a:rPr>
                                    <m:t>11</m:t>
                                  </m:r>
                                </m:sub>
                              </m:sSub>
                            </m:e>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r</m:t>
                                  </m:r>
                                </m:e>
                                <m:sub>
                                  <m:r>
                                    <a:rPr lang="en-US" sz="2000">
                                      <a:latin typeface="Cambria Math" panose="02040503050406030204" pitchFamily="18" charset="0"/>
                                    </a:rPr>
                                    <m:t>1</m:t>
                                  </m:r>
                                  <m:r>
                                    <a:rPr lang="en-US" sz="2000" b="0" i="1" smtClean="0">
                                      <a:latin typeface="Cambria Math" panose="02040503050406030204" pitchFamily="18" charset="0"/>
                                    </a:rPr>
                                    <m:t>2</m:t>
                                  </m:r>
                                </m:sub>
                              </m:sSub>
                            </m:e>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r</m:t>
                                  </m:r>
                                </m:e>
                                <m:sub>
                                  <m:r>
                                    <a:rPr lang="en-US" sz="2000">
                                      <a:latin typeface="Cambria Math" panose="02040503050406030204" pitchFamily="18" charset="0"/>
                                    </a:rPr>
                                    <m:t>1</m:t>
                                  </m:r>
                                  <m:r>
                                    <a:rPr lang="en-US" sz="2000" b="0" i="1" smtClean="0">
                                      <a:latin typeface="Cambria Math" panose="02040503050406030204" pitchFamily="18" charset="0"/>
                                    </a:rPr>
                                    <m:t>3</m:t>
                                  </m:r>
                                </m:sub>
                              </m:sSub>
                            </m:e>
                          </m:mr>
                          <m:m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r</m:t>
                                  </m:r>
                                </m:e>
                                <m:sub>
                                  <m:r>
                                    <a:rPr lang="en-US" sz="2000" b="0" i="0" smtClean="0">
                                      <a:latin typeface="Cambria Math" panose="02040503050406030204" pitchFamily="18" charset="0"/>
                                    </a:rPr>
                                    <m:t>2</m:t>
                                  </m:r>
                                  <m:r>
                                    <a:rPr lang="en-US" sz="2000">
                                      <a:latin typeface="Cambria Math" panose="02040503050406030204" pitchFamily="18" charset="0"/>
                                    </a:rPr>
                                    <m:t>1</m:t>
                                  </m:r>
                                </m:sub>
                              </m:sSub>
                            </m:e>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r</m:t>
                                  </m:r>
                                </m:e>
                                <m:sub>
                                  <m:r>
                                    <a:rPr lang="en-US" sz="2000" b="0" i="0" smtClean="0">
                                      <a:latin typeface="Cambria Math" panose="02040503050406030204" pitchFamily="18" charset="0"/>
                                    </a:rPr>
                                    <m:t>2</m:t>
                                  </m:r>
                                  <m:r>
                                    <a:rPr lang="en-US" sz="2000" i="1">
                                      <a:latin typeface="Cambria Math" panose="02040503050406030204" pitchFamily="18" charset="0"/>
                                    </a:rPr>
                                    <m:t>2</m:t>
                                  </m:r>
                                </m:sub>
                              </m:sSub>
                            </m:e>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r</m:t>
                                  </m:r>
                                </m:e>
                                <m:sub>
                                  <m:r>
                                    <a:rPr lang="en-US" sz="2000" b="0" i="0" smtClean="0">
                                      <a:latin typeface="Cambria Math" panose="02040503050406030204" pitchFamily="18" charset="0"/>
                                    </a:rPr>
                                    <m:t>2</m:t>
                                  </m:r>
                                  <m:r>
                                    <a:rPr lang="en-US" sz="2000" i="1">
                                      <a:latin typeface="Cambria Math" panose="02040503050406030204" pitchFamily="18" charset="0"/>
                                    </a:rPr>
                                    <m:t>3</m:t>
                                  </m:r>
                                </m:sub>
                              </m:sSub>
                            </m:e>
                          </m:mr>
                          <m:mr>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r</m:t>
                                  </m:r>
                                </m:e>
                                <m:sub>
                                  <m:r>
                                    <a:rPr lang="en-US" sz="2000" b="0" i="0" smtClean="0">
                                      <a:latin typeface="Cambria Math" panose="02040503050406030204" pitchFamily="18" charset="0"/>
                                    </a:rPr>
                                    <m:t>3</m:t>
                                  </m:r>
                                  <m:r>
                                    <a:rPr lang="en-US" sz="2000">
                                      <a:latin typeface="Cambria Math" panose="02040503050406030204" pitchFamily="18" charset="0"/>
                                    </a:rPr>
                                    <m:t>1</m:t>
                                  </m:r>
                                </m:sub>
                              </m:sSub>
                            </m:e>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r</m:t>
                                  </m:r>
                                </m:e>
                                <m:sub>
                                  <m:r>
                                    <a:rPr lang="en-US" sz="2000" b="0" i="0" smtClean="0">
                                      <a:latin typeface="Cambria Math" panose="02040503050406030204" pitchFamily="18" charset="0"/>
                                    </a:rPr>
                                    <m:t>3</m:t>
                                  </m:r>
                                  <m:r>
                                    <a:rPr lang="en-US" sz="2000" i="1">
                                      <a:latin typeface="Cambria Math" panose="02040503050406030204" pitchFamily="18" charset="0"/>
                                    </a:rPr>
                                    <m:t>2</m:t>
                                  </m:r>
                                </m:sub>
                              </m:sSub>
                            </m:e>
                            <m:e>
                              <m:sSub>
                                <m:sSubPr>
                                  <m:ctrlPr>
                                    <a:rPr lang="en-US" sz="2000" i="1">
                                      <a:latin typeface="Cambria Math" panose="02040503050406030204" pitchFamily="18" charset="0"/>
                                    </a:rPr>
                                  </m:ctrlPr>
                                </m:sSubPr>
                                <m:e>
                                  <m:r>
                                    <m:rPr>
                                      <m:sty m:val="p"/>
                                    </m:rPr>
                                    <a:rPr lang="en-US" sz="2000">
                                      <a:latin typeface="Cambria Math" panose="02040503050406030204" pitchFamily="18" charset="0"/>
                                    </a:rPr>
                                    <m:t>r</m:t>
                                  </m:r>
                                </m:e>
                                <m:sub>
                                  <m:r>
                                    <a:rPr lang="en-US" sz="2000" b="0" i="0" smtClean="0">
                                      <a:latin typeface="Cambria Math" panose="02040503050406030204" pitchFamily="18" charset="0"/>
                                    </a:rPr>
                                    <m:t>3</m:t>
                                  </m:r>
                                  <m:r>
                                    <a:rPr lang="en-US" sz="2000" i="1">
                                      <a:latin typeface="Cambria Math" panose="02040503050406030204" pitchFamily="18" charset="0"/>
                                    </a:rPr>
                                    <m:t>3</m:t>
                                  </m:r>
                                </m:sub>
                              </m:sSub>
                            </m:e>
                          </m:mr>
                        </m:m>
                      </m:e>
                    </m:d>
                  </m:oMath>
                </a14:m>
                <a:r>
                  <a:rPr lang="en-US" sz="2000" dirty="0"/>
                  <a:t> </a:t>
                </a:r>
              </a:p>
            </p:txBody>
          </p:sp>
        </mc:Choice>
        <mc:Fallback xmlns="">
          <p:sp>
            <p:nvSpPr>
              <p:cNvPr id="16" name="TextBox 15">
                <a:extLst>
                  <a:ext uri="{FF2B5EF4-FFF2-40B4-BE49-F238E27FC236}">
                    <a16:creationId xmlns:a16="http://schemas.microsoft.com/office/drawing/2014/main" id="{C86A77D6-CA5B-7F21-5A80-88140B0BCA60}"/>
                  </a:ext>
                </a:extLst>
              </p:cNvPr>
              <p:cNvSpPr txBox="1">
                <a:spLocks noRot="1" noChangeAspect="1" noMove="1" noResize="1" noEditPoints="1" noAdjustHandles="1" noChangeArrowheads="1" noChangeShapeType="1" noTextEdit="1"/>
              </p:cNvSpPr>
              <p:nvPr/>
            </p:nvSpPr>
            <p:spPr>
              <a:xfrm>
                <a:off x="1686815" y="3214895"/>
                <a:ext cx="9834369" cy="107054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1BF9323-88D0-ADCA-36E1-E43EED6B5251}"/>
                  </a:ext>
                </a:extLst>
              </p:cNvPr>
              <p:cNvSpPr txBox="1"/>
              <p:nvPr/>
            </p:nvSpPr>
            <p:spPr>
              <a:xfrm>
                <a:off x="1703243" y="4535891"/>
                <a:ext cx="4341957" cy="174740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sSub>
                            <m:sSubPr>
                              <m:ctrlPr>
                                <a:rPr lang="en-US" sz="2000" i="1">
                                  <a:latin typeface="Cambria Math" panose="02040503050406030204" pitchFamily="18" charset="0"/>
                                </a:rPr>
                              </m:ctrlPr>
                            </m:sSubPr>
                            <m:e>
                              <m:r>
                                <a:rPr lang="el-GR" sz="2000" i="1" smtClean="0">
                                  <a:latin typeface="Cambria Math" panose="02040503050406030204" pitchFamily="18" charset="0"/>
                                  <a:ea typeface="Cambria Math" panose="02040503050406030204" pitchFamily="18" charset="0"/>
                                </a:rPr>
                                <m:t>𝛽</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rPr>
                                <m:t>Atan</m:t>
                              </m:r>
                              <m:r>
                                <a:rPr lang="en-US" sz="2000" b="0" i="0" smtClean="0">
                                  <a:latin typeface="Cambria Math" panose="02040503050406030204" pitchFamily="18" charset="0"/>
                                </a:rPr>
                                <m:t>2 (</m:t>
                              </m:r>
                              <m:rad>
                                <m:radPr>
                                  <m:degHide m:val="on"/>
                                  <m:ctrlPr>
                                    <a:rPr lang="en-US" sz="2000" b="0" i="1" smtClean="0">
                                      <a:latin typeface="Cambria Math" panose="02040503050406030204" pitchFamily="18" charset="0"/>
                                    </a:rPr>
                                  </m:ctrlPr>
                                </m:radPr>
                                <m:deg/>
                                <m:e>
                                  <m:sSup>
                                    <m:sSupPr>
                                      <m:ctrlPr>
                                        <a:rPr lang="en-US" sz="2000" b="0" i="1" smtClean="0">
                                          <a:latin typeface="Cambria Math" panose="02040503050406030204" pitchFamily="18" charset="0"/>
                                        </a:rPr>
                                      </m:ctrlPr>
                                    </m:sSup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𝑟</m:t>
                                          </m:r>
                                        </m:e>
                                        <m:sub>
                                          <m:r>
                                            <a:rPr lang="en-US" sz="2000" b="0" i="1" smtClean="0">
                                              <a:latin typeface="Cambria Math" panose="02040503050406030204" pitchFamily="18" charset="0"/>
                                            </a:rPr>
                                            <m:t>31</m:t>
                                          </m:r>
                                        </m:sub>
                                        <m:sup>
                                          <m:r>
                                            <a:rPr lang="en-US" sz="2000" b="0" i="1" smtClean="0">
                                              <a:latin typeface="Cambria Math" panose="02040503050406030204" pitchFamily="18" charset="0"/>
                                            </a:rPr>
                                            <m:t>2</m:t>
                                          </m:r>
                                        </m:sup>
                                      </m:sSubSup>
                                      <m:r>
                                        <a:rPr lang="en-US" sz="2000" b="0" i="1" smtClean="0">
                                          <a:latin typeface="Cambria Math" panose="02040503050406030204" pitchFamily="18" charset="0"/>
                                        </a:rPr>
                                        <m:t>+</m:t>
                                      </m:r>
                                      <m:sSubSup>
                                        <m:sSubSupPr>
                                          <m:ctrlPr>
                                            <a:rPr lang="en-US" sz="2000" i="1">
                                              <a:latin typeface="Cambria Math" panose="02040503050406030204" pitchFamily="18" charset="0"/>
                                            </a:rPr>
                                          </m:ctrlPr>
                                        </m:sSubSupPr>
                                        <m:e>
                                          <m:r>
                                            <a:rPr lang="en-US" sz="2000" i="1">
                                              <a:latin typeface="Cambria Math" panose="02040503050406030204" pitchFamily="18" charset="0"/>
                                            </a:rPr>
                                            <m:t>𝑟</m:t>
                                          </m:r>
                                        </m:e>
                                        <m:sub>
                                          <m:r>
                                            <a:rPr lang="en-US" sz="2000" i="1">
                                              <a:latin typeface="Cambria Math" panose="02040503050406030204" pitchFamily="18" charset="0"/>
                                            </a:rPr>
                                            <m:t>3</m:t>
                                          </m:r>
                                          <m:r>
                                            <a:rPr lang="en-US" sz="2000" b="0" i="1" smtClean="0">
                                              <a:latin typeface="Cambria Math" panose="02040503050406030204" pitchFamily="18" charset="0"/>
                                            </a:rPr>
                                            <m:t>2</m:t>
                                          </m:r>
                                        </m:sub>
                                        <m:sup>
                                          <m:r>
                                            <a:rPr lang="en-US" sz="2000" i="1">
                                              <a:latin typeface="Cambria Math" panose="02040503050406030204" pitchFamily="18" charset="0"/>
                                            </a:rPr>
                                            <m:t>2</m:t>
                                          </m:r>
                                        </m:sup>
                                      </m:sSubSup>
                                    </m:e>
                                    <m:sup>
                                      <m:r>
                                        <a:rPr lang="en-US" sz="2000" b="0" i="1" smtClean="0">
                                          <a:latin typeface="Cambria Math" panose="02040503050406030204" pitchFamily="18" charset="0"/>
                                        </a:rPr>
                                        <m:t> </m:t>
                                      </m:r>
                                    </m:sup>
                                  </m:sSup>
                                </m:e>
                              </m:rad>
                              <m:r>
                                <a:rPr lang="en-US" sz="2000" b="0" i="1" smtClean="0">
                                  <a:latin typeface="Cambria Math" panose="02040503050406030204" pitchFamily="18" charset="0"/>
                                </a:rPr>
                                <m:t>,</m:t>
                              </m:r>
                              <m:r>
                                <m:rPr>
                                  <m:sty m:val="p"/>
                                </m:rPr>
                                <a:rPr lang="en-US" sz="2000">
                                  <a:latin typeface="Cambria Math" panose="02040503050406030204" pitchFamily="18" charset="0"/>
                                </a:rPr>
                                <m:t>r</m:t>
                              </m:r>
                            </m:e>
                            <m:sub>
                              <m:r>
                                <a:rPr lang="en-US" sz="2000" b="0" i="0" smtClean="0">
                                  <a:latin typeface="Cambria Math" panose="02040503050406030204" pitchFamily="18" charset="0"/>
                                </a:rPr>
                                <m:t>33</m:t>
                              </m:r>
                            </m:sub>
                          </m:sSub>
                          <m:r>
                            <a:rPr lang="en-US" sz="2000" b="0" i="1" smtClean="0">
                              <a:latin typeface="Cambria Math" panose="02040503050406030204" pitchFamily="18" charset="0"/>
                            </a:rPr>
                            <m:t>)</m:t>
                          </m:r>
                        </m:e>
                        <m:sub>
                          <m:r>
                            <a:rPr lang="en-US" sz="2000" b="0" i="0" smtClean="0">
                              <a:latin typeface="Cambria Math" panose="02040503050406030204" pitchFamily="18" charset="0"/>
                            </a:rPr>
                            <m:t> </m:t>
                          </m:r>
                        </m:sub>
                      </m:sSub>
                    </m:oMath>
                  </m:oMathPara>
                </a14:m>
                <a:endParaRPr lang="en-US" sz="20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sSub>
                            <m:sSubPr>
                              <m:ctrlPr>
                                <a:rPr lang="en-US" sz="2000" i="1">
                                  <a:latin typeface="Cambria Math" panose="02040503050406030204" pitchFamily="18" charset="0"/>
                                </a:rPr>
                              </m:ctrlPr>
                            </m:sSubPr>
                            <m:e>
                              <m:r>
                                <m:rPr>
                                  <m:sty m:val="p"/>
                                </m:rPr>
                                <a:rPr lang="el-GR" sz="2000" i="1" smtClean="0">
                                  <a:latin typeface="Cambria Math" panose="02040503050406030204" pitchFamily="18" charset="0"/>
                                  <a:ea typeface="Cambria Math" panose="02040503050406030204" pitchFamily="18" charset="0"/>
                                </a:rPr>
                                <m:t>α</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rPr>
                                <m:t>Atan</m:t>
                              </m:r>
                              <m:r>
                                <a:rPr lang="en-US" sz="2000" b="0" i="0" smtClean="0">
                                  <a:latin typeface="Cambria Math" panose="02040503050406030204" pitchFamily="18" charset="0"/>
                                </a:rPr>
                                <m:t>2 (</m:t>
                              </m:r>
                            </m:e>
                            <m:sub>
                              <m:r>
                                <a:rPr lang="en-US" sz="2000" b="0" i="1" smtClean="0">
                                  <a:latin typeface="Cambria Math" panose="02040503050406030204" pitchFamily="18" charset="0"/>
                                </a:rPr>
                                <m:t> </m:t>
                              </m:r>
                            </m:sub>
                          </m:sSub>
                          <m:f>
                            <m:fPr>
                              <m:type m:val="lin"/>
                              <m:ctrlPr>
                                <a:rPr lang="en-US" sz="2000" i="1" smtClean="0">
                                  <a:latin typeface="Cambria Math" panose="02040503050406030204" pitchFamily="18" charset="0"/>
                                </a:rPr>
                              </m:ctrlPr>
                            </m:fPr>
                            <m:num>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𝑟</m:t>
                                  </m:r>
                                </m:e>
                                <m:sub>
                                  <m:r>
                                    <a:rPr lang="en-US" sz="2000" b="0" i="1" smtClean="0">
                                      <a:latin typeface="Cambria Math" panose="02040503050406030204" pitchFamily="18" charset="0"/>
                                    </a:rPr>
                                    <m:t>23</m:t>
                                  </m:r>
                                </m:sub>
                              </m:sSub>
                            </m:num>
                            <m:den>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𝑠</m:t>
                                  </m:r>
                                  <m:r>
                                    <a:rPr lang="en-US" sz="2000" i="1" smtClean="0">
                                      <a:latin typeface="Cambria Math" panose="02040503050406030204" pitchFamily="18" charset="0"/>
                                      <a:ea typeface="Cambria Math" panose="02040503050406030204" pitchFamily="18" charset="0"/>
                                    </a:rPr>
                                    <m:t>𝛽</m:t>
                                  </m:r>
                                </m:e>
                                <m:sub>
                                  <m:r>
                                    <a:rPr lang="en-US" sz="2000" b="0" i="1" smtClean="0">
                                      <a:latin typeface="Cambria Math" panose="02040503050406030204" pitchFamily="18" charset="0"/>
                                    </a:rPr>
                                    <m:t> </m:t>
                                  </m:r>
                                </m:sub>
                              </m:sSub>
                              <m:r>
                                <a:rPr lang="en-US" sz="2000" b="0" i="1" smtClean="0">
                                  <a:latin typeface="Cambria Math" panose="02040503050406030204" pitchFamily="18" charset="0"/>
                                </a:rPr>
                                <m:t>,</m:t>
                              </m:r>
                            </m:den>
                          </m:f>
                        </m:e>
                        <m:sub>
                          <m:r>
                            <a:rPr lang="en-US" sz="2000" b="0" i="0" smtClean="0">
                              <a:latin typeface="Cambria Math" panose="02040503050406030204" pitchFamily="18" charset="0"/>
                            </a:rPr>
                            <m:t> </m:t>
                          </m:r>
                        </m:sub>
                      </m:sSub>
                      <m:f>
                        <m:fPr>
                          <m:type m:val="lin"/>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b="0" i="1" smtClean="0">
                                  <a:latin typeface="Cambria Math" panose="02040503050406030204" pitchFamily="18" charset="0"/>
                                </a:rPr>
                                <m:t>1</m:t>
                              </m:r>
                              <m:r>
                                <a:rPr lang="en-US" sz="2000" i="1">
                                  <a:latin typeface="Cambria Math" panose="02040503050406030204" pitchFamily="18" charset="0"/>
                                </a:rPr>
                                <m:t>3</m:t>
                              </m:r>
                            </m:sub>
                          </m:sSub>
                        </m:num>
                        <m:den>
                          <m:sSub>
                            <m:sSubPr>
                              <m:ctrlPr>
                                <a:rPr lang="en-US" sz="2000" i="1">
                                  <a:latin typeface="Cambria Math" panose="02040503050406030204" pitchFamily="18" charset="0"/>
                                </a:rPr>
                              </m:ctrlPr>
                            </m:sSubPr>
                            <m:e>
                              <m:r>
                                <a:rPr lang="en-US" sz="2000" b="0" i="1" smtClean="0">
                                  <a:latin typeface="Cambria Math" panose="02040503050406030204" pitchFamily="18" charset="0"/>
                                </a:rPr>
                                <m:t>𝑠</m:t>
                              </m:r>
                              <m:r>
                                <a:rPr lang="en-US" sz="2000" i="1">
                                  <a:latin typeface="Cambria Math" panose="02040503050406030204" pitchFamily="18" charset="0"/>
                                  <a:ea typeface="Cambria Math" panose="02040503050406030204" pitchFamily="18" charset="0"/>
                                </a:rPr>
                                <m:t>𝛽</m:t>
                              </m:r>
                            </m:e>
                            <m:sub>
                              <m:r>
                                <a:rPr lang="en-US" sz="2000" i="1">
                                  <a:latin typeface="Cambria Math" panose="02040503050406030204" pitchFamily="18" charset="0"/>
                                </a:rPr>
                                <m:t> </m:t>
                              </m:r>
                            </m:sub>
                          </m:sSub>
                          <m:r>
                            <a:rPr lang="en-US" sz="2000" b="0" i="1" smtClean="0">
                              <a:latin typeface="Cambria Math" panose="02040503050406030204" pitchFamily="18" charset="0"/>
                            </a:rPr>
                            <m:t>)</m:t>
                          </m:r>
                        </m:den>
                      </m:f>
                    </m:oMath>
                  </m:oMathPara>
                </a14:m>
                <a:endParaRPr lang="en-US" sz="2000" dirty="0"/>
              </a:p>
              <a:p>
                <a:pPr/>
                <a14:m>
                  <m:oMathPara xmlns:m="http://schemas.openxmlformats.org/officeDocument/2006/math">
                    <m:oMathParaPr>
                      <m:jc m:val="left"/>
                    </m:oMathParaPr>
                    <m:oMath xmlns:m="http://schemas.openxmlformats.org/officeDocument/2006/math">
                      <m:sSub>
                        <m:sSubPr>
                          <m:ctrlPr>
                            <a:rPr lang="en-US" sz="2000" i="1" smtClean="0">
                              <a:latin typeface="Cambria Math" panose="02040503050406030204" pitchFamily="18" charset="0"/>
                            </a:rPr>
                          </m:ctrlPr>
                        </m:sSubPr>
                        <m:e>
                          <m:sSub>
                            <m:sSubPr>
                              <m:ctrlPr>
                                <a:rPr lang="en-US" sz="2000" i="1">
                                  <a:latin typeface="Cambria Math" panose="02040503050406030204" pitchFamily="18" charset="0"/>
                                </a:rPr>
                              </m:ctrlPr>
                            </m:sSubPr>
                            <m:e>
                              <m:r>
                                <a:rPr lang="el-GR" sz="2000" i="1" smtClean="0">
                                  <a:latin typeface="Cambria Math" panose="02040503050406030204" pitchFamily="18" charset="0"/>
                                  <a:ea typeface="Cambria Math" panose="02040503050406030204" pitchFamily="18" charset="0"/>
                                </a:rPr>
                                <m:t>𝛾</m:t>
                              </m:r>
                              <m:r>
                                <a:rPr lang="en-US" sz="2000" b="0" i="0" smtClean="0">
                                  <a:latin typeface="Cambria Math" panose="02040503050406030204" pitchFamily="18" charset="0"/>
                                  <a:ea typeface="Cambria Math" panose="02040503050406030204" pitchFamily="18" charset="0"/>
                                </a:rPr>
                                <m:t>=</m:t>
                              </m:r>
                              <m:r>
                                <m:rPr>
                                  <m:sty m:val="p"/>
                                </m:rPr>
                                <a:rPr lang="en-US" sz="2000" b="0" i="0" smtClean="0">
                                  <a:latin typeface="Cambria Math" panose="02040503050406030204" pitchFamily="18" charset="0"/>
                                </a:rPr>
                                <m:t>Atan</m:t>
                              </m:r>
                              <m:r>
                                <a:rPr lang="en-US" sz="2000" b="0" i="0" smtClean="0">
                                  <a:latin typeface="Cambria Math" panose="02040503050406030204" pitchFamily="18" charset="0"/>
                                </a:rPr>
                                <m:t>2</m:t>
                              </m:r>
                              <m:f>
                                <m:fPr>
                                  <m:type m:val="lin"/>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b="0" i="1" smtClean="0">
                                          <a:latin typeface="Cambria Math" panose="02040503050406030204" pitchFamily="18" charset="0"/>
                                        </a:rPr>
                                        <m:t>(</m:t>
                                      </m:r>
                                      <m:f>
                                        <m:fPr>
                                          <m:type m:val="lin"/>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𝑟</m:t>
                                              </m:r>
                                            </m:e>
                                            <m:sub>
                                              <m:r>
                                                <a:rPr lang="en-US" sz="2000" i="1">
                                                  <a:latin typeface="Cambria Math" panose="02040503050406030204" pitchFamily="18" charset="0"/>
                                                </a:rPr>
                                                <m:t>3</m:t>
                                              </m:r>
                                              <m:r>
                                                <a:rPr lang="en-US" sz="2000" b="0" i="1" smtClean="0">
                                                  <a:latin typeface="Cambria Math" panose="02040503050406030204" pitchFamily="18" charset="0"/>
                                                </a:rPr>
                                                <m:t>2</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𝑠</m:t>
                                              </m:r>
                                              <m:r>
                                                <a:rPr lang="en-US" sz="2000" i="1">
                                                  <a:latin typeface="Cambria Math" panose="02040503050406030204" pitchFamily="18" charset="0"/>
                                                  <a:ea typeface="Cambria Math" panose="02040503050406030204" pitchFamily="18" charset="0"/>
                                                </a:rPr>
                                                <m:t>𝛽</m:t>
                                              </m:r>
                                            </m:e>
                                            <m:sub>
                                              <m:r>
                                                <a:rPr lang="en-US" sz="2000" i="1">
                                                  <a:latin typeface="Cambria Math" panose="02040503050406030204" pitchFamily="18" charset="0"/>
                                                </a:rPr>
                                                <m:t> </m:t>
                                              </m:r>
                                            </m:sub>
                                          </m:sSub>
                                          <m:r>
                                            <a:rPr lang="en-US" sz="2000" i="1">
                                              <a:latin typeface="Cambria Math" panose="02040503050406030204" pitchFamily="18" charset="0"/>
                                            </a:rPr>
                                            <m:t>)</m:t>
                                          </m:r>
                                        </m:den>
                                      </m:f>
                                      <m:r>
                                        <a:rPr lang="en-US" sz="2000" b="0" i="1" smtClean="0">
                                          <a:latin typeface="Cambria Math" panose="02040503050406030204" pitchFamily="18" charset="0"/>
                                        </a:rPr>
                                        <m:t>,−</m:t>
                                      </m:r>
                                      <m:r>
                                        <a:rPr lang="en-US" sz="2000" i="1">
                                          <a:latin typeface="Cambria Math" panose="02040503050406030204" pitchFamily="18" charset="0"/>
                                        </a:rPr>
                                        <m:t>𝑟</m:t>
                                      </m:r>
                                    </m:e>
                                    <m:sub>
                                      <m:r>
                                        <a:rPr lang="en-US" sz="2000" i="1">
                                          <a:latin typeface="Cambria Math" panose="02040503050406030204" pitchFamily="18" charset="0"/>
                                        </a:rPr>
                                        <m:t>3</m:t>
                                      </m:r>
                                      <m:r>
                                        <a:rPr lang="en-US" sz="2000" b="0" i="1" smtClean="0">
                                          <a:latin typeface="Cambria Math" panose="02040503050406030204" pitchFamily="18" charset="0"/>
                                        </a:rPr>
                                        <m:t>1</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𝑠</m:t>
                                      </m:r>
                                      <m:r>
                                        <a:rPr lang="en-US" sz="2000" i="1">
                                          <a:latin typeface="Cambria Math" panose="02040503050406030204" pitchFamily="18" charset="0"/>
                                          <a:ea typeface="Cambria Math" panose="02040503050406030204" pitchFamily="18" charset="0"/>
                                        </a:rPr>
                                        <m:t>𝛽</m:t>
                                      </m:r>
                                    </m:e>
                                    <m:sub>
                                      <m:r>
                                        <a:rPr lang="en-US" sz="2000" i="1">
                                          <a:latin typeface="Cambria Math" panose="02040503050406030204" pitchFamily="18" charset="0"/>
                                        </a:rPr>
                                        <m:t> </m:t>
                                      </m:r>
                                    </m:sub>
                                  </m:sSub>
                                  <m:r>
                                    <a:rPr lang="en-US" sz="2000" i="1">
                                      <a:latin typeface="Cambria Math" panose="02040503050406030204" pitchFamily="18" charset="0"/>
                                    </a:rPr>
                                    <m:t>)</m:t>
                                  </m:r>
                                </m:den>
                              </m:f>
                            </m:e>
                            <m:sub>
                              <m:r>
                                <a:rPr lang="en-US" sz="2000" b="0" i="0" smtClean="0">
                                  <a:latin typeface="Cambria Math" panose="02040503050406030204" pitchFamily="18" charset="0"/>
                                </a:rPr>
                                <m:t> </m:t>
                              </m:r>
                            </m:sub>
                          </m:sSub>
                        </m:e>
                        <m:sub>
                          <m:r>
                            <a:rPr lang="en-US" sz="2000" b="0" i="0" smtClean="0">
                              <a:latin typeface="Cambria Math" panose="02040503050406030204" pitchFamily="18" charset="0"/>
                            </a:rPr>
                            <m:t> </m:t>
                          </m:r>
                        </m:sub>
                      </m:sSub>
                    </m:oMath>
                  </m:oMathPara>
                </a14:m>
                <a:endParaRPr lang="en-US" sz="2000" dirty="0"/>
              </a:p>
              <a:p>
                <a:endParaRPr lang="en-US" sz="2000" dirty="0"/>
              </a:p>
            </p:txBody>
          </p:sp>
        </mc:Choice>
        <mc:Fallback xmlns="">
          <p:sp>
            <p:nvSpPr>
              <p:cNvPr id="12" name="TextBox 11">
                <a:extLst>
                  <a:ext uri="{FF2B5EF4-FFF2-40B4-BE49-F238E27FC236}">
                    <a16:creationId xmlns:a16="http://schemas.microsoft.com/office/drawing/2014/main" id="{F1BF9323-88D0-ADCA-36E1-E43EED6B5251}"/>
                  </a:ext>
                </a:extLst>
              </p:cNvPr>
              <p:cNvSpPr txBox="1">
                <a:spLocks noRot="1" noChangeAspect="1" noMove="1" noResize="1" noEditPoints="1" noAdjustHandles="1" noChangeArrowheads="1" noChangeShapeType="1" noTextEdit="1"/>
              </p:cNvSpPr>
              <p:nvPr/>
            </p:nvSpPr>
            <p:spPr>
              <a:xfrm>
                <a:off x="1703243" y="4535891"/>
                <a:ext cx="4341957" cy="1747401"/>
              </a:xfrm>
              <a:prstGeom prst="rect">
                <a:avLst/>
              </a:prstGeom>
              <a:blipFill>
                <a:blip r:embed="rId6"/>
                <a:stretch>
                  <a:fillRect b="-18815"/>
                </a:stretch>
              </a:blipFill>
            </p:spPr>
            <p:txBody>
              <a:bodyPr/>
              <a:lstStyle/>
              <a:p>
                <a:r>
                  <a:rPr lang="en-US">
                    <a:noFill/>
                  </a:rPr>
                  <a:t> </a:t>
                </a:r>
              </a:p>
            </p:txBody>
          </p:sp>
        </mc:Fallback>
      </mc:AlternateContent>
    </p:spTree>
    <p:extLst>
      <p:ext uri="{BB962C8B-B14F-4D97-AF65-F5344CB8AC3E}">
        <p14:creationId xmlns:p14="http://schemas.microsoft.com/office/powerpoint/2010/main" val="97359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BC377B08-4623-1520-2A8C-1599508051C1}"/>
              </a:ext>
            </a:extLst>
          </p:cNvPr>
          <p:cNvSpPr>
            <a:spLocks noGrp="1" noChangeArrowheads="1"/>
          </p:cNvSpPr>
          <p:nvPr>
            <p:ph type="title"/>
          </p:nvPr>
        </p:nvSpPr>
        <p:spPr/>
        <p:txBody>
          <a:bodyPr/>
          <a:lstStyle/>
          <a:p>
            <a:r>
              <a:rPr lang="en-US" altLang="en-US">
                <a:latin typeface="Arial" panose="020B0604020202020204" pitchFamily="34" charset="0"/>
              </a:rPr>
              <a:t>General Consideration – Via Points </a:t>
            </a:r>
          </a:p>
        </p:txBody>
      </p:sp>
      <p:sp>
        <p:nvSpPr>
          <p:cNvPr id="60419" name="Rectangle 3">
            <a:extLst>
              <a:ext uri="{FF2B5EF4-FFF2-40B4-BE49-F238E27FC236}">
                <a16:creationId xmlns:a16="http://schemas.microsoft.com/office/drawing/2014/main" id="{BBF42064-B479-3598-95AE-E7D2E127523D}"/>
              </a:ext>
            </a:extLst>
          </p:cNvPr>
          <p:cNvSpPr>
            <a:spLocks noGrp="1" noChangeArrowheads="1"/>
          </p:cNvSpPr>
          <p:nvPr>
            <p:ph type="body" idx="1"/>
          </p:nvPr>
        </p:nvSpPr>
        <p:spPr>
          <a:xfrm>
            <a:off x="928255" y="1371600"/>
            <a:ext cx="5886883" cy="4724400"/>
          </a:xfrm>
        </p:spPr>
        <p:txBody>
          <a:bodyPr/>
          <a:lstStyle/>
          <a:p>
            <a:r>
              <a:rPr lang="en-US" altLang="en-US" b="1" dirty="0">
                <a:latin typeface="Arial" panose="020B0604020202020204" pitchFamily="34" charset="0"/>
              </a:rPr>
              <a:t>Basic Problem – </a:t>
            </a:r>
            <a:r>
              <a:rPr lang="en-US" altLang="en-US" dirty="0">
                <a:latin typeface="Arial" panose="020B0604020202020204" pitchFamily="34" charset="0"/>
              </a:rPr>
              <a:t>Move the tool frame {T} from its initial position / orientation  {</a:t>
            </a:r>
            <a:r>
              <a:rPr lang="en-US" altLang="en-US" dirty="0" err="1">
                <a:latin typeface="Arial" panose="020B0604020202020204" pitchFamily="34" charset="0"/>
              </a:rPr>
              <a:t>T_initial</a:t>
            </a:r>
            <a:r>
              <a:rPr lang="en-US" altLang="en-US" dirty="0">
                <a:latin typeface="Arial" panose="020B0604020202020204" pitchFamily="34" charset="0"/>
              </a:rPr>
              <a:t>} to the final position / orientation {</a:t>
            </a:r>
            <a:r>
              <a:rPr lang="en-US" altLang="en-US" dirty="0" err="1">
                <a:latin typeface="Arial" panose="020B0604020202020204" pitchFamily="34" charset="0"/>
              </a:rPr>
              <a:t>T_final</a:t>
            </a:r>
            <a:r>
              <a:rPr lang="en-US" altLang="en-US" dirty="0">
                <a:latin typeface="Arial" panose="020B0604020202020204" pitchFamily="34" charset="0"/>
              </a:rPr>
              <a:t>}.</a:t>
            </a:r>
          </a:p>
          <a:p>
            <a:endParaRPr lang="en-US" altLang="en-US" dirty="0">
              <a:latin typeface="Arial" panose="020B0604020202020204" pitchFamily="34" charset="0"/>
            </a:endParaRPr>
          </a:p>
          <a:p>
            <a:r>
              <a:rPr lang="en-US" altLang="en-US" b="1" dirty="0">
                <a:latin typeface="Arial" panose="020B0604020202020204" pitchFamily="34" charset="0"/>
              </a:rPr>
              <a:t>Specific Description </a:t>
            </a:r>
            <a:endParaRPr lang="en-US" altLang="en-US" dirty="0">
              <a:latin typeface="Arial" panose="020B0604020202020204" pitchFamily="34" charset="0"/>
            </a:endParaRPr>
          </a:p>
          <a:p>
            <a:pPr lvl="1"/>
            <a:r>
              <a:rPr lang="en-US" altLang="en-US" b="1" dirty="0">
                <a:latin typeface="Arial" panose="020B0604020202020204" pitchFamily="34" charset="0"/>
              </a:rPr>
              <a:t>Via Point </a:t>
            </a:r>
            <a:r>
              <a:rPr lang="en-US" altLang="en-US" dirty="0">
                <a:latin typeface="Arial" panose="020B0604020202020204" pitchFamily="34" charset="0"/>
              </a:rPr>
              <a:t>– Intermediate points between the initial and the final end- effector locations that the end-effector mast go through and match it position and orientation along the trajectory.</a:t>
            </a:r>
          </a:p>
          <a:p>
            <a:pPr lvl="1"/>
            <a:r>
              <a:rPr lang="en-US" altLang="en-US" dirty="0">
                <a:latin typeface="Arial" panose="020B0604020202020204" pitchFamily="34" charset="0"/>
              </a:rPr>
              <a:t>Each via point is defined by a </a:t>
            </a:r>
            <a:r>
              <a:rPr lang="en-US" altLang="en-US" b="1" dirty="0">
                <a:latin typeface="Arial" panose="020B0604020202020204" pitchFamily="34" charset="0"/>
              </a:rPr>
              <a:t>frame defining the position/orientation </a:t>
            </a:r>
            <a:r>
              <a:rPr lang="en-US" altLang="en-US" dirty="0">
                <a:latin typeface="Arial" panose="020B0604020202020204" pitchFamily="34" charset="0"/>
              </a:rPr>
              <a:t>of the tool  with respect to the station frame </a:t>
            </a:r>
          </a:p>
          <a:p>
            <a:pPr lvl="1"/>
            <a:r>
              <a:rPr lang="en-US" altLang="en-US" b="1" dirty="0">
                <a:latin typeface="Arial" panose="020B0604020202020204" pitchFamily="34" charset="0"/>
              </a:rPr>
              <a:t>Path Points </a:t>
            </a:r>
            <a:r>
              <a:rPr lang="en-US" altLang="en-US" dirty="0">
                <a:latin typeface="Arial" panose="020B0604020202020204" pitchFamily="34" charset="0"/>
              </a:rPr>
              <a:t>– includes all the via points along with the initial and final points</a:t>
            </a:r>
          </a:p>
          <a:p>
            <a:pPr lvl="1"/>
            <a:r>
              <a:rPr lang="en-US" altLang="en-US" b="1" dirty="0">
                <a:latin typeface="Arial" panose="020B0604020202020204" pitchFamily="34" charset="0"/>
              </a:rPr>
              <a:t>Point (Frame) </a:t>
            </a:r>
            <a:r>
              <a:rPr lang="en-US" altLang="en-US" dirty="0">
                <a:latin typeface="Arial" panose="020B0604020202020204" pitchFamily="34" charset="0"/>
              </a:rPr>
              <a:t>– Every point on the trajectory is define by a frame (spatial description)    </a:t>
            </a:r>
          </a:p>
          <a:p>
            <a:endParaRPr lang="en-US" altLang="en-US" dirty="0">
              <a:latin typeface="Arial" panose="020B0604020202020204" pitchFamily="34" charset="0"/>
            </a:endParaRPr>
          </a:p>
        </p:txBody>
      </p:sp>
      <p:pic>
        <p:nvPicPr>
          <p:cNvPr id="60420" name="Picture 7" descr="Fig_7_01.tif">
            <a:extLst>
              <a:ext uri="{FF2B5EF4-FFF2-40B4-BE49-F238E27FC236}">
                <a16:creationId xmlns:a16="http://schemas.microsoft.com/office/drawing/2014/main" id="{904E1546-F836-5F92-6E5C-85C8DB199F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0040" y="1517649"/>
            <a:ext cx="3705225"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9224" name="Ink 8">
                <a:extLst>
                  <a:ext uri="{FF2B5EF4-FFF2-40B4-BE49-F238E27FC236}">
                    <a16:creationId xmlns:a16="http://schemas.microsoft.com/office/drawing/2014/main" id="{2C078AA4-A20E-260F-5A5A-DA8873709A42}"/>
                  </a:ext>
                </a:extLst>
              </p14:cNvPr>
              <p14:cNvContentPartPr>
                <a14:cpLocks xmlns:a14="http://schemas.microsoft.com/office/drawing/2010/main" noRot="1" noChangeAspect="1" noEditPoints="1" noChangeArrowheads="1" noChangeShapeType="1"/>
              </p14:cNvContentPartPr>
              <p14:nvPr/>
            </p14:nvContentPartPr>
            <p14:xfrm>
              <a:off x="7206529" y="2573337"/>
              <a:ext cx="3889375" cy="2063750"/>
            </p14:xfrm>
          </p:contentPart>
        </mc:Choice>
        <mc:Fallback xmlns="">
          <p:pic>
            <p:nvPicPr>
              <p:cNvPr id="9224" name="Ink 8">
                <a:extLst>
                  <a:ext uri="{FF2B5EF4-FFF2-40B4-BE49-F238E27FC236}">
                    <a16:creationId xmlns:a16="http://schemas.microsoft.com/office/drawing/2014/main" id="{2C078AA4-A20E-260F-5A5A-DA8873709A42}"/>
                  </a:ext>
                </a:extLst>
              </p:cNvPr>
              <p:cNvPicPr>
                <a:picLocks noRot="1" noChangeAspect="1" noEditPoints="1" noChangeArrowheads="1" noChangeShapeType="1"/>
              </p:cNvPicPr>
              <p:nvPr/>
            </p:nvPicPr>
            <p:blipFill>
              <a:blip r:embed="rId5"/>
              <a:stretch>
                <a:fillRect/>
              </a:stretch>
            </p:blipFill>
            <p:spPr>
              <a:xfrm>
                <a:off x="7197168" y="2563978"/>
                <a:ext cx="3908096" cy="208246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25" name="Ink 9">
                <a:extLst>
                  <a:ext uri="{FF2B5EF4-FFF2-40B4-BE49-F238E27FC236}">
                    <a16:creationId xmlns:a16="http://schemas.microsoft.com/office/drawing/2014/main" id="{C8C18B02-12AD-B8BB-E5F4-407E3AABA584}"/>
                  </a:ext>
                </a:extLst>
              </p14:cNvPr>
              <p14:cNvContentPartPr>
                <a14:cpLocks xmlns:a14="http://schemas.microsoft.com/office/drawing/2010/main" noRot="1" noChangeAspect="1" noEditPoints="1" noChangeArrowheads="1" noChangeShapeType="1"/>
              </p14:cNvContentPartPr>
              <p14:nvPr/>
            </p14:nvContentPartPr>
            <p14:xfrm>
              <a:off x="8003453" y="4827588"/>
              <a:ext cx="2043112" cy="796925"/>
            </p14:xfrm>
          </p:contentPart>
        </mc:Choice>
        <mc:Fallback xmlns="">
          <p:pic>
            <p:nvPicPr>
              <p:cNvPr id="9225" name="Ink 9">
                <a:extLst>
                  <a:ext uri="{FF2B5EF4-FFF2-40B4-BE49-F238E27FC236}">
                    <a16:creationId xmlns:a16="http://schemas.microsoft.com/office/drawing/2014/main" id="{C8C18B02-12AD-B8BB-E5F4-407E3AABA584}"/>
                  </a:ext>
                </a:extLst>
              </p:cNvPr>
              <p:cNvPicPr>
                <a:picLocks noRot="1" noChangeAspect="1" noEditPoints="1" noChangeArrowheads="1" noChangeShapeType="1"/>
              </p:cNvPicPr>
              <p:nvPr/>
            </p:nvPicPr>
            <p:blipFill>
              <a:blip r:embed="rId7"/>
              <a:stretch>
                <a:fillRect/>
              </a:stretch>
            </p:blipFill>
            <p:spPr>
              <a:xfrm>
                <a:off x="7994094" y="4818229"/>
                <a:ext cx="2061830" cy="815642"/>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226" name="Ink 10">
                <a:extLst>
                  <a:ext uri="{FF2B5EF4-FFF2-40B4-BE49-F238E27FC236}">
                    <a16:creationId xmlns:a16="http://schemas.microsoft.com/office/drawing/2014/main" id="{5DA488C9-FACC-47B5-D0DE-5CDC844070BD}"/>
                  </a:ext>
                </a:extLst>
              </p14:cNvPr>
              <p14:cNvContentPartPr>
                <a14:cpLocks xmlns:a14="http://schemas.microsoft.com/office/drawing/2010/main" noRot="1" noChangeAspect="1" noEditPoints="1" noChangeArrowheads="1" noChangeShapeType="1"/>
              </p14:cNvContentPartPr>
              <p14:nvPr/>
            </p14:nvContentPartPr>
            <p14:xfrm>
              <a:off x="9009929" y="4916487"/>
              <a:ext cx="307975" cy="304800"/>
            </p14:xfrm>
          </p:contentPart>
        </mc:Choice>
        <mc:Fallback xmlns="">
          <p:pic>
            <p:nvPicPr>
              <p:cNvPr id="9226" name="Ink 10">
                <a:extLst>
                  <a:ext uri="{FF2B5EF4-FFF2-40B4-BE49-F238E27FC236}">
                    <a16:creationId xmlns:a16="http://schemas.microsoft.com/office/drawing/2014/main" id="{5DA488C9-FACC-47B5-D0DE-5CDC844070BD}"/>
                  </a:ext>
                </a:extLst>
              </p:cNvPr>
              <p:cNvPicPr>
                <a:picLocks noRot="1" noChangeAspect="1" noEditPoints="1" noChangeArrowheads="1" noChangeShapeType="1"/>
              </p:cNvPicPr>
              <p:nvPr/>
            </p:nvPicPr>
            <p:blipFill>
              <a:blip r:embed="rId9"/>
              <a:stretch>
                <a:fillRect/>
              </a:stretch>
            </p:blipFill>
            <p:spPr>
              <a:xfrm>
                <a:off x="9000575" y="4907131"/>
                <a:ext cx="326684" cy="323513"/>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227" name="Ink 11">
                <a:extLst>
                  <a:ext uri="{FF2B5EF4-FFF2-40B4-BE49-F238E27FC236}">
                    <a16:creationId xmlns:a16="http://schemas.microsoft.com/office/drawing/2014/main" id="{8FC6DBBB-6A65-1688-2D1B-DC86C4946B6E}"/>
                  </a:ext>
                </a:extLst>
              </p14:cNvPr>
              <p14:cNvContentPartPr>
                <a14:cpLocks xmlns:a14="http://schemas.microsoft.com/office/drawing/2010/main" noRot="1" noChangeAspect="1" noEditPoints="1" noChangeArrowheads="1" noChangeShapeType="1"/>
              </p14:cNvContentPartPr>
              <p14:nvPr/>
            </p14:nvContentPartPr>
            <p14:xfrm>
              <a:off x="9776690" y="4916488"/>
              <a:ext cx="211138" cy="314325"/>
            </p14:xfrm>
          </p:contentPart>
        </mc:Choice>
        <mc:Fallback xmlns="">
          <p:pic>
            <p:nvPicPr>
              <p:cNvPr id="9227" name="Ink 11">
                <a:extLst>
                  <a:ext uri="{FF2B5EF4-FFF2-40B4-BE49-F238E27FC236}">
                    <a16:creationId xmlns:a16="http://schemas.microsoft.com/office/drawing/2014/main" id="{8FC6DBBB-6A65-1688-2D1B-DC86C4946B6E}"/>
                  </a:ext>
                </a:extLst>
              </p:cNvPr>
              <p:cNvPicPr>
                <a:picLocks noRot="1" noChangeAspect="1" noEditPoints="1" noChangeArrowheads="1" noChangeShapeType="1"/>
              </p:cNvPicPr>
              <p:nvPr/>
            </p:nvPicPr>
            <p:blipFill>
              <a:blip r:embed="rId11"/>
              <a:stretch>
                <a:fillRect/>
              </a:stretch>
            </p:blipFill>
            <p:spPr>
              <a:xfrm>
                <a:off x="9767322" y="4907127"/>
                <a:ext cx="229874" cy="333048"/>
              </a:xfrm>
              <a:prstGeom prst="rect">
                <a:avLst/>
              </a:prstGeom>
            </p:spPr>
          </p:pic>
        </mc:Fallback>
      </mc:AlternateContent>
      <p:sp>
        <p:nvSpPr>
          <p:cNvPr id="12" name="Footer Placeholder 2">
            <a:extLst>
              <a:ext uri="{FF2B5EF4-FFF2-40B4-BE49-F238E27FC236}">
                <a16:creationId xmlns:a16="http://schemas.microsoft.com/office/drawing/2014/main" id="{2A9355C1-210D-8D09-D5D2-9BDCC285A43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F7444C9-41BB-9E1C-D6FC-6EAA963B4711}"/>
              </a:ext>
            </a:extLst>
          </p:cNvPr>
          <p:cNvSpPr>
            <a:spLocks noGrp="1" noChangeArrowheads="1"/>
          </p:cNvSpPr>
          <p:nvPr>
            <p:ph type="title"/>
          </p:nvPr>
        </p:nvSpPr>
        <p:spPr/>
        <p:txBody>
          <a:bodyPr/>
          <a:lstStyle/>
          <a:p>
            <a:r>
              <a:rPr lang="en-US" altLang="en-US">
                <a:latin typeface="Arial" panose="020B0604020202020204" pitchFamily="34" charset="0"/>
              </a:rPr>
              <a:t>General Consideration – Smooth Path </a:t>
            </a:r>
          </a:p>
        </p:txBody>
      </p:sp>
      <mc:AlternateContent xmlns:mc="http://schemas.openxmlformats.org/markup-compatibility/2006" xmlns:a14="http://schemas.microsoft.com/office/drawing/2010/main">
        <mc:Choice Requires="a14">
          <p:sp>
            <p:nvSpPr>
              <p:cNvPr id="18435" name="Rectangle 3">
                <a:extLst>
                  <a:ext uri="{FF2B5EF4-FFF2-40B4-BE49-F238E27FC236}">
                    <a16:creationId xmlns:a16="http://schemas.microsoft.com/office/drawing/2014/main" id="{FFE15CDF-3922-8CEC-DFE2-CB70DE8BA2B3}"/>
                  </a:ext>
                </a:extLst>
              </p:cNvPr>
              <p:cNvSpPr>
                <a:spLocks noGrp="1" noChangeArrowheads="1"/>
              </p:cNvSpPr>
              <p:nvPr>
                <p:ph type="body" idx="1"/>
              </p:nvPr>
            </p:nvSpPr>
            <p:spPr>
              <a:xfrm>
                <a:off x="1270000" y="1333500"/>
                <a:ext cx="4826000" cy="4724400"/>
              </a:xfrm>
            </p:spPr>
            <p:txBody>
              <a:bodyPr/>
              <a:lstStyle/>
              <a:p>
                <a:pPr>
                  <a:defRPr/>
                </a:pPr>
                <a:r>
                  <a:rPr lang="en-US" altLang="en-US" b="1" dirty="0">
                    <a:latin typeface="Arial" panose="020B0604020202020204" pitchFamily="34" charset="0"/>
                  </a:rPr>
                  <a:t>“Smooth” Path or Function </a:t>
                </a:r>
                <a:r>
                  <a:rPr lang="en-US" altLang="en-US" dirty="0">
                    <a:latin typeface="Arial" panose="020B0604020202020204" pitchFamily="34" charset="0"/>
                  </a:rPr>
                  <a:t> </a:t>
                </a:r>
              </a:p>
              <a:p>
                <a:pPr lvl="1">
                  <a:defRPr/>
                </a:pPr>
                <a:r>
                  <a:rPr lang="en-US" altLang="en-US" dirty="0">
                    <a:latin typeface="Arial" panose="020B0604020202020204" pitchFamily="34" charset="0"/>
                  </a:rPr>
                  <a:t>Continuous path / function with first and second derivatives.</a:t>
                </a:r>
              </a:p>
              <a:p>
                <a:pPr lvl="1">
                  <a:defRPr/>
                </a:pPr>
                <a:r>
                  <a:rPr lang="en-US" altLang="en-US" dirty="0">
                    <a:latin typeface="Arial" panose="020B0604020202020204" pitchFamily="34" charset="0"/>
                  </a:rPr>
                  <a:t>Add constrains on the spatial and temporal qualities of the path between the via-points</a:t>
                </a:r>
              </a:p>
              <a:p>
                <a:pPr marL="0" indent="0">
                  <a:buFontTx/>
                  <a:buNone/>
                  <a:defRPr/>
                </a:pPr>
                <a:endParaRPr lang="en-US" altLang="en-US" dirty="0">
                  <a:latin typeface="Arial" panose="020B0604020202020204" pitchFamily="34" charset="0"/>
                </a:endParaRPr>
              </a:p>
              <a:p>
                <a:pPr>
                  <a:defRPr/>
                </a:pPr>
                <a:r>
                  <a:rPr lang="en-US" altLang="en-US" b="1" dirty="0">
                    <a:latin typeface="Arial" panose="020B0604020202020204" pitchFamily="34" charset="0"/>
                  </a:rPr>
                  <a:t>Implications of non-smooth path</a:t>
                </a:r>
              </a:p>
              <a:p>
                <a:pPr lvl="1">
                  <a:defRPr/>
                </a:pPr>
                <a:r>
                  <a:rPr lang="en-US" altLang="en-US" dirty="0">
                    <a:latin typeface="Arial" panose="020B0604020202020204" pitchFamily="34" charset="0"/>
                  </a:rPr>
                  <a:t>Increase wear in the mechanism (rough jerky movement)</a:t>
                </a:r>
              </a:p>
              <a:p>
                <a:pPr lvl="1">
                  <a:defRPr/>
                </a:pPr>
                <a:r>
                  <a:rPr lang="en-US" altLang="en-US" dirty="0">
                    <a:latin typeface="Arial" panose="020B0604020202020204" pitchFamily="34" charset="0"/>
                  </a:rPr>
                  <a:t>Vibration – exciting resonances.</a:t>
                </a:r>
              </a:p>
              <a:p>
                <a:pPr lvl="1">
                  <a:defRPr/>
                </a:pPr>
                <a:endParaRPr lang="en-US" altLang="en-US" dirty="0">
                  <a:latin typeface="Arial" panose="020B0604020202020204" pitchFamily="34" charset="0"/>
                </a:endParaRPr>
              </a:p>
              <a:p>
                <a:r>
                  <a:rPr lang="en-US" b="1" dirty="0"/>
                  <a:t>Example of smooth path</a:t>
                </a:r>
              </a:p>
              <a:p>
                <a:pPr lvl="1"/>
                <a:r>
                  <a:rPr lang="en-US" dirty="0"/>
                  <a:t>The joint angle (</a:t>
                </a:r>
                <a14:m>
                  <m:oMath xmlns:m="http://schemas.openxmlformats.org/officeDocument/2006/math">
                    <m:r>
                      <a:rPr lang="en-US" b="0" i="1" smtClean="0">
                        <a:latin typeface="Cambria Math" panose="02040503050406030204" pitchFamily="18" charset="0"/>
                      </a:rPr>
                      <m:t>𝜃</m:t>
                    </m:r>
                  </m:oMath>
                </a14:m>
                <a:r>
                  <a:rPr lang="en-US" dirty="0"/>
                  <a:t>), joint velocity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oMath>
                </a14:m>
                <a:r>
                  <a:rPr lang="en-US" dirty="0"/>
                  <a:t>), and joint acceleration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oMath>
                </a14:m>
                <a:r>
                  <a:rPr lang="en-US" dirty="0"/>
                  <a:t>) at the entry and exit of the via point are equal.</a:t>
                </a:r>
              </a:p>
              <a:p>
                <a:pPr marL="457200" lvl="1" indent="0">
                  <a:buNone/>
                  <a:defRPr/>
                </a:pPr>
                <a:r>
                  <a:rPr lang="en-US" altLang="en-US" dirty="0">
                    <a:latin typeface="Arial" panose="020B0604020202020204" pitchFamily="34" charset="0"/>
                  </a:rPr>
                  <a:t>        </a:t>
                </a:r>
              </a:p>
            </p:txBody>
          </p:sp>
        </mc:Choice>
        <mc:Fallback xmlns="">
          <p:sp>
            <p:nvSpPr>
              <p:cNvPr id="18435" name="Rectangle 3">
                <a:extLst>
                  <a:ext uri="{FF2B5EF4-FFF2-40B4-BE49-F238E27FC236}">
                    <a16:creationId xmlns:a16="http://schemas.microsoft.com/office/drawing/2014/main" id="{FFE15CDF-3922-8CEC-DFE2-CB70DE8BA2B3}"/>
                  </a:ext>
                </a:extLst>
              </p:cNvPr>
              <p:cNvSpPr>
                <a:spLocks noGrp="1" noRot="1" noChangeAspect="1" noMove="1" noResize="1" noEditPoints="1" noAdjustHandles="1" noChangeArrowheads="1" noChangeShapeType="1" noTextEdit="1"/>
              </p:cNvSpPr>
              <p:nvPr>
                <p:ph type="body" idx="1"/>
              </p:nvPr>
            </p:nvSpPr>
            <p:spPr>
              <a:xfrm>
                <a:off x="1270000" y="1333500"/>
                <a:ext cx="4826000" cy="4724400"/>
              </a:xfrm>
              <a:blipFill>
                <a:blip r:embed="rId3"/>
                <a:stretch>
                  <a:fillRect l="-505" t="-387" r="-884"/>
                </a:stretch>
              </a:blipFill>
            </p:spPr>
            <p:txBody>
              <a:bodyPr/>
              <a:lstStyle/>
              <a:p>
                <a:r>
                  <a:rPr lang="en-US">
                    <a:noFill/>
                  </a:rPr>
                  <a:t> </a:t>
                </a:r>
              </a:p>
            </p:txBody>
          </p:sp>
        </mc:Fallback>
      </mc:AlternateContent>
      <p:pic>
        <p:nvPicPr>
          <p:cNvPr id="62468" name="Picture 1">
            <a:extLst>
              <a:ext uri="{FF2B5EF4-FFF2-40B4-BE49-F238E27FC236}">
                <a16:creationId xmlns:a16="http://schemas.microsoft.com/office/drawing/2014/main" id="{2AD2BDE1-0FC8-1349-2FF7-A3A97061F0AE}"/>
              </a:ext>
            </a:extLst>
          </p:cNvPr>
          <p:cNvPicPr>
            <a:picLocks noChangeAspect="1"/>
          </p:cNvPicPr>
          <p:nvPr/>
        </p:nvPicPr>
        <p:blipFill rotWithShape="1">
          <a:blip r:embed="rId4">
            <a:extLst>
              <a:ext uri="{28A0092B-C50C-407E-A947-70E740481C1C}">
                <a14:useLocalDpi xmlns:a14="http://schemas.microsoft.com/office/drawing/2010/main" val="0"/>
              </a:ext>
            </a:extLst>
          </a:blip>
          <a:srcRect l="36752" t="63647" r="41820" b="12856"/>
          <a:stretch/>
        </p:blipFill>
        <p:spPr bwMode="auto">
          <a:xfrm>
            <a:off x="7677150" y="1364617"/>
            <a:ext cx="2379518" cy="201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2">
            <a:extLst>
              <a:ext uri="{FF2B5EF4-FFF2-40B4-BE49-F238E27FC236}">
                <a16:creationId xmlns:a16="http://schemas.microsoft.com/office/drawing/2014/main" id="{F4894585-CA2F-DF5C-A41C-85DF34FD050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C8606E8-3CC0-C3E9-7817-9689BFB3C936}"/>
                  </a:ext>
                </a:extLst>
              </p:cNvPr>
              <p:cNvSpPr txBox="1"/>
              <p:nvPr/>
            </p:nvSpPr>
            <p:spPr>
              <a:xfrm>
                <a:off x="7157027" y="3508175"/>
                <a:ext cx="3546475" cy="2126416"/>
              </a:xfrm>
              <a:prstGeom prst="rect">
                <a:avLst/>
              </a:prstGeom>
              <a:noFill/>
            </p:spPr>
            <p:txBody>
              <a:bodyPr wrap="square" rtlCol="0">
                <a:spAutoFit/>
              </a:bodyPr>
              <a:lstStyle/>
              <a:p>
                <a:pPr algn="ctr">
                  <a:lnSpc>
                    <a:spcPct val="150000"/>
                  </a:lnSpc>
                </a:pPr>
                <a:r>
                  <a:rPr lang="en-US" sz="2000" u="sng" dirty="0">
                    <a:latin typeface="Cambria Math" panose="02040503050406030204" pitchFamily="18" charset="0"/>
                  </a:rPr>
                  <a:t>Via Point</a:t>
                </a:r>
              </a:p>
              <a:p>
                <a:pPr>
                  <a:lnSpc>
                    <a:spcPct val="150000"/>
                  </a:lnSpc>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m:rPr>
                              <m:sty m:val="p"/>
                            </m:rPr>
                            <a:rPr lang="en-US" sz="2000" i="0">
                              <a:latin typeface="Cambria Math" panose="02040503050406030204" pitchFamily="18" charset="0"/>
                            </a:rPr>
                            <m:t>θ</m:t>
                          </m:r>
                        </m:e>
                        <m:sub>
                          <m:r>
                            <m:rPr>
                              <m:sty m:val="p"/>
                            </m:rPr>
                            <a:rPr lang="en-US" sz="2000" i="0">
                              <a:latin typeface="Cambria Math" panose="02040503050406030204" pitchFamily="18" charset="0"/>
                            </a:rPr>
                            <m:t>tvp</m:t>
                          </m:r>
                          <m:r>
                            <a:rPr lang="en-US" sz="2000" i="0">
                              <a:latin typeface="Cambria Math" panose="02040503050406030204" pitchFamily="18" charset="0"/>
                            </a:rPr>
                            <m:t>−</m:t>
                          </m:r>
                        </m:sub>
                      </m:sSub>
                      <m:r>
                        <a:rPr lang="en-US" sz="2000" i="0">
                          <a:latin typeface="Cambria Math" panose="02040503050406030204" pitchFamily="18" charset="0"/>
                        </a:rPr>
                        <m:t>=</m:t>
                      </m:r>
                      <m:sSub>
                        <m:sSubPr>
                          <m:ctrlPr>
                            <a:rPr lang="en-US" sz="2000" i="1">
                              <a:latin typeface="Cambria Math" panose="02040503050406030204" pitchFamily="18" charset="0"/>
                            </a:rPr>
                          </m:ctrlPr>
                        </m:sSubPr>
                        <m:e>
                          <m:r>
                            <m:rPr>
                              <m:sty m:val="p"/>
                            </m:rPr>
                            <a:rPr lang="en-US" sz="2000" i="0">
                              <a:latin typeface="Cambria Math" panose="02040503050406030204" pitchFamily="18" charset="0"/>
                            </a:rPr>
                            <m:t>θ</m:t>
                          </m:r>
                        </m:e>
                        <m:sub>
                          <m:r>
                            <m:rPr>
                              <m:sty m:val="p"/>
                            </m:rPr>
                            <a:rPr lang="en-US" sz="2000" i="0">
                              <a:latin typeface="Cambria Math" panose="02040503050406030204" pitchFamily="18" charset="0"/>
                            </a:rPr>
                            <m:t>tvp</m:t>
                          </m:r>
                          <m:r>
                            <a:rPr lang="en-US" sz="2000" i="0">
                              <a:latin typeface="Cambria Math" panose="02040503050406030204" pitchFamily="18" charset="0"/>
                            </a:rPr>
                            <m:t>+</m:t>
                          </m:r>
                        </m:sub>
                      </m:sSub>
                    </m:oMath>
                  </m:oMathPara>
                </a14:m>
                <a:endParaRPr lang="en-US" sz="2000" dirty="0"/>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m:rPr>
                                  <m:sty m:val="p"/>
                                </m:rPr>
                                <a:rPr lang="en-US" sz="2000" i="0">
                                  <a:latin typeface="Cambria Math" panose="02040503050406030204" pitchFamily="18" charset="0"/>
                                </a:rPr>
                                <m:t>θ</m:t>
                              </m:r>
                            </m:e>
                          </m:acc>
                        </m:e>
                        <m:sub>
                          <m:r>
                            <m:rPr>
                              <m:sty m:val="p"/>
                            </m:rPr>
                            <a:rPr lang="en-US" sz="2000" b="0" i="0" smtClean="0">
                              <a:latin typeface="Cambria Math" panose="02040503050406030204" pitchFamily="18" charset="0"/>
                            </a:rPr>
                            <m:t>tvp</m:t>
                          </m:r>
                          <m:r>
                            <a:rPr lang="en-US" sz="2000" b="0" i="0" smtClean="0">
                              <a:latin typeface="Cambria Math" panose="02040503050406030204" pitchFamily="18" charset="0"/>
                            </a:rPr>
                            <m:t>−</m:t>
                          </m:r>
                        </m:sub>
                      </m:sSub>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i="1">
                                  <a:latin typeface="Cambria Math" panose="02040503050406030204" pitchFamily="18" charset="0"/>
                                </a:rPr>
                              </m:ctrlPr>
                            </m:accPr>
                            <m:e>
                              <m:r>
                                <m:rPr>
                                  <m:sty m:val="p"/>
                                </m:rPr>
                                <a:rPr lang="en-US" sz="2000" i="0">
                                  <a:latin typeface="Cambria Math" panose="02040503050406030204" pitchFamily="18" charset="0"/>
                                </a:rPr>
                                <m:t>θ</m:t>
                              </m:r>
                            </m:e>
                          </m:acc>
                        </m:e>
                        <m:sub>
                          <m:r>
                            <m:rPr>
                              <m:sty m:val="p"/>
                            </m:rPr>
                            <a:rPr lang="en-US" sz="2000" b="0" i="0" smtClean="0">
                              <a:latin typeface="Cambria Math" panose="02040503050406030204" pitchFamily="18" charset="0"/>
                            </a:rPr>
                            <m:t>tvp</m:t>
                          </m:r>
                          <m:r>
                            <a:rPr lang="en-US" sz="2000" b="0" i="0" smtClean="0">
                              <a:latin typeface="Cambria Math" panose="02040503050406030204" pitchFamily="18" charset="0"/>
                            </a:rPr>
                            <m:t>+</m:t>
                          </m:r>
                        </m:sub>
                      </m:sSub>
                    </m:oMath>
                  </m:oMathPara>
                </a14:m>
                <a:endParaRPr lang="en-US" sz="2000" dirty="0"/>
              </a:p>
              <a:p>
                <a:pPr>
                  <a:lnSpc>
                    <a:spcPct val="150000"/>
                  </a:lnSpc>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m:rPr>
                                  <m:sty m:val="p"/>
                                </m:rPr>
                                <a:rPr lang="en-US" sz="2000" b="0" i="0" smtClean="0">
                                  <a:latin typeface="Cambria Math" panose="02040503050406030204" pitchFamily="18" charset="0"/>
                                </a:rPr>
                                <m:t>θ</m:t>
                              </m:r>
                            </m:e>
                          </m:acc>
                        </m:e>
                        <m:sub>
                          <m:r>
                            <m:rPr>
                              <m:sty m:val="p"/>
                            </m:rPr>
                            <a:rPr lang="en-US" sz="2000" b="0" i="0" smtClean="0">
                              <a:latin typeface="Cambria Math" panose="02040503050406030204" pitchFamily="18" charset="0"/>
                            </a:rPr>
                            <m:t>tvp</m:t>
                          </m:r>
                          <m:r>
                            <a:rPr lang="en-US" sz="2000" b="0" i="0" smtClean="0">
                              <a:latin typeface="Cambria Math" panose="02040503050406030204" pitchFamily="18" charset="0"/>
                            </a:rPr>
                            <m:t>−</m:t>
                          </m:r>
                        </m:sub>
                      </m:sSub>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m:rPr>
                                  <m:sty m:val="p"/>
                                </m:rPr>
                                <a:rPr lang="en-US" sz="2000" b="0" i="0" smtClean="0">
                                  <a:latin typeface="Cambria Math" panose="02040503050406030204" pitchFamily="18" charset="0"/>
                                </a:rPr>
                                <m:t>θ</m:t>
                              </m:r>
                            </m:e>
                          </m:acc>
                        </m:e>
                        <m:sub>
                          <m:r>
                            <m:rPr>
                              <m:sty m:val="p"/>
                            </m:rPr>
                            <a:rPr lang="en-US" sz="2000" b="0" i="0" smtClean="0">
                              <a:latin typeface="Cambria Math" panose="02040503050406030204" pitchFamily="18" charset="0"/>
                            </a:rPr>
                            <m:t>tvp</m:t>
                          </m:r>
                          <m:r>
                            <a:rPr lang="en-US" sz="2000" b="0" i="0" smtClean="0">
                              <a:latin typeface="Cambria Math" panose="02040503050406030204" pitchFamily="18" charset="0"/>
                            </a:rPr>
                            <m:t>+</m:t>
                          </m:r>
                        </m:sub>
                      </m:sSub>
                    </m:oMath>
                  </m:oMathPara>
                </a14:m>
                <a:endParaRPr lang="en-US" sz="2000" dirty="0"/>
              </a:p>
            </p:txBody>
          </p:sp>
        </mc:Choice>
        <mc:Fallback xmlns="">
          <p:sp>
            <p:nvSpPr>
              <p:cNvPr id="3" name="TextBox 2">
                <a:extLst>
                  <a:ext uri="{FF2B5EF4-FFF2-40B4-BE49-F238E27FC236}">
                    <a16:creationId xmlns:a16="http://schemas.microsoft.com/office/drawing/2014/main" id="{AC8606E8-3CC0-C3E9-7817-9689BFB3C936}"/>
                  </a:ext>
                </a:extLst>
              </p:cNvPr>
              <p:cNvSpPr txBox="1">
                <a:spLocks noRot="1" noChangeAspect="1" noMove="1" noResize="1" noEditPoints="1" noAdjustHandles="1" noChangeArrowheads="1" noChangeShapeType="1" noTextEdit="1"/>
              </p:cNvSpPr>
              <p:nvPr/>
            </p:nvSpPr>
            <p:spPr>
              <a:xfrm>
                <a:off x="7157027" y="3508175"/>
                <a:ext cx="3546475" cy="212641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24437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7C7B957-748F-C6E7-89C7-6C9F3EE4AB7D}"/>
              </a:ext>
            </a:extLst>
          </p:cNvPr>
          <p:cNvSpPr txBox="1">
            <a:spLocks/>
          </p:cNvSpPr>
          <p:nvPr/>
        </p:nvSpPr>
        <p:spPr bwMode="auto">
          <a:xfrm>
            <a:off x="2971800" y="381000"/>
            <a:ext cx="7010400" cy="762000"/>
          </a:xfrm>
          <a:prstGeom prst="rect">
            <a:avLst/>
          </a:prstGeom>
          <a:noFill/>
          <a:ln>
            <a:noFill/>
          </a:ln>
        </p:spPr>
        <p:txBody>
          <a:bodyPr anchor="ctr"/>
          <a:lstStyle>
            <a:lvl1pPr algn="ctr" rtl="0" eaLnBrk="0" fontAlgn="base" hangingPunct="0">
              <a:spcBef>
                <a:spcPct val="0"/>
              </a:spcBef>
              <a:spcAft>
                <a:spcPct val="0"/>
              </a:spcAft>
              <a:defRPr sz="2000" b="1">
                <a:solidFill>
                  <a:srgbClr val="000099"/>
                </a:solidFill>
                <a:latin typeface="Arial" charset="0"/>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a:lstStyle>
          <a:p>
            <a:pPr>
              <a:defRPr/>
            </a:pPr>
            <a:r>
              <a:rPr lang="en-US" kern="0" dirty="0"/>
              <a:t>Motion Planning  </a:t>
            </a:r>
          </a:p>
        </p:txBody>
      </p:sp>
      <p:pic>
        <p:nvPicPr>
          <p:cNvPr id="10243" name="Picture 2" descr="Eye Anatomy and How the Eye Works">
            <a:extLst>
              <a:ext uri="{FF2B5EF4-FFF2-40B4-BE49-F238E27FC236}">
                <a16:creationId xmlns:a16="http://schemas.microsoft.com/office/drawing/2014/main" id="{C7527C15-A8C0-7F92-1F52-102725912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613" y="1590675"/>
            <a:ext cx="5872162"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174F8846-9C86-1570-25BA-01D8E7A4D4B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01F12E06-7C9A-5861-D14A-9BD450D0A129}"/>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 </a:t>
            </a:r>
            <a:r>
              <a:rPr lang="en-US" altLang="en-US" dirty="0">
                <a:solidFill>
                  <a:srgbClr val="FF3300"/>
                </a:solidFill>
                <a:latin typeface="Arial" panose="020B0604020202020204" pitchFamily="34" charset="0"/>
              </a:rPr>
              <a:t>Joint Space </a:t>
            </a:r>
            <a:r>
              <a:rPr lang="en-US" altLang="en-US" dirty="0">
                <a:latin typeface="Arial" panose="020B0604020202020204" pitchFamily="34" charset="0"/>
              </a:rPr>
              <a:t>Control  </a:t>
            </a:r>
          </a:p>
        </p:txBody>
      </p:sp>
      <p:pic>
        <p:nvPicPr>
          <p:cNvPr id="64515" name="Picture 1">
            <a:extLst>
              <a:ext uri="{FF2B5EF4-FFF2-40B4-BE49-F238E27FC236}">
                <a16:creationId xmlns:a16="http://schemas.microsoft.com/office/drawing/2014/main" id="{E4B39562-36F7-58F2-B7DE-749319CEADF8}"/>
              </a:ext>
            </a:extLst>
          </p:cNvPr>
          <p:cNvPicPr>
            <a:picLocks noChangeAspect="1"/>
          </p:cNvPicPr>
          <p:nvPr/>
        </p:nvPicPr>
        <p:blipFill>
          <a:blip r:embed="rId3">
            <a:extLst>
              <a:ext uri="{28A0092B-C50C-407E-A947-70E740481C1C}">
                <a14:useLocalDpi xmlns:a14="http://schemas.microsoft.com/office/drawing/2010/main" val="0"/>
              </a:ext>
            </a:extLst>
          </a:blip>
          <a:srcRect l="10371" t="29869" r="9814" b="32146"/>
          <a:stretch>
            <a:fillRect/>
          </a:stretch>
        </p:blipFill>
        <p:spPr bwMode="auto">
          <a:xfrm>
            <a:off x="622300" y="1574800"/>
            <a:ext cx="1101725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2">
            <a:extLst>
              <a:ext uri="{FF2B5EF4-FFF2-40B4-BE49-F238E27FC236}">
                <a16:creationId xmlns:a16="http://schemas.microsoft.com/office/drawing/2014/main" id="{C8A874DD-0AA8-3ECA-0D1C-9D0553EB17E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1782A6FA-B452-0ACE-D91E-E5FF950E7761}"/>
              </a:ext>
            </a:extLst>
          </p:cNvPr>
          <p:cNvSpPr>
            <a:spLocks noGrp="1" noChangeArrowheads="1"/>
          </p:cNvSpPr>
          <p:nvPr>
            <p:ph type="title"/>
          </p:nvPr>
        </p:nvSpPr>
        <p:spPr/>
        <p:txBody>
          <a:bodyPr/>
          <a:lstStyle/>
          <a:p>
            <a:r>
              <a:rPr lang="en-US" altLang="en-US" dirty="0">
                <a:latin typeface="Arial" panose="020B0604020202020204" pitchFamily="34" charset="0"/>
              </a:rPr>
              <a:t>Trajectory Generation – </a:t>
            </a:r>
            <a:r>
              <a:rPr lang="en-US" altLang="en-US" dirty="0">
                <a:solidFill>
                  <a:srgbClr val="FF3300"/>
                </a:solidFill>
                <a:latin typeface="Arial" panose="020B0604020202020204" pitchFamily="34" charset="0"/>
              </a:rPr>
              <a:t>Task Space </a:t>
            </a:r>
            <a:r>
              <a:rPr lang="en-US" altLang="en-US" dirty="0">
                <a:latin typeface="Arial" panose="020B0604020202020204" pitchFamily="34" charset="0"/>
              </a:rPr>
              <a:t>Control  </a:t>
            </a:r>
          </a:p>
        </p:txBody>
      </p:sp>
      <p:pic>
        <p:nvPicPr>
          <p:cNvPr id="66563" name="Picture 1">
            <a:extLst>
              <a:ext uri="{FF2B5EF4-FFF2-40B4-BE49-F238E27FC236}">
                <a16:creationId xmlns:a16="http://schemas.microsoft.com/office/drawing/2014/main" id="{59B35F18-8DAB-2E21-3F0C-C51D84D64945}"/>
              </a:ext>
            </a:extLst>
          </p:cNvPr>
          <p:cNvPicPr>
            <a:picLocks noChangeAspect="1"/>
          </p:cNvPicPr>
          <p:nvPr/>
        </p:nvPicPr>
        <p:blipFill>
          <a:blip r:embed="rId3">
            <a:extLst>
              <a:ext uri="{28A0092B-C50C-407E-A947-70E740481C1C}">
                <a14:useLocalDpi xmlns:a14="http://schemas.microsoft.com/office/drawing/2010/main" val="0"/>
              </a:ext>
            </a:extLst>
          </a:blip>
          <a:srcRect l="7452" t="35381" r="2176" b="24118"/>
          <a:stretch>
            <a:fillRect/>
          </a:stretch>
        </p:blipFill>
        <p:spPr bwMode="auto">
          <a:xfrm>
            <a:off x="584200" y="1670050"/>
            <a:ext cx="11239500" cy="38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2">
            <a:extLst>
              <a:ext uri="{FF2B5EF4-FFF2-40B4-BE49-F238E27FC236}">
                <a16:creationId xmlns:a16="http://schemas.microsoft.com/office/drawing/2014/main" id="{6E97D284-4D18-8A3C-8D36-E3C755E9381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DC3ADA18-8846-3B2C-BC84-C4216AF68F00}"/>
              </a:ext>
            </a:extLst>
          </p:cNvPr>
          <p:cNvSpPr>
            <a:spLocks noGrp="1" noChangeArrowheads="1"/>
          </p:cNvSpPr>
          <p:nvPr>
            <p:ph type="title"/>
          </p:nvPr>
        </p:nvSpPr>
        <p:spPr/>
        <p:txBody>
          <a:bodyPr/>
          <a:lstStyle/>
          <a:p>
            <a:r>
              <a:rPr lang="en-US" altLang="en-US">
                <a:latin typeface="Arial" panose="020B0604020202020204" pitchFamily="34" charset="0"/>
              </a:rPr>
              <a:t>Precision / Repeatability versus Accuracy</a:t>
            </a:r>
          </a:p>
        </p:txBody>
      </p:sp>
      <p:sp>
        <p:nvSpPr>
          <p:cNvPr id="7" name="Footer Placeholder 2">
            <a:extLst>
              <a:ext uri="{FF2B5EF4-FFF2-40B4-BE49-F238E27FC236}">
                <a16:creationId xmlns:a16="http://schemas.microsoft.com/office/drawing/2014/main" id="{433D5EEC-E5BA-7EA0-26D3-A976C72A152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68612" name="Picture 7" descr="Robot Accuracy and Repeatability in Off-line Programming">
            <a:extLst>
              <a:ext uri="{FF2B5EF4-FFF2-40B4-BE49-F238E27FC236}">
                <a16:creationId xmlns:a16="http://schemas.microsoft.com/office/drawing/2014/main" id="{ADCBD021-F87D-BC3E-AEE1-327C3D5B5AB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907088" y="2252663"/>
            <a:ext cx="5165725"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9" descr="Accuracy and Precision Accuracy vs Precision">
            <a:extLst>
              <a:ext uri="{FF2B5EF4-FFF2-40B4-BE49-F238E27FC236}">
                <a16:creationId xmlns:a16="http://schemas.microsoft.com/office/drawing/2014/main" id="{C983B653-4422-5EBF-A2A7-02D0A9CCE5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9850" y="1798638"/>
            <a:ext cx="368617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66C380B-FE4C-4448-617F-233D544BFB84}"/>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2D8E9946-FF38-2CF9-B2BA-6DDEC890BD06}"/>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9E0446FD-AE21-A6BB-5425-A40BA8941141}"/>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2D7500E7-A0C0-6E0E-E4BB-FA2F5B953B87}"/>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ACA8050F-E59E-8136-F89E-CAEA72E44709}"/>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2992937A-ED11-7C38-535D-1E20A30E6C2E}"/>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D370EE02-9F8C-CD43-FEBD-31DA9CD35E51}"/>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03A35408-6FA1-C3DE-EE94-FF899BDF8011}"/>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D3E37550-2B40-82B0-FA54-C4EA899D258C}"/>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B3E0DDBF-D208-AA3D-5196-78DBFF5FAAF6}"/>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EB24E7A3-D179-81EA-481A-A49D35A05696}"/>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11D168AC-5D6A-E72D-CAE4-04E8A1734AED}"/>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16B09327-A174-F8E1-C172-48F7B9FDC1FE}"/>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CED875C1-D964-9555-773B-7CDC47266F0A}"/>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09ED9B2C-70D1-82AE-28F3-2640D439CCB8}"/>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BA17284F-2558-C30A-B5CA-AB0EA3105CBF}"/>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F3AB9EB5-8114-356E-0C1A-8F9D3474B351}"/>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70675" name="Elbow Connector 3">
            <a:extLst>
              <a:ext uri="{FF2B5EF4-FFF2-40B4-BE49-F238E27FC236}">
                <a16:creationId xmlns:a16="http://schemas.microsoft.com/office/drawing/2014/main" id="{D364BDD5-06A1-72B2-4B5F-1D167D4343D2}"/>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76" name="Elbow Connector 24">
            <a:extLst>
              <a:ext uri="{FF2B5EF4-FFF2-40B4-BE49-F238E27FC236}">
                <a16:creationId xmlns:a16="http://schemas.microsoft.com/office/drawing/2014/main" id="{487686A8-E4E6-21EF-F747-CEFF6350C3C8}"/>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77" name="Elbow Connector 26">
            <a:extLst>
              <a:ext uri="{FF2B5EF4-FFF2-40B4-BE49-F238E27FC236}">
                <a16:creationId xmlns:a16="http://schemas.microsoft.com/office/drawing/2014/main" id="{94A54138-A520-223A-292D-819B6646AA11}"/>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78" name="Elbow Connector 28">
            <a:extLst>
              <a:ext uri="{FF2B5EF4-FFF2-40B4-BE49-F238E27FC236}">
                <a16:creationId xmlns:a16="http://schemas.microsoft.com/office/drawing/2014/main" id="{DBE2A506-26FE-5383-4C35-8DA3EA93BE8C}"/>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79" name="Elbow Connector 30">
            <a:extLst>
              <a:ext uri="{FF2B5EF4-FFF2-40B4-BE49-F238E27FC236}">
                <a16:creationId xmlns:a16="http://schemas.microsoft.com/office/drawing/2014/main" id="{E8A3B4B6-C8E0-ADCE-8F4E-7A98111C15E9}"/>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0" name="Elbow Connector 32">
            <a:extLst>
              <a:ext uri="{FF2B5EF4-FFF2-40B4-BE49-F238E27FC236}">
                <a16:creationId xmlns:a16="http://schemas.microsoft.com/office/drawing/2014/main" id="{313B6A48-9857-79D6-93AC-B6F08E0BBF82}"/>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1" name="Elbow Connector 34">
            <a:extLst>
              <a:ext uri="{FF2B5EF4-FFF2-40B4-BE49-F238E27FC236}">
                <a16:creationId xmlns:a16="http://schemas.microsoft.com/office/drawing/2014/main" id="{7033D04F-B800-C047-5616-ADA81B430CAD}"/>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2" name="Elbow Connector 38">
            <a:extLst>
              <a:ext uri="{FF2B5EF4-FFF2-40B4-BE49-F238E27FC236}">
                <a16:creationId xmlns:a16="http://schemas.microsoft.com/office/drawing/2014/main" id="{A77A52DA-3259-9B2C-E81E-B7AA33E68183}"/>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3" name="Elbow Connector 40">
            <a:extLst>
              <a:ext uri="{FF2B5EF4-FFF2-40B4-BE49-F238E27FC236}">
                <a16:creationId xmlns:a16="http://schemas.microsoft.com/office/drawing/2014/main" id="{0F870871-AAE1-CB7A-6C11-078847B358D5}"/>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4" name="Elbow Connector 43">
            <a:extLst>
              <a:ext uri="{FF2B5EF4-FFF2-40B4-BE49-F238E27FC236}">
                <a16:creationId xmlns:a16="http://schemas.microsoft.com/office/drawing/2014/main" id="{FB84560B-BE46-1A5E-F5B6-0FDD1647AC29}"/>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5" name="Elbow Connector 45">
            <a:extLst>
              <a:ext uri="{FF2B5EF4-FFF2-40B4-BE49-F238E27FC236}">
                <a16:creationId xmlns:a16="http://schemas.microsoft.com/office/drawing/2014/main" id="{6F8A6C87-C6DB-B896-C055-4889C3B79231}"/>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6" name="Elbow Connector 47">
            <a:extLst>
              <a:ext uri="{FF2B5EF4-FFF2-40B4-BE49-F238E27FC236}">
                <a16:creationId xmlns:a16="http://schemas.microsoft.com/office/drawing/2014/main" id="{6A960F7B-9622-27C0-A302-E85FF635CCC6}"/>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7" name="Elbow Connector 49">
            <a:extLst>
              <a:ext uri="{FF2B5EF4-FFF2-40B4-BE49-F238E27FC236}">
                <a16:creationId xmlns:a16="http://schemas.microsoft.com/office/drawing/2014/main" id="{38FD6B9E-AA52-7235-22FE-374D1EE5DEC7}"/>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8" name="Elbow Connector 51">
            <a:extLst>
              <a:ext uri="{FF2B5EF4-FFF2-40B4-BE49-F238E27FC236}">
                <a16:creationId xmlns:a16="http://schemas.microsoft.com/office/drawing/2014/main" id="{1D73F6F8-8413-2BC9-9E43-C864D15EF4BF}"/>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0689" name="Elbow Connector 53">
            <a:extLst>
              <a:ext uri="{FF2B5EF4-FFF2-40B4-BE49-F238E27FC236}">
                <a16:creationId xmlns:a16="http://schemas.microsoft.com/office/drawing/2014/main" id="{55C9D6E8-28FD-2614-7891-B3BAE3774AC5}"/>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7" name="Footer Placeholder 2">
            <a:extLst>
              <a:ext uri="{FF2B5EF4-FFF2-40B4-BE49-F238E27FC236}">
                <a16:creationId xmlns:a16="http://schemas.microsoft.com/office/drawing/2014/main" id="{33F58F15-44DC-962F-0885-981A52A085C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44943E54-0AAD-2DCF-2D79-1D980295CABD}"/>
              </a:ext>
            </a:extLst>
          </p:cNvPr>
          <p:cNvSpPr>
            <a:spLocks noGrp="1" noChangeArrowheads="1"/>
          </p:cNvSpPr>
          <p:nvPr>
            <p:ph type="ctrTitle"/>
          </p:nvPr>
        </p:nvSpPr>
        <p:spPr>
          <a:xfrm>
            <a:off x="914400" y="2130425"/>
            <a:ext cx="10363200" cy="1470025"/>
          </a:xfrm>
        </p:spPr>
        <p:txBody>
          <a:bodyPr/>
          <a:lstStyle/>
          <a:p>
            <a:r>
              <a:rPr lang="en-US" altLang="en-US">
                <a:latin typeface="Arial" panose="020B0604020202020204" pitchFamily="34" charset="0"/>
              </a:rPr>
              <a:t>Joint Space Schemes </a:t>
            </a:r>
          </a:p>
        </p:txBody>
      </p:sp>
      <p:sp>
        <p:nvSpPr>
          <p:cNvPr id="72707" name="Subtitle 2">
            <a:extLst>
              <a:ext uri="{FF2B5EF4-FFF2-40B4-BE49-F238E27FC236}">
                <a16:creationId xmlns:a16="http://schemas.microsoft.com/office/drawing/2014/main" id="{F86004EC-14FF-7E5A-E31E-0981B2E5AE7A}"/>
              </a:ext>
            </a:extLst>
          </p:cNvPr>
          <p:cNvSpPr>
            <a:spLocks noGrp="1" noChangeArrowheads="1"/>
          </p:cNvSpPr>
          <p:nvPr>
            <p:ph type="subTitle" idx="1"/>
          </p:nvPr>
        </p:nvSpPr>
        <p:spPr/>
        <p:txBody>
          <a:bodyPr/>
          <a:lstStyle/>
          <a:p>
            <a:r>
              <a:rPr lang="en-US" altLang="en-US">
                <a:latin typeface="Arial" panose="020B0604020202020204" pitchFamily="34" charset="0"/>
              </a:rPr>
              <a:t>Single Time Interval </a:t>
            </a:r>
          </a:p>
        </p:txBody>
      </p:sp>
      <p:sp>
        <p:nvSpPr>
          <p:cNvPr id="7" name="Footer Placeholder 2">
            <a:extLst>
              <a:ext uri="{FF2B5EF4-FFF2-40B4-BE49-F238E27FC236}">
                <a16:creationId xmlns:a16="http://schemas.microsoft.com/office/drawing/2014/main" id="{66A15C79-99F5-89CD-1036-5F36219E0AD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A4F2BEB7-F665-726C-D9AB-9A198E073A90}"/>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C6444CFC-D730-7DBC-02E8-F99ACED80315}"/>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16BE3387-4CF9-3EC3-B4FB-8288995F961F}"/>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2C5A5157-7DA2-7FC7-F00D-F8A13442D029}"/>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AD6037DE-FC5C-B1C7-4AC5-64076CCF1B7F}"/>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424277BD-7666-0A74-5B0B-17DB066D83A8}"/>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0C750691-2410-482B-643E-601B31B6249C}"/>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CC76D189-6266-1592-6B07-58879EA4BE21}"/>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77BFB0D0-3F37-234B-68FE-32D1784A4950}"/>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50D644A5-5BCC-798F-155D-74A6CF566D19}"/>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442AAD72-BBB2-C26D-1A00-5FBF9510C8FF}"/>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9F89F0C7-D437-81D5-4B3B-E445018B7518}"/>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9E5D162C-4566-D55F-8E0C-8FE8F6737F7A}"/>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739268EF-1150-1FF2-A730-4C7756349264}"/>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EDCF0582-F0BA-002E-11F3-4CC6E1B3BC35}"/>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2930C30B-69E9-B4BD-0E02-6DA9520874C1}"/>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FF78450E-0C29-A56F-12CB-3B77F033BE32}"/>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73747" name="Elbow Connector 3">
            <a:extLst>
              <a:ext uri="{FF2B5EF4-FFF2-40B4-BE49-F238E27FC236}">
                <a16:creationId xmlns:a16="http://schemas.microsoft.com/office/drawing/2014/main" id="{12BBE4EE-AF29-A442-A0D9-7A7F705E40AE}"/>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48" name="Elbow Connector 24">
            <a:extLst>
              <a:ext uri="{FF2B5EF4-FFF2-40B4-BE49-F238E27FC236}">
                <a16:creationId xmlns:a16="http://schemas.microsoft.com/office/drawing/2014/main" id="{D156CF32-9C3B-EAE6-FE6E-B7FF26B51AF7}"/>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49" name="Elbow Connector 26">
            <a:extLst>
              <a:ext uri="{FF2B5EF4-FFF2-40B4-BE49-F238E27FC236}">
                <a16:creationId xmlns:a16="http://schemas.microsoft.com/office/drawing/2014/main" id="{FDB10BB8-EDCC-EED5-547F-B55B24C40167}"/>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0" name="Elbow Connector 28">
            <a:extLst>
              <a:ext uri="{FF2B5EF4-FFF2-40B4-BE49-F238E27FC236}">
                <a16:creationId xmlns:a16="http://schemas.microsoft.com/office/drawing/2014/main" id="{BC954E95-AD02-1701-642A-35B715E35A91}"/>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1" name="Elbow Connector 30">
            <a:extLst>
              <a:ext uri="{FF2B5EF4-FFF2-40B4-BE49-F238E27FC236}">
                <a16:creationId xmlns:a16="http://schemas.microsoft.com/office/drawing/2014/main" id="{32A49024-A7AF-6390-892A-3EAB18DF9567}"/>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2" name="Elbow Connector 32">
            <a:extLst>
              <a:ext uri="{FF2B5EF4-FFF2-40B4-BE49-F238E27FC236}">
                <a16:creationId xmlns:a16="http://schemas.microsoft.com/office/drawing/2014/main" id="{9C02022E-53B5-0822-19A7-A9477F00E93F}"/>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3" name="Elbow Connector 34">
            <a:extLst>
              <a:ext uri="{FF2B5EF4-FFF2-40B4-BE49-F238E27FC236}">
                <a16:creationId xmlns:a16="http://schemas.microsoft.com/office/drawing/2014/main" id="{765690A8-D5F2-1467-1123-9E714F80EA58}"/>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4" name="Elbow Connector 38">
            <a:extLst>
              <a:ext uri="{FF2B5EF4-FFF2-40B4-BE49-F238E27FC236}">
                <a16:creationId xmlns:a16="http://schemas.microsoft.com/office/drawing/2014/main" id="{A46CF6F4-490A-DCDD-A8E6-22FFC4F110E7}"/>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5" name="Elbow Connector 40">
            <a:extLst>
              <a:ext uri="{FF2B5EF4-FFF2-40B4-BE49-F238E27FC236}">
                <a16:creationId xmlns:a16="http://schemas.microsoft.com/office/drawing/2014/main" id="{C5259527-8D46-C1EB-9D6B-9E915E6333DA}"/>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6" name="Elbow Connector 43">
            <a:extLst>
              <a:ext uri="{FF2B5EF4-FFF2-40B4-BE49-F238E27FC236}">
                <a16:creationId xmlns:a16="http://schemas.microsoft.com/office/drawing/2014/main" id="{7BF9E0E9-3FBC-B75C-0FA0-861E45A16CED}"/>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7" name="Elbow Connector 45">
            <a:extLst>
              <a:ext uri="{FF2B5EF4-FFF2-40B4-BE49-F238E27FC236}">
                <a16:creationId xmlns:a16="http://schemas.microsoft.com/office/drawing/2014/main" id="{8FEE86CE-825C-0DB0-5877-B37CA904FAC5}"/>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8" name="Elbow Connector 47">
            <a:extLst>
              <a:ext uri="{FF2B5EF4-FFF2-40B4-BE49-F238E27FC236}">
                <a16:creationId xmlns:a16="http://schemas.microsoft.com/office/drawing/2014/main" id="{78C32B44-F4C3-D54C-6219-76BE409F1BC9}"/>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59" name="Elbow Connector 49">
            <a:extLst>
              <a:ext uri="{FF2B5EF4-FFF2-40B4-BE49-F238E27FC236}">
                <a16:creationId xmlns:a16="http://schemas.microsoft.com/office/drawing/2014/main" id="{01FD2321-F7A8-B7FE-0046-F9202746582F}"/>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60" name="Elbow Connector 51">
            <a:extLst>
              <a:ext uri="{FF2B5EF4-FFF2-40B4-BE49-F238E27FC236}">
                <a16:creationId xmlns:a16="http://schemas.microsoft.com/office/drawing/2014/main" id="{36196CB7-3EB5-F153-7A95-57FB57F1FB97}"/>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73761" name="Elbow Connector 53">
            <a:extLst>
              <a:ext uri="{FF2B5EF4-FFF2-40B4-BE49-F238E27FC236}">
                <a16:creationId xmlns:a16="http://schemas.microsoft.com/office/drawing/2014/main" id="{4D442817-45A9-A391-CD3B-78580CC4E896}"/>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73762" name="Rectangle 2">
            <a:extLst>
              <a:ext uri="{FF2B5EF4-FFF2-40B4-BE49-F238E27FC236}">
                <a16:creationId xmlns:a16="http://schemas.microsoft.com/office/drawing/2014/main" id="{98C1AD7C-5170-EE40-693D-14DE4E348615}"/>
              </a:ext>
            </a:extLst>
          </p:cNvPr>
          <p:cNvSpPr>
            <a:spLocks noChangeArrowheads="1"/>
          </p:cNvSpPr>
          <p:nvPr/>
        </p:nvSpPr>
        <p:spPr bwMode="auto">
          <a:xfrm>
            <a:off x="1933575" y="2571750"/>
            <a:ext cx="1714500" cy="793750"/>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8" name="Footer Placeholder 2">
            <a:extLst>
              <a:ext uri="{FF2B5EF4-FFF2-40B4-BE49-F238E27FC236}">
                <a16:creationId xmlns:a16="http://schemas.microsoft.com/office/drawing/2014/main" id="{509CEC0D-45BC-969E-7791-341A21B9608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0E156B5-9818-AB2C-CC06-05C060CD929B}"/>
              </a:ext>
            </a:extLst>
          </p:cNvPr>
          <p:cNvSpPr>
            <a:spLocks noGrp="1" noChangeArrowheads="1"/>
          </p:cNvSpPr>
          <p:nvPr>
            <p:ph type="title"/>
          </p:nvPr>
        </p:nvSpPr>
        <p:spPr/>
        <p:txBody>
          <a:bodyPr/>
          <a:lstStyle/>
          <a:p>
            <a:r>
              <a:rPr lang="en-US" altLang="en-US">
                <a:latin typeface="Arial" panose="020B0604020202020204" pitchFamily="34" charset="0"/>
              </a:rPr>
              <a:t>Joint Space Schemes </a:t>
            </a:r>
          </a:p>
        </p:txBody>
      </p:sp>
      <p:sp>
        <p:nvSpPr>
          <p:cNvPr id="20483" name="Rectangle 3">
            <a:extLst>
              <a:ext uri="{FF2B5EF4-FFF2-40B4-BE49-F238E27FC236}">
                <a16:creationId xmlns:a16="http://schemas.microsoft.com/office/drawing/2014/main" id="{2C049D58-5BC2-882F-2C4B-4131312F62A6}"/>
              </a:ext>
            </a:extLst>
          </p:cNvPr>
          <p:cNvSpPr>
            <a:spLocks noGrp="1" noChangeArrowheads="1"/>
          </p:cNvSpPr>
          <p:nvPr>
            <p:ph type="body" idx="1"/>
          </p:nvPr>
        </p:nvSpPr>
        <p:spPr>
          <a:xfrm>
            <a:off x="955964" y="1335088"/>
            <a:ext cx="5169045" cy="4724400"/>
          </a:xfrm>
        </p:spPr>
        <p:txBody>
          <a:bodyPr/>
          <a:lstStyle/>
          <a:p>
            <a:pPr>
              <a:defRPr/>
            </a:pPr>
            <a:r>
              <a:rPr lang="en-US" altLang="en-US" sz="1300" b="1" dirty="0">
                <a:latin typeface="Arial" panose="020B0604020202020204" pitchFamily="34" charset="0"/>
              </a:rPr>
              <a:t>Joint space Schemes </a:t>
            </a:r>
            <a:r>
              <a:rPr lang="en-US" altLang="en-US" sz="1300" dirty="0">
                <a:latin typeface="Arial" panose="020B0604020202020204" pitchFamily="34" charset="0"/>
              </a:rPr>
              <a:t>– Path shapes (in space and in time) are described in terms of functions in the joint space. </a:t>
            </a:r>
          </a:p>
          <a:p>
            <a:pPr>
              <a:defRPr/>
            </a:pPr>
            <a:endParaRPr lang="en-US" altLang="en-US" sz="1300" dirty="0">
              <a:latin typeface="Arial" panose="020B0604020202020204" pitchFamily="34" charset="0"/>
            </a:endParaRPr>
          </a:p>
          <a:p>
            <a:pPr>
              <a:defRPr/>
            </a:pPr>
            <a:r>
              <a:rPr lang="en-US" altLang="en-US" sz="1300" b="1" dirty="0">
                <a:latin typeface="Arial" panose="020B0604020202020204" pitchFamily="34" charset="0"/>
              </a:rPr>
              <a:t>General process (Steps) given initial and target P/O </a:t>
            </a:r>
          </a:p>
          <a:p>
            <a:pPr marL="800100" lvl="1" indent="-342900">
              <a:buFontTx/>
              <a:buAutoNum type="arabicPeriod"/>
              <a:defRPr/>
            </a:pPr>
            <a:r>
              <a:rPr lang="en-US" altLang="en-US" sz="1300" dirty="0">
                <a:latin typeface="Arial" panose="020B0604020202020204" pitchFamily="34" charset="0"/>
              </a:rPr>
              <a:t>Select a path point or via point (desired position and orientation of the tool frame {T} with respect to the base frame {s})</a:t>
            </a:r>
          </a:p>
          <a:p>
            <a:pPr marL="800100" lvl="1" indent="-342900">
              <a:buFontTx/>
              <a:buAutoNum type="arabicPeriod"/>
              <a:defRPr/>
            </a:pPr>
            <a:r>
              <a:rPr lang="en-US" altLang="en-US" sz="1300" dirty="0">
                <a:latin typeface="Arial" panose="020B0604020202020204" pitchFamily="34" charset="0"/>
              </a:rPr>
              <a:t>Convert each of the “via point” into a set of joint angles using the invers kinematics</a:t>
            </a:r>
          </a:p>
          <a:p>
            <a:pPr marL="800100" lvl="1" indent="-342900">
              <a:buFontTx/>
              <a:buAutoNum type="arabicPeriod"/>
              <a:defRPr/>
            </a:pPr>
            <a:r>
              <a:rPr lang="en-US" altLang="en-US" sz="1300" dirty="0">
                <a:latin typeface="Arial" panose="020B0604020202020204" pitchFamily="34" charset="0"/>
              </a:rPr>
              <a:t>Find a smooth function for each of the </a:t>
            </a:r>
            <a:r>
              <a:rPr lang="en-US" altLang="en-US" sz="1300" i="1" dirty="0">
                <a:latin typeface="Arial" panose="020B0604020202020204" pitchFamily="34" charset="0"/>
              </a:rPr>
              <a:t>n </a:t>
            </a:r>
            <a:r>
              <a:rPr lang="en-US" altLang="en-US" sz="1300" dirty="0">
                <a:latin typeface="Arial" panose="020B0604020202020204" pitchFamily="34" charset="0"/>
              </a:rPr>
              <a:t>joints that pass trough the via points, and end the goal point.</a:t>
            </a:r>
          </a:p>
          <a:p>
            <a:pPr marL="457200" lvl="1" indent="0">
              <a:buFontTx/>
              <a:buNone/>
              <a:defRPr/>
            </a:pPr>
            <a:r>
              <a:rPr lang="en-US" altLang="en-US" sz="1300" dirty="0">
                <a:latin typeface="Arial" panose="020B0604020202020204" pitchFamily="34" charset="0"/>
              </a:rPr>
              <a:t> </a:t>
            </a:r>
          </a:p>
          <a:p>
            <a:pPr marL="800100" lvl="1" indent="-342900">
              <a:buFontTx/>
              <a:buNone/>
              <a:defRPr/>
            </a:pPr>
            <a:r>
              <a:rPr lang="en-US" altLang="en-US" sz="1300" b="1" dirty="0">
                <a:latin typeface="Arial" panose="020B0604020202020204" pitchFamily="34" charset="0"/>
              </a:rPr>
              <a:t>Note 1: </a:t>
            </a:r>
            <a:r>
              <a:rPr lang="en-US" altLang="en-US" sz="1300" dirty="0">
                <a:latin typeface="Arial" panose="020B0604020202020204" pitchFamily="34" charset="0"/>
              </a:rPr>
              <a:t>The </a:t>
            </a:r>
            <a:r>
              <a:rPr lang="en-US" altLang="en-US" sz="1300" b="1" dirty="0">
                <a:latin typeface="Arial" panose="020B0604020202020204" pitchFamily="34" charset="0"/>
              </a:rPr>
              <a:t>time required to complete each segment is the same for each joint </a:t>
            </a:r>
            <a:r>
              <a:rPr lang="en-US" altLang="en-US" sz="1300" dirty="0">
                <a:latin typeface="Arial" panose="020B0604020202020204" pitchFamily="34" charset="0"/>
              </a:rPr>
              <a:t>such that the all the joints will reach the via point at the same time. Thus resulting in the position and orientation of the frame {T} at the via point.</a:t>
            </a:r>
          </a:p>
          <a:p>
            <a:pPr marL="800100" lvl="1" indent="-342900">
              <a:buFontTx/>
              <a:buNone/>
              <a:defRPr/>
            </a:pPr>
            <a:r>
              <a:rPr lang="en-US" altLang="en-US" sz="1300" b="1" dirty="0">
                <a:latin typeface="Arial" panose="020B0604020202020204" pitchFamily="34" charset="0"/>
              </a:rPr>
              <a:t>Note 2</a:t>
            </a:r>
            <a:r>
              <a:rPr lang="en-US" altLang="en-US" sz="1300" dirty="0">
                <a:latin typeface="Arial" panose="020B0604020202020204" pitchFamily="34" charset="0"/>
              </a:rPr>
              <a:t>: The </a:t>
            </a:r>
            <a:r>
              <a:rPr lang="en-US" altLang="en-US" sz="1300" b="1" dirty="0">
                <a:latin typeface="Arial" panose="020B0604020202020204" pitchFamily="34" charset="0"/>
              </a:rPr>
              <a:t>joints move independently </a:t>
            </a:r>
            <a:r>
              <a:rPr lang="en-US" altLang="en-US" sz="1300" dirty="0">
                <a:latin typeface="Arial" panose="020B0604020202020204" pitchFamily="34" charset="0"/>
              </a:rPr>
              <a:t>with only one time restriction (Note 1)</a:t>
            </a:r>
          </a:p>
          <a:p>
            <a:pPr marL="800100" lvl="1" indent="-342900">
              <a:buFontTx/>
              <a:buNone/>
              <a:defRPr/>
            </a:pPr>
            <a:endParaRPr lang="en-US" altLang="en-US" dirty="0">
              <a:latin typeface="Arial" panose="020B0604020202020204" pitchFamily="34" charset="0"/>
            </a:endParaRPr>
          </a:p>
          <a:p>
            <a:pPr marL="800100" lvl="1" indent="-342900">
              <a:buFontTx/>
              <a:buNone/>
              <a:defRPr/>
            </a:pPr>
            <a:r>
              <a:rPr lang="en-US" altLang="en-US" dirty="0">
                <a:latin typeface="Arial" panose="020B0604020202020204" pitchFamily="34" charset="0"/>
              </a:rPr>
              <a:t> </a:t>
            </a:r>
          </a:p>
        </p:txBody>
      </p:sp>
      <mc:AlternateContent xmlns:mc="http://schemas.openxmlformats.org/markup-compatibility/2006" xmlns:p14="http://schemas.microsoft.com/office/powerpoint/2010/main">
        <mc:Choice Requires="p14">
          <p:contentPart p14:bwMode="auto" r:id="rId3">
            <p14:nvContentPartPr>
              <p14:cNvPr id="11271" name="Ink 7">
                <a:extLst>
                  <a:ext uri="{FF2B5EF4-FFF2-40B4-BE49-F238E27FC236}">
                    <a16:creationId xmlns:a16="http://schemas.microsoft.com/office/drawing/2014/main" id="{18EF986D-0A59-BF66-73A6-E30442FDDEC2}"/>
                  </a:ext>
                </a:extLst>
              </p14:cNvPr>
              <p14:cNvContentPartPr>
                <a14:cpLocks xmlns:a14="http://schemas.microsoft.com/office/drawing/2010/main" noRot="1" noChangeAspect="1" noEditPoints="1" noChangeArrowheads="1" noChangeShapeType="1"/>
              </p14:cNvContentPartPr>
              <p14:nvPr/>
            </p14:nvContentPartPr>
            <p14:xfrm>
              <a:off x="9029701" y="1468439"/>
              <a:ext cx="282575" cy="153987"/>
            </p14:xfrm>
          </p:contentPart>
        </mc:Choice>
        <mc:Fallback xmlns="">
          <p:pic>
            <p:nvPicPr>
              <p:cNvPr id="11271" name="Ink 7">
                <a:extLst>
                  <a:ext uri="{FF2B5EF4-FFF2-40B4-BE49-F238E27FC236}">
                    <a16:creationId xmlns:a16="http://schemas.microsoft.com/office/drawing/2014/main" id="{18EF986D-0A59-BF66-73A6-E30442FDDEC2}"/>
                  </a:ext>
                </a:extLst>
              </p:cNvPr>
              <p:cNvPicPr>
                <a:picLocks noRot="1" noChangeAspect="1" noEditPoints="1" noChangeArrowheads="1" noChangeShapeType="1"/>
              </p:cNvPicPr>
              <p:nvPr/>
            </p:nvPicPr>
            <p:blipFill>
              <a:blip r:embed="rId4"/>
              <a:stretch>
                <a:fillRect/>
              </a:stretch>
            </p:blipFill>
            <p:spPr>
              <a:xfrm>
                <a:off x="9020330" y="1459085"/>
                <a:ext cx="301317" cy="17269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1272" name="Ink 8">
                <a:extLst>
                  <a:ext uri="{FF2B5EF4-FFF2-40B4-BE49-F238E27FC236}">
                    <a16:creationId xmlns:a16="http://schemas.microsoft.com/office/drawing/2014/main" id="{3EE71EC9-68BB-03E8-4EE0-F0CC1BD6ADE9}"/>
                  </a:ext>
                </a:extLst>
              </p14:cNvPr>
              <p14:cNvContentPartPr>
                <a14:cpLocks xmlns:a14="http://schemas.microsoft.com/office/drawing/2010/main" noRot="1" noChangeAspect="1" noEditPoints="1" noChangeArrowheads="1" noChangeShapeType="1"/>
              </p14:cNvContentPartPr>
              <p14:nvPr/>
            </p14:nvContentPartPr>
            <p14:xfrm>
              <a:off x="9712326" y="1592263"/>
              <a:ext cx="244475" cy="127000"/>
            </p14:xfrm>
          </p:contentPart>
        </mc:Choice>
        <mc:Fallback xmlns="">
          <p:pic>
            <p:nvPicPr>
              <p:cNvPr id="11272" name="Ink 8">
                <a:extLst>
                  <a:ext uri="{FF2B5EF4-FFF2-40B4-BE49-F238E27FC236}">
                    <a16:creationId xmlns:a16="http://schemas.microsoft.com/office/drawing/2014/main" id="{3EE71EC9-68BB-03E8-4EE0-F0CC1BD6ADE9}"/>
                  </a:ext>
                </a:extLst>
              </p:cNvPr>
              <p:cNvPicPr>
                <a:picLocks noRot="1" noChangeAspect="1" noEditPoints="1" noChangeArrowheads="1" noChangeShapeType="1"/>
              </p:cNvPicPr>
              <p:nvPr/>
            </p:nvPicPr>
            <p:blipFill>
              <a:blip r:embed="rId6"/>
              <a:stretch>
                <a:fillRect/>
              </a:stretch>
            </p:blipFill>
            <p:spPr>
              <a:xfrm>
                <a:off x="9702965" y="1582909"/>
                <a:ext cx="263198" cy="145708"/>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273" name="Ink 9">
                <a:extLst>
                  <a:ext uri="{FF2B5EF4-FFF2-40B4-BE49-F238E27FC236}">
                    <a16:creationId xmlns:a16="http://schemas.microsoft.com/office/drawing/2014/main" id="{33FBC88B-DB5A-2C1D-D99D-0EBA5957E7C5}"/>
                  </a:ext>
                </a:extLst>
              </p14:cNvPr>
              <p14:cNvContentPartPr>
                <a14:cpLocks xmlns:a14="http://schemas.microsoft.com/office/drawing/2010/main" noRot="1" noChangeAspect="1" noEditPoints="1" noChangeArrowheads="1" noChangeShapeType="1"/>
              </p14:cNvContentPartPr>
              <p14:nvPr/>
            </p14:nvContentPartPr>
            <p14:xfrm>
              <a:off x="10193339" y="1603376"/>
              <a:ext cx="496887" cy="111125"/>
            </p14:xfrm>
          </p:contentPart>
        </mc:Choice>
        <mc:Fallback xmlns="">
          <p:pic>
            <p:nvPicPr>
              <p:cNvPr id="11273" name="Ink 9">
                <a:extLst>
                  <a:ext uri="{FF2B5EF4-FFF2-40B4-BE49-F238E27FC236}">
                    <a16:creationId xmlns:a16="http://schemas.microsoft.com/office/drawing/2014/main" id="{33FBC88B-DB5A-2C1D-D99D-0EBA5957E7C5}"/>
                  </a:ext>
                </a:extLst>
              </p:cNvPr>
              <p:cNvPicPr>
                <a:picLocks noRot="1" noChangeAspect="1" noEditPoints="1" noChangeArrowheads="1" noChangeShapeType="1"/>
              </p:cNvPicPr>
              <p:nvPr/>
            </p:nvPicPr>
            <p:blipFill>
              <a:blip r:embed="rId8"/>
              <a:stretch>
                <a:fillRect/>
              </a:stretch>
            </p:blipFill>
            <p:spPr>
              <a:xfrm>
                <a:off x="10183977" y="1594026"/>
                <a:ext cx="515610" cy="12982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274" name="Ink 10">
                <a:extLst>
                  <a:ext uri="{FF2B5EF4-FFF2-40B4-BE49-F238E27FC236}">
                    <a16:creationId xmlns:a16="http://schemas.microsoft.com/office/drawing/2014/main" id="{2FF92371-5B8B-1E55-D9CB-71174D8F7ECF}"/>
                  </a:ext>
                </a:extLst>
              </p14:cNvPr>
              <p14:cNvContentPartPr>
                <a14:cpLocks xmlns:a14="http://schemas.microsoft.com/office/drawing/2010/main" noRot="1" noChangeAspect="1" noEditPoints="1" noChangeArrowheads="1" noChangeShapeType="1"/>
              </p14:cNvContentPartPr>
              <p14:nvPr/>
            </p14:nvContentPartPr>
            <p14:xfrm>
              <a:off x="8139113" y="1600200"/>
              <a:ext cx="3033712" cy="1212850"/>
            </p14:xfrm>
          </p:contentPart>
        </mc:Choice>
        <mc:Fallback xmlns="">
          <p:pic>
            <p:nvPicPr>
              <p:cNvPr id="11274" name="Ink 10">
                <a:extLst>
                  <a:ext uri="{FF2B5EF4-FFF2-40B4-BE49-F238E27FC236}">
                    <a16:creationId xmlns:a16="http://schemas.microsoft.com/office/drawing/2014/main" id="{2FF92371-5B8B-1E55-D9CB-71174D8F7ECF}"/>
                  </a:ext>
                </a:extLst>
              </p:cNvPr>
              <p:cNvPicPr>
                <a:picLocks noRot="1" noChangeAspect="1" noEditPoints="1" noChangeArrowheads="1" noChangeShapeType="1"/>
              </p:cNvPicPr>
              <p:nvPr/>
            </p:nvPicPr>
            <p:blipFill>
              <a:blip r:embed="rId10"/>
              <a:stretch>
                <a:fillRect/>
              </a:stretch>
            </p:blipFill>
            <p:spPr>
              <a:xfrm>
                <a:off x="8129753" y="1590840"/>
                <a:ext cx="3052432" cy="123157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275" name="Ink 11">
                <a:extLst>
                  <a:ext uri="{FF2B5EF4-FFF2-40B4-BE49-F238E27FC236}">
                    <a16:creationId xmlns:a16="http://schemas.microsoft.com/office/drawing/2014/main" id="{658DC1DB-4C11-863B-8E7D-6C639C6D5D2C}"/>
                  </a:ext>
                </a:extLst>
              </p14:cNvPr>
              <p14:cNvContentPartPr>
                <a14:cpLocks xmlns:a14="http://schemas.microsoft.com/office/drawing/2010/main" noRot="1" noChangeAspect="1" noEditPoints="1" noChangeArrowheads="1" noChangeShapeType="1"/>
              </p14:cNvContentPartPr>
              <p14:nvPr/>
            </p14:nvContentPartPr>
            <p14:xfrm>
              <a:off x="8251826" y="2978151"/>
              <a:ext cx="269875" cy="174625"/>
            </p14:xfrm>
          </p:contentPart>
        </mc:Choice>
        <mc:Fallback xmlns="">
          <p:pic>
            <p:nvPicPr>
              <p:cNvPr id="11275" name="Ink 11">
                <a:extLst>
                  <a:ext uri="{FF2B5EF4-FFF2-40B4-BE49-F238E27FC236}">
                    <a16:creationId xmlns:a16="http://schemas.microsoft.com/office/drawing/2014/main" id="{658DC1DB-4C11-863B-8E7D-6C639C6D5D2C}"/>
                  </a:ext>
                </a:extLst>
              </p:cNvPr>
              <p:cNvPicPr>
                <a:picLocks noRot="1" noChangeAspect="1" noEditPoints="1" noChangeArrowheads="1" noChangeShapeType="1"/>
              </p:cNvPicPr>
              <p:nvPr/>
            </p:nvPicPr>
            <p:blipFill>
              <a:blip r:embed="rId12"/>
              <a:stretch>
                <a:fillRect/>
              </a:stretch>
            </p:blipFill>
            <p:spPr>
              <a:xfrm>
                <a:off x="8242458" y="2968790"/>
                <a:ext cx="288611" cy="19334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276" name="Ink 12">
                <a:extLst>
                  <a:ext uri="{FF2B5EF4-FFF2-40B4-BE49-F238E27FC236}">
                    <a16:creationId xmlns:a16="http://schemas.microsoft.com/office/drawing/2014/main" id="{F6476D0A-F009-2692-F3B5-6F1AAF617B78}"/>
                  </a:ext>
                </a:extLst>
              </p14:cNvPr>
              <p14:cNvContentPartPr>
                <a14:cpLocks xmlns:a14="http://schemas.microsoft.com/office/drawing/2010/main" noRot="1" noChangeAspect="1" noEditPoints="1" noChangeArrowheads="1" noChangeShapeType="1"/>
              </p14:cNvContentPartPr>
              <p14:nvPr/>
            </p14:nvContentPartPr>
            <p14:xfrm>
              <a:off x="8658226" y="2849564"/>
              <a:ext cx="365125" cy="357187"/>
            </p14:xfrm>
          </p:contentPart>
        </mc:Choice>
        <mc:Fallback xmlns="">
          <p:pic>
            <p:nvPicPr>
              <p:cNvPr id="11276" name="Ink 12">
                <a:extLst>
                  <a:ext uri="{FF2B5EF4-FFF2-40B4-BE49-F238E27FC236}">
                    <a16:creationId xmlns:a16="http://schemas.microsoft.com/office/drawing/2014/main" id="{F6476D0A-F009-2692-F3B5-6F1AAF617B78}"/>
                  </a:ext>
                </a:extLst>
              </p:cNvPr>
              <p:cNvPicPr>
                <a:picLocks noRot="1" noChangeAspect="1" noEditPoints="1" noChangeArrowheads="1" noChangeShapeType="1"/>
              </p:cNvPicPr>
              <p:nvPr/>
            </p:nvPicPr>
            <p:blipFill>
              <a:blip r:embed="rId14"/>
              <a:stretch>
                <a:fillRect/>
              </a:stretch>
            </p:blipFill>
            <p:spPr>
              <a:xfrm>
                <a:off x="8648864" y="2840212"/>
                <a:ext cx="383849" cy="375892"/>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277" name="Ink 13">
                <a:extLst>
                  <a:ext uri="{FF2B5EF4-FFF2-40B4-BE49-F238E27FC236}">
                    <a16:creationId xmlns:a16="http://schemas.microsoft.com/office/drawing/2014/main" id="{10FE0BDD-F5FB-84A1-533A-164821F5CCD0}"/>
                  </a:ext>
                </a:extLst>
              </p14:cNvPr>
              <p14:cNvContentPartPr>
                <a14:cpLocks xmlns:a14="http://schemas.microsoft.com/office/drawing/2010/main" noRot="1" noChangeAspect="1" noEditPoints="1" noChangeArrowheads="1" noChangeShapeType="1"/>
              </p14:cNvContentPartPr>
              <p14:nvPr/>
            </p14:nvContentPartPr>
            <p14:xfrm>
              <a:off x="9237663" y="2930526"/>
              <a:ext cx="50800" cy="295275"/>
            </p14:xfrm>
          </p:contentPart>
        </mc:Choice>
        <mc:Fallback xmlns="">
          <p:pic>
            <p:nvPicPr>
              <p:cNvPr id="11277" name="Ink 13">
                <a:extLst>
                  <a:ext uri="{FF2B5EF4-FFF2-40B4-BE49-F238E27FC236}">
                    <a16:creationId xmlns:a16="http://schemas.microsoft.com/office/drawing/2014/main" id="{10FE0BDD-F5FB-84A1-533A-164821F5CCD0}"/>
                  </a:ext>
                </a:extLst>
              </p:cNvPr>
              <p:cNvPicPr>
                <a:picLocks noRot="1" noChangeAspect="1" noEditPoints="1" noChangeArrowheads="1" noChangeShapeType="1"/>
              </p:cNvPicPr>
              <p:nvPr/>
            </p:nvPicPr>
            <p:blipFill>
              <a:blip r:embed="rId16"/>
              <a:stretch>
                <a:fillRect/>
              </a:stretch>
            </p:blipFill>
            <p:spPr>
              <a:xfrm>
                <a:off x="9228296" y="2921164"/>
                <a:ext cx="69535" cy="314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278" name="Ink 14">
                <a:extLst>
                  <a:ext uri="{FF2B5EF4-FFF2-40B4-BE49-F238E27FC236}">
                    <a16:creationId xmlns:a16="http://schemas.microsoft.com/office/drawing/2014/main" id="{0BD678DF-020A-F868-BA01-742C7EF96166}"/>
                  </a:ext>
                </a:extLst>
              </p14:cNvPr>
              <p14:cNvContentPartPr>
                <a14:cpLocks xmlns:a14="http://schemas.microsoft.com/office/drawing/2010/main" noRot="1" noChangeAspect="1" noEditPoints="1" noChangeArrowheads="1" noChangeShapeType="1"/>
              </p14:cNvContentPartPr>
              <p14:nvPr/>
            </p14:nvContentPartPr>
            <p14:xfrm>
              <a:off x="9434514" y="3036888"/>
              <a:ext cx="212725" cy="87312"/>
            </p14:xfrm>
          </p:contentPart>
        </mc:Choice>
        <mc:Fallback xmlns="">
          <p:pic>
            <p:nvPicPr>
              <p:cNvPr id="11278" name="Ink 14">
                <a:extLst>
                  <a:ext uri="{FF2B5EF4-FFF2-40B4-BE49-F238E27FC236}">
                    <a16:creationId xmlns:a16="http://schemas.microsoft.com/office/drawing/2014/main" id="{0BD678DF-020A-F868-BA01-742C7EF96166}"/>
                  </a:ext>
                </a:extLst>
              </p:cNvPr>
              <p:cNvPicPr>
                <a:picLocks noRot="1" noChangeAspect="1" noEditPoints="1" noChangeArrowheads="1" noChangeShapeType="1"/>
              </p:cNvPicPr>
              <p:nvPr/>
            </p:nvPicPr>
            <p:blipFill>
              <a:blip r:embed="rId18"/>
              <a:stretch>
                <a:fillRect/>
              </a:stretch>
            </p:blipFill>
            <p:spPr>
              <a:xfrm>
                <a:off x="9425156" y="3027546"/>
                <a:ext cx="231442" cy="105996"/>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1279" name="Ink 15">
                <a:extLst>
                  <a:ext uri="{FF2B5EF4-FFF2-40B4-BE49-F238E27FC236}">
                    <a16:creationId xmlns:a16="http://schemas.microsoft.com/office/drawing/2014/main" id="{487BE5C2-6D61-E9CE-5422-C5B0CAE2BF4C}"/>
                  </a:ext>
                </a:extLst>
              </p14:cNvPr>
              <p14:cNvContentPartPr>
                <a14:cpLocks xmlns:a14="http://schemas.microsoft.com/office/drawing/2010/main" noRot="1" noChangeAspect="1" noEditPoints="1" noChangeArrowheads="1" noChangeShapeType="1"/>
              </p14:cNvContentPartPr>
              <p14:nvPr/>
            </p14:nvContentPartPr>
            <p14:xfrm>
              <a:off x="9959976" y="2984501"/>
              <a:ext cx="485775" cy="214313"/>
            </p14:xfrm>
          </p:contentPart>
        </mc:Choice>
        <mc:Fallback xmlns="">
          <p:pic>
            <p:nvPicPr>
              <p:cNvPr id="11279" name="Ink 15">
                <a:extLst>
                  <a:ext uri="{FF2B5EF4-FFF2-40B4-BE49-F238E27FC236}">
                    <a16:creationId xmlns:a16="http://schemas.microsoft.com/office/drawing/2014/main" id="{487BE5C2-6D61-E9CE-5422-C5B0CAE2BF4C}"/>
                  </a:ext>
                </a:extLst>
              </p:cNvPr>
              <p:cNvPicPr>
                <a:picLocks noRot="1" noChangeAspect="1" noEditPoints="1" noChangeArrowheads="1" noChangeShapeType="1"/>
              </p:cNvPicPr>
              <p:nvPr/>
            </p:nvPicPr>
            <p:blipFill>
              <a:blip r:embed="rId20"/>
              <a:stretch>
                <a:fillRect/>
              </a:stretch>
            </p:blipFill>
            <p:spPr>
              <a:xfrm>
                <a:off x="9950613" y="2975136"/>
                <a:ext cx="504500" cy="233043"/>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280" name="Ink 16">
                <a:extLst>
                  <a:ext uri="{FF2B5EF4-FFF2-40B4-BE49-F238E27FC236}">
                    <a16:creationId xmlns:a16="http://schemas.microsoft.com/office/drawing/2014/main" id="{3B632D66-EF24-6362-B4EC-9C1653A9452F}"/>
                  </a:ext>
                </a:extLst>
              </p14:cNvPr>
              <p14:cNvContentPartPr>
                <a14:cpLocks xmlns:a14="http://schemas.microsoft.com/office/drawing/2010/main" noRot="1" noChangeAspect="1" noEditPoints="1" noChangeArrowheads="1" noChangeShapeType="1"/>
              </p14:cNvContentPartPr>
              <p14:nvPr/>
            </p14:nvContentPartPr>
            <p14:xfrm>
              <a:off x="10563226" y="3014663"/>
              <a:ext cx="282575" cy="209550"/>
            </p14:xfrm>
          </p:contentPart>
        </mc:Choice>
        <mc:Fallback xmlns="">
          <p:pic>
            <p:nvPicPr>
              <p:cNvPr id="11280" name="Ink 16">
                <a:extLst>
                  <a:ext uri="{FF2B5EF4-FFF2-40B4-BE49-F238E27FC236}">
                    <a16:creationId xmlns:a16="http://schemas.microsoft.com/office/drawing/2014/main" id="{3B632D66-EF24-6362-B4EC-9C1653A9452F}"/>
                  </a:ext>
                </a:extLst>
              </p:cNvPr>
              <p:cNvPicPr>
                <a:picLocks noRot="1" noChangeAspect="1" noEditPoints="1" noChangeArrowheads="1" noChangeShapeType="1"/>
              </p:cNvPicPr>
              <p:nvPr/>
            </p:nvPicPr>
            <p:blipFill>
              <a:blip r:embed="rId22"/>
              <a:stretch>
                <a:fillRect/>
              </a:stretch>
            </p:blipFill>
            <p:spPr>
              <a:xfrm>
                <a:off x="10553867" y="3005302"/>
                <a:ext cx="301293" cy="228273"/>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1281" name="Ink 17">
                <a:extLst>
                  <a:ext uri="{FF2B5EF4-FFF2-40B4-BE49-F238E27FC236}">
                    <a16:creationId xmlns:a16="http://schemas.microsoft.com/office/drawing/2014/main" id="{8150C0DB-E54E-ED4A-6FA0-94E648F9D535}"/>
                  </a:ext>
                </a:extLst>
              </p14:cNvPr>
              <p14:cNvContentPartPr>
                <a14:cpLocks xmlns:a14="http://schemas.microsoft.com/office/drawing/2010/main" noRot="1" noChangeAspect="1" noEditPoints="1" noChangeArrowheads="1" noChangeShapeType="1"/>
              </p14:cNvContentPartPr>
              <p14:nvPr/>
            </p14:nvContentPartPr>
            <p14:xfrm>
              <a:off x="8474075" y="3563938"/>
              <a:ext cx="1949450" cy="1714500"/>
            </p14:xfrm>
          </p:contentPart>
        </mc:Choice>
        <mc:Fallback xmlns="">
          <p:pic>
            <p:nvPicPr>
              <p:cNvPr id="11281" name="Ink 17">
                <a:extLst>
                  <a:ext uri="{FF2B5EF4-FFF2-40B4-BE49-F238E27FC236}">
                    <a16:creationId xmlns:a16="http://schemas.microsoft.com/office/drawing/2014/main" id="{8150C0DB-E54E-ED4A-6FA0-94E648F9D535}"/>
                  </a:ext>
                </a:extLst>
              </p:cNvPr>
              <p:cNvPicPr>
                <a:picLocks noRot="1" noChangeAspect="1" noEditPoints="1" noChangeArrowheads="1" noChangeShapeType="1"/>
              </p:cNvPicPr>
              <p:nvPr/>
            </p:nvPicPr>
            <p:blipFill>
              <a:blip r:embed="rId24"/>
              <a:stretch>
                <a:fillRect/>
              </a:stretch>
            </p:blipFill>
            <p:spPr>
              <a:xfrm>
                <a:off x="8464715" y="3554577"/>
                <a:ext cx="1968170" cy="1733222"/>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1282" name="Ink 18">
                <a:extLst>
                  <a:ext uri="{FF2B5EF4-FFF2-40B4-BE49-F238E27FC236}">
                    <a16:creationId xmlns:a16="http://schemas.microsoft.com/office/drawing/2014/main" id="{39DEA2A1-1F01-91BF-E004-1D38EF7E42D2}"/>
                  </a:ext>
                </a:extLst>
              </p14:cNvPr>
              <p14:cNvContentPartPr>
                <a14:cpLocks xmlns:a14="http://schemas.microsoft.com/office/drawing/2010/main" noRot="1" noChangeAspect="1" noEditPoints="1" noChangeArrowheads="1" noChangeShapeType="1"/>
              </p14:cNvContentPartPr>
              <p14:nvPr/>
            </p14:nvContentPartPr>
            <p14:xfrm>
              <a:off x="10025064" y="2224089"/>
              <a:ext cx="511175" cy="388937"/>
            </p14:xfrm>
          </p:contentPart>
        </mc:Choice>
        <mc:Fallback xmlns="">
          <p:pic>
            <p:nvPicPr>
              <p:cNvPr id="11282" name="Ink 18">
                <a:extLst>
                  <a:ext uri="{FF2B5EF4-FFF2-40B4-BE49-F238E27FC236}">
                    <a16:creationId xmlns:a16="http://schemas.microsoft.com/office/drawing/2014/main" id="{39DEA2A1-1F01-91BF-E004-1D38EF7E42D2}"/>
                  </a:ext>
                </a:extLst>
              </p:cNvPr>
              <p:cNvPicPr>
                <a:picLocks noRot="1" noChangeAspect="1" noEditPoints="1" noChangeArrowheads="1" noChangeShapeType="1"/>
              </p:cNvPicPr>
              <p:nvPr/>
            </p:nvPicPr>
            <p:blipFill>
              <a:blip r:embed="rId26"/>
              <a:stretch>
                <a:fillRect/>
              </a:stretch>
            </p:blipFill>
            <p:spPr>
              <a:xfrm>
                <a:off x="10015698" y="2214726"/>
                <a:ext cx="529907" cy="407664"/>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1283" name="Ink 19">
                <a:extLst>
                  <a:ext uri="{FF2B5EF4-FFF2-40B4-BE49-F238E27FC236}">
                    <a16:creationId xmlns:a16="http://schemas.microsoft.com/office/drawing/2014/main" id="{5686B514-7747-8670-C489-65499F0D2480}"/>
                  </a:ext>
                </a:extLst>
              </p14:cNvPr>
              <p14:cNvContentPartPr>
                <a14:cpLocks xmlns:a14="http://schemas.microsoft.com/office/drawing/2010/main" noRot="1" noChangeAspect="1" noEditPoints="1" noChangeArrowheads="1" noChangeShapeType="1"/>
              </p14:cNvContentPartPr>
              <p14:nvPr/>
            </p14:nvContentPartPr>
            <p14:xfrm>
              <a:off x="8964613" y="3609975"/>
              <a:ext cx="857250" cy="2008188"/>
            </p14:xfrm>
          </p:contentPart>
        </mc:Choice>
        <mc:Fallback xmlns="">
          <p:pic>
            <p:nvPicPr>
              <p:cNvPr id="11283" name="Ink 19">
                <a:extLst>
                  <a:ext uri="{FF2B5EF4-FFF2-40B4-BE49-F238E27FC236}">
                    <a16:creationId xmlns:a16="http://schemas.microsoft.com/office/drawing/2014/main" id="{5686B514-7747-8670-C489-65499F0D2480}"/>
                  </a:ext>
                </a:extLst>
              </p:cNvPr>
              <p:cNvPicPr>
                <a:picLocks noRot="1" noChangeAspect="1" noEditPoints="1" noChangeArrowheads="1" noChangeShapeType="1"/>
              </p:cNvPicPr>
              <p:nvPr/>
            </p:nvPicPr>
            <p:blipFill>
              <a:blip r:embed="rId28"/>
              <a:stretch>
                <a:fillRect/>
              </a:stretch>
            </p:blipFill>
            <p:spPr>
              <a:xfrm>
                <a:off x="8955252" y="3600614"/>
                <a:ext cx="875972" cy="2026909"/>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1284" name="Ink 20">
                <a:extLst>
                  <a:ext uri="{FF2B5EF4-FFF2-40B4-BE49-F238E27FC236}">
                    <a16:creationId xmlns:a16="http://schemas.microsoft.com/office/drawing/2014/main" id="{3A78AC9B-D8A6-0137-DA28-41C9562C34A0}"/>
                  </a:ext>
                </a:extLst>
              </p14:cNvPr>
              <p14:cNvContentPartPr>
                <a14:cpLocks xmlns:a14="http://schemas.microsoft.com/office/drawing/2010/main" noRot="1" noChangeAspect="1" noEditPoints="1" noChangeArrowheads="1" noChangeShapeType="1"/>
              </p14:cNvContentPartPr>
              <p14:nvPr/>
            </p14:nvContentPartPr>
            <p14:xfrm>
              <a:off x="9294813" y="3716338"/>
              <a:ext cx="1035050" cy="1585912"/>
            </p14:xfrm>
          </p:contentPart>
        </mc:Choice>
        <mc:Fallback xmlns="">
          <p:pic>
            <p:nvPicPr>
              <p:cNvPr id="11284" name="Ink 20">
                <a:extLst>
                  <a:ext uri="{FF2B5EF4-FFF2-40B4-BE49-F238E27FC236}">
                    <a16:creationId xmlns:a16="http://schemas.microsoft.com/office/drawing/2014/main" id="{3A78AC9B-D8A6-0137-DA28-41C9562C34A0}"/>
                  </a:ext>
                </a:extLst>
              </p:cNvPr>
              <p:cNvPicPr>
                <a:picLocks noRot="1" noChangeAspect="1" noEditPoints="1" noChangeArrowheads="1" noChangeShapeType="1"/>
              </p:cNvPicPr>
              <p:nvPr/>
            </p:nvPicPr>
            <p:blipFill>
              <a:blip r:embed="rId30"/>
              <a:stretch>
                <a:fillRect/>
              </a:stretch>
            </p:blipFill>
            <p:spPr>
              <a:xfrm>
                <a:off x="9285453" y="3706977"/>
                <a:ext cx="1053771" cy="1604633"/>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1285" name="Ink 21">
                <a:extLst>
                  <a:ext uri="{FF2B5EF4-FFF2-40B4-BE49-F238E27FC236}">
                    <a16:creationId xmlns:a16="http://schemas.microsoft.com/office/drawing/2014/main" id="{E99422A3-ECBC-8197-C52E-3CDE230460E7}"/>
                  </a:ext>
                </a:extLst>
              </p14:cNvPr>
              <p14:cNvContentPartPr>
                <a14:cpLocks xmlns:a14="http://schemas.microsoft.com/office/drawing/2010/main" noRot="1" noChangeAspect="1" noEditPoints="1" noChangeArrowheads="1" noChangeShapeType="1"/>
              </p14:cNvContentPartPr>
              <p14:nvPr/>
            </p14:nvContentPartPr>
            <p14:xfrm>
              <a:off x="8639176" y="4208463"/>
              <a:ext cx="1922463" cy="1103312"/>
            </p14:xfrm>
          </p:contentPart>
        </mc:Choice>
        <mc:Fallback xmlns="">
          <p:pic>
            <p:nvPicPr>
              <p:cNvPr id="11285" name="Ink 21">
                <a:extLst>
                  <a:ext uri="{FF2B5EF4-FFF2-40B4-BE49-F238E27FC236}">
                    <a16:creationId xmlns:a16="http://schemas.microsoft.com/office/drawing/2014/main" id="{E99422A3-ECBC-8197-C52E-3CDE230460E7}"/>
                  </a:ext>
                </a:extLst>
              </p:cNvPr>
              <p:cNvPicPr>
                <a:picLocks noRot="1" noChangeAspect="1" noEditPoints="1" noChangeArrowheads="1" noChangeShapeType="1"/>
              </p:cNvPicPr>
              <p:nvPr/>
            </p:nvPicPr>
            <p:blipFill>
              <a:blip r:embed="rId32"/>
              <a:stretch>
                <a:fillRect/>
              </a:stretch>
            </p:blipFill>
            <p:spPr>
              <a:xfrm>
                <a:off x="8629816" y="4199104"/>
                <a:ext cx="1941184" cy="1122031"/>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1286" name="Ink 22">
                <a:extLst>
                  <a:ext uri="{FF2B5EF4-FFF2-40B4-BE49-F238E27FC236}">
                    <a16:creationId xmlns:a16="http://schemas.microsoft.com/office/drawing/2014/main" id="{50F7D4CD-24D5-C699-28E9-A81EC073FED2}"/>
                  </a:ext>
                </a:extLst>
              </p14:cNvPr>
              <p14:cNvContentPartPr>
                <a14:cpLocks xmlns:a14="http://schemas.microsoft.com/office/drawing/2010/main" noRot="1" noChangeAspect="1" noEditPoints="1" noChangeArrowheads="1" noChangeShapeType="1"/>
              </p14:cNvContentPartPr>
              <p14:nvPr/>
            </p14:nvContentPartPr>
            <p14:xfrm>
              <a:off x="9883775" y="4926013"/>
              <a:ext cx="503238" cy="760412"/>
            </p14:xfrm>
          </p:contentPart>
        </mc:Choice>
        <mc:Fallback xmlns="">
          <p:pic>
            <p:nvPicPr>
              <p:cNvPr id="11286" name="Ink 22">
                <a:extLst>
                  <a:ext uri="{FF2B5EF4-FFF2-40B4-BE49-F238E27FC236}">
                    <a16:creationId xmlns:a16="http://schemas.microsoft.com/office/drawing/2014/main" id="{50F7D4CD-24D5-C699-28E9-A81EC073FED2}"/>
                  </a:ext>
                </a:extLst>
              </p:cNvPr>
              <p:cNvPicPr>
                <a:picLocks noRot="1" noChangeAspect="1" noEditPoints="1" noChangeArrowheads="1" noChangeShapeType="1"/>
              </p:cNvPicPr>
              <p:nvPr/>
            </p:nvPicPr>
            <p:blipFill>
              <a:blip r:embed="rId34"/>
              <a:stretch>
                <a:fillRect/>
              </a:stretch>
            </p:blipFill>
            <p:spPr>
              <a:xfrm>
                <a:off x="9874416" y="4916652"/>
                <a:ext cx="521956" cy="779134"/>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1287" name="Ink 23">
                <a:extLst>
                  <a:ext uri="{FF2B5EF4-FFF2-40B4-BE49-F238E27FC236}">
                    <a16:creationId xmlns:a16="http://schemas.microsoft.com/office/drawing/2014/main" id="{826E8362-7896-721C-EC41-87D11679CDA1}"/>
                  </a:ext>
                </a:extLst>
              </p14:cNvPr>
              <p14:cNvContentPartPr>
                <a14:cpLocks xmlns:a14="http://schemas.microsoft.com/office/drawing/2010/main" noRot="1" noChangeAspect="1" noEditPoints="1" noChangeArrowheads="1" noChangeShapeType="1"/>
              </p14:cNvContentPartPr>
              <p14:nvPr/>
            </p14:nvContentPartPr>
            <p14:xfrm>
              <a:off x="8237538" y="3800476"/>
              <a:ext cx="279400" cy="1089025"/>
            </p14:xfrm>
          </p:contentPart>
        </mc:Choice>
        <mc:Fallback xmlns="">
          <p:pic>
            <p:nvPicPr>
              <p:cNvPr id="11287" name="Ink 23">
                <a:extLst>
                  <a:ext uri="{FF2B5EF4-FFF2-40B4-BE49-F238E27FC236}">
                    <a16:creationId xmlns:a16="http://schemas.microsoft.com/office/drawing/2014/main" id="{826E8362-7896-721C-EC41-87D11679CDA1}"/>
                  </a:ext>
                </a:extLst>
              </p:cNvPr>
              <p:cNvPicPr>
                <a:picLocks noRot="1" noChangeAspect="1" noEditPoints="1" noChangeArrowheads="1" noChangeShapeType="1"/>
              </p:cNvPicPr>
              <p:nvPr/>
            </p:nvPicPr>
            <p:blipFill>
              <a:blip r:embed="rId36"/>
              <a:stretch>
                <a:fillRect/>
              </a:stretch>
            </p:blipFill>
            <p:spPr>
              <a:xfrm>
                <a:off x="8228189" y="3791119"/>
                <a:ext cx="298099" cy="1107739"/>
              </a:xfrm>
              <a:prstGeom prst="rect">
                <a:avLst/>
              </a:prstGeom>
            </p:spPr>
          </p:pic>
        </mc:Fallback>
      </mc:AlternateContent>
      <p:sp>
        <p:nvSpPr>
          <p:cNvPr id="23" name="Footer Placeholder 2">
            <a:extLst>
              <a:ext uri="{FF2B5EF4-FFF2-40B4-BE49-F238E27FC236}">
                <a16:creationId xmlns:a16="http://schemas.microsoft.com/office/drawing/2014/main" id="{E03B05A1-189F-DF3D-4E86-86354B1C302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37">
            <p14:nvContentPartPr>
              <p14:cNvPr id="2" name="Ink 1">
                <a:extLst>
                  <a:ext uri="{FF2B5EF4-FFF2-40B4-BE49-F238E27FC236}">
                    <a16:creationId xmlns:a16="http://schemas.microsoft.com/office/drawing/2014/main" id="{AA0C150E-CB43-D7CD-64E3-ECE57156B1B8}"/>
                  </a:ext>
                </a:extLst>
              </p14:cNvPr>
              <p14:cNvContentPartPr/>
              <p14:nvPr/>
            </p14:nvContentPartPr>
            <p14:xfrm>
              <a:off x="6976440" y="1368720"/>
              <a:ext cx="4159440" cy="4394880"/>
            </p14:xfrm>
          </p:contentPart>
        </mc:Choice>
        <mc:Fallback xmlns="">
          <p:pic>
            <p:nvPicPr>
              <p:cNvPr id="2" name="Ink 1">
                <a:extLst>
                  <a:ext uri="{FF2B5EF4-FFF2-40B4-BE49-F238E27FC236}">
                    <a16:creationId xmlns:a16="http://schemas.microsoft.com/office/drawing/2014/main" id="{AA0C150E-CB43-D7CD-64E3-ECE57156B1B8}"/>
                  </a:ext>
                </a:extLst>
              </p:cNvPr>
              <p:cNvPicPr/>
              <p:nvPr/>
            </p:nvPicPr>
            <p:blipFill>
              <a:blip r:embed="rId38"/>
              <a:stretch>
                <a:fillRect/>
              </a:stretch>
            </p:blipFill>
            <p:spPr>
              <a:xfrm>
                <a:off x="6967080" y="1359360"/>
                <a:ext cx="4178160" cy="4413600"/>
              </a:xfrm>
              <a:prstGeom prst="rect">
                <a:avLst/>
              </a:prstGeom>
            </p:spPr>
          </p:pic>
        </mc:Fallback>
      </mc:AlternateContent>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B22F812-9355-AD7B-99A9-590B59E406B1}"/>
              </a:ext>
            </a:extLst>
          </p:cNvPr>
          <p:cNvSpPr>
            <a:spLocks noGrp="1" noChangeArrowheads="1"/>
          </p:cNvSpPr>
          <p:nvPr>
            <p:ph type="title"/>
          </p:nvPr>
        </p:nvSpPr>
        <p:spPr/>
        <p:txBody>
          <a:bodyPr/>
          <a:lstStyle/>
          <a:p>
            <a:r>
              <a:rPr lang="en-US" altLang="en-US">
                <a:latin typeface="Arial" panose="020B0604020202020204" pitchFamily="34" charset="0"/>
              </a:rPr>
              <a:t>Joint Space Schemes</a:t>
            </a:r>
          </a:p>
        </p:txBody>
      </p:sp>
      <p:sp>
        <p:nvSpPr>
          <p:cNvPr id="77827" name="Rectangle 3">
            <a:extLst>
              <a:ext uri="{FF2B5EF4-FFF2-40B4-BE49-F238E27FC236}">
                <a16:creationId xmlns:a16="http://schemas.microsoft.com/office/drawing/2014/main" id="{4D0C366A-E13F-BF4B-1802-8B7AE849F77A}"/>
              </a:ext>
            </a:extLst>
          </p:cNvPr>
          <p:cNvSpPr>
            <a:spLocks noGrp="1" noChangeArrowheads="1"/>
          </p:cNvSpPr>
          <p:nvPr>
            <p:ph type="body" idx="1"/>
          </p:nvPr>
        </p:nvSpPr>
        <p:spPr>
          <a:xfrm>
            <a:off x="1138238" y="1366838"/>
            <a:ext cx="4938712" cy="4724400"/>
          </a:xfrm>
        </p:spPr>
        <p:txBody>
          <a:bodyPr/>
          <a:lstStyle/>
          <a:p>
            <a:r>
              <a:rPr lang="en-US" altLang="en-US" dirty="0">
                <a:latin typeface="Arial" panose="020B0604020202020204" pitchFamily="34" charset="0"/>
              </a:rPr>
              <a:t>Define a function for each joint such that  value at      is the </a:t>
            </a:r>
            <a:r>
              <a:rPr lang="en-US" altLang="en-US" b="1" dirty="0">
                <a:latin typeface="Arial" panose="020B0604020202020204" pitchFamily="34" charset="0"/>
              </a:rPr>
              <a:t>initial position </a:t>
            </a:r>
            <a:r>
              <a:rPr lang="en-US" altLang="en-US" dirty="0">
                <a:latin typeface="Arial" panose="020B0604020202020204" pitchFamily="34" charset="0"/>
              </a:rPr>
              <a:t>of the joint and whose value at        is the </a:t>
            </a:r>
            <a:r>
              <a:rPr lang="en-US" altLang="en-US" b="1" dirty="0">
                <a:latin typeface="Arial" panose="020B0604020202020204" pitchFamily="34" charset="0"/>
              </a:rPr>
              <a:t>desire goal position </a:t>
            </a:r>
            <a:r>
              <a:rPr lang="en-US" altLang="en-US" dirty="0">
                <a:latin typeface="Arial" panose="020B0604020202020204" pitchFamily="34" charset="0"/>
              </a:rPr>
              <a:t>of the joint</a:t>
            </a:r>
          </a:p>
          <a:p>
            <a:endParaRPr lang="en-US" altLang="en-US" dirty="0">
              <a:latin typeface="Arial" panose="020B0604020202020204" pitchFamily="34" charset="0"/>
            </a:endParaRPr>
          </a:p>
          <a:p>
            <a:r>
              <a:rPr lang="en-US" altLang="en-US" dirty="0">
                <a:latin typeface="Arial" panose="020B0604020202020204" pitchFamily="34" charset="0"/>
              </a:rPr>
              <a:t>There are many smooth functions         that may be used to interpolate the joint value.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graphicFrame>
        <p:nvGraphicFramePr>
          <p:cNvPr id="77828" name="Object 4">
            <a:extLst>
              <a:ext uri="{FF2B5EF4-FFF2-40B4-BE49-F238E27FC236}">
                <a16:creationId xmlns:a16="http://schemas.microsoft.com/office/drawing/2014/main" id="{79A1D316-C33B-B3A9-7624-02BA52CD4F1F}"/>
              </a:ext>
            </a:extLst>
          </p:cNvPr>
          <p:cNvGraphicFramePr>
            <a:graphicFrameLocks noChangeAspect="1"/>
          </p:cNvGraphicFramePr>
          <p:nvPr/>
        </p:nvGraphicFramePr>
        <p:xfrm>
          <a:off x="1819275" y="1597025"/>
          <a:ext cx="222250" cy="365125"/>
        </p:xfrm>
        <a:graphic>
          <a:graphicData uri="http://schemas.openxmlformats.org/presentationml/2006/ole">
            <mc:AlternateContent xmlns:mc="http://schemas.openxmlformats.org/markup-compatibility/2006">
              <mc:Choice xmlns:v="urn:schemas-microsoft-com:vml" Requires="v">
                <p:oleObj name="Equation" r:id="rId3" imgW="139700" imgH="228600" progId="Equation.3">
                  <p:embed/>
                </p:oleObj>
              </mc:Choice>
              <mc:Fallback>
                <p:oleObj name="Equation" r:id="rId3" imgW="1397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5" y="1597025"/>
                        <a:ext cx="2222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9" name="Object 3">
            <a:extLst>
              <a:ext uri="{FF2B5EF4-FFF2-40B4-BE49-F238E27FC236}">
                <a16:creationId xmlns:a16="http://schemas.microsoft.com/office/drawing/2014/main" id="{E78DED7B-F048-3EA3-2407-21A5827E8A79}"/>
              </a:ext>
            </a:extLst>
          </p:cNvPr>
          <p:cNvGraphicFramePr>
            <a:graphicFrameLocks noChangeAspect="1"/>
          </p:cNvGraphicFramePr>
          <p:nvPr/>
        </p:nvGraphicFramePr>
        <p:xfrm>
          <a:off x="3052763" y="1846263"/>
          <a:ext cx="242887" cy="385762"/>
        </p:xfrm>
        <a:graphic>
          <a:graphicData uri="http://schemas.openxmlformats.org/presentationml/2006/ole">
            <mc:AlternateContent xmlns:mc="http://schemas.openxmlformats.org/markup-compatibility/2006">
              <mc:Choice xmlns:v="urn:schemas-microsoft-com:vml" Requires="v">
                <p:oleObj name="Equation" r:id="rId5" imgW="152334" imgH="241195" progId="Equation.3">
                  <p:embed/>
                </p:oleObj>
              </mc:Choice>
              <mc:Fallback>
                <p:oleObj name="Equation" r:id="rId5" imgW="152334" imgH="241195"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2763" y="1846263"/>
                        <a:ext cx="242887"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7830" name="Picture 7" descr="Fig_7_02.tif">
            <a:extLst>
              <a:ext uri="{FF2B5EF4-FFF2-40B4-BE49-F238E27FC236}">
                <a16:creationId xmlns:a16="http://schemas.microsoft.com/office/drawing/2014/main" id="{C735A2F8-B63E-F12D-863C-F24A2513208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46963" y="1462088"/>
            <a:ext cx="3671887"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7831" name="Object 4">
            <a:extLst>
              <a:ext uri="{FF2B5EF4-FFF2-40B4-BE49-F238E27FC236}">
                <a16:creationId xmlns:a16="http://schemas.microsoft.com/office/drawing/2014/main" id="{BB9DA962-9F2F-04DB-AA53-E42BA26FD82F}"/>
              </a:ext>
            </a:extLst>
          </p:cNvPr>
          <p:cNvGraphicFramePr>
            <a:graphicFrameLocks noChangeAspect="1"/>
          </p:cNvGraphicFramePr>
          <p:nvPr/>
        </p:nvGraphicFramePr>
        <p:xfrm>
          <a:off x="4646613" y="2703513"/>
          <a:ext cx="465137" cy="323850"/>
        </p:xfrm>
        <a:graphic>
          <a:graphicData uri="http://schemas.openxmlformats.org/presentationml/2006/ole">
            <mc:AlternateContent xmlns:mc="http://schemas.openxmlformats.org/markup-compatibility/2006">
              <mc:Choice xmlns:v="urn:schemas-microsoft-com:vml" Requires="v">
                <p:oleObj name="Equation" r:id="rId8" imgW="291973" imgH="203112" progId="Equation.3">
                  <p:embed/>
                </p:oleObj>
              </mc:Choice>
              <mc:Fallback>
                <p:oleObj name="Equation" r:id="rId8" imgW="291973" imgH="203112" progId="Equation.3">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6613" y="2703513"/>
                        <a:ext cx="46513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10">
            <p14:nvContentPartPr>
              <p14:cNvPr id="12299" name="Ink 11">
                <a:extLst>
                  <a:ext uri="{FF2B5EF4-FFF2-40B4-BE49-F238E27FC236}">
                    <a16:creationId xmlns:a16="http://schemas.microsoft.com/office/drawing/2014/main" id="{D6080DE2-6FA4-35F2-9C36-4F7BB544B063}"/>
                  </a:ext>
                </a:extLst>
              </p14:cNvPr>
              <p14:cNvContentPartPr>
                <a14:cpLocks xmlns:a14="http://schemas.microsoft.com/office/drawing/2010/main" noRot="1" noChangeAspect="1" noEditPoints="1" noChangeArrowheads="1" noChangeShapeType="1"/>
              </p14:cNvContentPartPr>
              <p14:nvPr/>
            </p14:nvContentPartPr>
            <p14:xfrm>
              <a:off x="7269163" y="4130675"/>
              <a:ext cx="3492500" cy="1893888"/>
            </p14:xfrm>
          </p:contentPart>
        </mc:Choice>
        <mc:Fallback xmlns="">
          <p:pic>
            <p:nvPicPr>
              <p:cNvPr id="12299" name="Ink 11">
                <a:extLst>
                  <a:ext uri="{FF2B5EF4-FFF2-40B4-BE49-F238E27FC236}">
                    <a16:creationId xmlns:a16="http://schemas.microsoft.com/office/drawing/2014/main" id="{D6080DE2-6FA4-35F2-9C36-4F7BB544B063}"/>
                  </a:ext>
                </a:extLst>
              </p:cNvPr>
              <p:cNvPicPr>
                <a:picLocks noRot="1" noChangeAspect="1" noEditPoints="1" noChangeArrowheads="1" noChangeShapeType="1"/>
              </p:cNvPicPr>
              <p:nvPr/>
            </p:nvPicPr>
            <p:blipFill>
              <a:blip r:embed="rId12"/>
              <a:stretch>
                <a:fillRect/>
              </a:stretch>
            </p:blipFill>
            <p:spPr>
              <a:xfrm>
                <a:off x="7259804" y="4121315"/>
                <a:ext cx="3511219" cy="191260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300" name="Ink 12">
                <a:extLst>
                  <a:ext uri="{FF2B5EF4-FFF2-40B4-BE49-F238E27FC236}">
                    <a16:creationId xmlns:a16="http://schemas.microsoft.com/office/drawing/2014/main" id="{F97897E8-4FFA-AD9E-0D30-AC5EBDC3A16B}"/>
                  </a:ext>
                </a:extLst>
              </p14:cNvPr>
              <p14:cNvContentPartPr>
                <a14:cpLocks xmlns:a14="http://schemas.microsoft.com/office/drawing/2010/main" noRot="1" noChangeAspect="1" noEditPoints="1" noChangeArrowheads="1" noChangeShapeType="1"/>
              </p14:cNvContentPartPr>
              <p14:nvPr/>
            </p14:nvContentPartPr>
            <p14:xfrm>
              <a:off x="6570664" y="4133851"/>
              <a:ext cx="2820987" cy="1450975"/>
            </p14:xfrm>
          </p:contentPart>
        </mc:Choice>
        <mc:Fallback xmlns="">
          <p:pic>
            <p:nvPicPr>
              <p:cNvPr id="12300" name="Ink 12">
                <a:extLst>
                  <a:ext uri="{FF2B5EF4-FFF2-40B4-BE49-F238E27FC236}">
                    <a16:creationId xmlns:a16="http://schemas.microsoft.com/office/drawing/2014/main" id="{F97897E8-4FFA-AD9E-0D30-AC5EBDC3A16B}"/>
                  </a:ext>
                </a:extLst>
              </p:cNvPr>
              <p:cNvPicPr>
                <a:picLocks noRot="1" noChangeAspect="1" noEditPoints="1" noChangeArrowheads="1" noChangeShapeType="1"/>
              </p:cNvPicPr>
              <p:nvPr/>
            </p:nvPicPr>
            <p:blipFill>
              <a:blip r:embed="rId14"/>
              <a:stretch>
                <a:fillRect/>
              </a:stretch>
            </p:blipFill>
            <p:spPr>
              <a:xfrm>
                <a:off x="6561304" y="4124490"/>
                <a:ext cx="2839707" cy="1469697"/>
              </a:xfrm>
              <a:prstGeom prst="rect">
                <a:avLst/>
              </a:prstGeom>
            </p:spPr>
          </p:pic>
        </mc:Fallback>
      </mc:AlternateContent>
      <p:sp>
        <p:nvSpPr>
          <p:cNvPr id="12" name="Footer Placeholder 2">
            <a:extLst>
              <a:ext uri="{FF2B5EF4-FFF2-40B4-BE49-F238E27FC236}">
                <a16:creationId xmlns:a16="http://schemas.microsoft.com/office/drawing/2014/main" id="{BAFC1460-1B2C-A679-87CF-EF89B365C884}"/>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15">
            <p14:nvContentPartPr>
              <p14:cNvPr id="2" name="Ink 1">
                <a:extLst>
                  <a:ext uri="{FF2B5EF4-FFF2-40B4-BE49-F238E27FC236}">
                    <a16:creationId xmlns:a16="http://schemas.microsoft.com/office/drawing/2014/main" id="{16D8B89D-C537-B883-3E30-CCD3303BE2B0}"/>
                  </a:ext>
                </a:extLst>
              </p14:cNvPr>
              <p14:cNvContentPartPr/>
              <p14:nvPr/>
            </p14:nvContentPartPr>
            <p14:xfrm>
              <a:off x="7007760" y="2073960"/>
              <a:ext cx="3422160" cy="3587760"/>
            </p14:xfrm>
          </p:contentPart>
        </mc:Choice>
        <mc:Fallback xmlns="">
          <p:pic>
            <p:nvPicPr>
              <p:cNvPr id="2" name="Ink 1">
                <a:extLst>
                  <a:ext uri="{FF2B5EF4-FFF2-40B4-BE49-F238E27FC236}">
                    <a16:creationId xmlns:a16="http://schemas.microsoft.com/office/drawing/2014/main" id="{16D8B89D-C537-B883-3E30-CCD3303BE2B0}"/>
                  </a:ext>
                </a:extLst>
              </p:cNvPr>
              <p:cNvPicPr/>
              <p:nvPr/>
            </p:nvPicPr>
            <p:blipFill>
              <a:blip r:embed="rId16"/>
              <a:stretch>
                <a:fillRect/>
              </a:stretch>
            </p:blipFill>
            <p:spPr>
              <a:xfrm>
                <a:off x="6998400" y="2064600"/>
                <a:ext cx="3440880" cy="3606480"/>
              </a:xfrm>
              <a:prstGeom prst="rect">
                <a:avLst/>
              </a:prstGeom>
            </p:spPr>
          </p:pic>
        </mc:Fallback>
      </mc:AlternateContent>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4C6BCEEA-0C36-8B1A-70B9-72B20613CA3E}"/>
              </a:ext>
            </a:extLst>
          </p:cNvPr>
          <p:cNvSpPr>
            <a:spLocks noGrp="1" noChangeArrowheads="1"/>
          </p:cNvSpPr>
          <p:nvPr>
            <p:ph type="ctrTitle"/>
          </p:nvPr>
        </p:nvSpPr>
        <p:spPr>
          <a:xfrm>
            <a:off x="914400" y="2130425"/>
            <a:ext cx="10363200" cy="1470025"/>
          </a:xfrm>
        </p:spPr>
        <p:txBody>
          <a:bodyPr/>
          <a:lstStyle/>
          <a:p>
            <a:r>
              <a:rPr lang="en-US" altLang="en-US">
                <a:latin typeface="Arial" panose="020B0604020202020204" pitchFamily="34" charset="0"/>
              </a:rPr>
              <a:t>Joint Space Schemes </a:t>
            </a:r>
          </a:p>
        </p:txBody>
      </p:sp>
      <p:sp>
        <p:nvSpPr>
          <p:cNvPr id="79875" name="Subtitle 2">
            <a:extLst>
              <a:ext uri="{FF2B5EF4-FFF2-40B4-BE49-F238E27FC236}">
                <a16:creationId xmlns:a16="http://schemas.microsoft.com/office/drawing/2014/main" id="{3A87190F-2655-1D51-C4E7-3E8B3C11E58B}"/>
              </a:ext>
            </a:extLst>
          </p:cNvPr>
          <p:cNvSpPr>
            <a:spLocks noGrp="1" noChangeArrowheads="1"/>
          </p:cNvSpPr>
          <p:nvPr>
            <p:ph type="subTitle" idx="1"/>
          </p:nvPr>
        </p:nvSpPr>
        <p:spPr/>
        <p:txBody>
          <a:bodyPr/>
          <a:lstStyle/>
          <a:p>
            <a:r>
              <a:rPr lang="en-US" altLang="en-US">
                <a:latin typeface="Arial" panose="020B0604020202020204" pitchFamily="34" charset="0"/>
              </a:rPr>
              <a:t>Single Time Interval</a:t>
            </a:r>
          </a:p>
          <a:p>
            <a:r>
              <a:rPr lang="en-US" altLang="en-US">
                <a:latin typeface="Arial" panose="020B0604020202020204" pitchFamily="34" charset="0"/>
              </a:rPr>
              <a:t>Polynomials </a:t>
            </a:r>
          </a:p>
          <a:p>
            <a:r>
              <a:rPr lang="en-US" altLang="en-US">
                <a:solidFill>
                  <a:srgbClr val="FF0000"/>
                </a:solidFill>
                <a:latin typeface="Arial" panose="020B0604020202020204" pitchFamily="34" charset="0"/>
              </a:rPr>
              <a:t>First Order Polynomial  </a:t>
            </a:r>
          </a:p>
        </p:txBody>
      </p:sp>
      <p:sp>
        <p:nvSpPr>
          <p:cNvPr id="6" name="Footer Placeholder 2">
            <a:extLst>
              <a:ext uri="{FF2B5EF4-FFF2-40B4-BE49-F238E27FC236}">
                <a16:creationId xmlns:a16="http://schemas.microsoft.com/office/drawing/2014/main" id="{E4DB3E8A-6065-24DE-D461-E53C3CF8AF1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E2460A7-96BE-CCC1-9191-B3947E4B187F}"/>
              </a:ext>
            </a:extLst>
          </p:cNvPr>
          <p:cNvSpPr>
            <a:spLocks noGrp="1" noChangeArrowheads="1"/>
          </p:cNvSpPr>
          <p:nvPr>
            <p:ph type="title"/>
          </p:nvPr>
        </p:nvSpPr>
        <p:spPr/>
        <p:txBody>
          <a:bodyPr/>
          <a:lstStyle/>
          <a:p>
            <a:r>
              <a:rPr lang="en-US" altLang="en-US">
                <a:latin typeface="Arial" panose="020B0604020202020204" pitchFamily="34" charset="0"/>
              </a:rPr>
              <a:t>Joint Space Schemes</a:t>
            </a:r>
          </a:p>
        </p:txBody>
      </p:sp>
      <p:sp>
        <p:nvSpPr>
          <p:cNvPr id="12" name="Footer Placeholder 2">
            <a:extLst>
              <a:ext uri="{FF2B5EF4-FFF2-40B4-BE49-F238E27FC236}">
                <a16:creationId xmlns:a16="http://schemas.microsoft.com/office/drawing/2014/main" id="{FF37E2D2-6475-8F18-311A-77B0585F625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DF87C3EA-F2FF-523D-5D07-5338734F07D2}"/>
                  </a:ext>
                </a:extLst>
              </p14:cNvPr>
              <p14:cNvContentPartPr/>
              <p14:nvPr/>
            </p14:nvContentPartPr>
            <p14:xfrm>
              <a:off x="4084560" y="2086920"/>
              <a:ext cx="5530320" cy="2765880"/>
            </p14:xfrm>
          </p:contentPart>
        </mc:Choice>
        <mc:Fallback xmlns="">
          <p:pic>
            <p:nvPicPr>
              <p:cNvPr id="2" name="Ink 1">
                <a:extLst>
                  <a:ext uri="{FF2B5EF4-FFF2-40B4-BE49-F238E27FC236}">
                    <a16:creationId xmlns:a16="http://schemas.microsoft.com/office/drawing/2014/main" id="{DF87C3EA-F2FF-523D-5D07-5338734F07D2}"/>
                  </a:ext>
                </a:extLst>
              </p:cNvPr>
              <p:cNvPicPr/>
              <p:nvPr/>
            </p:nvPicPr>
            <p:blipFill>
              <a:blip r:embed="rId4"/>
              <a:stretch>
                <a:fillRect/>
              </a:stretch>
            </p:blipFill>
            <p:spPr>
              <a:xfrm>
                <a:off x="4075200" y="2077560"/>
                <a:ext cx="5549040" cy="2784600"/>
              </a:xfrm>
              <a:prstGeom prst="rect">
                <a:avLst/>
              </a:prstGeom>
            </p:spPr>
          </p:pic>
        </mc:Fallback>
      </mc:AlternateContent>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E031E95-B263-63A3-6D11-664D7FB9E133}"/>
              </a:ext>
            </a:extLst>
          </p:cNvPr>
          <p:cNvSpPr txBox="1">
            <a:spLocks/>
          </p:cNvSpPr>
          <p:nvPr/>
        </p:nvSpPr>
        <p:spPr bwMode="auto">
          <a:xfrm>
            <a:off x="2971800" y="381000"/>
            <a:ext cx="7010400" cy="762000"/>
          </a:xfrm>
          <a:prstGeom prst="rect">
            <a:avLst/>
          </a:prstGeom>
          <a:noFill/>
          <a:ln>
            <a:noFill/>
          </a:ln>
        </p:spPr>
        <p:txBody>
          <a:bodyPr anchor="ctr"/>
          <a:lstStyle>
            <a:lvl1pPr algn="ctr" rtl="0" eaLnBrk="0" fontAlgn="base" hangingPunct="0">
              <a:spcBef>
                <a:spcPct val="0"/>
              </a:spcBef>
              <a:spcAft>
                <a:spcPct val="0"/>
              </a:spcAft>
              <a:defRPr sz="2000" b="1">
                <a:solidFill>
                  <a:srgbClr val="000099"/>
                </a:solidFill>
                <a:latin typeface="Arial" charset="0"/>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a:lstStyle>
          <a:p>
            <a:pPr>
              <a:defRPr/>
            </a:pPr>
            <a:r>
              <a:rPr lang="en-US" kern="0" dirty="0"/>
              <a:t>Motion Planning  </a:t>
            </a:r>
          </a:p>
        </p:txBody>
      </p:sp>
      <p:pic>
        <p:nvPicPr>
          <p:cNvPr id="12291" name="Picture 2" descr="What are cataracts and how are they treated? | CraftOptics">
            <a:extLst>
              <a:ext uri="{FF2B5EF4-FFF2-40B4-BE49-F238E27FC236}">
                <a16:creationId xmlns:a16="http://schemas.microsoft.com/office/drawing/2014/main" id="{ED2E4233-041D-1C80-CA9C-68C84CA0B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20" t="13489" r="18707"/>
          <a:stretch>
            <a:fillRect/>
          </a:stretch>
        </p:blipFill>
        <p:spPr bwMode="auto">
          <a:xfrm>
            <a:off x="5834063" y="2024063"/>
            <a:ext cx="401955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4" descr="Cataract surgery complications, side effects and risks - All About Vision">
            <a:extLst>
              <a:ext uri="{FF2B5EF4-FFF2-40B4-BE49-F238E27FC236}">
                <a16:creationId xmlns:a16="http://schemas.microsoft.com/office/drawing/2014/main" id="{3C541079-744E-0B30-8851-7F6B34D13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490" r="16734"/>
          <a:stretch>
            <a:fillRect/>
          </a:stretch>
        </p:blipFill>
        <p:spPr bwMode="auto">
          <a:xfrm>
            <a:off x="2276475" y="2024063"/>
            <a:ext cx="3490913"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781AB611-566E-EF5F-A03A-5EBDF60D57F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CB1938A5-D518-5E24-21A6-5747E6850F0A}"/>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C4922431-511C-7584-3C09-212A5FE41DC1}"/>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209FAFE3-077D-AE28-4B92-5860C47D37DA}"/>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F649135C-356D-C178-6C64-6A5B8F668FCB}"/>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2F354978-3C28-FFD5-7E90-BC2392A8E18D}"/>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981076B5-0F26-1BA8-4F81-F7E2CAB08E5B}"/>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5C573C1C-011F-26A4-6656-0132856EC21F}"/>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579FA5F5-E081-48D0-CBB2-8F87140CF53D}"/>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BA6450D9-610A-5B15-A53D-86FD1C1EBD38}"/>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F90819C8-33A3-A685-8AA2-9BB99C499514}"/>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B9BCF831-DB67-FD86-14BD-E29D1E3D4042}"/>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638ADDF3-1E2A-9E09-6E97-860F507677A3}"/>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9F9C3347-6896-2228-E8E8-A5C8021A7B23}"/>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B6776B29-7777-EF33-0A57-2E13A38DCE70}"/>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B89673F9-F614-E168-8F91-BEC986D5004F}"/>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78F25B56-C6FF-9FC5-29DC-CE765DB662D7}"/>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D2F17C8A-390B-920E-1ADF-0562F93896DE}"/>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82963" name="Elbow Connector 3">
            <a:extLst>
              <a:ext uri="{FF2B5EF4-FFF2-40B4-BE49-F238E27FC236}">
                <a16:creationId xmlns:a16="http://schemas.microsoft.com/office/drawing/2014/main" id="{A610E54F-0EA1-26BE-6157-CD5BD8B2586B}"/>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4" name="Elbow Connector 24">
            <a:extLst>
              <a:ext uri="{FF2B5EF4-FFF2-40B4-BE49-F238E27FC236}">
                <a16:creationId xmlns:a16="http://schemas.microsoft.com/office/drawing/2014/main" id="{722C8B88-88DD-923E-61FD-9DECB4DCBEF7}"/>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5" name="Elbow Connector 26">
            <a:extLst>
              <a:ext uri="{FF2B5EF4-FFF2-40B4-BE49-F238E27FC236}">
                <a16:creationId xmlns:a16="http://schemas.microsoft.com/office/drawing/2014/main" id="{DBFED21E-80BF-3095-B2DD-A5E82A1DD3BB}"/>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6" name="Elbow Connector 28">
            <a:extLst>
              <a:ext uri="{FF2B5EF4-FFF2-40B4-BE49-F238E27FC236}">
                <a16:creationId xmlns:a16="http://schemas.microsoft.com/office/drawing/2014/main" id="{D847C750-551F-DA50-E26C-30E782ECE360}"/>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7" name="Elbow Connector 30">
            <a:extLst>
              <a:ext uri="{FF2B5EF4-FFF2-40B4-BE49-F238E27FC236}">
                <a16:creationId xmlns:a16="http://schemas.microsoft.com/office/drawing/2014/main" id="{D4C851BF-E4BD-0F18-800A-291BA3BBB05F}"/>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8" name="Elbow Connector 32">
            <a:extLst>
              <a:ext uri="{FF2B5EF4-FFF2-40B4-BE49-F238E27FC236}">
                <a16:creationId xmlns:a16="http://schemas.microsoft.com/office/drawing/2014/main" id="{49C3D7FA-B693-018C-44B8-7ED6A1C1DAAF}"/>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69" name="Elbow Connector 34">
            <a:extLst>
              <a:ext uri="{FF2B5EF4-FFF2-40B4-BE49-F238E27FC236}">
                <a16:creationId xmlns:a16="http://schemas.microsoft.com/office/drawing/2014/main" id="{36FCFC56-0690-C8A8-DEE1-2FBBB9472058}"/>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70" name="Elbow Connector 38">
            <a:extLst>
              <a:ext uri="{FF2B5EF4-FFF2-40B4-BE49-F238E27FC236}">
                <a16:creationId xmlns:a16="http://schemas.microsoft.com/office/drawing/2014/main" id="{2ADB25DB-54A7-917E-A687-BC3D13EB0F3D}"/>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71" name="Elbow Connector 40">
            <a:extLst>
              <a:ext uri="{FF2B5EF4-FFF2-40B4-BE49-F238E27FC236}">
                <a16:creationId xmlns:a16="http://schemas.microsoft.com/office/drawing/2014/main" id="{C5DBD7FB-075C-EF16-F137-F5DE8F47B984}"/>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72" name="Elbow Connector 43">
            <a:extLst>
              <a:ext uri="{FF2B5EF4-FFF2-40B4-BE49-F238E27FC236}">
                <a16:creationId xmlns:a16="http://schemas.microsoft.com/office/drawing/2014/main" id="{599DA40A-AAE3-EB2E-76A6-816801D4364A}"/>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73" name="Elbow Connector 45">
            <a:extLst>
              <a:ext uri="{FF2B5EF4-FFF2-40B4-BE49-F238E27FC236}">
                <a16:creationId xmlns:a16="http://schemas.microsoft.com/office/drawing/2014/main" id="{9FB3CE2A-C6D0-F525-2952-E1BBC4044B4C}"/>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74" name="Elbow Connector 47">
            <a:extLst>
              <a:ext uri="{FF2B5EF4-FFF2-40B4-BE49-F238E27FC236}">
                <a16:creationId xmlns:a16="http://schemas.microsoft.com/office/drawing/2014/main" id="{2673478A-0074-2BAE-4787-9FA05AEF27DE}"/>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75" name="Elbow Connector 49">
            <a:extLst>
              <a:ext uri="{FF2B5EF4-FFF2-40B4-BE49-F238E27FC236}">
                <a16:creationId xmlns:a16="http://schemas.microsoft.com/office/drawing/2014/main" id="{975B09FD-1E47-5491-5679-A79EDA6A35B9}"/>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76" name="Elbow Connector 51">
            <a:extLst>
              <a:ext uri="{FF2B5EF4-FFF2-40B4-BE49-F238E27FC236}">
                <a16:creationId xmlns:a16="http://schemas.microsoft.com/office/drawing/2014/main" id="{9984C1BA-D306-DE2F-32EE-410862DAE24A}"/>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82977" name="Elbow Connector 53">
            <a:extLst>
              <a:ext uri="{FF2B5EF4-FFF2-40B4-BE49-F238E27FC236}">
                <a16:creationId xmlns:a16="http://schemas.microsoft.com/office/drawing/2014/main" id="{CF880301-A1A6-6E25-9BFE-222C0304D86E}"/>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82978" name="Rectangle 35">
            <a:extLst>
              <a:ext uri="{FF2B5EF4-FFF2-40B4-BE49-F238E27FC236}">
                <a16:creationId xmlns:a16="http://schemas.microsoft.com/office/drawing/2014/main" id="{AB07042B-77A9-D954-3F6A-2F356E929293}"/>
              </a:ext>
            </a:extLst>
          </p:cNvPr>
          <p:cNvSpPr>
            <a:spLocks noChangeArrowheads="1"/>
          </p:cNvSpPr>
          <p:nvPr/>
        </p:nvSpPr>
        <p:spPr bwMode="auto">
          <a:xfrm>
            <a:off x="9755188" y="1289050"/>
            <a:ext cx="1714500" cy="488950"/>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7" name="Footer Placeholder 2">
            <a:extLst>
              <a:ext uri="{FF2B5EF4-FFF2-40B4-BE49-F238E27FC236}">
                <a16:creationId xmlns:a16="http://schemas.microsoft.com/office/drawing/2014/main" id="{3FDC964B-B301-1FA2-384F-FFC771C0554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0E156B5-9818-AB2C-CC06-05C060CD929B}"/>
              </a:ext>
            </a:extLst>
          </p:cNvPr>
          <p:cNvSpPr>
            <a:spLocks noGrp="1" noChangeArrowheads="1"/>
          </p:cNvSpPr>
          <p:nvPr>
            <p:ph type="title"/>
          </p:nvPr>
        </p:nvSpPr>
        <p:spPr/>
        <p:txBody>
          <a:bodyPr/>
          <a:lstStyle/>
          <a:p>
            <a:r>
              <a:rPr lang="en-US" altLang="en-US" dirty="0">
                <a:latin typeface="Arial" panose="020B0604020202020204" pitchFamily="34" charset="0"/>
              </a:rPr>
              <a:t>Joint Space Schemes – Linear Polynomials</a:t>
            </a:r>
          </a:p>
        </p:txBody>
      </p:sp>
      <mc:AlternateContent xmlns:mc="http://schemas.openxmlformats.org/markup-compatibility/2006" xmlns:a14="http://schemas.microsoft.com/office/drawing/2010/main">
        <mc:Choice Requires="a14">
          <p:sp>
            <p:nvSpPr>
              <p:cNvPr id="20483" name="Rectangle 3">
                <a:extLst>
                  <a:ext uri="{FF2B5EF4-FFF2-40B4-BE49-F238E27FC236}">
                    <a16:creationId xmlns:a16="http://schemas.microsoft.com/office/drawing/2014/main" id="{2C049D58-5BC2-882F-2C4B-4131312F62A6}"/>
                  </a:ext>
                </a:extLst>
              </p:cNvPr>
              <p:cNvSpPr>
                <a:spLocks noGrp="1" noChangeArrowheads="1"/>
              </p:cNvSpPr>
              <p:nvPr>
                <p:ph type="body" idx="1"/>
              </p:nvPr>
            </p:nvSpPr>
            <p:spPr>
              <a:xfrm>
                <a:off x="955964" y="1335088"/>
                <a:ext cx="5169045" cy="4724400"/>
              </a:xfrm>
            </p:spPr>
            <p:txBody>
              <a:bodyPr/>
              <a:lstStyle/>
              <a:p>
                <a:pPr>
                  <a:lnSpc>
                    <a:spcPct val="150000"/>
                  </a:lnSpc>
                </a:pPr>
                <a:r>
                  <a:rPr lang="en-US" sz="1400" b="1" dirty="0">
                    <a:latin typeface="Arial" panose="020B0604020202020204" pitchFamily="34" charset="0"/>
                    <a:cs typeface="Arial" panose="020B0604020202020204" pitchFamily="34" charset="0"/>
                  </a:rPr>
                  <a:t>Problem</a:t>
                </a:r>
                <a:r>
                  <a:rPr lang="en-US" sz="1400" dirty="0">
                    <a:latin typeface="Arial" panose="020B0604020202020204" pitchFamily="34" charset="0"/>
                    <a:cs typeface="Arial" panose="020B0604020202020204" pitchFamily="34" charset="0"/>
                  </a:rPr>
                  <a:t> – Define a function for each joint such that its value at</a:t>
                </a:r>
              </a:p>
              <a:p>
                <a:pPr lvl="1">
                  <a:lnSpc>
                    <a:spcPct val="150000"/>
                  </a:lnSpc>
                </a:pPr>
                <a14:m>
                  <m:oMath xmlns:m="http://schemas.openxmlformats.org/officeDocument/2006/math">
                    <m:sSub>
                      <m:sSubPr>
                        <m:ctrlPr>
                          <a:rPr lang="en-US" sz="1400" i="1">
                            <a:latin typeface="Cambria Math" panose="02040503050406030204" pitchFamily="18" charset="0"/>
                          </a:rPr>
                        </m:ctrlPr>
                      </m:sSubPr>
                      <m:e>
                        <m:r>
                          <m:rPr>
                            <m:sty m:val="p"/>
                          </m:rPr>
                          <a:rPr lang="en-US" sz="1400" i="0" smtClean="0">
                            <a:latin typeface="Cambria Math" panose="02040503050406030204" pitchFamily="18" charset="0"/>
                          </a:rPr>
                          <m:t>t</m:t>
                        </m:r>
                      </m:e>
                      <m:sub>
                        <m:r>
                          <a:rPr lang="en-US" sz="1400" i="0" smtClean="0">
                            <a:latin typeface="Cambria Math" panose="02040503050406030204" pitchFamily="18" charset="0"/>
                          </a:rPr>
                          <m:t>0</m:t>
                        </m:r>
                      </m:sub>
                    </m:sSub>
                  </m:oMath>
                </a14:m>
                <a:r>
                  <a:rPr lang="en-US" sz="1400" dirty="0">
                    <a:latin typeface="Arial" panose="020B0604020202020204" pitchFamily="34" charset="0"/>
                    <a:cs typeface="Arial" panose="020B0604020202020204" pitchFamily="34" charset="0"/>
                  </a:rPr>
                  <a:t> is the initial position of the joint</a:t>
                </a:r>
              </a:p>
              <a:p>
                <a:pPr lvl="1">
                  <a:lnSpc>
                    <a:spcPct val="150000"/>
                  </a:lnSpc>
                </a:pPr>
                <a14:m>
                  <m:oMath xmlns:m="http://schemas.openxmlformats.org/officeDocument/2006/math">
                    <m:sSub>
                      <m:sSubPr>
                        <m:ctrlPr>
                          <a:rPr lang="en-US" sz="1400" b="0" i="1" smtClean="0">
                            <a:latin typeface="Cambria Math" panose="02040503050406030204" pitchFamily="18" charset="0"/>
                          </a:rPr>
                        </m:ctrlPr>
                      </m:sSubPr>
                      <m:e>
                        <m:r>
                          <m:rPr>
                            <m:sty m:val="p"/>
                          </m:rPr>
                          <a:rPr lang="en-US" sz="1400" b="0" i="0" smtClean="0">
                            <a:latin typeface="Cambria Math" panose="02040503050406030204" pitchFamily="18" charset="0"/>
                          </a:rPr>
                          <m:t>t</m:t>
                        </m:r>
                      </m:e>
                      <m:sub>
                        <m:r>
                          <m:rPr>
                            <m:sty m:val="p"/>
                          </m:rPr>
                          <a:rPr lang="en-US" sz="1400" b="0" i="0" smtClean="0">
                            <a:latin typeface="Cambria Math" panose="02040503050406030204" pitchFamily="18" charset="0"/>
                          </a:rPr>
                          <m:t>f</m:t>
                        </m:r>
                      </m:sub>
                    </m:sSub>
                  </m:oMath>
                </a14:m>
                <a:r>
                  <a:rPr lang="en-US" sz="1400" dirty="0">
                    <a:latin typeface="Arial" panose="020B0604020202020204" pitchFamily="34" charset="0"/>
                    <a:cs typeface="Arial" panose="020B0604020202020204" pitchFamily="34" charset="0"/>
                  </a:rPr>
                  <a:t> is the desired goal position of the joint</a:t>
                </a:r>
              </a:p>
              <a:p>
                <a:pPr>
                  <a:lnSpc>
                    <a:spcPct val="150000"/>
                  </a:lnSpc>
                </a:pPr>
                <a:endParaRPr lang="en-US" sz="1400" b="1" dirty="0">
                  <a:latin typeface="Arial" panose="020B0604020202020204" pitchFamily="34" charset="0"/>
                  <a:cs typeface="Arial" panose="020B0604020202020204" pitchFamily="34" charset="0"/>
                </a:endParaRPr>
              </a:p>
              <a:p>
                <a:pPr>
                  <a:lnSpc>
                    <a:spcPct val="150000"/>
                  </a:lnSpc>
                </a:pPr>
                <a:r>
                  <a:rPr lang="en-US" sz="1400" b="1" dirty="0">
                    <a:latin typeface="Arial" panose="020B0604020202020204" pitchFamily="34" charset="0"/>
                    <a:cs typeface="Arial" panose="020B0604020202020204" pitchFamily="34" charset="0"/>
                  </a:rPr>
                  <a:t>Given</a:t>
                </a:r>
                <a:r>
                  <a:rPr lang="en-US" sz="1400" dirty="0">
                    <a:latin typeface="Arial" panose="020B0604020202020204" pitchFamily="34" charset="0"/>
                    <a:cs typeface="Arial" panose="020B0604020202020204" pitchFamily="34" charset="0"/>
                  </a:rPr>
                  <a:t> – Constrains on </a:t>
                </a:r>
                <a14:m>
                  <m:oMath xmlns:m="http://schemas.openxmlformats.org/officeDocument/2006/math">
                    <m:r>
                      <m:rPr>
                        <m:sty m:val="p"/>
                      </m:rPr>
                      <a:rPr lang="en-US" sz="1400" b="0" i="0" smtClean="0">
                        <a:latin typeface="Cambria Math" panose="02040503050406030204" pitchFamily="18" charset="0"/>
                      </a:rPr>
                      <m:t>θ</m:t>
                    </m:r>
                    <m:d>
                      <m:dPr>
                        <m:ctrlPr>
                          <a:rPr lang="en-US" sz="1400" b="0" i="1" smtClean="0">
                            <a:latin typeface="Cambria Math" panose="02040503050406030204" pitchFamily="18" charset="0"/>
                          </a:rPr>
                        </m:ctrlPr>
                      </m:dPr>
                      <m:e>
                        <m:r>
                          <m:rPr>
                            <m:sty m:val="p"/>
                          </m:rPr>
                          <a:rPr lang="en-US" sz="1400" b="0" i="0" smtClean="0">
                            <a:latin typeface="Cambria Math" panose="02040503050406030204" pitchFamily="18" charset="0"/>
                          </a:rPr>
                          <m:t>t</m:t>
                        </m:r>
                      </m:e>
                    </m:d>
                  </m:oMath>
                </a14:m>
                <a:endParaRPr lang="en-US" sz="1400" dirty="0">
                  <a:latin typeface="Arial" panose="020B0604020202020204" pitchFamily="34" charset="0"/>
                  <a:cs typeface="Arial" panose="020B0604020202020204" pitchFamily="34" charset="0"/>
                </a:endParaRPr>
              </a:p>
              <a:p>
                <a:pPr marL="0" indent="0">
                  <a:lnSpc>
                    <a:spcPct val="150000"/>
                  </a:lnSpc>
                  <a:buNone/>
                </a:pPr>
                <a:r>
                  <a:rPr lang="en-US" sz="1400" dirty="0">
                    <a:latin typeface="Arial" panose="020B0604020202020204" pitchFamily="34" charset="0"/>
                    <a:cs typeface="Arial" panose="020B0604020202020204" pitchFamily="34" charset="0"/>
                  </a:rPr>
                  <a:t>		</a:t>
                </a:r>
                <a14:m>
                  <m:oMath xmlns:m="http://schemas.openxmlformats.org/officeDocument/2006/math">
                    <m:r>
                      <a:rPr lang="en-US" sz="1400" i="1">
                        <a:latin typeface="Cambria Math" panose="02040503050406030204" pitchFamily="18" charset="0"/>
                      </a:rPr>
                      <m:t>𝜃</m:t>
                    </m:r>
                    <m:d>
                      <m:dPr>
                        <m:ctrlPr>
                          <a:rPr lang="en-US" sz="1400" i="1">
                            <a:latin typeface="Cambria Math" panose="02040503050406030204" pitchFamily="18" charset="0"/>
                          </a:rPr>
                        </m:ctrlPr>
                      </m:dPr>
                      <m:e>
                        <m:r>
                          <a:rPr lang="en-US" sz="1400" i="1">
                            <a:latin typeface="Cambria Math" panose="02040503050406030204" pitchFamily="18" charset="0"/>
                          </a:rPr>
                          <m:t>0</m:t>
                        </m:r>
                      </m:e>
                    </m:d>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𝜃</m:t>
                        </m:r>
                      </m:e>
                      <m:sub>
                        <m:r>
                          <a:rPr lang="en-US" sz="1400" i="1">
                            <a:latin typeface="Cambria Math" panose="02040503050406030204" pitchFamily="18" charset="0"/>
                          </a:rPr>
                          <m:t>0</m:t>
                        </m:r>
                      </m:sub>
                    </m:sSub>
                  </m:oMath>
                </a14:m>
                <a:endParaRPr lang="en-US" sz="1400" dirty="0">
                  <a:latin typeface="Arial" panose="020B0604020202020204" pitchFamily="34" charset="0"/>
                  <a:cs typeface="Arial" panose="020B0604020202020204" pitchFamily="34" charset="0"/>
                </a:endParaRPr>
              </a:p>
              <a:p>
                <a:pPr marL="0" indent="0">
                  <a:lnSpc>
                    <a:spcPct val="150000"/>
                  </a:lnSpc>
                  <a:buNone/>
                </a:pPr>
                <a:r>
                  <a:rPr lang="en-US" sz="1400" dirty="0">
                    <a:latin typeface="Arial" panose="020B0604020202020204" pitchFamily="34" charset="0"/>
                    <a:cs typeface="Arial" panose="020B0604020202020204" pitchFamily="34" charset="0"/>
                  </a:rPr>
                  <a:t>		</a:t>
                </a:r>
                <a14:m>
                  <m:oMath xmlns:m="http://schemas.openxmlformats.org/officeDocument/2006/math">
                    <m:r>
                      <a:rPr lang="en-US" sz="1400" b="0" i="1" smtClean="0">
                        <a:latin typeface="Cambria Math" panose="02040503050406030204" pitchFamily="18" charset="0"/>
                      </a:rPr>
                      <m:t>𝜃</m:t>
                    </m:r>
                    <m:d>
                      <m:dPr>
                        <m:ctrlPr>
                          <a:rPr lang="en-US" sz="1400" b="0" i="1" smtClean="0">
                            <a:latin typeface="Cambria Math" panose="02040503050406030204" pitchFamily="18" charset="0"/>
                          </a:rPr>
                        </m:ctrlPr>
                      </m:dPr>
                      <m:e>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𝑡</m:t>
                            </m:r>
                          </m:e>
                          <m:sub>
                            <m:r>
                              <a:rPr lang="en-US" sz="1400" b="0" i="1" smtClean="0">
                                <a:latin typeface="Cambria Math" panose="02040503050406030204" pitchFamily="18" charset="0"/>
                              </a:rPr>
                              <m:t>𝑓</m:t>
                            </m:r>
                          </m:sub>
                        </m:sSub>
                      </m:e>
                    </m:d>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𝜃</m:t>
                        </m:r>
                      </m:e>
                      <m:sub>
                        <m:r>
                          <a:rPr lang="en-US" sz="1400" b="0" i="1" smtClean="0">
                            <a:latin typeface="Cambria Math" panose="02040503050406030204" pitchFamily="18" charset="0"/>
                          </a:rPr>
                          <m:t>𝑓</m:t>
                        </m:r>
                      </m:sub>
                    </m:sSub>
                  </m:oMath>
                </a14:m>
                <a:endParaRPr lang="en-US" sz="1400" dirty="0">
                  <a:latin typeface="Arial" panose="020B0604020202020204" pitchFamily="34" charset="0"/>
                  <a:cs typeface="Arial" panose="020B0604020202020204" pitchFamily="34" charset="0"/>
                </a:endParaRPr>
              </a:p>
              <a:p>
                <a:pPr marL="800100" lvl="1" indent="-342900">
                  <a:buFontTx/>
                  <a:buNone/>
                  <a:defRPr/>
                </a:pPr>
                <a:endParaRPr lang="en-US" altLang="en-US" dirty="0">
                  <a:latin typeface="Arial" panose="020B0604020202020204" pitchFamily="34" charset="0"/>
                </a:endParaRPr>
              </a:p>
              <a:p>
                <a:pPr marL="800100" lvl="1" indent="-342900">
                  <a:buFontTx/>
                  <a:buNone/>
                  <a:defRPr/>
                </a:pPr>
                <a:r>
                  <a:rPr lang="en-US" altLang="en-US" dirty="0">
                    <a:latin typeface="Arial" panose="020B0604020202020204" pitchFamily="34" charset="0"/>
                  </a:rPr>
                  <a:t> </a:t>
                </a:r>
              </a:p>
            </p:txBody>
          </p:sp>
        </mc:Choice>
        <mc:Fallback xmlns="">
          <p:sp>
            <p:nvSpPr>
              <p:cNvPr id="20483" name="Rectangle 3">
                <a:extLst>
                  <a:ext uri="{FF2B5EF4-FFF2-40B4-BE49-F238E27FC236}">
                    <a16:creationId xmlns:a16="http://schemas.microsoft.com/office/drawing/2014/main" id="{2C049D58-5BC2-882F-2C4B-4131312F62A6}"/>
                  </a:ext>
                </a:extLst>
              </p:cNvPr>
              <p:cNvSpPr>
                <a:spLocks noGrp="1" noRot="1" noChangeAspect="1" noMove="1" noResize="1" noEditPoints="1" noAdjustHandles="1" noChangeArrowheads="1" noChangeShapeType="1" noTextEdit="1"/>
              </p:cNvSpPr>
              <p:nvPr>
                <p:ph type="body" idx="1"/>
              </p:nvPr>
            </p:nvSpPr>
            <p:spPr>
              <a:xfrm>
                <a:off x="955964" y="1335088"/>
                <a:ext cx="5169045" cy="4724400"/>
              </a:xfrm>
              <a:blipFill>
                <a:blip r:embed="rId3"/>
                <a:stretch>
                  <a:fillRect l="-236"/>
                </a:stretch>
              </a:blipFill>
            </p:spPr>
            <p:txBody>
              <a:bodyPr/>
              <a:lstStyle/>
              <a:p>
                <a:r>
                  <a:rPr lang="en-US">
                    <a:noFill/>
                  </a:rPr>
                  <a:t> </a:t>
                </a:r>
              </a:p>
            </p:txBody>
          </p:sp>
        </mc:Fallback>
      </mc:AlternateContent>
      <p:sp>
        <p:nvSpPr>
          <p:cNvPr id="23" name="Footer Placeholder 2">
            <a:extLst>
              <a:ext uri="{FF2B5EF4-FFF2-40B4-BE49-F238E27FC236}">
                <a16:creationId xmlns:a16="http://schemas.microsoft.com/office/drawing/2014/main" id="{E03B05A1-189F-DF3D-4E86-86354B1C302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3" name="Picture 1">
            <a:extLst>
              <a:ext uri="{FF2B5EF4-FFF2-40B4-BE49-F238E27FC236}">
                <a16:creationId xmlns:a16="http://schemas.microsoft.com/office/drawing/2014/main" id="{AB2E0BBA-7840-0C0B-5008-C4E5D6C868F2}"/>
              </a:ext>
            </a:extLst>
          </p:cNvPr>
          <p:cNvPicPr>
            <a:picLocks noChangeAspect="1"/>
          </p:cNvPicPr>
          <p:nvPr/>
        </p:nvPicPr>
        <p:blipFill rotWithShape="1">
          <a:blip r:embed="rId4">
            <a:extLst>
              <a:ext uri="{28A0092B-C50C-407E-A947-70E740481C1C}">
                <a14:useLocalDpi xmlns:a14="http://schemas.microsoft.com/office/drawing/2010/main" val="0"/>
              </a:ext>
            </a:extLst>
          </a:blip>
          <a:srcRect l="73804" t="34750" r="2832" b="41356"/>
          <a:stretch/>
        </p:blipFill>
        <p:spPr bwMode="auto">
          <a:xfrm>
            <a:off x="8311862" y="2708153"/>
            <a:ext cx="2563018" cy="2025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712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00E156B5-9818-AB2C-CC06-05C060CD929B}"/>
              </a:ext>
            </a:extLst>
          </p:cNvPr>
          <p:cNvSpPr>
            <a:spLocks noGrp="1" noChangeArrowheads="1"/>
          </p:cNvSpPr>
          <p:nvPr>
            <p:ph type="title"/>
          </p:nvPr>
        </p:nvSpPr>
        <p:spPr/>
        <p:txBody>
          <a:bodyPr/>
          <a:lstStyle/>
          <a:p>
            <a:r>
              <a:rPr lang="en-US" altLang="en-US" dirty="0">
                <a:latin typeface="Arial" panose="020B0604020202020204" pitchFamily="34" charset="0"/>
              </a:rPr>
              <a:t>Joint Space Schemes – Linear Polynomials</a:t>
            </a:r>
          </a:p>
        </p:txBody>
      </p:sp>
      <mc:AlternateContent xmlns:mc="http://schemas.openxmlformats.org/markup-compatibility/2006" xmlns:a14="http://schemas.microsoft.com/office/drawing/2010/main">
        <mc:Choice Requires="a14">
          <p:sp>
            <p:nvSpPr>
              <p:cNvPr id="20483" name="Rectangle 3">
                <a:extLst>
                  <a:ext uri="{FF2B5EF4-FFF2-40B4-BE49-F238E27FC236}">
                    <a16:creationId xmlns:a16="http://schemas.microsoft.com/office/drawing/2014/main" id="{2C049D58-5BC2-882F-2C4B-4131312F62A6}"/>
                  </a:ext>
                </a:extLst>
              </p:cNvPr>
              <p:cNvSpPr>
                <a:spLocks noGrp="1" noChangeArrowheads="1"/>
              </p:cNvSpPr>
              <p:nvPr>
                <p:ph type="body" idx="1"/>
              </p:nvPr>
            </p:nvSpPr>
            <p:spPr>
              <a:xfrm>
                <a:off x="955964" y="1335088"/>
                <a:ext cx="10256981" cy="4724400"/>
              </a:xfrm>
            </p:spPr>
            <p:txBody>
              <a:bodyPr/>
              <a:lstStyle/>
              <a:p>
                <a:pPr>
                  <a:lnSpc>
                    <a:spcPct val="150000"/>
                  </a:lnSpc>
                </a:pPr>
                <a:r>
                  <a:rPr lang="en-US" sz="2000" dirty="0"/>
                  <a:t>Solution – the two constraints can be satisfied by a first order polynomial</a:t>
                </a:r>
                <a:br>
                  <a:rPr lang="en-US" sz="2000" dirty="0"/>
                </a:br>
                <a:endParaRPr lang="en-US" sz="2000" b="0" i="1" dirty="0">
                  <a:latin typeface="Cambria Math" panose="02040503050406030204" pitchFamily="18" charset="0"/>
                </a:endParaRPr>
              </a:p>
              <a:p>
                <a:pPr marL="0" indent="0">
                  <a:lnSpc>
                    <a:spcPct val="150000"/>
                  </a:lnSpc>
                  <a:buNone/>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𝜃</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𝑡</m:t>
                      </m:r>
                    </m:oMath>
                  </m:oMathPara>
                </a14:m>
                <a:endParaRPr lang="en-US" sz="2000" dirty="0"/>
              </a:p>
              <a:p>
                <a:pPr>
                  <a:lnSpc>
                    <a:spcPct val="150000"/>
                  </a:lnSpc>
                </a:pPr>
                <a:r>
                  <a:rPr lang="en-US" sz="2000" dirty="0"/>
                  <a:t>Combined with the two desired constrains yields two equations in two unknown</a:t>
                </a:r>
              </a:p>
              <a:p>
                <a:pPr>
                  <a:lnSpc>
                    <a:spcPct val="150000"/>
                  </a:lnSpc>
                </a:pPr>
                <a:endParaRPr lang="en-US" sz="1400" b="1" dirty="0">
                  <a:latin typeface="Arial" panose="020B0604020202020204" pitchFamily="34" charset="0"/>
                  <a:cs typeface="Arial" panose="020B0604020202020204" pitchFamily="34" charset="0"/>
                </a:endParaRPr>
              </a:p>
              <a:p>
                <a:pPr>
                  <a:lnSpc>
                    <a:spcPct val="150000"/>
                  </a:lnSpc>
                </a:pPr>
                <a:endParaRPr lang="en-US" sz="1400" dirty="0">
                  <a:latin typeface="Arial" panose="020B0604020202020204" pitchFamily="34" charset="0"/>
                  <a:cs typeface="Arial" panose="020B0604020202020204" pitchFamily="34" charset="0"/>
                </a:endParaRPr>
              </a:p>
              <a:p>
                <a:pPr marL="800100" lvl="1" indent="-342900">
                  <a:buFontTx/>
                  <a:buNone/>
                  <a:defRPr/>
                </a:pPr>
                <a:endParaRPr lang="en-US" altLang="en-US" dirty="0">
                  <a:latin typeface="Arial" panose="020B0604020202020204" pitchFamily="34" charset="0"/>
                </a:endParaRPr>
              </a:p>
              <a:p>
                <a:pPr marL="800100" lvl="1" indent="-342900">
                  <a:buFontTx/>
                  <a:buNone/>
                  <a:defRPr/>
                </a:pPr>
                <a:r>
                  <a:rPr lang="en-US" altLang="en-US" dirty="0">
                    <a:latin typeface="Arial" panose="020B0604020202020204" pitchFamily="34" charset="0"/>
                  </a:rPr>
                  <a:t> </a:t>
                </a:r>
              </a:p>
            </p:txBody>
          </p:sp>
        </mc:Choice>
        <mc:Fallback xmlns="">
          <p:sp>
            <p:nvSpPr>
              <p:cNvPr id="20483" name="Rectangle 3">
                <a:extLst>
                  <a:ext uri="{FF2B5EF4-FFF2-40B4-BE49-F238E27FC236}">
                    <a16:creationId xmlns:a16="http://schemas.microsoft.com/office/drawing/2014/main" id="{2C049D58-5BC2-882F-2C4B-4131312F62A6}"/>
                  </a:ext>
                </a:extLst>
              </p:cNvPr>
              <p:cNvSpPr>
                <a:spLocks noGrp="1" noRot="1" noChangeAspect="1" noMove="1" noResize="1" noEditPoints="1" noAdjustHandles="1" noChangeArrowheads="1" noChangeShapeType="1" noTextEdit="1"/>
              </p:cNvSpPr>
              <p:nvPr>
                <p:ph type="body" idx="1"/>
              </p:nvPr>
            </p:nvSpPr>
            <p:spPr>
              <a:xfrm>
                <a:off x="955964" y="1335088"/>
                <a:ext cx="10256981" cy="4724400"/>
              </a:xfrm>
              <a:blipFill>
                <a:blip r:embed="rId3"/>
                <a:stretch>
                  <a:fillRect l="-535"/>
                </a:stretch>
              </a:blipFill>
            </p:spPr>
            <p:txBody>
              <a:bodyPr/>
              <a:lstStyle/>
              <a:p>
                <a:r>
                  <a:rPr lang="en-US">
                    <a:noFill/>
                  </a:rPr>
                  <a:t> </a:t>
                </a:r>
              </a:p>
            </p:txBody>
          </p:sp>
        </mc:Fallback>
      </mc:AlternateContent>
      <p:sp>
        <p:nvSpPr>
          <p:cNvPr id="23" name="Footer Placeholder 2">
            <a:extLst>
              <a:ext uri="{FF2B5EF4-FFF2-40B4-BE49-F238E27FC236}">
                <a16:creationId xmlns:a16="http://schemas.microsoft.com/office/drawing/2014/main" id="{E03B05A1-189F-DF3D-4E86-86354B1C302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34E15B8-D781-CECA-8590-2DC6B8F343B3}"/>
                  </a:ext>
                </a:extLst>
              </p:cNvPr>
              <p:cNvSpPr txBox="1"/>
              <p:nvPr/>
            </p:nvSpPr>
            <p:spPr>
              <a:xfrm>
                <a:off x="3389886" y="3696368"/>
                <a:ext cx="2678836" cy="1052596"/>
              </a:xfrm>
              <a:prstGeom prst="rect">
                <a:avLst/>
              </a:prstGeom>
              <a:noFill/>
            </p:spPr>
            <p:txBody>
              <a:bodyPr wrap="square" rtlCol="0">
                <a:spAutoFit/>
              </a:bodyPr>
              <a:lstStyle/>
              <a:p>
                <a:pPr>
                  <a:lnSpc>
                    <a:spcPct val="150000"/>
                  </a:lnSpc>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0</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oMath>
                  </m:oMathPara>
                </a14:m>
                <a:endParaRPr lang="en-US" sz="2000" dirty="0"/>
              </a:p>
              <a:p>
                <a:pPr>
                  <a:lnSpc>
                    <a:spcPct val="150000"/>
                  </a:lnSpc>
                </a:pPr>
                <a14:m>
                  <m:oMathPara xmlns:m="http://schemas.openxmlformats.org/officeDocument/2006/math">
                    <m:oMathParaPr>
                      <m:jc m:val="left"/>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oMath>
                  </m:oMathPara>
                </a14:m>
                <a:endParaRPr lang="en-US" sz="2000" dirty="0"/>
              </a:p>
            </p:txBody>
          </p:sp>
        </mc:Choice>
        <mc:Fallback xmlns="">
          <p:sp>
            <p:nvSpPr>
              <p:cNvPr id="2" name="TextBox 1">
                <a:extLst>
                  <a:ext uri="{FF2B5EF4-FFF2-40B4-BE49-F238E27FC236}">
                    <a16:creationId xmlns:a16="http://schemas.microsoft.com/office/drawing/2014/main" id="{434E15B8-D781-CECA-8590-2DC6B8F343B3}"/>
                  </a:ext>
                </a:extLst>
              </p:cNvPr>
              <p:cNvSpPr txBox="1">
                <a:spLocks noRot="1" noChangeAspect="1" noMove="1" noResize="1" noEditPoints="1" noAdjustHandles="1" noChangeArrowheads="1" noChangeShapeType="1" noTextEdit="1"/>
              </p:cNvSpPr>
              <p:nvPr/>
            </p:nvSpPr>
            <p:spPr>
              <a:xfrm>
                <a:off x="3389886" y="3696368"/>
                <a:ext cx="2678836" cy="105259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DD23AFA-54D1-FDCF-46B4-00604E351499}"/>
                  </a:ext>
                </a:extLst>
              </p:cNvPr>
              <p:cNvSpPr txBox="1"/>
              <p:nvPr/>
            </p:nvSpPr>
            <p:spPr>
              <a:xfrm>
                <a:off x="7486073" y="3751351"/>
                <a:ext cx="1852176" cy="942630"/>
              </a:xfrm>
              <a:prstGeom prst="rect">
                <a:avLst/>
              </a:prstGeom>
              <a:noFill/>
            </p:spPr>
            <p:txBody>
              <a:bodyPr wrap="square">
                <a:spAutoFit/>
              </a:bodyPr>
              <a:lstStyle/>
              <a:p>
                <a:r>
                  <a:rPr lang="en-US" sz="2000" b="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oMath>
                </a14:m>
                <a:endParaRPr lang="en-US" sz="2000" dirty="0"/>
              </a:p>
              <a:p>
                <a:r>
                  <a:rPr lang="en-US" sz="2000" b="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den>
                    </m:f>
                  </m:oMath>
                </a14:m>
                <a:endParaRPr lang="en-US" sz="2000" dirty="0"/>
              </a:p>
            </p:txBody>
          </p:sp>
        </mc:Choice>
        <mc:Fallback xmlns="">
          <p:sp>
            <p:nvSpPr>
              <p:cNvPr id="4" name="TextBox 3">
                <a:extLst>
                  <a:ext uri="{FF2B5EF4-FFF2-40B4-BE49-F238E27FC236}">
                    <a16:creationId xmlns:a16="http://schemas.microsoft.com/office/drawing/2014/main" id="{3DD23AFA-54D1-FDCF-46B4-00604E351499}"/>
                  </a:ext>
                </a:extLst>
              </p:cNvPr>
              <p:cNvSpPr txBox="1">
                <a:spLocks noRot="1" noChangeAspect="1" noMove="1" noResize="1" noEditPoints="1" noAdjustHandles="1" noChangeArrowheads="1" noChangeShapeType="1" noTextEdit="1"/>
              </p:cNvSpPr>
              <p:nvPr/>
            </p:nvSpPr>
            <p:spPr>
              <a:xfrm>
                <a:off x="7486073" y="3751351"/>
                <a:ext cx="1852176" cy="94263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4D3F03F-2C08-3A08-9595-E1799CC903D6}"/>
                  </a:ext>
                </a:extLst>
              </p:cNvPr>
              <p:cNvSpPr txBox="1"/>
              <p:nvPr/>
            </p:nvSpPr>
            <p:spPr>
              <a:xfrm>
                <a:off x="2886364" y="4790025"/>
                <a:ext cx="6096000" cy="7904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𝜃</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den>
                          </m:f>
                        </m:e>
                      </m:d>
                      <m:r>
                        <a:rPr lang="en-US" sz="2000" b="0" i="1" smtClean="0">
                          <a:latin typeface="Cambria Math" panose="02040503050406030204" pitchFamily="18" charset="0"/>
                        </a:rPr>
                        <m:t>𝑡</m:t>
                      </m:r>
                    </m:oMath>
                  </m:oMathPara>
                </a14:m>
                <a:endParaRPr lang="en-US" sz="2000" dirty="0"/>
              </a:p>
            </p:txBody>
          </p:sp>
        </mc:Choice>
        <mc:Fallback xmlns="">
          <p:sp>
            <p:nvSpPr>
              <p:cNvPr id="5" name="TextBox 4">
                <a:extLst>
                  <a:ext uri="{FF2B5EF4-FFF2-40B4-BE49-F238E27FC236}">
                    <a16:creationId xmlns:a16="http://schemas.microsoft.com/office/drawing/2014/main" id="{94D3F03F-2C08-3A08-9595-E1799CC903D6}"/>
                  </a:ext>
                </a:extLst>
              </p:cNvPr>
              <p:cNvSpPr txBox="1">
                <a:spLocks noRot="1" noChangeAspect="1" noMove="1" noResize="1" noEditPoints="1" noAdjustHandles="1" noChangeArrowheads="1" noChangeShapeType="1" noTextEdit="1"/>
              </p:cNvSpPr>
              <p:nvPr/>
            </p:nvSpPr>
            <p:spPr>
              <a:xfrm>
                <a:off x="2886364" y="4790025"/>
                <a:ext cx="6096000" cy="790473"/>
              </a:xfrm>
              <a:prstGeom prst="rect">
                <a:avLst/>
              </a:prstGeom>
              <a:blipFill>
                <a:blip r:embed="rId6"/>
                <a:stretch>
                  <a:fillRect/>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A618425E-2830-F1FD-9B49-B64B2CCDBADC}"/>
              </a:ext>
            </a:extLst>
          </p:cNvPr>
          <p:cNvCxnSpPr/>
          <p:nvPr/>
        </p:nvCxnSpPr>
        <p:spPr bwMode="auto">
          <a:xfrm>
            <a:off x="6093402" y="4256737"/>
            <a:ext cx="923925"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71462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5907828C-BC8A-617F-A7FB-735F85010218}"/>
              </a:ext>
            </a:extLst>
          </p:cNvPr>
          <p:cNvSpPr>
            <a:spLocks noGrp="1" noChangeArrowheads="1"/>
          </p:cNvSpPr>
          <p:nvPr>
            <p:ph type="ctrTitle"/>
          </p:nvPr>
        </p:nvSpPr>
        <p:spPr>
          <a:xfrm>
            <a:off x="914400" y="2130425"/>
            <a:ext cx="10363200" cy="1470025"/>
          </a:xfrm>
        </p:spPr>
        <p:txBody>
          <a:bodyPr/>
          <a:lstStyle/>
          <a:p>
            <a:r>
              <a:rPr lang="en-US" altLang="en-US">
                <a:latin typeface="Arial" panose="020B0604020202020204" pitchFamily="34" charset="0"/>
              </a:rPr>
              <a:t>Joint Space Schemes </a:t>
            </a:r>
          </a:p>
        </p:txBody>
      </p:sp>
      <p:sp>
        <p:nvSpPr>
          <p:cNvPr id="89091" name="Subtitle 2">
            <a:extLst>
              <a:ext uri="{FF2B5EF4-FFF2-40B4-BE49-F238E27FC236}">
                <a16:creationId xmlns:a16="http://schemas.microsoft.com/office/drawing/2014/main" id="{24CE007F-D650-3E79-6526-F16AE5AFDE8E}"/>
              </a:ext>
            </a:extLst>
          </p:cNvPr>
          <p:cNvSpPr>
            <a:spLocks noGrp="1" noChangeArrowheads="1"/>
          </p:cNvSpPr>
          <p:nvPr>
            <p:ph type="subTitle" idx="1"/>
          </p:nvPr>
        </p:nvSpPr>
        <p:spPr/>
        <p:txBody>
          <a:bodyPr/>
          <a:lstStyle/>
          <a:p>
            <a:r>
              <a:rPr lang="en-US" altLang="en-US">
                <a:latin typeface="Arial" panose="020B0604020202020204" pitchFamily="34" charset="0"/>
              </a:rPr>
              <a:t>Single Time Interval</a:t>
            </a:r>
          </a:p>
          <a:p>
            <a:r>
              <a:rPr lang="en-US" altLang="en-US">
                <a:latin typeface="Arial" panose="020B0604020202020204" pitchFamily="34" charset="0"/>
              </a:rPr>
              <a:t>Polynomials </a:t>
            </a:r>
          </a:p>
          <a:p>
            <a:r>
              <a:rPr lang="en-US" altLang="en-US">
                <a:solidFill>
                  <a:srgbClr val="FF0000"/>
                </a:solidFill>
                <a:latin typeface="Arial" panose="020B0604020202020204" pitchFamily="34" charset="0"/>
              </a:rPr>
              <a:t>Cubic Order Polynomial  </a:t>
            </a:r>
          </a:p>
        </p:txBody>
      </p:sp>
      <p:sp>
        <p:nvSpPr>
          <p:cNvPr id="6" name="Footer Placeholder 2">
            <a:extLst>
              <a:ext uri="{FF2B5EF4-FFF2-40B4-BE49-F238E27FC236}">
                <a16:creationId xmlns:a16="http://schemas.microsoft.com/office/drawing/2014/main" id="{01108382-1DD5-FDEE-9C70-89ECA1E22C09}"/>
              </a:ext>
            </a:extLst>
          </p:cNvPr>
          <p:cNvSpPr>
            <a:spLocks noGrp="1"/>
          </p:cNvSpPr>
          <p:nvPr>
            <p:ph type="ftr" sz="quarter" idx="10"/>
          </p:nvPr>
        </p:nvSpPr>
        <p:spPr>
          <a:xfrm>
            <a:off x="914400" y="6269038"/>
            <a:ext cx="6781800" cy="381000"/>
          </a:xfrm>
        </p:spPr>
        <p:txBody>
          <a:bodyPr/>
          <a:lstStyle/>
          <a:p>
            <a:pPr>
              <a:defRPr/>
            </a:pPr>
            <a:r>
              <a:rPr lang="en-US" altLang="en-US" dirty="0"/>
              <a:t>Instructor: Jacob Rosen </a:t>
            </a:r>
          </a:p>
          <a:p>
            <a:pPr>
              <a:defRPr/>
            </a:pPr>
            <a:r>
              <a:rPr lang="en-US" altLang="en-US" dirty="0"/>
              <a:t>Advanced Robotic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1E2460A7-96BE-CCC1-9191-B3947E4B187F}"/>
              </a:ext>
            </a:extLst>
          </p:cNvPr>
          <p:cNvSpPr>
            <a:spLocks noGrp="1" noChangeArrowheads="1"/>
          </p:cNvSpPr>
          <p:nvPr>
            <p:ph type="title"/>
          </p:nvPr>
        </p:nvSpPr>
        <p:spPr/>
        <p:txBody>
          <a:bodyPr/>
          <a:lstStyle/>
          <a:p>
            <a:r>
              <a:rPr lang="en-US" altLang="en-US">
                <a:latin typeface="Arial" panose="020B0604020202020204" pitchFamily="34" charset="0"/>
              </a:rPr>
              <a:t>Joint Space Schemes</a:t>
            </a:r>
          </a:p>
        </p:txBody>
      </p:sp>
      <p:sp>
        <p:nvSpPr>
          <p:cNvPr id="12" name="Footer Placeholder 2">
            <a:extLst>
              <a:ext uri="{FF2B5EF4-FFF2-40B4-BE49-F238E27FC236}">
                <a16:creationId xmlns:a16="http://schemas.microsoft.com/office/drawing/2014/main" id="{FF37E2D2-6475-8F18-311A-77B0585F625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extLst>
      <p:ext uri="{BB962C8B-B14F-4D97-AF65-F5344CB8AC3E}">
        <p14:creationId xmlns:p14="http://schemas.microsoft.com/office/powerpoint/2010/main" val="32564754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48FB303A-4689-9857-F5F9-39B1A3B73027}"/>
              </a:ext>
            </a:extLst>
          </p:cNvPr>
          <p:cNvSpPr>
            <a:spLocks noGrp="1" noChangeArrowheads="1"/>
          </p:cNvSpPr>
          <p:nvPr>
            <p:ph type="title"/>
          </p:nvPr>
        </p:nvSpPr>
        <p:spPr/>
        <p:txBody>
          <a:bodyPr/>
          <a:lstStyle/>
          <a:p>
            <a:r>
              <a:rPr lang="en-US" altLang="en-US">
                <a:latin typeface="Arial" panose="020B0604020202020204" pitchFamily="34" charset="0"/>
              </a:rPr>
              <a:t>Joint Space Schemes</a:t>
            </a:r>
          </a:p>
        </p:txBody>
      </p:sp>
      <p:sp>
        <p:nvSpPr>
          <p:cNvPr id="12" name="Footer Placeholder 2">
            <a:extLst>
              <a:ext uri="{FF2B5EF4-FFF2-40B4-BE49-F238E27FC236}">
                <a16:creationId xmlns:a16="http://schemas.microsoft.com/office/drawing/2014/main" id="{AB9E64E2-8797-81FC-E780-FF96B861719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3868F860-41CB-7392-5FC1-799A1D2A41A9}"/>
                  </a:ext>
                </a:extLst>
              </p14:cNvPr>
              <p14:cNvContentPartPr/>
              <p14:nvPr/>
            </p14:nvContentPartPr>
            <p14:xfrm>
              <a:off x="3336840" y="2370600"/>
              <a:ext cx="6443280" cy="2848680"/>
            </p14:xfrm>
          </p:contentPart>
        </mc:Choice>
        <mc:Fallback xmlns="">
          <p:pic>
            <p:nvPicPr>
              <p:cNvPr id="2" name="Ink 1">
                <a:extLst>
                  <a:ext uri="{FF2B5EF4-FFF2-40B4-BE49-F238E27FC236}">
                    <a16:creationId xmlns:a16="http://schemas.microsoft.com/office/drawing/2014/main" id="{3868F860-41CB-7392-5FC1-799A1D2A41A9}"/>
                  </a:ext>
                </a:extLst>
              </p:cNvPr>
              <p:cNvPicPr/>
              <p:nvPr/>
            </p:nvPicPr>
            <p:blipFill>
              <a:blip r:embed="rId4"/>
              <a:stretch>
                <a:fillRect/>
              </a:stretch>
            </p:blipFill>
            <p:spPr>
              <a:xfrm>
                <a:off x="3327480" y="2361240"/>
                <a:ext cx="6462000" cy="2867400"/>
              </a:xfrm>
              <a:prstGeom prst="rect">
                <a:avLst/>
              </a:prstGeom>
            </p:spPr>
          </p:pic>
        </mc:Fallback>
      </mc:AlternateContent>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E67BB546-7CC3-27D6-6BAB-37695A42827C}"/>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A9563927-A275-9985-F09B-999C4677CB64}"/>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9C654C28-C163-2C5F-BF0B-EE32ACF191E9}"/>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2A7704D7-82CD-4488-E217-44142B140BF5}"/>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80319D14-DA11-E7B1-8E95-485E3C3DF953}"/>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365B534D-131C-E297-1C5A-2F5A599857AC}"/>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B7818D2B-45DE-3CF4-A70F-4427AB727AC3}"/>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61B1EE45-8937-DEDA-B6F3-26ECE665CC6E}"/>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10FF5C78-0A5A-0699-B419-A45909EE7808}"/>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226D43F4-925C-7DD3-EFC9-3DF001B378E1}"/>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556582D6-FE38-D47B-0AE6-F441746154F7}"/>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C0060E25-A72F-478E-FB33-CCFB7BEA4DE4}"/>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8CF9B701-FDDC-9759-77F3-9DCE4F521030}"/>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4FB868E8-3494-53CA-B860-273391F713CF}"/>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A9283573-BE6D-6803-9BDE-05855612A35C}"/>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78DCB777-F0FB-E1D0-5C51-3696B0EB7EC4}"/>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AECC1551-1EE3-86FF-F766-AD466CF23599}"/>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92179" name="Elbow Connector 3">
            <a:extLst>
              <a:ext uri="{FF2B5EF4-FFF2-40B4-BE49-F238E27FC236}">
                <a16:creationId xmlns:a16="http://schemas.microsoft.com/office/drawing/2014/main" id="{D0191895-2443-CC12-5332-FBF4D5F8E1F6}"/>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0" name="Elbow Connector 24">
            <a:extLst>
              <a:ext uri="{FF2B5EF4-FFF2-40B4-BE49-F238E27FC236}">
                <a16:creationId xmlns:a16="http://schemas.microsoft.com/office/drawing/2014/main" id="{BD61E9A6-4D9F-A19A-400E-EA0DF028D61F}"/>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1" name="Elbow Connector 26">
            <a:extLst>
              <a:ext uri="{FF2B5EF4-FFF2-40B4-BE49-F238E27FC236}">
                <a16:creationId xmlns:a16="http://schemas.microsoft.com/office/drawing/2014/main" id="{32A05214-2D96-0373-150B-6066ADAA9DC6}"/>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2" name="Elbow Connector 28">
            <a:extLst>
              <a:ext uri="{FF2B5EF4-FFF2-40B4-BE49-F238E27FC236}">
                <a16:creationId xmlns:a16="http://schemas.microsoft.com/office/drawing/2014/main" id="{140CE7F6-0C88-6858-8A12-60E33C506156}"/>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3" name="Elbow Connector 30">
            <a:extLst>
              <a:ext uri="{FF2B5EF4-FFF2-40B4-BE49-F238E27FC236}">
                <a16:creationId xmlns:a16="http://schemas.microsoft.com/office/drawing/2014/main" id="{7FE1835E-44CD-C74D-83AA-4CE9D4BB99F4}"/>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4" name="Elbow Connector 32">
            <a:extLst>
              <a:ext uri="{FF2B5EF4-FFF2-40B4-BE49-F238E27FC236}">
                <a16:creationId xmlns:a16="http://schemas.microsoft.com/office/drawing/2014/main" id="{322F02A4-9CA9-B33C-53C9-8A8E91E2699E}"/>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5" name="Elbow Connector 34">
            <a:extLst>
              <a:ext uri="{FF2B5EF4-FFF2-40B4-BE49-F238E27FC236}">
                <a16:creationId xmlns:a16="http://schemas.microsoft.com/office/drawing/2014/main" id="{C74C7D64-83E9-29E0-BC52-7EFF2ADBC566}"/>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6" name="Elbow Connector 38">
            <a:extLst>
              <a:ext uri="{FF2B5EF4-FFF2-40B4-BE49-F238E27FC236}">
                <a16:creationId xmlns:a16="http://schemas.microsoft.com/office/drawing/2014/main" id="{8B5AAE13-625E-1E14-AA83-50FA966440E6}"/>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7" name="Elbow Connector 40">
            <a:extLst>
              <a:ext uri="{FF2B5EF4-FFF2-40B4-BE49-F238E27FC236}">
                <a16:creationId xmlns:a16="http://schemas.microsoft.com/office/drawing/2014/main" id="{84FE75FB-C8DA-A30D-8985-C5D7591F3F65}"/>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8" name="Elbow Connector 43">
            <a:extLst>
              <a:ext uri="{FF2B5EF4-FFF2-40B4-BE49-F238E27FC236}">
                <a16:creationId xmlns:a16="http://schemas.microsoft.com/office/drawing/2014/main" id="{7886BD57-4F12-C75E-FFEE-01C940EFAAE3}"/>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89" name="Elbow Connector 45">
            <a:extLst>
              <a:ext uri="{FF2B5EF4-FFF2-40B4-BE49-F238E27FC236}">
                <a16:creationId xmlns:a16="http://schemas.microsoft.com/office/drawing/2014/main" id="{AE66AA4C-6E00-3265-4FD8-835EB09D067D}"/>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90" name="Elbow Connector 47">
            <a:extLst>
              <a:ext uri="{FF2B5EF4-FFF2-40B4-BE49-F238E27FC236}">
                <a16:creationId xmlns:a16="http://schemas.microsoft.com/office/drawing/2014/main" id="{D144011A-697F-D4D7-59DF-319CC3B4319D}"/>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91" name="Elbow Connector 49">
            <a:extLst>
              <a:ext uri="{FF2B5EF4-FFF2-40B4-BE49-F238E27FC236}">
                <a16:creationId xmlns:a16="http://schemas.microsoft.com/office/drawing/2014/main" id="{F1BE5BE4-725B-FCD0-58EF-19B9140DC8CD}"/>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92" name="Elbow Connector 51">
            <a:extLst>
              <a:ext uri="{FF2B5EF4-FFF2-40B4-BE49-F238E27FC236}">
                <a16:creationId xmlns:a16="http://schemas.microsoft.com/office/drawing/2014/main" id="{F440CB64-5578-2651-835E-79C062083E9C}"/>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2193" name="Elbow Connector 53">
            <a:extLst>
              <a:ext uri="{FF2B5EF4-FFF2-40B4-BE49-F238E27FC236}">
                <a16:creationId xmlns:a16="http://schemas.microsoft.com/office/drawing/2014/main" id="{5EAC8732-2C77-2045-0D85-D3791AADA0BA}"/>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92194" name="Rectangle 35">
            <a:extLst>
              <a:ext uri="{FF2B5EF4-FFF2-40B4-BE49-F238E27FC236}">
                <a16:creationId xmlns:a16="http://schemas.microsoft.com/office/drawing/2014/main" id="{7C76953A-9ED4-FEFA-B959-E03BCFD8CA9F}"/>
              </a:ext>
            </a:extLst>
          </p:cNvPr>
          <p:cNvSpPr>
            <a:spLocks noChangeArrowheads="1"/>
          </p:cNvSpPr>
          <p:nvPr/>
        </p:nvSpPr>
        <p:spPr bwMode="auto">
          <a:xfrm>
            <a:off x="9755188" y="1725613"/>
            <a:ext cx="1714500" cy="488950"/>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7" name="Footer Placeholder 2">
            <a:extLst>
              <a:ext uri="{FF2B5EF4-FFF2-40B4-BE49-F238E27FC236}">
                <a16:creationId xmlns:a16="http://schemas.microsoft.com/office/drawing/2014/main" id="{AD06C8E4-903F-7F86-91A3-FAC15C6ECC4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9D03EF3E-BD6D-FEF4-76F1-522D6187DDB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Order of the Polynomials</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73124B9A-1E52-2F47-4398-039098497A9D}"/>
                  </a:ext>
                </a:extLst>
              </p14:cNvPr>
              <p14:cNvContentPartPr/>
              <p14:nvPr/>
            </p14:nvContentPartPr>
            <p14:xfrm>
              <a:off x="3532680" y="2465640"/>
              <a:ext cx="4812840" cy="2662560"/>
            </p14:xfrm>
          </p:contentPart>
        </mc:Choice>
        <mc:Fallback xmlns="">
          <p:pic>
            <p:nvPicPr>
              <p:cNvPr id="2" name="Ink 1">
                <a:extLst>
                  <a:ext uri="{FF2B5EF4-FFF2-40B4-BE49-F238E27FC236}">
                    <a16:creationId xmlns:a16="http://schemas.microsoft.com/office/drawing/2014/main" id="{73124B9A-1E52-2F47-4398-039098497A9D}"/>
                  </a:ext>
                </a:extLst>
              </p:cNvPr>
              <p:cNvPicPr/>
              <p:nvPr/>
            </p:nvPicPr>
            <p:blipFill>
              <a:blip r:embed="rId4"/>
              <a:stretch>
                <a:fillRect/>
              </a:stretch>
            </p:blipFill>
            <p:spPr>
              <a:xfrm>
                <a:off x="3523320" y="2456280"/>
                <a:ext cx="4831560" cy="2681280"/>
              </a:xfrm>
              <a:prstGeom prst="rect">
                <a:avLst/>
              </a:prstGeom>
            </p:spPr>
          </p:pic>
        </mc:Fallback>
      </mc:AlternateContent>
      <p:sp>
        <p:nvSpPr>
          <p:cNvPr id="6" name="Footer Placeholder 2">
            <a:extLst>
              <a:ext uri="{FF2B5EF4-FFF2-40B4-BE49-F238E27FC236}">
                <a16:creationId xmlns:a16="http://schemas.microsoft.com/office/drawing/2014/main" id="{6A90EC21-1EDF-D4FE-6F9E-530E2C03449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6BFF2092-47D5-BE44-9A86-9798FBCDB48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Cubic Polynomials - Zero Velocity </a:t>
            </a:r>
          </a:p>
        </p:txBody>
      </p:sp>
      <p:sp>
        <p:nvSpPr>
          <p:cNvPr id="96259" name="Rectangle 3">
            <a:extLst>
              <a:ext uri="{FF2B5EF4-FFF2-40B4-BE49-F238E27FC236}">
                <a16:creationId xmlns:a16="http://schemas.microsoft.com/office/drawing/2014/main" id="{2F2EE9C6-BD38-8EC8-7196-1D1179EDE46D}"/>
              </a:ext>
            </a:extLst>
          </p:cNvPr>
          <p:cNvSpPr>
            <a:spLocks noGrp="1" noChangeArrowheads="1"/>
          </p:cNvSpPr>
          <p:nvPr>
            <p:ph type="body" idx="4294967295"/>
          </p:nvPr>
        </p:nvSpPr>
        <p:spPr>
          <a:xfrm>
            <a:off x="937492" y="1371600"/>
            <a:ext cx="5158508" cy="4724400"/>
          </a:xfrm>
        </p:spPr>
        <p:txBody>
          <a:bodyPr/>
          <a:lstStyle/>
          <a:p>
            <a:r>
              <a:rPr lang="en-US" altLang="en-US" dirty="0">
                <a:latin typeface="Arial" panose="020B0604020202020204" pitchFamily="34" charset="0"/>
              </a:rPr>
              <a:t>Problem - Define a function for each joint such that it value at</a:t>
            </a:r>
          </a:p>
          <a:p>
            <a:pPr lvl="1"/>
            <a:r>
              <a:rPr lang="en-US" altLang="en-US" dirty="0">
                <a:latin typeface="Arial" panose="020B0604020202020204" pitchFamily="34" charset="0"/>
              </a:rPr>
              <a:t>      is the </a:t>
            </a:r>
            <a:r>
              <a:rPr lang="en-US" altLang="en-US" b="1" dirty="0">
                <a:latin typeface="Arial" panose="020B0604020202020204" pitchFamily="34" charset="0"/>
              </a:rPr>
              <a:t>initial position </a:t>
            </a:r>
            <a:r>
              <a:rPr lang="en-US" altLang="en-US" dirty="0">
                <a:latin typeface="Arial" panose="020B0604020202020204" pitchFamily="34" charset="0"/>
              </a:rPr>
              <a:t>of the joint  and at       </a:t>
            </a:r>
          </a:p>
          <a:p>
            <a:pPr lvl="1"/>
            <a:r>
              <a:rPr lang="en-US" altLang="en-US" dirty="0">
                <a:latin typeface="Arial" panose="020B0604020202020204" pitchFamily="34" charset="0"/>
              </a:rPr>
              <a:t>      is the </a:t>
            </a:r>
            <a:r>
              <a:rPr lang="en-US" altLang="en-US" b="1" dirty="0">
                <a:latin typeface="Arial" panose="020B0604020202020204" pitchFamily="34" charset="0"/>
              </a:rPr>
              <a:t>desired goal position </a:t>
            </a:r>
            <a:r>
              <a:rPr lang="en-US" altLang="en-US" dirty="0">
                <a:latin typeface="Arial" panose="020B0604020202020204" pitchFamily="34" charset="0"/>
              </a:rPr>
              <a:t>of the joint</a:t>
            </a:r>
          </a:p>
          <a:p>
            <a:endParaRPr lang="en-US" altLang="en-US" dirty="0">
              <a:latin typeface="Arial" panose="020B0604020202020204" pitchFamily="34" charset="0"/>
            </a:endParaRPr>
          </a:p>
          <a:p>
            <a:r>
              <a:rPr lang="en-US" altLang="en-US" dirty="0">
                <a:latin typeface="Arial" panose="020B0604020202020204" pitchFamily="34" charset="0"/>
              </a:rPr>
              <a:t> Given  - Constrains on</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r>
              <a:rPr lang="en-US" altLang="en-US" dirty="0">
                <a:latin typeface="Arial" panose="020B0604020202020204" pitchFamily="34" charset="0"/>
              </a:rPr>
              <a:t>What should be the order of the polynomial function to meet these constrains?            </a:t>
            </a:r>
          </a:p>
        </p:txBody>
      </p:sp>
      <p:graphicFrame>
        <p:nvGraphicFramePr>
          <p:cNvPr id="96260" name="Object 4">
            <a:extLst>
              <a:ext uri="{FF2B5EF4-FFF2-40B4-BE49-F238E27FC236}">
                <a16:creationId xmlns:a16="http://schemas.microsoft.com/office/drawing/2014/main" id="{E702BCB6-E8DD-5AC2-F17F-09C920910965}"/>
              </a:ext>
            </a:extLst>
          </p:cNvPr>
          <p:cNvGraphicFramePr>
            <a:graphicFrameLocks noChangeAspect="1"/>
          </p:cNvGraphicFramePr>
          <p:nvPr>
            <p:extLst>
              <p:ext uri="{D42A27DB-BD31-4B8C-83A1-F6EECF244321}">
                <p14:modId xmlns:p14="http://schemas.microsoft.com/office/powerpoint/2010/main" val="169843245"/>
              </p:ext>
            </p:extLst>
          </p:nvPr>
        </p:nvGraphicFramePr>
        <p:xfrm>
          <a:off x="1819275" y="1871665"/>
          <a:ext cx="222250" cy="365125"/>
        </p:xfrm>
        <a:graphic>
          <a:graphicData uri="http://schemas.openxmlformats.org/presentationml/2006/ole">
            <mc:AlternateContent xmlns:mc="http://schemas.openxmlformats.org/markup-compatibility/2006">
              <mc:Choice xmlns:v="urn:schemas-microsoft-com:vml" Requires="v">
                <p:oleObj name="Equation" r:id="rId3" imgW="139700" imgH="228600" progId="Equation.3">
                  <p:embed/>
                </p:oleObj>
              </mc:Choice>
              <mc:Fallback>
                <p:oleObj name="Equation" r:id="rId3" imgW="1397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5" y="1871665"/>
                        <a:ext cx="2222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61" name="Object 3">
            <a:extLst>
              <a:ext uri="{FF2B5EF4-FFF2-40B4-BE49-F238E27FC236}">
                <a16:creationId xmlns:a16="http://schemas.microsoft.com/office/drawing/2014/main" id="{C60E130D-C01D-130D-A82F-310E9F046450}"/>
              </a:ext>
            </a:extLst>
          </p:cNvPr>
          <p:cNvGraphicFramePr>
            <a:graphicFrameLocks noChangeAspect="1"/>
          </p:cNvGraphicFramePr>
          <p:nvPr>
            <p:extLst>
              <p:ext uri="{D42A27DB-BD31-4B8C-83A1-F6EECF244321}">
                <p14:modId xmlns:p14="http://schemas.microsoft.com/office/powerpoint/2010/main" val="2321758986"/>
              </p:ext>
            </p:extLst>
          </p:nvPr>
        </p:nvGraphicFramePr>
        <p:xfrm>
          <a:off x="1819275" y="2254253"/>
          <a:ext cx="242888" cy="385762"/>
        </p:xfrm>
        <a:graphic>
          <a:graphicData uri="http://schemas.openxmlformats.org/presentationml/2006/ole">
            <mc:AlternateContent xmlns:mc="http://schemas.openxmlformats.org/markup-compatibility/2006">
              <mc:Choice xmlns:v="urn:schemas-microsoft-com:vml" Requires="v">
                <p:oleObj name="Equation" r:id="rId5" imgW="152334" imgH="241195" progId="Equation.3">
                  <p:embed/>
                </p:oleObj>
              </mc:Choice>
              <mc:Fallback>
                <p:oleObj name="Equation" r:id="rId5" imgW="152334" imgH="241195"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9275" y="2254253"/>
                        <a:ext cx="242888"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6263" name="Object 6">
            <a:extLst>
              <a:ext uri="{FF2B5EF4-FFF2-40B4-BE49-F238E27FC236}">
                <a16:creationId xmlns:a16="http://schemas.microsoft.com/office/drawing/2014/main" id="{2AB0E5FC-236C-C1E0-48C4-B23B6B02CCC7}"/>
              </a:ext>
            </a:extLst>
          </p:cNvPr>
          <p:cNvGraphicFramePr>
            <a:graphicFrameLocks noChangeAspect="1"/>
          </p:cNvGraphicFramePr>
          <p:nvPr/>
        </p:nvGraphicFramePr>
        <p:xfrm>
          <a:off x="2586038" y="3260725"/>
          <a:ext cx="1071562" cy="1579563"/>
        </p:xfrm>
        <a:graphic>
          <a:graphicData uri="http://schemas.openxmlformats.org/presentationml/2006/ole">
            <mc:AlternateContent xmlns:mc="http://schemas.openxmlformats.org/markup-compatibility/2006">
              <mc:Choice xmlns:v="urn:schemas-microsoft-com:vml" Requires="v">
                <p:oleObj name="Equation" r:id="rId7" imgW="672808" imgH="990170" progId="Equation.3">
                  <p:embed/>
                </p:oleObj>
              </mc:Choice>
              <mc:Fallback>
                <p:oleObj name="Equation" r:id="rId7" imgW="672808" imgH="99017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6038" y="3260725"/>
                        <a:ext cx="1071562"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13323" name="Ink 11">
                <a:extLst>
                  <a:ext uri="{FF2B5EF4-FFF2-40B4-BE49-F238E27FC236}">
                    <a16:creationId xmlns:a16="http://schemas.microsoft.com/office/drawing/2014/main" id="{84D8907E-FC7B-EAF7-44E0-7D180F04BF10}"/>
                  </a:ext>
                </a:extLst>
              </p14:cNvPr>
              <p14:cNvContentPartPr>
                <a14:cpLocks xmlns:a14="http://schemas.microsoft.com/office/drawing/2010/main" noRot="1" noChangeAspect="1" noEditPoints="1" noChangeArrowheads="1" noChangeShapeType="1"/>
              </p14:cNvContentPartPr>
              <p14:nvPr/>
            </p14:nvContentPartPr>
            <p14:xfrm>
              <a:off x="7747000" y="1947864"/>
              <a:ext cx="2000250" cy="1443037"/>
            </p14:xfrm>
          </p:contentPart>
        </mc:Choice>
        <mc:Fallback xmlns="">
          <p:pic>
            <p:nvPicPr>
              <p:cNvPr id="13323" name="Ink 11">
                <a:extLst>
                  <a:ext uri="{FF2B5EF4-FFF2-40B4-BE49-F238E27FC236}">
                    <a16:creationId xmlns:a16="http://schemas.microsoft.com/office/drawing/2014/main" id="{84D8907E-FC7B-EAF7-44E0-7D180F04BF10}"/>
                  </a:ext>
                </a:extLst>
              </p:cNvPr>
              <p:cNvPicPr>
                <a:picLocks noRot="1" noChangeAspect="1" noEditPoints="1" noChangeArrowheads="1" noChangeShapeType="1"/>
              </p:cNvPicPr>
              <p:nvPr/>
            </p:nvPicPr>
            <p:blipFill>
              <a:blip r:embed="rId12"/>
              <a:stretch>
                <a:fillRect/>
              </a:stretch>
            </p:blipFill>
            <p:spPr>
              <a:xfrm>
                <a:off x="7737640" y="1938503"/>
                <a:ext cx="2018971" cy="1461759"/>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324" name="Ink 12">
                <a:extLst>
                  <a:ext uri="{FF2B5EF4-FFF2-40B4-BE49-F238E27FC236}">
                    <a16:creationId xmlns:a16="http://schemas.microsoft.com/office/drawing/2014/main" id="{99FE17AB-2B5F-1CF0-7D59-7FB8FB766224}"/>
                  </a:ext>
                </a:extLst>
              </p14:cNvPr>
              <p14:cNvContentPartPr>
                <a14:cpLocks xmlns:a14="http://schemas.microsoft.com/office/drawing/2010/main" noRot="1" noChangeAspect="1" noEditPoints="1" noChangeArrowheads="1" noChangeShapeType="1"/>
              </p14:cNvContentPartPr>
              <p14:nvPr/>
            </p14:nvContentPartPr>
            <p14:xfrm>
              <a:off x="9526588" y="2111376"/>
              <a:ext cx="127000" cy="9525"/>
            </p14:xfrm>
          </p:contentPart>
        </mc:Choice>
        <mc:Fallback xmlns="">
          <p:pic>
            <p:nvPicPr>
              <p:cNvPr id="13324" name="Ink 12">
                <a:extLst>
                  <a:ext uri="{FF2B5EF4-FFF2-40B4-BE49-F238E27FC236}">
                    <a16:creationId xmlns:a16="http://schemas.microsoft.com/office/drawing/2014/main" id="{99FE17AB-2B5F-1CF0-7D59-7FB8FB766224}"/>
                  </a:ext>
                </a:extLst>
              </p:cNvPr>
              <p:cNvPicPr>
                <a:picLocks noRot="1" noChangeAspect="1" noEditPoints="1" noChangeArrowheads="1" noChangeShapeType="1"/>
              </p:cNvPicPr>
              <p:nvPr/>
            </p:nvPicPr>
            <p:blipFill>
              <a:blip r:embed="rId14"/>
              <a:stretch>
                <a:fillRect/>
              </a:stretch>
            </p:blipFill>
            <p:spPr>
              <a:xfrm>
                <a:off x="9517234" y="2101851"/>
                <a:ext cx="145708" cy="28575"/>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325" name="Ink 13">
                <a:extLst>
                  <a:ext uri="{FF2B5EF4-FFF2-40B4-BE49-F238E27FC236}">
                    <a16:creationId xmlns:a16="http://schemas.microsoft.com/office/drawing/2014/main" id="{3F344F53-1D85-A36F-A4D3-3A70BCC7DFD4}"/>
                  </a:ext>
                </a:extLst>
              </p14:cNvPr>
              <p14:cNvContentPartPr>
                <a14:cpLocks xmlns:a14="http://schemas.microsoft.com/office/drawing/2010/main" noRot="1" noChangeAspect="1" noEditPoints="1" noChangeArrowheads="1" noChangeShapeType="1"/>
              </p14:cNvContentPartPr>
              <p14:nvPr/>
            </p14:nvContentPartPr>
            <p14:xfrm>
              <a:off x="9774238" y="1995489"/>
              <a:ext cx="127000" cy="179387"/>
            </p14:xfrm>
          </p:contentPart>
        </mc:Choice>
        <mc:Fallback xmlns="">
          <p:pic>
            <p:nvPicPr>
              <p:cNvPr id="13325" name="Ink 13">
                <a:extLst>
                  <a:ext uri="{FF2B5EF4-FFF2-40B4-BE49-F238E27FC236}">
                    <a16:creationId xmlns:a16="http://schemas.microsoft.com/office/drawing/2014/main" id="{3F344F53-1D85-A36F-A4D3-3A70BCC7DFD4}"/>
                  </a:ext>
                </a:extLst>
              </p:cNvPr>
              <p:cNvPicPr>
                <a:picLocks noRot="1" noChangeAspect="1" noEditPoints="1" noChangeArrowheads="1" noChangeShapeType="1"/>
              </p:cNvPicPr>
              <p:nvPr/>
            </p:nvPicPr>
            <p:blipFill>
              <a:blip r:embed="rId16"/>
              <a:stretch>
                <a:fillRect/>
              </a:stretch>
            </p:blipFill>
            <p:spPr>
              <a:xfrm>
                <a:off x="9764884" y="1986123"/>
                <a:ext cx="145708" cy="198118"/>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326" name="Ink 14">
                <a:extLst>
                  <a:ext uri="{FF2B5EF4-FFF2-40B4-BE49-F238E27FC236}">
                    <a16:creationId xmlns:a16="http://schemas.microsoft.com/office/drawing/2014/main" id="{03483ED8-7D17-7F59-D801-15A674C0AC30}"/>
                  </a:ext>
                </a:extLst>
              </p14:cNvPr>
              <p14:cNvContentPartPr>
                <a14:cpLocks xmlns:a14="http://schemas.microsoft.com/office/drawing/2010/main" noRot="1" noChangeAspect="1" noEditPoints="1" noChangeArrowheads="1" noChangeShapeType="1"/>
              </p14:cNvContentPartPr>
              <p14:nvPr/>
            </p14:nvContentPartPr>
            <p14:xfrm>
              <a:off x="10002839" y="2116139"/>
              <a:ext cx="79375" cy="173037"/>
            </p14:xfrm>
          </p:contentPart>
        </mc:Choice>
        <mc:Fallback xmlns="">
          <p:pic>
            <p:nvPicPr>
              <p:cNvPr id="13326" name="Ink 14">
                <a:extLst>
                  <a:ext uri="{FF2B5EF4-FFF2-40B4-BE49-F238E27FC236}">
                    <a16:creationId xmlns:a16="http://schemas.microsoft.com/office/drawing/2014/main" id="{03483ED8-7D17-7F59-D801-15A674C0AC30}"/>
                  </a:ext>
                </a:extLst>
              </p:cNvPr>
              <p:cNvPicPr>
                <a:picLocks noRot="1" noChangeAspect="1" noEditPoints="1" noChangeArrowheads="1" noChangeShapeType="1"/>
              </p:cNvPicPr>
              <p:nvPr/>
            </p:nvPicPr>
            <p:blipFill>
              <a:blip r:embed="rId18"/>
              <a:stretch>
                <a:fillRect/>
              </a:stretch>
            </p:blipFill>
            <p:spPr>
              <a:xfrm>
                <a:off x="9993458" y="2106786"/>
                <a:ext cx="98136" cy="191744"/>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331" name="Ink 19">
                <a:extLst>
                  <a:ext uri="{FF2B5EF4-FFF2-40B4-BE49-F238E27FC236}">
                    <a16:creationId xmlns:a16="http://schemas.microsoft.com/office/drawing/2014/main" id="{0A28437F-36DA-3774-2100-A004F21E108F}"/>
                  </a:ext>
                </a:extLst>
              </p14:cNvPr>
              <p14:cNvContentPartPr>
                <a14:cpLocks xmlns:a14="http://schemas.microsoft.com/office/drawing/2010/main" noRot="1" noChangeAspect="1" noEditPoints="1" noChangeArrowheads="1" noChangeShapeType="1"/>
              </p14:cNvContentPartPr>
              <p14:nvPr/>
            </p14:nvContentPartPr>
            <p14:xfrm>
              <a:off x="8239125" y="1797051"/>
              <a:ext cx="1327150" cy="974725"/>
            </p14:xfrm>
          </p:contentPart>
        </mc:Choice>
        <mc:Fallback xmlns="">
          <p:pic>
            <p:nvPicPr>
              <p:cNvPr id="13331" name="Ink 19">
                <a:extLst>
                  <a:ext uri="{FF2B5EF4-FFF2-40B4-BE49-F238E27FC236}">
                    <a16:creationId xmlns:a16="http://schemas.microsoft.com/office/drawing/2014/main" id="{0A28437F-36DA-3774-2100-A004F21E108F}"/>
                  </a:ext>
                </a:extLst>
              </p:cNvPr>
              <p:cNvPicPr>
                <a:picLocks noRot="1" noChangeAspect="1" noEditPoints="1" noChangeArrowheads="1" noChangeShapeType="1"/>
              </p:cNvPicPr>
              <p:nvPr/>
            </p:nvPicPr>
            <p:blipFill>
              <a:blip r:embed="rId28"/>
              <a:stretch>
                <a:fillRect/>
              </a:stretch>
            </p:blipFill>
            <p:spPr>
              <a:xfrm>
                <a:off x="8229766" y="1787692"/>
                <a:ext cx="1345868" cy="993442"/>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 name="Ink 1">
                <a:extLst>
                  <a:ext uri="{FF2B5EF4-FFF2-40B4-BE49-F238E27FC236}">
                    <a16:creationId xmlns:a16="http://schemas.microsoft.com/office/drawing/2014/main" id="{FB5FD32B-721B-DF5C-9EFE-FB302597320F}"/>
                  </a:ext>
                </a:extLst>
              </p14:cNvPr>
              <p14:cNvContentPartPr/>
              <p14:nvPr/>
            </p14:nvContentPartPr>
            <p14:xfrm>
              <a:off x="7796520" y="1715400"/>
              <a:ext cx="3952800" cy="3851640"/>
            </p14:xfrm>
          </p:contentPart>
        </mc:Choice>
        <mc:Fallback xmlns="">
          <p:pic>
            <p:nvPicPr>
              <p:cNvPr id="2" name="Ink 1">
                <a:extLst>
                  <a:ext uri="{FF2B5EF4-FFF2-40B4-BE49-F238E27FC236}">
                    <a16:creationId xmlns:a16="http://schemas.microsoft.com/office/drawing/2014/main" id="{FB5FD32B-721B-DF5C-9EFE-FB302597320F}"/>
                  </a:ext>
                </a:extLst>
              </p:cNvPr>
              <p:cNvPicPr/>
              <p:nvPr/>
            </p:nvPicPr>
            <p:blipFill>
              <a:blip r:embed="rId32"/>
              <a:stretch>
                <a:fillRect/>
              </a:stretch>
            </p:blipFill>
            <p:spPr>
              <a:xfrm>
                <a:off x="7787160" y="1706040"/>
                <a:ext cx="3971520" cy="3870360"/>
              </a:xfrm>
              <a:prstGeom prst="rect">
                <a:avLst/>
              </a:prstGeom>
            </p:spPr>
          </p:pic>
        </mc:Fallback>
      </mc:AlternateContent>
      <p:sp>
        <p:nvSpPr>
          <p:cNvPr id="21" name="Footer Placeholder 2">
            <a:extLst>
              <a:ext uri="{FF2B5EF4-FFF2-40B4-BE49-F238E27FC236}">
                <a16:creationId xmlns:a16="http://schemas.microsoft.com/office/drawing/2014/main" id="{60519788-B936-A73C-A210-1DC98C054F6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33">
            <p14:nvContentPartPr>
              <p14:cNvPr id="3" name="Ink 2">
                <a:extLst>
                  <a:ext uri="{FF2B5EF4-FFF2-40B4-BE49-F238E27FC236}">
                    <a16:creationId xmlns:a16="http://schemas.microsoft.com/office/drawing/2014/main" id="{BD6FE80A-9B99-6D57-015D-9017EFB12134}"/>
                  </a:ext>
                </a:extLst>
              </p14:cNvPr>
              <p14:cNvContentPartPr/>
              <p14:nvPr/>
            </p14:nvContentPartPr>
            <p14:xfrm>
              <a:off x="3708000" y="4089960"/>
              <a:ext cx="5832360" cy="977040"/>
            </p14:xfrm>
          </p:contentPart>
        </mc:Choice>
        <mc:Fallback xmlns="">
          <p:pic>
            <p:nvPicPr>
              <p:cNvPr id="3" name="Ink 2">
                <a:extLst>
                  <a:ext uri="{FF2B5EF4-FFF2-40B4-BE49-F238E27FC236}">
                    <a16:creationId xmlns:a16="http://schemas.microsoft.com/office/drawing/2014/main" id="{BD6FE80A-9B99-6D57-015D-9017EFB12134}"/>
                  </a:ext>
                </a:extLst>
              </p:cNvPr>
              <p:cNvPicPr/>
              <p:nvPr/>
            </p:nvPicPr>
            <p:blipFill>
              <a:blip r:embed="rId34"/>
              <a:stretch>
                <a:fillRect/>
              </a:stretch>
            </p:blipFill>
            <p:spPr>
              <a:xfrm>
                <a:off x="3698640" y="4080600"/>
                <a:ext cx="5851080" cy="995760"/>
              </a:xfrm>
              <a:prstGeom prst="rect">
                <a:avLst/>
              </a:prstGeom>
            </p:spPr>
          </p:pic>
        </mc:Fallback>
      </mc:AlternateContent>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E903F610-1349-7FC8-C974-F1F1F1D18AE2}"/>
              </a:ext>
            </a:extLst>
          </p:cNvPr>
          <p:cNvSpPr>
            <a:spLocks noGrp="1" noChangeArrowheads="1"/>
          </p:cNvSpPr>
          <p:nvPr>
            <p:ph type="title"/>
          </p:nvPr>
        </p:nvSpPr>
        <p:spPr/>
        <p:txBody>
          <a:bodyPr/>
          <a:lstStyle/>
          <a:p>
            <a:r>
              <a:rPr lang="en-US" altLang="en-US">
                <a:latin typeface="Arial" panose="020B0604020202020204" pitchFamily="34" charset="0"/>
              </a:rPr>
              <a:t>Joint Space Schemes – Cubic Polynomials - Zero Velocity </a:t>
            </a:r>
          </a:p>
        </p:txBody>
      </p:sp>
      <p:sp>
        <p:nvSpPr>
          <p:cNvPr id="98307" name="Rectangle 3">
            <a:extLst>
              <a:ext uri="{FF2B5EF4-FFF2-40B4-BE49-F238E27FC236}">
                <a16:creationId xmlns:a16="http://schemas.microsoft.com/office/drawing/2014/main" id="{E3D303F4-8023-E70D-24C8-EFE43BA62F7A}"/>
              </a:ext>
            </a:extLst>
          </p:cNvPr>
          <p:cNvSpPr>
            <a:spLocks noGrp="1" noChangeArrowheads="1"/>
          </p:cNvSpPr>
          <p:nvPr>
            <p:ph type="body" idx="1"/>
          </p:nvPr>
        </p:nvSpPr>
        <p:spPr>
          <a:xfrm>
            <a:off x="988291" y="1371600"/>
            <a:ext cx="9097097" cy="4724400"/>
          </a:xfrm>
        </p:spPr>
        <p:txBody>
          <a:bodyPr/>
          <a:lstStyle/>
          <a:p>
            <a:r>
              <a:rPr lang="en-US" altLang="en-US" dirty="0">
                <a:latin typeface="Arial" panose="020B0604020202020204" pitchFamily="34" charset="0"/>
              </a:rPr>
              <a:t>Solution - The four constraints can be satisfied by a polynomial of at least third degree</a:t>
            </a:r>
          </a:p>
          <a:p>
            <a:endParaRPr lang="en-US" altLang="en-US" dirty="0">
              <a:latin typeface="Arial" panose="020B0604020202020204" pitchFamily="34" charset="0"/>
            </a:endParaRPr>
          </a:p>
          <a:p>
            <a:pPr>
              <a:buFontTx/>
              <a:buNone/>
            </a:pPr>
            <a:endParaRPr lang="en-US" altLang="en-US" dirty="0">
              <a:latin typeface="Arial" panose="020B0604020202020204" pitchFamily="34" charset="0"/>
            </a:endParaRPr>
          </a:p>
          <a:p>
            <a:pPr>
              <a:buFontTx/>
              <a:buNone/>
            </a:pPr>
            <a:endParaRPr lang="en-US" altLang="en-US" dirty="0">
              <a:latin typeface="Arial" panose="020B0604020202020204" pitchFamily="34" charset="0"/>
            </a:endParaRPr>
          </a:p>
          <a:p>
            <a:r>
              <a:rPr lang="en-US" altLang="en-US" dirty="0">
                <a:latin typeface="Arial" panose="020B0604020202020204" pitchFamily="34" charset="0"/>
              </a:rPr>
              <a:t>The joint velocity and acceleration </a:t>
            </a:r>
          </a:p>
          <a:p>
            <a:pPr>
              <a:buFontTx/>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Combined with the four desired constraints yields four equations in four unknowns     </a:t>
            </a:r>
          </a:p>
        </p:txBody>
      </p:sp>
      <p:graphicFrame>
        <p:nvGraphicFramePr>
          <p:cNvPr id="98308" name="Object 2">
            <a:extLst>
              <a:ext uri="{FF2B5EF4-FFF2-40B4-BE49-F238E27FC236}">
                <a16:creationId xmlns:a16="http://schemas.microsoft.com/office/drawing/2014/main" id="{551FCC04-C6CD-BAC1-F077-49CE70EFED85}"/>
              </a:ext>
            </a:extLst>
          </p:cNvPr>
          <p:cNvGraphicFramePr>
            <a:graphicFrameLocks noChangeAspect="1"/>
          </p:cNvGraphicFramePr>
          <p:nvPr/>
        </p:nvGraphicFramePr>
        <p:xfrm>
          <a:off x="4748213" y="1911350"/>
          <a:ext cx="2568575" cy="384175"/>
        </p:xfrm>
        <a:graphic>
          <a:graphicData uri="http://schemas.openxmlformats.org/presentationml/2006/ole">
            <mc:AlternateContent xmlns:mc="http://schemas.openxmlformats.org/markup-compatibility/2006">
              <mc:Choice xmlns:v="urn:schemas-microsoft-com:vml" Requires="v">
                <p:oleObj name="Equation" r:id="rId3" imgW="1612900" imgH="241300" progId="Equation.3">
                  <p:embed/>
                </p:oleObj>
              </mc:Choice>
              <mc:Fallback>
                <p:oleObj name="Equation" r:id="rId3" imgW="1612900" imgH="2413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213" y="1911350"/>
                        <a:ext cx="2568575"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8309" name="Object 3">
            <a:extLst>
              <a:ext uri="{FF2B5EF4-FFF2-40B4-BE49-F238E27FC236}">
                <a16:creationId xmlns:a16="http://schemas.microsoft.com/office/drawing/2014/main" id="{6845C6C7-A842-AD47-3A5C-35FA06BE5BA9}"/>
              </a:ext>
            </a:extLst>
          </p:cNvPr>
          <p:cNvGraphicFramePr>
            <a:graphicFrameLocks noChangeAspect="1"/>
          </p:cNvGraphicFramePr>
          <p:nvPr>
            <p:extLst>
              <p:ext uri="{D42A27DB-BD31-4B8C-83A1-F6EECF244321}">
                <p14:modId xmlns:p14="http://schemas.microsoft.com/office/powerpoint/2010/main" val="352922013"/>
              </p:ext>
            </p:extLst>
          </p:nvPr>
        </p:nvGraphicFramePr>
        <p:xfrm>
          <a:off x="4806950" y="2854325"/>
          <a:ext cx="2205038" cy="768350"/>
        </p:xfrm>
        <a:graphic>
          <a:graphicData uri="http://schemas.openxmlformats.org/presentationml/2006/ole">
            <mc:AlternateContent xmlns:mc="http://schemas.openxmlformats.org/markup-compatibility/2006">
              <mc:Choice xmlns:v="urn:schemas-microsoft-com:vml" Requires="v">
                <p:oleObj name="Equation" r:id="rId5" imgW="1384300" imgH="482600" progId="Equation.3">
                  <p:embed/>
                </p:oleObj>
              </mc:Choice>
              <mc:Fallback>
                <p:oleObj name="Equation" r:id="rId5" imgW="1384300" imgH="4826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6950" y="2854325"/>
                        <a:ext cx="2205038"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8310" name="Object 4">
            <a:extLst>
              <a:ext uri="{FF2B5EF4-FFF2-40B4-BE49-F238E27FC236}">
                <a16:creationId xmlns:a16="http://schemas.microsoft.com/office/drawing/2014/main" id="{033E0E9C-8382-2D41-398F-6890AC1C4E49}"/>
              </a:ext>
            </a:extLst>
          </p:cNvPr>
          <p:cNvGraphicFramePr>
            <a:graphicFrameLocks noChangeAspect="1"/>
          </p:cNvGraphicFramePr>
          <p:nvPr/>
        </p:nvGraphicFramePr>
        <p:xfrm>
          <a:off x="5764213" y="4403725"/>
          <a:ext cx="2609850" cy="1577975"/>
        </p:xfrm>
        <a:graphic>
          <a:graphicData uri="http://schemas.openxmlformats.org/presentationml/2006/ole">
            <mc:AlternateContent xmlns:mc="http://schemas.openxmlformats.org/markup-compatibility/2006">
              <mc:Choice xmlns:v="urn:schemas-microsoft-com:vml" Requires="v">
                <p:oleObj name="Equation" r:id="rId7" imgW="1638300" imgH="990600" progId="Equation.3">
                  <p:embed/>
                </p:oleObj>
              </mc:Choice>
              <mc:Fallback>
                <p:oleObj name="Equation" r:id="rId7" imgW="1638300" imgH="990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64213" y="4403725"/>
                        <a:ext cx="2609850" cy="157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8311" name="Object 5">
            <a:extLst>
              <a:ext uri="{FF2B5EF4-FFF2-40B4-BE49-F238E27FC236}">
                <a16:creationId xmlns:a16="http://schemas.microsoft.com/office/drawing/2014/main" id="{DC937AA5-8E50-472A-C453-9AD675F9DAEA}"/>
              </a:ext>
            </a:extLst>
          </p:cNvPr>
          <p:cNvGraphicFramePr>
            <a:graphicFrameLocks noChangeAspect="1"/>
          </p:cNvGraphicFramePr>
          <p:nvPr/>
        </p:nvGraphicFramePr>
        <p:xfrm>
          <a:off x="3827463" y="4416425"/>
          <a:ext cx="1071562" cy="1579563"/>
        </p:xfrm>
        <a:graphic>
          <a:graphicData uri="http://schemas.openxmlformats.org/presentationml/2006/ole">
            <mc:AlternateContent xmlns:mc="http://schemas.openxmlformats.org/markup-compatibility/2006">
              <mc:Choice xmlns:v="urn:schemas-microsoft-com:vml" Requires="v">
                <p:oleObj name="Equation" r:id="rId9" imgW="672808" imgH="990170" progId="Equation.3">
                  <p:embed/>
                </p:oleObj>
              </mc:Choice>
              <mc:Fallback>
                <p:oleObj name="Equation" r:id="rId9" imgW="672808" imgH="99017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7463" y="4416425"/>
                        <a:ext cx="1071562"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Footer Placeholder 2">
            <a:extLst>
              <a:ext uri="{FF2B5EF4-FFF2-40B4-BE49-F238E27FC236}">
                <a16:creationId xmlns:a16="http://schemas.microsoft.com/office/drawing/2014/main" id="{EAFBC0A7-547B-01A6-9011-9171C408514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C70133B-84E0-007F-8035-0ADEDFFD8DE3}"/>
              </a:ext>
            </a:extLst>
          </p:cNvPr>
          <p:cNvSpPr txBox="1">
            <a:spLocks/>
          </p:cNvSpPr>
          <p:nvPr/>
        </p:nvSpPr>
        <p:spPr bwMode="auto">
          <a:xfrm>
            <a:off x="2971800" y="381000"/>
            <a:ext cx="7010400" cy="762000"/>
          </a:xfrm>
          <a:prstGeom prst="rect">
            <a:avLst/>
          </a:prstGeom>
          <a:noFill/>
          <a:ln>
            <a:noFill/>
          </a:ln>
        </p:spPr>
        <p:txBody>
          <a:bodyPr anchor="ctr"/>
          <a:lstStyle>
            <a:lvl1pPr algn="ctr" rtl="0" eaLnBrk="0" fontAlgn="base" hangingPunct="0">
              <a:spcBef>
                <a:spcPct val="0"/>
              </a:spcBef>
              <a:spcAft>
                <a:spcPct val="0"/>
              </a:spcAft>
              <a:defRPr sz="2000" b="1">
                <a:solidFill>
                  <a:srgbClr val="000099"/>
                </a:solidFill>
                <a:latin typeface="Arial" charset="0"/>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a:lstStyle>
          <a:p>
            <a:pPr>
              <a:defRPr/>
            </a:pPr>
            <a:r>
              <a:rPr lang="en-US" kern="0" dirty="0"/>
              <a:t>Motion Planning  </a:t>
            </a:r>
          </a:p>
        </p:txBody>
      </p:sp>
      <p:sp>
        <p:nvSpPr>
          <p:cNvPr id="14339" name="TextBox 1">
            <a:extLst>
              <a:ext uri="{FF2B5EF4-FFF2-40B4-BE49-F238E27FC236}">
                <a16:creationId xmlns:a16="http://schemas.microsoft.com/office/drawing/2014/main" id="{6492FE62-B3A1-DDF5-21B6-CD1EAB30D483}"/>
              </a:ext>
            </a:extLst>
          </p:cNvPr>
          <p:cNvSpPr txBox="1">
            <a:spLocks noChangeArrowheads="1"/>
          </p:cNvSpPr>
          <p:nvPr/>
        </p:nvSpPr>
        <p:spPr bwMode="auto">
          <a:xfrm>
            <a:off x="2511425" y="2039938"/>
            <a:ext cx="44767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r>
              <a:rPr lang="en-US" altLang="en-US" sz="2400">
                <a:cs typeface="Arial" panose="020B0604020202020204" pitchFamily="34" charset="0"/>
              </a:rPr>
              <a:t>Routine Cataract Surgery</a:t>
            </a:r>
          </a:p>
          <a:p>
            <a:pPr>
              <a:spcBef>
                <a:spcPct val="0"/>
              </a:spcBef>
              <a:buFontTx/>
              <a:buNone/>
            </a:pPr>
            <a:endParaRPr lang="en-US" altLang="en-US" sz="2400">
              <a:cs typeface="Arial" panose="020B0604020202020204" pitchFamily="34" charset="0"/>
            </a:endParaRPr>
          </a:p>
          <a:p>
            <a:pPr>
              <a:spcBef>
                <a:spcPct val="0"/>
              </a:spcBef>
              <a:buFontTx/>
              <a:buNone/>
            </a:pPr>
            <a:r>
              <a:rPr lang="en-US" altLang="en-US" sz="2400">
                <a:cs typeface="Arial" panose="020B0604020202020204" pitchFamily="34" charset="0"/>
              </a:rPr>
              <a:t>https://youtu.be/QbeI72QmFAU</a:t>
            </a:r>
          </a:p>
        </p:txBody>
      </p:sp>
      <p:sp>
        <p:nvSpPr>
          <p:cNvPr id="6" name="Footer Placeholder 2">
            <a:extLst>
              <a:ext uri="{FF2B5EF4-FFF2-40B4-BE49-F238E27FC236}">
                <a16:creationId xmlns:a16="http://schemas.microsoft.com/office/drawing/2014/main" id="{B559F132-8590-766A-5321-C5105929F86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C2C030B6-694F-3C7C-3ADB-DA83D0C6804E}"/>
              </a:ext>
            </a:extLst>
          </p:cNvPr>
          <p:cNvSpPr>
            <a:spLocks noGrp="1" noChangeArrowheads="1"/>
          </p:cNvSpPr>
          <p:nvPr>
            <p:ph type="title"/>
          </p:nvPr>
        </p:nvSpPr>
        <p:spPr/>
        <p:txBody>
          <a:bodyPr/>
          <a:lstStyle/>
          <a:p>
            <a:r>
              <a:rPr lang="en-US" altLang="en-US">
                <a:latin typeface="Arial" panose="020B0604020202020204" pitchFamily="34" charset="0"/>
              </a:rPr>
              <a:t>Joint Space Schemes – Cubic Polynomials - Zero Velocity </a:t>
            </a:r>
          </a:p>
        </p:txBody>
      </p:sp>
      <p:sp>
        <p:nvSpPr>
          <p:cNvPr id="6" name="Footer Placeholder 2">
            <a:extLst>
              <a:ext uri="{FF2B5EF4-FFF2-40B4-BE49-F238E27FC236}">
                <a16:creationId xmlns:a16="http://schemas.microsoft.com/office/drawing/2014/main" id="{50EA694C-079F-26A6-5C9E-1E4F9C353D5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BA91376-86F5-A37C-8E5F-07F4B606B214}"/>
                  </a:ext>
                </a:extLst>
              </p:cNvPr>
              <p:cNvSpPr txBox="1"/>
              <p:nvPr/>
            </p:nvSpPr>
            <p:spPr>
              <a:xfrm>
                <a:off x="3988789" y="2294908"/>
                <a:ext cx="4214423" cy="2268185"/>
              </a:xfrm>
              <a:prstGeom prst="rect">
                <a:avLst/>
              </a:prstGeom>
              <a:noFill/>
            </p:spPr>
            <p:txBody>
              <a:bodyPr wrap="none" lIns="0" tIns="0" rIns="0" bIns="0" rtlCol="0">
                <a:spAutoFit/>
              </a:bodyPr>
              <a:lstStyle/>
              <a:p>
                <a:r>
                  <a:rPr lang="en-US" b="0" dirty="0"/>
                  <a: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m:t>
                        </m:r>
                      </m:e>
                      <m:sub>
                        <m:r>
                          <a:rPr lang="en-US" b="0" i="0" smtClean="0">
                            <a:latin typeface="Cambria Math" panose="02040503050406030204" pitchFamily="18" charset="0"/>
                          </a:rPr>
                          <m:t>0</m:t>
                        </m:r>
                      </m:sub>
                    </m:sSub>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m:t>
                        </m:r>
                      </m:e>
                      <m:sub>
                        <m:r>
                          <a:rPr lang="en-US" b="0" i="0" smtClean="0">
                            <a:latin typeface="Cambria Math" panose="02040503050406030204" pitchFamily="18" charset="0"/>
                          </a:rPr>
                          <m:t>1</m:t>
                        </m:r>
                      </m:sub>
                    </m:sSub>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m:t>
                        </m:r>
                      </m:e>
                      <m:sub>
                        <m:r>
                          <a:rPr lang="en-US" b="0" i="0" smtClean="0">
                            <a:latin typeface="Cambria Math" panose="02040503050406030204" pitchFamily="18" charset="0"/>
                          </a:rPr>
                          <m:t>2</m:t>
                        </m:r>
                      </m:sub>
                    </m:sSub>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m:t>
                        </m:r>
                      </m:e>
                      <m:sub>
                        <m:r>
                          <a:rPr lang="en-US" b="0" i="0" smtClean="0">
                            <a:latin typeface="Cambria Math" panose="02040503050406030204" pitchFamily="18" charset="0"/>
                          </a:rPr>
                          <m:t>3</m:t>
                        </m:r>
                      </m:sub>
                    </m:sSub>
                  </m:oMath>
                </a14:m>
                <a:endParaRPr lang="en-US" b="0" dirty="0">
                  <a:latin typeface="Cambria Math" panose="02040503050406030204" pitchFamily="18" charset="0"/>
                </a:endParaRPr>
              </a:p>
              <a:p>
                <a:r>
                  <a:rPr lang="en-US" dirty="0">
                    <a:latin typeface="Cambria Math" panose="02040503050406030204" pitchFamily="18" charset="0"/>
                  </a:rPr>
                  <a:t>	     ↓      ↓      ↓         ↓</a:t>
                </a:r>
                <a:endParaRPr lang="en-US" b="0"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θ</m:t>
                                    </m:r>
                                  </m:e>
                                  <m:sub>
                                    <m:r>
                                      <a:rPr lang="en-US" b="0" i="0" smtClean="0">
                                        <a:latin typeface="Cambria Math" panose="02040503050406030204" pitchFamily="18" charset="0"/>
                                      </a:rPr>
                                      <m:t>0</m:t>
                                    </m:r>
                                  </m:sub>
                                </m:sSub>
                              </m:e>
                            </m:mr>
                            <m:m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θ</m:t>
                                    </m:r>
                                  </m:e>
                                  <m:sub>
                                    <m:r>
                                      <m:rPr>
                                        <m:sty m:val="p"/>
                                      </m:rPr>
                                      <a:rPr lang="en-US" b="0" i="0" smtClean="0">
                                        <a:latin typeface="Cambria Math" panose="02040503050406030204" pitchFamily="18" charset="0"/>
                                      </a:rPr>
                                      <m:t>f</m:t>
                                    </m:r>
                                  </m:sub>
                                </m:sSub>
                              </m:e>
                            </m:mr>
                            <m:mr>
                              <m:e>
                                <m:eqArr>
                                  <m:eqArrPr>
                                    <m:ctrlPr>
                                      <a:rPr lang="en-US" i="1" smtClean="0">
                                        <a:latin typeface="Cambria Math" panose="02040503050406030204" pitchFamily="18" charset="0"/>
                                      </a:rPr>
                                    </m:ctrlPr>
                                  </m:eqArrPr>
                                  <m:e>
                                    <m:r>
                                      <a:rPr lang="en-US" b="0" i="0" smtClean="0">
                                        <a:latin typeface="Cambria Math" panose="02040503050406030204" pitchFamily="18" charset="0"/>
                                      </a:rPr>
                                      <m:t>0</m:t>
                                    </m:r>
                                  </m:e>
                                  <m:e>
                                    <m:r>
                                      <a:rPr lang="en-US" b="0" i="0" smtClean="0">
                                        <a:latin typeface="Cambria Math" panose="02040503050406030204" pitchFamily="18" charset="0"/>
                                      </a:rPr>
                                      <m:t>0</m:t>
                                    </m:r>
                                  </m:e>
                                </m:eqArr>
                              </m:e>
                            </m:mr>
                          </m:m>
                        </m:e>
                      </m:d>
                      <m:r>
                        <a:rPr lang="en-US" b="0" i="0"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4"/>
                                    <m:mcJc m:val="center"/>
                                  </m:mcPr>
                                </m:mc>
                              </m:mcs>
                              <m:ctrlPr>
                                <a:rPr lang="en-US" b="0" i="1" smtClean="0">
                                  <a:latin typeface="Cambria Math" panose="02040503050406030204" pitchFamily="18" charset="0"/>
                                </a:rPr>
                              </m:ctrlPr>
                            </m:mPr>
                            <m:mr>
                              <m:e>
                                <m:r>
                                  <m:rPr>
                                    <m:brk m:alnAt="7"/>
                                  </m:rPr>
                                  <a:rPr lang="en-US" b="0" i="0" smtClean="0">
                                    <a:latin typeface="Cambria Math" panose="02040503050406030204" pitchFamily="18" charset="0"/>
                                  </a:rPr>
                                  <m:t>1</m:t>
                                </m:r>
                              </m:e>
                              <m:e>
                                <m:r>
                                  <a:rPr lang="en-US" b="0" i="0" smtClean="0">
                                    <a:latin typeface="Cambria Math" panose="02040503050406030204" pitchFamily="18" charset="0"/>
                                  </a:rPr>
                                  <m:t>0</m:t>
                                </m:r>
                              </m:e>
                              <m:e>
                                <m:r>
                                  <a:rPr lang="en-US" b="0" i="0" smtClean="0">
                                    <a:latin typeface="Cambria Math" panose="02040503050406030204" pitchFamily="18" charset="0"/>
                                  </a:rPr>
                                  <m:t>0</m:t>
                                </m:r>
                              </m:e>
                              <m:e>
                                <m:r>
                                  <a:rPr lang="en-US" b="0" i="0" smtClean="0">
                                    <a:latin typeface="Cambria Math" panose="02040503050406030204" pitchFamily="18" charset="0"/>
                                  </a:rPr>
                                  <m:t>0</m:t>
                                </m:r>
                              </m:e>
                            </m:mr>
                            <m:mr>
                              <m:e>
                                <m:r>
                                  <a:rPr lang="en-US" b="0" i="0" smtClean="0">
                                    <a:latin typeface="Cambria Math" panose="02040503050406030204" pitchFamily="18" charset="0"/>
                                  </a:rPr>
                                  <m:t>1</m:t>
                                </m:r>
                              </m:e>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f</m:t>
                                    </m:r>
                                  </m:sub>
                                </m:sSub>
                              </m:e>
                              <m:e>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f</m:t>
                                    </m:r>
                                  </m:sub>
                                  <m:sup>
                                    <m:r>
                                      <a:rPr lang="en-US" b="0" i="0" smtClean="0">
                                        <a:latin typeface="Cambria Math" panose="02040503050406030204" pitchFamily="18" charset="0"/>
                                      </a:rPr>
                                      <m:t>2</m:t>
                                    </m:r>
                                  </m:sup>
                                </m:sSubSup>
                              </m:e>
                              <m:e>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f</m:t>
                                    </m:r>
                                  </m:sub>
                                  <m:sup>
                                    <m:r>
                                      <a:rPr lang="en-US" b="0" i="0" smtClean="0">
                                        <a:latin typeface="Cambria Math" panose="02040503050406030204" pitchFamily="18" charset="0"/>
                                      </a:rPr>
                                      <m:t>3</m:t>
                                    </m:r>
                                  </m:sup>
                                </m:sSubSup>
                              </m:e>
                            </m:mr>
                            <m:mr>
                              <m:e>
                                <m:r>
                                  <a:rPr lang="en-US" b="0" i="0" smtClean="0">
                                    <a:latin typeface="Cambria Math" panose="02040503050406030204" pitchFamily="18" charset="0"/>
                                  </a:rPr>
                                  <m:t>0</m:t>
                                </m:r>
                              </m:e>
                              <m:e>
                                <m:r>
                                  <a:rPr lang="en-US" b="0" i="0" smtClean="0">
                                    <a:latin typeface="Cambria Math" panose="02040503050406030204" pitchFamily="18" charset="0"/>
                                  </a:rPr>
                                  <m:t>1</m:t>
                                </m:r>
                              </m:e>
                              <m:e>
                                <m:r>
                                  <a:rPr lang="en-US" b="0" i="0" smtClean="0">
                                    <a:latin typeface="Cambria Math" panose="02040503050406030204" pitchFamily="18" charset="0"/>
                                  </a:rPr>
                                  <m:t>0</m:t>
                                </m:r>
                              </m:e>
                              <m:e>
                                <m:r>
                                  <a:rPr lang="en-US" b="0" i="0" smtClean="0">
                                    <a:latin typeface="Cambria Math" panose="02040503050406030204" pitchFamily="18" charset="0"/>
                                  </a:rPr>
                                  <m:t>0</m:t>
                                </m:r>
                              </m:e>
                            </m:mr>
                            <m:mr>
                              <m:e>
                                <m:r>
                                  <a:rPr lang="en-US" b="0" i="0" smtClean="0">
                                    <a:latin typeface="Cambria Math" panose="02040503050406030204" pitchFamily="18" charset="0"/>
                                  </a:rPr>
                                  <m:t>0</m:t>
                                </m:r>
                              </m:e>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f</m:t>
                                    </m:r>
                                  </m:sub>
                                </m:sSub>
                              </m:e>
                              <m:e>
                                <m:r>
                                  <a:rPr lang="en-US" b="0" i="0" smtClean="0">
                                    <a:latin typeface="Cambria Math" panose="02040503050406030204" pitchFamily="18" charset="0"/>
                                  </a:rPr>
                                  <m:t>2</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f</m:t>
                                    </m:r>
                                  </m:sub>
                                </m:sSub>
                              </m:e>
                              <m:e>
                                <m:r>
                                  <a:rPr lang="en-US" b="0" i="0" smtClean="0">
                                    <a:latin typeface="Cambria Math" panose="02040503050406030204" pitchFamily="18" charset="0"/>
                                  </a:rPr>
                                  <m:t>3</m:t>
                                </m:r>
                                <m:sSubSup>
                                  <m:sSubSupPr>
                                    <m:ctrlPr>
                                      <a:rPr lang="en-US" b="0" i="1" smtClean="0">
                                        <a:latin typeface="Cambria Math" panose="02040503050406030204" pitchFamily="18" charset="0"/>
                                      </a:rPr>
                                    </m:ctrlPr>
                                  </m:sSubSupPr>
                                  <m:e>
                                    <m:r>
                                      <m:rPr>
                                        <m:sty m:val="p"/>
                                      </m:rPr>
                                      <a:rPr lang="en-US" b="0" i="0" smtClean="0">
                                        <a:latin typeface="Cambria Math" panose="02040503050406030204" pitchFamily="18" charset="0"/>
                                      </a:rPr>
                                      <m:t>t</m:t>
                                    </m:r>
                                  </m:e>
                                  <m:sub>
                                    <m:r>
                                      <m:rPr>
                                        <m:sty m:val="p"/>
                                      </m:rPr>
                                      <a:rPr lang="en-US" b="0" i="0" smtClean="0">
                                        <a:latin typeface="Cambria Math" panose="02040503050406030204" pitchFamily="18" charset="0"/>
                                      </a:rPr>
                                      <m:t>f</m:t>
                                    </m:r>
                                  </m:sub>
                                  <m:sup>
                                    <m:r>
                                      <a:rPr lang="en-US" b="0" i="0" smtClean="0">
                                        <a:latin typeface="Cambria Math" panose="02040503050406030204" pitchFamily="18" charset="0"/>
                                      </a:rPr>
                                      <m:t>2</m:t>
                                    </m:r>
                                  </m:sup>
                                </m:sSubSup>
                              </m:e>
                            </m:mr>
                          </m:m>
                        </m:e>
                      </m:d>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sty m:val="p"/>
                                        <m:brk m:alnAt="7"/>
                                      </m:rPr>
                                      <a:rPr lang="en-US" b="0" i="0" smtClean="0">
                                        <a:latin typeface="Cambria Math" panose="02040503050406030204" pitchFamily="18" charset="0"/>
                                      </a:rPr>
                                      <m:t>a</m:t>
                                    </m:r>
                                  </m:e>
                                  <m:sub>
                                    <m:r>
                                      <m:rPr>
                                        <m:brk m:alnAt="7"/>
                                      </m:rPr>
                                      <a:rPr lang="en-US" b="0" i="0" smtClean="0">
                                        <a:latin typeface="Cambria Math" panose="02040503050406030204" pitchFamily="18" charset="0"/>
                                      </a:rPr>
                                      <m:t>0</m:t>
                                    </m:r>
                                  </m:sub>
                                </m:sSub>
                              </m:e>
                            </m:mr>
                            <m:m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m:t>
                                    </m:r>
                                  </m:e>
                                  <m:sub>
                                    <m:r>
                                      <a:rPr lang="en-US" b="0" i="0"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m:t>
                                    </m:r>
                                  </m:e>
                                  <m:sub>
                                    <m:r>
                                      <a:rPr lang="en-US" b="0" i="0" smtClean="0">
                                        <a:latin typeface="Cambria Math" panose="02040503050406030204" pitchFamily="18" charset="0"/>
                                      </a:rPr>
                                      <m:t>2</m:t>
                                    </m:r>
                                  </m:sub>
                                </m:sSub>
                              </m:e>
                            </m:mr>
                            <m:mr>
                              <m:e>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a</m:t>
                                    </m:r>
                                  </m:e>
                                  <m:sub>
                                    <m:r>
                                      <a:rPr lang="en-US" b="0" i="0" smtClean="0">
                                        <a:latin typeface="Cambria Math" panose="02040503050406030204" pitchFamily="18" charset="0"/>
                                      </a:rPr>
                                      <m:t>3</m:t>
                                    </m:r>
                                  </m:sub>
                                </m:sSub>
                              </m:e>
                            </m:mr>
                          </m:m>
                        </m:e>
                      </m:d>
                    </m:oMath>
                  </m:oMathPara>
                </a14:m>
                <a:endParaRPr lang="en-US" dirty="0"/>
              </a:p>
            </p:txBody>
          </p:sp>
        </mc:Choice>
        <mc:Fallback xmlns="">
          <p:sp>
            <p:nvSpPr>
              <p:cNvPr id="2" name="TextBox 1">
                <a:extLst>
                  <a:ext uri="{FF2B5EF4-FFF2-40B4-BE49-F238E27FC236}">
                    <a16:creationId xmlns:a16="http://schemas.microsoft.com/office/drawing/2014/main" id="{3BA91376-86F5-A37C-8E5F-07F4B606B214}"/>
                  </a:ext>
                </a:extLst>
              </p:cNvPr>
              <p:cNvSpPr txBox="1">
                <a:spLocks noRot="1" noChangeAspect="1" noMove="1" noResize="1" noEditPoints="1" noAdjustHandles="1" noChangeArrowheads="1" noChangeShapeType="1" noTextEdit="1"/>
              </p:cNvSpPr>
              <p:nvPr/>
            </p:nvSpPr>
            <p:spPr>
              <a:xfrm>
                <a:off x="3988789" y="2294908"/>
                <a:ext cx="4214423" cy="226818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464182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C5A12ABE-8383-F312-F8E4-991D0E7ADE27}"/>
              </a:ext>
            </a:extLst>
          </p:cNvPr>
          <p:cNvSpPr>
            <a:spLocks noGrp="1" noChangeArrowheads="1"/>
          </p:cNvSpPr>
          <p:nvPr>
            <p:ph type="title"/>
          </p:nvPr>
        </p:nvSpPr>
        <p:spPr/>
        <p:txBody>
          <a:bodyPr/>
          <a:lstStyle/>
          <a:p>
            <a:r>
              <a:rPr lang="en-US" altLang="en-US">
                <a:latin typeface="Arial" panose="020B0604020202020204" pitchFamily="34" charset="0"/>
              </a:rPr>
              <a:t>Joint Space Schemes – Cubic Polynomials - Zero Velocity </a:t>
            </a:r>
          </a:p>
        </p:txBody>
      </p:sp>
      <p:sp>
        <p:nvSpPr>
          <p:cNvPr id="6" name="Footer Placeholder 2">
            <a:extLst>
              <a:ext uri="{FF2B5EF4-FFF2-40B4-BE49-F238E27FC236}">
                <a16:creationId xmlns:a16="http://schemas.microsoft.com/office/drawing/2014/main" id="{722FEBC4-C40F-7DB2-C3D5-7DA0C4A9823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4B9C0B6-9EAD-0D8E-3410-CA69A54379F4}"/>
                  </a:ext>
                </a:extLst>
              </p:cNvPr>
              <p:cNvSpPr txBox="1"/>
              <p:nvPr/>
            </p:nvSpPr>
            <p:spPr>
              <a:xfrm>
                <a:off x="1343024" y="1695241"/>
                <a:ext cx="2765693" cy="717056"/>
              </a:xfrm>
              <a:prstGeom prst="rect">
                <a:avLst/>
              </a:prstGeom>
              <a:noFill/>
            </p:spPr>
            <p:txBody>
              <a:bodyPr wrap="square" lIns="0" tIns="0" rIns="0" bIns="0" rtlCol="0">
                <a:spAutoFit/>
              </a:bodyPr>
              <a:lstStyle/>
              <a:p>
                <a:r>
                  <a:rPr lang="en-US" sz="2000" b="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3</m:t>
                        </m:r>
                      </m:sub>
                    </m:sSub>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3</m:t>
                        </m:r>
                      </m:sup>
                    </m:sSubSup>
                  </m:oMath>
                </a14:m>
                <a:endParaRPr lang="en-US" sz="2000" dirty="0"/>
              </a:p>
              <a:p>
                <a:r>
                  <a:rPr lang="en-US" sz="2000" b="0" dirty="0"/>
                  <a:t> </a:t>
                </a:r>
                <a14:m>
                  <m:oMath xmlns:m="http://schemas.openxmlformats.org/officeDocument/2006/math">
                    <m:r>
                      <a:rPr lang="en-US" sz="2000" b="0" i="1" smtClean="0">
                        <a:latin typeface="Cambria Math" panose="02040503050406030204" pitchFamily="18" charset="0"/>
                      </a:rPr>
                      <m:t>0=2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+3</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3</m:t>
                        </m:r>
                      </m:sub>
                    </m:sSub>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oMath>
                </a14:m>
                <a:endParaRPr lang="en-US" sz="2000" dirty="0"/>
              </a:p>
            </p:txBody>
          </p:sp>
        </mc:Choice>
        <mc:Fallback xmlns="">
          <p:sp>
            <p:nvSpPr>
              <p:cNvPr id="2" name="TextBox 1">
                <a:extLst>
                  <a:ext uri="{FF2B5EF4-FFF2-40B4-BE49-F238E27FC236}">
                    <a16:creationId xmlns:a16="http://schemas.microsoft.com/office/drawing/2014/main" id="{24B9C0B6-9EAD-0D8E-3410-CA69A54379F4}"/>
                  </a:ext>
                </a:extLst>
              </p:cNvPr>
              <p:cNvSpPr txBox="1">
                <a:spLocks noRot="1" noChangeAspect="1" noMove="1" noResize="1" noEditPoints="1" noAdjustHandles="1" noChangeArrowheads="1" noChangeShapeType="1" noTextEdit="1"/>
              </p:cNvSpPr>
              <p:nvPr/>
            </p:nvSpPr>
            <p:spPr>
              <a:xfrm>
                <a:off x="1343024" y="1695241"/>
                <a:ext cx="2765693" cy="717056"/>
              </a:xfrm>
              <a:prstGeom prst="rect">
                <a:avLst/>
              </a:prstGeom>
              <a:blipFill>
                <a:blip r:embed="rId3"/>
                <a:stretch>
                  <a:fillRect l="-1101"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738F2D60-BEB1-F802-9FD0-32991129546B}"/>
                  </a:ext>
                </a:extLst>
              </p:cNvPr>
              <p:cNvSpPr txBox="1"/>
              <p:nvPr/>
            </p:nvSpPr>
            <p:spPr>
              <a:xfrm>
                <a:off x="5878958" y="1974568"/>
                <a:ext cx="5505070" cy="120097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d>
                            <m:dPr>
                              <m:begChr m:val="|"/>
                              <m:endChr m:val="|"/>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3</m:t>
                                        </m:r>
                                      </m:sup>
                                    </m:sSubSup>
                                  </m:e>
                                </m:mr>
                                <m:mr>
                                  <m:e>
                                    <m:r>
                                      <a:rPr lang="en-US" sz="2000" b="0" i="1" smtClean="0">
                                        <a:latin typeface="Cambria Math" panose="02040503050406030204" pitchFamily="18" charset="0"/>
                                      </a:rPr>
                                      <m:t>0</m:t>
                                    </m:r>
                                  </m:e>
                                  <m:e>
                                    <m:r>
                                      <a:rPr lang="en-US" sz="2000" b="0" i="1" smtClean="0">
                                        <a:latin typeface="Cambria Math" panose="02040503050406030204" pitchFamily="18" charset="0"/>
                                      </a:rPr>
                                      <m:t>3</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e>
                                </m:mr>
                              </m:m>
                            </m:e>
                          </m:d>
                        </m:num>
                        <m:den>
                          <m:r>
                            <m:rPr>
                              <m:sty m:val="p"/>
                            </m:rPr>
                            <a:rPr lang="en-US" sz="2000" b="0" i="0" smtClean="0">
                              <a:latin typeface="Cambria Math" panose="02040503050406030204" pitchFamily="18" charset="0"/>
                            </a:rPr>
                            <m:t>Δ</m:t>
                          </m:r>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d>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4</m:t>
                              </m:r>
                            </m:sup>
                          </m:sSubSup>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d>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den>
                      </m:f>
                    </m:oMath>
                  </m:oMathPara>
                </a14:m>
                <a:endParaRPr lang="en-US" sz="2000" dirty="0"/>
              </a:p>
            </p:txBody>
          </p:sp>
        </mc:Choice>
        <mc:Fallback xmlns="">
          <p:sp>
            <p:nvSpPr>
              <p:cNvPr id="3" name="TextBox 2">
                <a:extLst>
                  <a:ext uri="{FF2B5EF4-FFF2-40B4-BE49-F238E27FC236}">
                    <a16:creationId xmlns:a16="http://schemas.microsoft.com/office/drawing/2014/main" id="{738F2D60-BEB1-F802-9FD0-32991129546B}"/>
                  </a:ext>
                </a:extLst>
              </p:cNvPr>
              <p:cNvSpPr txBox="1">
                <a:spLocks noRot="1" noChangeAspect="1" noMove="1" noResize="1" noEditPoints="1" noAdjustHandles="1" noChangeArrowheads="1" noChangeShapeType="1" noTextEdit="1"/>
              </p:cNvSpPr>
              <p:nvPr/>
            </p:nvSpPr>
            <p:spPr>
              <a:xfrm>
                <a:off x="5878958" y="1974568"/>
                <a:ext cx="5505070" cy="120097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50C6A1B-EA7E-EDDB-E1CD-1AFEA99735B1}"/>
                  </a:ext>
                </a:extLst>
              </p:cNvPr>
              <p:cNvSpPr txBox="1"/>
              <p:nvPr/>
            </p:nvSpPr>
            <p:spPr>
              <a:xfrm>
                <a:off x="1343025" y="3173648"/>
                <a:ext cx="3168304" cy="728982"/>
              </a:xfrm>
              <a:prstGeom prst="rect">
                <a:avLst/>
              </a:prstGeom>
              <a:noFill/>
            </p:spPr>
            <p:txBody>
              <a:bodyPr wrap="square" lIns="0" tIns="0" rIns="0" bIns="0" rtlCol="0">
                <a:spAutoFit/>
              </a:bodyPr>
              <a:lstStyle/>
              <a:p>
                <a:r>
                  <a:rPr lang="en-US" sz="2000" b="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3</m:t>
                        </m:r>
                      </m:sub>
                    </m:sSub>
                    <m:d>
                      <m:dPr>
                        <m:begChr m:val="["/>
                        <m:endChr m:val="]"/>
                        <m:ctrlPr>
                          <a:rPr lang="en-US" sz="2000" b="0" i="1" smtClean="0">
                            <a:latin typeface="Cambria Math" panose="02040503050406030204" pitchFamily="18" charset="0"/>
                          </a:rPr>
                        </m:ctrlPr>
                      </m:dPr>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3</m:t>
                            </m:r>
                          </m:sup>
                        </m:sSubSup>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oMath>
                </a14:m>
                <a:endParaRPr lang="en-US" sz="2000" b="0" dirty="0"/>
              </a:p>
              <a:p>
                <a:r>
                  <a:rPr lang="en-US" sz="2000" b="0" dirty="0"/>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3</m:t>
                        </m:r>
                      </m:sub>
                    </m:sSub>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3</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e>
                    </m:d>
                    <m:r>
                      <a:rPr lang="en-US" sz="2000" b="0" i="1" smtClean="0">
                        <a:latin typeface="Cambria Math" panose="02040503050406030204" pitchFamily="18" charset="0"/>
                      </a:rPr>
                      <m:t>=0</m:t>
                    </m:r>
                  </m:oMath>
                </a14:m>
                <a:endParaRPr lang="en-US" sz="2000" dirty="0"/>
              </a:p>
            </p:txBody>
          </p:sp>
        </mc:Choice>
        <mc:Fallback xmlns="">
          <p:sp>
            <p:nvSpPr>
              <p:cNvPr id="4" name="TextBox 3">
                <a:extLst>
                  <a:ext uri="{FF2B5EF4-FFF2-40B4-BE49-F238E27FC236}">
                    <a16:creationId xmlns:a16="http://schemas.microsoft.com/office/drawing/2014/main" id="{550C6A1B-EA7E-EDDB-E1CD-1AFEA99735B1}"/>
                  </a:ext>
                </a:extLst>
              </p:cNvPr>
              <p:cNvSpPr txBox="1">
                <a:spLocks noRot="1" noChangeAspect="1" noMove="1" noResize="1" noEditPoints="1" noAdjustHandles="1" noChangeArrowheads="1" noChangeShapeType="1" noTextEdit="1"/>
              </p:cNvSpPr>
              <p:nvPr/>
            </p:nvSpPr>
            <p:spPr>
              <a:xfrm>
                <a:off x="1343025" y="3173648"/>
                <a:ext cx="3168304" cy="728982"/>
              </a:xfrm>
              <a:prstGeom prst="rect">
                <a:avLst/>
              </a:prstGeom>
              <a:blipFill>
                <a:blip r:embed="rId5"/>
                <a:stretch>
                  <a:fillRect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8FE4D14-6C73-E919-F737-95DC96E21625}"/>
                  </a:ext>
                </a:extLst>
              </p:cNvPr>
              <p:cNvSpPr txBox="1"/>
              <p:nvPr/>
            </p:nvSpPr>
            <p:spPr>
              <a:xfrm>
                <a:off x="5878958" y="3868476"/>
                <a:ext cx="6211438" cy="110632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f>
                        <m:fPr>
                          <m:ctrlPr>
                            <a:rPr lang="en-US" sz="2000" i="1">
                              <a:latin typeface="Cambria Math" panose="02040503050406030204" pitchFamily="18" charset="0"/>
                            </a:rPr>
                          </m:ctrlPr>
                        </m:fPr>
                        <m:num>
                          <m:d>
                            <m:dPr>
                              <m:begChr m:val="|"/>
                              <m:endChr m:val="|"/>
                              <m:ctrlPr>
                                <a:rPr lang="en-US" sz="2000" i="1">
                                  <a:latin typeface="Cambria Math" panose="02040503050406030204" pitchFamily="18" charset="0"/>
                                </a:rPr>
                              </m:ctrlPr>
                            </m:dPr>
                            <m:e>
                              <m:m>
                                <m:mPr>
                                  <m:mcs>
                                    <m:mc>
                                      <m:mcPr>
                                        <m:count m:val="2"/>
                                        <m:mcJc m:val="center"/>
                                      </m:mcPr>
                                    </m:mc>
                                  </m:mcs>
                                  <m:ctrlPr>
                                    <a:rPr lang="en-US" sz="2000" i="1">
                                      <a:latin typeface="Cambria Math" panose="02040503050406030204" pitchFamily="18" charset="0"/>
                                    </a:rPr>
                                  </m:ctrlPr>
                                </m:mPr>
                                <m:mr>
                                  <m:e>
                                    <m:sSubSup>
                                      <m:sSubSupPr>
                                        <m:ctrlPr>
                                          <a:rPr lang="en-US" sz="2000" b="0" i="1" smtClean="0">
                                            <a:latin typeface="Cambria Math" panose="02040503050406030204" pitchFamily="18" charset="0"/>
                                          </a:rPr>
                                        </m:ctrlPr>
                                      </m:sSubSupPr>
                                      <m:e>
                                        <m:r>
                                          <m:rPr>
                                            <m:brk m:alnAt="7"/>
                                          </m:rPr>
                                          <a:rPr lang="en-US" sz="2000" b="0" i="1" smtClean="0">
                                            <a:latin typeface="Cambria Math" panose="02040503050406030204" pitchFamily="18" charset="0"/>
                                          </a:rPr>
                                          <m:t>𝑡</m:t>
                                        </m:r>
                                      </m:e>
                                      <m:sub>
                                        <m:r>
                                          <m:rPr>
                                            <m:brk m:alnAt="7"/>
                                          </m:rPr>
                                          <a:rPr lang="en-US" sz="2000" b="0" i="1" smtClean="0">
                                            <a:latin typeface="Cambria Math" panose="02040503050406030204" pitchFamily="18" charset="0"/>
                                          </a:rPr>
                                          <m:t>𝑓</m:t>
                                        </m:r>
                                      </m:sub>
                                      <m:sup>
                                        <m:r>
                                          <m:rPr>
                                            <m:brk m:alnAt="7"/>
                                          </m:rPr>
                                          <a:rPr lang="en-US" sz="2000" b="0" i="1" smtClean="0">
                                            <a:latin typeface="Cambria Math" panose="02040503050406030204" pitchFamily="18" charset="0"/>
                                          </a:rPr>
                                          <m:t>2</m:t>
                                        </m:r>
                                      </m:sup>
                                    </m:sSubSup>
                                  </m:e>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mr>
                                <m:mr>
                                  <m:e>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e>
                                  <m:e>
                                    <m:r>
                                      <a:rPr lang="en-US" sz="2000" b="0" i="1" smtClean="0">
                                        <a:latin typeface="Cambria Math" panose="02040503050406030204" pitchFamily="18" charset="0"/>
                                      </a:rPr>
                                      <m:t>0</m:t>
                                    </m:r>
                                  </m:e>
                                </m:mr>
                              </m:m>
                            </m:e>
                          </m:d>
                        </m:num>
                        <m:den>
                          <m:r>
                            <m:rPr>
                              <m:sty m:val="p"/>
                            </m:rPr>
                            <a:rPr lang="en-US" sz="2000">
                              <a:latin typeface="Cambria Math" panose="02040503050406030204" pitchFamily="18" charset="0"/>
                            </a:rPr>
                            <m:t>Δ</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e>
                          </m:d>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i="1">
                                  <a:latin typeface="Cambria Math" panose="02040503050406030204" pitchFamily="18" charset="0"/>
                                </a:rPr>
                                <m:t>4</m:t>
                              </m:r>
                            </m:sup>
                          </m:sSubSup>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b="0" i="1" smtClean="0">
                              <a:latin typeface="Cambria Math" panose="02040503050406030204" pitchFamily="18" charset="0"/>
                            </a:rPr>
                            <m:t>−2</m:t>
                          </m:r>
                          <m:d>
                            <m:dPr>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e>
                          </m:d>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b="0" i="1" smtClean="0">
                                  <a:latin typeface="Cambria Math" panose="02040503050406030204" pitchFamily="18" charset="0"/>
                                </a:rPr>
                                <m:t>3</m:t>
                              </m:r>
                            </m:sup>
                          </m:sSubSup>
                        </m:den>
                      </m:f>
                    </m:oMath>
                  </m:oMathPara>
                </a14:m>
                <a:endParaRPr lang="en-US" sz="2000" dirty="0"/>
              </a:p>
            </p:txBody>
          </p:sp>
        </mc:Choice>
        <mc:Fallback xmlns="">
          <p:sp>
            <p:nvSpPr>
              <p:cNvPr id="5" name="TextBox 4">
                <a:extLst>
                  <a:ext uri="{FF2B5EF4-FFF2-40B4-BE49-F238E27FC236}">
                    <a16:creationId xmlns:a16="http://schemas.microsoft.com/office/drawing/2014/main" id="{78FE4D14-6C73-E919-F737-95DC96E21625}"/>
                  </a:ext>
                </a:extLst>
              </p:cNvPr>
              <p:cNvSpPr txBox="1">
                <a:spLocks noRot="1" noChangeAspect="1" noMove="1" noResize="1" noEditPoints="1" noAdjustHandles="1" noChangeArrowheads="1" noChangeShapeType="1" noTextEdit="1"/>
              </p:cNvSpPr>
              <p:nvPr/>
            </p:nvSpPr>
            <p:spPr>
              <a:xfrm>
                <a:off x="5878958" y="3868476"/>
                <a:ext cx="6211438" cy="110632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3B33D1-6EEE-6A45-A388-73DCC9CAD356}"/>
                  </a:ext>
                </a:extLst>
              </p:cNvPr>
              <p:cNvSpPr txBox="1"/>
              <p:nvPr/>
            </p:nvSpPr>
            <p:spPr>
              <a:xfrm>
                <a:off x="1343025" y="4666225"/>
                <a:ext cx="6035358" cy="798232"/>
              </a:xfrm>
              <a:prstGeom prst="rect">
                <a:avLst/>
              </a:prstGeom>
              <a:noFill/>
            </p:spPr>
            <p:txBody>
              <a:bodyPr wrap="square" lIns="0" tIns="0" rIns="0" bIns="0" rtlCol="0">
                <a:spAutoFit/>
              </a:bodyPr>
              <a:lstStyle/>
              <a:p>
                <a:r>
                  <a:rPr lang="en-US" sz="2000" b="0" dirty="0"/>
                  <a:t> </a:t>
                </a:r>
                <a14:m>
                  <m:oMath xmlns:m="http://schemas.openxmlformats.org/officeDocument/2006/math">
                    <m:r>
                      <m:rPr>
                        <m:sty m:val="p"/>
                      </m:rPr>
                      <a:rPr lang="en-US" sz="2000" b="0" i="0" smtClean="0">
                        <a:latin typeface="Cambria Math" panose="02040503050406030204" pitchFamily="18" charset="0"/>
                      </a:rPr>
                      <m:t>Δ</m:t>
                    </m:r>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m>
                          <m:mPr>
                            <m:mcs>
                              <m:mc>
                                <m:mcPr>
                                  <m:count m:val="2"/>
                                  <m:mcJc m:val="center"/>
                                </m:mcPr>
                              </m:mc>
                            </m:mcs>
                            <m:ctrlPr>
                              <a:rPr lang="en-US" sz="2000" b="0" i="1" smtClean="0">
                                <a:latin typeface="Cambria Math" panose="02040503050406030204" pitchFamily="18" charset="0"/>
                              </a:rPr>
                            </m:ctrlPr>
                          </m:mPr>
                          <m:mr>
                            <m:e>
                              <m:sSubSup>
                                <m:sSubSupPr>
                                  <m:ctrlPr>
                                    <a:rPr lang="en-US" sz="2000" b="0" i="1" smtClean="0">
                                      <a:latin typeface="Cambria Math" panose="02040503050406030204" pitchFamily="18" charset="0"/>
                                    </a:rPr>
                                  </m:ctrlPr>
                                </m:sSubSupPr>
                                <m:e>
                                  <m:r>
                                    <m:rPr>
                                      <m:brk m:alnAt="7"/>
                                    </m:rPr>
                                    <a:rPr lang="en-US" sz="2000" b="0" i="1" smtClean="0">
                                      <a:latin typeface="Cambria Math" panose="02040503050406030204" pitchFamily="18" charset="0"/>
                                    </a:rPr>
                                    <m:t>𝑡</m:t>
                                  </m:r>
                                </m:e>
                                <m:sub>
                                  <m:r>
                                    <m:rPr>
                                      <m:brk m:alnAt="7"/>
                                    </m:rPr>
                                    <a:rPr lang="en-US" sz="2000" b="0" i="1" smtClean="0">
                                      <a:latin typeface="Cambria Math" panose="02040503050406030204" pitchFamily="18" charset="0"/>
                                    </a:rPr>
                                    <m:t>𝑓</m:t>
                                  </m:r>
                                </m:sub>
                                <m:sup>
                                  <m:r>
                                    <m:rPr>
                                      <m:brk m:alnAt="7"/>
                                    </m:rPr>
                                    <a:rPr lang="en-US" sz="2000" b="0" i="1" smtClean="0">
                                      <a:latin typeface="Cambria Math" panose="02040503050406030204" pitchFamily="18" charset="0"/>
                                    </a:rPr>
                                    <m:t>2</m:t>
                                  </m:r>
                                </m:sup>
                              </m:sSubSup>
                            </m:e>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3</m:t>
                                  </m:r>
                                </m:sup>
                              </m:sSubSup>
                            </m:e>
                          </m:mr>
                          <m:mr>
                            <m:e>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e>
                            <m:e>
                              <m:r>
                                <a:rPr lang="en-US" sz="2000" b="0" i="1" smtClean="0">
                                  <a:latin typeface="Cambria Math" panose="02040503050406030204" pitchFamily="18" charset="0"/>
                                </a:rPr>
                                <m:t>3</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e>
                          </m:mr>
                        </m:m>
                      </m:e>
                    </m:d>
                    <m:r>
                      <a:rPr lang="en-US" sz="2000" b="0" i="1" smtClean="0">
                        <a:latin typeface="Cambria Math" panose="02040503050406030204" pitchFamily="18" charset="0"/>
                      </a:rPr>
                      <m:t>=3</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4</m:t>
                        </m:r>
                      </m:sup>
                    </m:sSubSup>
                    <m:r>
                      <a:rPr lang="en-US" sz="2000" b="0" i="1" smtClean="0">
                        <a:latin typeface="Cambria Math" panose="02040503050406030204" pitchFamily="18" charset="0"/>
                      </a:rPr>
                      <m:t>−2</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4</m:t>
                        </m:r>
                      </m:sup>
                    </m:sSubSup>
                    <m:r>
                      <a:rPr lang="en-US" sz="2000" b="0" i="1" smtClean="0">
                        <a:latin typeface="Cambria Math" panose="02040503050406030204" pitchFamily="18" charset="0"/>
                      </a:rPr>
                      <m:t>=</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4</m:t>
                        </m:r>
                      </m:sup>
                    </m:sSubSup>
                  </m:oMath>
                </a14:m>
                <a:endParaRPr lang="en-US" sz="2000" dirty="0"/>
              </a:p>
            </p:txBody>
          </p:sp>
        </mc:Choice>
        <mc:Fallback xmlns="">
          <p:sp>
            <p:nvSpPr>
              <p:cNvPr id="7" name="TextBox 6">
                <a:extLst>
                  <a:ext uri="{FF2B5EF4-FFF2-40B4-BE49-F238E27FC236}">
                    <a16:creationId xmlns:a16="http://schemas.microsoft.com/office/drawing/2014/main" id="{B13B33D1-6EEE-6A45-A388-73DCC9CAD356}"/>
                  </a:ext>
                </a:extLst>
              </p:cNvPr>
              <p:cNvSpPr txBox="1">
                <a:spLocks noRot="1" noChangeAspect="1" noMove="1" noResize="1" noEditPoints="1" noAdjustHandles="1" noChangeArrowheads="1" noChangeShapeType="1" noTextEdit="1"/>
              </p:cNvSpPr>
              <p:nvPr/>
            </p:nvSpPr>
            <p:spPr>
              <a:xfrm>
                <a:off x="1343025" y="4666225"/>
                <a:ext cx="6035358" cy="798232"/>
              </a:xfrm>
              <a:prstGeom prst="rect">
                <a:avLst/>
              </a:prstGeom>
              <a:blipFill>
                <a:blip r:embed="rId7"/>
                <a:stretch>
                  <a:fillRect/>
                </a:stretch>
              </a:blipFill>
            </p:spPr>
            <p:txBody>
              <a:bodyPr/>
              <a:lstStyle/>
              <a:p>
                <a:r>
                  <a:rPr lang="en-US">
                    <a:noFill/>
                  </a:rPr>
                  <a:t> </a:t>
                </a:r>
              </a:p>
            </p:txBody>
          </p:sp>
        </mc:Fallback>
      </mc:AlternateContent>
      <p:cxnSp>
        <p:nvCxnSpPr>
          <p:cNvPr id="9" name="Straight Connector 8">
            <a:extLst>
              <a:ext uri="{FF2B5EF4-FFF2-40B4-BE49-F238E27FC236}">
                <a16:creationId xmlns:a16="http://schemas.microsoft.com/office/drawing/2014/main" id="{0699C383-AC3A-C7EC-49F9-CA8CCC0F0F21}"/>
              </a:ext>
            </a:extLst>
          </p:cNvPr>
          <p:cNvCxnSpPr>
            <a:cxnSpLocks/>
          </p:cNvCxnSpPr>
          <p:nvPr/>
        </p:nvCxnSpPr>
        <p:spPr bwMode="auto">
          <a:xfrm>
            <a:off x="5382491" y="1338720"/>
            <a:ext cx="0" cy="4761585"/>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EB132AAD-14EF-4E86-8483-57FCC1880522}"/>
              </a:ext>
            </a:extLst>
          </p:cNvPr>
          <p:cNvSpPr>
            <a:spLocks noGrp="1" noChangeArrowheads="1"/>
          </p:cNvSpPr>
          <p:nvPr>
            <p:ph type="title"/>
          </p:nvPr>
        </p:nvSpPr>
        <p:spPr/>
        <p:txBody>
          <a:bodyPr/>
          <a:lstStyle/>
          <a:p>
            <a:r>
              <a:rPr lang="en-US" altLang="en-US">
                <a:latin typeface="Arial" panose="020B0604020202020204" pitchFamily="34" charset="0"/>
              </a:rPr>
              <a:t>Joint Space Schemes – Cubic Polynomials - Zero Velocity </a:t>
            </a:r>
          </a:p>
        </p:txBody>
      </p:sp>
      <p:sp>
        <p:nvSpPr>
          <p:cNvPr id="104451" name="Rectangle 3">
            <a:extLst>
              <a:ext uri="{FF2B5EF4-FFF2-40B4-BE49-F238E27FC236}">
                <a16:creationId xmlns:a16="http://schemas.microsoft.com/office/drawing/2014/main" id="{C4390000-ED66-F237-EB63-61B09BE27D4B}"/>
              </a:ext>
            </a:extLst>
          </p:cNvPr>
          <p:cNvSpPr>
            <a:spLocks noGrp="1" noChangeArrowheads="1"/>
          </p:cNvSpPr>
          <p:nvPr>
            <p:ph type="body" idx="1"/>
          </p:nvPr>
        </p:nvSpPr>
        <p:spPr>
          <a:xfrm>
            <a:off x="960582" y="1371600"/>
            <a:ext cx="9124806" cy="4724400"/>
          </a:xfrm>
        </p:spPr>
        <p:txBody>
          <a:bodyPr/>
          <a:lstStyle/>
          <a:p>
            <a:r>
              <a:rPr lang="en-US" altLang="en-US" dirty="0">
                <a:latin typeface="Arial" panose="020B0604020202020204" pitchFamily="34" charset="0"/>
              </a:rPr>
              <a:t>Solving these equations for the         we obtain </a:t>
            </a:r>
          </a:p>
        </p:txBody>
      </p:sp>
      <p:graphicFrame>
        <p:nvGraphicFramePr>
          <p:cNvPr id="104452" name="Object 2">
            <a:extLst>
              <a:ext uri="{FF2B5EF4-FFF2-40B4-BE49-F238E27FC236}">
                <a16:creationId xmlns:a16="http://schemas.microsoft.com/office/drawing/2014/main" id="{79C84A91-596E-2AFE-B0D2-750C5877D302}"/>
              </a:ext>
            </a:extLst>
          </p:cNvPr>
          <p:cNvGraphicFramePr>
            <a:graphicFrameLocks noChangeAspect="1"/>
          </p:cNvGraphicFramePr>
          <p:nvPr>
            <p:extLst>
              <p:ext uri="{D42A27DB-BD31-4B8C-83A1-F6EECF244321}">
                <p14:modId xmlns:p14="http://schemas.microsoft.com/office/powerpoint/2010/main" val="1267130259"/>
              </p:ext>
            </p:extLst>
          </p:nvPr>
        </p:nvGraphicFramePr>
        <p:xfrm>
          <a:off x="4286250" y="1371600"/>
          <a:ext cx="242888" cy="365125"/>
        </p:xfrm>
        <a:graphic>
          <a:graphicData uri="http://schemas.openxmlformats.org/presentationml/2006/ole">
            <mc:AlternateContent xmlns:mc="http://schemas.openxmlformats.org/markup-compatibility/2006">
              <mc:Choice xmlns:v="urn:schemas-microsoft-com:vml" Requires="v">
                <p:oleObj name="Equation" r:id="rId3" imgW="152334" imgH="228501" progId="Equation.3">
                  <p:embed/>
                </p:oleObj>
              </mc:Choice>
              <mc:Fallback>
                <p:oleObj name="Equation" r:id="rId3" imgW="152334" imgH="228501"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6250" y="1371600"/>
                        <a:ext cx="2428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4453" name="Object 3">
            <a:extLst>
              <a:ext uri="{FF2B5EF4-FFF2-40B4-BE49-F238E27FC236}">
                <a16:creationId xmlns:a16="http://schemas.microsoft.com/office/drawing/2014/main" id="{76CA5337-3AC1-5092-AC5C-4CCEE35267E9}"/>
              </a:ext>
            </a:extLst>
          </p:cNvPr>
          <p:cNvGraphicFramePr>
            <a:graphicFrameLocks noChangeAspect="1"/>
          </p:cNvGraphicFramePr>
          <p:nvPr/>
        </p:nvGraphicFramePr>
        <p:xfrm>
          <a:off x="5018088" y="2012950"/>
          <a:ext cx="1801812" cy="2190750"/>
        </p:xfrm>
        <a:graphic>
          <a:graphicData uri="http://schemas.openxmlformats.org/presentationml/2006/ole">
            <mc:AlternateContent xmlns:mc="http://schemas.openxmlformats.org/markup-compatibility/2006">
              <mc:Choice xmlns:v="urn:schemas-microsoft-com:vml" Requires="v">
                <p:oleObj name="Equation" r:id="rId5" imgW="1130300" imgH="1371600" progId="Equation.3">
                  <p:embed/>
                </p:oleObj>
              </mc:Choice>
              <mc:Fallback>
                <p:oleObj name="Equation" r:id="rId5" imgW="1130300" imgH="13716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8088" y="2012950"/>
                        <a:ext cx="1801812"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Footer Placeholder 2">
            <a:extLst>
              <a:ext uri="{FF2B5EF4-FFF2-40B4-BE49-F238E27FC236}">
                <a16:creationId xmlns:a16="http://schemas.microsoft.com/office/drawing/2014/main" id="{BB360130-6E2A-1192-E1FA-8F7622FEC8F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454ED70D-EB29-057C-8832-4D8EE2F7158D}"/>
              </a:ext>
            </a:extLst>
          </p:cNvPr>
          <p:cNvSpPr>
            <a:spLocks noGrp="1" noChangeArrowheads="1"/>
          </p:cNvSpPr>
          <p:nvPr>
            <p:ph type="title"/>
          </p:nvPr>
        </p:nvSpPr>
        <p:spPr/>
        <p:txBody>
          <a:bodyPr/>
          <a:lstStyle/>
          <a:p>
            <a:r>
              <a:rPr lang="en-US" altLang="en-US">
                <a:latin typeface="Arial" panose="020B0604020202020204" pitchFamily="34" charset="0"/>
              </a:rPr>
              <a:t>Joint Space Schemes – Cubic Polynomials - Zero Velocity </a:t>
            </a:r>
          </a:p>
        </p:txBody>
      </p:sp>
      <p:sp>
        <p:nvSpPr>
          <p:cNvPr id="6" name="Footer Placeholder 2">
            <a:extLst>
              <a:ext uri="{FF2B5EF4-FFF2-40B4-BE49-F238E27FC236}">
                <a16:creationId xmlns:a16="http://schemas.microsoft.com/office/drawing/2014/main" id="{4B642058-8E1B-2EDD-D964-1B0A34961110}"/>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B2FB78A-E9D0-4466-AB52-9D15A7C883FC}"/>
                  </a:ext>
                </a:extLst>
              </p:cNvPr>
              <p:cNvSpPr txBox="1"/>
              <p:nvPr/>
            </p:nvSpPr>
            <p:spPr>
              <a:xfrm>
                <a:off x="1144154" y="1770041"/>
                <a:ext cx="3652025" cy="451919"/>
              </a:xfrm>
              <a:prstGeom prst="rect">
                <a:avLst/>
              </a:prstGeom>
              <a:noFill/>
            </p:spPr>
            <p:txBody>
              <a:bodyPr wrap="non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𝑚𝑎𝑥</m:t>
                        </m:r>
                      </m:sub>
                    </m:sSub>
                  </m:oMath>
                </a14:m>
                <a:r>
                  <a:rPr lang="en-US" sz="2000" dirty="0">
                    <a:latin typeface="Arial" panose="020B0604020202020204" pitchFamily="34" charset="0"/>
                    <a:cs typeface="Arial" panose="020B0604020202020204" pitchFamily="34" charset="0"/>
                  </a:rPr>
                  <a:t> - max angular velocity at </a:t>
                </a:r>
                <a14:m>
                  <m:oMath xmlns:m="http://schemas.openxmlformats.org/officeDocument/2006/math">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num>
                      <m:den>
                        <m:r>
                          <a:rPr lang="en-US" sz="2000" b="0" i="1" smtClean="0">
                            <a:latin typeface="Cambria Math" panose="02040503050406030204" pitchFamily="18" charset="0"/>
                          </a:rPr>
                          <m:t>2</m:t>
                        </m:r>
                      </m:den>
                    </m:f>
                  </m:oMath>
                </a14:m>
                <a:endParaRPr lang="en-US" sz="20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7B2FB78A-E9D0-4466-AB52-9D15A7C883FC}"/>
                  </a:ext>
                </a:extLst>
              </p:cNvPr>
              <p:cNvSpPr txBox="1">
                <a:spLocks noRot="1" noChangeAspect="1" noMove="1" noResize="1" noEditPoints="1" noAdjustHandles="1" noChangeArrowheads="1" noChangeShapeType="1" noTextEdit="1"/>
              </p:cNvSpPr>
              <p:nvPr/>
            </p:nvSpPr>
            <p:spPr>
              <a:xfrm>
                <a:off x="1144154" y="1770041"/>
                <a:ext cx="3652025" cy="451919"/>
              </a:xfrm>
              <a:prstGeom prst="rect">
                <a:avLst/>
              </a:prstGeom>
              <a:blipFill>
                <a:blip r:embed="rId3"/>
                <a:stretch>
                  <a:fillRect t="-1351" b="-189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58BABCD-0390-9041-BBCD-628CB59E688E}"/>
                  </a:ext>
                </a:extLst>
              </p:cNvPr>
              <p:cNvSpPr txBox="1"/>
              <p:nvPr/>
            </p:nvSpPr>
            <p:spPr>
              <a:xfrm>
                <a:off x="1002146" y="2586820"/>
                <a:ext cx="10083583" cy="698525"/>
              </a:xfrm>
              <a:prstGeom prst="rect">
                <a:avLst/>
              </a:prstGeom>
              <a:noFill/>
            </p:spPr>
            <p:txBody>
              <a:bodyPr wrap="square">
                <a:spAutoFit/>
              </a:bodyPr>
              <a:lstStyle/>
              <a:p>
                <a:r>
                  <a:rPr lang="en-US" sz="2000" b="0" dirty="0"/>
                  <a:t> </a:t>
                </a:r>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𝑚𝑎𝑥</m:t>
                        </m:r>
                      </m:sub>
                    </m:sSub>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num>
                          <m:den>
                            <m:r>
                              <a:rPr lang="en-US" sz="2000" b="0" i="1" smtClean="0">
                                <a:latin typeface="Cambria Math" panose="02040503050406030204" pitchFamily="18" charset="0"/>
                              </a:rPr>
                              <m:t>2</m:t>
                            </m:r>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6</m:t>
                        </m:r>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den>
                    </m:f>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d>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num>
                          <m:den>
                            <m:r>
                              <a:rPr lang="en-US" sz="2000" b="0" i="1" smtClean="0">
                                <a:latin typeface="Cambria Math" panose="02040503050406030204" pitchFamily="18" charset="0"/>
                              </a:rPr>
                              <m:t>2</m:t>
                            </m:r>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6</m:t>
                        </m:r>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3</m:t>
                            </m:r>
                          </m:sup>
                        </m:sSubSup>
                      </m:den>
                    </m:f>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d>
                    <m:sSup>
                      <m:sSupPr>
                        <m:ctrlPr>
                          <a:rPr lang="en-US" sz="2000" b="0" i="1" smtClean="0">
                            <a:latin typeface="Cambria Math" panose="02040503050406030204" pitchFamily="18" charset="0"/>
                          </a:rPr>
                        </m:ctrlPr>
                      </m:sSupPr>
                      <m:e>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num>
                              <m:den>
                                <m:r>
                                  <a:rPr lang="en-US" sz="2000" b="0" i="1" smtClean="0">
                                    <a:latin typeface="Cambria Math" panose="02040503050406030204" pitchFamily="18" charset="0"/>
                                  </a:rPr>
                                  <m:t>2</m:t>
                                </m:r>
                              </m:den>
                            </m:f>
                          </m:e>
                        </m:d>
                      </m:e>
                      <m:sup>
                        <m:r>
                          <a:rPr lang="en-US" sz="2000" b="0" i="1" smtClean="0">
                            <a:latin typeface="Cambria Math" panose="02040503050406030204" pitchFamily="18" charset="0"/>
                          </a:rPr>
                          <m:t>2</m:t>
                        </m:r>
                      </m:sup>
                    </m:sSup>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d>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6</m:t>
                        </m:r>
                      </m:num>
                      <m:den>
                        <m:r>
                          <a:rPr lang="en-US" sz="2000" b="0" i="1" smtClean="0">
                            <a:latin typeface="Cambria Math" panose="02040503050406030204" pitchFamily="18" charset="0"/>
                          </a:rPr>
                          <m:t>4</m:t>
                        </m:r>
                      </m:den>
                    </m:f>
                    <m:f>
                      <m:fPr>
                        <m:ctrlPr>
                          <a:rPr lang="en-US" sz="2000" b="0" i="1" smtClean="0">
                            <a:latin typeface="Cambria Math" panose="02040503050406030204" pitchFamily="18" charset="0"/>
                          </a:rPr>
                        </m:ctrlPr>
                      </m:fPr>
                      <m:num>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d>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den>
                    </m:f>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3</m:t>
                        </m:r>
                      </m:num>
                      <m:den>
                        <m:r>
                          <a:rPr lang="en-US" sz="2000" b="0" i="1" smtClean="0">
                            <a:latin typeface="Cambria Math" panose="02040503050406030204" pitchFamily="18" charset="0"/>
                          </a:rPr>
                          <m:t>2</m:t>
                        </m:r>
                      </m:den>
                    </m:f>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den>
                    </m:f>
                  </m:oMath>
                </a14:m>
                <a:endParaRPr lang="en-US" sz="2000" dirty="0"/>
              </a:p>
            </p:txBody>
          </p:sp>
        </mc:Choice>
        <mc:Fallback xmlns="">
          <p:sp>
            <p:nvSpPr>
              <p:cNvPr id="4" name="TextBox 3">
                <a:extLst>
                  <a:ext uri="{FF2B5EF4-FFF2-40B4-BE49-F238E27FC236}">
                    <a16:creationId xmlns:a16="http://schemas.microsoft.com/office/drawing/2014/main" id="{358BABCD-0390-9041-BBCD-628CB59E688E}"/>
                  </a:ext>
                </a:extLst>
              </p:cNvPr>
              <p:cNvSpPr txBox="1">
                <a:spLocks noRot="1" noChangeAspect="1" noMove="1" noResize="1" noEditPoints="1" noAdjustHandles="1" noChangeArrowheads="1" noChangeShapeType="1" noTextEdit="1"/>
              </p:cNvSpPr>
              <p:nvPr/>
            </p:nvSpPr>
            <p:spPr>
              <a:xfrm>
                <a:off x="1002146" y="2586820"/>
                <a:ext cx="10083583" cy="6985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EECA6120-AC6E-A3C6-76A0-DBFD707A3709}"/>
                  </a:ext>
                </a:extLst>
              </p:cNvPr>
              <p:cNvSpPr txBox="1"/>
              <p:nvPr/>
            </p:nvSpPr>
            <p:spPr>
              <a:xfrm>
                <a:off x="1144154" y="4110183"/>
                <a:ext cx="9597737" cy="1323054"/>
              </a:xfrm>
              <a:prstGeom prst="rect">
                <a:avLst/>
              </a:prstGeom>
              <a:noFill/>
            </p:spPr>
            <p:txBody>
              <a:bodyPr wrap="square" lIns="0" tIns="0" rIns="0" bIns="0" rtlCol="0">
                <a:spAutoFit/>
              </a:bodyPr>
              <a:lstStyle/>
              <a:p>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m:rPr>
                                <m:sty m:val="p"/>
                              </m:rPr>
                              <a:rPr lang="en-US" sz="2000" b="0" i="0" smtClean="0">
                                <a:latin typeface="Cambria Math" panose="02040503050406030204" pitchFamily="18" charset="0"/>
                              </a:rPr>
                              <m:t>θ</m:t>
                            </m:r>
                          </m:e>
                        </m:acc>
                      </m:e>
                      <m:sub>
                        <m:r>
                          <m:rPr>
                            <m:sty m:val="p"/>
                          </m:rPr>
                          <a:rPr lang="en-US" sz="2000" b="0" i="0" smtClean="0">
                            <a:latin typeface="Cambria Math" panose="02040503050406030204" pitchFamily="18" charset="0"/>
                          </a:rPr>
                          <m:t>max</m:t>
                        </m:r>
                      </m:sub>
                    </m:sSub>
                  </m:oMath>
                </a14:m>
                <a:r>
                  <a:rPr lang="en-US" sz="2000" dirty="0">
                    <a:latin typeface="Arial" panose="020B0604020202020204" pitchFamily="34" charset="0"/>
                    <a:cs typeface="Arial" panose="020B0604020202020204" pitchFamily="34" charset="0"/>
                  </a:rPr>
                  <a:t> - max angular acceleration at </a:t>
                </a:r>
                <a14:m>
                  <m:oMath xmlns:m="http://schemas.openxmlformats.org/officeDocument/2006/math">
                    <m:r>
                      <m:rPr>
                        <m:sty m:val="p"/>
                      </m:rPr>
                      <a:rPr lang="en-US" sz="2000" b="0" i="0" smtClean="0">
                        <a:latin typeface="Cambria Math" panose="02040503050406030204" pitchFamily="18" charset="0"/>
                      </a:rPr>
                      <m:t>t</m:t>
                    </m:r>
                    <m:r>
                      <a:rPr lang="en-US" sz="2000" b="0" i="0" smtClean="0">
                        <a:latin typeface="Cambria Math" panose="02040503050406030204" pitchFamily="18" charset="0"/>
                      </a:rPr>
                      <m:t>=0</m:t>
                    </m:r>
                  </m:oMath>
                </a14:m>
                <a:r>
                  <a:rPr lang="en-US" sz="2000" dirty="0">
                    <a:latin typeface="Arial" panose="020B0604020202020204" pitchFamily="34" charset="0"/>
                    <a:cs typeface="Arial" panose="020B0604020202020204" pitchFamily="34" charset="0"/>
                  </a:rPr>
                  <a:t> and </a:t>
                </a:r>
                <a14:m>
                  <m:oMath xmlns:m="http://schemas.openxmlformats.org/officeDocument/2006/math">
                    <m:r>
                      <m:rPr>
                        <m:sty m:val="p"/>
                      </m:rPr>
                      <a:rPr lang="en-US" sz="2000" b="0" i="0" smtClean="0">
                        <a:latin typeface="Cambria Math" panose="02040503050406030204" pitchFamily="18" charset="0"/>
                      </a:rPr>
                      <m:t>t</m:t>
                    </m:r>
                    <m:r>
                      <a:rPr lang="en-US" sz="2000" b="0" i="0" smtClean="0">
                        <a:latin typeface="Cambria Math" panose="02040503050406030204" pitchFamily="18" charset="0"/>
                      </a:rPr>
                      <m:t>=</m:t>
                    </m:r>
                    <m:sSub>
                      <m:sSubPr>
                        <m:ctrlPr>
                          <a:rPr lang="en-US" sz="2000" b="0" i="1" smtClean="0">
                            <a:latin typeface="Cambria Math" panose="02040503050406030204" pitchFamily="18" charset="0"/>
                          </a:rPr>
                        </m:ctrlPr>
                      </m:sSubPr>
                      <m:e>
                        <m:r>
                          <m:rPr>
                            <m:sty m:val="p"/>
                          </m:rPr>
                          <a:rPr lang="en-US" sz="2000" b="0" i="0" smtClean="0">
                            <a:latin typeface="Cambria Math" panose="02040503050406030204" pitchFamily="18" charset="0"/>
                          </a:rPr>
                          <m:t>t</m:t>
                        </m:r>
                      </m:e>
                      <m:sub>
                        <m:r>
                          <m:rPr>
                            <m:sty m:val="p"/>
                          </m:rPr>
                          <a:rPr lang="en-US" sz="2000" b="0" i="0" smtClean="0">
                            <a:latin typeface="Cambria Math" panose="02040503050406030204" pitchFamily="18" charset="0"/>
                          </a:rPr>
                          <m:t>f</m:t>
                        </m:r>
                      </m:sub>
                    </m:sSub>
                  </m:oMath>
                </a14:m>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m:rPr>
                                  <m:sty m:val="p"/>
                                </m:rPr>
                                <a:rPr lang="en-US" sz="2000" b="0" i="0" smtClean="0">
                                  <a:latin typeface="Cambria Math" panose="02040503050406030204" pitchFamily="18" charset="0"/>
                                </a:rPr>
                                <m:t>θ</m:t>
                              </m:r>
                            </m:e>
                          </m:acc>
                        </m:e>
                        <m:sub>
                          <m:r>
                            <m:rPr>
                              <m:sty m:val="p"/>
                            </m:rPr>
                            <a:rPr lang="en-US" sz="2000" b="0" i="0" smtClean="0">
                              <a:latin typeface="Cambria Math" panose="02040503050406030204" pitchFamily="18" charset="0"/>
                            </a:rPr>
                            <m:t>max</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6</m:t>
                          </m:r>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den>
                      </m:f>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d>
                    </m:oMath>
                  </m:oMathPara>
                </a14:m>
                <a:endParaRPr lang="en-US" sz="2000" dirty="0">
                  <a:latin typeface="Arial" panose="020B060402020202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EECA6120-AC6E-A3C6-76A0-DBFD707A3709}"/>
                  </a:ext>
                </a:extLst>
              </p:cNvPr>
              <p:cNvSpPr txBox="1">
                <a:spLocks noRot="1" noChangeAspect="1" noMove="1" noResize="1" noEditPoints="1" noAdjustHandles="1" noChangeArrowheads="1" noChangeShapeType="1" noTextEdit="1"/>
              </p:cNvSpPr>
              <p:nvPr/>
            </p:nvSpPr>
            <p:spPr>
              <a:xfrm>
                <a:off x="1144154" y="4110183"/>
                <a:ext cx="9597737" cy="1323054"/>
              </a:xfrm>
              <a:prstGeom prst="rect">
                <a:avLst/>
              </a:prstGeom>
              <a:blipFill>
                <a:blip r:embed="rId5"/>
                <a:stretch>
                  <a:fillRect l="-953" t="-4608"/>
                </a:stretch>
              </a:blipFill>
            </p:spPr>
            <p:txBody>
              <a:bodyPr/>
              <a:lstStyle/>
              <a:p>
                <a:r>
                  <a:rPr lang="en-US">
                    <a:noFill/>
                  </a:rPr>
                  <a:t> </a:t>
                </a:r>
              </a:p>
            </p:txBody>
          </p:sp>
        </mc:Fallback>
      </mc:AlternateContent>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2C701EF3-9F0F-6EF3-BDD1-77191B58630C}"/>
              </a:ext>
            </a:extLst>
          </p:cNvPr>
          <p:cNvSpPr>
            <a:spLocks noGrp="1" noChangeArrowheads="1"/>
          </p:cNvSpPr>
          <p:nvPr>
            <p:ph type="title"/>
          </p:nvPr>
        </p:nvSpPr>
        <p:spPr/>
        <p:txBody>
          <a:bodyPr/>
          <a:lstStyle/>
          <a:p>
            <a:r>
              <a:rPr lang="en-US" altLang="en-US">
                <a:latin typeface="Arial" panose="020B0604020202020204" pitchFamily="34" charset="0"/>
              </a:rPr>
              <a:t>Joint Space Schemes – Cubic Polynomials - Zero Velocity </a:t>
            </a:r>
          </a:p>
        </p:txBody>
      </p:sp>
      <p:pic>
        <p:nvPicPr>
          <p:cNvPr id="110595" name="Picture 1">
            <a:extLst>
              <a:ext uri="{FF2B5EF4-FFF2-40B4-BE49-F238E27FC236}">
                <a16:creationId xmlns:a16="http://schemas.microsoft.com/office/drawing/2014/main" id="{2AC9259E-0461-E913-A98D-56E8DF2454FA}"/>
              </a:ext>
            </a:extLst>
          </p:cNvPr>
          <p:cNvPicPr>
            <a:picLocks noChangeAspect="1"/>
          </p:cNvPicPr>
          <p:nvPr/>
        </p:nvPicPr>
        <p:blipFill rotWithShape="1">
          <a:blip r:embed="rId3">
            <a:extLst>
              <a:ext uri="{28A0092B-C50C-407E-A947-70E740481C1C}">
                <a14:useLocalDpi xmlns:a14="http://schemas.microsoft.com/office/drawing/2010/main" val="0"/>
              </a:ext>
            </a:extLst>
          </a:blip>
          <a:srcRect l="14999" t="25674" r="28087" b="14532"/>
          <a:stretch/>
        </p:blipFill>
        <p:spPr bwMode="auto">
          <a:xfrm>
            <a:off x="2114550" y="1346200"/>
            <a:ext cx="56769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D6CC94B6-C1C5-FE59-C7EF-9F551DF3469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10597" name="Picture 2" descr="http://brand.ucla.edu/wp-content/uploads/2013/08/ucla-logotype-main-11.jpg">
            <a:extLst>
              <a:ext uri="{FF2B5EF4-FFF2-40B4-BE49-F238E27FC236}">
                <a16:creationId xmlns:a16="http://schemas.microsoft.com/office/drawing/2014/main" id="{1ECB8B18-D3AB-C9B8-7249-D20B242B4B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7E1845B-ACDC-3BE6-29E5-A3859A64918A}"/>
                  </a:ext>
                </a:extLst>
              </p:cNvPr>
              <p:cNvSpPr txBox="1"/>
              <p:nvPr/>
            </p:nvSpPr>
            <p:spPr>
              <a:xfrm>
                <a:off x="7896225" y="2705474"/>
                <a:ext cx="1266180" cy="8116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r>
                            <a:rPr lang="en-US" b="0" i="1" smtClean="0">
                              <a:latin typeface="Cambria Math" panose="02040503050406030204" pitchFamily="18" charset="0"/>
                            </a:rPr>
                            <m:t>2</m:t>
                          </m:r>
                        </m:den>
                      </m:f>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den>
                      </m:f>
                    </m:oMath>
                  </m:oMathPara>
                </a14:m>
                <a:endParaRPr lang="en-US" dirty="0"/>
              </a:p>
            </p:txBody>
          </p:sp>
        </mc:Choice>
        <mc:Fallback xmlns="">
          <p:sp>
            <p:nvSpPr>
              <p:cNvPr id="2" name="TextBox 1">
                <a:extLst>
                  <a:ext uri="{FF2B5EF4-FFF2-40B4-BE49-F238E27FC236}">
                    <a16:creationId xmlns:a16="http://schemas.microsoft.com/office/drawing/2014/main" id="{27E1845B-ACDC-3BE6-29E5-A3859A64918A}"/>
                  </a:ext>
                </a:extLst>
              </p:cNvPr>
              <p:cNvSpPr txBox="1">
                <a:spLocks noRot="1" noChangeAspect="1" noMove="1" noResize="1" noEditPoints="1" noAdjustHandles="1" noChangeArrowheads="1" noChangeShapeType="1" noTextEdit="1"/>
              </p:cNvSpPr>
              <p:nvPr/>
            </p:nvSpPr>
            <p:spPr>
              <a:xfrm>
                <a:off x="7896225" y="2705474"/>
                <a:ext cx="1266180" cy="8116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4BD808D-292D-3A67-8E7F-CB5120B62B33}"/>
                  </a:ext>
                </a:extLst>
              </p:cNvPr>
              <p:cNvSpPr txBox="1"/>
              <p:nvPr/>
            </p:nvSpPr>
            <p:spPr>
              <a:xfrm>
                <a:off x="7896225" y="4675854"/>
                <a:ext cx="1495409" cy="84555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±6</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den>
                      </m:f>
                    </m:oMath>
                  </m:oMathPara>
                </a14:m>
                <a:endParaRPr lang="en-US" dirty="0"/>
              </a:p>
            </p:txBody>
          </p:sp>
        </mc:Choice>
        <mc:Fallback xmlns="">
          <p:sp>
            <p:nvSpPr>
              <p:cNvPr id="4" name="TextBox 3">
                <a:extLst>
                  <a:ext uri="{FF2B5EF4-FFF2-40B4-BE49-F238E27FC236}">
                    <a16:creationId xmlns:a16="http://schemas.microsoft.com/office/drawing/2014/main" id="{A4BD808D-292D-3A67-8E7F-CB5120B62B33}"/>
                  </a:ext>
                </a:extLst>
              </p:cNvPr>
              <p:cNvSpPr txBox="1">
                <a:spLocks noRot="1" noChangeAspect="1" noMove="1" noResize="1" noEditPoints="1" noAdjustHandles="1" noChangeArrowheads="1" noChangeShapeType="1" noTextEdit="1"/>
              </p:cNvSpPr>
              <p:nvPr/>
            </p:nvSpPr>
            <p:spPr>
              <a:xfrm>
                <a:off x="7896225" y="4675854"/>
                <a:ext cx="1495409" cy="845552"/>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24153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B3FDF22-F29C-94B3-9C5E-64CC4EBB0A8C}"/>
              </a:ext>
            </a:extLst>
          </p:cNvPr>
          <p:cNvSpPr>
            <a:spLocks noGrp="1" noChangeArrowheads="1"/>
          </p:cNvSpPr>
          <p:nvPr>
            <p:ph type="title"/>
          </p:nvPr>
        </p:nvSpPr>
        <p:spPr/>
        <p:txBody>
          <a:bodyPr/>
          <a:lstStyle/>
          <a:p>
            <a:r>
              <a:rPr lang="en-US" altLang="en-US">
                <a:latin typeface="Arial" panose="020B0604020202020204" pitchFamily="34" charset="0"/>
              </a:rPr>
              <a:t>Joint Space Schemes – Cubic Polynomials - Zero Velocity </a:t>
            </a:r>
          </a:p>
        </p:txBody>
      </p:sp>
      <p:sp>
        <p:nvSpPr>
          <p:cNvPr id="112643" name="Rectangle 3">
            <a:extLst>
              <a:ext uri="{FF2B5EF4-FFF2-40B4-BE49-F238E27FC236}">
                <a16:creationId xmlns:a16="http://schemas.microsoft.com/office/drawing/2014/main" id="{585716D7-3545-68C0-758C-82764697310E}"/>
              </a:ext>
            </a:extLst>
          </p:cNvPr>
          <p:cNvSpPr>
            <a:spLocks noGrp="1" noChangeArrowheads="1"/>
          </p:cNvSpPr>
          <p:nvPr>
            <p:ph type="body" idx="1"/>
          </p:nvPr>
        </p:nvSpPr>
        <p:spPr>
          <a:xfrm>
            <a:off x="951345" y="1371600"/>
            <a:ext cx="10326255" cy="4724400"/>
          </a:xfrm>
        </p:spPr>
        <p:txBody>
          <a:bodyPr/>
          <a:lstStyle/>
          <a:p>
            <a:r>
              <a:rPr lang="en-US" altLang="en-US" b="1" dirty="0">
                <a:latin typeface="Arial" panose="020B0604020202020204" pitchFamily="34" charset="0"/>
              </a:rPr>
              <a:t>Example</a:t>
            </a:r>
            <a:r>
              <a:rPr lang="en-US" altLang="en-US" dirty="0">
                <a:latin typeface="Arial" panose="020B0604020202020204" pitchFamily="34" charset="0"/>
              </a:rPr>
              <a:t> – A single-link robot with a rotary joint is motionless at                degrees. It is desired to move the joint in a smooth manner to                 degrees in 3 seconds. Find the coefficient of the cubic polynomial that accomplish this motion and brings the manipulator to rest at the goal   </a:t>
            </a:r>
          </a:p>
        </p:txBody>
      </p:sp>
      <mc:AlternateContent xmlns:mc="http://schemas.openxmlformats.org/markup-compatibility/2006" xmlns:a14="http://schemas.microsoft.com/office/drawing/2010/main">
        <mc:Choice Requires="a14">
          <p:sp>
            <p:nvSpPr>
              <p:cNvPr id="112644" name="Object 2">
                <a:extLst>
                  <a:ext uri="{FF2B5EF4-FFF2-40B4-BE49-F238E27FC236}">
                    <a16:creationId xmlns:a16="http://schemas.microsoft.com/office/drawing/2014/main" id="{96790B51-6619-3444-F047-73A3ED7BDD74}"/>
                  </a:ext>
                </a:extLst>
              </p:cNvPr>
              <p:cNvSpPr txBox="1"/>
              <p:nvPr/>
            </p:nvSpPr>
            <p:spPr bwMode="auto">
              <a:xfrm>
                <a:off x="4605338" y="2576513"/>
                <a:ext cx="5963764" cy="21907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0</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a:rPr lang="en-US" sz="2000" i="1">
                              <a:solidFill>
                                <a:srgbClr val="000000"/>
                              </a:solidFill>
                              <a:latin typeface="Cambria Math" panose="02040503050406030204" pitchFamily="18" charset="0"/>
                            </a:rPr>
                            <m:t>0</m:t>
                          </m:r>
                        </m:sub>
                      </m:sSub>
                      <m:r>
                        <a:rPr lang="en-US" sz="2000" i="1">
                          <a:solidFill>
                            <a:srgbClr val="000000"/>
                          </a:solidFill>
                          <a:latin typeface="Cambria Math" panose="02040503050406030204" pitchFamily="18" charset="0"/>
                        </a:rPr>
                        <m:t>=15</m:t>
                      </m:r>
                    </m:oMath>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1</m:t>
                          </m:r>
                        </m:sub>
                      </m:sSub>
                      <m:r>
                        <a:rPr lang="en-US" sz="2000" i="1">
                          <a:solidFill>
                            <a:srgbClr val="000000"/>
                          </a:solidFill>
                          <a:latin typeface="Cambria Math" panose="02040503050406030204" pitchFamily="18" charset="0"/>
                        </a:rPr>
                        <m:t>=0</m:t>
                      </m:r>
                    </m:oMath>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2</m:t>
                          </m:r>
                        </m:sub>
                      </m:sSub>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3</m:t>
                          </m:r>
                        </m:num>
                        <m:den>
                          <m:sSubSup>
                            <m:sSubSupPr>
                              <m:ctrlPr>
                                <a:rPr lang="en-US" sz="2000" i="1">
                                  <a:solidFill>
                                    <a:srgbClr val="000000"/>
                                  </a:solidFill>
                                  <a:latin typeface="Cambria Math" panose="02040503050406030204" pitchFamily="18" charset="0"/>
                                </a:rPr>
                              </m:ctrlPr>
                            </m:sSubSupPr>
                            <m:e>
                              <m:r>
                                <a:rPr lang="en-US" sz="2000" i="1">
                                  <a:solidFill>
                                    <a:srgbClr val="000000"/>
                                  </a:solidFill>
                                  <a:latin typeface="Cambria Math" panose="02040503050406030204" pitchFamily="18" charset="0"/>
                                </a:rPr>
                                <m:t>𝑡</m:t>
                              </m:r>
                            </m:e>
                            <m:sub>
                              <m:r>
                                <a:rPr lang="en-US" sz="2000" i="1">
                                  <a:solidFill>
                                    <a:srgbClr val="000000"/>
                                  </a:solidFill>
                                  <a:latin typeface="Cambria Math" panose="02040503050406030204" pitchFamily="18" charset="0"/>
                                </a:rPr>
                                <m:t>𝑓</m:t>
                              </m:r>
                            </m:sub>
                            <m:sup>
                              <m:r>
                                <a:rPr lang="en-US" sz="2000" i="1">
                                  <a:solidFill>
                                    <a:srgbClr val="000000"/>
                                  </a:solidFill>
                                  <a:latin typeface="Cambria Math" panose="02040503050406030204" pitchFamily="18" charset="0"/>
                                </a:rPr>
                                <m:t>2</m:t>
                              </m:r>
                            </m:sup>
                          </m:sSubSup>
                        </m:den>
                      </m:f>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a:rPr lang="en-US" sz="2000" i="1">
                              <a:solidFill>
                                <a:srgbClr val="000000"/>
                              </a:solidFill>
                              <a:latin typeface="Cambria Math" panose="02040503050406030204" pitchFamily="18" charset="0"/>
                            </a:rPr>
                            <m:t>𝑓</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a:rPr lang="en-US" sz="2000" i="1">
                              <a:solidFill>
                                <a:srgbClr val="000000"/>
                              </a:solidFill>
                              <a:latin typeface="Cambria Math" panose="02040503050406030204" pitchFamily="18" charset="0"/>
                            </a:rPr>
                            <m:t>0</m:t>
                          </m:r>
                        </m:sub>
                      </m:sSub>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3</m:t>
                          </m:r>
                        </m:num>
                        <m:den>
                          <m:r>
                            <a:rPr lang="en-US" sz="2000" i="1">
                              <a:solidFill>
                                <a:srgbClr val="000000"/>
                              </a:solidFill>
                              <a:latin typeface="Cambria Math" panose="02040503050406030204" pitchFamily="18" charset="0"/>
                            </a:rPr>
                            <m:t>9</m:t>
                          </m:r>
                        </m:den>
                      </m:f>
                      <m:r>
                        <a:rPr lang="en-US" sz="2000" i="1">
                          <a:solidFill>
                            <a:srgbClr val="000000"/>
                          </a:solidFill>
                          <a:latin typeface="Cambria Math" panose="02040503050406030204" pitchFamily="18" charset="0"/>
                        </a:rPr>
                        <m:t>(75−15)=20</m:t>
                      </m:r>
                    </m:oMath>
                    <m:oMath xmlns:m="http://schemas.openxmlformats.org/officeDocument/2006/math">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𝑎</m:t>
                          </m:r>
                        </m:e>
                        <m:sub>
                          <m:r>
                            <a:rPr lang="en-US" sz="2000" i="1">
                              <a:solidFill>
                                <a:srgbClr val="000000"/>
                              </a:solidFill>
                              <a:latin typeface="Cambria Math" panose="02040503050406030204" pitchFamily="18" charset="0"/>
                            </a:rPr>
                            <m:t>3</m:t>
                          </m:r>
                        </m:sub>
                      </m:sSub>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2</m:t>
                          </m:r>
                        </m:num>
                        <m:den>
                          <m:sSubSup>
                            <m:sSubSupPr>
                              <m:ctrlPr>
                                <a:rPr lang="en-US" sz="2000" i="1">
                                  <a:solidFill>
                                    <a:srgbClr val="000000"/>
                                  </a:solidFill>
                                  <a:latin typeface="Cambria Math" panose="02040503050406030204" pitchFamily="18" charset="0"/>
                                </a:rPr>
                              </m:ctrlPr>
                            </m:sSubSupPr>
                            <m:e>
                              <m:r>
                                <a:rPr lang="en-US" sz="2000" i="1">
                                  <a:solidFill>
                                    <a:srgbClr val="000000"/>
                                  </a:solidFill>
                                  <a:latin typeface="Cambria Math" panose="02040503050406030204" pitchFamily="18" charset="0"/>
                                </a:rPr>
                                <m:t>𝑡</m:t>
                              </m:r>
                            </m:e>
                            <m:sub>
                              <m:r>
                                <a:rPr lang="en-US" sz="2000" i="1">
                                  <a:solidFill>
                                    <a:srgbClr val="000000"/>
                                  </a:solidFill>
                                  <a:latin typeface="Cambria Math" panose="02040503050406030204" pitchFamily="18" charset="0"/>
                                </a:rPr>
                                <m:t>𝑓</m:t>
                              </m:r>
                            </m:sub>
                            <m:sup>
                              <m:r>
                                <a:rPr lang="en-US" sz="2000" i="1">
                                  <a:solidFill>
                                    <a:srgbClr val="000000"/>
                                  </a:solidFill>
                                  <a:latin typeface="Cambria Math" panose="02040503050406030204" pitchFamily="18" charset="0"/>
                                </a:rPr>
                                <m:t>3</m:t>
                              </m:r>
                            </m:sup>
                          </m:sSubSup>
                        </m:den>
                      </m:f>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a:rPr lang="en-US" sz="2000" i="1">
                              <a:solidFill>
                                <a:srgbClr val="000000"/>
                              </a:solidFill>
                              <a:latin typeface="Cambria Math" panose="02040503050406030204" pitchFamily="18" charset="0"/>
                            </a:rPr>
                            <m:t>𝑓</m:t>
                          </m:r>
                        </m:sub>
                      </m:sSub>
                      <m:r>
                        <a:rPr lang="en-US" sz="2000" i="1">
                          <a:solidFill>
                            <a:srgbClr val="000000"/>
                          </a:solidFill>
                          <a:latin typeface="Cambria Math" panose="02040503050406030204" pitchFamily="18" charset="0"/>
                        </a:rPr>
                        <m:t>−</m:t>
                      </m:r>
                      <m:sSub>
                        <m:sSubPr>
                          <m:ctrlPr>
                            <a:rPr lang="en-US" sz="2000" i="1">
                              <a:solidFill>
                                <a:srgbClr val="000000"/>
                              </a:solidFill>
                              <a:latin typeface="Cambria Math" panose="02040503050406030204" pitchFamily="18" charset="0"/>
                            </a:rPr>
                          </m:ctrlPr>
                        </m:sSubPr>
                        <m:e>
                          <m:r>
                            <a:rPr lang="en-US" sz="2000" i="1">
                              <a:solidFill>
                                <a:srgbClr val="000000"/>
                              </a:solidFill>
                              <a:latin typeface="Cambria Math" panose="02040503050406030204" pitchFamily="18" charset="0"/>
                            </a:rPr>
                            <m:t>𝜃</m:t>
                          </m:r>
                        </m:e>
                        <m:sub>
                          <m:r>
                            <a:rPr lang="en-US" sz="2000" i="1">
                              <a:solidFill>
                                <a:srgbClr val="000000"/>
                              </a:solidFill>
                              <a:latin typeface="Cambria Math" panose="02040503050406030204" pitchFamily="18" charset="0"/>
                            </a:rPr>
                            <m:t>0</m:t>
                          </m:r>
                        </m:sub>
                      </m:sSub>
                      <m:r>
                        <a:rPr lang="en-US" sz="2000" i="1">
                          <a:solidFill>
                            <a:srgbClr val="000000"/>
                          </a:solidFill>
                          <a:latin typeface="Cambria Math" panose="02040503050406030204" pitchFamily="18" charset="0"/>
                        </a:rPr>
                        <m:t>)=−</m:t>
                      </m:r>
                      <m:f>
                        <m:fPr>
                          <m:ctrlPr>
                            <a:rPr lang="en-US" sz="2000" i="1">
                              <a:solidFill>
                                <a:srgbClr val="000000"/>
                              </a:solidFill>
                              <a:latin typeface="Cambria Math" panose="02040503050406030204" pitchFamily="18" charset="0"/>
                            </a:rPr>
                          </m:ctrlPr>
                        </m:fPr>
                        <m:num>
                          <m:r>
                            <a:rPr lang="en-US" sz="2000" i="1">
                              <a:solidFill>
                                <a:srgbClr val="000000"/>
                              </a:solidFill>
                              <a:latin typeface="Cambria Math" panose="02040503050406030204" pitchFamily="18" charset="0"/>
                            </a:rPr>
                            <m:t>2</m:t>
                          </m:r>
                        </m:num>
                        <m:den>
                          <m:r>
                            <a:rPr lang="en-US" sz="2000" i="1">
                              <a:solidFill>
                                <a:srgbClr val="000000"/>
                              </a:solidFill>
                              <a:latin typeface="Cambria Math" panose="02040503050406030204" pitchFamily="18" charset="0"/>
                            </a:rPr>
                            <m:t>27</m:t>
                          </m:r>
                        </m:den>
                      </m:f>
                      <m:r>
                        <a:rPr lang="en-US" sz="2000" i="1">
                          <a:solidFill>
                            <a:srgbClr val="000000"/>
                          </a:solidFill>
                          <a:latin typeface="Cambria Math" panose="02040503050406030204" pitchFamily="18" charset="0"/>
                        </a:rPr>
                        <m:t>(75−15)=−4.44</m:t>
                      </m:r>
                    </m:oMath>
                  </m:oMathPara>
                </a14:m>
                <a:endParaRPr lang="en-US" sz="2000" dirty="0"/>
              </a:p>
            </p:txBody>
          </p:sp>
        </mc:Choice>
        <mc:Fallback xmlns="">
          <p:sp>
            <p:nvSpPr>
              <p:cNvPr id="112644" name="Object 2">
                <a:extLst>
                  <a:ext uri="{FF2B5EF4-FFF2-40B4-BE49-F238E27FC236}">
                    <a16:creationId xmlns:a16="http://schemas.microsoft.com/office/drawing/2014/main" id="{96790B51-6619-3444-F047-73A3ED7BDD74}"/>
                  </a:ext>
                </a:extLst>
              </p:cNvPr>
              <p:cNvSpPr txBox="1">
                <a:spLocks noRot="1" noChangeAspect="1" noMove="1" noResize="1" noEditPoints="1" noAdjustHandles="1" noChangeArrowheads="1" noChangeShapeType="1" noTextEdit="1"/>
              </p:cNvSpPr>
              <p:nvPr/>
            </p:nvSpPr>
            <p:spPr bwMode="auto">
              <a:xfrm>
                <a:off x="4605338" y="2576513"/>
                <a:ext cx="5963764" cy="2190750"/>
              </a:xfrm>
              <a:prstGeom prst="rect">
                <a:avLst/>
              </a:prstGeom>
              <a:blipFill>
                <a:blip r:embed="rId4"/>
                <a:stretch>
                  <a:fillRect/>
                </a:stretch>
              </a:blipFill>
              <a:ln>
                <a:noFill/>
              </a:ln>
              <a:effectLst/>
            </p:spPr>
            <p:txBody>
              <a:bodyPr/>
              <a:lstStyle/>
              <a:p>
                <a:r>
                  <a:rPr lang="en-US">
                    <a:noFill/>
                  </a:rPr>
                  <a:t> </a:t>
                </a:r>
              </a:p>
            </p:txBody>
          </p:sp>
        </mc:Fallback>
      </mc:AlternateContent>
      <p:graphicFrame>
        <p:nvGraphicFramePr>
          <p:cNvPr id="112645" name="Object 3">
            <a:extLst>
              <a:ext uri="{FF2B5EF4-FFF2-40B4-BE49-F238E27FC236}">
                <a16:creationId xmlns:a16="http://schemas.microsoft.com/office/drawing/2014/main" id="{DCD67F5D-B9ED-4CD9-8223-2F95B32B4A00}"/>
              </a:ext>
            </a:extLst>
          </p:cNvPr>
          <p:cNvGraphicFramePr>
            <a:graphicFrameLocks noChangeAspect="1"/>
          </p:cNvGraphicFramePr>
          <p:nvPr>
            <p:extLst>
              <p:ext uri="{D42A27DB-BD31-4B8C-83A1-F6EECF244321}">
                <p14:modId xmlns:p14="http://schemas.microsoft.com/office/powerpoint/2010/main" val="3171971436"/>
              </p:ext>
            </p:extLst>
          </p:nvPr>
        </p:nvGraphicFramePr>
        <p:xfrm>
          <a:off x="7184447" y="1371600"/>
          <a:ext cx="747713" cy="365125"/>
        </p:xfrm>
        <a:graphic>
          <a:graphicData uri="http://schemas.openxmlformats.org/presentationml/2006/ole">
            <mc:AlternateContent xmlns:mc="http://schemas.openxmlformats.org/markup-compatibility/2006">
              <mc:Choice xmlns:v="urn:schemas-microsoft-com:vml" Requires="v">
                <p:oleObj name="Equation" r:id="rId5" imgW="469900" imgH="228600" progId="Equation.3">
                  <p:embed/>
                </p:oleObj>
              </mc:Choice>
              <mc:Fallback>
                <p:oleObj name="Equation" r:id="rId5" imgW="469900" imgH="2286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84447" y="1371600"/>
                        <a:ext cx="7477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46" name="Object 4">
            <a:extLst>
              <a:ext uri="{FF2B5EF4-FFF2-40B4-BE49-F238E27FC236}">
                <a16:creationId xmlns:a16="http://schemas.microsoft.com/office/drawing/2014/main" id="{1DC15748-8907-3D93-0A38-C2B3518F7D4C}"/>
              </a:ext>
            </a:extLst>
          </p:cNvPr>
          <p:cNvGraphicFramePr>
            <a:graphicFrameLocks noChangeAspect="1"/>
          </p:cNvGraphicFramePr>
          <p:nvPr>
            <p:extLst>
              <p:ext uri="{D42A27DB-BD31-4B8C-83A1-F6EECF244321}">
                <p14:modId xmlns:p14="http://schemas.microsoft.com/office/powerpoint/2010/main" val="3666943258"/>
              </p:ext>
            </p:extLst>
          </p:nvPr>
        </p:nvGraphicFramePr>
        <p:xfrm>
          <a:off x="3996316" y="1630001"/>
          <a:ext cx="788987" cy="384175"/>
        </p:xfrm>
        <a:graphic>
          <a:graphicData uri="http://schemas.openxmlformats.org/presentationml/2006/ole">
            <mc:AlternateContent xmlns:mc="http://schemas.openxmlformats.org/markup-compatibility/2006">
              <mc:Choice xmlns:v="urn:schemas-microsoft-com:vml" Requires="v">
                <p:oleObj name="Equation" r:id="rId7" imgW="495085" imgH="241195" progId="Equation.3">
                  <p:embed/>
                </p:oleObj>
              </mc:Choice>
              <mc:Fallback>
                <p:oleObj name="Equation" r:id="rId7" imgW="495085" imgH="241195"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6316" y="1630001"/>
                        <a:ext cx="788987"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12647" name="Object 5">
                <a:extLst>
                  <a:ext uri="{FF2B5EF4-FFF2-40B4-BE49-F238E27FC236}">
                    <a16:creationId xmlns:a16="http://schemas.microsoft.com/office/drawing/2014/main" id="{592FC54E-CBCA-A5D9-80DC-A74DDEAB1F15}"/>
                  </a:ext>
                </a:extLst>
              </p:cNvPr>
              <p:cNvSpPr txBox="1"/>
              <p:nvPr/>
            </p:nvSpPr>
            <p:spPr bwMode="auto">
              <a:xfrm>
                <a:off x="2305456" y="2670175"/>
                <a:ext cx="1514070" cy="1579563"/>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r>
                        <a:rPr lang="en-US" i="1">
                          <a:solidFill>
                            <a:srgbClr val="000000"/>
                          </a:solidFill>
                          <a:latin typeface="Cambria Math" panose="02040503050406030204" pitchFamily="18" charset="0"/>
                        </a:rPr>
                        <m:t>𝜃</m:t>
                      </m:r>
                      <m:r>
                        <a:rPr lang="en-US" i="1">
                          <a:solidFill>
                            <a:srgbClr val="000000"/>
                          </a:solidFill>
                          <a:latin typeface="Cambria Math" panose="02040503050406030204" pitchFamily="18" charset="0"/>
                        </a:rPr>
                        <m:t>(0)=15</m:t>
                      </m:r>
                    </m:oMath>
                    <m:oMath xmlns:m="http://schemas.openxmlformats.org/officeDocument/2006/math">
                      <m:r>
                        <a:rPr lang="en-US" i="1">
                          <a:solidFill>
                            <a:srgbClr val="000000"/>
                          </a:solidFill>
                          <a:latin typeface="Cambria Math" panose="02040503050406030204" pitchFamily="18" charset="0"/>
                        </a:rPr>
                        <m:t>𝜃</m:t>
                      </m:r>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𝑓</m:t>
                          </m:r>
                        </m:sub>
                      </m:sSub>
                      <m:r>
                        <a:rPr lang="en-US" i="1">
                          <a:solidFill>
                            <a:srgbClr val="000000"/>
                          </a:solidFill>
                          <a:latin typeface="Cambria Math" panose="02040503050406030204" pitchFamily="18" charset="0"/>
                        </a:rPr>
                        <m:t>)=75</m:t>
                      </m:r>
                    </m:oMath>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r>
                        <a:rPr lang="en-US" i="1">
                          <a:solidFill>
                            <a:srgbClr val="000000"/>
                          </a:solidFill>
                          <a:latin typeface="Cambria Math" panose="02040503050406030204" pitchFamily="18" charset="0"/>
                        </a:rPr>
                        <m:t>(0)=0</m:t>
                      </m:r>
                    </m:oMath>
                    <m:oMath xmlns:m="http://schemas.openxmlformats.org/officeDocument/2006/math">
                      <m:acc>
                        <m:accPr>
                          <m:chr m:val="̇"/>
                          <m:ctrlPr>
                            <a:rPr lang="en-US" i="1">
                              <a:solidFill>
                                <a:srgbClr val="000000"/>
                              </a:solidFill>
                              <a:latin typeface="Cambria Math" panose="02040503050406030204" pitchFamily="18" charset="0"/>
                            </a:rPr>
                          </m:ctrlPr>
                        </m:accPr>
                        <m:e>
                          <m:r>
                            <a:rPr lang="en-US" i="1">
                              <a:solidFill>
                                <a:srgbClr val="000000"/>
                              </a:solidFill>
                              <a:latin typeface="Cambria Math" panose="02040503050406030204" pitchFamily="18" charset="0"/>
                            </a:rPr>
                            <m:t>𝜃</m:t>
                          </m:r>
                        </m:e>
                      </m:acc>
                      <m:r>
                        <a:rPr lang="en-US" i="1">
                          <a:solidFill>
                            <a:srgbClr val="000000"/>
                          </a:solidFill>
                          <a:latin typeface="Cambria Math" panose="02040503050406030204" pitchFamily="18" charset="0"/>
                        </a:rPr>
                        <m:t>(</m:t>
                      </m:r>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𝑡</m:t>
                          </m:r>
                        </m:e>
                        <m:sub>
                          <m:r>
                            <a:rPr lang="en-US" i="1">
                              <a:solidFill>
                                <a:srgbClr val="000000"/>
                              </a:solidFill>
                              <a:latin typeface="Cambria Math" panose="02040503050406030204" pitchFamily="18" charset="0"/>
                            </a:rPr>
                            <m:t>𝑓</m:t>
                          </m:r>
                        </m:sub>
                      </m:sSub>
                      <m:r>
                        <a:rPr lang="en-US" i="1">
                          <a:solidFill>
                            <a:srgbClr val="000000"/>
                          </a:solidFill>
                          <a:latin typeface="Cambria Math" panose="02040503050406030204" pitchFamily="18" charset="0"/>
                        </a:rPr>
                        <m:t>)=0</m:t>
                      </m:r>
                    </m:oMath>
                  </m:oMathPara>
                </a14:m>
                <a:endParaRPr lang="en-US" dirty="0"/>
              </a:p>
            </p:txBody>
          </p:sp>
        </mc:Choice>
        <mc:Fallback xmlns="">
          <p:sp>
            <p:nvSpPr>
              <p:cNvPr id="112647" name="Object 5">
                <a:extLst>
                  <a:ext uri="{FF2B5EF4-FFF2-40B4-BE49-F238E27FC236}">
                    <a16:creationId xmlns:a16="http://schemas.microsoft.com/office/drawing/2014/main" id="{592FC54E-CBCA-A5D9-80DC-A74DDEAB1F15}"/>
                  </a:ext>
                </a:extLst>
              </p:cNvPr>
              <p:cNvSpPr txBox="1">
                <a:spLocks noRot="1" noChangeAspect="1" noMove="1" noResize="1" noEditPoints="1" noAdjustHandles="1" noChangeArrowheads="1" noChangeShapeType="1" noTextEdit="1"/>
              </p:cNvSpPr>
              <p:nvPr/>
            </p:nvSpPr>
            <p:spPr bwMode="auto">
              <a:xfrm>
                <a:off x="2305456" y="2670175"/>
                <a:ext cx="1514070" cy="1579563"/>
              </a:xfrm>
              <a:prstGeom prst="rect">
                <a:avLst/>
              </a:prstGeom>
              <a:blipFill>
                <a:blip r:embed="rId9"/>
                <a:stretch>
                  <a:fillRect l="-402"/>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2648" name="Object 6">
                <a:extLst>
                  <a:ext uri="{FF2B5EF4-FFF2-40B4-BE49-F238E27FC236}">
                    <a16:creationId xmlns:a16="http://schemas.microsoft.com/office/drawing/2014/main" id="{10192AEF-2438-1D76-2B76-B80082816AD1}"/>
                  </a:ext>
                </a:extLst>
              </p:cNvPr>
              <p:cNvSpPr txBox="1"/>
              <p:nvPr/>
            </p:nvSpPr>
            <p:spPr bwMode="auto">
              <a:xfrm>
                <a:off x="4661610" y="4743812"/>
                <a:ext cx="4078692" cy="117157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en-US" sz="2000" i="1">
                          <a:solidFill>
                            <a:srgbClr val="000000"/>
                          </a:solidFill>
                          <a:latin typeface="Cambria Math" panose="02040503050406030204" pitchFamily="18" charset="0"/>
                        </a:rPr>
                        <m:t>𝜃</m:t>
                      </m:r>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)=15+20</m:t>
                      </m:r>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i="1">
                              <a:solidFill>
                                <a:srgbClr val="000000"/>
                              </a:solidFill>
                              <a:latin typeface="Cambria Math" panose="02040503050406030204" pitchFamily="18" charset="0"/>
                            </a:rPr>
                            <m:t>2</m:t>
                          </m:r>
                        </m:sup>
                      </m:sSup>
                      <m:r>
                        <a:rPr lang="en-US" sz="2000" i="1">
                          <a:solidFill>
                            <a:srgbClr val="000000"/>
                          </a:solidFill>
                          <a:latin typeface="Cambria Math" panose="02040503050406030204" pitchFamily="18" charset="0"/>
                        </a:rPr>
                        <m:t>−4.44</m:t>
                      </m:r>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i="1">
                              <a:solidFill>
                                <a:srgbClr val="000000"/>
                              </a:solidFill>
                              <a:latin typeface="Cambria Math" panose="02040503050406030204" pitchFamily="18" charset="0"/>
                            </a:rPr>
                            <m:t>3</m:t>
                          </m:r>
                        </m:sup>
                      </m:sSup>
                    </m:oMath>
                    <m:oMath xmlns:m="http://schemas.openxmlformats.org/officeDocument/2006/math">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𝜃</m:t>
                          </m:r>
                        </m:e>
                      </m:acc>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)=40</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−13.33</m:t>
                      </m:r>
                      <m:sSup>
                        <m:sSupPr>
                          <m:ctrlPr>
                            <a:rPr lang="en-US" sz="2000" i="1">
                              <a:solidFill>
                                <a:srgbClr val="000000"/>
                              </a:solidFill>
                              <a:latin typeface="Cambria Math" panose="02040503050406030204" pitchFamily="18" charset="0"/>
                            </a:rPr>
                          </m:ctrlPr>
                        </m:sSupPr>
                        <m:e>
                          <m:r>
                            <a:rPr lang="en-US" sz="2000" i="1">
                              <a:solidFill>
                                <a:srgbClr val="000000"/>
                              </a:solidFill>
                              <a:latin typeface="Cambria Math" panose="02040503050406030204" pitchFamily="18" charset="0"/>
                            </a:rPr>
                            <m:t>𝑡</m:t>
                          </m:r>
                        </m:e>
                        <m:sup>
                          <m:r>
                            <a:rPr lang="en-US" sz="2000" i="1">
                              <a:solidFill>
                                <a:srgbClr val="000000"/>
                              </a:solidFill>
                              <a:latin typeface="Cambria Math" panose="02040503050406030204" pitchFamily="18" charset="0"/>
                            </a:rPr>
                            <m:t>2</m:t>
                          </m:r>
                        </m:sup>
                      </m:sSup>
                    </m:oMath>
                    <m:oMath xmlns:m="http://schemas.openxmlformats.org/officeDocument/2006/math">
                      <m:acc>
                        <m:accPr>
                          <m:chr m:val="̈"/>
                          <m:ctrlPr>
                            <a:rPr lang="en-US" sz="2000" i="1">
                              <a:solidFill>
                                <a:srgbClr val="000000"/>
                              </a:solidFill>
                              <a:latin typeface="Cambria Math" panose="02040503050406030204" pitchFamily="18" charset="0"/>
                            </a:rPr>
                          </m:ctrlPr>
                        </m:accPr>
                        <m:e>
                          <m:r>
                            <a:rPr lang="en-US" sz="2000" i="1">
                              <a:solidFill>
                                <a:srgbClr val="000000"/>
                              </a:solidFill>
                              <a:latin typeface="Cambria Math" panose="02040503050406030204" pitchFamily="18" charset="0"/>
                            </a:rPr>
                            <m:t>𝜃</m:t>
                          </m:r>
                        </m:e>
                      </m:acc>
                      <m:r>
                        <a:rPr lang="en-US" sz="2000" i="1">
                          <a:solidFill>
                            <a:srgbClr val="000000"/>
                          </a:solidFill>
                          <a:latin typeface="Cambria Math" panose="02040503050406030204" pitchFamily="18" charset="0"/>
                        </a:rPr>
                        <m:t>(</m:t>
                      </m:r>
                      <m:r>
                        <a:rPr lang="en-US" sz="2000" i="1">
                          <a:solidFill>
                            <a:srgbClr val="000000"/>
                          </a:solidFill>
                          <a:latin typeface="Cambria Math" panose="02040503050406030204" pitchFamily="18" charset="0"/>
                        </a:rPr>
                        <m:t>𝑡</m:t>
                      </m:r>
                      <m:r>
                        <a:rPr lang="en-US" sz="2000" i="1">
                          <a:solidFill>
                            <a:srgbClr val="000000"/>
                          </a:solidFill>
                          <a:latin typeface="Cambria Math" panose="02040503050406030204" pitchFamily="18" charset="0"/>
                        </a:rPr>
                        <m:t>)=40+26.66</m:t>
                      </m:r>
                      <m:r>
                        <a:rPr lang="en-US" sz="2000" i="1">
                          <a:solidFill>
                            <a:srgbClr val="000000"/>
                          </a:solidFill>
                          <a:latin typeface="Cambria Math" panose="02040503050406030204" pitchFamily="18" charset="0"/>
                        </a:rPr>
                        <m:t>𝑡</m:t>
                      </m:r>
                    </m:oMath>
                  </m:oMathPara>
                </a14:m>
                <a:endParaRPr lang="en-US" sz="2000" dirty="0"/>
              </a:p>
            </p:txBody>
          </p:sp>
        </mc:Choice>
        <mc:Fallback xmlns="">
          <p:sp>
            <p:nvSpPr>
              <p:cNvPr id="112648" name="Object 6">
                <a:extLst>
                  <a:ext uri="{FF2B5EF4-FFF2-40B4-BE49-F238E27FC236}">
                    <a16:creationId xmlns:a16="http://schemas.microsoft.com/office/drawing/2014/main" id="{10192AEF-2438-1D76-2B76-B80082816AD1}"/>
                  </a:ext>
                </a:extLst>
              </p:cNvPr>
              <p:cNvSpPr txBox="1">
                <a:spLocks noRot="1" noChangeAspect="1" noMove="1" noResize="1" noEditPoints="1" noAdjustHandles="1" noChangeArrowheads="1" noChangeShapeType="1" noTextEdit="1"/>
              </p:cNvSpPr>
              <p:nvPr/>
            </p:nvSpPr>
            <p:spPr bwMode="auto">
              <a:xfrm>
                <a:off x="4661610" y="4743812"/>
                <a:ext cx="4078692" cy="1171575"/>
              </a:xfrm>
              <a:prstGeom prst="rect">
                <a:avLst/>
              </a:prstGeom>
              <a:blipFill>
                <a:blip r:embed="rId10"/>
                <a:stretch>
                  <a:fillRect/>
                </a:stretch>
              </a:blipFill>
              <a:ln>
                <a:noFill/>
              </a:ln>
              <a:effectLst/>
            </p:spPr>
            <p:txBody>
              <a:bodyPr/>
              <a:lstStyle/>
              <a:p>
                <a:r>
                  <a:rPr lang="en-US">
                    <a:noFill/>
                  </a:rPr>
                  <a:t> </a:t>
                </a:r>
              </a:p>
            </p:txBody>
          </p:sp>
        </mc:Fallback>
      </mc:AlternateContent>
      <p:sp>
        <p:nvSpPr>
          <p:cNvPr id="14" name="Footer Placeholder 2">
            <a:extLst>
              <a:ext uri="{FF2B5EF4-FFF2-40B4-BE49-F238E27FC236}">
                <a16:creationId xmlns:a16="http://schemas.microsoft.com/office/drawing/2014/main" id="{FD0B3903-173A-A23C-8730-0F293AF7ED9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12650" name="Picture 2" descr="http://brand.ucla.edu/wp-content/uploads/2013/08/ucla-logotype-main-11.jpg">
            <a:extLst>
              <a:ext uri="{FF2B5EF4-FFF2-40B4-BE49-F238E27FC236}">
                <a16:creationId xmlns:a16="http://schemas.microsoft.com/office/drawing/2014/main" id="{C8EB23B4-0A58-898D-4C89-975D8D1CBA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78C8744B-3655-7CB7-F388-EB16C6912452}"/>
              </a:ext>
            </a:extLst>
          </p:cNvPr>
          <p:cNvSpPr>
            <a:spLocks noGrp="1" noChangeArrowheads="1"/>
          </p:cNvSpPr>
          <p:nvPr>
            <p:ph type="title"/>
          </p:nvPr>
        </p:nvSpPr>
        <p:spPr/>
        <p:txBody>
          <a:bodyPr/>
          <a:lstStyle/>
          <a:p>
            <a:r>
              <a:rPr lang="en-US" altLang="en-US">
                <a:latin typeface="Arial" panose="020B0604020202020204" pitchFamily="34" charset="0"/>
              </a:rPr>
              <a:t>Joint Space Schemes – Cubic Polynomials - Zero Velocity </a:t>
            </a:r>
          </a:p>
        </p:txBody>
      </p:sp>
      <p:sp>
        <p:nvSpPr>
          <p:cNvPr id="114691" name="Rectangle 3">
            <a:extLst>
              <a:ext uri="{FF2B5EF4-FFF2-40B4-BE49-F238E27FC236}">
                <a16:creationId xmlns:a16="http://schemas.microsoft.com/office/drawing/2014/main" id="{03FECD20-1287-6CAC-EBED-C8017A601788}"/>
              </a:ext>
            </a:extLst>
          </p:cNvPr>
          <p:cNvSpPr>
            <a:spLocks noGrp="1" noChangeArrowheads="1"/>
          </p:cNvSpPr>
          <p:nvPr>
            <p:ph type="body" idx="1"/>
          </p:nvPr>
        </p:nvSpPr>
        <p:spPr>
          <a:xfrm>
            <a:off x="895350" y="1371600"/>
            <a:ext cx="5232977" cy="4724400"/>
          </a:xfrm>
        </p:spPr>
        <p:txBody>
          <a:bodyPr/>
          <a:lstStyle/>
          <a:p>
            <a:r>
              <a:rPr lang="en-US" altLang="en-US" dirty="0">
                <a:latin typeface="Arial" panose="020B0604020202020204" pitchFamily="34" charset="0"/>
              </a:rPr>
              <a:t>The velocity profile of any cubic function is a parabola </a:t>
            </a:r>
          </a:p>
          <a:p>
            <a:endParaRPr lang="en-US" altLang="en-US" dirty="0">
              <a:latin typeface="Arial" panose="020B0604020202020204" pitchFamily="34" charset="0"/>
            </a:endParaRPr>
          </a:p>
          <a:p>
            <a:r>
              <a:rPr lang="en-US" altLang="en-US" dirty="0">
                <a:latin typeface="Arial" panose="020B0604020202020204" pitchFamily="34" charset="0"/>
              </a:rPr>
              <a:t>The acceleration profile of any cubic function is linear </a:t>
            </a:r>
          </a:p>
        </p:txBody>
      </p:sp>
      <p:pic>
        <p:nvPicPr>
          <p:cNvPr id="114692" name="Picture 6" descr="Fig_7_03.tif">
            <a:extLst>
              <a:ext uri="{FF2B5EF4-FFF2-40B4-BE49-F238E27FC236}">
                <a16:creationId xmlns:a16="http://schemas.microsoft.com/office/drawing/2014/main" id="{9E3D5D2A-3BCF-2007-4FEB-C442EF8541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97800" y="1398588"/>
            <a:ext cx="18669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17416" name="Ink 8">
                <a:extLst>
                  <a:ext uri="{FF2B5EF4-FFF2-40B4-BE49-F238E27FC236}">
                    <a16:creationId xmlns:a16="http://schemas.microsoft.com/office/drawing/2014/main" id="{18AEB2EC-A6EB-BDF4-01DA-0BDDED6175B0}"/>
                  </a:ext>
                </a:extLst>
              </p14:cNvPr>
              <p14:cNvContentPartPr>
                <a14:cpLocks xmlns:a14="http://schemas.microsoft.com/office/drawing/2010/main" noRot="1" noChangeAspect="1" noEditPoints="1" noChangeArrowheads="1" noChangeShapeType="1"/>
              </p14:cNvContentPartPr>
              <p14:nvPr/>
            </p14:nvContentPartPr>
            <p14:xfrm>
              <a:off x="8043864" y="2459038"/>
              <a:ext cx="231775" cy="133350"/>
            </p14:xfrm>
          </p:contentPart>
        </mc:Choice>
        <mc:Fallback xmlns="">
          <p:pic>
            <p:nvPicPr>
              <p:cNvPr id="17416" name="Ink 8">
                <a:extLst>
                  <a:ext uri="{FF2B5EF4-FFF2-40B4-BE49-F238E27FC236}">
                    <a16:creationId xmlns:a16="http://schemas.microsoft.com/office/drawing/2014/main" id="{18AEB2EC-A6EB-BDF4-01DA-0BDDED6175B0}"/>
                  </a:ext>
                </a:extLst>
              </p:cNvPr>
              <p:cNvPicPr>
                <a:picLocks noRot="1" noChangeAspect="1" noEditPoints="1" noChangeArrowheads="1" noChangeShapeType="1"/>
              </p:cNvPicPr>
              <p:nvPr/>
            </p:nvPicPr>
            <p:blipFill>
              <a:blip r:embed="rId5"/>
              <a:stretch>
                <a:fillRect/>
              </a:stretch>
            </p:blipFill>
            <p:spPr>
              <a:xfrm>
                <a:off x="8034507" y="2449667"/>
                <a:ext cx="250490" cy="152091"/>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7417" name="Ink 9">
                <a:extLst>
                  <a:ext uri="{FF2B5EF4-FFF2-40B4-BE49-F238E27FC236}">
                    <a16:creationId xmlns:a16="http://schemas.microsoft.com/office/drawing/2014/main" id="{42F619E6-94AC-A531-9FE1-2E350B2660C0}"/>
                  </a:ext>
                </a:extLst>
              </p14:cNvPr>
              <p14:cNvContentPartPr>
                <a14:cpLocks xmlns:a14="http://schemas.microsoft.com/office/drawing/2010/main" noRot="1" noChangeAspect="1" noEditPoints="1" noChangeArrowheads="1" noChangeShapeType="1"/>
              </p14:cNvContentPartPr>
              <p14:nvPr/>
            </p14:nvContentPartPr>
            <p14:xfrm>
              <a:off x="9123363" y="1511300"/>
              <a:ext cx="146050" cy="20638"/>
            </p14:xfrm>
          </p:contentPart>
        </mc:Choice>
        <mc:Fallback xmlns="">
          <p:pic>
            <p:nvPicPr>
              <p:cNvPr id="17417" name="Ink 9">
                <a:extLst>
                  <a:ext uri="{FF2B5EF4-FFF2-40B4-BE49-F238E27FC236}">
                    <a16:creationId xmlns:a16="http://schemas.microsoft.com/office/drawing/2014/main" id="{42F619E6-94AC-A531-9FE1-2E350B2660C0}"/>
                  </a:ext>
                </a:extLst>
              </p:cNvPr>
              <p:cNvPicPr>
                <a:picLocks noRot="1" noChangeAspect="1" noEditPoints="1" noChangeArrowheads="1" noChangeShapeType="1"/>
              </p:cNvPicPr>
              <p:nvPr/>
            </p:nvPicPr>
            <p:blipFill>
              <a:blip r:embed="rId7"/>
              <a:stretch>
                <a:fillRect/>
              </a:stretch>
            </p:blipFill>
            <p:spPr>
              <a:xfrm>
                <a:off x="9114010" y="1501886"/>
                <a:ext cx="164756" cy="3946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97D3BD6A-1AE8-F01D-661E-7E024526CE7D}"/>
                  </a:ext>
                </a:extLst>
              </p14:cNvPr>
              <p14:cNvContentPartPr/>
              <p14:nvPr/>
            </p14:nvContentPartPr>
            <p14:xfrm>
              <a:off x="5483160" y="4111560"/>
              <a:ext cx="3810960" cy="1764360"/>
            </p14:xfrm>
          </p:contentPart>
        </mc:Choice>
        <mc:Fallback xmlns="">
          <p:pic>
            <p:nvPicPr>
              <p:cNvPr id="2" name="Ink 1">
                <a:extLst>
                  <a:ext uri="{FF2B5EF4-FFF2-40B4-BE49-F238E27FC236}">
                    <a16:creationId xmlns:a16="http://schemas.microsoft.com/office/drawing/2014/main" id="{97D3BD6A-1AE8-F01D-661E-7E024526CE7D}"/>
                  </a:ext>
                </a:extLst>
              </p:cNvPr>
              <p:cNvPicPr/>
              <p:nvPr/>
            </p:nvPicPr>
            <p:blipFill>
              <a:blip r:embed="rId9"/>
              <a:stretch>
                <a:fillRect/>
              </a:stretch>
            </p:blipFill>
            <p:spPr>
              <a:xfrm>
                <a:off x="5473800" y="4102200"/>
                <a:ext cx="3829680" cy="1783080"/>
              </a:xfrm>
              <a:prstGeom prst="rect">
                <a:avLst/>
              </a:prstGeom>
            </p:spPr>
          </p:pic>
        </mc:Fallback>
      </mc:AlternateContent>
      <p:sp>
        <p:nvSpPr>
          <p:cNvPr id="12" name="Footer Placeholder 2">
            <a:extLst>
              <a:ext uri="{FF2B5EF4-FFF2-40B4-BE49-F238E27FC236}">
                <a16:creationId xmlns:a16="http://schemas.microsoft.com/office/drawing/2014/main" id="{1E87BD81-8C3E-D6E1-BC70-E77BB538D8D6}"/>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14697" name="Picture 2" descr="http://brand.ucla.edu/wp-content/uploads/2013/08/ucla-logotype-main-11.jpg">
            <a:extLst>
              <a:ext uri="{FF2B5EF4-FFF2-40B4-BE49-F238E27FC236}">
                <a16:creationId xmlns:a16="http://schemas.microsoft.com/office/drawing/2014/main" id="{CE4DEFFF-DF2B-3938-9C92-A5974B7D8F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603D4248-18A1-6937-3199-64954B48BF73}"/>
                  </a:ext>
                </a:extLst>
              </p14:cNvPr>
              <p14:cNvContentPartPr/>
              <p14:nvPr/>
            </p14:nvContentPartPr>
            <p14:xfrm>
              <a:off x="4180680" y="4708080"/>
              <a:ext cx="5154480" cy="1232640"/>
            </p14:xfrm>
          </p:contentPart>
        </mc:Choice>
        <mc:Fallback xmlns="">
          <p:pic>
            <p:nvPicPr>
              <p:cNvPr id="3" name="Ink 2">
                <a:extLst>
                  <a:ext uri="{FF2B5EF4-FFF2-40B4-BE49-F238E27FC236}">
                    <a16:creationId xmlns:a16="http://schemas.microsoft.com/office/drawing/2014/main" id="{603D4248-18A1-6937-3199-64954B48BF73}"/>
                  </a:ext>
                </a:extLst>
              </p:cNvPr>
              <p:cNvPicPr/>
              <p:nvPr/>
            </p:nvPicPr>
            <p:blipFill>
              <a:blip r:embed="rId12"/>
              <a:stretch>
                <a:fillRect/>
              </a:stretch>
            </p:blipFill>
            <p:spPr>
              <a:xfrm>
                <a:off x="4171320" y="4698720"/>
                <a:ext cx="5173200" cy="1251360"/>
              </a:xfrm>
              <a:prstGeom prst="rect">
                <a:avLst/>
              </a:prstGeom>
            </p:spPr>
          </p:pic>
        </mc:Fallback>
      </mc:AlternateContent>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F94D760E-0FC5-2D99-81E1-0B147B30D373}"/>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Cubic Polynomials – Non Zero Velocity</a:t>
            </a:r>
          </a:p>
        </p:txBody>
      </p:sp>
      <p:sp>
        <p:nvSpPr>
          <p:cNvPr id="116739" name="Rectangle 3">
            <a:extLst>
              <a:ext uri="{FF2B5EF4-FFF2-40B4-BE49-F238E27FC236}">
                <a16:creationId xmlns:a16="http://schemas.microsoft.com/office/drawing/2014/main" id="{2D04117F-3570-A5A0-39D8-A022258A3BDC}"/>
              </a:ext>
            </a:extLst>
          </p:cNvPr>
          <p:cNvSpPr>
            <a:spLocks noGrp="1" noChangeArrowheads="1"/>
          </p:cNvSpPr>
          <p:nvPr>
            <p:ph type="body" idx="4294967295"/>
          </p:nvPr>
        </p:nvSpPr>
        <p:spPr>
          <a:xfrm>
            <a:off x="981364" y="1350963"/>
            <a:ext cx="7885113" cy="4724400"/>
          </a:xfrm>
        </p:spPr>
        <p:txBody>
          <a:bodyPr/>
          <a:lstStyle/>
          <a:p>
            <a:r>
              <a:rPr lang="en-US" altLang="en-US" dirty="0">
                <a:latin typeface="Arial" panose="020B0604020202020204" pitchFamily="34" charset="0"/>
              </a:rPr>
              <a:t>Previous Method - The manipulator comes to rest at each via point </a:t>
            </a:r>
          </a:p>
          <a:p>
            <a:endParaRPr lang="en-US" altLang="en-US" dirty="0">
              <a:latin typeface="Arial" panose="020B0604020202020204" pitchFamily="34" charset="0"/>
            </a:endParaRPr>
          </a:p>
          <a:p>
            <a:r>
              <a:rPr lang="en-US" altLang="en-US" dirty="0">
                <a:latin typeface="Arial" panose="020B0604020202020204" pitchFamily="34" charset="0"/>
              </a:rPr>
              <a:t>General Requirement  - Pass through a point without stopping</a:t>
            </a:r>
          </a:p>
          <a:p>
            <a:endParaRPr lang="en-US" altLang="en-US" dirty="0">
              <a:latin typeface="Arial" panose="020B0604020202020204" pitchFamily="34" charset="0"/>
            </a:endParaRPr>
          </a:p>
          <a:p>
            <a:r>
              <a:rPr lang="en-US" altLang="en-US" dirty="0">
                <a:latin typeface="Arial" panose="020B0604020202020204" pitchFamily="34" charset="0"/>
              </a:rPr>
              <a:t>Problem - Define a function for each joint such that it value at</a:t>
            </a:r>
          </a:p>
          <a:p>
            <a:pPr lvl="1"/>
            <a:r>
              <a:rPr lang="en-US" altLang="en-US" dirty="0">
                <a:latin typeface="Arial" panose="020B0604020202020204" pitchFamily="34" charset="0"/>
              </a:rPr>
              <a:t>      is the </a:t>
            </a:r>
            <a:r>
              <a:rPr lang="en-US" altLang="en-US" b="1" dirty="0">
                <a:latin typeface="Arial" panose="020B0604020202020204" pitchFamily="34" charset="0"/>
              </a:rPr>
              <a:t>initial position </a:t>
            </a:r>
            <a:r>
              <a:rPr lang="en-US" altLang="en-US" dirty="0">
                <a:latin typeface="Arial" panose="020B0604020202020204" pitchFamily="34" charset="0"/>
              </a:rPr>
              <a:t>of the joint  and at       </a:t>
            </a:r>
          </a:p>
          <a:p>
            <a:pPr lvl="1"/>
            <a:r>
              <a:rPr lang="en-US" altLang="en-US" dirty="0">
                <a:latin typeface="Arial" panose="020B0604020202020204" pitchFamily="34" charset="0"/>
              </a:rPr>
              <a:t>      is the </a:t>
            </a:r>
            <a:r>
              <a:rPr lang="en-US" altLang="en-US" b="1" dirty="0">
                <a:latin typeface="Arial" panose="020B0604020202020204" pitchFamily="34" charset="0"/>
              </a:rPr>
              <a:t>desire goal position </a:t>
            </a:r>
            <a:r>
              <a:rPr lang="en-US" altLang="en-US" dirty="0">
                <a:latin typeface="Arial" panose="020B0604020202020204" pitchFamily="34" charset="0"/>
              </a:rPr>
              <a:t>of the joint</a:t>
            </a:r>
          </a:p>
          <a:p>
            <a:endParaRPr lang="en-US" altLang="en-US" dirty="0">
              <a:latin typeface="Arial" panose="020B0604020202020204" pitchFamily="34" charset="0"/>
            </a:endParaRPr>
          </a:p>
          <a:p>
            <a:r>
              <a:rPr lang="en-US" altLang="en-US" dirty="0">
                <a:latin typeface="Arial" panose="020B0604020202020204" pitchFamily="34" charset="0"/>
              </a:rPr>
              <a:t> Given  - Constrains on          such that the </a:t>
            </a:r>
            <a:r>
              <a:rPr lang="en-US" altLang="en-US" dirty="0">
                <a:solidFill>
                  <a:srgbClr val="FF3300"/>
                </a:solidFill>
                <a:latin typeface="Arial" panose="020B0604020202020204" pitchFamily="34" charset="0"/>
              </a:rPr>
              <a:t>velocities at the via points are not zero</a:t>
            </a:r>
            <a:r>
              <a:rPr lang="en-US" altLang="en-US" dirty="0">
                <a:latin typeface="Arial" panose="020B0604020202020204" pitchFamily="34" charset="0"/>
              </a:rPr>
              <a:t> but rather some known velocities </a:t>
            </a:r>
          </a:p>
          <a:p>
            <a:endParaRPr lang="en-US" altLang="en-US" dirty="0">
              <a:latin typeface="Arial" panose="020B0604020202020204" pitchFamily="34" charset="0"/>
            </a:endParaRPr>
          </a:p>
        </p:txBody>
      </p:sp>
      <p:graphicFrame>
        <p:nvGraphicFramePr>
          <p:cNvPr id="116740" name="Object 4">
            <a:extLst>
              <a:ext uri="{FF2B5EF4-FFF2-40B4-BE49-F238E27FC236}">
                <a16:creationId xmlns:a16="http://schemas.microsoft.com/office/drawing/2014/main" id="{F2E6D0A7-2BE9-AEDB-1F6B-59E72059810E}"/>
              </a:ext>
            </a:extLst>
          </p:cNvPr>
          <p:cNvGraphicFramePr>
            <a:graphicFrameLocks noChangeAspect="1"/>
          </p:cNvGraphicFramePr>
          <p:nvPr>
            <p:extLst>
              <p:ext uri="{D42A27DB-BD31-4B8C-83A1-F6EECF244321}">
                <p14:modId xmlns:p14="http://schemas.microsoft.com/office/powerpoint/2010/main" val="4254688009"/>
              </p:ext>
            </p:extLst>
          </p:nvPr>
        </p:nvGraphicFramePr>
        <p:xfrm>
          <a:off x="1876145" y="2825750"/>
          <a:ext cx="222250" cy="365125"/>
        </p:xfrm>
        <a:graphic>
          <a:graphicData uri="http://schemas.openxmlformats.org/presentationml/2006/ole">
            <mc:AlternateContent xmlns:mc="http://schemas.openxmlformats.org/markup-compatibility/2006">
              <mc:Choice xmlns:v="urn:schemas-microsoft-com:vml" Requires="v">
                <p:oleObj name="Equation" r:id="rId3" imgW="139700" imgH="228600" progId="Equation.3">
                  <p:embed/>
                </p:oleObj>
              </mc:Choice>
              <mc:Fallback>
                <p:oleObj name="Equation" r:id="rId3" imgW="1397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6145" y="2825750"/>
                        <a:ext cx="2222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1" name="Object 3">
            <a:extLst>
              <a:ext uri="{FF2B5EF4-FFF2-40B4-BE49-F238E27FC236}">
                <a16:creationId xmlns:a16="http://schemas.microsoft.com/office/drawing/2014/main" id="{935D9915-2655-D3DC-F838-C500635E3164}"/>
              </a:ext>
            </a:extLst>
          </p:cNvPr>
          <p:cNvGraphicFramePr>
            <a:graphicFrameLocks noChangeAspect="1"/>
          </p:cNvGraphicFramePr>
          <p:nvPr>
            <p:extLst>
              <p:ext uri="{D42A27DB-BD31-4B8C-83A1-F6EECF244321}">
                <p14:modId xmlns:p14="http://schemas.microsoft.com/office/powerpoint/2010/main" val="1318491114"/>
              </p:ext>
            </p:extLst>
          </p:nvPr>
        </p:nvGraphicFramePr>
        <p:xfrm>
          <a:off x="1865826" y="3115260"/>
          <a:ext cx="242888" cy="385763"/>
        </p:xfrm>
        <a:graphic>
          <a:graphicData uri="http://schemas.openxmlformats.org/presentationml/2006/ole">
            <mc:AlternateContent xmlns:mc="http://schemas.openxmlformats.org/markup-compatibility/2006">
              <mc:Choice xmlns:v="urn:schemas-microsoft-com:vml" Requires="v">
                <p:oleObj name="Equation" r:id="rId5" imgW="152334" imgH="241195" progId="Equation.3">
                  <p:embed/>
                </p:oleObj>
              </mc:Choice>
              <mc:Fallback>
                <p:oleObj name="Equation" r:id="rId5" imgW="152334" imgH="241195"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5826" y="3115260"/>
                        <a:ext cx="242888" cy="38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2" name="Object 8">
            <a:extLst>
              <a:ext uri="{FF2B5EF4-FFF2-40B4-BE49-F238E27FC236}">
                <a16:creationId xmlns:a16="http://schemas.microsoft.com/office/drawing/2014/main" id="{F319C9A6-DE53-5E8B-96B4-C9E14767BD2D}"/>
              </a:ext>
            </a:extLst>
          </p:cNvPr>
          <p:cNvGraphicFramePr>
            <a:graphicFrameLocks noChangeAspect="1"/>
          </p:cNvGraphicFramePr>
          <p:nvPr>
            <p:extLst>
              <p:ext uri="{D42A27DB-BD31-4B8C-83A1-F6EECF244321}">
                <p14:modId xmlns:p14="http://schemas.microsoft.com/office/powerpoint/2010/main" val="1676465880"/>
              </p:ext>
            </p:extLst>
          </p:nvPr>
        </p:nvGraphicFramePr>
        <p:xfrm>
          <a:off x="3550357" y="3713163"/>
          <a:ext cx="465137" cy="323850"/>
        </p:xfrm>
        <a:graphic>
          <a:graphicData uri="http://schemas.openxmlformats.org/presentationml/2006/ole">
            <mc:AlternateContent xmlns:mc="http://schemas.openxmlformats.org/markup-compatibility/2006">
              <mc:Choice xmlns:v="urn:schemas-microsoft-com:vml" Requires="v">
                <p:oleObj name="Equation" r:id="rId7" imgW="291973" imgH="203112" progId="Equation.3">
                  <p:embed/>
                </p:oleObj>
              </mc:Choice>
              <mc:Fallback>
                <p:oleObj name="Equation" r:id="rId7" imgW="291973" imgH="203112"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0357" y="3713163"/>
                        <a:ext cx="465137"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6743" name="Object 6">
            <a:extLst>
              <a:ext uri="{FF2B5EF4-FFF2-40B4-BE49-F238E27FC236}">
                <a16:creationId xmlns:a16="http://schemas.microsoft.com/office/drawing/2014/main" id="{0AC65646-0DCC-30B6-FF57-3786E24195DB}"/>
              </a:ext>
            </a:extLst>
          </p:cNvPr>
          <p:cNvGraphicFramePr>
            <a:graphicFrameLocks noChangeAspect="1"/>
          </p:cNvGraphicFramePr>
          <p:nvPr/>
        </p:nvGraphicFramePr>
        <p:xfrm>
          <a:off x="5637213" y="4448175"/>
          <a:ext cx="1071562" cy="1579563"/>
        </p:xfrm>
        <a:graphic>
          <a:graphicData uri="http://schemas.openxmlformats.org/presentationml/2006/ole">
            <mc:AlternateContent xmlns:mc="http://schemas.openxmlformats.org/markup-compatibility/2006">
              <mc:Choice xmlns:v="urn:schemas-microsoft-com:vml" Requires="v">
                <p:oleObj name="Equation" r:id="rId9" imgW="672808" imgH="990170" progId="Equation.3">
                  <p:embed/>
                </p:oleObj>
              </mc:Choice>
              <mc:Fallback>
                <p:oleObj name="Equation" r:id="rId9" imgW="672808" imgH="990170" progId="Equation.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37213" y="4448175"/>
                        <a:ext cx="1071562" cy="157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6744" name="Rectangle 10">
            <a:extLst>
              <a:ext uri="{FF2B5EF4-FFF2-40B4-BE49-F238E27FC236}">
                <a16:creationId xmlns:a16="http://schemas.microsoft.com/office/drawing/2014/main" id="{4D2721B6-D92C-7637-7B87-80152C6C1B78}"/>
              </a:ext>
            </a:extLst>
          </p:cNvPr>
          <p:cNvSpPr>
            <a:spLocks noChangeArrowheads="1"/>
          </p:cNvSpPr>
          <p:nvPr/>
        </p:nvSpPr>
        <p:spPr bwMode="auto">
          <a:xfrm>
            <a:off x="5499100" y="5216525"/>
            <a:ext cx="1249363" cy="8588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20844434-7535-89CA-9835-26664E81CF9C}"/>
                  </a:ext>
                </a:extLst>
              </p14:cNvPr>
              <p14:cNvContentPartPr/>
              <p14:nvPr/>
            </p14:nvContentPartPr>
            <p14:xfrm>
              <a:off x="9289440" y="1895400"/>
              <a:ext cx="2134440" cy="3788280"/>
            </p14:xfrm>
          </p:contentPart>
        </mc:Choice>
        <mc:Fallback xmlns="">
          <p:pic>
            <p:nvPicPr>
              <p:cNvPr id="12" name="Ink 11">
                <a:extLst>
                  <a:ext uri="{FF2B5EF4-FFF2-40B4-BE49-F238E27FC236}">
                    <a16:creationId xmlns:a16="http://schemas.microsoft.com/office/drawing/2014/main" id="{20844434-7535-89CA-9835-26664E81CF9C}"/>
                  </a:ext>
                </a:extLst>
              </p:cNvPr>
              <p:cNvPicPr/>
              <p:nvPr/>
            </p:nvPicPr>
            <p:blipFill>
              <a:blip r:embed="rId13"/>
              <a:stretch>
                <a:fillRect/>
              </a:stretch>
            </p:blipFill>
            <p:spPr>
              <a:xfrm>
                <a:off x="9280080" y="1886040"/>
                <a:ext cx="2153160" cy="3807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 name="Ink 1">
                <a:extLst>
                  <a:ext uri="{FF2B5EF4-FFF2-40B4-BE49-F238E27FC236}">
                    <a16:creationId xmlns:a16="http://schemas.microsoft.com/office/drawing/2014/main" id="{0D1FD52F-4368-3ACD-292B-596158B5DB10}"/>
                  </a:ext>
                </a:extLst>
              </p14:cNvPr>
              <p14:cNvContentPartPr/>
              <p14:nvPr/>
            </p14:nvContentPartPr>
            <p14:xfrm>
              <a:off x="6781680" y="1581120"/>
              <a:ext cx="4294800" cy="4172400"/>
            </p14:xfrm>
          </p:contentPart>
        </mc:Choice>
        <mc:Fallback xmlns="">
          <p:pic>
            <p:nvPicPr>
              <p:cNvPr id="2" name="Ink 1">
                <a:extLst>
                  <a:ext uri="{FF2B5EF4-FFF2-40B4-BE49-F238E27FC236}">
                    <a16:creationId xmlns:a16="http://schemas.microsoft.com/office/drawing/2014/main" id="{0D1FD52F-4368-3ACD-292B-596158B5DB10}"/>
                  </a:ext>
                </a:extLst>
              </p:cNvPr>
              <p:cNvPicPr/>
              <p:nvPr/>
            </p:nvPicPr>
            <p:blipFill>
              <a:blip r:embed="rId15"/>
              <a:stretch>
                <a:fillRect/>
              </a:stretch>
            </p:blipFill>
            <p:spPr>
              <a:xfrm>
                <a:off x="6772320" y="1571760"/>
                <a:ext cx="4313520" cy="4191120"/>
              </a:xfrm>
              <a:prstGeom prst="rect">
                <a:avLst/>
              </a:prstGeom>
            </p:spPr>
          </p:pic>
        </mc:Fallback>
      </mc:AlternateContent>
      <p:sp>
        <p:nvSpPr>
          <p:cNvPr id="15" name="Footer Placeholder 2">
            <a:extLst>
              <a:ext uri="{FF2B5EF4-FFF2-40B4-BE49-F238E27FC236}">
                <a16:creationId xmlns:a16="http://schemas.microsoft.com/office/drawing/2014/main" id="{90D87E50-BD83-5E5C-7AE4-45ABE757A11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16748" name="Picture 2" descr="http://brand.ucla.edu/wp-content/uploads/2013/08/ucla-logotype-main-11.jpg">
            <a:extLst>
              <a:ext uri="{FF2B5EF4-FFF2-40B4-BE49-F238E27FC236}">
                <a16:creationId xmlns:a16="http://schemas.microsoft.com/office/drawing/2014/main" id="{7B207C1F-A875-F9D0-30F0-DD565CE235E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7">
            <p14:nvContentPartPr>
              <p14:cNvPr id="3" name="Ink 2">
                <a:extLst>
                  <a:ext uri="{FF2B5EF4-FFF2-40B4-BE49-F238E27FC236}">
                    <a16:creationId xmlns:a16="http://schemas.microsoft.com/office/drawing/2014/main" id="{021B007C-4332-A687-BCAB-24F42F668220}"/>
                  </a:ext>
                </a:extLst>
              </p14:cNvPr>
              <p14:cNvContentPartPr/>
              <p14:nvPr/>
            </p14:nvContentPartPr>
            <p14:xfrm>
              <a:off x="5712120" y="935640"/>
              <a:ext cx="5316120" cy="4359240"/>
            </p14:xfrm>
          </p:contentPart>
        </mc:Choice>
        <mc:Fallback xmlns="">
          <p:pic>
            <p:nvPicPr>
              <p:cNvPr id="3" name="Ink 2">
                <a:extLst>
                  <a:ext uri="{FF2B5EF4-FFF2-40B4-BE49-F238E27FC236}">
                    <a16:creationId xmlns:a16="http://schemas.microsoft.com/office/drawing/2014/main" id="{021B007C-4332-A687-BCAB-24F42F668220}"/>
                  </a:ext>
                </a:extLst>
              </p:cNvPr>
              <p:cNvPicPr/>
              <p:nvPr/>
            </p:nvPicPr>
            <p:blipFill>
              <a:blip r:embed="rId18"/>
              <a:stretch>
                <a:fillRect/>
              </a:stretch>
            </p:blipFill>
            <p:spPr>
              <a:xfrm>
                <a:off x="5702760" y="926280"/>
                <a:ext cx="5334840" cy="4377960"/>
              </a:xfrm>
              <a:prstGeom prst="rect">
                <a:avLst/>
              </a:prstGeom>
            </p:spPr>
          </p:pic>
        </mc:Fallback>
      </mc:AlternateContent>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4D7F473-A8C4-EF04-23D9-79333E36732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Cubic Polynomials – Non Zero Velocity</a:t>
            </a:r>
          </a:p>
        </p:txBody>
      </p:sp>
      <p:sp>
        <p:nvSpPr>
          <p:cNvPr id="118787" name="Rectangle 3">
            <a:extLst>
              <a:ext uri="{FF2B5EF4-FFF2-40B4-BE49-F238E27FC236}">
                <a16:creationId xmlns:a16="http://schemas.microsoft.com/office/drawing/2014/main" id="{24CE214A-5653-729A-1124-257E62ECDF3E}"/>
              </a:ext>
            </a:extLst>
          </p:cNvPr>
          <p:cNvSpPr>
            <a:spLocks noGrp="1" noChangeArrowheads="1"/>
          </p:cNvSpPr>
          <p:nvPr>
            <p:ph type="body" idx="4294967295"/>
          </p:nvPr>
        </p:nvSpPr>
        <p:spPr>
          <a:xfrm>
            <a:off x="2209800" y="1371600"/>
            <a:ext cx="7875588" cy="4724400"/>
          </a:xfrm>
        </p:spPr>
        <p:txBody>
          <a:bodyPr/>
          <a:lstStyle/>
          <a:p>
            <a:r>
              <a:rPr lang="en-US" altLang="en-US">
                <a:latin typeface="Arial" panose="020B0604020202020204" pitchFamily="34" charset="0"/>
              </a:rPr>
              <a:t>Solution - The four constraints can be satisfied by a polynomial </a:t>
            </a:r>
          </a:p>
          <a:p>
            <a:endParaRPr lang="en-US" altLang="en-US">
              <a:latin typeface="Arial" panose="020B0604020202020204" pitchFamily="34" charset="0"/>
            </a:endParaRPr>
          </a:p>
          <a:p>
            <a:pPr>
              <a:buFontTx/>
              <a:buNone/>
            </a:pPr>
            <a:endParaRPr lang="en-US" altLang="en-US">
              <a:latin typeface="Arial" panose="020B0604020202020204" pitchFamily="34" charset="0"/>
            </a:endParaRPr>
          </a:p>
          <a:p>
            <a:endParaRPr lang="en-US" altLang="en-US">
              <a:latin typeface="Arial" panose="020B0604020202020204" pitchFamily="34" charset="0"/>
            </a:endParaRPr>
          </a:p>
          <a:p>
            <a:pPr>
              <a:buFontTx/>
              <a:buNone/>
            </a:pPr>
            <a:endParaRPr lang="en-US" altLang="en-US">
              <a:latin typeface="Arial" panose="020B0604020202020204" pitchFamily="34" charset="0"/>
            </a:endParaRPr>
          </a:p>
          <a:p>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Combined with the four desired constraints yields four equations in four unknowns     </a:t>
            </a:r>
          </a:p>
        </p:txBody>
      </p:sp>
      <p:graphicFrame>
        <p:nvGraphicFramePr>
          <p:cNvPr id="118788" name="Object 3">
            <a:extLst>
              <a:ext uri="{FF2B5EF4-FFF2-40B4-BE49-F238E27FC236}">
                <a16:creationId xmlns:a16="http://schemas.microsoft.com/office/drawing/2014/main" id="{2BE4007B-3F6C-6185-B96A-4B2347AD9EF6}"/>
              </a:ext>
            </a:extLst>
          </p:cNvPr>
          <p:cNvGraphicFramePr>
            <a:graphicFrameLocks noChangeAspect="1"/>
          </p:cNvGraphicFramePr>
          <p:nvPr/>
        </p:nvGraphicFramePr>
        <p:xfrm>
          <a:off x="4673600" y="2032000"/>
          <a:ext cx="2568575" cy="1192213"/>
        </p:xfrm>
        <a:graphic>
          <a:graphicData uri="http://schemas.openxmlformats.org/presentationml/2006/ole">
            <mc:AlternateContent xmlns:mc="http://schemas.openxmlformats.org/markup-compatibility/2006">
              <mc:Choice xmlns:v="urn:schemas-microsoft-com:vml" Requires="v">
                <p:oleObj name="Equation" r:id="rId3" imgW="1612900" imgH="749300" progId="Equation.3">
                  <p:embed/>
                </p:oleObj>
              </mc:Choice>
              <mc:Fallback>
                <p:oleObj name="Equation" r:id="rId3" imgW="1612900" imgH="749300"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3600" y="2032000"/>
                        <a:ext cx="2568575"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8789" name="Object 4">
            <a:extLst>
              <a:ext uri="{FF2B5EF4-FFF2-40B4-BE49-F238E27FC236}">
                <a16:creationId xmlns:a16="http://schemas.microsoft.com/office/drawing/2014/main" id="{672615C1-7CC7-8EA7-312E-CAE63487681A}"/>
              </a:ext>
            </a:extLst>
          </p:cNvPr>
          <p:cNvGraphicFramePr>
            <a:graphicFrameLocks noChangeAspect="1"/>
          </p:cNvGraphicFramePr>
          <p:nvPr/>
        </p:nvGraphicFramePr>
        <p:xfrm>
          <a:off x="5772150" y="4216400"/>
          <a:ext cx="2609850" cy="1619250"/>
        </p:xfrm>
        <a:graphic>
          <a:graphicData uri="http://schemas.openxmlformats.org/presentationml/2006/ole">
            <mc:AlternateContent xmlns:mc="http://schemas.openxmlformats.org/markup-compatibility/2006">
              <mc:Choice xmlns:v="urn:schemas-microsoft-com:vml" Requires="v">
                <p:oleObj name="Equation" r:id="rId5" imgW="1638300" imgH="1016000" progId="Equation.3">
                  <p:embed/>
                </p:oleObj>
              </mc:Choice>
              <mc:Fallback>
                <p:oleObj name="Equation" r:id="rId5" imgW="1638300" imgH="10160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2150" y="4216400"/>
                        <a:ext cx="2609850" cy="161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8790" name="Object 5">
            <a:extLst>
              <a:ext uri="{FF2B5EF4-FFF2-40B4-BE49-F238E27FC236}">
                <a16:creationId xmlns:a16="http://schemas.microsoft.com/office/drawing/2014/main" id="{C4A4D278-883D-7578-4715-F565724DBC0A}"/>
              </a:ext>
            </a:extLst>
          </p:cNvPr>
          <p:cNvGraphicFramePr>
            <a:graphicFrameLocks noChangeAspect="1"/>
          </p:cNvGraphicFramePr>
          <p:nvPr/>
        </p:nvGraphicFramePr>
        <p:xfrm>
          <a:off x="3946525" y="4233863"/>
          <a:ext cx="1071563" cy="1579562"/>
        </p:xfrm>
        <a:graphic>
          <a:graphicData uri="http://schemas.openxmlformats.org/presentationml/2006/ole">
            <mc:AlternateContent xmlns:mc="http://schemas.openxmlformats.org/markup-compatibility/2006">
              <mc:Choice xmlns:v="urn:schemas-microsoft-com:vml" Requires="v">
                <p:oleObj name="Equation" r:id="rId7" imgW="672808" imgH="990170" progId="Equation.3">
                  <p:embed/>
                </p:oleObj>
              </mc:Choice>
              <mc:Fallback>
                <p:oleObj name="Equation" r:id="rId7" imgW="672808" imgH="99017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46525" y="4233863"/>
                        <a:ext cx="1071563" cy="157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8791" name="Rectangle 10">
            <a:extLst>
              <a:ext uri="{FF2B5EF4-FFF2-40B4-BE49-F238E27FC236}">
                <a16:creationId xmlns:a16="http://schemas.microsoft.com/office/drawing/2014/main" id="{5524D616-1FA9-3B2E-723F-F838E52A1B59}"/>
              </a:ext>
            </a:extLst>
          </p:cNvPr>
          <p:cNvSpPr>
            <a:spLocks noChangeArrowheads="1"/>
          </p:cNvSpPr>
          <p:nvPr/>
        </p:nvSpPr>
        <p:spPr bwMode="auto">
          <a:xfrm>
            <a:off x="3573463" y="4992688"/>
            <a:ext cx="4987925" cy="8588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13" name="Footer Placeholder 2">
            <a:extLst>
              <a:ext uri="{FF2B5EF4-FFF2-40B4-BE49-F238E27FC236}">
                <a16:creationId xmlns:a16="http://schemas.microsoft.com/office/drawing/2014/main" id="{E9E43FD8-24A7-1293-F994-2E043DA3871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18793" name="Picture 2" descr="http://brand.ucla.edu/wp-content/uploads/2013/08/ucla-logotype-main-11.jpg">
            <a:extLst>
              <a:ext uri="{FF2B5EF4-FFF2-40B4-BE49-F238E27FC236}">
                <a16:creationId xmlns:a16="http://schemas.microsoft.com/office/drawing/2014/main" id="{66F66772-A008-937F-AA6A-9789BFC2EC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0C8AE780-48BE-1DD8-9095-F4945A490CCD}"/>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Cubic Polynomials – Non Zero Velocity</a:t>
            </a:r>
          </a:p>
        </p:txBody>
      </p:sp>
      <p:sp>
        <p:nvSpPr>
          <p:cNvPr id="9" name="Footer Placeholder 2">
            <a:extLst>
              <a:ext uri="{FF2B5EF4-FFF2-40B4-BE49-F238E27FC236}">
                <a16:creationId xmlns:a16="http://schemas.microsoft.com/office/drawing/2014/main" id="{DB067944-0195-A166-C8EB-58DBC6BA8B1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20837" name="Picture 2" descr="http://brand.ucla.edu/wp-content/uploads/2013/08/ucla-logotype-main-11.jpg">
            <a:extLst>
              <a:ext uri="{FF2B5EF4-FFF2-40B4-BE49-F238E27FC236}">
                <a16:creationId xmlns:a16="http://schemas.microsoft.com/office/drawing/2014/main" id="{A9DAF33C-E436-7276-83EE-538AEA1B9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ED3CB37-DCA0-EA1B-5183-156D05CFC125}"/>
                  </a:ext>
                </a:extLst>
              </p:cNvPr>
              <p:cNvSpPr txBox="1"/>
              <p:nvPr/>
            </p:nvSpPr>
            <p:spPr>
              <a:xfrm>
                <a:off x="3867150" y="2251075"/>
                <a:ext cx="4160754" cy="1650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e>
                            </m:mr>
                            <m:m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e>
                            </m:mr>
                            <m:m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𝑓</m:t>
                                    </m:r>
                                  </m:sub>
                                </m:sSub>
                              </m:e>
                            </m:mr>
                          </m:m>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4"/>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1</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e>
                            </m:mr>
                            <m:mr>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e>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e>
                                <m:r>
                                  <a:rPr lang="en-US" b="0" i="1" smtClean="0">
                                    <a:latin typeface="Cambria Math" panose="02040503050406030204" pitchFamily="18" charset="0"/>
                                  </a:rPr>
                                  <m:t>3</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mr>
                          </m:m>
                        </m:e>
                      </m:d>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𝑎</m:t>
                                    </m:r>
                                  </m:e>
                                  <m:sub>
                                    <m:r>
                                      <m:rPr>
                                        <m:brk m:alnAt="7"/>
                                      </m:rPr>
                                      <a:rPr lang="en-US" b="0" i="1" smtClean="0">
                                        <a:latin typeface="Cambria Math" panose="02040503050406030204" pitchFamily="18" charset="0"/>
                                      </a:rPr>
                                      <m:t>0</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e>
                            </m:mr>
                          </m:m>
                        </m:e>
                      </m:d>
                    </m:oMath>
                  </m:oMathPara>
                </a14:m>
                <a:endParaRPr lang="en-US" dirty="0"/>
              </a:p>
            </p:txBody>
          </p:sp>
        </mc:Choice>
        <mc:Fallback xmlns="">
          <p:sp>
            <p:nvSpPr>
              <p:cNvPr id="2" name="TextBox 1">
                <a:extLst>
                  <a:ext uri="{FF2B5EF4-FFF2-40B4-BE49-F238E27FC236}">
                    <a16:creationId xmlns:a16="http://schemas.microsoft.com/office/drawing/2014/main" id="{8ED3CB37-DCA0-EA1B-5183-156D05CFC125}"/>
                  </a:ext>
                </a:extLst>
              </p:cNvPr>
              <p:cNvSpPr txBox="1">
                <a:spLocks noRot="1" noChangeAspect="1" noMove="1" noResize="1" noEditPoints="1" noAdjustHandles="1" noChangeArrowheads="1" noChangeShapeType="1" noTextEdit="1"/>
              </p:cNvSpPr>
              <p:nvPr/>
            </p:nvSpPr>
            <p:spPr>
              <a:xfrm>
                <a:off x="3867150" y="2251075"/>
                <a:ext cx="4160754" cy="1650132"/>
              </a:xfrm>
              <a:prstGeom prst="rect">
                <a:avLst/>
              </a:prstGeom>
              <a:blipFill>
                <a:blip r:embed="rId4"/>
                <a:stretch>
                  <a:fillRect/>
                </a:stretch>
              </a:blipFill>
            </p:spPr>
            <p:txBody>
              <a:bodyPr/>
              <a:lstStyle/>
              <a:p>
                <a:r>
                  <a:rPr lang="en-US">
                    <a:noFill/>
                  </a:rPr>
                  <a:t> </a:t>
                </a:r>
              </a:p>
            </p:txBody>
          </p:sp>
        </mc:Fallback>
      </mc:AlternateContent>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07A3D1C-D53C-2A67-C3D2-FE070A0E86D4}"/>
              </a:ext>
            </a:extLst>
          </p:cNvPr>
          <p:cNvSpPr txBox="1">
            <a:spLocks/>
          </p:cNvSpPr>
          <p:nvPr/>
        </p:nvSpPr>
        <p:spPr bwMode="auto">
          <a:xfrm>
            <a:off x="2971800" y="381000"/>
            <a:ext cx="7010400" cy="762000"/>
          </a:xfrm>
          <a:prstGeom prst="rect">
            <a:avLst/>
          </a:prstGeom>
          <a:noFill/>
          <a:ln>
            <a:noFill/>
          </a:ln>
        </p:spPr>
        <p:txBody>
          <a:bodyPr anchor="ctr"/>
          <a:lstStyle>
            <a:lvl1pPr algn="ctr" rtl="0" eaLnBrk="0" fontAlgn="base" hangingPunct="0">
              <a:spcBef>
                <a:spcPct val="0"/>
              </a:spcBef>
              <a:spcAft>
                <a:spcPct val="0"/>
              </a:spcAft>
              <a:defRPr sz="2000" b="1">
                <a:solidFill>
                  <a:srgbClr val="000099"/>
                </a:solidFill>
                <a:latin typeface="Arial" charset="0"/>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a:lstStyle>
          <a:p>
            <a:pPr>
              <a:defRPr/>
            </a:pPr>
            <a:r>
              <a:rPr lang="en-US" kern="0" dirty="0"/>
              <a:t>Motion Planning  </a:t>
            </a:r>
          </a:p>
        </p:txBody>
      </p:sp>
      <p:pic>
        <p:nvPicPr>
          <p:cNvPr id="16387" name="Picture 2" descr="Posterior Crown Prep | Dental crowns, Dentistry, Family dentistry">
            <a:extLst>
              <a:ext uri="{FF2B5EF4-FFF2-40B4-BE49-F238E27FC236}">
                <a16:creationId xmlns:a16="http://schemas.microsoft.com/office/drawing/2014/main" id="{1BCD3225-3C9D-40B4-9955-77F487F0B5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06" t="12563" r="7848" b="12640"/>
          <a:stretch>
            <a:fillRect/>
          </a:stretch>
        </p:blipFill>
        <p:spPr bwMode="auto">
          <a:xfrm>
            <a:off x="3221038" y="1614488"/>
            <a:ext cx="646747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29EC2AFF-8A7D-D05B-97E0-B872FF8136E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123C87D4-410C-3573-1C48-D20BC843EBA5}"/>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Cubic Polynomials – Non Zero Velocity</a:t>
            </a:r>
          </a:p>
        </p:txBody>
      </p:sp>
      <p:sp>
        <p:nvSpPr>
          <p:cNvPr id="9" name="Footer Placeholder 2">
            <a:extLst>
              <a:ext uri="{FF2B5EF4-FFF2-40B4-BE49-F238E27FC236}">
                <a16:creationId xmlns:a16="http://schemas.microsoft.com/office/drawing/2014/main" id="{D5D97AB6-3862-24F1-27C1-0A391B655EF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22885" name="Picture 2" descr="http://brand.ucla.edu/wp-content/uploads/2013/08/ucla-logotype-main-11.jpg">
            <a:extLst>
              <a:ext uri="{FF2B5EF4-FFF2-40B4-BE49-F238E27FC236}">
                <a16:creationId xmlns:a16="http://schemas.microsoft.com/office/drawing/2014/main" id="{8A4B5D59-B736-C81F-6F7D-06414C1B9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D7D1E95-4A1E-D285-7F40-4751C6365C0E}"/>
                  </a:ext>
                </a:extLst>
              </p:cNvPr>
              <p:cNvSpPr txBox="1"/>
              <p:nvPr/>
            </p:nvSpPr>
            <p:spPr>
              <a:xfrm>
                <a:off x="895350" y="1729111"/>
                <a:ext cx="4733988" cy="3399777"/>
              </a:xfrm>
              <a:prstGeom prst="rect">
                <a:avLst/>
              </a:prstGeom>
              <a:noFill/>
            </p:spPr>
            <p:txBody>
              <a:bodyPr wrap="none" lIns="0" tIns="0" rIns="0" bIns="0" rtlCol="0">
                <a:spAutoFit/>
              </a:bodyPr>
              <a:lstStyle/>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oMath>
                </a14:m>
                <a:endParaRPr lang="en-US" dirty="0"/>
              </a:p>
              <a:p>
                <a:r>
                  <a:rPr lang="en-US" b="0" dirty="0"/>
                  <a:t> </a:t>
                </a:r>
                <a14:m>
                  <m:oMath xmlns:m="http://schemas.openxmlformats.org/officeDocument/2006/math">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r>
                      <a:rPr lang="en-US" b="0" i="1" smtClean="0">
                        <a:latin typeface="Cambria Math" panose="02040503050406030204" pitchFamily="18" charset="0"/>
                      </a:rPr>
                      <m:t>+3</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oMath>
                </a14:m>
                <a:endParaRPr lang="en-US" dirty="0"/>
              </a:p>
              <a:p>
                <a:endParaRPr lang="en-US" dirty="0"/>
              </a:p>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d>
                      <m:dPr>
                        <m:begChr m:val="["/>
                        <m:endChr m:val="]"/>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d>
                      <m:dPr>
                        <m:begChr m:val="["/>
                        <m:endChr m:val="]"/>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oMath>
                </a14:m>
                <a:endParaRPr lang="en-US" dirty="0"/>
              </a:p>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3</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d>
                    <m:r>
                      <a:rPr lang="en-US" b="0" i="1" smtClean="0">
                        <a:latin typeface="Cambria Math" panose="02040503050406030204" pitchFamily="18" charset="0"/>
                      </a:rPr>
                      <m: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e>
                    </m:d>
                  </m:oMath>
                </a14:m>
                <a:endParaRPr lang="en-US" b="0" dirty="0"/>
              </a:p>
              <a:p>
                <a:endParaRPr lang="en-US" dirty="0"/>
              </a:p>
              <a:p>
                <a:r>
                  <a:rPr lang="en-US" b="0" dirty="0"/>
                  <a:t> </a:t>
                </a:r>
                <a14:m>
                  <m:oMath xmlns:m="http://schemas.openxmlformats.org/officeDocument/2006/math">
                    <m:r>
                      <m:rPr>
                        <m:sty m:val="p"/>
                      </m:rPr>
                      <a:rPr lang="en-US" b="0" i="0" smtClean="0">
                        <a:latin typeface="Cambria Math" panose="02040503050406030204" pitchFamily="18" charset="0"/>
                      </a:rPr>
                      <m:t>Δ</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Sup>
                                <m:sSubSupPr>
                                  <m:ctrlPr>
                                    <a:rPr lang="en-US" b="0" i="1" smtClean="0">
                                      <a:latin typeface="Cambria Math" panose="02040503050406030204" pitchFamily="18" charset="0"/>
                                    </a:rPr>
                                  </m:ctrlPr>
                                </m:sSubSupPr>
                                <m:e>
                                  <m:r>
                                    <m:rPr>
                                      <m:brk m:alnAt="7"/>
                                    </m:rPr>
                                    <a:rPr lang="en-US" b="0" i="1" smtClean="0">
                                      <a:latin typeface="Cambria Math" panose="02040503050406030204" pitchFamily="18" charset="0"/>
                                    </a:rPr>
                                    <m:t>𝑡</m:t>
                                  </m:r>
                                </m:e>
                                <m:sub>
                                  <m:r>
                                    <m:rPr>
                                      <m:brk m:alnAt="7"/>
                                    </m:rPr>
                                    <a:rPr lang="en-US" b="0" i="1" smtClean="0">
                                      <a:latin typeface="Cambria Math" panose="02040503050406030204" pitchFamily="18" charset="0"/>
                                    </a:rPr>
                                    <m:t>𝑓</m:t>
                                  </m:r>
                                </m:sub>
                                <m:sup>
                                  <m:r>
                                    <m:rPr>
                                      <m:brk m:alnAt="7"/>
                                    </m:rPr>
                                    <a:rPr lang="en-US" b="0" i="1" smtClean="0">
                                      <a:latin typeface="Cambria Math" panose="02040503050406030204" pitchFamily="18" charset="0"/>
                                    </a:rPr>
                                    <m:t>2</m:t>
                                  </m:r>
                                </m:sup>
                              </m:sSubSup>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e>
                          </m:mr>
                          <m:mr>
                            <m:e>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e>
                              <m:r>
                                <a:rPr lang="en-US" b="0" i="1" smtClean="0">
                                  <a:latin typeface="Cambria Math" panose="02040503050406030204" pitchFamily="18" charset="0"/>
                                </a:rPr>
                                <m:t>3</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mr>
                        </m:m>
                      </m:e>
                    </m:d>
                    <m:r>
                      <a:rPr lang="en-US" b="0" i="1" smtClean="0">
                        <a:latin typeface="Cambria Math" panose="02040503050406030204" pitchFamily="18" charset="0"/>
                      </a:rPr>
                      <m:t>=3</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4</m:t>
                        </m:r>
                      </m:sup>
                    </m:sSubSup>
                    <m:r>
                      <a:rPr lang="en-US" b="0" i="1" smtClean="0">
                        <a:latin typeface="Cambria Math" panose="02040503050406030204" pitchFamily="18" charset="0"/>
                      </a:rPr>
                      <m:t>−2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4</m:t>
                        </m:r>
                      </m:sup>
                    </m:sSubSup>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4</m:t>
                        </m:r>
                      </m:sup>
                    </m:sSubSup>
                  </m:oMath>
                </a14:m>
                <a:endParaRPr lang="en-US" dirty="0"/>
              </a:p>
            </p:txBody>
          </p:sp>
        </mc:Choice>
        <mc:Fallback xmlns="">
          <p:sp>
            <p:nvSpPr>
              <p:cNvPr id="2" name="TextBox 1">
                <a:extLst>
                  <a:ext uri="{FF2B5EF4-FFF2-40B4-BE49-F238E27FC236}">
                    <a16:creationId xmlns:a16="http://schemas.microsoft.com/office/drawing/2014/main" id="{2D7D1E95-4A1E-D285-7F40-4751C6365C0E}"/>
                  </a:ext>
                </a:extLst>
              </p:cNvPr>
              <p:cNvSpPr txBox="1">
                <a:spLocks noRot="1" noChangeAspect="1" noMove="1" noResize="1" noEditPoints="1" noAdjustHandles="1" noChangeArrowheads="1" noChangeShapeType="1" noTextEdit="1"/>
              </p:cNvSpPr>
              <p:nvPr/>
            </p:nvSpPr>
            <p:spPr>
              <a:xfrm>
                <a:off x="895350" y="1729111"/>
                <a:ext cx="4733988" cy="3399777"/>
              </a:xfrm>
              <a:prstGeom prst="rect">
                <a:avLst/>
              </a:prstGeom>
              <a:blipFill>
                <a:blip r:embed="rId4"/>
                <a:stretch>
                  <a:fillRect/>
                </a:stretch>
              </a:blipFill>
            </p:spPr>
            <p:txBody>
              <a:bodyPr/>
              <a:lstStyle/>
              <a:p>
                <a:r>
                  <a:rPr lang="en-US">
                    <a:noFill/>
                  </a:rPr>
                  <a:t> </a:t>
                </a:r>
              </a:p>
            </p:txBody>
          </p:sp>
        </mc:Fallback>
      </mc:AlternateContent>
      <p:cxnSp>
        <p:nvCxnSpPr>
          <p:cNvPr id="4" name="Straight Connector 3">
            <a:extLst>
              <a:ext uri="{FF2B5EF4-FFF2-40B4-BE49-F238E27FC236}">
                <a16:creationId xmlns:a16="http://schemas.microsoft.com/office/drawing/2014/main" id="{57E8DB34-BC01-26F3-B050-8DB379AAD32A}"/>
              </a:ext>
            </a:extLst>
          </p:cNvPr>
          <p:cNvCxnSpPr/>
          <p:nvPr/>
        </p:nvCxnSpPr>
        <p:spPr bwMode="auto">
          <a:xfrm>
            <a:off x="5629338" y="1314450"/>
            <a:ext cx="0" cy="4752975"/>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99321D9-6A35-D258-C289-EE0816A31652}"/>
                  </a:ext>
                </a:extLst>
              </p:cNvPr>
              <p:cNvSpPr txBox="1"/>
              <p:nvPr/>
            </p:nvSpPr>
            <p:spPr>
              <a:xfrm>
                <a:off x="5793132" y="1265442"/>
                <a:ext cx="6160743" cy="4828630"/>
              </a:xfrm>
              <a:prstGeom prst="rect">
                <a:avLst/>
              </a:prstGeom>
              <a:noFill/>
            </p:spPr>
            <p:txBody>
              <a:bodyPr wrap="square" lIns="0" tIns="0" rIns="0" bIns="0" rtlCol="0">
                <a:spAutoFit/>
              </a:bodyPr>
              <a:lstStyle/>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e>
                              </m:mr>
                              <m:m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e>
                                  </m:d>
                                </m:e>
                                <m:e>
                                  <m:r>
                                    <a:rPr lang="en-US" b="0" i="1" smtClean="0">
                                      <a:latin typeface="Cambria Math" panose="02040503050406030204" pitchFamily="18" charset="0"/>
                                    </a:rPr>
                                    <m:t>3</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mr>
                            </m:m>
                          </m:e>
                        </m:d>
                      </m:num>
                      <m:den>
                        <m:r>
                          <m:rPr>
                            <m:sty m:val="p"/>
                          </m:rPr>
                          <a:rPr lang="en-US" b="0" i="0" smtClean="0">
                            <a:latin typeface="Cambria Math" panose="02040503050406030204" pitchFamily="18" charset="0"/>
                          </a:rPr>
                          <m:t>Δ</m:t>
                        </m:r>
                      </m:den>
                    </m:f>
                  </m:oMath>
                </a14:m>
                <a:endParaRPr lang="en-US" b="0" i="1" dirty="0">
                  <a:latin typeface="Cambria Math" panose="02040503050406030204" pitchFamily="18" charset="0"/>
                </a:endParaRPr>
              </a:p>
              <a:p>
                <a:r>
                  <a:rPr lang="en-US" b="0" dirty="0"/>
                  <a:t>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d>
                          <m:dPr>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d>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e>
                        </m:d>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4</m:t>
                            </m:r>
                          </m:sup>
                        </m:sSubSup>
                      </m:den>
                    </m:f>
                  </m:oMath>
                </a14:m>
                <a:endParaRPr lang="en-US" dirty="0"/>
              </a:p>
              <a:p>
                <a:r>
                  <a:rPr lang="en-US" b="0" dirty="0"/>
                  <a:t>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3</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den>
                    </m:f>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den>
                    </m:f>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𝑓</m:t>
                        </m:r>
                      </m:sub>
                    </m:sSub>
                  </m:oMath>
                </a14:m>
                <a:endParaRPr lang="en-US" dirty="0"/>
              </a:p>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m:t>
                    </m:r>
                    <m:f>
                      <m:fPr>
                        <m:ctrlPr>
                          <a:rPr lang="en-US" b="0" i="1" smtClean="0">
                            <a:latin typeface="Cambria Math" panose="02040503050406030204" pitchFamily="18" charset="0"/>
                          </a:rPr>
                        </m:ctrlPr>
                      </m:fPr>
                      <m:num>
                        <m:d>
                          <m:dPr>
                            <m:begChr m:val="|"/>
                            <m:endChr m:val="|"/>
                            <m:ctrlPr>
                              <a:rPr lang="en-US" b="0" i="1" smtClean="0">
                                <a:latin typeface="Cambria Math" panose="02040503050406030204" pitchFamily="18" charset="0"/>
                              </a:rPr>
                            </m:ctrlPr>
                          </m:dPr>
                          <m:e>
                            <m:m>
                              <m:mPr>
                                <m:mcs>
                                  <m:mc>
                                    <m:mcPr>
                                      <m:count m:val="2"/>
                                      <m:mcJc m:val="center"/>
                                    </m:mcPr>
                                  </m:mc>
                                </m:mcs>
                                <m:ctrlPr>
                                  <a:rPr lang="en-US" b="0" i="1" smtClean="0">
                                    <a:latin typeface="Cambria Math" panose="02040503050406030204" pitchFamily="18" charset="0"/>
                                  </a:rPr>
                                </m:ctrlPr>
                              </m:mPr>
                              <m:mr>
                                <m:e>
                                  <m:sSubSup>
                                    <m:sSubSupPr>
                                      <m:ctrlPr>
                                        <a:rPr lang="en-US" b="0" i="1" smtClean="0">
                                          <a:latin typeface="Cambria Math" panose="02040503050406030204" pitchFamily="18" charset="0"/>
                                        </a:rPr>
                                      </m:ctrlPr>
                                    </m:sSubSupPr>
                                    <m:e>
                                      <m:r>
                                        <m:rPr>
                                          <m:brk m:alnAt="7"/>
                                        </m:rPr>
                                        <a:rPr lang="en-US" b="0" i="1" smtClean="0">
                                          <a:latin typeface="Cambria Math" panose="02040503050406030204" pitchFamily="18" charset="0"/>
                                        </a:rPr>
                                        <m:t>𝑡</m:t>
                                      </m:r>
                                    </m:e>
                                    <m:sub>
                                      <m:r>
                                        <m:rPr>
                                          <m:brk m:alnAt="7"/>
                                        </m:rPr>
                                        <a:rPr lang="en-US" b="0" i="1" smtClean="0">
                                          <a:latin typeface="Cambria Math" panose="02040503050406030204" pitchFamily="18" charset="0"/>
                                        </a:rPr>
                                        <m:t>𝑓</m:t>
                                      </m:r>
                                    </m:sub>
                                    <m:sup>
                                      <m:r>
                                        <m:rPr>
                                          <m:brk m:alnAt="7"/>
                                        </m:rPr>
                                        <a:rPr lang="en-US" b="0" i="1" smtClean="0">
                                          <a:latin typeface="Cambria Math" panose="02040503050406030204" pitchFamily="18" charset="0"/>
                                        </a:rPr>
                                        <m:t>2</m:t>
                                      </m:r>
                                    </m:sup>
                                  </m:sSubSup>
                                </m:e>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mr>
                              <m:mr>
                                <m:e>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e>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dirty="0" smtClean="0">
                                          <a:latin typeface="Cambria Math" panose="02040503050406030204" pitchFamily="18" charset="0"/>
                                        </a:rPr>
                                        <m:t>𝑓</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𝜃</m:t>
                                          </m:r>
                                        </m:e>
                                      </m:acc>
                                    </m:e>
                                    <m:sub>
                                      <m:r>
                                        <a:rPr lang="en-US" b="0" i="1" dirty="0" smtClean="0">
                                          <a:latin typeface="Cambria Math" panose="02040503050406030204" pitchFamily="18" charset="0"/>
                                        </a:rPr>
                                        <m:t>0</m:t>
                                      </m:r>
                                    </m:sub>
                                  </m:sSub>
                                </m:e>
                              </m:mr>
                            </m:m>
                          </m:e>
                        </m:d>
                      </m:num>
                      <m:den>
                        <m:r>
                          <m:rPr>
                            <m:sty m:val="p"/>
                          </m:rPr>
                          <a:rPr lang="en-US" b="0" i="0" smtClean="0">
                            <a:latin typeface="Cambria Math" panose="02040503050406030204" pitchFamily="18" charset="0"/>
                          </a:rPr>
                          <m:t>Δ</m:t>
                        </m:r>
                      </m:den>
                    </m:f>
                  </m:oMath>
                </a14:m>
                <a:endParaRPr lang="en-US" b="0" i="1" dirty="0">
                  <a:latin typeface="Cambria Math" panose="02040503050406030204" pitchFamily="18" charset="0"/>
                </a:endParaRPr>
              </a:p>
              <a:p>
                <a:r>
                  <a:rPr lang="en-US" b="0" dirty="0"/>
                  <a:t>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𝜃</m:t>
                                    </m:r>
                                  </m:e>
                                </m:acc>
                              </m:e>
                              <m:sub>
                                <m:r>
                                  <a:rPr lang="en-US" b="0" i="1" smtClean="0">
                                    <a:latin typeface="Cambria Math" panose="02040503050406030204" pitchFamily="18" charset="0"/>
                                  </a:rPr>
                                  <m:t>0</m:t>
                                </m:r>
                              </m:sub>
                            </m:sSub>
                          </m:e>
                        </m:d>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d>
                          <m:dPr>
                            <m:begChr m:val="["/>
                            <m:endChr m:val="]"/>
                            <m:ctrlPr>
                              <a:rPr lang="en-US" b="0" i="1" smtClean="0">
                                <a:latin typeface="Cambria Math" panose="02040503050406030204" pitchFamily="18" charset="0"/>
                              </a:rPr>
                            </m:ctrlPr>
                          </m:dPr>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e>
                            </m:d>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𝜃</m:t>
                                    </m:r>
                                  </m:e>
                                </m:acc>
                              </m:e>
                              <m:sub>
                                <m:r>
                                  <a:rPr lang="en-US" i="1">
                                    <a:latin typeface="Cambria Math" panose="02040503050406030204" pitchFamily="18" charset="0"/>
                                  </a:rPr>
                                  <m:t>0</m:t>
                                </m:r>
                              </m:sub>
                            </m:sSub>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𝑓</m:t>
                                </m:r>
                              </m:sub>
                            </m:sSub>
                          </m:e>
                        </m:d>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4</m:t>
                            </m:r>
                          </m:sup>
                        </m:sSubSup>
                      </m:den>
                    </m:f>
                  </m:oMath>
                </a14:m>
                <a:endParaRPr lang="en-US" b="0" i="1" dirty="0">
                  <a:latin typeface="Cambria Math" panose="02040503050406030204" pitchFamily="18" charset="0"/>
                </a:endParaRPr>
              </a:p>
              <a:p>
                <a:r>
                  <a:rPr lang="en-US" b="0" dirty="0"/>
                  <a:t> </a:t>
                </a:r>
                <a14:m>
                  <m:oMath xmlns:m="http://schemas.openxmlformats.org/officeDocument/2006/math">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2</m:t>
                        </m:r>
                      </m:num>
                      <m:den>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den>
                    </m:f>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d>
                  </m:oMath>
                </a14:m>
                <a:endParaRPr lang="en-US" dirty="0"/>
              </a:p>
            </p:txBody>
          </p:sp>
        </mc:Choice>
        <mc:Fallback xmlns="">
          <p:sp>
            <p:nvSpPr>
              <p:cNvPr id="5" name="TextBox 4">
                <a:extLst>
                  <a:ext uri="{FF2B5EF4-FFF2-40B4-BE49-F238E27FC236}">
                    <a16:creationId xmlns:a16="http://schemas.microsoft.com/office/drawing/2014/main" id="{F99321D9-6A35-D258-C289-EE0816A31652}"/>
                  </a:ext>
                </a:extLst>
              </p:cNvPr>
              <p:cNvSpPr txBox="1">
                <a:spLocks noRot="1" noChangeAspect="1" noMove="1" noResize="1" noEditPoints="1" noAdjustHandles="1" noChangeArrowheads="1" noChangeShapeType="1" noTextEdit="1"/>
              </p:cNvSpPr>
              <p:nvPr/>
            </p:nvSpPr>
            <p:spPr>
              <a:xfrm>
                <a:off x="5793132" y="1265442"/>
                <a:ext cx="6160743" cy="4828630"/>
              </a:xfrm>
              <a:prstGeom prst="rect">
                <a:avLst/>
              </a:prstGeom>
              <a:blipFill>
                <a:blip r:embed="rId5"/>
                <a:stretch>
                  <a:fillRect l="-2967"/>
                </a:stretch>
              </a:blipFill>
            </p:spPr>
            <p:txBody>
              <a:bodyPr/>
              <a:lstStyle/>
              <a:p>
                <a:r>
                  <a:rPr lang="en-US">
                    <a:noFill/>
                  </a:rPr>
                  <a:t> </a:t>
                </a:r>
              </a:p>
            </p:txBody>
          </p:sp>
        </mc:Fallback>
      </mc:AlternateContent>
    </p:spTree>
    <p:extLst>
      <p:ext uri="{BB962C8B-B14F-4D97-AF65-F5344CB8AC3E}">
        <p14:creationId xmlns:p14="http://schemas.microsoft.com/office/powerpoint/2010/main" val="6853235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2F98546-6501-D059-8ACC-789B075C3BE7}"/>
              </a:ext>
            </a:extLst>
          </p:cNvPr>
          <p:cNvSpPr>
            <a:spLocks noGrp="1" noChangeArrowheads="1"/>
          </p:cNvSpPr>
          <p:nvPr>
            <p:ph type="title" idx="4294967295"/>
          </p:nvPr>
        </p:nvSpPr>
        <p:spPr/>
        <p:txBody>
          <a:bodyPr/>
          <a:lstStyle/>
          <a:p>
            <a:r>
              <a:rPr lang="en-US" altLang="en-US" dirty="0">
                <a:latin typeface="Arial" panose="020B0604020202020204" pitchFamily="34" charset="0"/>
              </a:rPr>
              <a:t>Joint Space Schemes – Cubic Polynomials – Non Zero Velocity</a:t>
            </a:r>
          </a:p>
        </p:txBody>
      </p:sp>
      <p:sp>
        <p:nvSpPr>
          <p:cNvPr id="124931" name="Rectangle 3">
            <a:extLst>
              <a:ext uri="{FF2B5EF4-FFF2-40B4-BE49-F238E27FC236}">
                <a16:creationId xmlns:a16="http://schemas.microsoft.com/office/drawing/2014/main" id="{08759348-5FCA-941F-7231-F391C231E84A}"/>
              </a:ext>
            </a:extLst>
          </p:cNvPr>
          <p:cNvSpPr>
            <a:spLocks noGrp="1" noChangeArrowheads="1"/>
          </p:cNvSpPr>
          <p:nvPr>
            <p:ph type="body" idx="4294967295"/>
          </p:nvPr>
        </p:nvSpPr>
        <p:spPr>
          <a:xfrm>
            <a:off x="895349" y="1371600"/>
            <a:ext cx="10303741" cy="4724400"/>
          </a:xfrm>
        </p:spPr>
        <p:txBody>
          <a:bodyPr/>
          <a:lstStyle/>
          <a:p>
            <a:r>
              <a:rPr lang="en-US" altLang="en-US" dirty="0">
                <a:latin typeface="Arial" panose="020B0604020202020204" pitchFamily="34" charset="0"/>
              </a:rPr>
              <a:t>Solving these equations for the         we obtain</a:t>
            </a: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Given -  velocities at each via point are </a:t>
            </a:r>
          </a:p>
          <a:p>
            <a:r>
              <a:rPr lang="en-US" altLang="en-US" dirty="0">
                <a:latin typeface="Arial" panose="020B0604020202020204" pitchFamily="34" charset="0"/>
              </a:rPr>
              <a:t>Solution - Apply these equations for each segment of the trajectory.</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graphicFrame>
        <p:nvGraphicFramePr>
          <p:cNvPr id="124932" name="Object 2">
            <a:extLst>
              <a:ext uri="{FF2B5EF4-FFF2-40B4-BE49-F238E27FC236}">
                <a16:creationId xmlns:a16="http://schemas.microsoft.com/office/drawing/2014/main" id="{D66BB496-3A6C-5460-7F12-BF83CD6FB88B}"/>
              </a:ext>
            </a:extLst>
          </p:cNvPr>
          <p:cNvGraphicFramePr>
            <a:graphicFrameLocks noChangeAspect="1"/>
          </p:cNvGraphicFramePr>
          <p:nvPr>
            <p:extLst>
              <p:ext uri="{D42A27DB-BD31-4B8C-83A1-F6EECF244321}">
                <p14:modId xmlns:p14="http://schemas.microsoft.com/office/powerpoint/2010/main" val="2469920164"/>
              </p:ext>
            </p:extLst>
          </p:nvPr>
        </p:nvGraphicFramePr>
        <p:xfrm>
          <a:off x="4235449" y="1371600"/>
          <a:ext cx="242888" cy="365125"/>
        </p:xfrm>
        <a:graphic>
          <a:graphicData uri="http://schemas.openxmlformats.org/presentationml/2006/ole">
            <mc:AlternateContent xmlns:mc="http://schemas.openxmlformats.org/markup-compatibility/2006">
              <mc:Choice xmlns:v="urn:schemas-microsoft-com:vml" Requires="v">
                <p:oleObj name="Equation" r:id="rId3" imgW="152334" imgH="228501" progId="Equation.3">
                  <p:embed/>
                </p:oleObj>
              </mc:Choice>
              <mc:Fallback>
                <p:oleObj name="Equation" r:id="rId3" imgW="152334" imgH="228501"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449" y="1371600"/>
                        <a:ext cx="2428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4933" name="Object 3">
            <a:extLst>
              <a:ext uri="{FF2B5EF4-FFF2-40B4-BE49-F238E27FC236}">
                <a16:creationId xmlns:a16="http://schemas.microsoft.com/office/drawing/2014/main" id="{FCB113C3-4E87-9C59-3D9C-57E9C00F65A3}"/>
              </a:ext>
            </a:extLst>
          </p:cNvPr>
          <p:cNvGraphicFramePr>
            <a:graphicFrameLocks noChangeAspect="1"/>
          </p:cNvGraphicFramePr>
          <p:nvPr/>
        </p:nvGraphicFramePr>
        <p:xfrm>
          <a:off x="4391025" y="1992313"/>
          <a:ext cx="3057525" cy="2232025"/>
        </p:xfrm>
        <a:graphic>
          <a:graphicData uri="http://schemas.openxmlformats.org/presentationml/2006/ole">
            <mc:AlternateContent xmlns:mc="http://schemas.openxmlformats.org/markup-compatibility/2006">
              <mc:Choice xmlns:v="urn:schemas-microsoft-com:vml" Requires="v">
                <p:oleObj name="Equation" r:id="rId5" imgW="1917700" imgH="1397000" progId="Equation.3">
                  <p:embed/>
                </p:oleObj>
              </mc:Choice>
              <mc:Fallback>
                <p:oleObj name="Equation" r:id="rId5" imgW="1917700" imgH="13970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1025" y="1992313"/>
                        <a:ext cx="3057525" cy="223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Footer Placeholder 2">
            <a:extLst>
              <a:ext uri="{FF2B5EF4-FFF2-40B4-BE49-F238E27FC236}">
                <a16:creationId xmlns:a16="http://schemas.microsoft.com/office/drawing/2014/main" id="{C8AB78CC-4D32-5DB8-A537-46AA44809C4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24935" name="Picture 2" descr="http://brand.ucla.edu/wp-content/uploads/2013/08/ucla-logotype-main-11.jpg">
            <a:extLst>
              <a:ext uri="{FF2B5EF4-FFF2-40B4-BE49-F238E27FC236}">
                <a16:creationId xmlns:a16="http://schemas.microsoft.com/office/drawing/2014/main" id="{5D83E377-61F7-C984-2DAB-AC1FB4010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81BF5E68-3B1B-9C19-1C20-1EE02B6E37F3}"/>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Cubic Polynomials – Non Zero Velocity</a:t>
            </a:r>
          </a:p>
        </p:txBody>
      </p:sp>
      <p:sp>
        <p:nvSpPr>
          <p:cNvPr id="126979" name="Rectangle 3">
            <a:extLst>
              <a:ext uri="{FF2B5EF4-FFF2-40B4-BE49-F238E27FC236}">
                <a16:creationId xmlns:a16="http://schemas.microsoft.com/office/drawing/2014/main" id="{6883EDD4-359F-E8C1-3062-36FA155A91A6}"/>
              </a:ext>
            </a:extLst>
          </p:cNvPr>
          <p:cNvSpPr>
            <a:spLocks noGrp="1" noChangeArrowheads="1"/>
          </p:cNvSpPr>
          <p:nvPr>
            <p:ph type="body" idx="4294967295"/>
          </p:nvPr>
        </p:nvSpPr>
        <p:spPr>
          <a:xfrm>
            <a:off x="951345" y="1371600"/>
            <a:ext cx="10326255" cy="4724400"/>
          </a:xfrm>
        </p:spPr>
        <p:txBody>
          <a:bodyPr/>
          <a:lstStyle/>
          <a:p>
            <a:r>
              <a:rPr lang="en-US" altLang="en-US" dirty="0">
                <a:latin typeface="Arial" panose="020B0604020202020204" pitchFamily="34" charset="0"/>
              </a:rPr>
              <a:t>Note: </a:t>
            </a:r>
          </a:p>
          <a:p>
            <a:pPr lvl="1"/>
            <a:r>
              <a:rPr lang="en-US" altLang="en-US" dirty="0">
                <a:latin typeface="Arial" panose="020B0604020202020204" pitchFamily="34" charset="0"/>
              </a:rPr>
              <a:t>The Cubic polynomials ensures the continuity of velocity but not the acceleration. </a:t>
            </a:r>
          </a:p>
          <a:p>
            <a:pPr lvl="1"/>
            <a:r>
              <a:rPr lang="en-US" altLang="en-US" dirty="0">
                <a:latin typeface="Arial" panose="020B0604020202020204" pitchFamily="34" charset="0"/>
              </a:rPr>
              <a:t>Practically, the industrial manipulators are sufficiently rigid so this  discontinuity in acceleration is filtered by the mechanical structure</a:t>
            </a:r>
          </a:p>
          <a:p>
            <a:pPr lvl="1"/>
            <a:r>
              <a:rPr lang="en-US" altLang="en-US" dirty="0">
                <a:latin typeface="Arial" panose="020B0604020202020204" pitchFamily="34" charset="0"/>
              </a:rPr>
              <a:t>Therefore this trajectory is generally satisfactory for most applications   </a:t>
            </a:r>
          </a:p>
          <a:p>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6" name="Footer Placeholder 2">
            <a:extLst>
              <a:ext uri="{FF2B5EF4-FFF2-40B4-BE49-F238E27FC236}">
                <a16:creationId xmlns:a16="http://schemas.microsoft.com/office/drawing/2014/main" id="{30825E8E-17B5-1472-0585-BE47C4B7F729}"/>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26981" name="Picture 2" descr="http://brand.ucla.edu/wp-content/uploads/2013/08/ucla-logotype-main-11.jpg">
            <a:extLst>
              <a:ext uri="{FF2B5EF4-FFF2-40B4-BE49-F238E27FC236}">
                <a16:creationId xmlns:a16="http://schemas.microsoft.com/office/drawing/2014/main" id="{E659D932-A658-22F3-9377-C693A7889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a:extLst>
              <a:ext uri="{FF2B5EF4-FFF2-40B4-BE49-F238E27FC236}">
                <a16:creationId xmlns:a16="http://schemas.microsoft.com/office/drawing/2014/main" id="{5B164BAC-BB26-16B3-BA49-C8CD5F4BCE30}"/>
              </a:ext>
            </a:extLst>
          </p:cNvPr>
          <p:cNvSpPr>
            <a:spLocks noGrp="1" noChangeArrowheads="1"/>
          </p:cNvSpPr>
          <p:nvPr>
            <p:ph type="ctrTitle"/>
          </p:nvPr>
        </p:nvSpPr>
        <p:spPr>
          <a:xfrm>
            <a:off x="914400" y="2130425"/>
            <a:ext cx="10363200" cy="1470025"/>
          </a:xfrm>
        </p:spPr>
        <p:txBody>
          <a:bodyPr/>
          <a:lstStyle/>
          <a:p>
            <a:r>
              <a:rPr lang="en-US" altLang="en-US">
                <a:latin typeface="Arial" panose="020B0604020202020204" pitchFamily="34" charset="0"/>
              </a:rPr>
              <a:t>Joint Space Schemes </a:t>
            </a:r>
          </a:p>
        </p:txBody>
      </p:sp>
      <p:sp>
        <p:nvSpPr>
          <p:cNvPr id="129027" name="Subtitle 2">
            <a:extLst>
              <a:ext uri="{FF2B5EF4-FFF2-40B4-BE49-F238E27FC236}">
                <a16:creationId xmlns:a16="http://schemas.microsoft.com/office/drawing/2014/main" id="{AE8903EE-0ABC-0505-DDB7-74530AAAF0F8}"/>
              </a:ext>
            </a:extLst>
          </p:cNvPr>
          <p:cNvSpPr>
            <a:spLocks noGrp="1" noChangeArrowheads="1"/>
          </p:cNvSpPr>
          <p:nvPr>
            <p:ph type="subTitle" idx="1"/>
          </p:nvPr>
        </p:nvSpPr>
        <p:spPr/>
        <p:txBody>
          <a:bodyPr/>
          <a:lstStyle/>
          <a:p>
            <a:r>
              <a:rPr lang="en-US" altLang="en-US">
                <a:latin typeface="Arial" panose="020B0604020202020204" pitchFamily="34" charset="0"/>
              </a:rPr>
              <a:t>Single Time Interval</a:t>
            </a:r>
          </a:p>
          <a:p>
            <a:r>
              <a:rPr lang="en-US" altLang="en-US">
                <a:latin typeface="Arial" panose="020B0604020202020204" pitchFamily="34" charset="0"/>
              </a:rPr>
              <a:t>Polynomials </a:t>
            </a:r>
          </a:p>
          <a:p>
            <a:r>
              <a:rPr lang="en-US" altLang="en-US">
                <a:solidFill>
                  <a:srgbClr val="FF0000"/>
                </a:solidFill>
                <a:latin typeface="Arial" panose="020B0604020202020204" pitchFamily="34" charset="0"/>
              </a:rPr>
              <a:t>Quantic Order Polynomial  </a:t>
            </a:r>
          </a:p>
        </p:txBody>
      </p:sp>
      <p:sp>
        <p:nvSpPr>
          <p:cNvPr id="6" name="Footer Placeholder 2">
            <a:extLst>
              <a:ext uri="{FF2B5EF4-FFF2-40B4-BE49-F238E27FC236}">
                <a16:creationId xmlns:a16="http://schemas.microsoft.com/office/drawing/2014/main" id="{18EBDBDD-3AD5-0E46-AD4F-13859E78D80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29029" name="Picture 2" descr="http://brand.ucla.edu/wp-content/uploads/2013/08/ucla-logotype-main-11.jpg">
            <a:extLst>
              <a:ext uri="{FF2B5EF4-FFF2-40B4-BE49-F238E27FC236}">
                <a16:creationId xmlns:a16="http://schemas.microsoft.com/office/drawing/2014/main" id="{9A0B3617-655A-EC74-BF76-4A691585B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DB04418-844E-387F-B2DD-2A5C522DE7CC}"/>
              </a:ext>
            </a:extLst>
          </p:cNvPr>
          <p:cNvSpPr>
            <a:spLocks noGrp="1" noChangeArrowheads="1"/>
          </p:cNvSpPr>
          <p:nvPr>
            <p:ph type="title"/>
          </p:nvPr>
        </p:nvSpPr>
        <p:spPr/>
        <p:txBody>
          <a:bodyPr/>
          <a:lstStyle/>
          <a:p>
            <a:r>
              <a:rPr lang="en-US" altLang="en-US">
                <a:latin typeface="Arial" panose="020B0604020202020204" pitchFamily="34" charset="0"/>
              </a:rPr>
              <a:t>Joint Space Schemes</a:t>
            </a:r>
          </a:p>
        </p:txBody>
      </p:sp>
      <p:sp>
        <p:nvSpPr>
          <p:cNvPr id="12" name="Footer Placeholder 2">
            <a:extLst>
              <a:ext uri="{FF2B5EF4-FFF2-40B4-BE49-F238E27FC236}">
                <a16:creationId xmlns:a16="http://schemas.microsoft.com/office/drawing/2014/main" id="{C6C428B2-A18B-1666-E365-FAB67AF1727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30052" name="Picture 6" descr="Fig_7_03.tif">
            <a:extLst>
              <a:ext uri="{FF2B5EF4-FFF2-40B4-BE49-F238E27FC236}">
                <a16:creationId xmlns:a16="http://schemas.microsoft.com/office/drawing/2014/main" id="{188C02CC-12A0-1811-7612-3E29BFE518A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1389063"/>
            <a:ext cx="186690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808151B3-4EBC-4BE5-90C4-70E1167217AE}"/>
                  </a:ext>
                </a:extLst>
              </p14:cNvPr>
              <p14:cNvContentPartPr/>
              <p14:nvPr/>
            </p14:nvContentPartPr>
            <p14:xfrm>
              <a:off x="5105880" y="1377360"/>
              <a:ext cx="1564560" cy="4511160"/>
            </p14:xfrm>
          </p:contentPart>
        </mc:Choice>
        <mc:Fallback xmlns="">
          <p:pic>
            <p:nvPicPr>
              <p:cNvPr id="2" name="Ink 1">
                <a:extLst>
                  <a:ext uri="{FF2B5EF4-FFF2-40B4-BE49-F238E27FC236}">
                    <a16:creationId xmlns:a16="http://schemas.microsoft.com/office/drawing/2014/main" id="{808151B3-4EBC-4BE5-90C4-70E1167217AE}"/>
                  </a:ext>
                </a:extLst>
              </p:cNvPr>
              <p:cNvPicPr/>
              <p:nvPr/>
            </p:nvPicPr>
            <p:blipFill>
              <a:blip r:embed="rId5"/>
              <a:stretch>
                <a:fillRect/>
              </a:stretch>
            </p:blipFill>
            <p:spPr>
              <a:xfrm>
                <a:off x="5096520" y="1368000"/>
                <a:ext cx="1583280" cy="4529880"/>
              </a:xfrm>
              <a:prstGeom prst="rect">
                <a:avLst/>
              </a:prstGeom>
            </p:spPr>
          </p:pic>
        </mc:Fallback>
      </mc:AlternateContent>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D55BA1DA-105E-7F73-D136-184303E22308}"/>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088EA410-BA03-F1C7-8839-4440852A08F1}"/>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B4630151-C259-F3B7-B2A7-5F86866E6DAF}"/>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CD0AB273-E82A-2057-13EA-244FA5426DEA}"/>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4A45A8D2-B825-0212-774E-5163896AE27B}"/>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7E47C047-6A6D-8721-7937-04E61C1DDE3B}"/>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D0076203-CAE5-68EC-A0E5-2D2A9215926B}"/>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F224C16D-2338-BD65-272B-27114EDF02A5}"/>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585FBF81-7D39-0457-3ED9-DF2618573C1B}"/>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87A6D115-54DC-C7E9-AF0C-18020C9E255C}"/>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22232151-3F12-5DA7-A157-04934101CA9C}"/>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88D88B68-40B7-DBCE-7DA7-CACF24334F9E}"/>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4C16FDA0-4141-9FBE-B0FE-B213D62C2241}"/>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0CD0C2A3-4A1E-B533-6769-B73C05D6D6E4}"/>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35DBE5C6-27EB-8A49-B0CA-79F53B0B3B42}"/>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68E0089A-35FA-F467-010E-D8931191C59F}"/>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42E3F4E7-0DCF-350F-33CF-2D4A7C934D4E}"/>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132115" name="Elbow Connector 3">
            <a:extLst>
              <a:ext uri="{FF2B5EF4-FFF2-40B4-BE49-F238E27FC236}">
                <a16:creationId xmlns:a16="http://schemas.microsoft.com/office/drawing/2014/main" id="{C63612BF-AFCC-EF7A-33E0-DCB0BCC20BDD}"/>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16" name="Elbow Connector 24">
            <a:extLst>
              <a:ext uri="{FF2B5EF4-FFF2-40B4-BE49-F238E27FC236}">
                <a16:creationId xmlns:a16="http://schemas.microsoft.com/office/drawing/2014/main" id="{FF38D960-5A25-0A01-EEA3-1D039BFB2851}"/>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17" name="Elbow Connector 26">
            <a:extLst>
              <a:ext uri="{FF2B5EF4-FFF2-40B4-BE49-F238E27FC236}">
                <a16:creationId xmlns:a16="http://schemas.microsoft.com/office/drawing/2014/main" id="{B18C22B3-8BAC-1CF0-9D96-FBD1330F1CF2}"/>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18" name="Elbow Connector 28">
            <a:extLst>
              <a:ext uri="{FF2B5EF4-FFF2-40B4-BE49-F238E27FC236}">
                <a16:creationId xmlns:a16="http://schemas.microsoft.com/office/drawing/2014/main" id="{D7122517-012F-3C7B-AF25-B25B63FAADBD}"/>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19" name="Elbow Connector 30">
            <a:extLst>
              <a:ext uri="{FF2B5EF4-FFF2-40B4-BE49-F238E27FC236}">
                <a16:creationId xmlns:a16="http://schemas.microsoft.com/office/drawing/2014/main" id="{46F9C139-7984-62E6-A3AB-4B4E997C45F1}"/>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0" name="Elbow Connector 32">
            <a:extLst>
              <a:ext uri="{FF2B5EF4-FFF2-40B4-BE49-F238E27FC236}">
                <a16:creationId xmlns:a16="http://schemas.microsoft.com/office/drawing/2014/main" id="{4E9F3A35-5E4A-2A7B-0371-FBC781EA0D57}"/>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1" name="Elbow Connector 34">
            <a:extLst>
              <a:ext uri="{FF2B5EF4-FFF2-40B4-BE49-F238E27FC236}">
                <a16:creationId xmlns:a16="http://schemas.microsoft.com/office/drawing/2014/main" id="{DF8735D2-8921-8B28-0112-4A98B1849878}"/>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2" name="Elbow Connector 38">
            <a:extLst>
              <a:ext uri="{FF2B5EF4-FFF2-40B4-BE49-F238E27FC236}">
                <a16:creationId xmlns:a16="http://schemas.microsoft.com/office/drawing/2014/main" id="{2962FC95-8C03-9EF6-78AF-E0E8C24F9B5C}"/>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3" name="Elbow Connector 40">
            <a:extLst>
              <a:ext uri="{FF2B5EF4-FFF2-40B4-BE49-F238E27FC236}">
                <a16:creationId xmlns:a16="http://schemas.microsoft.com/office/drawing/2014/main" id="{FFDFE96F-7262-1A87-6AB8-2CE348217CDE}"/>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4" name="Elbow Connector 43">
            <a:extLst>
              <a:ext uri="{FF2B5EF4-FFF2-40B4-BE49-F238E27FC236}">
                <a16:creationId xmlns:a16="http://schemas.microsoft.com/office/drawing/2014/main" id="{533BC545-8972-6DB0-A390-BF801957B8E2}"/>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5" name="Elbow Connector 45">
            <a:extLst>
              <a:ext uri="{FF2B5EF4-FFF2-40B4-BE49-F238E27FC236}">
                <a16:creationId xmlns:a16="http://schemas.microsoft.com/office/drawing/2014/main" id="{2451FDB3-3141-AA5C-C060-08C36ACAC46E}"/>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6" name="Elbow Connector 47">
            <a:extLst>
              <a:ext uri="{FF2B5EF4-FFF2-40B4-BE49-F238E27FC236}">
                <a16:creationId xmlns:a16="http://schemas.microsoft.com/office/drawing/2014/main" id="{75EEF293-EFC6-AF1A-AB0F-9602E7DE36B2}"/>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7" name="Elbow Connector 49">
            <a:extLst>
              <a:ext uri="{FF2B5EF4-FFF2-40B4-BE49-F238E27FC236}">
                <a16:creationId xmlns:a16="http://schemas.microsoft.com/office/drawing/2014/main" id="{551F4833-0C96-8DDA-22CF-7C605575E944}"/>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8" name="Elbow Connector 51">
            <a:extLst>
              <a:ext uri="{FF2B5EF4-FFF2-40B4-BE49-F238E27FC236}">
                <a16:creationId xmlns:a16="http://schemas.microsoft.com/office/drawing/2014/main" id="{5BB7C5F8-6462-73BE-8A8C-FB3A82F38B18}"/>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32129" name="Elbow Connector 53">
            <a:extLst>
              <a:ext uri="{FF2B5EF4-FFF2-40B4-BE49-F238E27FC236}">
                <a16:creationId xmlns:a16="http://schemas.microsoft.com/office/drawing/2014/main" id="{279512C1-9E15-8B19-D4A0-8F0454987E60}"/>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32130" name="Rectangle 35">
            <a:extLst>
              <a:ext uri="{FF2B5EF4-FFF2-40B4-BE49-F238E27FC236}">
                <a16:creationId xmlns:a16="http://schemas.microsoft.com/office/drawing/2014/main" id="{AAEF557B-46FF-F0AA-7E8F-7B81EB80B9B8}"/>
              </a:ext>
            </a:extLst>
          </p:cNvPr>
          <p:cNvSpPr>
            <a:spLocks noChangeArrowheads="1"/>
          </p:cNvSpPr>
          <p:nvPr/>
        </p:nvSpPr>
        <p:spPr bwMode="auto">
          <a:xfrm>
            <a:off x="9755188" y="2138363"/>
            <a:ext cx="1714500" cy="488950"/>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7" name="Footer Placeholder 2">
            <a:extLst>
              <a:ext uri="{FF2B5EF4-FFF2-40B4-BE49-F238E27FC236}">
                <a16:creationId xmlns:a16="http://schemas.microsoft.com/office/drawing/2014/main" id="{63CA5A0F-EAC7-B0A7-3AFE-730697B160C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32132" name="Picture 2" descr="http://brand.ucla.edu/wp-content/uploads/2013/08/ucla-logotype-main-11.jpg">
            <a:extLst>
              <a:ext uri="{FF2B5EF4-FFF2-40B4-BE49-F238E27FC236}">
                <a16:creationId xmlns:a16="http://schemas.microsoft.com/office/drawing/2014/main" id="{3B98C774-FAD2-08EE-A631-802B97CAA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6B4F5B00-E443-0B87-95E2-67D8F8F5C1E1}"/>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a:t>
            </a:r>
          </a:p>
        </p:txBody>
      </p:sp>
      <p:sp>
        <p:nvSpPr>
          <p:cNvPr id="134147" name="Rectangle 3">
            <a:extLst>
              <a:ext uri="{FF2B5EF4-FFF2-40B4-BE49-F238E27FC236}">
                <a16:creationId xmlns:a16="http://schemas.microsoft.com/office/drawing/2014/main" id="{A328B022-9C0E-D3F4-69B8-DB094898ACCE}"/>
              </a:ext>
            </a:extLst>
          </p:cNvPr>
          <p:cNvSpPr>
            <a:spLocks noGrp="1" noChangeArrowheads="1"/>
          </p:cNvSpPr>
          <p:nvPr>
            <p:ph type="body" idx="4294967295"/>
          </p:nvPr>
        </p:nvSpPr>
        <p:spPr>
          <a:xfrm>
            <a:off x="895350" y="1371600"/>
            <a:ext cx="10382250" cy="4724400"/>
          </a:xfrm>
        </p:spPr>
        <p:txBody>
          <a:bodyPr/>
          <a:lstStyle/>
          <a:p>
            <a:r>
              <a:rPr lang="en-US" altLang="en-US" dirty="0">
                <a:latin typeface="Arial" panose="020B0604020202020204" pitchFamily="34" charset="0"/>
              </a:rPr>
              <a:t>Rational for Quantic Polynomials (high order) </a:t>
            </a:r>
          </a:p>
          <a:p>
            <a:pPr lvl="1"/>
            <a:r>
              <a:rPr lang="en-US" altLang="en-US" dirty="0">
                <a:latin typeface="Arial" panose="020B0604020202020204" pitchFamily="34" charset="0"/>
              </a:rPr>
              <a:t>High Speed Robot </a:t>
            </a:r>
          </a:p>
          <a:p>
            <a:pPr lvl="1"/>
            <a:r>
              <a:rPr lang="en-US" altLang="en-US" dirty="0">
                <a:latin typeface="Arial" panose="020B0604020202020204" pitchFamily="34" charset="0"/>
              </a:rPr>
              <a:t>Robot Carrying heavy/delicate load </a:t>
            </a:r>
          </a:p>
          <a:p>
            <a:pPr lvl="1"/>
            <a:r>
              <a:rPr lang="en-US" altLang="en-US" dirty="0">
                <a:latin typeface="Arial" panose="020B0604020202020204" pitchFamily="34" charset="0"/>
              </a:rPr>
              <a:t>Non Rigid links </a:t>
            </a:r>
          </a:p>
          <a:p>
            <a:pPr lvl="1"/>
            <a:r>
              <a:rPr lang="en-US" altLang="en-US" dirty="0">
                <a:latin typeface="Arial" panose="020B0604020202020204" pitchFamily="34" charset="0"/>
              </a:rPr>
              <a:t>For high speed robots or when the robot is handling heavy or delicate loads. It is worth insuring the continuity of accelerations as well as avoid excitation of the resonance modes of the mechanism </a:t>
            </a:r>
          </a:p>
        </p:txBody>
      </p:sp>
      <p:sp>
        <p:nvSpPr>
          <p:cNvPr id="6" name="Footer Placeholder 2">
            <a:extLst>
              <a:ext uri="{FF2B5EF4-FFF2-40B4-BE49-F238E27FC236}">
                <a16:creationId xmlns:a16="http://schemas.microsoft.com/office/drawing/2014/main" id="{0599C253-B5ED-C5C6-0939-73267CB1BEB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34149" name="Picture 2" descr="http://brand.ucla.edu/wp-content/uploads/2013/08/ucla-logotype-main-11.jpg">
            <a:extLst>
              <a:ext uri="{FF2B5EF4-FFF2-40B4-BE49-F238E27FC236}">
                <a16:creationId xmlns:a16="http://schemas.microsoft.com/office/drawing/2014/main" id="{B43AEEDF-C634-EAC8-18A9-66D9AECD58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B8BD7F53-62D9-CDCD-90A8-9BBD98408A18}"/>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Non Zero Acceleration  </a:t>
            </a:r>
          </a:p>
        </p:txBody>
      </p:sp>
      <p:sp>
        <p:nvSpPr>
          <p:cNvPr id="61443" name="Rectangle 3">
            <a:extLst>
              <a:ext uri="{FF2B5EF4-FFF2-40B4-BE49-F238E27FC236}">
                <a16:creationId xmlns:a16="http://schemas.microsoft.com/office/drawing/2014/main" id="{022E1485-1FB1-7871-0AE2-FCC269A2E1C8}"/>
              </a:ext>
            </a:extLst>
          </p:cNvPr>
          <p:cNvSpPr>
            <a:spLocks noGrp="1" noChangeArrowheads="1"/>
          </p:cNvSpPr>
          <p:nvPr>
            <p:ph type="body" idx="4294967295"/>
          </p:nvPr>
        </p:nvSpPr>
        <p:spPr>
          <a:xfrm>
            <a:off x="1006764" y="1371600"/>
            <a:ext cx="7756236" cy="4724400"/>
          </a:xfrm>
        </p:spPr>
        <p:txBody>
          <a:bodyPr/>
          <a:lstStyle/>
          <a:p>
            <a:pPr>
              <a:defRPr/>
            </a:pPr>
            <a:r>
              <a:rPr lang="en-US" altLang="en-US" dirty="0">
                <a:latin typeface="Arial" panose="020B0604020202020204" pitchFamily="34" charset="0"/>
              </a:rPr>
              <a:t>Problem - Define a function for each joint such that it value at</a:t>
            </a:r>
          </a:p>
          <a:p>
            <a:pPr lvl="1">
              <a:defRPr/>
            </a:pPr>
            <a:r>
              <a:rPr lang="en-US" altLang="en-US" dirty="0">
                <a:latin typeface="Arial" panose="020B0604020202020204" pitchFamily="34" charset="0"/>
              </a:rPr>
              <a:t>      is the time at the </a:t>
            </a:r>
            <a:r>
              <a:rPr lang="en-US" altLang="en-US" b="1" dirty="0">
                <a:latin typeface="Arial" panose="020B0604020202020204" pitchFamily="34" charset="0"/>
              </a:rPr>
              <a:t>initial position </a:t>
            </a:r>
            <a:r>
              <a:rPr lang="en-US" altLang="en-US" dirty="0">
                <a:latin typeface="Arial" panose="020B0604020202020204" pitchFamily="34" charset="0"/>
              </a:rPr>
              <a:t>       </a:t>
            </a:r>
          </a:p>
          <a:p>
            <a:pPr lvl="1">
              <a:defRPr/>
            </a:pPr>
            <a:r>
              <a:rPr lang="en-US" altLang="en-US" dirty="0">
                <a:latin typeface="Arial" panose="020B0604020202020204" pitchFamily="34" charset="0"/>
              </a:rPr>
              <a:t>      is the time at the </a:t>
            </a:r>
            <a:r>
              <a:rPr lang="en-US" altLang="en-US" b="1" dirty="0">
                <a:latin typeface="Arial" panose="020B0604020202020204" pitchFamily="34" charset="0"/>
              </a:rPr>
              <a:t>desired goal position</a:t>
            </a: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 Given  - Constrains on the position velocity and acceleration at the beginning and the end of the path segment </a:t>
            </a: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marL="0" indent="0">
              <a:buFontTx/>
              <a:buNone/>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endParaRPr lang="en-US" altLang="en-US" dirty="0">
              <a:latin typeface="Arial" panose="020B0604020202020204" pitchFamily="34" charset="0"/>
            </a:endParaRPr>
          </a:p>
          <a:p>
            <a:pPr>
              <a:defRPr/>
            </a:pPr>
            <a:r>
              <a:rPr lang="en-US" altLang="en-US" dirty="0">
                <a:latin typeface="Arial" panose="020B0604020202020204" pitchFamily="34" charset="0"/>
              </a:rPr>
              <a:t>What should be the order of the polynomial function to meet these constrains?            </a:t>
            </a:r>
          </a:p>
        </p:txBody>
      </p:sp>
      <p:graphicFrame>
        <p:nvGraphicFramePr>
          <p:cNvPr id="136196" name="Object 4">
            <a:extLst>
              <a:ext uri="{FF2B5EF4-FFF2-40B4-BE49-F238E27FC236}">
                <a16:creationId xmlns:a16="http://schemas.microsoft.com/office/drawing/2014/main" id="{55DCBE9C-769C-BD03-07A9-02E591D40072}"/>
              </a:ext>
            </a:extLst>
          </p:cNvPr>
          <p:cNvGraphicFramePr>
            <a:graphicFrameLocks noChangeAspect="1"/>
          </p:cNvGraphicFramePr>
          <p:nvPr>
            <p:extLst>
              <p:ext uri="{D42A27DB-BD31-4B8C-83A1-F6EECF244321}">
                <p14:modId xmlns:p14="http://schemas.microsoft.com/office/powerpoint/2010/main" val="2744087286"/>
              </p:ext>
            </p:extLst>
          </p:nvPr>
        </p:nvGraphicFramePr>
        <p:xfrm>
          <a:off x="1887971" y="1621907"/>
          <a:ext cx="222250" cy="365125"/>
        </p:xfrm>
        <a:graphic>
          <a:graphicData uri="http://schemas.openxmlformats.org/presentationml/2006/ole">
            <mc:AlternateContent xmlns:mc="http://schemas.openxmlformats.org/markup-compatibility/2006">
              <mc:Choice xmlns:v="urn:schemas-microsoft-com:vml" Requires="v">
                <p:oleObj name="Equation" r:id="rId3" imgW="139700" imgH="228600" progId="Equation.3">
                  <p:embed/>
                </p:oleObj>
              </mc:Choice>
              <mc:Fallback>
                <p:oleObj name="Equation" r:id="rId3" imgW="139700" imgH="22860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7971" y="1621907"/>
                        <a:ext cx="22225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6197" name="Object 3">
            <a:extLst>
              <a:ext uri="{FF2B5EF4-FFF2-40B4-BE49-F238E27FC236}">
                <a16:creationId xmlns:a16="http://schemas.microsoft.com/office/drawing/2014/main" id="{6C1A5766-7B60-1EE4-5C92-1454D76C0540}"/>
              </a:ext>
            </a:extLst>
          </p:cNvPr>
          <p:cNvGraphicFramePr>
            <a:graphicFrameLocks noChangeAspect="1"/>
          </p:cNvGraphicFramePr>
          <p:nvPr>
            <p:extLst>
              <p:ext uri="{D42A27DB-BD31-4B8C-83A1-F6EECF244321}">
                <p14:modId xmlns:p14="http://schemas.microsoft.com/office/powerpoint/2010/main" val="715347030"/>
              </p:ext>
            </p:extLst>
          </p:nvPr>
        </p:nvGraphicFramePr>
        <p:xfrm>
          <a:off x="1887971" y="1929678"/>
          <a:ext cx="242888" cy="385762"/>
        </p:xfrm>
        <a:graphic>
          <a:graphicData uri="http://schemas.openxmlformats.org/presentationml/2006/ole">
            <mc:AlternateContent xmlns:mc="http://schemas.openxmlformats.org/markup-compatibility/2006">
              <mc:Choice xmlns:v="urn:schemas-microsoft-com:vml" Requires="v">
                <p:oleObj name="Equation" r:id="rId5" imgW="152334" imgH="241195" progId="Equation.3">
                  <p:embed/>
                </p:oleObj>
              </mc:Choice>
              <mc:Fallback>
                <p:oleObj name="Equation" r:id="rId5" imgW="152334" imgH="241195"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7971" y="1929678"/>
                        <a:ext cx="242888"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6198" name="Object 6">
            <a:extLst>
              <a:ext uri="{FF2B5EF4-FFF2-40B4-BE49-F238E27FC236}">
                <a16:creationId xmlns:a16="http://schemas.microsoft.com/office/drawing/2014/main" id="{73CDEF84-9E11-ACBC-2D66-2A2FE4680D7A}"/>
              </a:ext>
            </a:extLst>
          </p:cNvPr>
          <p:cNvGraphicFramePr>
            <a:graphicFrameLocks noChangeAspect="1"/>
          </p:cNvGraphicFramePr>
          <p:nvPr/>
        </p:nvGraphicFramePr>
        <p:xfrm>
          <a:off x="4618038" y="3074988"/>
          <a:ext cx="1071562" cy="2428875"/>
        </p:xfrm>
        <a:graphic>
          <a:graphicData uri="http://schemas.openxmlformats.org/presentationml/2006/ole">
            <mc:AlternateContent xmlns:mc="http://schemas.openxmlformats.org/markup-compatibility/2006">
              <mc:Choice xmlns:v="urn:schemas-microsoft-com:vml" Requires="v">
                <p:oleObj name="Equation" r:id="rId7" imgW="673100" imgH="1524000" progId="Equation.3">
                  <p:embed/>
                </p:oleObj>
              </mc:Choice>
              <mc:Fallback>
                <p:oleObj name="Equation" r:id="rId7" imgW="673100" imgH="15240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8038" y="3074988"/>
                        <a:ext cx="10715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0DE7F2A0-4FD4-6106-CC27-9109A03F25B4}"/>
                  </a:ext>
                </a:extLst>
              </p14:cNvPr>
              <p14:cNvContentPartPr/>
              <p14:nvPr/>
            </p14:nvContentPartPr>
            <p14:xfrm>
              <a:off x="9237240" y="1867680"/>
              <a:ext cx="2207520" cy="4125600"/>
            </p14:xfrm>
          </p:contentPart>
        </mc:Choice>
        <mc:Fallback xmlns="">
          <p:pic>
            <p:nvPicPr>
              <p:cNvPr id="2" name="Ink 1">
                <a:extLst>
                  <a:ext uri="{FF2B5EF4-FFF2-40B4-BE49-F238E27FC236}">
                    <a16:creationId xmlns:a16="http://schemas.microsoft.com/office/drawing/2014/main" id="{0DE7F2A0-4FD4-6106-CC27-9109A03F25B4}"/>
                  </a:ext>
                </a:extLst>
              </p:cNvPr>
              <p:cNvPicPr/>
              <p:nvPr/>
            </p:nvPicPr>
            <p:blipFill>
              <a:blip r:embed="rId11"/>
              <a:stretch>
                <a:fillRect/>
              </a:stretch>
            </p:blipFill>
            <p:spPr>
              <a:xfrm>
                <a:off x="9227880" y="1858320"/>
                <a:ext cx="2226240" cy="4144320"/>
              </a:xfrm>
              <a:prstGeom prst="rect">
                <a:avLst/>
              </a:prstGeom>
            </p:spPr>
          </p:pic>
        </mc:Fallback>
      </mc:AlternateContent>
      <p:sp>
        <p:nvSpPr>
          <p:cNvPr id="10" name="Footer Placeholder 2">
            <a:extLst>
              <a:ext uri="{FF2B5EF4-FFF2-40B4-BE49-F238E27FC236}">
                <a16:creationId xmlns:a16="http://schemas.microsoft.com/office/drawing/2014/main" id="{B4BDC90D-DC33-C42A-C02C-61F03E6D1667}"/>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36201" name="Picture 2" descr="http://brand.ucla.edu/wp-content/uploads/2013/08/ucla-logotype-main-11.jpg">
            <a:extLst>
              <a:ext uri="{FF2B5EF4-FFF2-40B4-BE49-F238E27FC236}">
                <a16:creationId xmlns:a16="http://schemas.microsoft.com/office/drawing/2014/main" id="{DDF3FC49-76EB-D9BC-200A-998A4FE2E1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0EF515B3-922B-1B5D-7953-701ED96ED84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Non Zero Acceleration </a:t>
            </a:r>
          </a:p>
        </p:txBody>
      </p:sp>
      <p:sp>
        <p:nvSpPr>
          <p:cNvPr id="138243" name="Rectangle 3">
            <a:extLst>
              <a:ext uri="{FF2B5EF4-FFF2-40B4-BE49-F238E27FC236}">
                <a16:creationId xmlns:a16="http://schemas.microsoft.com/office/drawing/2014/main" id="{5262983A-1B05-3C41-0BE2-CE1AE0EE8C60}"/>
              </a:ext>
            </a:extLst>
          </p:cNvPr>
          <p:cNvSpPr>
            <a:spLocks noGrp="1" noChangeArrowheads="1"/>
          </p:cNvSpPr>
          <p:nvPr>
            <p:ph type="body" idx="4294967295"/>
          </p:nvPr>
        </p:nvSpPr>
        <p:spPr>
          <a:xfrm>
            <a:off x="979055" y="1371600"/>
            <a:ext cx="10298545" cy="4724400"/>
          </a:xfrm>
        </p:spPr>
        <p:txBody>
          <a:bodyPr/>
          <a:lstStyle/>
          <a:p>
            <a:r>
              <a:rPr lang="en-US" altLang="en-US" dirty="0">
                <a:latin typeface="Arial" panose="020B0604020202020204" pitchFamily="34" charset="0"/>
              </a:rPr>
              <a:t>Solution - The six constraints can be satisfied by a polynomial of at least fifth order</a:t>
            </a:r>
          </a:p>
          <a:p>
            <a:endParaRPr lang="en-US" altLang="en-US" dirty="0">
              <a:latin typeface="Arial" panose="020B0604020202020204" pitchFamily="34" charset="0"/>
            </a:endParaRPr>
          </a:p>
          <a:p>
            <a:pPr>
              <a:buFontTx/>
              <a:buNone/>
            </a:pPr>
            <a:endParaRPr lang="en-US" altLang="en-US" dirty="0">
              <a:latin typeface="Arial" panose="020B0604020202020204" pitchFamily="34" charset="0"/>
            </a:endParaRPr>
          </a:p>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Combined with the six desired constraints yields six equations with six unknowns     </a:t>
            </a:r>
          </a:p>
        </p:txBody>
      </p:sp>
      <p:graphicFrame>
        <p:nvGraphicFramePr>
          <p:cNvPr id="138244" name="Object 2">
            <a:extLst>
              <a:ext uri="{FF2B5EF4-FFF2-40B4-BE49-F238E27FC236}">
                <a16:creationId xmlns:a16="http://schemas.microsoft.com/office/drawing/2014/main" id="{D86E111D-1E64-394D-C32A-CAAC13BE69D0}"/>
              </a:ext>
            </a:extLst>
          </p:cNvPr>
          <p:cNvGraphicFramePr>
            <a:graphicFrameLocks noChangeAspect="1"/>
          </p:cNvGraphicFramePr>
          <p:nvPr/>
        </p:nvGraphicFramePr>
        <p:xfrm>
          <a:off x="3884613" y="1693863"/>
          <a:ext cx="4144962" cy="1192212"/>
        </p:xfrm>
        <a:graphic>
          <a:graphicData uri="http://schemas.openxmlformats.org/presentationml/2006/ole">
            <mc:AlternateContent xmlns:mc="http://schemas.openxmlformats.org/markup-compatibility/2006">
              <mc:Choice xmlns:v="urn:schemas-microsoft-com:vml" Requires="v">
                <p:oleObj name="Equation" r:id="rId3" imgW="2603500" imgH="749300" progId="Equation.3">
                  <p:embed/>
                </p:oleObj>
              </mc:Choice>
              <mc:Fallback>
                <p:oleObj name="Equation" r:id="rId3" imgW="2603500" imgH="7493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1693863"/>
                        <a:ext cx="4144962" cy="119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45" name="Object 4">
            <a:extLst>
              <a:ext uri="{FF2B5EF4-FFF2-40B4-BE49-F238E27FC236}">
                <a16:creationId xmlns:a16="http://schemas.microsoft.com/office/drawing/2014/main" id="{0378AD6D-B3E9-A35B-CDFC-9A02CAC76201}"/>
              </a:ext>
            </a:extLst>
          </p:cNvPr>
          <p:cNvGraphicFramePr>
            <a:graphicFrameLocks noChangeAspect="1"/>
          </p:cNvGraphicFramePr>
          <p:nvPr/>
        </p:nvGraphicFramePr>
        <p:xfrm>
          <a:off x="5157788" y="3267075"/>
          <a:ext cx="3743325" cy="2468563"/>
        </p:xfrm>
        <a:graphic>
          <a:graphicData uri="http://schemas.openxmlformats.org/presentationml/2006/ole">
            <mc:AlternateContent xmlns:mc="http://schemas.openxmlformats.org/markup-compatibility/2006">
              <mc:Choice xmlns:v="urn:schemas-microsoft-com:vml" Requires="v">
                <p:oleObj name="Equation" r:id="rId5" imgW="2349500" imgH="1549400" progId="Equation.3">
                  <p:embed/>
                </p:oleObj>
              </mc:Choice>
              <mc:Fallback>
                <p:oleObj name="Equation" r:id="rId5" imgW="2349500" imgH="15494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788" y="3267075"/>
                        <a:ext cx="3743325"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8246" name="Object 6">
            <a:extLst>
              <a:ext uri="{FF2B5EF4-FFF2-40B4-BE49-F238E27FC236}">
                <a16:creationId xmlns:a16="http://schemas.microsoft.com/office/drawing/2014/main" id="{7BD708DC-E4E2-ACBF-D3E5-720453BA708C}"/>
              </a:ext>
            </a:extLst>
          </p:cNvPr>
          <p:cNvGraphicFramePr>
            <a:graphicFrameLocks noChangeAspect="1"/>
          </p:cNvGraphicFramePr>
          <p:nvPr/>
        </p:nvGraphicFramePr>
        <p:xfrm>
          <a:off x="3752850" y="3276600"/>
          <a:ext cx="1071563" cy="2428875"/>
        </p:xfrm>
        <a:graphic>
          <a:graphicData uri="http://schemas.openxmlformats.org/presentationml/2006/ole">
            <mc:AlternateContent xmlns:mc="http://schemas.openxmlformats.org/markup-compatibility/2006">
              <mc:Choice xmlns:v="urn:schemas-microsoft-com:vml" Requires="v">
                <p:oleObj name="Equation" r:id="rId7" imgW="673100" imgH="1524000" progId="Equation.3">
                  <p:embed/>
                </p:oleObj>
              </mc:Choice>
              <mc:Fallback>
                <p:oleObj name="Equation" r:id="rId7" imgW="673100" imgH="15240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52850" y="3276600"/>
                        <a:ext cx="1071563"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44292C65-B0FC-D556-E613-B70F0F9AFFC8}"/>
                  </a:ext>
                </a:extLst>
              </p14:cNvPr>
              <p14:cNvContentPartPr/>
              <p14:nvPr/>
            </p14:nvContentPartPr>
            <p14:xfrm>
              <a:off x="3309120" y="3356640"/>
              <a:ext cx="440280" cy="2208240"/>
            </p14:xfrm>
          </p:contentPart>
        </mc:Choice>
        <mc:Fallback xmlns="">
          <p:pic>
            <p:nvPicPr>
              <p:cNvPr id="2" name="Ink 1">
                <a:extLst>
                  <a:ext uri="{FF2B5EF4-FFF2-40B4-BE49-F238E27FC236}">
                    <a16:creationId xmlns:a16="http://schemas.microsoft.com/office/drawing/2014/main" id="{44292C65-B0FC-D556-E613-B70F0F9AFFC8}"/>
                  </a:ext>
                </a:extLst>
              </p:cNvPr>
              <p:cNvPicPr/>
              <p:nvPr/>
            </p:nvPicPr>
            <p:blipFill>
              <a:blip r:embed="rId11"/>
              <a:stretch>
                <a:fillRect/>
              </a:stretch>
            </p:blipFill>
            <p:spPr>
              <a:xfrm>
                <a:off x="3299760" y="3347280"/>
                <a:ext cx="459000" cy="2226960"/>
              </a:xfrm>
              <a:prstGeom prst="rect">
                <a:avLst/>
              </a:prstGeom>
            </p:spPr>
          </p:pic>
        </mc:Fallback>
      </mc:AlternateContent>
      <p:sp>
        <p:nvSpPr>
          <p:cNvPr id="10" name="Footer Placeholder 2">
            <a:extLst>
              <a:ext uri="{FF2B5EF4-FFF2-40B4-BE49-F238E27FC236}">
                <a16:creationId xmlns:a16="http://schemas.microsoft.com/office/drawing/2014/main" id="{1E245D40-1D61-791D-7D86-578A1E37D09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38249" name="Picture 2" descr="http://brand.ucla.edu/wp-content/uploads/2013/08/ucla-logotype-main-11.jpg">
            <a:extLst>
              <a:ext uri="{FF2B5EF4-FFF2-40B4-BE49-F238E27FC236}">
                <a16:creationId xmlns:a16="http://schemas.microsoft.com/office/drawing/2014/main" id="{9AE36355-3F4A-02DE-E011-A204D78E0C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CB07367C-ACB1-4758-2451-6FEB5B1FB3A7}"/>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Non Zero Acceleration </a:t>
            </a:r>
          </a:p>
        </p:txBody>
      </p:sp>
      <p:sp>
        <p:nvSpPr>
          <p:cNvPr id="7" name="Footer Placeholder 2">
            <a:extLst>
              <a:ext uri="{FF2B5EF4-FFF2-40B4-BE49-F238E27FC236}">
                <a16:creationId xmlns:a16="http://schemas.microsoft.com/office/drawing/2014/main" id="{CEB26AA3-2771-DE77-7E66-3929AF8D286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40294" name="Picture 2" descr="http://brand.ucla.edu/wp-content/uploads/2013/08/ucla-logotype-main-11.jpg">
            <a:extLst>
              <a:ext uri="{FF2B5EF4-FFF2-40B4-BE49-F238E27FC236}">
                <a16:creationId xmlns:a16="http://schemas.microsoft.com/office/drawing/2014/main" id="{45CCAA9A-38A6-95BB-D647-9FD5508513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83B8EBC-3BCD-3AFE-C666-0AB675C8F91D}"/>
                  </a:ext>
                </a:extLst>
              </p:cNvPr>
              <p:cNvSpPr txBox="1"/>
              <p:nvPr/>
            </p:nvSpPr>
            <p:spPr>
              <a:xfrm>
                <a:off x="2903876" y="1777650"/>
                <a:ext cx="6384248" cy="3302699"/>
              </a:xfrm>
              <a:prstGeom prst="rect">
                <a:avLst/>
              </a:prstGeom>
              <a:noFill/>
            </p:spPr>
            <p:txBody>
              <a:bodyPr wrap="none" lIns="0" tIns="0" rIns="0" bIns="0" rtlCol="0">
                <a:spAutoFit/>
              </a:bodyPr>
              <a:lstStyle/>
              <a:p>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0</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5</m:t>
                        </m:r>
                      </m:sub>
                    </m:sSub>
                  </m:oMath>
                </a14:m>
                <a:endParaRPr lang="en-US" b="0" i="1" dirty="0">
                  <a:latin typeface="Cambria Math" panose="02040503050406030204" pitchFamily="18" charset="0"/>
                </a:endParaRPr>
              </a:p>
              <a:p>
                <a:r>
                  <a:rPr lang="en-US" b="0" dirty="0">
                    <a:latin typeface="Cambria Math" panose="02040503050406030204" pitchFamily="18" charset="0"/>
                  </a:rPr>
                  <a:t>                    ↓     ↓        ↓         ↓          ↓            ↓</a:t>
                </a:r>
              </a:p>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m>
                            <m:mPr>
                              <m:mcs>
                                <m:mc>
                                  <m:mcPr>
                                    <m:count m:val="1"/>
                                    <m:mcJc m:val="center"/>
                                  </m:mcPr>
                                </m:mc>
                              </m:mcs>
                              <m:ctrlPr>
                                <a:rPr lang="en-US"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e>
                            </m:mr>
                            <m:mr>
                              <m:e>
                                <m:sSub>
                                  <m:sSubPr>
                                    <m:ctrlPr>
                                      <a:rPr lang="en-US" b="0" i="1" smtClean="0">
                                        <a:latin typeface="Cambria Math" panose="02040503050406030204" pitchFamily="18" charset="0"/>
                                      </a:rPr>
                                    </m:ctrlPr>
                                  </m:sSubPr>
                                  <m:e>
                                    <m:acc>
                                      <m:accPr>
                                        <m:chr m:val="̇"/>
                                        <m:ctrlPr>
                                          <a:rPr lang="en-US" b="0" i="1" smtClean="0">
                                            <a:latin typeface="Cambria Math" panose="02040503050406030204" pitchFamily="18" charset="0"/>
                                          </a:rPr>
                                        </m:ctrlPr>
                                      </m:accPr>
                                      <m:e>
                                        <m:r>
                                          <m:rPr>
                                            <m:brk m:alnAt="7"/>
                                          </m:rPr>
                                          <a:rPr lang="en-US" b="0" i="1" smtClean="0">
                                            <a:latin typeface="Cambria Math" panose="02040503050406030204" pitchFamily="18" charset="0"/>
                                          </a:rPr>
                                          <m:t>𝜃</m:t>
                                        </m:r>
                                      </m:e>
                                    </m:acc>
                                  </m:e>
                                  <m:sub>
                                    <m:r>
                                      <m:rPr>
                                        <m:brk m:alnAt="7"/>
                                      </m:rPr>
                                      <a:rPr lang="en-US" b="0" i="1" smtClean="0">
                                        <a:latin typeface="Cambria Math" panose="02040503050406030204" pitchFamily="18" charset="0"/>
                                      </a:rPr>
                                      <m:t>0</m:t>
                                    </m:r>
                                  </m:sub>
                                </m:sSub>
                              </m:e>
                            </m:mr>
                            <m:m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e>
                                </m:acc>
                              </m:e>
                            </m:mr>
                            <m:m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0</m:t>
                                        </m:r>
                                      </m:sub>
                                    </m:sSub>
                                  </m:e>
                                </m:acc>
                              </m:e>
                            </m:mr>
                            <m:mr>
                              <m:e>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𝜃</m:t>
                                        </m:r>
                                      </m:e>
                                      <m:sub>
                                        <m:r>
                                          <a:rPr lang="en-US" b="0" i="1" smtClean="0">
                                            <a:latin typeface="Cambria Math" panose="02040503050406030204" pitchFamily="18" charset="0"/>
                                          </a:rPr>
                                          <m:t>𝑓</m:t>
                                        </m:r>
                                      </m:sub>
                                    </m:sSub>
                                  </m:e>
                                </m:acc>
                              </m:e>
                            </m:mr>
                          </m:m>
                        </m:e>
                      </m:d>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m>
                            <m:mPr>
                              <m:mcs>
                                <m:mc>
                                  <m:mcPr>
                                    <m:count m:val="6"/>
                                    <m:mcJc m:val="center"/>
                                  </m:mcPr>
                                </m:mc>
                              </m:mcs>
                              <m:ctrlPr>
                                <a:rPr lang="en-US" b="0"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1</m:t>
                                </m:r>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4</m:t>
                                    </m:r>
                                  </m:sup>
                                </m:sSubSup>
                              </m:e>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5</m:t>
                                    </m:r>
                                  </m:sup>
                                </m:sSubSup>
                              </m:e>
                            </m:mr>
                            <m:mr>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1</m:t>
                                </m:r>
                              </m:e>
                              <m:e>
                                <m:r>
                                  <a:rPr lang="en-US" b="0" i="1" smtClean="0">
                                    <a:latin typeface="Cambria Math" panose="02040503050406030204" pitchFamily="18" charset="0"/>
                                  </a:rPr>
                                  <m:t>2</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e>
                                <m:r>
                                  <a:rPr lang="en-US" b="0" i="1" smtClean="0">
                                    <a:latin typeface="Cambria Math" panose="02040503050406030204" pitchFamily="18" charset="0"/>
                                  </a:rPr>
                                  <m:t>3</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e>
                                <m:r>
                                  <a:rPr lang="en-US" b="0" i="1" smtClean="0">
                                    <a:latin typeface="Cambria Math" panose="02040503050406030204" pitchFamily="18" charset="0"/>
                                  </a:rPr>
                                  <m:t>4</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e>
                              <m:e>
                                <m:r>
                                  <a:rPr lang="en-US" b="0" i="1" smtClean="0">
                                    <a:latin typeface="Cambria Math" panose="02040503050406030204" pitchFamily="18" charset="0"/>
                                  </a:rPr>
                                  <m:t>5</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4</m:t>
                                    </m:r>
                                  </m:sup>
                                </m:sSubSup>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2</m:t>
                                </m:r>
                              </m:e>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0</m:t>
                                </m:r>
                              </m:e>
                            </m:mr>
                            <m:mr>
                              <m:e>
                                <m:r>
                                  <a:rPr lang="en-US" b="0" i="1" smtClean="0">
                                    <a:latin typeface="Cambria Math" panose="02040503050406030204" pitchFamily="18" charset="0"/>
                                  </a:rPr>
                                  <m:t>0</m:t>
                                </m:r>
                              </m:e>
                              <m:e>
                                <m:r>
                                  <a:rPr lang="en-US" b="0" i="1" smtClean="0">
                                    <a:latin typeface="Cambria Math" panose="02040503050406030204" pitchFamily="18" charset="0"/>
                                  </a:rPr>
                                  <m:t>0</m:t>
                                </m:r>
                              </m:e>
                              <m:e>
                                <m:r>
                                  <a:rPr lang="en-US" b="0" i="1" smtClean="0">
                                    <a:latin typeface="Cambria Math" panose="02040503050406030204" pitchFamily="18" charset="0"/>
                                  </a:rPr>
                                  <m:t>2</m:t>
                                </m:r>
                              </m:e>
                              <m:e>
                                <m:r>
                                  <a:rPr lang="en-US" b="0" i="1" smtClean="0">
                                    <a:latin typeface="Cambria Math" panose="02040503050406030204" pitchFamily="18" charset="0"/>
                                  </a:rPr>
                                  <m:t>6</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𝑓</m:t>
                                    </m:r>
                                  </m:sub>
                                </m:sSub>
                              </m:e>
                              <m:e>
                                <m:r>
                                  <a:rPr lang="en-US" b="0" i="1" smtClean="0">
                                    <a:latin typeface="Cambria Math" panose="02040503050406030204" pitchFamily="18" charset="0"/>
                                  </a:rPr>
                                  <m:t>12</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2</m:t>
                                    </m:r>
                                  </m:sup>
                                </m:sSubSup>
                              </m:e>
                              <m:e>
                                <m:r>
                                  <a:rPr lang="en-US" b="0" i="1" smtClean="0">
                                    <a:latin typeface="Cambria Math" panose="02040503050406030204" pitchFamily="18" charset="0"/>
                                  </a:rPr>
                                  <m:t>20</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𝑡</m:t>
                                    </m:r>
                                  </m:e>
                                  <m:sub>
                                    <m:r>
                                      <a:rPr lang="en-US" b="0" i="1" smtClean="0">
                                        <a:latin typeface="Cambria Math" panose="02040503050406030204" pitchFamily="18" charset="0"/>
                                      </a:rPr>
                                      <m:t>𝑓</m:t>
                                    </m:r>
                                  </m:sub>
                                  <m:sup>
                                    <m:r>
                                      <a:rPr lang="en-US" b="0" i="1" smtClean="0">
                                        <a:latin typeface="Cambria Math" panose="02040503050406030204" pitchFamily="18" charset="0"/>
                                      </a:rPr>
                                      <m:t>3</m:t>
                                    </m:r>
                                  </m:sup>
                                </m:sSubSup>
                              </m:e>
                            </m:mr>
                          </m:m>
                        </m:e>
                      </m:d>
                      <m:d>
                        <m:dPr>
                          <m:begChr m:val="["/>
                          <m:endChr m:val="]"/>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m:rPr>
                                        <m:brk m:alnAt="7"/>
                                      </m:rPr>
                                      <a:rPr lang="en-US" b="0" i="1" smtClean="0">
                                        <a:latin typeface="Cambria Math" panose="02040503050406030204" pitchFamily="18" charset="0"/>
                                      </a:rPr>
                                      <m:t>𝑎</m:t>
                                    </m:r>
                                  </m:e>
                                  <m:sub>
                                    <m:r>
                                      <m:rPr>
                                        <m:brk m:alnAt="7"/>
                                      </m:rPr>
                                      <a:rPr lang="en-US" b="0" i="1" smtClean="0">
                                        <a:latin typeface="Cambria Math" panose="02040503050406030204" pitchFamily="18" charset="0"/>
                                      </a:rPr>
                                      <m:t>0</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1</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2</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3</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4</m:t>
                                    </m:r>
                                  </m:sub>
                                </m:sSub>
                              </m:e>
                            </m:m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𝑎</m:t>
                                    </m:r>
                                  </m:e>
                                  <m:sub>
                                    <m:r>
                                      <a:rPr lang="en-US" b="0" i="1" smtClean="0">
                                        <a:latin typeface="Cambria Math" panose="02040503050406030204" pitchFamily="18" charset="0"/>
                                      </a:rPr>
                                      <m:t>5</m:t>
                                    </m:r>
                                  </m:sub>
                                </m:sSub>
                              </m:e>
                            </m:mr>
                          </m:m>
                        </m:e>
                      </m:d>
                    </m:oMath>
                  </m:oMathPara>
                </a14:m>
                <a:endParaRPr lang="en-US" dirty="0"/>
              </a:p>
            </p:txBody>
          </p:sp>
        </mc:Choice>
        <mc:Fallback xmlns="">
          <p:sp>
            <p:nvSpPr>
              <p:cNvPr id="2" name="TextBox 1">
                <a:extLst>
                  <a:ext uri="{FF2B5EF4-FFF2-40B4-BE49-F238E27FC236}">
                    <a16:creationId xmlns:a16="http://schemas.microsoft.com/office/drawing/2014/main" id="{083B8EBC-3BCD-3AFE-C666-0AB675C8F91D}"/>
                  </a:ext>
                </a:extLst>
              </p:cNvPr>
              <p:cNvSpPr txBox="1">
                <a:spLocks noRot="1" noChangeAspect="1" noMove="1" noResize="1" noEditPoints="1" noAdjustHandles="1" noChangeArrowheads="1" noChangeShapeType="1" noTextEdit="1"/>
              </p:cNvSpPr>
              <p:nvPr/>
            </p:nvSpPr>
            <p:spPr>
              <a:xfrm>
                <a:off x="2903876" y="1777650"/>
                <a:ext cx="6384248" cy="330269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791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CB2E3EF-A56B-6C74-CF64-C1FBD3FDB9E8}"/>
              </a:ext>
            </a:extLst>
          </p:cNvPr>
          <p:cNvSpPr txBox="1">
            <a:spLocks/>
          </p:cNvSpPr>
          <p:nvPr/>
        </p:nvSpPr>
        <p:spPr bwMode="auto">
          <a:xfrm>
            <a:off x="2971800" y="381000"/>
            <a:ext cx="7010400" cy="762000"/>
          </a:xfrm>
          <a:prstGeom prst="rect">
            <a:avLst/>
          </a:prstGeom>
          <a:noFill/>
          <a:ln>
            <a:noFill/>
          </a:ln>
        </p:spPr>
        <p:txBody>
          <a:bodyPr anchor="ctr"/>
          <a:lstStyle>
            <a:lvl1pPr algn="ctr" rtl="0" eaLnBrk="0" fontAlgn="base" hangingPunct="0">
              <a:spcBef>
                <a:spcPct val="0"/>
              </a:spcBef>
              <a:spcAft>
                <a:spcPct val="0"/>
              </a:spcAft>
              <a:defRPr sz="2000" b="1">
                <a:solidFill>
                  <a:srgbClr val="000099"/>
                </a:solidFill>
                <a:latin typeface="Arial" charset="0"/>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a:lstStyle>
          <a:p>
            <a:pPr>
              <a:defRPr/>
            </a:pPr>
            <a:r>
              <a:rPr lang="en-US" kern="0" dirty="0"/>
              <a:t>Motion Planning  </a:t>
            </a:r>
          </a:p>
        </p:txBody>
      </p:sp>
      <p:pic>
        <p:nvPicPr>
          <p:cNvPr id="18435" name="Picture 2" descr="cubeX&lt;sup&gt;2&lt;/sup&gt; Ultra-Translucent Zirconia">
            <a:extLst>
              <a:ext uri="{FF2B5EF4-FFF2-40B4-BE49-F238E27FC236}">
                <a16:creationId xmlns:a16="http://schemas.microsoft.com/office/drawing/2014/main" id="{703237A0-0B10-2318-8952-50B0970B3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75" y="1573213"/>
            <a:ext cx="8482013"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335EC118-647E-5BAB-2F76-182A760EE3F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34CF1A06-896B-D18E-AF91-066214474DF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Non Zero Acceleration </a:t>
            </a:r>
          </a:p>
        </p:txBody>
      </p:sp>
      <p:sp>
        <p:nvSpPr>
          <p:cNvPr id="6" name="Footer Placeholder 2">
            <a:extLst>
              <a:ext uri="{FF2B5EF4-FFF2-40B4-BE49-F238E27FC236}">
                <a16:creationId xmlns:a16="http://schemas.microsoft.com/office/drawing/2014/main" id="{E41A1415-6D85-E41E-A7CC-F6D47E00E028}"/>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42341" name="Picture 2" descr="http://brand.ucla.edu/wp-content/uploads/2013/08/ucla-logotype-main-11.jpg">
            <a:extLst>
              <a:ext uri="{FF2B5EF4-FFF2-40B4-BE49-F238E27FC236}">
                <a16:creationId xmlns:a16="http://schemas.microsoft.com/office/drawing/2014/main" id="{5DC42F30-4F10-0DE8-0B40-2CA95BC83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78632A5-E365-55EA-1370-3E4DC2C0098F}"/>
                  </a:ext>
                </a:extLst>
              </p:cNvPr>
              <p:cNvSpPr txBox="1"/>
              <p:nvPr/>
            </p:nvSpPr>
            <p:spPr>
              <a:xfrm>
                <a:off x="3612102" y="1747899"/>
                <a:ext cx="5212453" cy="3362202"/>
              </a:xfrm>
              <a:prstGeom prst="rect">
                <a:avLst/>
              </a:prstGeom>
              <a:noFill/>
            </p:spPr>
            <p:txBody>
              <a:bodyPr wrap="none" lIns="0" tIns="0" rIns="0" bIns="0" rtlCol="0">
                <a:spAutoFit/>
              </a:bodyPr>
              <a:lstStyle/>
              <a:p>
                <a:r>
                  <a:rPr lang="en-US" sz="2000" b="0" dirty="0"/>
                  <a:t>(2)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e>
                    </m:acc>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0</m:t>
                            </m:r>
                          </m:sub>
                        </m:sSub>
                      </m:num>
                      <m:den>
                        <m:r>
                          <a:rPr lang="en-US" sz="2000" b="0" i="1" smtClean="0">
                            <a:latin typeface="Cambria Math" panose="02040503050406030204" pitchFamily="18" charset="0"/>
                          </a:rPr>
                          <m:t>2</m:t>
                        </m:r>
                      </m:den>
                    </m:f>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3</m:t>
                        </m:r>
                      </m:sub>
                    </m:sSub>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3</m:t>
                        </m:r>
                      </m:sup>
                    </m:sSub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4</m:t>
                        </m:r>
                      </m:sub>
                    </m:sSub>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4</m:t>
                        </m:r>
                      </m:sup>
                    </m:sSubSup>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5</m:t>
                        </m:r>
                      </m:sub>
                    </m:sSub>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5</m:t>
                        </m:r>
                      </m:sup>
                    </m:sSubSup>
                  </m:oMath>
                </a14:m>
                <a:endParaRPr lang="en-US" sz="2000" b="0" dirty="0"/>
              </a:p>
              <a:p>
                <a:r>
                  <a:rPr lang="en-US" sz="2000" dirty="0"/>
                  <a:t>(4) </a:t>
                </a:r>
                <a14:m>
                  <m:oMath xmlns:m="http://schemas.openxmlformats.org/officeDocument/2006/math">
                    <m:sSub>
                      <m:sSubPr>
                        <m:ctrlPr>
                          <a:rPr lang="en-US" sz="2000" b="0" i="1" dirty="0"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dirty="0" smtClean="0">
                            <a:latin typeface="Cambria Math" panose="02040503050406030204" pitchFamily="18" charset="0"/>
                          </a:rPr>
                          <m:t>𝑓</m:t>
                        </m:r>
                      </m:sub>
                    </m:sSub>
                    <m:r>
                      <a:rPr lang="en-US" sz="2000" b="0" i="1" dirty="0" smtClean="0">
                        <a:latin typeface="Cambria Math" panose="02040503050406030204" pitchFamily="18" charset="0"/>
                      </a:rPr>
                      <m:t>=</m:t>
                    </m:r>
                    <m:sSub>
                      <m:sSubPr>
                        <m:ctrlPr>
                          <a:rPr lang="en-US" sz="2000" b="0" i="1" dirty="0" smtClean="0">
                            <a:latin typeface="Cambria Math" panose="02040503050406030204" pitchFamily="18" charset="0"/>
                          </a:rPr>
                        </m:ctrlPr>
                      </m:sSubPr>
                      <m:e>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𝜃</m:t>
                            </m:r>
                          </m:e>
                        </m:acc>
                      </m:e>
                      <m:sub>
                        <m:r>
                          <a:rPr lang="en-US" sz="2000" b="0" i="1" dirty="0" smtClean="0">
                            <a:latin typeface="Cambria Math" panose="02040503050406030204" pitchFamily="18" charset="0"/>
                          </a:rPr>
                          <m:t>0</m:t>
                        </m:r>
                      </m:sub>
                    </m:sSub>
                    <m:r>
                      <a:rPr lang="en-US" sz="2000" b="0" i="1" dirty="0" smtClean="0">
                        <a:latin typeface="Cambria Math" panose="02040503050406030204" pitchFamily="18" charset="0"/>
                      </a:rPr>
                      <m:t>+2</m:t>
                    </m:r>
                    <m:f>
                      <m:fPr>
                        <m:ctrlPr>
                          <a:rPr lang="en-US" sz="2000" b="0" i="1" dirty="0" smtClean="0">
                            <a:latin typeface="Cambria Math" panose="02040503050406030204" pitchFamily="18" charset="0"/>
                          </a:rPr>
                        </m:ctrlPr>
                      </m:fPr>
                      <m:num>
                        <m:sSub>
                          <m:sSubPr>
                            <m:ctrlPr>
                              <a:rPr lang="en-US" sz="2000" b="0" i="1" dirty="0" smtClean="0">
                                <a:latin typeface="Cambria Math" panose="02040503050406030204" pitchFamily="18" charset="0"/>
                              </a:rPr>
                            </m:ctrlPr>
                          </m:sSubPr>
                          <m:e>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𝜃</m:t>
                                </m:r>
                              </m:e>
                            </m:acc>
                          </m:e>
                          <m:sub>
                            <m:r>
                              <a:rPr lang="en-US" sz="2000" b="0" i="1" dirty="0" smtClean="0">
                                <a:latin typeface="Cambria Math" panose="02040503050406030204" pitchFamily="18" charset="0"/>
                              </a:rPr>
                              <m:t>2</m:t>
                            </m:r>
                          </m:sub>
                        </m:sSub>
                      </m:num>
                      <m:den>
                        <m:r>
                          <a:rPr lang="en-US" sz="2000" b="0" i="1" dirty="0" smtClean="0">
                            <a:latin typeface="Cambria Math" panose="02040503050406030204" pitchFamily="18" charset="0"/>
                          </a:rPr>
                          <m:t>2</m:t>
                        </m:r>
                      </m:den>
                    </m:f>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𝑡</m:t>
                        </m:r>
                      </m:e>
                      <m:sub>
                        <m:r>
                          <a:rPr lang="en-US" sz="2000" b="0" i="1" dirty="0" smtClean="0">
                            <a:latin typeface="Cambria Math" panose="02040503050406030204" pitchFamily="18" charset="0"/>
                          </a:rPr>
                          <m:t>𝑓</m:t>
                        </m:r>
                      </m:sub>
                    </m:sSub>
                    <m:r>
                      <a:rPr lang="en-US" sz="2000" b="0" i="1" dirty="0" smtClean="0">
                        <a:latin typeface="Cambria Math" panose="02040503050406030204" pitchFamily="18" charset="0"/>
                      </a:rPr>
                      <m:t>+3</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𝑎</m:t>
                        </m:r>
                      </m:e>
                      <m:sub>
                        <m:r>
                          <a:rPr lang="en-US" sz="2000" b="0" i="1" dirty="0" smtClean="0">
                            <a:latin typeface="Cambria Math" panose="02040503050406030204" pitchFamily="18" charset="0"/>
                          </a:rPr>
                          <m:t>3</m:t>
                        </m:r>
                      </m:sub>
                    </m:sSub>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𝑡</m:t>
                        </m:r>
                      </m:e>
                      <m:sub>
                        <m:r>
                          <a:rPr lang="en-US" sz="2000" b="0" i="1" dirty="0" smtClean="0">
                            <a:latin typeface="Cambria Math" panose="02040503050406030204" pitchFamily="18" charset="0"/>
                          </a:rPr>
                          <m:t>𝑓</m:t>
                        </m:r>
                      </m:sub>
                      <m:sup>
                        <m:r>
                          <a:rPr lang="en-US" sz="2000" b="0" i="1" dirty="0" smtClean="0">
                            <a:latin typeface="Cambria Math" panose="02040503050406030204" pitchFamily="18" charset="0"/>
                          </a:rPr>
                          <m:t>3</m:t>
                        </m:r>
                      </m:sup>
                    </m:sSubSup>
                    <m:r>
                      <a:rPr lang="en-US" sz="2000" b="0" i="1" dirty="0" smtClean="0">
                        <a:latin typeface="Cambria Math" panose="02040503050406030204" pitchFamily="18" charset="0"/>
                      </a:rPr>
                      <m:t>+4</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𝑎</m:t>
                        </m:r>
                      </m:e>
                      <m:sub>
                        <m:r>
                          <a:rPr lang="en-US" sz="2000" b="0" i="1" dirty="0" smtClean="0">
                            <a:latin typeface="Cambria Math" panose="02040503050406030204" pitchFamily="18" charset="0"/>
                          </a:rPr>
                          <m:t>4</m:t>
                        </m:r>
                      </m:sub>
                    </m:sSub>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𝑡</m:t>
                        </m:r>
                      </m:e>
                      <m:sub>
                        <m:r>
                          <a:rPr lang="en-US" sz="2000" b="0" i="1" dirty="0" smtClean="0">
                            <a:latin typeface="Cambria Math" panose="02040503050406030204" pitchFamily="18" charset="0"/>
                          </a:rPr>
                          <m:t>𝑓</m:t>
                        </m:r>
                      </m:sub>
                      <m:sup>
                        <m:r>
                          <a:rPr lang="en-US" sz="2000" b="0" i="1" dirty="0" smtClean="0">
                            <a:latin typeface="Cambria Math" panose="02040503050406030204" pitchFamily="18" charset="0"/>
                          </a:rPr>
                          <m:t>4</m:t>
                        </m:r>
                      </m:sup>
                    </m:sSubSup>
                    <m:r>
                      <a:rPr lang="en-US" sz="2000" b="0" i="1" dirty="0" smtClean="0">
                        <a:latin typeface="Cambria Math" panose="02040503050406030204" pitchFamily="18" charset="0"/>
                      </a:rPr>
                      <m:t>+5</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𝑎</m:t>
                        </m:r>
                      </m:e>
                      <m:sub>
                        <m:r>
                          <a:rPr lang="en-US" sz="2000" b="0" i="1" dirty="0" smtClean="0">
                            <a:latin typeface="Cambria Math" panose="02040503050406030204" pitchFamily="18" charset="0"/>
                          </a:rPr>
                          <m:t>5</m:t>
                        </m:r>
                      </m:sub>
                    </m:sSub>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𝑡</m:t>
                        </m:r>
                      </m:e>
                      <m:sub>
                        <m:r>
                          <a:rPr lang="en-US" sz="2000" b="0" i="1" dirty="0" smtClean="0">
                            <a:latin typeface="Cambria Math" panose="02040503050406030204" pitchFamily="18" charset="0"/>
                          </a:rPr>
                          <m:t>𝑓</m:t>
                        </m:r>
                      </m:sub>
                      <m:sup>
                        <m:r>
                          <a:rPr lang="en-US" sz="2000" b="0" i="1" dirty="0" smtClean="0">
                            <a:latin typeface="Cambria Math" panose="02040503050406030204" pitchFamily="18" charset="0"/>
                          </a:rPr>
                          <m:t>4</m:t>
                        </m:r>
                      </m:sup>
                    </m:sSubSup>
                  </m:oMath>
                </a14:m>
                <a:endParaRPr lang="en-US" sz="2000" dirty="0"/>
              </a:p>
              <a:p>
                <a:r>
                  <a:rPr lang="en-US" sz="2000" dirty="0"/>
                  <a:t>(6) </a:t>
                </a:r>
                <a14:m>
                  <m:oMath xmlns:m="http://schemas.openxmlformats.org/officeDocument/2006/math">
                    <m:sSub>
                      <m:sSubPr>
                        <m:ctrlPr>
                          <a:rPr lang="en-US" sz="2000" b="0" i="1" dirty="0"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dirty="0" smtClean="0">
                            <a:latin typeface="Cambria Math" panose="02040503050406030204" pitchFamily="18" charset="0"/>
                          </a:rPr>
                          <m:t>𝑓</m:t>
                        </m:r>
                      </m:sub>
                    </m:sSub>
                    <m:r>
                      <a:rPr lang="en-US" sz="2000" b="0" i="1" dirty="0" smtClean="0">
                        <a:latin typeface="Cambria Math" panose="02040503050406030204" pitchFamily="18" charset="0"/>
                      </a:rPr>
                      <m:t>=2</m:t>
                    </m:r>
                    <m:f>
                      <m:fPr>
                        <m:ctrlPr>
                          <a:rPr lang="en-US" sz="2000" b="0" i="1" dirty="0" smtClean="0">
                            <a:latin typeface="Cambria Math" panose="02040503050406030204" pitchFamily="18" charset="0"/>
                          </a:rPr>
                        </m:ctrlPr>
                      </m:fPr>
                      <m:num>
                        <m:sSub>
                          <m:sSubPr>
                            <m:ctrlPr>
                              <a:rPr lang="en-US" sz="2000" b="0" i="1" dirty="0" smtClean="0">
                                <a:latin typeface="Cambria Math" panose="02040503050406030204" pitchFamily="18" charset="0"/>
                              </a:rPr>
                            </m:ctrlPr>
                          </m:sSubPr>
                          <m:e>
                            <m:acc>
                              <m:accPr>
                                <m:chr m:val="̈"/>
                                <m:ctrlPr>
                                  <a:rPr lang="en-US" sz="2000" b="0" i="1" dirty="0" smtClean="0">
                                    <a:latin typeface="Cambria Math" panose="02040503050406030204" pitchFamily="18" charset="0"/>
                                  </a:rPr>
                                </m:ctrlPr>
                              </m:accPr>
                              <m:e>
                                <m:r>
                                  <a:rPr lang="en-US" sz="2000" b="0" i="1" dirty="0" smtClean="0">
                                    <a:latin typeface="Cambria Math" panose="02040503050406030204" pitchFamily="18" charset="0"/>
                                  </a:rPr>
                                  <m:t>𝜃</m:t>
                                </m:r>
                              </m:e>
                            </m:acc>
                          </m:e>
                          <m:sub>
                            <m:r>
                              <a:rPr lang="en-US" sz="2000" b="0" i="1" dirty="0" smtClean="0">
                                <a:latin typeface="Cambria Math" panose="02040503050406030204" pitchFamily="18" charset="0"/>
                              </a:rPr>
                              <m:t>0</m:t>
                            </m:r>
                          </m:sub>
                        </m:sSub>
                      </m:num>
                      <m:den>
                        <m:r>
                          <a:rPr lang="en-US" sz="2000" b="0" i="1" dirty="0" smtClean="0">
                            <a:latin typeface="Cambria Math" panose="02040503050406030204" pitchFamily="18" charset="0"/>
                          </a:rPr>
                          <m:t>2</m:t>
                        </m:r>
                      </m:den>
                    </m:f>
                    <m:r>
                      <a:rPr lang="en-US" sz="2000" b="0" i="1" dirty="0" smtClean="0">
                        <a:latin typeface="Cambria Math" panose="02040503050406030204" pitchFamily="18" charset="0"/>
                      </a:rPr>
                      <m:t>+6</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𝑎</m:t>
                        </m:r>
                      </m:e>
                      <m:sub>
                        <m:r>
                          <a:rPr lang="en-US" sz="2000" b="0" i="1" dirty="0" smtClean="0">
                            <a:latin typeface="Cambria Math" panose="02040503050406030204" pitchFamily="18" charset="0"/>
                          </a:rPr>
                          <m:t>3</m:t>
                        </m:r>
                      </m:sub>
                    </m:sSub>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𝑡</m:t>
                        </m:r>
                      </m:e>
                      <m:sub>
                        <m:r>
                          <a:rPr lang="en-US" sz="2000" b="0" i="1" dirty="0" smtClean="0">
                            <a:latin typeface="Cambria Math" panose="02040503050406030204" pitchFamily="18" charset="0"/>
                          </a:rPr>
                          <m:t>𝑓</m:t>
                        </m:r>
                      </m:sub>
                    </m:sSub>
                    <m:r>
                      <a:rPr lang="en-US" sz="2000" b="0" i="1" dirty="0" smtClean="0">
                        <a:latin typeface="Cambria Math" panose="02040503050406030204" pitchFamily="18" charset="0"/>
                      </a:rPr>
                      <m:t>+12</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𝑎</m:t>
                        </m:r>
                      </m:e>
                      <m:sub>
                        <m:r>
                          <a:rPr lang="en-US" sz="2000" b="0" i="1" dirty="0" smtClean="0">
                            <a:latin typeface="Cambria Math" panose="02040503050406030204" pitchFamily="18" charset="0"/>
                          </a:rPr>
                          <m:t>4</m:t>
                        </m:r>
                      </m:sub>
                    </m:sSub>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𝑡</m:t>
                        </m:r>
                      </m:e>
                      <m:sub>
                        <m:r>
                          <a:rPr lang="en-US" sz="2000" b="0" i="1" dirty="0" smtClean="0">
                            <a:latin typeface="Cambria Math" panose="02040503050406030204" pitchFamily="18" charset="0"/>
                          </a:rPr>
                          <m:t>𝑓</m:t>
                        </m:r>
                      </m:sub>
                      <m:sup>
                        <m:r>
                          <a:rPr lang="en-US" sz="2000" b="0" i="1" dirty="0" smtClean="0">
                            <a:latin typeface="Cambria Math" panose="02040503050406030204" pitchFamily="18" charset="0"/>
                          </a:rPr>
                          <m:t>2</m:t>
                        </m:r>
                      </m:sup>
                    </m:sSubSup>
                    <m:r>
                      <a:rPr lang="en-US" sz="2000" b="0" i="1" dirty="0" smtClean="0">
                        <a:latin typeface="Cambria Math" panose="02040503050406030204" pitchFamily="18" charset="0"/>
                      </a:rPr>
                      <m:t>+20</m:t>
                    </m:r>
                    <m:sSub>
                      <m:sSubPr>
                        <m:ctrlPr>
                          <a:rPr lang="en-US" sz="2000" b="0" i="1" dirty="0" smtClean="0">
                            <a:latin typeface="Cambria Math" panose="02040503050406030204" pitchFamily="18" charset="0"/>
                          </a:rPr>
                        </m:ctrlPr>
                      </m:sSubPr>
                      <m:e>
                        <m:r>
                          <a:rPr lang="en-US" sz="2000" b="0" i="1" dirty="0" smtClean="0">
                            <a:latin typeface="Cambria Math" panose="02040503050406030204" pitchFamily="18" charset="0"/>
                          </a:rPr>
                          <m:t>𝑎</m:t>
                        </m:r>
                      </m:e>
                      <m:sub>
                        <m:r>
                          <a:rPr lang="en-US" sz="2000" b="0" i="1" dirty="0" smtClean="0">
                            <a:latin typeface="Cambria Math" panose="02040503050406030204" pitchFamily="18" charset="0"/>
                          </a:rPr>
                          <m:t>5</m:t>
                        </m:r>
                      </m:sub>
                    </m:sSub>
                    <m:sSubSup>
                      <m:sSubSupPr>
                        <m:ctrlPr>
                          <a:rPr lang="en-US" sz="2000" b="0" i="1" dirty="0" smtClean="0">
                            <a:latin typeface="Cambria Math" panose="02040503050406030204" pitchFamily="18" charset="0"/>
                          </a:rPr>
                        </m:ctrlPr>
                      </m:sSubSupPr>
                      <m:e>
                        <m:r>
                          <a:rPr lang="en-US" sz="2000" b="0" i="1" dirty="0" smtClean="0">
                            <a:latin typeface="Cambria Math" panose="02040503050406030204" pitchFamily="18" charset="0"/>
                          </a:rPr>
                          <m:t>𝑡</m:t>
                        </m:r>
                      </m:e>
                      <m:sub>
                        <m:r>
                          <a:rPr lang="en-US" sz="2000" b="0" i="1" dirty="0" smtClean="0">
                            <a:latin typeface="Cambria Math" panose="02040503050406030204" pitchFamily="18" charset="0"/>
                          </a:rPr>
                          <m:t>𝑓</m:t>
                        </m:r>
                      </m:sub>
                      <m:sup>
                        <m:r>
                          <a:rPr lang="en-US" sz="2000" b="0" i="1" dirty="0" smtClean="0">
                            <a:latin typeface="Cambria Math" panose="02040503050406030204" pitchFamily="18" charset="0"/>
                          </a:rPr>
                          <m:t>3</m:t>
                        </m:r>
                      </m:sup>
                    </m:sSubSup>
                  </m:oMath>
                </a14:m>
                <a:endParaRPr lang="en-US" sz="2000" dirty="0"/>
              </a:p>
              <a:p>
                <a:endParaRPr lang="en-US" sz="2000" dirty="0"/>
              </a:p>
              <a:p>
                <a:endParaRPr lang="en-US" sz="2000" dirty="0"/>
              </a:p>
              <a:p>
                <a:r>
                  <a:rPr lang="en-US" sz="2000" b="0" dirty="0"/>
                  <a:t> </a:t>
                </a:r>
                <a14:m>
                  <m:oMath xmlns:m="http://schemas.openxmlformats.org/officeDocument/2006/math">
                    <m:d>
                      <m:dPr>
                        <m:begChr m:val="["/>
                        <m:endChr m:val="]"/>
                        <m:ctrlPr>
                          <a:rPr lang="en-US" sz="2000" b="0" i="1" smtClean="0">
                            <a:latin typeface="Cambria Math" panose="02040503050406030204" pitchFamily="18" charset="0"/>
                          </a:rPr>
                        </m:ctrlPr>
                      </m:dPr>
                      <m:e>
                        <m:m>
                          <m:mPr>
                            <m:mcs>
                              <m:mc>
                                <m:mcPr>
                                  <m:count m:val="1"/>
                                  <m:mcJc m:val="center"/>
                                </m:mcPr>
                              </m:mc>
                            </m:mcs>
                            <m:ctrlPr>
                              <a:rPr lang="en-US" sz="2000" i="1" smtClean="0">
                                <a:latin typeface="Cambria Math" panose="02040503050406030204" pitchFamily="18" charset="0"/>
                              </a:rPr>
                            </m:ctrlPr>
                          </m:mPr>
                          <m:m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0</m:t>
                                      </m:r>
                                    </m:sub>
                                  </m:sSub>
                                </m:num>
                                <m:den>
                                  <m:r>
                                    <a:rPr lang="en-US" sz="2000" b="0" i="1" smtClean="0">
                                      <a:latin typeface="Cambria Math" panose="02040503050406030204" pitchFamily="18" charset="0"/>
                                    </a:rPr>
                                    <m:t>2</m:t>
                                  </m:r>
                                </m:den>
                              </m:f>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e>
                          </m:mr>
                          <m:mr>
                            <m:e>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0</m:t>
                                  </m:r>
                                </m:sub>
                              </m:sSub>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e>
                          </m:mr>
                          <m:mr>
                            <m:e>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0</m:t>
                                  </m:r>
                                </m:sub>
                              </m:sSub>
                            </m:e>
                          </m:mr>
                        </m:m>
                      </m:e>
                    </m:d>
                    <m:d>
                      <m:dPr>
                        <m:begChr m:val="["/>
                        <m:endChr m:val="]"/>
                        <m:ctrlPr>
                          <a:rPr lang="en-US" sz="2000" b="0" i="1" smtClean="0">
                            <a:latin typeface="Cambria Math" panose="02040503050406030204" pitchFamily="18" charset="0"/>
                          </a:rPr>
                        </m:ctrlPr>
                      </m:dPr>
                      <m:e>
                        <m:m>
                          <m:mPr>
                            <m:mcs>
                              <m:mc>
                                <m:mcPr>
                                  <m:count m:val="3"/>
                                  <m:mcJc m:val="center"/>
                                </m:mcPr>
                              </m:mc>
                            </m:mcs>
                            <m:ctrlPr>
                              <a:rPr lang="en-US" sz="2000" b="0" i="1" smtClean="0">
                                <a:latin typeface="Cambria Math" panose="02040503050406030204" pitchFamily="18" charset="0"/>
                              </a:rPr>
                            </m:ctrlPr>
                          </m:mPr>
                          <m:mr>
                            <m:e>
                              <m:sSubSup>
                                <m:sSubSupPr>
                                  <m:ctrlPr>
                                    <a:rPr lang="en-US" sz="2000" b="0" i="1" smtClean="0">
                                      <a:latin typeface="Cambria Math" panose="02040503050406030204" pitchFamily="18" charset="0"/>
                                    </a:rPr>
                                  </m:ctrlPr>
                                </m:sSubSupPr>
                                <m:e>
                                  <m:r>
                                    <m:rPr>
                                      <m:brk m:alnAt="7"/>
                                    </m:rPr>
                                    <a:rPr lang="en-US" sz="2000" b="0" i="1" smtClean="0">
                                      <a:latin typeface="Cambria Math" panose="02040503050406030204" pitchFamily="18" charset="0"/>
                                    </a:rPr>
                                    <m:t>𝑡</m:t>
                                  </m:r>
                                </m:e>
                                <m:sub>
                                  <m:r>
                                    <m:rPr>
                                      <m:brk m:alnAt="7"/>
                                    </m:rPr>
                                    <a:rPr lang="en-US" sz="2000" b="0" i="1" smtClean="0">
                                      <a:latin typeface="Cambria Math" panose="02040503050406030204" pitchFamily="18" charset="0"/>
                                    </a:rPr>
                                    <m:t>𝑓</m:t>
                                  </m:r>
                                </m:sub>
                                <m:sup>
                                  <m:r>
                                    <m:rPr>
                                      <m:brk m:alnAt="7"/>
                                    </m:rPr>
                                    <a:rPr lang="en-US" sz="2000" b="0" i="1" smtClean="0">
                                      <a:latin typeface="Cambria Math" panose="02040503050406030204" pitchFamily="18" charset="0"/>
                                    </a:rPr>
                                    <m:t>3</m:t>
                                  </m:r>
                                </m:sup>
                              </m:sSubSup>
                            </m:e>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4</m:t>
                                  </m:r>
                                </m:sup>
                              </m:sSubSup>
                            </m:e>
                            <m:e>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5</m:t>
                                  </m:r>
                                </m:sup>
                              </m:sSubSup>
                            </m:e>
                          </m:mr>
                          <m:mr>
                            <m:e>
                              <m:r>
                                <a:rPr lang="en-US" sz="2000" b="0" i="1" smtClean="0">
                                  <a:latin typeface="Cambria Math" panose="02040503050406030204" pitchFamily="18" charset="0"/>
                                </a:rPr>
                                <m:t>3</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3</m:t>
                                  </m:r>
                                </m:sup>
                              </m:sSubSup>
                            </m:e>
                            <m:e>
                              <m:r>
                                <a:rPr lang="en-US" sz="2000" b="0" i="1" smtClean="0">
                                  <a:latin typeface="Cambria Math" panose="02040503050406030204" pitchFamily="18" charset="0"/>
                                </a:rPr>
                                <m:t>4</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4</m:t>
                                  </m:r>
                                </m:sup>
                              </m:sSubSup>
                            </m:e>
                            <m:e>
                              <m:r>
                                <a:rPr lang="en-US" sz="2000" b="0" i="1" smtClean="0">
                                  <a:latin typeface="Cambria Math" panose="02040503050406030204" pitchFamily="18" charset="0"/>
                                </a:rPr>
                                <m:t>5</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4</m:t>
                                  </m:r>
                                </m:sup>
                              </m:sSubSup>
                            </m:e>
                          </m:mr>
                          <m:mr>
                            <m:e>
                              <m:r>
                                <a:rPr lang="en-US" sz="2000" b="0" i="1" smtClean="0">
                                  <a:latin typeface="Cambria Math" panose="02040503050406030204" pitchFamily="18" charset="0"/>
                                </a:rPr>
                                <m:t>6</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e>
                            <m:e>
                              <m:r>
                                <a:rPr lang="en-US" sz="2000" b="0" i="1" smtClean="0">
                                  <a:latin typeface="Cambria Math" panose="02040503050406030204" pitchFamily="18" charset="0"/>
                                </a:rPr>
                                <m:t>12</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e>
                            <m:e>
                              <m:r>
                                <a:rPr lang="en-US" sz="2000" b="0" i="1" smtClean="0">
                                  <a:latin typeface="Cambria Math" panose="02040503050406030204" pitchFamily="18" charset="0"/>
                                </a:rPr>
                                <m:t>20</m:t>
                              </m:r>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3</m:t>
                                  </m:r>
                                </m:sup>
                              </m:sSubSup>
                            </m:e>
                          </m:mr>
                        </m:m>
                      </m:e>
                    </m:d>
                    <m:d>
                      <m:dPr>
                        <m:begChr m:val="["/>
                        <m:endChr m:val="]"/>
                        <m:ctrlPr>
                          <a:rPr lang="en-US" sz="2000" b="0" i="1" smtClean="0">
                            <a:latin typeface="Cambria Math" panose="02040503050406030204" pitchFamily="18" charset="0"/>
                          </a:rPr>
                        </m:ctrlPr>
                      </m:dPr>
                      <m:e>
                        <m:m>
                          <m:mPr>
                            <m:mcs>
                              <m:mc>
                                <m:mcPr>
                                  <m:count m:val="1"/>
                                  <m:mcJc m:val="center"/>
                                </m:mcPr>
                              </m:mc>
                            </m:mcs>
                            <m:ctrlPr>
                              <a:rPr lang="en-US" sz="2000" b="0" i="1" smtClean="0">
                                <a:latin typeface="Cambria Math" panose="02040503050406030204" pitchFamily="18" charset="0"/>
                              </a:rPr>
                            </m:ctrlPr>
                          </m:mPr>
                          <m:mr>
                            <m:e>
                              <m:sSub>
                                <m:sSubPr>
                                  <m:ctrlPr>
                                    <a:rPr lang="en-US" sz="2000" b="0" i="1" smtClean="0">
                                      <a:latin typeface="Cambria Math" panose="02040503050406030204" pitchFamily="18" charset="0"/>
                                    </a:rPr>
                                  </m:ctrlPr>
                                </m:sSubPr>
                                <m:e>
                                  <m:r>
                                    <m:rPr>
                                      <m:brk m:alnAt="7"/>
                                    </m:rPr>
                                    <a:rPr lang="en-US" sz="2000" b="0" i="1" smtClean="0">
                                      <a:latin typeface="Cambria Math" panose="02040503050406030204" pitchFamily="18" charset="0"/>
                                    </a:rPr>
                                    <m:t>𝑎</m:t>
                                  </m:r>
                                </m:e>
                                <m:sub>
                                  <m:r>
                                    <m:rPr>
                                      <m:brk m:alnAt="7"/>
                                    </m:rPr>
                                    <a:rPr lang="en-US" sz="2000" b="0" i="1" smtClean="0">
                                      <a:latin typeface="Cambria Math" panose="02040503050406030204" pitchFamily="18" charset="0"/>
                                    </a:rPr>
                                    <m:t>3</m:t>
                                  </m:r>
                                </m:sub>
                              </m:sSub>
                            </m:e>
                          </m:mr>
                          <m:m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4</m:t>
                                  </m:r>
                                </m:sub>
                              </m:sSub>
                            </m:e>
                          </m:mr>
                          <m:m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5</m:t>
                                  </m:r>
                                </m:sub>
                              </m:sSub>
                            </m:e>
                          </m:mr>
                        </m:m>
                      </m:e>
                    </m:d>
                  </m:oMath>
                </a14:m>
                <a:endParaRPr lang="en-US" sz="2000" dirty="0"/>
              </a:p>
            </p:txBody>
          </p:sp>
        </mc:Choice>
        <mc:Fallback xmlns="">
          <p:sp>
            <p:nvSpPr>
              <p:cNvPr id="2" name="TextBox 1">
                <a:extLst>
                  <a:ext uri="{FF2B5EF4-FFF2-40B4-BE49-F238E27FC236}">
                    <a16:creationId xmlns:a16="http://schemas.microsoft.com/office/drawing/2014/main" id="{378632A5-E365-55EA-1370-3E4DC2C0098F}"/>
                  </a:ext>
                </a:extLst>
              </p:cNvPr>
              <p:cNvSpPr txBox="1">
                <a:spLocks noRot="1" noChangeAspect="1" noMove="1" noResize="1" noEditPoints="1" noAdjustHandles="1" noChangeArrowheads="1" noChangeShapeType="1" noTextEdit="1"/>
              </p:cNvSpPr>
              <p:nvPr/>
            </p:nvSpPr>
            <p:spPr>
              <a:xfrm>
                <a:off x="3612102" y="1747899"/>
                <a:ext cx="5212453" cy="3362202"/>
              </a:xfrm>
              <a:prstGeom prst="rect">
                <a:avLst/>
              </a:prstGeom>
              <a:blipFill>
                <a:blip r:embed="rId4"/>
                <a:stretch>
                  <a:fillRect l="-3041"/>
                </a:stretch>
              </a:blipFill>
            </p:spPr>
            <p:txBody>
              <a:bodyPr/>
              <a:lstStyle/>
              <a:p>
                <a:r>
                  <a:rPr lang="en-US">
                    <a:noFill/>
                  </a:rPr>
                  <a:t> </a:t>
                </a:r>
              </a:p>
            </p:txBody>
          </p:sp>
        </mc:Fallback>
      </mc:AlternateContent>
    </p:spTree>
    <p:extLst>
      <p:ext uri="{BB962C8B-B14F-4D97-AF65-F5344CB8AC3E}">
        <p14:creationId xmlns:p14="http://schemas.microsoft.com/office/powerpoint/2010/main" val="2030934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62331A22-41A8-519B-194A-565BC2361930}"/>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Cubic Polynomials - Non Zero Acceleration </a:t>
            </a:r>
          </a:p>
        </p:txBody>
      </p:sp>
      <p:sp>
        <p:nvSpPr>
          <p:cNvPr id="144387" name="Rectangle 3">
            <a:extLst>
              <a:ext uri="{FF2B5EF4-FFF2-40B4-BE49-F238E27FC236}">
                <a16:creationId xmlns:a16="http://schemas.microsoft.com/office/drawing/2014/main" id="{64737689-7E4C-3230-21E4-10EA5ABF51E8}"/>
              </a:ext>
            </a:extLst>
          </p:cNvPr>
          <p:cNvSpPr>
            <a:spLocks noGrp="1" noChangeArrowheads="1"/>
          </p:cNvSpPr>
          <p:nvPr>
            <p:ph type="body" idx="4294967295"/>
          </p:nvPr>
        </p:nvSpPr>
        <p:spPr>
          <a:xfrm>
            <a:off x="937491" y="1371600"/>
            <a:ext cx="9147897" cy="4724400"/>
          </a:xfrm>
        </p:spPr>
        <p:txBody>
          <a:bodyPr/>
          <a:lstStyle/>
          <a:p>
            <a:r>
              <a:rPr lang="en-US" altLang="en-US" dirty="0">
                <a:latin typeface="Arial" panose="020B0604020202020204" pitchFamily="34" charset="0"/>
              </a:rPr>
              <a:t>Solving these equations for the         we obtain </a:t>
            </a:r>
          </a:p>
        </p:txBody>
      </p:sp>
      <p:graphicFrame>
        <p:nvGraphicFramePr>
          <p:cNvPr id="144388" name="Object 2">
            <a:extLst>
              <a:ext uri="{FF2B5EF4-FFF2-40B4-BE49-F238E27FC236}">
                <a16:creationId xmlns:a16="http://schemas.microsoft.com/office/drawing/2014/main" id="{3336F28E-1408-39A9-979D-2F69029BA1C6}"/>
              </a:ext>
            </a:extLst>
          </p:cNvPr>
          <p:cNvGraphicFramePr>
            <a:graphicFrameLocks noChangeAspect="1"/>
          </p:cNvGraphicFramePr>
          <p:nvPr>
            <p:extLst>
              <p:ext uri="{D42A27DB-BD31-4B8C-83A1-F6EECF244321}">
                <p14:modId xmlns:p14="http://schemas.microsoft.com/office/powerpoint/2010/main" val="3630584941"/>
              </p:ext>
            </p:extLst>
          </p:nvPr>
        </p:nvGraphicFramePr>
        <p:xfrm>
          <a:off x="4323196" y="1343025"/>
          <a:ext cx="242888" cy="365125"/>
        </p:xfrm>
        <a:graphic>
          <a:graphicData uri="http://schemas.openxmlformats.org/presentationml/2006/ole">
            <mc:AlternateContent xmlns:mc="http://schemas.openxmlformats.org/markup-compatibility/2006">
              <mc:Choice xmlns:v="urn:schemas-microsoft-com:vml" Requires="v">
                <p:oleObj name="Equation" r:id="rId3" imgW="152334" imgH="228501" progId="Equation.3">
                  <p:embed/>
                </p:oleObj>
              </mc:Choice>
              <mc:Fallback>
                <p:oleObj name="Equation" r:id="rId3" imgW="152334" imgH="228501"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196" y="1343025"/>
                        <a:ext cx="242888"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4389" name="Object 3">
            <a:extLst>
              <a:ext uri="{FF2B5EF4-FFF2-40B4-BE49-F238E27FC236}">
                <a16:creationId xmlns:a16="http://schemas.microsoft.com/office/drawing/2014/main" id="{11A60C84-5A1F-83A7-AC25-2EE5B0BD9679}"/>
              </a:ext>
            </a:extLst>
          </p:cNvPr>
          <p:cNvGraphicFramePr>
            <a:graphicFrameLocks noChangeAspect="1"/>
          </p:cNvGraphicFramePr>
          <p:nvPr/>
        </p:nvGraphicFramePr>
        <p:xfrm>
          <a:off x="3522663" y="1952625"/>
          <a:ext cx="4918075" cy="3854450"/>
        </p:xfrm>
        <a:graphic>
          <a:graphicData uri="http://schemas.openxmlformats.org/presentationml/2006/ole">
            <mc:AlternateContent xmlns:mc="http://schemas.openxmlformats.org/markup-compatibility/2006">
              <mc:Choice xmlns:v="urn:schemas-microsoft-com:vml" Requires="v">
                <p:oleObj name="Equation" r:id="rId5" imgW="3086100" imgH="2413000" progId="Equation.3">
                  <p:embed/>
                </p:oleObj>
              </mc:Choice>
              <mc:Fallback>
                <p:oleObj name="Equation" r:id="rId5" imgW="3086100" imgH="24130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2663" y="1952625"/>
                        <a:ext cx="4918075" cy="385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Footer Placeholder 2">
            <a:extLst>
              <a:ext uri="{FF2B5EF4-FFF2-40B4-BE49-F238E27FC236}">
                <a16:creationId xmlns:a16="http://schemas.microsoft.com/office/drawing/2014/main" id="{3F942126-90FD-F073-5E4E-C623C1944D7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44391" name="Picture 2" descr="http://brand.ucla.edu/wp-content/uploads/2013/08/ucla-logotype-main-11.jpg">
            <a:extLst>
              <a:ext uri="{FF2B5EF4-FFF2-40B4-BE49-F238E27FC236}">
                <a16:creationId xmlns:a16="http://schemas.microsoft.com/office/drawing/2014/main" id="{D1DE1908-4244-471E-869A-03548D73C5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B160C018-C457-816C-D623-9C53AA44F01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Non Zero Acceleration </a:t>
            </a:r>
          </a:p>
        </p:txBody>
      </p:sp>
      <p:sp>
        <p:nvSpPr>
          <p:cNvPr id="6" name="Footer Placeholder 2">
            <a:extLst>
              <a:ext uri="{FF2B5EF4-FFF2-40B4-BE49-F238E27FC236}">
                <a16:creationId xmlns:a16="http://schemas.microsoft.com/office/drawing/2014/main" id="{FD9FAB86-60D1-2056-4AAC-CDD5A33E376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46437" name="Picture 2" descr="http://brand.ucla.edu/wp-content/uploads/2013/08/ucla-logotype-main-11.jpg">
            <a:extLst>
              <a:ext uri="{FF2B5EF4-FFF2-40B4-BE49-F238E27FC236}">
                <a16:creationId xmlns:a16="http://schemas.microsoft.com/office/drawing/2014/main" id="{3AD06A36-A493-763E-4A42-2B9BB1A26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6154BBA-B737-6072-A912-0B351F8720DD}"/>
                  </a:ext>
                </a:extLst>
              </p:cNvPr>
              <p:cNvSpPr txBox="1"/>
              <p:nvPr/>
            </p:nvSpPr>
            <p:spPr>
              <a:xfrm>
                <a:off x="1015068" y="1333850"/>
                <a:ext cx="10631988" cy="402417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For a generalized case where </a:t>
                </a:r>
                <a14:m>
                  <m:oMath xmlns:m="http://schemas.openxmlformats.org/officeDocument/2006/math">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𝑡</m:t>
                        </m:r>
                      </m:e>
                      <m:sub>
                        <m:r>
                          <a:rPr lang="en-US" sz="1600" b="0" i="1" smtClean="0">
                            <a:latin typeface="Cambria Math" panose="02040503050406030204" pitchFamily="18" charset="0"/>
                          </a:rPr>
                          <m:t>0</m:t>
                        </m:r>
                      </m:sub>
                    </m:sSub>
                    <m:r>
                      <a:rPr lang="en-US" sz="1600" b="0" i="1" smtClean="0">
                        <a:latin typeface="Cambria Math" panose="02040503050406030204" pitchFamily="18" charset="0"/>
                      </a:rPr>
                      <m:t>≠0</m:t>
                    </m:r>
                  </m:oMath>
                </a14:m>
                <a:endParaRPr lang="en-US" sz="16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	 </a:t>
                </a:r>
                <a14:m>
                  <m:oMath xmlns:m="http://schemas.openxmlformats.org/officeDocument/2006/math">
                    <m:r>
                      <a:rPr lang="en-US" sz="2000" b="0" i="1" smtClean="0">
                        <a:latin typeface="Cambria Math" panose="02040503050406030204" pitchFamily="18" charset="0"/>
                      </a:rPr>
                      <m:t>𝑇</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 </m:t>
                    </m:r>
                    <m:r>
                      <a:rPr lang="en-US" sz="2000" b="0" i="1" smtClean="0">
                        <a:latin typeface="Cambria Math" panose="02040503050406030204" pitchFamily="18" charset="0"/>
                      </a:rPr>
                      <m:t>h</m:t>
                    </m:r>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oMath>
                </a14:m>
                <a:endParaRPr lang="en-US" sz="2000" b="0" i="1" dirty="0">
                  <a:latin typeface="Arial" panose="020B0604020202020204" pitchFamily="34" charset="0"/>
                  <a:cs typeface="Arial" panose="020B0604020202020204" pitchFamily="34" charset="0"/>
                </a:endParaRPr>
              </a:p>
              <a:p>
                <a:endParaRPr lang="en-US" sz="2000" b="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oMath>
                </a14:m>
                <a:endParaRPr lang="en-US" sz="2000" b="0" i="1"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oMath>
                </a14:m>
                <a:endParaRPr lang="en-US" sz="2000" b="0" i="1"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2</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den>
                    </m:f>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 </m:t>
                    </m:r>
                  </m:oMath>
                </a14:m>
                <a:endParaRPr lang="en-US" sz="2000" b="0" i="1"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3</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𝑇</m:t>
                            </m:r>
                          </m:e>
                          <m:sup>
                            <m:r>
                              <a:rPr lang="en-US" sz="2000" b="0" i="1" smtClean="0">
                                <a:latin typeface="Cambria Math" panose="02040503050406030204" pitchFamily="18" charset="0"/>
                              </a:rPr>
                              <m:t>3</m:t>
                            </m:r>
                          </m:sup>
                        </m:sSup>
                      </m:den>
                    </m:f>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20</m:t>
                        </m:r>
                        <m:r>
                          <a:rPr lang="en-US" sz="2000" b="0" i="1" smtClean="0">
                            <a:latin typeface="Cambria Math" panose="02040503050406030204" pitchFamily="18" charset="0"/>
                          </a:rPr>
                          <m:t>h</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8</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+12</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0</m:t>
                                </m:r>
                              </m:sub>
                            </m:sSub>
                          </m:e>
                        </m:d>
                        <m:r>
                          <a:rPr lang="en-US" sz="2000" b="0" i="1" smtClean="0">
                            <a:latin typeface="Cambria Math" panose="02040503050406030204" pitchFamily="18" charset="0"/>
                          </a:rPr>
                          <m:t>𝑇</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3</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e>
                        </m:d>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𝑇</m:t>
                            </m:r>
                          </m:e>
                          <m:sup>
                            <m:r>
                              <a:rPr lang="en-US" sz="2000" b="0" i="1" smtClean="0">
                                <a:latin typeface="Cambria Math" panose="02040503050406030204" pitchFamily="18" charset="0"/>
                              </a:rPr>
                              <m:t>2</m:t>
                            </m:r>
                          </m:sup>
                        </m:sSup>
                      </m:e>
                    </m:d>
                  </m:oMath>
                </a14:m>
                <a:endParaRPr lang="en-US" sz="2000" b="0" i="1"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4</m:t>
                        </m:r>
                      </m:sub>
                    </m:sSub>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sSup>
                          <m:sSupPr>
                            <m:ctrlPr>
                              <a:rPr lang="en-US" sz="2000" i="1">
                                <a:latin typeface="Cambria Math" panose="02040503050406030204" pitchFamily="18" charset="0"/>
                              </a:rPr>
                            </m:ctrlPr>
                          </m:sSupPr>
                          <m:e>
                            <m:r>
                              <a:rPr lang="en-US" sz="2000" i="1">
                                <a:latin typeface="Cambria Math" panose="02040503050406030204" pitchFamily="18" charset="0"/>
                              </a:rPr>
                              <m:t>𝑇</m:t>
                            </m:r>
                          </m:e>
                          <m:sup>
                            <m:r>
                              <a:rPr lang="en-US" sz="2000" b="0" i="1" smtClean="0">
                                <a:latin typeface="Cambria Math" panose="02040503050406030204" pitchFamily="18" charset="0"/>
                              </a:rPr>
                              <m:t>4</m:t>
                            </m:r>
                          </m:sup>
                        </m:sSup>
                      </m:den>
                    </m:f>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−30</m:t>
                        </m:r>
                        <m:r>
                          <a:rPr lang="en-US" sz="2000" b="0" i="1" smtClean="0">
                            <a:latin typeface="Cambria Math" panose="02040503050406030204" pitchFamily="18" charset="0"/>
                          </a:rPr>
                          <m:t>h</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14</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+16</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0</m:t>
                                </m:r>
                              </m:sub>
                            </m:sSub>
                          </m:e>
                        </m:d>
                        <m:r>
                          <a:rPr lang="en-US" sz="2000" b="0" i="1" smtClean="0">
                            <a:latin typeface="Cambria Math" panose="02040503050406030204" pitchFamily="18" charset="0"/>
                          </a:rPr>
                          <m:t>𝑇</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3</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r>
                              <a:rPr lang="en-US" sz="2000" b="0" i="1" smtClean="0">
                                <a:latin typeface="Cambria Math" panose="02040503050406030204" pitchFamily="18" charset="0"/>
                              </a:rPr>
                              <m:t>−2</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e>
                        </m:d>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𝑇</m:t>
                            </m:r>
                          </m:e>
                          <m:sup>
                            <m:r>
                              <a:rPr lang="en-US" sz="2000" b="0" i="1" smtClean="0">
                                <a:latin typeface="Cambria Math" panose="02040503050406030204" pitchFamily="18" charset="0"/>
                              </a:rPr>
                              <m:t>2</m:t>
                            </m:r>
                          </m:sup>
                        </m:sSup>
                      </m:e>
                    </m:d>
                  </m:oMath>
                </a14:m>
                <a:endParaRPr lang="en-US" sz="2000" b="0" i="1" dirty="0">
                  <a:latin typeface="Arial" panose="020B0604020202020204" pitchFamily="34" charset="0"/>
                  <a:cs typeface="Arial" panose="020B0604020202020204" pitchFamily="34" charset="0"/>
                </a:endParaRPr>
              </a:p>
              <a:p>
                <a:r>
                  <a:rPr lang="en-US" sz="2000" b="0" dirty="0">
                    <a:latin typeface="Arial" panose="020B0604020202020204" pitchFamily="34" charset="0"/>
                    <a:cs typeface="Arial" panose="020B0604020202020204" pitchFamily="34" charset="0"/>
                  </a:rPr>
                  <a:t>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5</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m:t>
                        </m:r>
                      </m:num>
                      <m:den>
                        <m:r>
                          <a:rPr lang="en-US" sz="2000" b="0" i="1" smtClean="0">
                            <a:latin typeface="Cambria Math" panose="02040503050406030204" pitchFamily="18" charset="0"/>
                          </a:rPr>
                          <m:t>2</m:t>
                        </m:r>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𝑇</m:t>
                            </m:r>
                          </m:e>
                          <m:sup>
                            <m:r>
                              <a:rPr lang="en-US" sz="2000" b="0" i="1" smtClean="0">
                                <a:latin typeface="Cambria Math" panose="02040503050406030204" pitchFamily="18" charset="0"/>
                              </a:rPr>
                              <m:t>5</m:t>
                            </m:r>
                          </m:sup>
                        </m:sSup>
                      </m:den>
                    </m:f>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12</m:t>
                        </m:r>
                        <m:r>
                          <a:rPr lang="en-US" sz="2000" b="0" i="1" smtClean="0">
                            <a:latin typeface="Cambria Math" panose="02040503050406030204" pitchFamily="18" charset="0"/>
                          </a:rPr>
                          <m:t>h</m:t>
                        </m:r>
                        <m:r>
                          <a:rPr lang="en-US" sz="2000" b="0" i="1" smtClean="0">
                            <a:latin typeface="Cambria Math" panose="02040503050406030204" pitchFamily="18" charset="0"/>
                          </a:rPr>
                          <m:t>−6</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0</m:t>
                                </m:r>
                              </m:sub>
                            </m:sSub>
                          </m:e>
                        </m:d>
                        <m:r>
                          <a:rPr lang="en-US" sz="2000" b="0" i="1" smtClean="0">
                            <a:latin typeface="Cambria Math" panose="02040503050406030204" pitchFamily="18" charset="0"/>
                          </a:rPr>
                          <m:t>𝑇</m:t>
                        </m:r>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1</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𝑎</m:t>
                                </m:r>
                              </m:e>
                              <m:sub>
                                <m:r>
                                  <a:rPr lang="en-US" sz="2000" b="0" i="1" smtClean="0">
                                    <a:latin typeface="Cambria Math" panose="02040503050406030204" pitchFamily="18" charset="0"/>
                                  </a:rPr>
                                  <m:t>0</m:t>
                                </m:r>
                              </m:sub>
                            </m:sSub>
                          </m:e>
                        </m:d>
                        <m:sSup>
                          <m:sSupPr>
                            <m:ctrlPr>
                              <a:rPr lang="en-US" sz="2000" b="0" i="1" smtClean="0">
                                <a:latin typeface="Cambria Math" panose="02040503050406030204" pitchFamily="18" charset="0"/>
                              </a:rPr>
                            </m:ctrlPr>
                          </m:sSupPr>
                          <m:e>
                            <m:r>
                              <a:rPr lang="en-US" sz="2000" b="0" i="1" smtClean="0">
                                <a:latin typeface="Cambria Math" panose="02040503050406030204" pitchFamily="18" charset="0"/>
                              </a:rPr>
                              <m:t>𝑇</m:t>
                            </m:r>
                          </m:e>
                          <m:sup>
                            <m:r>
                              <a:rPr lang="en-US" sz="2000" b="0" i="1" smtClean="0">
                                <a:latin typeface="Cambria Math" panose="02040503050406030204" pitchFamily="18" charset="0"/>
                              </a:rPr>
                              <m:t>2</m:t>
                            </m:r>
                          </m:sup>
                        </m:sSup>
                      </m:e>
                    </m:d>
                  </m:oMath>
                </a14:m>
                <a:endParaRPr lang="en-US" sz="2000" dirty="0">
                  <a:latin typeface="Arial" panose="020B0604020202020204" pitchFamily="34" charset="0"/>
                  <a:cs typeface="Arial" panose="020B0604020202020204" pitchFamily="34" charset="0"/>
                </a:endParaRPr>
              </a:p>
            </p:txBody>
          </p:sp>
        </mc:Choice>
        <mc:Fallback xmlns="">
          <p:sp>
            <p:nvSpPr>
              <p:cNvPr id="2" name="TextBox 1">
                <a:extLst>
                  <a:ext uri="{FF2B5EF4-FFF2-40B4-BE49-F238E27FC236}">
                    <a16:creationId xmlns:a16="http://schemas.microsoft.com/office/drawing/2014/main" id="{76154BBA-B737-6072-A912-0B351F8720DD}"/>
                  </a:ext>
                </a:extLst>
              </p:cNvPr>
              <p:cNvSpPr txBox="1">
                <a:spLocks noRot="1" noChangeAspect="1" noMove="1" noResize="1" noEditPoints="1" noAdjustHandles="1" noChangeArrowheads="1" noChangeShapeType="1" noTextEdit="1"/>
              </p:cNvSpPr>
              <p:nvPr/>
            </p:nvSpPr>
            <p:spPr>
              <a:xfrm>
                <a:off x="1015068" y="1333850"/>
                <a:ext cx="10631988" cy="4024179"/>
              </a:xfrm>
              <a:prstGeom prst="rect">
                <a:avLst/>
              </a:prstGeom>
              <a:blipFill>
                <a:blip r:embed="rId4"/>
                <a:stretch>
                  <a:fillRect l="-344" t="-455"/>
                </a:stretch>
              </a:blipFill>
            </p:spPr>
            <p:txBody>
              <a:bodyPr/>
              <a:lstStyle/>
              <a:p>
                <a:r>
                  <a:rPr lang="en-US">
                    <a:noFill/>
                  </a:rPr>
                  <a:t> </a:t>
                </a:r>
              </a:p>
            </p:txBody>
          </p:sp>
        </mc:Fallback>
      </mc:AlternateContent>
    </p:spTree>
    <p:extLst>
      <p:ext uri="{BB962C8B-B14F-4D97-AF65-F5344CB8AC3E}">
        <p14:creationId xmlns:p14="http://schemas.microsoft.com/office/powerpoint/2010/main" val="17397203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72EC9758-0C33-F4CD-DF8F-4128DD6C181F}"/>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Zero Acceleration </a:t>
            </a:r>
          </a:p>
        </p:txBody>
      </p:sp>
      <p:pic>
        <p:nvPicPr>
          <p:cNvPr id="148483" name="Picture 2">
            <a:extLst>
              <a:ext uri="{FF2B5EF4-FFF2-40B4-BE49-F238E27FC236}">
                <a16:creationId xmlns:a16="http://schemas.microsoft.com/office/drawing/2014/main" id="{B0F73F1A-7B01-A81E-8FEF-DBBAECA4524B}"/>
              </a:ext>
            </a:extLst>
          </p:cNvPr>
          <p:cNvPicPr>
            <a:picLocks noChangeAspect="1"/>
          </p:cNvPicPr>
          <p:nvPr/>
        </p:nvPicPr>
        <p:blipFill>
          <a:blip r:embed="rId3">
            <a:extLst>
              <a:ext uri="{28A0092B-C50C-407E-A947-70E740481C1C}">
                <a14:useLocalDpi xmlns:a14="http://schemas.microsoft.com/office/drawing/2010/main" val="0"/>
              </a:ext>
            </a:extLst>
          </a:blip>
          <a:srcRect l="9814" t="22800" r="8981" b="16449"/>
          <a:stretch>
            <a:fillRect/>
          </a:stretch>
        </p:blipFill>
        <p:spPr bwMode="auto">
          <a:xfrm>
            <a:off x="2292350" y="1327150"/>
            <a:ext cx="800735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8436831E-BA66-AF6B-B0AF-E570A7F832D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48485" name="Picture 2" descr="http://brand.ucla.edu/wp-content/uploads/2013/08/ucla-logotype-main-11.jpg">
            <a:extLst>
              <a:ext uri="{FF2B5EF4-FFF2-40B4-BE49-F238E27FC236}">
                <a16:creationId xmlns:a16="http://schemas.microsoft.com/office/drawing/2014/main" id="{4E391128-1B81-B5EB-AF4A-8A2FB2314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BC4F3474-A77B-7C7E-B0B0-D97C42AE8910}"/>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Zero Acceleration </a:t>
            </a:r>
          </a:p>
        </p:txBody>
      </p:sp>
      <p:sp>
        <p:nvSpPr>
          <p:cNvPr id="150531" name="Rectangle 3">
            <a:extLst>
              <a:ext uri="{FF2B5EF4-FFF2-40B4-BE49-F238E27FC236}">
                <a16:creationId xmlns:a16="http://schemas.microsoft.com/office/drawing/2014/main" id="{D6963853-C951-7361-D8DF-028C04156A62}"/>
              </a:ext>
            </a:extLst>
          </p:cNvPr>
          <p:cNvSpPr>
            <a:spLocks noGrp="1" noChangeArrowheads="1"/>
          </p:cNvSpPr>
          <p:nvPr>
            <p:ph type="body" idx="4294967295"/>
          </p:nvPr>
        </p:nvSpPr>
        <p:spPr>
          <a:xfrm>
            <a:off x="2209800" y="1371600"/>
            <a:ext cx="7875588" cy="4724400"/>
          </a:xfrm>
        </p:spPr>
        <p:txBody>
          <a:bodyPr/>
          <a:lstStyle/>
          <a:p>
            <a:r>
              <a:rPr lang="en-US" altLang="en-US">
                <a:latin typeface="Arial" panose="020B0604020202020204" pitchFamily="34" charset="0"/>
              </a:rPr>
              <a:t>Solution - The six constraints can be satisfied by a polynomial of at least fifth order</a:t>
            </a:r>
          </a:p>
          <a:p>
            <a:endParaRPr lang="en-US" altLang="en-US">
              <a:latin typeface="Arial" panose="020B0604020202020204" pitchFamily="34" charset="0"/>
            </a:endParaRPr>
          </a:p>
          <a:p>
            <a:pPr>
              <a:buFontTx/>
              <a:buNone/>
            </a:pPr>
            <a:endParaRPr lang="en-US" altLang="en-US">
              <a:latin typeface="Arial" panose="020B0604020202020204" pitchFamily="34" charset="0"/>
            </a:endParaRPr>
          </a:p>
          <a:p>
            <a:endParaRPr lang="en-US" altLang="en-US">
              <a:latin typeface="Arial" panose="020B0604020202020204" pitchFamily="34" charset="0"/>
            </a:endParaRPr>
          </a:p>
          <a:p>
            <a:r>
              <a:rPr lang="en-US" altLang="en-US">
                <a:latin typeface="Arial" panose="020B0604020202020204" pitchFamily="34" charset="0"/>
              </a:rPr>
              <a:t>Combined with the six desired constraints yields six equations with six unknowns     </a:t>
            </a:r>
          </a:p>
        </p:txBody>
      </p:sp>
      <p:graphicFrame>
        <p:nvGraphicFramePr>
          <p:cNvPr id="150532" name="Object 2">
            <a:extLst>
              <a:ext uri="{FF2B5EF4-FFF2-40B4-BE49-F238E27FC236}">
                <a16:creationId xmlns:a16="http://schemas.microsoft.com/office/drawing/2014/main" id="{B4DD5CEA-3156-5F01-EE6D-96EAA33BA05F}"/>
              </a:ext>
            </a:extLst>
          </p:cNvPr>
          <p:cNvGraphicFramePr>
            <a:graphicFrameLocks noChangeAspect="1"/>
          </p:cNvGraphicFramePr>
          <p:nvPr/>
        </p:nvGraphicFramePr>
        <p:xfrm>
          <a:off x="3884613" y="1703388"/>
          <a:ext cx="4144962" cy="1173162"/>
        </p:xfrm>
        <a:graphic>
          <a:graphicData uri="http://schemas.openxmlformats.org/presentationml/2006/ole">
            <mc:AlternateContent xmlns:mc="http://schemas.openxmlformats.org/markup-compatibility/2006">
              <mc:Choice xmlns:v="urn:schemas-microsoft-com:vml" Requires="v">
                <p:oleObj name="Equation" r:id="rId3" imgW="2603500" imgH="736600" progId="Equation.3">
                  <p:embed/>
                </p:oleObj>
              </mc:Choice>
              <mc:Fallback>
                <p:oleObj name="Equation" r:id="rId3" imgW="2603500" imgH="736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1703388"/>
                        <a:ext cx="4144962"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0533" name="Object 4">
            <a:extLst>
              <a:ext uri="{FF2B5EF4-FFF2-40B4-BE49-F238E27FC236}">
                <a16:creationId xmlns:a16="http://schemas.microsoft.com/office/drawing/2014/main" id="{4FE92103-18A3-7CE9-D5A6-1AA1A2FAF1E9}"/>
              </a:ext>
            </a:extLst>
          </p:cNvPr>
          <p:cNvGraphicFramePr>
            <a:graphicFrameLocks noChangeAspect="1"/>
          </p:cNvGraphicFramePr>
          <p:nvPr/>
        </p:nvGraphicFramePr>
        <p:xfrm>
          <a:off x="5157788" y="3286125"/>
          <a:ext cx="3743325" cy="2428875"/>
        </p:xfrm>
        <a:graphic>
          <a:graphicData uri="http://schemas.openxmlformats.org/presentationml/2006/ole">
            <mc:AlternateContent xmlns:mc="http://schemas.openxmlformats.org/markup-compatibility/2006">
              <mc:Choice xmlns:v="urn:schemas-microsoft-com:vml" Requires="v">
                <p:oleObj name="Equation" r:id="rId5" imgW="2349500" imgH="1524000" progId="Equation.3">
                  <p:embed/>
                </p:oleObj>
              </mc:Choice>
              <mc:Fallback>
                <p:oleObj name="Equation" r:id="rId5" imgW="2349500" imgH="15240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788" y="3286125"/>
                        <a:ext cx="3743325"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0534" name="Object 6">
            <a:extLst>
              <a:ext uri="{FF2B5EF4-FFF2-40B4-BE49-F238E27FC236}">
                <a16:creationId xmlns:a16="http://schemas.microsoft.com/office/drawing/2014/main" id="{DD29EDC8-BAE7-6388-10D1-3D760A265FB3}"/>
              </a:ext>
            </a:extLst>
          </p:cNvPr>
          <p:cNvGraphicFramePr>
            <a:graphicFrameLocks noChangeAspect="1"/>
          </p:cNvGraphicFramePr>
          <p:nvPr/>
        </p:nvGraphicFramePr>
        <p:xfrm>
          <a:off x="3762375" y="3276600"/>
          <a:ext cx="1052513" cy="2428875"/>
        </p:xfrm>
        <a:graphic>
          <a:graphicData uri="http://schemas.openxmlformats.org/presentationml/2006/ole">
            <mc:AlternateContent xmlns:mc="http://schemas.openxmlformats.org/markup-compatibility/2006">
              <mc:Choice xmlns:v="urn:schemas-microsoft-com:vml" Requires="v">
                <p:oleObj name="Equation" r:id="rId7" imgW="660400" imgH="1524000" progId="Equation.3">
                  <p:embed/>
                </p:oleObj>
              </mc:Choice>
              <mc:Fallback>
                <p:oleObj name="Equation" r:id="rId7" imgW="660400" imgH="15240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2375" y="3276600"/>
                        <a:ext cx="1052513"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E8B1DB65-1D11-AC05-0103-FE20E756EE6E}"/>
                  </a:ext>
                </a:extLst>
              </p14:cNvPr>
              <p14:cNvContentPartPr/>
              <p14:nvPr/>
            </p14:nvContentPartPr>
            <p14:xfrm>
              <a:off x="3309120" y="3356640"/>
              <a:ext cx="440280" cy="2208240"/>
            </p14:xfrm>
          </p:contentPart>
        </mc:Choice>
        <mc:Fallback xmlns="">
          <p:pic>
            <p:nvPicPr>
              <p:cNvPr id="2" name="Ink 1">
                <a:extLst>
                  <a:ext uri="{FF2B5EF4-FFF2-40B4-BE49-F238E27FC236}">
                    <a16:creationId xmlns:a16="http://schemas.microsoft.com/office/drawing/2014/main" id="{E8B1DB65-1D11-AC05-0103-FE20E756EE6E}"/>
                  </a:ext>
                </a:extLst>
              </p:cNvPr>
              <p:cNvPicPr/>
              <p:nvPr/>
            </p:nvPicPr>
            <p:blipFill>
              <a:blip r:embed="rId11"/>
              <a:stretch>
                <a:fillRect/>
              </a:stretch>
            </p:blipFill>
            <p:spPr>
              <a:xfrm>
                <a:off x="3299760" y="3347280"/>
                <a:ext cx="459000" cy="2226960"/>
              </a:xfrm>
              <a:prstGeom prst="rect">
                <a:avLst/>
              </a:prstGeom>
            </p:spPr>
          </p:pic>
        </mc:Fallback>
      </mc:AlternateContent>
      <p:sp>
        <p:nvSpPr>
          <p:cNvPr id="10" name="Footer Placeholder 2">
            <a:extLst>
              <a:ext uri="{FF2B5EF4-FFF2-40B4-BE49-F238E27FC236}">
                <a16:creationId xmlns:a16="http://schemas.microsoft.com/office/drawing/2014/main" id="{FCAC4E3C-53FB-9E6A-B84B-6FC1DCD1B2B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50537" name="Picture 2" descr="http://brand.ucla.edu/wp-content/uploads/2013/08/ucla-logotype-main-11.jpg">
            <a:extLst>
              <a:ext uri="{FF2B5EF4-FFF2-40B4-BE49-F238E27FC236}">
                <a16:creationId xmlns:a16="http://schemas.microsoft.com/office/drawing/2014/main" id="{A3ED8FA4-E8B2-DAF4-86CE-F52EAE088CA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5CF94D8E-71F0-4D0F-279D-F360BE3D804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Zero Acceleration </a:t>
            </a:r>
          </a:p>
        </p:txBody>
      </p:sp>
      <p:pic>
        <p:nvPicPr>
          <p:cNvPr id="152579" name="Picture 1">
            <a:extLst>
              <a:ext uri="{FF2B5EF4-FFF2-40B4-BE49-F238E27FC236}">
                <a16:creationId xmlns:a16="http://schemas.microsoft.com/office/drawing/2014/main" id="{CD7CEABB-7F3E-530A-E7BC-CA3DE2D55F90}"/>
              </a:ext>
            </a:extLst>
          </p:cNvPr>
          <p:cNvPicPr>
            <a:picLocks noChangeAspect="1"/>
          </p:cNvPicPr>
          <p:nvPr/>
        </p:nvPicPr>
        <p:blipFill>
          <a:blip r:embed="rId3">
            <a:extLst>
              <a:ext uri="{28A0092B-C50C-407E-A947-70E740481C1C}">
                <a14:useLocalDpi xmlns:a14="http://schemas.microsoft.com/office/drawing/2010/main" val="0"/>
              </a:ext>
            </a:extLst>
          </a:blip>
          <a:srcRect l="10925" t="23039" r="26759" b="21242"/>
          <a:stretch>
            <a:fillRect/>
          </a:stretch>
        </p:blipFill>
        <p:spPr bwMode="auto">
          <a:xfrm>
            <a:off x="2432050" y="1308100"/>
            <a:ext cx="67183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5DDA530F-4969-E417-B610-666150FD75F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52581" name="Picture 2" descr="http://brand.ucla.edu/wp-content/uploads/2013/08/ucla-logotype-main-11.jpg">
            <a:extLst>
              <a:ext uri="{FF2B5EF4-FFF2-40B4-BE49-F238E27FC236}">
                <a16:creationId xmlns:a16="http://schemas.microsoft.com/office/drawing/2014/main" id="{1D527FE6-F7FA-AB02-540C-50759B2239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0313A9AA-DA4F-49D6-0BB5-891A780FEF2C}"/>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Zero Velocity &amp; Acceleration </a:t>
            </a:r>
          </a:p>
        </p:txBody>
      </p:sp>
      <p:pic>
        <p:nvPicPr>
          <p:cNvPr id="154627" name="Picture 1">
            <a:extLst>
              <a:ext uri="{FF2B5EF4-FFF2-40B4-BE49-F238E27FC236}">
                <a16:creationId xmlns:a16="http://schemas.microsoft.com/office/drawing/2014/main" id="{96F93A26-40EE-77B8-4BE8-17C592D8BB65}"/>
              </a:ext>
            </a:extLst>
          </p:cNvPr>
          <p:cNvPicPr>
            <a:picLocks noChangeAspect="1"/>
          </p:cNvPicPr>
          <p:nvPr/>
        </p:nvPicPr>
        <p:blipFill>
          <a:blip r:embed="rId3">
            <a:extLst>
              <a:ext uri="{28A0092B-C50C-407E-A947-70E740481C1C}">
                <a14:useLocalDpi xmlns:a14="http://schemas.microsoft.com/office/drawing/2010/main" val="0"/>
              </a:ext>
            </a:extLst>
          </a:blip>
          <a:srcRect l="9444" t="23637" r="9537" b="15968"/>
          <a:stretch>
            <a:fillRect/>
          </a:stretch>
        </p:blipFill>
        <p:spPr bwMode="auto">
          <a:xfrm>
            <a:off x="2163763" y="1352550"/>
            <a:ext cx="7881937" cy="454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19362AE2-9B53-3E90-09E3-9F7FAB4DD1B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54629" name="Picture 2" descr="http://brand.ucla.edu/wp-content/uploads/2013/08/ucla-logotype-main-11.jpg">
            <a:extLst>
              <a:ext uri="{FF2B5EF4-FFF2-40B4-BE49-F238E27FC236}">
                <a16:creationId xmlns:a16="http://schemas.microsoft.com/office/drawing/2014/main" id="{0EDF3C25-7496-9030-8B25-447FB932F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8C5E2F20-8473-91A4-AC94-DCD01FA5E28A}"/>
              </a:ext>
            </a:extLst>
          </p:cNvPr>
          <p:cNvSpPr>
            <a:spLocks noGrp="1" noChangeArrowheads="1"/>
          </p:cNvSpPr>
          <p:nvPr>
            <p:ph type="title" idx="4294967295"/>
          </p:nvPr>
        </p:nvSpPr>
        <p:spPr>
          <a:xfrm>
            <a:off x="1930400" y="381000"/>
            <a:ext cx="9586913" cy="762000"/>
          </a:xfrm>
        </p:spPr>
        <p:txBody>
          <a:bodyPr/>
          <a:lstStyle/>
          <a:p>
            <a:r>
              <a:rPr lang="en-US" altLang="en-US">
                <a:latin typeface="Arial" panose="020B0604020202020204" pitchFamily="34" charset="0"/>
              </a:rPr>
              <a:t>Joint Space Schemes – Quantic Polynomials -  Zero Velocity &amp;  Acceleration </a:t>
            </a:r>
          </a:p>
        </p:txBody>
      </p:sp>
      <p:sp>
        <p:nvSpPr>
          <p:cNvPr id="156675" name="Rectangle 3">
            <a:extLst>
              <a:ext uri="{FF2B5EF4-FFF2-40B4-BE49-F238E27FC236}">
                <a16:creationId xmlns:a16="http://schemas.microsoft.com/office/drawing/2014/main" id="{251B924F-F0D1-F585-B279-4AB32758C6A9}"/>
              </a:ext>
            </a:extLst>
          </p:cNvPr>
          <p:cNvSpPr>
            <a:spLocks noGrp="1" noChangeArrowheads="1"/>
          </p:cNvSpPr>
          <p:nvPr>
            <p:ph type="body" idx="4294967295"/>
          </p:nvPr>
        </p:nvSpPr>
        <p:spPr>
          <a:xfrm>
            <a:off x="2209800" y="1371600"/>
            <a:ext cx="7875588" cy="4724400"/>
          </a:xfrm>
        </p:spPr>
        <p:txBody>
          <a:bodyPr/>
          <a:lstStyle/>
          <a:p>
            <a:r>
              <a:rPr lang="en-US" altLang="en-US" dirty="0">
                <a:latin typeface="Arial" panose="020B0604020202020204" pitchFamily="34" charset="0"/>
              </a:rPr>
              <a:t>Solution - The six constraints can be satisfied by a polynomial of at least fifth order</a:t>
            </a:r>
          </a:p>
          <a:p>
            <a:endParaRPr lang="en-US" altLang="en-US" dirty="0">
              <a:latin typeface="Arial" panose="020B0604020202020204" pitchFamily="34" charset="0"/>
            </a:endParaRPr>
          </a:p>
          <a:p>
            <a:pPr>
              <a:buFontTx/>
              <a:buNone/>
            </a:pPr>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Combined with the six desired constraints yields six equations with six unknowns     </a:t>
            </a:r>
          </a:p>
        </p:txBody>
      </p:sp>
      <p:graphicFrame>
        <p:nvGraphicFramePr>
          <p:cNvPr id="156676" name="Object 2">
            <a:extLst>
              <a:ext uri="{FF2B5EF4-FFF2-40B4-BE49-F238E27FC236}">
                <a16:creationId xmlns:a16="http://schemas.microsoft.com/office/drawing/2014/main" id="{D2F0E938-8259-46E6-1EB1-9EA5D3743F7E}"/>
              </a:ext>
            </a:extLst>
          </p:cNvPr>
          <p:cNvGraphicFramePr>
            <a:graphicFrameLocks noChangeAspect="1"/>
          </p:cNvGraphicFramePr>
          <p:nvPr/>
        </p:nvGraphicFramePr>
        <p:xfrm>
          <a:off x="3884613" y="1703388"/>
          <a:ext cx="4144962" cy="1173162"/>
        </p:xfrm>
        <a:graphic>
          <a:graphicData uri="http://schemas.openxmlformats.org/presentationml/2006/ole">
            <mc:AlternateContent xmlns:mc="http://schemas.openxmlformats.org/markup-compatibility/2006">
              <mc:Choice xmlns:v="urn:schemas-microsoft-com:vml" Requires="v">
                <p:oleObj name="Equation" r:id="rId3" imgW="2603500" imgH="736600" progId="Equation.3">
                  <p:embed/>
                </p:oleObj>
              </mc:Choice>
              <mc:Fallback>
                <p:oleObj name="Equation" r:id="rId3" imgW="2603500" imgH="73660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1703388"/>
                        <a:ext cx="4144962" cy="11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6677" name="Object 4">
            <a:extLst>
              <a:ext uri="{FF2B5EF4-FFF2-40B4-BE49-F238E27FC236}">
                <a16:creationId xmlns:a16="http://schemas.microsoft.com/office/drawing/2014/main" id="{B05F0D78-EC89-619B-EC9F-3AF55834BD26}"/>
              </a:ext>
            </a:extLst>
          </p:cNvPr>
          <p:cNvGraphicFramePr>
            <a:graphicFrameLocks noChangeAspect="1"/>
          </p:cNvGraphicFramePr>
          <p:nvPr/>
        </p:nvGraphicFramePr>
        <p:xfrm>
          <a:off x="5157788" y="3306763"/>
          <a:ext cx="3743325" cy="2387600"/>
        </p:xfrm>
        <a:graphic>
          <a:graphicData uri="http://schemas.openxmlformats.org/presentationml/2006/ole">
            <mc:AlternateContent xmlns:mc="http://schemas.openxmlformats.org/markup-compatibility/2006">
              <mc:Choice xmlns:v="urn:schemas-microsoft-com:vml" Requires="v">
                <p:oleObj name="Equation" r:id="rId5" imgW="2349500" imgH="1498600" progId="Equation.3">
                  <p:embed/>
                </p:oleObj>
              </mc:Choice>
              <mc:Fallback>
                <p:oleObj name="Equation" r:id="rId5" imgW="2349500" imgH="1498600"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788" y="3306763"/>
                        <a:ext cx="3743325"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6678" name="Object 6">
            <a:extLst>
              <a:ext uri="{FF2B5EF4-FFF2-40B4-BE49-F238E27FC236}">
                <a16:creationId xmlns:a16="http://schemas.microsoft.com/office/drawing/2014/main" id="{292AC5AE-3301-D30A-C62B-37B72C1D6B1B}"/>
              </a:ext>
            </a:extLst>
          </p:cNvPr>
          <p:cNvGraphicFramePr>
            <a:graphicFrameLocks noChangeAspect="1"/>
          </p:cNvGraphicFramePr>
          <p:nvPr/>
        </p:nvGraphicFramePr>
        <p:xfrm>
          <a:off x="3762375" y="3276600"/>
          <a:ext cx="1052513" cy="2428875"/>
        </p:xfrm>
        <a:graphic>
          <a:graphicData uri="http://schemas.openxmlformats.org/presentationml/2006/ole">
            <mc:AlternateContent xmlns:mc="http://schemas.openxmlformats.org/markup-compatibility/2006">
              <mc:Choice xmlns:v="urn:schemas-microsoft-com:vml" Requires="v">
                <p:oleObj name="Equation" r:id="rId7" imgW="660400" imgH="1524000" progId="Equation.3">
                  <p:embed/>
                </p:oleObj>
              </mc:Choice>
              <mc:Fallback>
                <p:oleObj name="Equation" r:id="rId7" imgW="660400" imgH="1524000" progId="Equation.3">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2375" y="3276600"/>
                        <a:ext cx="1052513"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2" name="Ink 1">
                <a:extLst>
                  <a:ext uri="{FF2B5EF4-FFF2-40B4-BE49-F238E27FC236}">
                    <a16:creationId xmlns:a16="http://schemas.microsoft.com/office/drawing/2014/main" id="{7355CAF7-1C50-578A-0473-80F8585F7B9A}"/>
                  </a:ext>
                </a:extLst>
              </p14:cNvPr>
              <p14:cNvContentPartPr/>
              <p14:nvPr/>
            </p14:nvContentPartPr>
            <p14:xfrm>
              <a:off x="3309120" y="3356640"/>
              <a:ext cx="440280" cy="2208240"/>
            </p14:xfrm>
          </p:contentPart>
        </mc:Choice>
        <mc:Fallback xmlns="">
          <p:pic>
            <p:nvPicPr>
              <p:cNvPr id="2" name="Ink 1">
                <a:extLst>
                  <a:ext uri="{FF2B5EF4-FFF2-40B4-BE49-F238E27FC236}">
                    <a16:creationId xmlns:a16="http://schemas.microsoft.com/office/drawing/2014/main" id="{7355CAF7-1C50-578A-0473-80F8585F7B9A}"/>
                  </a:ext>
                </a:extLst>
              </p:cNvPr>
              <p:cNvPicPr/>
              <p:nvPr/>
            </p:nvPicPr>
            <p:blipFill>
              <a:blip r:embed="rId11"/>
              <a:stretch>
                <a:fillRect/>
              </a:stretch>
            </p:blipFill>
            <p:spPr>
              <a:xfrm>
                <a:off x="3299760" y="3347280"/>
                <a:ext cx="459000" cy="2226960"/>
              </a:xfrm>
              <a:prstGeom prst="rect">
                <a:avLst/>
              </a:prstGeom>
            </p:spPr>
          </p:pic>
        </mc:Fallback>
      </mc:AlternateContent>
      <p:sp>
        <p:nvSpPr>
          <p:cNvPr id="10" name="Footer Placeholder 2">
            <a:extLst>
              <a:ext uri="{FF2B5EF4-FFF2-40B4-BE49-F238E27FC236}">
                <a16:creationId xmlns:a16="http://schemas.microsoft.com/office/drawing/2014/main" id="{C8C345DB-987E-4C61-E6C9-2795CD5810A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56681" name="Picture 2" descr="http://brand.ucla.edu/wp-content/uploads/2013/08/ucla-logotype-main-11.jpg">
            <a:extLst>
              <a:ext uri="{FF2B5EF4-FFF2-40B4-BE49-F238E27FC236}">
                <a16:creationId xmlns:a16="http://schemas.microsoft.com/office/drawing/2014/main" id="{FECA6319-6D12-2AC3-F3DA-C6CC7C7A47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13">
            <p14:nvContentPartPr>
              <p14:cNvPr id="3" name="Ink 2">
                <a:extLst>
                  <a:ext uri="{FF2B5EF4-FFF2-40B4-BE49-F238E27FC236}">
                    <a16:creationId xmlns:a16="http://schemas.microsoft.com/office/drawing/2014/main" id="{7F0F5A3D-C148-834C-2BAC-885BC8E6998F}"/>
                  </a:ext>
                </a:extLst>
              </p14:cNvPr>
              <p14:cNvContentPartPr/>
              <p14:nvPr/>
            </p14:nvContentPartPr>
            <p14:xfrm>
              <a:off x="4424040" y="4096800"/>
              <a:ext cx="397800" cy="1593720"/>
            </p14:xfrm>
          </p:contentPart>
        </mc:Choice>
        <mc:Fallback xmlns="">
          <p:pic>
            <p:nvPicPr>
              <p:cNvPr id="3" name="Ink 2">
                <a:extLst>
                  <a:ext uri="{FF2B5EF4-FFF2-40B4-BE49-F238E27FC236}">
                    <a16:creationId xmlns:a16="http://schemas.microsoft.com/office/drawing/2014/main" id="{7F0F5A3D-C148-834C-2BAC-885BC8E6998F}"/>
                  </a:ext>
                </a:extLst>
              </p:cNvPr>
              <p:cNvPicPr/>
              <p:nvPr/>
            </p:nvPicPr>
            <p:blipFill>
              <a:blip r:embed="rId14"/>
              <a:stretch>
                <a:fillRect/>
              </a:stretch>
            </p:blipFill>
            <p:spPr>
              <a:xfrm>
                <a:off x="4414680" y="4087440"/>
                <a:ext cx="416520" cy="1612440"/>
              </a:xfrm>
              <a:prstGeom prst="rect">
                <a:avLst/>
              </a:prstGeom>
            </p:spPr>
          </p:pic>
        </mc:Fallback>
      </mc:AlternateContent>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F4D6C0B9-DB15-C5AD-8B5F-B706E00194E3}"/>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Zero Velocity &amp; Acceleration </a:t>
            </a:r>
          </a:p>
        </p:txBody>
      </p:sp>
      <p:pic>
        <p:nvPicPr>
          <p:cNvPr id="158723" name="Picture 1">
            <a:extLst>
              <a:ext uri="{FF2B5EF4-FFF2-40B4-BE49-F238E27FC236}">
                <a16:creationId xmlns:a16="http://schemas.microsoft.com/office/drawing/2014/main" id="{4CC130EB-ED0A-BB00-A926-9FA5A6EA7614}"/>
              </a:ext>
            </a:extLst>
          </p:cNvPr>
          <p:cNvPicPr>
            <a:picLocks noChangeAspect="1"/>
          </p:cNvPicPr>
          <p:nvPr/>
        </p:nvPicPr>
        <p:blipFill rotWithShape="1">
          <a:blip r:embed="rId3">
            <a:extLst>
              <a:ext uri="{28A0092B-C50C-407E-A947-70E740481C1C}">
                <a14:useLocalDpi xmlns:a14="http://schemas.microsoft.com/office/drawing/2010/main" val="0"/>
              </a:ext>
            </a:extLst>
          </a:blip>
          <a:srcRect l="10863" t="23254" r="34727" b="19804"/>
          <a:stretch/>
        </p:blipFill>
        <p:spPr bwMode="auto">
          <a:xfrm>
            <a:off x="2006600" y="1357313"/>
            <a:ext cx="578677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1C08A5B4-EF35-E505-C4FC-976C8DD9857D}"/>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58725" name="Picture 2" descr="http://brand.ucla.edu/wp-content/uploads/2013/08/ucla-logotype-main-11.jpg">
            <a:extLst>
              <a:ext uri="{FF2B5EF4-FFF2-40B4-BE49-F238E27FC236}">
                <a16:creationId xmlns:a16="http://schemas.microsoft.com/office/drawing/2014/main" id="{91B29E5D-685F-820E-CFC1-589DED596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66EC8B0-3DD4-C990-E464-78C516F6004E}"/>
                  </a:ext>
                </a:extLst>
              </p:cNvPr>
              <p:cNvSpPr txBox="1"/>
              <p:nvPr/>
            </p:nvSpPr>
            <p:spPr>
              <a:xfrm>
                <a:off x="5446552" y="3312427"/>
                <a:ext cx="6094602" cy="8905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=10</m:t>
                      </m:r>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𝑓</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𝜃</m:t>
                                  </m:r>
                                </m:e>
                                <m:sub>
                                  <m:r>
                                    <a:rPr lang="en-US" sz="2000" b="0" i="1" smtClean="0">
                                      <a:latin typeface="Cambria Math" panose="02040503050406030204" pitchFamily="18" charset="0"/>
                                    </a:rPr>
                                    <m:t>0</m:t>
                                  </m:r>
                                </m:sub>
                              </m:sSub>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3</m:t>
                                  </m:r>
                                </m:sup>
                              </m:sSubSup>
                            </m:den>
                          </m:f>
                        </m:e>
                      </m:d>
                    </m:oMath>
                  </m:oMathPara>
                </a14:m>
                <a:endParaRPr lang="en-US" sz="2000" dirty="0"/>
              </a:p>
            </p:txBody>
          </p:sp>
        </mc:Choice>
        <mc:Fallback xmlns="">
          <p:sp>
            <p:nvSpPr>
              <p:cNvPr id="4" name="TextBox 3">
                <a:extLst>
                  <a:ext uri="{FF2B5EF4-FFF2-40B4-BE49-F238E27FC236}">
                    <a16:creationId xmlns:a16="http://schemas.microsoft.com/office/drawing/2014/main" id="{A66EC8B0-3DD4-C990-E464-78C516F6004E}"/>
                  </a:ext>
                </a:extLst>
              </p:cNvPr>
              <p:cNvSpPr txBox="1">
                <a:spLocks noRot="1" noChangeAspect="1" noMove="1" noResize="1" noEditPoints="1" noAdjustHandles="1" noChangeArrowheads="1" noChangeShapeType="1" noTextEdit="1"/>
              </p:cNvSpPr>
              <p:nvPr/>
            </p:nvSpPr>
            <p:spPr>
              <a:xfrm>
                <a:off x="5446552" y="3312427"/>
                <a:ext cx="6094602" cy="89056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A269F22-AEA0-C833-7130-F2C507DB5F1F}"/>
                  </a:ext>
                </a:extLst>
              </p:cNvPr>
              <p:cNvSpPr txBox="1"/>
              <p:nvPr/>
            </p:nvSpPr>
            <p:spPr>
              <a:xfrm>
                <a:off x="5631110" y="4167198"/>
                <a:ext cx="6094602" cy="81413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=−15</m:t>
                      </m:r>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b="0" i="1" smtClean="0">
                                      <a:latin typeface="Cambria Math" panose="02040503050406030204" pitchFamily="18" charset="0"/>
                                    </a:rPr>
                                    <m:t>4</m:t>
                                  </m:r>
                                </m:sup>
                              </m:sSubSup>
                            </m:den>
                          </m:f>
                        </m:e>
                      </m:d>
                    </m:oMath>
                  </m:oMathPara>
                </a14:m>
                <a:endParaRPr lang="en-US" sz="2000" dirty="0"/>
              </a:p>
            </p:txBody>
          </p:sp>
        </mc:Choice>
        <mc:Fallback xmlns="">
          <p:sp>
            <p:nvSpPr>
              <p:cNvPr id="7" name="TextBox 6">
                <a:extLst>
                  <a:ext uri="{FF2B5EF4-FFF2-40B4-BE49-F238E27FC236}">
                    <a16:creationId xmlns:a16="http://schemas.microsoft.com/office/drawing/2014/main" id="{BA269F22-AEA0-C833-7130-F2C507DB5F1F}"/>
                  </a:ext>
                </a:extLst>
              </p:cNvPr>
              <p:cNvSpPr txBox="1">
                <a:spLocks noRot="1" noChangeAspect="1" noMove="1" noResize="1" noEditPoints="1" noAdjustHandles="1" noChangeArrowheads="1" noChangeShapeType="1" noTextEdit="1"/>
              </p:cNvSpPr>
              <p:nvPr/>
            </p:nvSpPr>
            <p:spPr>
              <a:xfrm>
                <a:off x="5631110" y="4167198"/>
                <a:ext cx="6094602" cy="81413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C0F6DE1-BE2D-1832-D3AD-257552005898}"/>
                  </a:ext>
                </a:extLst>
              </p:cNvPr>
              <p:cNvSpPr txBox="1"/>
              <p:nvPr/>
            </p:nvSpPr>
            <p:spPr>
              <a:xfrm>
                <a:off x="5077436" y="4944175"/>
                <a:ext cx="6094602" cy="8905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=6</m:t>
                      </m:r>
                      <m:d>
                        <m:dPr>
                          <m:begChr m:val="["/>
                          <m:endChr m:val="]"/>
                          <m:ctrlPr>
                            <a:rPr lang="en-US" sz="2000" i="1">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i="1">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b="0" i="1" smtClean="0">
                                      <a:latin typeface="Cambria Math" panose="02040503050406030204" pitchFamily="18" charset="0"/>
                                    </a:rPr>
                                    <m:t>5</m:t>
                                  </m:r>
                                </m:sup>
                              </m:sSubSup>
                            </m:den>
                          </m:f>
                        </m:e>
                      </m:d>
                    </m:oMath>
                  </m:oMathPara>
                </a14:m>
                <a:endParaRPr lang="en-US" sz="2000" dirty="0"/>
              </a:p>
            </p:txBody>
          </p:sp>
        </mc:Choice>
        <mc:Fallback xmlns="">
          <p:sp>
            <p:nvSpPr>
              <p:cNvPr id="9" name="TextBox 8">
                <a:extLst>
                  <a:ext uri="{FF2B5EF4-FFF2-40B4-BE49-F238E27FC236}">
                    <a16:creationId xmlns:a16="http://schemas.microsoft.com/office/drawing/2014/main" id="{9C0F6DE1-BE2D-1832-D3AD-257552005898}"/>
                  </a:ext>
                </a:extLst>
              </p:cNvPr>
              <p:cNvSpPr txBox="1">
                <a:spLocks noRot="1" noChangeAspect="1" noMove="1" noResize="1" noEditPoints="1" noAdjustHandles="1" noChangeArrowheads="1" noChangeShapeType="1" noTextEdit="1"/>
              </p:cNvSpPr>
              <p:nvPr/>
            </p:nvSpPr>
            <p:spPr>
              <a:xfrm>
                <a:off x="5077436" y="4944175"/>
                <a:ext cx="6094602" cy="890565"/>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812332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ECCB6AB7-9562-0E1B-3922-434851AEDDFC}"/>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Zero Velocity &amp; Acceleration </a:t>
            </a:r>
          </a:p>
        </p:txBody>
      </p:sp>
      <p:sp>
        <p:nvSpPr>
          <p:cNvPr id="7" name="Footer Placeholder 2">
            <a:extLst>
              <a:ext uri="{FF2B5EF4-FFF2-40B4-BE49-F238E27FC236}">
                <a16:creationId xmlns:a16="http://schemas.microsoft.com/office/drawing/2014/main" id="{A8EB023B-96BB-39AF-1DF2-E833B4A24685}"/>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60774" name="Picture 2" descr="http://brand.ucla.edu/wp-content/uploads/2013/08/ucla-logotype-main-11.jpg">
            <a:extLst>
              <a:ext uri="{FF2B5EF4-FFF2-40B4-BE49-F238E27FC236}">
                <a16:creationId xmlns:a16="http://schemas.microsoft.com/office/drawing/2014/main" id="{34F71919-4100-B739-10F5-1F54342E3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523C40F-88EA-31A6-D62A-CE2717F2D891}"/>
                  </a:ext>
                </a:extLst>
              </p:cNvPr>
              <p:cNvSpPr txBox="1"/>
              <p:nvPr/>
            </p:nvSpPr>
            <p:spPr>
              <a:xfrm>
                <a:off x="2413976" y="1285746"/>
                <a:ext cx="9464431" cy="5079467"/>
              </a:xfrm>
              <a:prstGeom prst="rect">
                <a:avLst/>
              </a:prstGeom>
              <a:noFill/>
            </p:spPr>
            <p:txBody>
              <a:bodyPr wrap="square" lIns="0" tIns="0" rIns="0" bIns="0" rtlCol="0">
                <a:spAutoFit/>
              </a:bodyPr>
              <a:lstStyle/>
              <a:p>
                <a:r>
                  <a:rPr lang="en-US" sz="1800" b="0" dirty="0"/>
                  <a:t>         </a:t>
                </a:r>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4</m:t>
                        </m:r>
                      </m:sub>
                    </m:sSub>
                    <m:r>
                      <a:rPr lang="en-US" sz="1800" b="0" i="1" smtClean="0">
                        <a:latin typeface="Cambria Math" panose="02040503050406030204" pitchFamily="18" charset="0"/>
                      </a:rPr>
                      <m:t>                        </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5</m:t>
                        </m:r>
                      </m:sub>
                    </m:sSub>
                  </m:oMath>
                </a14:m>
                <a:endParaRPr lang="en-US" sz="1800" b="0" dirty="0"/>
              </a:p>
              <a:p>
                <a:r>
                  <a:rPr lang="en-US" sz="1800" b="0" dirty="0"/>
                  <a:t>         ↓               ↓                          ↓                        ↓</a:t>
                </a:r>
              </a:p>
              <a:p>
                <a:r>
                  <a:rPr lang="en-US" sz="1800" b="0" dirty="0"/>
                  <a:t> </a:t>
                </a:r>
                <a14:m>
                  <m:oMath xmlns:m="http://schemas.openxmlformats.org/officeDocument/2006/math">
                    <m:r>
                      <a:rPr lang="en-US" sz="1800" b="0" i="1" smtClean="0">
                        <a:latin typeface="Cambria Math" panose="02040503050406030204" pitchFamily="18" charset="0"/>
                      </a:rPr>
                      <m:t>𝜃</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10</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𝑓</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0</m:t>
                                </m:r>
                              </m:sub>
                            </m:sSub>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𝑡</m:t>
                                </m:r>
                              </m:e>
                              <m:sub>
                                <m:r>
                                  <a:rPr lang="en-US" sz="1800" b="0" i="1" smtClean="0">
                                    <a:latin typeface="Cambria Math" panose="02040503050406030204" pitchFamily="18" charset="0"/>
                                  </a:rPr>
                                  <m:t>𝑓</m:t>
                                </m:r>
                              </m:sub>
                              <m:sup>
                                <m:r>
                                  <a:rPr lang="en-US" sz="1800" b="0" i="1" smtClean="0">
                                    <a:latin typeface="Cambria Math" panose="02040503050406030204" pitchFamily="18" charset="0"/>
                                  </a:rPr>
                                  <m:t>3</m:t>
                                </m:r>
                              </m:sup>
                            </m:sSubSup>
                          </m:den>
                        </m:f>
                      </m:e>
                    </m:d>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3</m:t>
                        </m:r>
                      </m:sup>
                    </m:sSup>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15</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𝑓</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0</m:t>
                                </m:r>
                              </m:sub>
                            </m:sSub>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𝑡</m:t>
                                </m:r>
                              </m:e>
                              <m:sub>
                                <m:r>
                                  <a:rPr lang="en-US" sz="1800" b="0" i="1" smtClean="0">
                                    <a:latin typeface="Cambria Math" panose="02040503050406030204" pitchFamily="18" charset="0"/>
                                  </a:rPr>
                                  <m:t>𝑓</m:t>
                                </m:r>
                              </m:sub>
                              <m:sup>
                                <m:r>
                                  <a:rPr lang="en-US" sz="1800" b="0" i="1" smtClean="0">
                                    <a:latin typeface="Cambria Math" panose="02040503050406030204" pitchFamily="18" charset="0"/>
                                  </a:rPr>
                                  <m:t>4</m:t>
                                </m:r>
                              </m:sup>
                            </m:sSubSup>
                          </m:den>
                        </m:f>
                      </m:e>
                    </m:d>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4</m:t>
                        </m:r>
                      </m:sup>
                    </m:sSup>
                    <m:r>
                      <a:rPr lang="en-US" sz="1800" b="0" i="1" smtClean="0">
                        <a:latin typeface="Cambria Math" panose="02040503050406030204" pitchFamily="18" charset="0"/>
                      </a:rPr>
                      <m:t>+</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6</m:t>
                        </m:r>
                        <m:f>
                          <m:fPr>
                            <m:ctrlPr>
                              <a:rPr lang="en-US" sz="1800" b="0" i="1" smtClean="0">
                                <a:latin typeface="Cambria Math" panose="02040503050406030204" pitchFamily="18" charset="0"/>
                              </a:rPr>
                            </m:ctrlPr>
                          </m:fPr>
                          <m:num>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𝑓</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𝜃</m:t>
                                </m:r>
                              </m:e>
                              <m:sub>
                                <m:r>
                                  <a:rPr lang="en-US" sz="1800" b="0" i="1" smtClean="0">
                                    <a:latin typeface="Cambria Math" panose="02040503050406030204" pitchFamily="18" charset="0"/>
                                  </a:rPr>
                                  <m:t>0</m:t>
                                </m:r>
                              </m:sub>
                            </m:sSub>
                          </m:num>
                          <m:den>
                            <m:sSubSup>
                              <m:sSubSupPr>
                                <m:ctrlPr>
                                  <a:rPr lang="en-US" sz="1800" b="0" i="1" smtClean="0">
                                    <a:latin typeface="Cambria Math" panose="02040503050406030204" pitchFamily="18" charset="0"/>
                                  </a:rPr>
                                </m:ctrlPr>
                              </m:sSubSupPr>
                              <m:e>
                                <m:r>
                                  <a:rPr lang="en-US" sz="1800" b="0" i="1" smtClean="0">
                                    <a:latin typeface="Cambria Math" panose="02040503050406030204" pitchFamily="18" charset="0"/>
                                  </a:rPr>
                                  <m:t>𝑡</m:t>
                                </m:r>
                              </m:e>
                              <m:sub>
                                <m:r>
                                  <a:rPr lang="en-US" sz="1800" b="0" i="1" smtClean="0">
                                    <a:latin typeface="Cambria Math" panose="02040503050406030204" pitchFamily="18" charset="0"/>
                                  </a:rPr>
                                  <m:t>𝑓</m:t>
                                </m:r>
                              </m:sub>
                              <m:sup>
                                <m:r>
                                  <a:rPr lang="en-US" sz="1800" b="0" i="1" smtClean="0">
                                    <a:latin typeface="Cambria Math" panose="02040503050406030204" pitchFamily="18" charset="0"/>
                                  </a:rPr>
                                  <m:t>5</m:t>
                                </m:r>
                              </m:sup>
                            </m:sSubSup>
                          </m:den>
                        </m:f>
                      </m:e>
                    </m:d>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5</m:t>
                        </m:r>
                      </m:sup>
                    </m:sSup>
                    <m:r>
                      <a:rPr lang="en-US" sz="1800" b="0" i="1" smtClean="0">
                        <a:latin typeface="Cambria Math" panose="02040503050406030204" pitchFamily="18" charset="0"/>
                      </a:rPr>
                      <m:t> </m:t>
                    </m:r>
                  </m:oMath>
                </a14:m>
                <a:endParaRPr lang="en-US" sz="1800" b="0" i="1" dirty="0">
                  <a:latin typeface="Cambria Math" panose="02040503050406030204" pitchFamily="18" charset="0"/>
                </a:endParaRPr>
              </a:p>
              <a:p>
                <a:r>
                  <a:rPr lang="en-US" sz="1800" b="0" dirty="0"/>
                  <a:t> </a:t>
                </a:r>
                <a14:m>
                  <m:oMath xmlns:m="http://schemas.openxmlformats.org/officeDocument/2006/math">
                    <m:r>
                      <a:rPr lang="en-US" sz="1800" b="0" i="1" smtClean="0">
                        <a:latin typeface="Cambria Math" panose="02040503050406030204" pitchFamily="18" charset="0"/>
                      </a:rPr>
                      <m:t>𝜃</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0</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3</m:t>
                        </m:r>
                      </m:sup>
                    </m:sSup>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4</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4</m:t>
                        </m:r>
                      </m:sup>
                    </m:sSup>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5</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5</m:t>
                        </m:r>
                      </m:sup>
                    </m:sSup>
                    <m:r>
                      <a:rPr lang="en-US" sz="1800" b="0" i="1" smtClean="0">
                        <a:latin typeface="Cambria Math" panose="02040503050406030204" pitchFamily="18" charset="0"/>
                      </a:rPr>
                      <m:t> </m:t>
                    </m:r>
                  </m:oMath>
                </a14:m>
                <a:endParaRPr lang="en-US" sz="1800" b="0" i="1" dirty="0">
                  <a:latin typeface="Cambria Math" panose="02040503050406030204" pitchFamily="18" charset="0"/>
                </a:endParaRPr>
              </a:p>
              <a:p>
                <a:r>
                  <a:rPr lang="en-US" sz="1800" b="0" dirty="0"/>
                  <a:t> </a:t>
                </a: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𝜃</m:t>
                        </m:r>
                      </m:e>
                    </m:acc>
                    <m:r>
                      <a:rPr lang="en-US" sz="1800" b="0" i="1" smtClean="0">
                        <a:latin typeface="Cambria Math" panose="02040503050406030204" pitchFamily="18" charset="0"/>
                      </a:rPr>
                      <m:t>=3</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+4</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4</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3</m:t>
                        </m:r>
                      </m:sup>
                    </m:sSup>
                    <m:r>
                      <a:rPr lang="en-US" sz="1800" b="0" i="1" smtClean="0">
                        <a:latin typeface="Cambria Math" panose="02040503050406030204" pitchFamily="18" charset="0"/>
                      </a:rPr>
                      <m:t>+5</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5</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4</m:t>
                        </m:r>
                      </m:sup>
                    </m:sSup>
                  </m:oMath>
                </a14:m>
                <a:endParaRPr lang="en-US" sz="1800" b="0" i="1" dirty="0">
                  <a:latin typeface="Cambria Math" panose="02040503050406030204" pitchFamily="18" charset="0"/>
                </a:endParaRPr>
              </a:p>
              <a:p>
                <a:r>
                  <a:rPr lang="en-US" sz="1800" b="0" dirty="0"/>
                  <a:t> </a:t>
                </a: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𝜃</m:t>
                        </m:r>
                      </m:e>
                    </m:acc>
                    <m:r>
                      <a:rPr lang="en-US" sz="1800" b="0" i="1" smtClean="0">
                        <a:latin typeface="Cambria Math" panose="02040503050406030204" pitchFamily="18" charset="0"/>
                      </a:rPr>
                      <m:t>=6</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3</m:t>
                        </m:r>
                      </m:sub>
                    </m:sSub>
                    <m:r>
                      <a:rPr lang="en-US" sz="1800" b="0" i="1" smtClean="0">
                        <a:latin typeface="Cambria Math" panose="02040503050406030204" pitchFamily="18" charset="0"/>
                      </a:rPr>
                      <m:t>+12</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4</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2</m:t>
                        </m:r>
                      </m:sup>
                    </m:sSup>
                    <m:r>
                      <a:rPr lang="en-US" sz="1800" b="0" i="1" smtClean="0">
                        <a:latin typeface="Cambria Math" panose="02040503050406030204" pitchFamily="18" charset="0"/>
                      </a:rPr>
                      <m:t>+20</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5</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𝑡</m:t>
                        </m:r>
                      </m:e>
                      <m:sup>
                        <m:r>
                          <a:rPr lang="en-US" sz="1800" b="0" i="1" smtClean="0">
                            <a:latin typeface="Cambria Math" panose="02040503050406030204" pitchFamily="18" charset="0"/>
                          </a:rPr>
                          <m:t>3</m:t>
                        </m:r>
                      </m:sup>
                    </m:sSup>
                  </m:oMath>
                </a14:m>
                <a:endParaRPr lang="en-US" sz="1800" b="0" i="1" dirty="0">
                  <a:latin typeface="Cambria Math" panose="02040503050406030204" pitchFamily="18" charset="0"/>
                </a:endParaRPr>
              </a:p>
              <a:p>
                <a:r>
                  <a:rPr lang="en-US" sz="1800" dirty="0"/>
                  <a:t> </a:t>
                </a:r>
              </a:p>
              <a:p>
                <a:r>
                  <a:rPr lang="en-US" sz="1800" dirty="0"/>
                  <a:t> </a:t>
                </a:r>
                <a14:m>
                  <m:oMath xmlns:m="http://schemas.openxmlformats.org/officeDocument/2006/math">
                    <m:r>
                      <a:rPr lang="en-US" sz="1800" i="1" smtClean="0">
                        <a:latin typeface="Cambria Math" panose="02040503050406030204" pitchFamily="18" charset="0"/>
                      </a:rPr>
                      <m:t>𝜃</m:t>
                    </m:r>
                    <m:r>
                      <a:rPr lang="en-US" sz="1800" i="1" smtClean="0">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r>
                      <a:rPr lang="en-US" sz="1800" i="1">
                        <a:latin typeface="Cambria Math" panose="02040503050406030204" pitchFamily="18" charset="0"/>
                      </a:rPr>
                      <m:t>+</m:t>
                    </m:r>
                    <m:r>
                      <a:rPr lang="en-US" sz="1800" b="0" i="1" smtClean="0">
                        <a:latin typeface="Cambria Math" panose="02040503050406030204" pitchFamily="18" charset="0"/>
                      </a:rPr>
                      <m:t>10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3</m:t>
                                </m:r>
                              </m:sup>
                            </m:sSubSup>
                          </m:den>
                        </m:f>
                      </m:e>
                    </m:d>
                    <m:sSup>
                      <m:sSupPr>
                        <m:ctrlPr>
                          <a:rPr lang="en-US" sz="1800" i="1">
                            <a:latin typeface="Cambria Math" panose="02040503050406030204" pitchFamily="18" charset="0"/>
                          </a:rPr>
                        </m:ctrlPr>
                      </m:sSupPr>
                      <m:e>
                        <m:r>
                          <a:rPr lang="en-US" sz="1800" i="1">
                            <a:latin typeface="Cambria Math" panose="02040503050406030204" pitchFamily="18" charset="0"/>
                          </a:rPr>
                          <m:t>𝑡</m:t>
                        </m:r>
                      </m:e>
                      <m:sup>
                        <m:r>
                          <a:rPr lang="en-US" sz="1800" i="1">
                            <a:latin typeface="Cambria Math" panose="02040503050406030204" pitchFamily="18" charset="0"/>
                          </a:rPr>
                          <m:t>3</m:t>
                        </m:r>
                      </m:sup>
                    </m:sSup>
                    <m:r>
                      <a:rPr lang="en-US" sz="1800" i="1">
                        <a:latin typeface="Cambria Math" panose="02040503050406030204" pitchFamily="18" charset="0"/>
                      </a:rPr>
                      <m:t>−</m:t>
                    </m:r>
                    <m:r>
                      <a:rPr lang="en-US" sz="1800" b="0" i="1" smtClean="0">
                        <a:latin typeface="Cambria Math" panose="02040503050406030204" pitchFamily="18" charset="0"/>
                      </a:rPr>
                      <m:t>15</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4</m:t>
                                </m:r>
                              </m:sup>
                            </m:sSubSup>
                          </m:den>
                        </m:f>
                      </m:e>
                    </m:d>
                    <m:sSup>
                      <m:sSupPr>
                        <m:ctrlPr>
                          <a:rPr lang="en-US" sz="1800" i="1">
                            <a:latin typeface="Cambria Math" panose="02040503050406030204" pitchFamily="18" charset="0"/>
                          </a:rPr>
                        </m:ctrlPr>
                      </m:sSupPr>
                      <m:e>
                        <m:r>
                          <a:rPr lang="en-US" sz="1800" i="1">
                            <a:latin typeface="Cambria Math" panose="02040503050406030204" pitchFamily="18" charset="0"/>
                          </a:rPr>
                          <m:t>𝑡</m:t>
                        </m:r>
                      </m:e>
                      <m:sup>
                        <m:r>
                          <a:rPr lang="en-US" sz="1800" i="1">
                            <a:latin typeface="Cambria Math" panose="02040503050406030204" pitchFamily="18" charset="0"/>
                          </a:rPr>
                          <m:t>4</m:t>
                        </m:r>
                      </m:sup>
                    </m:sSup>
                    <m:r>
                      <a:rPr lang="en-US" sz="1800" i="1">
                        <a:latin typeface="Cambria Math" panose="02040503050406030204" pitchFamily="18" charset="0"/>
                      </a:rPr>
                      <m:t>+</m:t>
                    </m:r>
                    <m:r>
                      <a:rPr lang="en-US" sz="1800" b="0" i="1" smtClean="0">
                        <a:latin typeface="Cambria Math" panose="02040503050406030204" pitchFamily="18" charset="0"/>
                      </a:rPr>
                      <m:t>6</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5</m:t>
                                </m:r>
                              </m:sup>
                            </m:sSubSup>
                          </m:den>
                        </m:f>
                      </m:e>
                    </m:d>
                    <m:sSup>
                      <m:sSupPr>
                        <m:ctrlPr>
                          <a:rPr lang="en-US" sz="1800" i="1">
                            <a:latin typeface="Cambria Math" panose="02040503050406030204" pitchFamily="18" charset="0"/>
                          </a:rPr>
                        </m:ctrlPr>
                      </m:sSupPr>
                      <m:e>
                        <m:r>
                          <a:rPr lang="en-US" sz="1800" i="1">
                            <a:latin typeface="Cambria Math" panose="02040503050406030204" pitchFamily="18" charset="0"/>
                          </a:rPr>
                          <m:t>𝑡</m:t>
                        </m:r>
                      </m:e>
                      <m:sup>
                        <m:r>
                          <a:rPr lang="en-US" sz="1800" i="1">
                            <a:latin typeface="Cambria Math" panose="02040503050406030204" pitchFamily="18" charset="0"/>
                          </a:rPr>
                          <m:t>5</m:t>
                        </m:r>
                      </m:sup>
                    </m:sSup>
                  </m:oMath>
                </a14:m>
                <a:endParaRPr lang="en-US" sz="1800" i="1" dirty="0">
                  <a:latin typeface="Cambria Math" panose="02040503050406030204" pitchFamily="18" charset="0"/>
                </a:endParaRPr>
              </a:p>
              <a:p>
                <a:r>
                  <a:rPr lang="en-US" sz="1800" b="0" dirty="0"/>
                  <a:t> </a:t>
                </a:r>
                <a14:m>
                  <m:oMath xmlns:m="http://schemas.openxmlformats.org/officeDocument/2006/math">
                    <m:acc>
                      <m:accPr>
                        <m:chr m:val="̇"/>
                        <m:ctrlPr>
                          <a:rPr lang="en-US" sz="1800" b="0" i="1" smtClean="0">
                            <a:latin typeface="Cambria Math" panose="02040503050406030204" pitchFamily="18" charset="0"/>
                          </a:rPr>
                        </m:ctrlPr>
                      </m:accPr>
                      <m:e>
                        <m:r>
                          <a:rPr lang="en-US" sz="1800" i="1" smtClean="0">
                            <a:latin typeface="Cambria Math" panose="02040503050406030204" pitchFamily="18" charset="0"/>
                          </a:rPr>
                          <m:t>𝜃</m:t>
                        </m:r>
                      </m:e>
                    </m:acc>
                    <m:r>
                      <a:rPr lang="en-US" sz="1800" i="1" smtClean="0">
                        <a:latin typeface="Cambria Math" panose="02040503050406030204" pitchFamily="18" charset="0"/>
                      </a:rPr>
                      <m:t>=</m:t>
                    </m:r>
                    <m:r>
                      <a:rPr lang="en-US" sz="1800" b="0" i="1" smtClean="0">
                        <a:latin typeface="Cambria Math" panose="02040503050406030204" pitchFamily="18" charset="0"/>
                      </a:rPr>
                      <m:t>30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3</m:t>
                                </m:r>
                              </m:sup>
                            </m:sSubSup>
                          </m:den>
                        </m:f>
                      </m:e>
                    </m:d>
                    <m:sSup>
                      <m:sSupPr>
                        <m:ctrlPr>
                          <a:rPr lang="en-US" sz="1800" i="1">
                            <a:latin typeface="Cambria Math" panose="02040503050406030204" pitchFamily="18" charset="0"/>
                          </a:rPr>
                        </m:ctrlPr>
                      </m:sSupPr>
                      <m:e>
                        <m:r>
                          <a:rPr lang="en-US" sz="1800" i="1">
                            <a:latin typeface="Cambria Math" panose="02040503050406030204" pitchFamily="18" charset="0"/>
                          </a:rPr>
                          <m:t>𝑡</m:t>
                        </m:r>
                      </m:e>
                      <m:sup>
                        <m:r>
                          <a:rPr lang="en-US" sz="1800" b="0" i="1" smtClean="0">
                            <a:latin typeface="Cambria Math" panose="02040503050406030204" pitchFamily="18" charset="0"/>
                          </a:rPr>
                          <m:t>2</m:t>
                        </m:r>
                      </m:sup>
                    </m:sSup>
                    <m:r>
                      <a:rPr lang="en-US" sz="1800" i="1">
                        <a:latin typeface="Cambria Math" panose="02040503050406030204" pitchFamily="18" charset="0"/>
                      </a:rPr>
                      <m:t>−</m:t>
                    </m:r>
                    <m:r>
                      <a:rPr lang="en-US" sz="1800" b="0" i="1" smtClean="0">
                        <a:latin typeface="Cambria Math" panose="02040503050406030204" pitchFamily="18" charset="0"/>
                      </a:rPr>
                      <m:t>60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4</m:t>
                                </m:r>
                              </m:sup>
                            </m:sSubSup>
                          </m:den>
                        </m:f>
                      </m:e>
                    </m:d>
                    <m:sSup>
                      <m:sSupPr>
                        <m:ctrlPr>
                          <a:rPr lang="en-US" sz="1800" i="1">
                            <a:latin typeface="Cambria Math" panose="02040503050406030204" pitchFamily="18" charset="0"/>
                          </a:rPr>
                        </m:ctrlPr>
                      </m:sSupPr>
                      <m:e>
                        <m:r>
                          <a:rPr lang="en-US" sz="1800" i="1">
                            <a:latin typeface="Cambria Math" panose="02040503050406030204" pitchFamily="18" charset="0"/>
                          </a:rPr>
                          <m:t>𝑡</m:t>
                        </m:r>
                      </m:e>
                      <m:sup>
                        <m:r>
                          <a:rPr lang="en-US" sz="1800" b="0" i="1" smtClean="0">
                            <a:latin typeface="Cambria Math" panose="02040503050406030204" pitchFamily="18" charset="0"/>
                          </a:rPr>
                          <m:t>3</m:t>
                        </m:r>
                      </m:sup>
                    </m:sSup>
                    <m:r>
                      <a:rPr lang="en-US" sz="1800" i="1">
                        <a:latin typeface="Cambria Math" panose="02040503050406030204" pitchFamily="18" charset="0"/>
                      </a:rPr>
                      <m:t>+</m:t>
                    </m:r>
                    <m:r>
                      <a:rPr lang="en-US" sz="1800" b="0" i="1" smtClean="0">
                        <a:latin typeface="Cambria Math" panose="02040503050406030204" pitchFamily="18" charset="0"/>
                      </a:rPr>
                      <m:t>30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5</m:t>
                                </m:r>
                              </m:sup>
                            </m:sSubSup>
                          </m:den>
                        </m:f>
                      </m:e>
                    </m:d>
                    <m:sSup>
                      <m:sSupPr>
                        <m:ctrlPr>
                          <a:rPr lang="en-US" sz="1800" i="1">
                            <a:latin typeface="Cambria Math" panose="02040503050406030204" pitchFamily="18" charset="0"/>
                          </a:rPr>
                        </m:ctrlPr>
                      </m:sSupPr>
                      <m:e>
                        <m:r>
                          <a:rPr lang="en-US" sz="1800" i="1">
                            <a:latin typeface="Cambria Math" panose="02040503050406030204" pitchFamily="18" charset="0"/>
                          </a:rPr>
                          <m:t>𝑡</m:t>
                        </m:r>
                      </m:e>
                      <m:sup>
                        <m:r>
                          <a:rPr lang="en-US" sz="1800" b="0" i="1" smtClean="0">
                            <a:latin typeface="Cambria Math" panose="02040503050406030204" pitchFamily="18" charset="0"/>
                          </a:rPr>
                          <m:t>4</m:t>
                        </m:r>
                      </m:sup>
                    </m:sSup>
                  </m:oMath>
                </a14:m>
                <a:endParaRPr lang="en-US" sz="1800" i="1" dirty="0">
                  <a:latin typeface="Cambria Math" panose="02040503050406030204" pitchFamily="18" charset="0"/>
                </a:endParaRPr>
              </a:p>
              <a:p>
                <a:r>
                  <a:rPr lang="en-US" sz="1800" dirty="0"/>
                  <a:t>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𝜃</m:t>
                        </m:r>
                      </m:e>
                    </m:acc>
                    <m:r>
                      <a:rPr lang="en-US" sz="1800" i="1">
                        <a:latin typeface="Cambria Math" panose="02040503050406030204" pitchFamily="18" charset="0"/>
                      </a:rPr>
                      <m:t>=60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3</m:t>
                                </m:r>
                              </m:sup>
                            </m:sSubSup>
                          </m:den>
                        </m:f>
                      </m:e>
                    </m:d>
                    <m:r>
                      <a:rPr lang="en-US" sz="1800" i="1">
                        <a:latin typeface="Cambria Math" panose="02040503050406030204" pitchFamily="18" charset="0"/>
                      </a:rPr>
                      <m:t>𝑡</m:t>
                    </m:r>
                    <m:r>
                      <a:rPr lang="en-US" sz="1800" i="1">
                        <a:latin typeface="Cambria Math" panose="02040503050406030204" pitchFamily="18" charset="0"/>
                      </a:rPr>
                      <m:t>−180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4</m:t>
                                </m:r>
                              </m:sup>
                            </m:sSubSup>
                          </m:den>
                        </m:f>
                      </m:e>
                    </m:d>
                    <m:sSup>
                      <m:sSupPr>
                        <m:ctrlPr>
                          <a:rPr lang="en-US" sz="1800" i="1">
                            <a:latin typeface="Cambria Math" panose="02040503050406030204" pitchFamily="18" charset="0"/>
                          </a:rPr>
                        </m:ctrlPr>
                      </m:sSupPr>
                      <m:e>
                        <m:r>
                          <a:rPr lang="en-US" sz="1800" i="1">
                            <a:latin typeface="Cambria Math" panose="02040503050406030204" pitchFamily="18" charset="0"/>
                          </a:rPr>
                          <m:t>𝑡</m:t>
                        </m:r>
                      </m:e>
                      <m:sup>
                        <m:r>
                          <a:rPr lang="en-US" sz="1800" i="1">
                            <a:latin typeface="Cambria Math" panose="02040503050406030204" pitchFamily="18" charset="0"/>
                          </a:rPr>
                          <m:t>2</m:t>
                        </m:r>
                      </m:sup>
                    </m:sSup>
                    <m:r>
                      <a:rPr lang="en-US" sz="1800" i="1">
                        <a:latin typeface="Cambria Math" panose="02040503050406030204" pitchFamily="18" charset="0"/>
                      </a:rPr>
                      <m:t>+120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5</m:t>
                                </m:r>
                              </m:sup>
                            </m:sSubSup>
                          </m:den>
                        </m:f>
                      </m:e>
                    </m:d>
                    <m:sSup>
                      <m:sSupPr>
                        <m:ctrlPr>
                          <a:rPr lang="en-US" sz="1800" i="1">
                            <a:latin typeface="Cambria Math" panose="02040503050406030204" pitchFamily="18" charset="0"/>
                          </a:rPr>
                        </m:ctrlPr>
                      </m:sSupPr>
                      <m:e>
                        <m:r>
                          <a:rPr lang="en-US" sz="1800" i="1">
                            <a:latin typeface="Cambria Math" panose="02040503050406030204" pitchFamily="18" charset="0"/>
                          </a:rPr>
                          <m:t>𝑡</m:t>
                        </m:r>
                      </m:e>
                      <m:sup>
                        <m:r>
                          <a:rPr lang="en-US" sz="1800" i="1">
                            <a:latin typeface="Cambria Math" panose="02040503050406030204" pitchFamily="18" charset="0"/>
                          </a:rPr>
                          <m:t>3</m:t>
                        </m:r>
                      </m:sup>
                    </m:sSup>
                  </m:oMath>
                </a14:m>
                <a:endParaRPr lang="en-US" sz="1800" i="1" dirty="0">
                  <a:latin typeface="Cambria Math" panose="02040503050406030204" pitchFamily="18" charset="0"/>
                </a:endParaRPr>
              </a:p>
              <a:p>
                <a:r>
                  <a:rPr lang="en-US" sz="1800" b="0" dirty="0"/>
                  <a:t> </a:t>
                </a:r>
                <a14:m>
                  <m:oMath xmlns:m="http://schemas.openxmlformats.org/officeDocument/2006/math">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𝜃</m:t>
                        </m:r>
                      </m:e>
                    </m:acc>
                    <m:r>
                      <a:rPr lang="en-US" sz="1800" i="1" smtClean="0">
                        <a:latin typeface="Cambria Math" panose="02040503050406030204" pitchFamily="18" charset="0"/>
                      </a:rPr>
                      <m:t>=</m:t>
                    </m:r>
                    <m:r>
                      <a:rPr lang="en-US" sz="1800" b="0" i="1" smtClean="0">
                        <a:latin typeface="Cambria Math" panose="02040503050406030204" pitchFamily="18" charset="0"/>
                      </a:rPr>
                      <m:t>60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3</m:t>
                                </m:r>
                              </m:sup>
                            </m:sSubSup>
                          </m:den>
                        </m:f>
                      </m:e>
                    </m:d>
                    <m:r>
                      <a:rPr lang="en-US" sz="1800" i="1">
                        <a:latin typeface="Cambria Math" panose="02040503050406030204" pitchFamily="18" charset="0"/>
                      </a:rPr>
                      <m:t>−</m:t>
                    </m:r>
                    <m:r>
                      <a:rPr lang="en-US" sz="1800" b="0" i="1" smtClean="0">
                        <a:latin typeface="Cambria Math" panose="02040503050406030204" pitchFamily="18" charset="0"/>
                      </a:rPr>
                      <m:t>360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4</m:t>
                                </m:r>
                              </m:sup>
                            </m:sSubSup>
                          </m:den>
                        </m:f>
                      </m:e>
                    </m:d>
                    <m:r>
                      <a:rPr lang="en-US" sz="1800" b="0" i="1" smtClean="0">
                        <a:latin typeface="Cambria Math" panose="02040503050406030204" pitchFamily="18" charset="0"/>
                      </a:rPr>
                      <m:t>𝑡</m:t>
                    </m:r>
                    <m:r>
                      <a:rPr lang="en-US" sz="1800" i="1">
                        <a:latin typeface="Cambria Math" panose="02040503050406030204" pitchFamily="18" charset="0"/>
                      </a:rPr>
                      <m:t>+</m:t>
                    </m:r>
                    <m:r>
                      <a:rPr lang="en-US" sz="1800" b="0" i="1" smtClean="0">
                        <a:latin typeface="Cambria Math" panose="02040503050406030204" pitchFamily="18" charset="0"/>
                      </a:rPr>
                      <m:t>360</m:t>
                    </m:r>
                    <m:d>
                      <m:dPr>
                        <m:ctrlPr>
                          <a:rPr lang="en-US" sz="1800" i="1">
                            <a:latin typeface="Cambria Math" panose="02040503050406030204" pitchFamily="18" charset="0"/>
                          </a:rPr>
                        </m:ctrlPr>
                      </m:dPr>
                      <m:e>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𝑓</m:t>
                                </m:r>
                              </m:sub>
                            </m:sSub>
                            <m:r>
                              <a:rPr lang="en-US" sz="1800" i="1">
                                <a:latin typeface="Cambria Math" panose="02040503050406030204" pitchFamily="18" charset="0"/>
                              </a:rPr>
                              <m:t>−</m:t>
                            </m:r>
                            <m:sSub>
                              <m:sSubPr>
                                <m:ctrlPr>
                                  <a:rPr lang="en-US" sz="1800" i="1">
                                    <a:latin typeface="Cambria Math" panose="02040503050406030204" pitchFamily="18" charset="0"/>
                                  </a:rPr>
                                </m:ctrlPr>
                              </m:sSubPr>
                              <m:e>
                                <m:r>
                                  <a:rPr lang="en-US" sz="1800" i="1">
                                    <a:latin typeface="Cambria Math" panose="02040503050406030204" pitchFamily="18" charset="0"/>
                                  </a:rPr>
                                  <m:t>𝜃</m:t>
                                </m:r>
                              </m:e>
                              <m:sub>
                                <m:r>
                                  <a:rPr lang="en-US" sz="1800" i="1">
                                    <a:latin typeface="Cambria Math" panose="02040503050406030204" pitchFamily="18" charset="0"/>
                                  </a:rPr>
                                  <m:t>0</m:t>
                                </m:r>
                              </m:sub>
                            </m:sSub>
                          </m:num>
                          <m:den>
                            <m:sSubSup>
                              <m:sSubSupPr>
                                <m:ctrlPr>
                                  <a:rPr lang="en-US" sz="1800" i="1">
                                    <a:latin typeface="Cambria Math" panose="02040503050406030204" pitchFamily="18" charset="0"/>
                                  </a:rPr>
                                </m:ctrlPr>
                              </m:sSubSupPr>
                              <m:e>
                                <m:r>
                                  <a:rPr lang="en-US" sz="1800" i="1">
                                    <a:latin typeface="Cambria Math" panose="02040503050406030204" pitchFamily="18" charset="0"/>
                                  </a:rPr>
                                  <m:t>𝑡</m:t>
                                </m:r>
                              </m:e>
                              <m:sub>
                                <m:r>
                                  <a:rPr lang="en-US" sz="1800" i="1">
                                    <a:latin typeface="Cambria Math" panose="02040503050406030204" pitchFamily="18" charset="0"/>
                                  </a:rPr>
                                  <m:t>𝑓</m:t>
                                </m:r>
                              </m:sub>
                              <m:sup>
                                <m:r>
                                  <a:rPr lang="en-US" sz="1800" i="1">
                                    <a:latin typeface="Cambria Math" panose="02040503050406030204" pitchFamily="18" charset="0"/>
                                  </a:rPr>
                                  <m:t>5</m:t>
                                </m:r>
                              </m:sup>
                            </m:sSubSup>
                          </m:den>
                        </m:f>
                      </m:e>
                    </m:d>
                    <m:sSup>
                      <m:sSupPr>
                        <m:ctrlPr>
                          <a:rPr lang="en-US" sz="1800" i="1">
                            <a:latin typeface="Cambria Math" panose="02040503050406030204" pitchFamily="18" charset="0"/>
                          </a:rPr>
                        </m:ctrlPr>
                      </m:sSupPr>
                      <m:e>
                        <m:r>
                          <a:rPr lang="en-US" sz="1800" i="1">
                            <a:latin typeface="Cambria Math" panose="02040503050406030204" pitchFamily="18" charset="0"/>
                          </a:rPr>
                          <m:t>𝑡</m:t>
                        </m:r>
                      </m:e>
                      <m:sup>
                        <m:r>
                          <a:rPr lang="en-US" sz="1800" b="0" i="1" smtClean="0">
                            <a:latin typeface="Cambria Math" panose="02040503050406030204" pitchFamily="18" charset="0"/>
                          </a:rPr>
                          <m:t>2</m:t>
                        </m:r>
                      </m:sup>
                    </m:sSup>
                  </m:oMath>
                </a14:m>
                <a:endParaRPr lang="en-US" sz="1800" i="1" dirty="0">
                  <a:latin typeface="Cambria Math" panose="02040503050406030204" pitchFamily="18" charset="0"/>
                </a:endParaRPr>
              </a:p>
              <a:p>
                <a:endParaRPr lang="en-US" sz="1800" i="1" dirty="0">
                  <a:latin typeface="Cambria Math" panose="02040503050406030204" pitchFamily="18" charset="0"/>
                </a:endParaRPr>
              </a:p>
            </p:txBody>
          </p:sp>
        </mc:Choice>
        <mc:Fallback xmlns="">
          <p:sp>
            <p:nvSpPr>
              <p:cNvPr id="2" name="TextBox 1">
                <a:extLst>
                  <a:ext uri="{FF2B5EF4-FFF2-40B4-BE49-F238E27FC236}">
                    <a16:creationId xmlns:a16="http://schemas.microsoft.com/office/drawing/2014/main" id="{7523C40F-88EA-31A6-D62A-CE2717F2D891}"/>
                  </a:ext>
                </a:extLst>
              </p:cNvPr>
              <p:cNvSpPr txBox="1">
                <a:spLocks noRot="1" noChangeAspect="1" noMove="1" noResize="1" noEditPoints="1" noAdjustHandles="1" noChangeArrowheads="1" noChangeShapeType="1" noTextEdit="1"/>
              </p:cNvSpPr>
              <p:nvPr/>
            </p:nvSpPr>
            <p:spPr>
              <a:xfrm>
                <a:off x="2413976" y="1285746"/>
                <a:ext cx="9464431" cy="5079467"/>
              </a:xfrm>
              <a:prstGeom prst="rect">
                <a:avLst/>
              </a:prstGeom>
              <a:blipFill>
                <a:blip r:embed="rId4"/>
                <a:stretch>
                  <a:fillRect l="-322"/>
                </a:stretch>
              </a:blipFill>
            </p:spPr>
            <p:txBody>
              <a:bodyPr/>
              <a:lstStyle/>
              <a:p>
                <a:r>
                  <a:rPr lang="en-US">
                    <a:noFill/>
                  </a:rPr>
                  <a:t> </a:t>
                </a:r>
              </a:p>
            </p:txBody>
          </p:sp>
        </mc:Fallback>
      </mc:AlternateContent>
    </p:spTree>
    <p:extLst>
      <p:ext uri="{BB962C8B-B14F-4D97-AF65-F5344CB8AC3E}">
        <p14:creationId xmlns:p14="http://schemas.microsoft.com/office/powerpoint/2010/main" val="14754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7DC16B3-2EF0-F1C0-615C-65778459E4C5}"/>
              </a:ext>
            </a:extLst>
          </p:cNvPr>
          <p:cNvSpPr txBox="1">
            <a:spLocks/>
          </p:cNvSpPr>
          <p:nvPr/>
        </p:nvSpPr>
        <p:spPr bwMode="auto">
          <a:xfrm>
            <a:off x="2971800" y="381000"/>
            <a:ext cx="7010400" cy="762000"/>
          </a:xfrm>
          <a:prstGeom prst="rect">
            <a:avLst/>
          </a:prstGeom>
          <a:noFill/>
          <a:ln>
            <a:noFill/>
          </a:ln>
        </p:spPr>
        <p:txBody>
          <a:bodyPr anchor="ctr"/>
          <a:lstStyle>
            <a:lvl1pPr algn="ctr" rtl="0" eaLnBrk="0" fontAlgn="base" hangingPunct="0">
              <a:spcBef>
                <a:spcPct val="0"/>
              </a:spcBef>
              <a:spcAft>
                <a:spcPct val="0"/>
              </a:spcAft>
              <a:defRPr sz="2000" b="1">
                <a:solidFill>
                  <a:srgbClr val="000099"/>
                </a:solidFill>
                <a:latin typeface="Arial" charset="0"/>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a:lstStyle>
          <a:p>
            <a:pPr>
              <a:defRPr/>
            </a:pPr>
            <a:r>
              <a:rPr lang="en-US" kern="0" dirty="0"/>
              <a:t>Motion Planning  </a:t>
            </a:r>
          </a:p>
        </p:txBody>
      </p:sp>
      <p:pic>
        <p:nvPicPr>
          <p:cNvPr id="2" name="4eymVl8jfUc">
            <a:extLst>
              <a:ext uri="{FF2B5EF4-FFF2-40B4-BE49-F238E27FC236}">
                <a16:creationId xmlns:a16="http://schemas.microsoft.com/office/drawing/2014/main" id="{AC560763-F2AA-1F6F-D670-91F7E10BB0E8}"/>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636838" y="1624013"/>
            <a:ext cx="7432675"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5A2E9138-4F7A-17FE-D69D-CF03B240ADB0}"/>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2D985F54-7C3A-FD7E-20CF-3DCE551B3E56}"/>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Zero Velocity &amp; Acceleration </a:t>
            </a:r>
          </a:p>
        </p:txBody>
      </p:sp>
      <p:sp>
        <p:nvSpPr>
          <p:cNvPr id="6" name="Footer Placeholder 2">
            <a:extLst>
              <a:ext uri="{FF2B5EF4-FFF2-40B4-BE49-F238E27FC236}">
                <a16:creationId xmlns:a16="http://schemas.microsoft.com/office/drawing/2014/main" id="{AC425B82-2F26-CE86-0157-961B710B0F1E}"/>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62821" name="Picture 2" descr="http://brand.ucla.edu/wp-content/uploads/2013/08/ucla-logotype-main-11.jpg">
            <a:extLst>
              <a:ext uri="{FF2B5EF4-FFF2-40B4-BE49-F238E27FC236}">
                <a16:creationId xmlns:a16="http://schemas.microsoft.com/office/drawing/2014/main" id="{3C8D3425-6548-A8AB-2FF0-BC3051502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953C85C-0E4E-885A-DB36-551837428FE8}"/>
                  </a:ext>
                </a:extLst>
              </p:cNvPr>
              <p:cNvSpPr txBox="1"/>
              <p:nvPr/>
            </p:nvSpPr>
            <p:spPr>
              <a:xfrm>
                <a:off x="1159652" y="1700392"/>
                <a:ext cx="9347200" cy="1327030"/>
              </a:xfrm>
              <a:prstGeom prst="rect">
                <a:avLst/>
              </a:prstGeom>
              <a:noFill/>
            </p:spPr>
            <p:txBody>
              <a:bodyPr wrap="square" lIns="0" tIns="0" rIns="0" bIns="0" rtlCol="0">
                <a:spAutoFit/>
              </a:bodyPr>
              <a:lstStyle/>
              <a:p>
                <a:r>
                  <a:rPr lang="en-US" sz="2000" b="0" dirty="0"/>
                  <a:t> </a:t>
                </a:r>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𝑚𝑎𝑥</m:t>
                        </m:r>
                      </m:sub>
                    </m:sSub>
                    <m:r>
                      <a:rPr lang="en-US" sz="2000" b="0" i="1" smtClean="0">
                        <a:latin typeface="Cambria Math" panose="02040503050406030204" pitchFamily="18" charset="0"/>
                      </a:rPr>
                      <m:t>→</m:t>
                    </m:r>
                    <m:r>
                      <a:rPr lang="en-US" sz="2000" b="0" i="1" smtClean="0">
                        <a:latin typeface="Cambria Math" panose="02040503050406030204" pitchFamily="18" charset="0"/>
                      </a:rPr>
                      <m:t>𝑎𝑡</m:t>
                    </m:r>
                    <m:r>
                      <a:rPr lang="en-US" sz="2000" b="0" i="1" smtClean="0">
                        <a:latin typeface="Cambria Math" panose="02040503050406030204" pitchFamily="18" charset="0"/>
                      </a:rPr>
                      <m:t> </m:t>
                    </m:r>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num>
                      <m:den>
                        <m:r>
                          <a:rPr lang="en-US" sz="2000" b="0" i="1" smtClean="0">
                            <a:latin typeface="Cambria Math" panose="02040503050406030204" pitchFamily="18" charset="0"/>
                          </a:rPr>
                          <m:t>2</m:t>
                        </m:r>
                      </m:den>
                    </m:f>
                  </m:oMath>
                </a14:m>
                <a:endParaRPr lang="en-US" sz="2000" dirty="0"/>
              </a:p>
              <a:p>
                <a:endParaRPr lang="en-US" sz="2000" dirty="0"/>
              </a:p>
              <a:p>
                <a:r>
                  <a:rPr lang="en-US" sz="2000" b="0" dirty="0"/>
                  <a:t> </a:t>
                </a:r>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𝑚𝑎𝑥</m:t>
                        </m:r>
                      </m:sub>
                    </m:sSub>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15</m:t>
                        </m:r>
                      </m:num>
                      <m:den>
                        <m:r>
                          <a:rPr lang="en-US" sz="2000" b="0" i="1" smtClean="0">
                            <a:latin typeface="Cambria Math" panose="02040503050406030204" pitchFamily="18" charset="0"/>
                          </a:rPr>
                          <m:t>2</m:t>
                        </m:r>
                      </m:den>
                    </m:f>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15</m:t>
                        </m:r>
                      </m:num>
                      <m:den>
                        <m:r>
                          <a:rPr lang="en-US" sz="2000" b="0" i="1" smtClean="0">
                            <a:latin typeface="Cambria Math" panose="02040503050406030204" pitchFamily="18" charset="0"/>
                          </a:rPr>
                          <m:t>2</m:t>
                        </m:r>
                      </m:den>
                    </m:f>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𝑓</m:t>
                                </m:r>
                              </m:sub>
                            </m:sSub>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15</m:t>
                        </m:r>
                      </m:num>
                      <m:den>
                        <m:r>
                          <a:rPr lang="en-US" sz="2000" b="0" i="1" smtClean="0">
                            <a:latin typeface="Cambria Math" panose="02040503050406030204" pitchFamily="18" charset="0"/>
                          </a:rPr>
                          <m:t>8</m:t>
                        </m:r>
                      </m:den>
                    </m:f>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𝑓</m:t>
                                </m:r>
                              </m:sub>
                            </m:sSub>
                          </m:den>
                        </m:f>
                      </m:e>
                    </m:d>
                    <m:r>
                      <a:rPr lang="en-US" sz="2000" b="0" i="1" smtClean="0">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15</m:t>
                        </m:r>
                      </m:num>
                      <m:den>
                        <m:r>
                          <a:rPr lang="en-US" sz="2000" i="1">
                            <a:latin typeface="Cambria Math" panose="02040503050406030204" pitchFamily="18" charset="0"/>
                          </a:rPr>
                          <m:t>8</m:t>
                        </m:r>
                      </m:den>
                    </m:f>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
                          <m:sSubPr>
                            <m:ctrlPr>
                              <a:rPr lang="en-US" sz="2000" i="1">
                                <a:latin typeface="Cambria Math" panose="02040503050406030204" pitchFamily="18" charset="0"/>
                              </a:rPr>
                            </m:ctrlPr>
                          </m:sSubPr>
                          <m:e>
                            <m:r>
                              <a:rPr lang="en-US" sz="2000" i="1">
                                <a:latin typeface="Cambria Math" panose="02040503050406030204" pitchFamily="18" charset="0"/>
                              </a:rPr>
                              <m:t>𝑡</m:t>
                            </m:r>
                          </m:e>
                          <m:sub>
                            <m:r>
                              <a:rPr lang="en-US" sz="2000" i="1">
                                <a:latin typeface="Cambria Math" panose="02040503050406030204" pitchFamily="18" charset="0"/>
                              </a:rPr>
                              <m:t>𝑓</m:t>
                            </m:r>
                          </m:sub>
                        </m:sSub>
                      </m:den>
                    </m:f>
                  </m:oMath>
                </a14:m>
                <a:endParaRPr lang="en-US" sz="2000" dirty="0"/>
              </a:p>
            </p:txBody>
          </p:sp>
        </mc:Choice>
        <mc:Fallback xmlns="">
          <p:sp>
            <p:nvSpPr>
              <p:cNvPr id="2" name="TextBox 1">
                <a:extLst>
                  <a:ext uri="{FF2B5EF4-FFF2-40B4-BE49-F238E27FC236}">
                    <a16:creationId xmlns:a16="http://schemas.microsoft.com/office/drawing/2014/main" id="{F953C85C-0E4E-885A-DB36-551837428FE8}"/>
                  </a:ext>
                </a:extLst>
              </p:cNvPr>
              <p:cNvSpPr txBox="1">
                <a:spLocks noRot="1" noChangeAspect="1" noMove="1" noResize="1" noEditPoints="1" noAdjustHandles="1" noChangeArrowheads="1" noChangeShapeType="1" noTextEdit="1"/>
              </p:cNvSpPr>
              <p:nvPr/>
            </p:nvSpPr>
            <p:spPr>
              <a:xfrm>
                <a:off x="1159652" y="1700392"/>
                <a:ext cx="9347200" cy="132703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BBBFED4-F4A4-4979-2E26-BF7A5DABBDDB}"/>
                  </a:ext>
                </a:extLst>
              </p:cNvPr>
              <p:cNvSpPr txBox="1"/>
              <p:nvPr/>
            </p:nvSpPr>
            <p:spPr>
              <a:xfrm>
                <a:off x="1108364" y="3700296"/>
                <a:ext cx="10169236" cy="1865704"/>
              </a:xfrm>
              <a:prstGeom prst="rect">
                <a:avLst/>
              </a:prstGeom>
              <a:noFill/>
            </p:spPr>
            <p:txBody>
              <a:bodyPr wrap="square" lIns="0" tIns="0" rIns="0" bIns="0" rtlCol="0">
                <a:spAutoFit/>
              </a:bodyPr>
              <a:lstStyle/>
              <a:p>
                <a:r>
                  <a:rPr lang="en-US" sz="2000" b="0" dirty="0"/>
                  <a:t> </a:t>
                </a:r>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𝑚𝑎𝑥</m:t>
                        </m:r>
                      </m:sub>
                    </m:sSub>
                    <m:r>
                      <a:rPr lang="en-US" sz="2000" b="0" i="1" smtClean="0">
                        <a:latin typeface="Cambria Math" panose="02040503050406030204" pitchFamily="18" charset="0"/>
                      </a:rPr>
                      <m:t>→</m:t>
                    </m:r>
                    <m:r>
                      <a:rPr lang="en-US" sz="2000" b="0" i="1" smtClean="0">
                        <a:latin typeface="Cambria Math" panose="02040503050406030204" pitchFamily="18" charset="0"/>
                      </a:rPr>
                      <m:t>𝑎𝑡</m:t>
                    </m:r>
                    <m:r>
                      <a:rPr lang="en-US" sz="2000" b="0" i="1" smtClean="0">
                        <a:latin typeface="Cambria Math" panose="02040503050406030204" pitchFamily="18" charset="0"/>
                      </a:rPr>
                      <m:t> </m:t>
                    </m:r>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num>
                      <m:den>
                        <m:r>
                          <a:rPr lang="en-US" sz="2000" b="0" i="1" smtClean="0">
                            <a:latin typeface="Cambria Math" panose="02040503050406030204" pitchFamily="18" charset="0"/>
                          </a:rPr>
                          <m:t>4</m:t>
                        </m:r>
                      </m:den>
                    </m:f>
                  </m:oMath>
                </a14:m>
                <a:endParaRPr lang="en-US" sz="2000" b="0" i="1" dirty="0">
                  <a:latin typeface="Cambria Math" panose="02040503050406030204" pitchFamily="18" charset="0"/>
                </a:endParaRPr>
              </a:p>
              <a:p>
                <a:endParaRPr lang="en-US" sz="2000" b="0" i="1" dirty="0">
                  <a:latin typeface="Cambria Math" panose="02040503050406030204" pitchFamily="18" charset="0"/>
                </a:endParaRPr>
              </a:p>
              <a:p>
                <a:endParaRPr lang="en-US" sz="20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𝜃</m:t>
                              </m:r>
                            </m:e>
                          </m:acc>
                        </m:e>
                        <m:sub>
                          <m:r>
                            <a:rPr lang="en-US" sz="2000" i="1">
                              <a:latin typeface="Cambria Math" panose="02040503050406030204" pitchFamily="18" charset="0"/>
                            </a:rPr>
                            <m:t>𝑚𝑎𝑥</m:t>
                          </m:r>
                        </m:sub>
                      </m:sSub>
                      <m:r>
                        <a:rPr lang="en-US" sz="2000" b="0" i="1" smtClean="0">
                          <a:latin typeface="Cambria Math" panose="02040503050406030204" pitchFamily="18" charset="0"/>
                        </a:rPr>
                        <m:t>=15</m:t>
                      </m:r>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45</m:t>
                          </m:r>
                        </m:num>
                        <m:den>
                          <m:r>
                            <a:rPr lang="en-US" sz="2000" b="0" i="1" smtClean="0">
                              <a:latin typeface="Cambria Math" panose="02040503050406030204" pitchFamily="18" charset="0"/>
                            </a:rPr>
                            <m:t>4</m:t>
                          </m:r>
                        </m:den>
                      </m:f>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b="0" i="1" smtClean="0">
                                      <a:latin typeface="Cambria Math" panose="02040503050406030204" pitchFamily="18" charset="0"/>
                                    </a:rPr>
                                    <m:t>2</m:t>
                                  </m:r>
                                </m:sup>
                              </m:sSubSup>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15</m:t>
                          </m:r>
                        </m:num>
                        <m:den>
                          <m:r>
                            <a:rPr lang="en-US" sz="2000" b="0" i="1" smtClean="0">
                              <a:latin typeface="Cambria Math" panose="02040503050406030204" pitchFamily="18" charset="0"/>
                            </a:rPr>
                            <m:t>8</m:t>
                          </m:r>
                        </m:den>
                      </m:f>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b="0" i="1" smtClean="0">
                                      <a:latin typeface="Cambria Math" panose="02040503050406030204" pitchFamily="18" charset="0"/>
                                    </a:rPr>
                                    <m:t>2</m:t>
                                  </m:r>
                                </m:sup>
                              </m:sSubSup>
                            </m:den>
                          </m:f>
                        </m:e>
                      </m:d>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15−</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75</m:t>
                              </m:r>
                            </m:num>
                            <m:den>
                              <m:r>
                                <a:rPr lang="en-US" sz="2000" b="0" i="1" smtClean="0">
                                  <a:latin typeface="Cambria Math" panose="02040503050406030204" pitchFamily="18" charset="0"/>
                                </a:rPr>
                                <m:t>8</m:t>
                              </m:r>
                            </m:den>
                          </m:f>
                        </m:e>
                      </m:d>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b="0" i="1" smtClean="0">
                                  <a:latin typeface="Cambria Math" panose="02040503050406030204" pitchFamily="18" charset="0"/>
                                </a:rPr>
                                <m:t>2</m:t>
                              </m:r>
                            </m:sup>
                          </m:sSubSup>
                        </m:den>
                      </m:f>
                    </m:oMath>
                  </m:oMathPara>
                </a14:m>
                <a:endParaRPr lang="en-US" sz="2000" dirty="0"/>
              </a:p>
            </p:txBody>
          </p:sp>
        </mc:Choice>
        <mc:Fallback xmlns="">
          <p:sp>
            <p:nvSpPr>
              <p:cNvPr id="3" name="TextBox 2">
                <a:extLst>
                  <a:ext uri="{FF2B5EF4-FFF2-40B4-BE49-F238E27FC236}">
                    <a16:creationId xmlns:a16="http://schemas.microsoft.com/office/drawing/2014/main" id="{FBBBFED4-F4A4-4979-2E26-BF7A5DABBDDB}"/>
                  </a:ext>
                </a:extLst>
              </p:cNvPr>
              <p:cNvSpPr txBox="1">
                <a:spLocks noRot="1" noChangeAspect="1" noMove="1" noResize="1" noEditPoints="1" noAdjustHandles="1" noChangeArrowheads="1" noChangeShapeType="1" noTextEdit="1"/>
              </p:cNvSpPr>
              <p:nvPr/>
            </p:nvSpPr>
            <p:spPr>
              <a:xfrm>
                <a:off x="1108364" y="3700296"/>
                <a:ext cx="10169236" cy="1865704"/>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6708940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096D747C-740C-5D2F-10D8-E7EA9939E8FF}"/>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Zero Velocity &amp; Acceleration </a:t>
            </a:r>
          </a:p>
        </p:txBody>
      </p:sp>
      <p:sp>
        <p:nvSpPr>
          <p:cNvPr id="6" name="Footer Placeholder 2">
            <a:extLst>
              <a:ext uri="{FF2B5EF4-FFF2-40B4-BE49-F238E27FC236}">
                <a16:creationId xmlns:a16="http://schemas.microsoft.com/office/drawing/2014/main" id="{F0520CFA-5B2A-6AC7-C498-7CF4B107F320}"/>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64869" name="Picture 2" descr="http://brand.ucla.edu/wp-content/uploads/2013/08/ucla-logotype-main-11.jpg">
            <a:extLst>
              <a:ext uri="{FF2B5EF4-FFF2-40B4-BE49-F238E27FC236}">
                <a16:creationId xmlns:a16="http://schemas.microsoft.com/office/drawing/2014/main" id="{CB76984F-B87E-6661-DD69-8482EBE3C4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397A314-6669-918C-A077-9D3F979D5642}"/>
                  </a:ext>
                </a:extLst>
              </p:cNvPr>
              <p:cNvSpPr txBox="1"/>
              <p:nvPr/>
            </p:nvSpPr>
            <p:spPr>
              <a:xfrm>
                <a:off x="1108364" y="1761886"/>
                <a:ext cx="10169236" cy="1865704"/>
              </a:xfrm>
              <a:prstGeom prst="rect">
                <a:avLst/>
              </a:prstGeom>
              <a:noFill/>
            </p:spPr>
            <p:txBody>
              <a:bodyPr wrap="square" lIns="0" tIns="0" rIns="0" bIns="0" rtlCol="0">
                <a:spAutoFit/>
              </a:bodyPr>
              <a:lstStyle/>
              <a:p>
                <a:r>
                  <a:rPr lang="en-US" sz="2000" b="0" dirty="0"/>
                  <a:t> </a:t>
                </a:r>
                <a14:m>
                  <m:oMath xmlns:m="http://schemas.openxmlformats.org/officeDocument/2006/math">
                    <m:sSub>
                      <m:sSubPr>
                        <m:ctrlPr>
                          <a:rPr lang="en-US" sz="2000" b="0" i="1" smtClean="0">
                            <a:latin typeface="Cambria Math" panose="02040503050406030204" pitchFamily="18" charset="0"/>
                          </a:rPr>
                        </m:ctrlPr>
                      </m:sSubPr>
                      <m:e>
                        <m:acc>
                          <m:accPr>
                            <m:chr m:val="̈"/>
                            <m:ctrlPr>
                              <a:rPr lang="en-US" sz="2000" b="0" i="1" smtClean="0">
                                <a:latin typeface="Cambria Math" panose="02040503050406030204" pitchFamily="18" charset="0"/>
                              </a:rPr>
                            </m:ctrlPr>
                          </m:accPr>
                          <m:e>
                            <m:r>
                              <a:rPr lang="en-US" sz="2000" b="0" i="1" smtClean="0">
                                <a:latin typeface="Cambria Math" panose="02040503050406030204" pitchFamily="18" charset="0"/>
                              </a:rPr>
                              <m:t>𝜃</m:t>
                            </m:r>
                          </m:e>
                        </m:acc>
                      </m:e>
                      <m:sub>
                        <m:r>
                          <a:rPr lang="en-US" sz="2000" b="0" i="1" smtClean="0">
                            <a:latin typeface="Cambria Math" panose="02040503050406030204" pitchFamily="18" charset="0"/>
                          </a:rPr>
                          <m:t>𝑚𝑎𝑥</m:t>
                        </m:r>
                      </m:sub>
                    </m:sSub>
                    <m:r>
                      <a:rPr lang="en-US" sz="2000" b="0" i="1" smtClean="0">
                        <a:latin typeface="Cambria Math" panose="02040503050406030204" pitchFamily="18" charset="0"/>
                      </a:rPr>
                      <m:t>→</m:t>
                    </m:r>
                    <m:r>
                      <a:rPr lang="en-US" sz="2000" b="0" i="1" smtClean="0">
                        <a:latin typeface="Cambria Math" panose="02040503050406030204" pitchFamily="18" charset="0"/>
                      </a:rPr>
                      <m:t>𝑎𝑡</m:t>
                    </m:r>
                    <m:r>
                      <a:rPr lang="en-US" sz="2000" b="0" i="1" smtClean="0">
                        <a:latin typeface="Cambria Math" panose="02040503050406030204" pitchFamily="18" charset="0"/>
                      </a:rPr>
                      <m:t> </m:t>
                    </m:r>
                    <m:r>
                      <a:rPr lang="en-US" sz="2000" b="0" i="1" smtClean="0">
                        <a:latin typeface="Cambria Math" panose="02040503050406030204" pitchFamily="18" charset="0"/>
                      </a:rPr>
                      <m:t>𝑡</m:t>
                    </m:r>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Sub>
                      </m:num>
                      <m:den>
                        <m:r>
                          <a:rPr lang="en-US" sz="2000" b="0" i="1" smtClean="0">
                            <a:latin typeface="Cambria Math" panose="02040503050406030204" pitchFamily="18" charset="0"/>
                          </a:rPr>
                          <m:t>4</m:t>
                        </m:r>
                      </m:den>
                    </m:f>
                  </m:oMath>
                </a14:m>
                <a:endParaRPr lang="en-US" sz="2000" b="0" i="1" dirty="0">
                  <a:latin typeface="Cambria Math" panose="02040503050406030204" pitchFamily="18" charset="0"/>
                </a:endParaRPr>
              </a:p>
              <a:p>
                <a:endParaRPr lang="en-US" sz="2000" b="0" i="1" dirty="0">
                  <a:latin typeface="Cambria Math" panose="02040503050406030204" pitchFamily="18" charset="0"/>
                </a:endParaRPr>
              </a:p>
              <a:p>
                <a:endParaRPr lang="en-US" sz="20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rPr>
                              </m:ctrlPr>
                            </m:accPr>
                            <m:e>
                              <m:r>
                                <a:rPr lang="en-US" sz="2000" i="1">
                                  <a:latin typeface="Cambria Math" panose="02040503050406030204" pitchFamily="18" charset="0"/>
                                </a:rPr>
                                <m:t>𝜃</m:t>
                              </m:r>
                            </m:e>
                          </m:acc>
                        </m:e>
                        <m:sub>
                          <m:r>
                            <a:rPr lang="en-US" sz="2000" i="1">
                              <a:latin typeface="Cambria Math" panose="02040503050406030204" pitchFamily="18" charset="0"/>
                            </a:rPr>
                            <m:t>𝑚𝑎𝑥</m:t>
                          </m:r>
                        </m:sub>
                      </m:sSub>
                      <m:r>
                        <a:rPr lang="en-US" sz="2000" b="0" i="1" smtClean="0">
                          <a:latin typeface="Cambria Math" panose="02040503050406030204" pitchFamily="18" charset="0"/>
                        </a:rPr>
                        <m:t>=15</m:t>
                      </m:r>
                      <m:d>
                        <m:dPr>
                          <m:begChr m:val="["/>
                          <m:endChr m:val="]"/>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𝑡</m:t>
                                  </m:r>
                                </m:e>
                                <m:sub>
                                  <m:r>
                                    <a:rPr lang="en-US" sz="2000" b="0" i="1" smtClean="0">
                                      <a:latin typeface="Cambria Math" panose="02040503050406030204" pitchFamily="18" charset="0"/>
                                    </a:rPr>
                                    <m:t>𝑓</m:t>
                                  </m:r>
                                </m:sub>
                                <m:sup>
                                  <m:r>
                                    <a:rPr lang="en-US" sz="2000" b="0" i="1" smtClean="0">
                                      <a:latin typeface="Cambria Math" panose="02040503050406030204" pitchFamily="18" charset="0"/>
                                    </a:rPr>
                                    <m:t>2</m:t>
                                  </m:r>
                                </m:sup>
                              </m:sSubSup>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45</m:t>
                          </m:r>
                        </m:num>
                        <m:den>
                          <m:r>
                            <a:rPr lang="en-US" sz="2000" b="0" i="1" smtClean="0">
                              <a:latin typeface="Cambria Math" panose="02040503050406030204" pitchFamily="18" charset="0"/>
                            </a:rPr>
                            <m:t>4</m:t>
                          </m:r>
                        </m:den>
                      </m:f>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b="0" i="1" smtClean="0">
                                      <a:latin typeface="Cambria Math" panose="02040503050406030204" pitchFamily="18" charset="0"/>
                                    </a:rPr>
                                    <m:t>2</m:t>
                                  </m:r>
                                </m:sup>
                              </m:sSubSup>
                            </m:den>
                          </m:f>
                        </m:e>
                      </m:d>
                      <m:r>
                        <a:rPr lang="en-US" sz="2000" b="0" i="1" smtClean="0">
                          <a:latin typeface="Cambria Math" panose="02040503050406030204" pitchFamily="18" charset="0"/>
                        </a:rPr>
                        <m:t>+</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15</m:t>
                          </m:r>
                        </m:num>
                        <m:den>
                          <m:r>
                            <a:rPr lang="en-US" sz="2000" b="0" i="1" smtClean="0">
                              <a:latin typeface="Cambria Math" panose="02040503050406030204" pitchFamily="18" charset="0"/>
                            </a:rPr>
                            <m:t>8</m:t>
                          </m:r>
                        </m:den>
                      </m:f>
                      <m:d>
                        <m:dPr>
                          <m:begChr m:val="["/>
                          <m:endChr m:val="]"/>
                          <m:ctrlPr>
                            <a:rPr lang="en-US" sz="2000" b="0" i="1" smtClean="0">
                              <a:latin typeface="Cambria Math" panose="02040503050406030204" pitchFamily="18" charset="0"/>
                            </a:rPr>
                          </m:ctrlPr>
                        </m:dPr>
                        <m:e>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b="0" i="1" smtClean="0">
                                      <a:latin typeface="Cambria Math" panose="02040503050406030204" pitchFamily="18" charset="0"/>
                                    </a:rPr>
                                    <m:t>2</m:t>
                                  </m:r>
                                </m:sup>
                              </m:sSubSup>
                            </m:den>
                          </m:f>
                        </m:e>
                      </m:d>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r>
                            <a:rPr lang="en-US" sz="2000" b="0" i="1" smtClean="0">
                              <a:latin typeface="Cambria Math" panose="02040503050406030204" pitchFamily="18" charset="0"/>
                            </a:rPr>
                            <m:t>15−</m:t>
                          </m:r>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75</m:t>
                              </m:r>
                            </m:num>
                            <m:den>
                              <m:r>
                                <a:rPr lang="en-US" sz="2000" b="0" i="1" smtClean="0">
                                  <a:latin typeface="Cambria Math" panose="02040503050406030204" pitchFamily="18" charset="0"/>
                                </a:rPr>
                                <m:t>8</m:t>
                              </m:r>
                            </m:den>
                          </m:f>
                        </m:e>
                      </m:d>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𝑓</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𝜃</m:t>
                              </m:r>
                            </m:e>
                            <m:sub>
                              <m:r>
                                <a:rPr lang="en-US" sz="2000" i="1">
                                  <a:latin typeface="Cambria Math" panose="02040503050406030204" pitchFamily="18" charset="0"/>
                                </a:rPr>
                                <m:t>0</m:t>
                              </m:r>
                            </m:sub>
                          </m:sSub>
                        </m:num>
                        <m:den>
                          <m:sSubSup>
                            <m:sSubSupPr>
                              <m:ctrlPr>
                                <a:rPr lang="en-US" sz="2000" b="0" i="1" smtClean="0">
                                  <a:latin typeface="Cambria Math" panose="02040503050406030204" pitchFamily="18" charset="0"/>
                                </a:rPr>
                              </m:ctrlPr>
                            </m:sSubSupPr>
                            <m:e>
                              <m:r>
                                <a:rPr lang="en-US" sz="2000" i="1">
                                  <a:latin typeface="Cambria Math" panose="02040503050406030204" pitchFamily="18" charset="0"/>
                                </a:rPr>
                                <m:t>𝑡</m:t>
                              </m:r>
                            </m:e>
                            <m:sub>
                              <m:r>
                                <a:rPr lang="en-US" sz="2000" i="1">
                                  <a:latin typeface="Cambria Math" panose="02040503050406030204" pitchFamily="18" charset="0"/>
                                </a:rPr>
                                <m:t>𝑓</m:t>
                              </m:r>
                            </m:sub>
                            <m:sup>
                              <m:r>
                                <a:rPr lang="en-US" sz="2000" b="0" i="1" smtClean="0">
                                  <a:latin typeface="Cambria Math" panose="02040503050406030204" pitchFamily="18" charset="0"/>
                                </a:rPr>
                                <m:t>2</m:t>
                              </m:r>
                            </m:sup>
                          </m:sSubSup>
                        </m:den>
                      </m:f>
                    </m:oMath>
                  </m:oMathPara>
                </a14:m>
                <a:endParaRPr lang="en-US" sz="2000" dirty="0"/>
              </a:p>
            </p:txBody>
          </p:sp>
        </mc:Choice>
        <mc:Fallback xmlns="">
          <p:sp>
            <p:nvSpPr>
              <p:cNvPr id="2" name="TextBox 1">
                <a:extLst>
                  <a:ext uri="{FF2B5EF4-FFF2-40B4-BE49-F238E27FC236}">
                    <a16:creationId xmlns:a16="http://schemas.microsoft.com/office/drawing/2014/main" id="{4397A314-6669-918C-A077-9D3F979D5642}"/>
                  </a:ext>
                </a:extLst>
              </p:cNvPr>
              <p:cNvSpPr txBox="1">
                <a:spLocks noRot="1" noChangeAspect="1" noMove="1" noResize="1" noEditPoints="1" noAdjustHandles="1" noChangeArrowheads="1" noChangeShapeType="1" noTextEdit="1"/>
              </p:cNvSpPr>
              <p:nvPr/>
            </p:nvSpPr>
            <p:spPr>
              <a:xfrm>
                <a:off x="1108364" y="1761886"/>
                <a:ext cx="10169236" cy="1865704"/>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191943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FF1A58EB-3CDE-580C-B29D-9B8701662BCA}"/>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Quantic Polynomials - Zero Velocity &amp; Acceleration </a:t>
            </a:r>
          </a:p>
        </p:txBody>
      </p:sp>
      <p:pic>
        <p:nvPicPr>
          <p:cNvPr id="166915" name="Picture 1">
            <a:extLst>
              <a:ext uri="{FF2B5EF4-FFF2-40B4-BE49-F238E27FC236}">
                <a16:creationId xmlns:a16="http://schemas.microsoft.com/office/drawing/2014/main" id="{A91586A4-F77A-F763-D847-0B3EC06291A5}"/>
              </a:ext>
            </a:extLst>
          </p:cNvPr>
          <p:cNvPicPr>
            <a:picLocks noChangeAspect="1"/>
          </p:cNvPicPr>
          <p:nvPr/>
        </p:nvPicPr>
        <p:blipFill rotWithShape="1">
          <a:blip r:embed="rId3">
            <a:extLst>
              <a:ext uri="{28A0092B-C50C-407E-A947-70E740481C1C}">
                <a14:useLocalDpi xmlns:a14="http://schemas.microsoft.com/office/drawing/2010/main" val="0"/>
              </a:ext>
            </a:extLst>
          </a:blip>
          <a:srcRect l="16129" t="23891" r="20520" b="17081"/>
          <a:stretch/>
        </p:blipFill>
        <p:spPr bwMode="auto">
          <a:xfrm>
            <a:off x="2035175" y="1343025"/>
            <a:ext cx="6194425"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2">
            <a:extLst>
              <a:ext uri="{FF2B5EF4-FFF2-40B4-BE49-F238E27FC236}">
                <a16:creationId xmlns:a16="http://schemas.microsoft.com/office/drawing/2014/main" id="{D7F4EEBF-99D2-9801-8F33-7CB72464306B}"/>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66917" name="Picture 2" descr="http://brand.ucla.edu/wp-content/uploads/2013/08/ucla-logotype-main-11.jpg">
            <a:extLst>
              <a:ext uri="{FF2B5EF4-FFF2-40B4-BE49-F238E27FC236}">
                <a16:creationId xmlns:a16="http://schemas.microsoft.com/office/drawing/2014/main" id="{CA01E648-A26A-5B84-EA7B-DA5156022F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098F36-52F8-FD58-FF17-C0FC0F3B3FD8}"/>
                  </a:ext>
                </a:extLst>
              </p:cNvPr>
              <p:cNvSpPr txBox="1"/>
              <p:nvPr/>
            </p:nvSpPr>
            <p:spPr>
              <a:xfrm>
                <a:off x="8079154" y="2812802"/>
                <a:ext cx="1609969" cy="2526910"/>
              </a:xfrm>
              <a:prstGeom prst="rect">
                <a:avLst/>
              </a:prstGeom>
              <a:noFill/>
            </p:spPr>
            <p:txBody>
              <a:bodyPr wrap="square">
                <a:spAutoFit/>
              </a:bodyPr>
              <a:lstStyle/>
              <a:p>
                <a:r>
                  <a:rPr lang="en-US" dirty="0"/>
                  <a:t> </a:t>
                </a:r>
                <a14:m>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15</m:t>
                        </m:r>
                      </m:num>
                      <m:den>
                        <m:r>
                          <a:rPr lang="en-US" i="1">
                            <a:latin typeface="Cambria Math" panose="02040503050406030204" pitchFamily="18" charset="0"/>
                          </a:rPr>
                          <m:t>8</m:t>
                        </m:r>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num>
                      <m:den>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𝑓</m:t>
                            </m:r>
                          </m:sub>
                        </m:sSub>
                      </m:den>
                    </m:f>
                  </m:oMath>
                </a14:m>
                <a:endParaRPr lang="en-US" dirty="0"/>
              </a:p>
              <a:p>
                <a:endParaRPr lang="en-US" dirty="0"/>
              </a:p>
              <a:p>
                <a:endParaRPr lang="en-US" dirty="0"/>
              </a:p>
              <a:p>
                <a:endParaRPr lang="en-US" dirty="0"/>
              </a:p>
              <a:p>
                <a:r>
                  <a:rPr lang="en-US" dirty="0"/>
                  <a:t> </a:t>
                </a:r>
                <a14:m>
                  <m:oMath xmlns:m="http://schemas.openxmlformats.org/officeDocument/2006/math">
                    <m:f>
                      <m:fPr>
                        <m:ctrlPr>
                          <a:rPr lang="en-US" i="1" smtClean="0">
                            <a:latin typeface="Cambria Math" panose="02040503050406030204" pitchFamily="18" charset="0"/>
                          </a:rPr>
                        </m:ctrlPr>
                      </m:fPr>
                      <m:num>
                        <m:r>
                          <a:rPr lang="en-US" i="1">
                            <a:latin typeface="Cambria Math" panose="02040503050406030204" pitchFamily="18" charset="0"/>
                          </a:rPr>
                          <m:t>1</m:t>
                        </m:r>
                        <m:r>
                          <a:rPr lang="en-US" b="0" i="1" smtClean="0">
                            <a:latin typeface="Cambria Math" panose="02040503050406030204" pitchFamily="18" charset="0"/>
                          </a:rPr>
                          <m:t>0</m:t>
                        </m:r>
                      </m:num>
                      <m:den>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3</m:t>
                            </m:r>
                          </m:e>
                        </m:rad>
                      </m:den>
                    </m:f>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𝑓</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𝜃</m:t>
                            </m:r>
                          </m:e>
                          <m:sub>
                            <m:r>
                              <a:rPr lang="en-US" i="1">
                                <a:latin typeface="Cambria Math" panose="02040503050406030204" pitchFamily="18" charset="0"/>
                              </a:rPr>
                              <m:t>0</m:t>
                            </m:r>
                          </m:sub>
                        </m:sSub>
                      </m:num>
                      <m:den>
                        <m:sSubSup>
                          <m:sSubSupPr>
                            <m:ctrlPr>
                              <a:rPr lang="en-US" b="0" i="1" smtClean="0">
                                <a:latin typeface="Cambria Math" panose="02040503050406030204" pitchFamily="18" charset="0"/>
                              </a:rPr>
                            </m:ctrlPr>
                          </m:sSubSupPr>
                          <m:e>
                            <m:r>
                              <a:rPr lang="en-US" i="1">
                                <a:latin typeface="Cambria Math" panose="02040503050406030204" pitchFamily="18" charset="0"/>
                              </a:rPr>
                              <m:t>𝑡</m:t>
                            </m:r>
                          </m:e>
                          <m:sub>
                            <m:r>
                              <a:rPr lang="en-US" i="1">
                                <a:latin typeface="Cambria Math" panose="02040503050406030204" pitchFamily="18" charset="0"/>
                              </a:rPr>
                              <m:t>𝑓</m:t>
                            </m:r>
                          </m:sub>
                          <m:sup>
                            <m:r>
                              <a:rPr lang="en-US" b="0" i="1" smtClean="0">
                                <a:latin typeface="Cambria Math" panose="02040503050406030204" pitchFamily="18" charset="0"/>
                              </a:rPr>
                              <m:t>2</m:t>
                            </m:r>
                          </m:sup>
                        </m:sSubSup>
                      </m:den>
                    </m:f>
                  </m:oMath>
                </a14:m>
                <a:endParaRPr lang="en-US" dirty="0"/>
              </a:p>
            </p:txBody>
          </p:sp>
        </mc:Choice>
        <mc:Fallback xmlns="">
          <p:sp>
            <p:nvSpPr>
              <p:cNvPr id="3" name="TextBox 2">
                <a:extLst>
                  <a:ext uri="{FF2B5EF4-FFF2-40B4-BE49-F238E27FC236}">
                    <a16:creationId xmlns:a16="http://schemas.microsoft.com/office/drawing/2014/main" id="{AD098F36-52F8-FD58-FF17-C0FC0F3B3FD8}"/>
                  </a:ext>
                </a:extLst>
              </p:cNvPr>
              <p:cNvSpPr txBox="1">
                <a:spLocks noRot="1" noChangeAspect="1" noMove="1" noResize="1" noEditPoints="1" noAdjustHandles="1" noChangeArrowheads="1" noChangeShapeType="1" noTextEdit="1"/>
              </p:cNvSpPr>
              <p:nvPr/>
            </p:nvSpPr>
            <p:spPr>
              <a:xfrm>
                <a:off x="8079154" y="2812802"/>
                <a:ext cx="1609969" cy="2526910"/>
              </a:xfrm>
              <a:prstGeom prst="rect">
                <a:avLst/>
              </a:prstGeom>
              <a:blipFill>
                <a:blip r:embed="rId5"/>
                <a:stretch>
                  <a:fillRect/>
                </a:stretch>
              </a:blipFill>
            </p:spPr>
            <p:txBody>
              <a:bodyPr/>
              <a:lstStyle/>
              <a:p>
                <a:r>
                  <a:rPr lang="en-US">
                    <a:noFill/>
                  </a:rPr>
                  <a:t> </a:t>
                </a:r>
              </a:p>
            </p:txBody>
          </p:sp>
        </mc:Fallback>
      </mc:AlternateContent>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8989CD3A-6C96-46E2-B5BC-F960D445206C}"/>
              </a:ext>
            </a:extLst>
          </p:cNvPr>
          <p:cNvSpPr>
            <a:spLocks noGrp="1" noChangeArrowheads="1"/>
          </p:cNvSpPr>
          <p:nvPr>
            <p:ph type="ctrTitle"/>
          </p:nvPr>
        </p:nvSpPr>
        <p:spPr>
          <a:xfrm>
            <a:off x="914400" y="2130425"/>
            <a:ext cx="10363200" cy="1470025"/>
          </a:xfrm>
        </p:spPr>
        <p:txBody>
          <a:bodyPr/>
          <a:lstStyle/>
          <a:p>
            <a:r>
              <a:rPr lang="en-US" altLang="en-US">
                <a:latin typeface="Arial" panose="020B0604020202020204" pitchFamily="34" charset="0"/>
              </a:rPr>
              <a:t>Joint Space Schemes </a:t>
            </a:r>
          </a:p>
        </p:txBody>
      </p:sp>
      <p:sp>
        <p:nvSpPr>
          <p:cNvPr id="168963" name="Subtitle 2">
            <a:extLst>
              <a:ext uri="{FF2B5EF4-FFF2-40B4-BE49-F238E27FC236}">
                <a16:creationId xmlns:a16="http://schemas.microsoft.com/office/drawing/2014/main" id="{C9F2FB43-BFB5-4E79-F805-ABB504980770}"/>
              </a:ext>
            </a:extLst>
          </p:cNvPr>
          <p:cNvSpPr>
            <a:spLocks noGrp="1" noChangeArrowheads="1"/>
          </p:cNvSpPr>
          <p:nvPr>
            <p:ph type="subTitle" idx="1"/>
          </p:nvPr>
        </p:nvSpPr>
        <p:spPr/>
        <p:txBody>
          <a:bodyPr/>
          <a:lstStyle/>
          <a:p>
            <a:r>
              <a:rPr lang="en-US" altLang="en-US">
                <a:latin typeface="Arial" panose="020B0604020202020204" pitchFamily="34" charset="0"/>
              </a:rPr>
              <a:t>Single Time Interval</a:t>
            </a:r>
          </a:p>
          <a:p>
            <a:r>
              <a:rPr lang="en-US" altLang="en-US">
                <a:latin typeface="Arial" panose="020B0604020202020204" pitchFamily="34" charset="0"/>
              </a:rPr>
              <a:t>Polynomials </a:t>
            </a:r>
          </a:p>
          <a:p>
            <a:r>
              <a:rPr lang="en-US" altLang="en-US">
                <a:solidFill>
                  <a:srgbClr val="FF0000"/>
                </a:solidFill>
                <a:latin typeface="Arial" panose="020B0604020202020204" pitchFamily="34" charset="0"/>
              </a:rPr>
              <a:t>Linear Function with Parabolic Blend (Trapezoid Velocity Method)</a:t>
            </a:r>
          </a:p>
        </p:txBody>
      </p:sp>
      <p:sp>
        <p:nvSpPr>
          <p:cNvPr id="4" name="Footer Placeholder 2">
            <a:extLst>
              <a:ext uri="{FF2B5EF4-FFF2-40B4-BE49-F238E27FC236}">
                <a16:creationId xmlns:a16="http://schemas.microsoft.com/office/drawing/2014/main" id="{8CB443E0-69E1-C15B-B95E-31330BD5FAE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EB0383B3-E6B9-B006-A138-A4BD80DB352B}"/>
              </a:ext>
            </a:extLst>
          </p:cNvPr>
          <p:cNvSpPr>
            <a:spLocks noGrp="1" noChangeArrowheads="1"/>
          </p:cNvSpPr>
          <p:nvPr>
            <p:ph type="title"/>
          </p:nvPr>
        </p:nvSpPr>
        <p:spPr/>
        <p:txBody>
          <a:bodyPr/>
          <a:lstStyle/>
          <a:p>
            <a:r>
              <a:rPr lang="en-US" altLang="en-US">
                <a:latin typeface="Arial" panose="020B0604020202020204" pitchFamily="34" charset="0"/>
              </a:rPr>
              <a:t>Joint Space Schemes</a:t>
            </a:r>
          </a:p>
        </p:txBody>
      </p:sp>
      <p:sp>
        <p:nvSpPr>
          <p:cNvPr id="12" name="Footer Placeholder 2">
            <a:extLst>
              <a:ext uri="{FF2B5EF4-FFF2-40B4-BE49-F238E27FC236}">
                <a16:creationId xmlns:a16="http://schemas.microsoft.com/office/drawing/2014/main" id="{13EBAB4B-561B-778B-9CBC-A859DB93E28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A599436C-FED6-A81B-D47D-7EC1E731A089}"/>
                  </a:ext>
                </a:extLst>
              </p14:cNvPr>
              <p14:cNvContentPartPr/>
              <p14:nvPr/>
            </p14:nvContentPartPr>
            <p14:xfrm>
              <a:off x="3330720" y="2219760"/>
              <a:ext cx="3699000" cy="2862000"/>
            </p14:xfrm>
          </p:contentPart>
        </mc:Choice>
        <mc:Fallback xmlns="">
          <p:pic>
            <p:nvPicPr>
              <p:cNvPr id="2" name="Ink 1">
                <a:extLst>
                  <a:ext uri="{FF2B5EF4-FFF2-40B4-BE49-F238E27FC236}">
                    <a16:creationId xmlns:a16="http://schemas.microsoft.com/office/drawing/2014/main" id="{A599436C-FED6-A81B-D47D-7EC1E731A089}"/>
                  </a:ext>
                </a:extLst>
              </p:cNvPr>
              <p:cNvPicPr/>
              <p:nvPr/>
            </p:nvPicPr>
            <p:blipFill>
              <a:blip r:embed="rId4"/>
              <a:stretch>
                <a:fillRect/>
              </a:stretch>
            </p:blipFill>
            <p:spPr>
              <a:xfrm>
                <a:off x="3321360" y="2210400"/>
                <a:ext cx="3717720" cy="2880720"/>
              </a:xfrm>
              <a:prstGeom prst="rect">
                <a:avLst/>
              </a:prstGeom>
            </p:spPr>
          </p:pic>
        </mc:Fallback>
      </mc:AlternateContent>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378CAD77-E03B-7BDC-E515-5B437FF7F140}"/>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8CEE39A7-DA3D-2D77-E5FE-16212131B5F7}"/>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75D51B7A-1C3C-1E4A-09B0-A4A50304265F}"/>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B809D5BD-03FB-72B7-1BFD-FBB40AC1E57B}"/>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12686262-A516-7B7A-ECCA-B195B49A5B60}"/>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AFEDC6D8-CB3F-9F37-E41A-3CFE3F57992F}"/>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3F88ACA4-D0DC-3555-2E48-473AE3CB5BDA}"/>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E5519164-A145-2C92-6BD4-D780AFC52EAE}"/>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B14FAFEE-53AD-E4E9-BF37-3390BFF63743}"/>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561D89CD-5144-2477-D04F-3BC799A0276A}"/>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D9CED2DC-D99A-B44C-B6A3-FAC5E278FEF7}"/>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64B5C3D6-39F9-7AE8-CCEC-5011307C027E}"/>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06715782-79E6-C6CA-7AA5-DEC60D5F6D94}"/>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AF5AD1C4-0F89-7C7D-8BFB-30933CA53299}"/>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964E044E-E03B-0E07-7AA8-5B58FB4DAEB1}"/>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80A8B966-43FD-BA64-0719-B6F4159F6589}"/>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C08A0210-3CC3-9C6B-F070-1389E31CADBF}"/>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172051" name="Elbow Connector 3">
            <a:extLst>
              <a:ext uri="{FF2B5EF4-FFF2-40B4-BE49-F238E27FC236}">
                <a16:creationId xmlns:a16="http://schemas.microsoft.com/office/drawing/2014/main" id="{9B787198-A133-E3E1-FF70-30C7076D7D35}"/>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52" name="Elbow Connector 24">
            <a:extLst>
              <a:ext uri="{FF2B5EF4-FFF2-40B4-BE49-F238E27FC236}">
                <a16:creationId xmlns:a16="http://schemas.microsoft.com/office/drawing/2014/main" id="{A0536477-0740-578E-68AB-714F07D29535}"/>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53" name="Elbow Connector 26">
            <a:extLst>
              <a:ext uri="{FF2B5EF4-FFF2-40B4-BE49-F238E27FC236}">
                <a16:creationId xmlns:a16="http://schemas.microsoft.com/office/drawing/2014/main" id="{45531C81-BD93-2900-1A56-ACFBB30FF4E8}"/>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54" name="Elbow Connector 28">
            <a:extLst>
              <a:ext uri="{FF2B5EF4-FFF2-40B4-BE49-F238E27FC236}">
                <a16:creationId xmlns:a16="http://schemas.microsoft.com/office/drawing/2014/main" id="{25F85BEA-379E-7792-EFED-5AB9C3FB9C20}"/>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55" name="Elbow Connector 30">
            <a:extLst>
              <a:ext uri="{FF2B5EF4-FFF2-40B4-BE49-F238E27FC236}">
                <a16:creationId xmlns:a16="http://schemas.microsoft.com/office/drawing/2014/main" id="{F66FDBAF-F691-9FB5-35F0-9EA88B0CDDF6}"/>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56" name="Elbow Connector 32">
            <a:extLst>
              <a:ext uri="{FF2B5EF4-FFF2-40B4-BE49-F238E27FC236}">
                <a16:creationId xmlns:a16="http://schemas.microsoft.com/office/drawing/2014/main" id="{FE5CCA33-095A-76D0-50EB-5223E2E84868}"/>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57" name="Elbow Connector 34">
            <a:extLst>
              <a:ext uri="{FF2B5EF4-FFF2-40B4-BE49-F238E27FC236}">
                <a16:creationId xmlns:a16="http://schemas.microsoft.com/office/drawing/2014/main" id="{4FCE30B2-7F97-057C-0E97-B7EE472618E4}"/>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58" name="Elbow Connector 38">
            <a:extLst>
              <a:ext uri="{FF2B5EF4-FFF2-40B4-BE49-F238E27FC236}">
                <a16:creationId xmlns:a16="http://schemas.microsoft.com/office/drawing/2014/main" id="{D8833364-E0FD-6F23-2BC4-B6155DC39F1C}"/>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59" name="Elbow Connector 40">
            <a:extLst>
              <a:ext uri="{FF2B5EF4-FFF2-40B4-BE49-F238E27FC236}">
                <a16:creationId xmlns:a16="http://schemas.microsoft.com/office/drawing/2014/main" id="{5F430907-EE1B-7CDE-034A-6E27D7193C27}"/>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60" name="Elbow Connector 43">
            <a:extLst>
              <a:ext uri="{FF2B5EF4-FFF2-40B4-BE49-F238E27FC236}">
                <a16:creationId xmlns:a16="http://schemas.microsoft.com/office/drawing/2014/main" id="{D061A94C-DA34-4B5C-18DB-C217EF8B6528}"/>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61" name="Elbow Connector 45">
            <a:extLst>
              <a:ext uri="{FF2B5EF4-FFF2-40B4-BE49-F238E27FC236}">
                <a16:creationId xmlns:a16="http://schemas.microsoft.com/office/drawing/2014/main" id="{B66019B8-CF81-1C69-E8E1-4A86DB0E60E3}"/>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62" name="Elbow Connector 47">
            <a:extLst>
              <a:ext uri="{FF2B5EF4-FFF2-40B4-BE49-F238E27FC236}">
                <a16:creationId xmlns:a16="http://schemas.microsoft.com/office/drawing/2014/main" id="{A358CBE2-AD3F-7298-3C2C-6F51F27B0EF7}"/>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63" name="Elbow Connector 49">
            <a:extLst>
              <a:ext uri="{FF2B5EF4-FFF2-40B4-BE49-F238E27FC236}">
                <a16:creationId xmlns:a16="http://schemas.microsoft.com/office/drawing/2014/main" id="{93A3D02A-E845-193C-5E1A-B0CE82AAA719}"/>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64" name="Elbow Connector 51">
            <a:extLst>
              <a:ext uri="{FF2B5EF4-FFF2-40B4-BE49-F238E27FC236}">
                <a16:creationId xmlns:a16="http://schemas.microsoft.com/office/drawing/2014/main" id="{D3D2EBB8-6DE6-3F6C-2358-EDE7F60ED7BD}"/>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72065" name="Elbow Connector 53">
            <a:extLst>
              <a:ext uri="{FF2B5EF4-FFF2-40B4-BE49-F238E27FC236}">
                <a16:creationId xmlns:a16="http://schemas.microsoft.com/office/drawing/2014/main" id="{AD176415-6724-0259-5B29-829FDB771B3F}"/>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72066" name="Rectangle 35">
            <a:extLst>
              <a:ext uri="{FF2B5EF4-FFF2-40B4-BE49-F238E27FC236}">
                <a16:creationId xmlns:a16="http://schemas.microsoft.com/office/drawing/2014/main" id="{5BB48EDB-D91C-A496-FAAC-1899BBFA002E}"/>
              </a:ext>
            </a:extLst>
          </p:cNvPr>
          <p:cNvSpPr>
            <a:spLocks noChangeArrowheads="1"/>
          </p:cNvSpPr>
          <p:nvPr/>
        </p:nvSpPr>
        <p:spPr bwMode="auto">
          <a:xfrm>
            <a:off x="9755188" y="2557463"/>
            <a:ext cx="1714500" cy="488950"/>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7" name="Footer Placeholder 2">
            <a:extLst>
              <a:ext uri="{FF2B5EF4-FFF2-40B4-BE49-F238E27FC236}">
                <a16:creationId xmlns:a16="http://schemas.microsoft.com/office/drawing/2014/main" id="{F559BBDF-AC97-C347-17DA-981A3FDA1F2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72068" name="Picture 2" descr="http://brand.ucla.edu/wp-content/uploads/2013/08/ucla-logotype-main-11.jpg">
            <a:extLst>
              <a:ext uri="{FF2B5EF4-FFF2-40B4-BE49-F238E27FC236}">
                <a16:creationId xmlns:a16="http://schemas.microsoft.com/office/drawing/2014/main" id="{1CB30DEF-60BC-E22E-0EA5-DD2691CF3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74E1EE0-1DE1-5366-2F78-E1AC8BFD1A19}"/>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xmlns:a14="http://schemas.microsoft.com/office/drawing/2010/main">
        <mc:Choice Requires="a14">
          <p:sp>
            <p:nvSpPr>
              <p:cNvPr id="174083" name="Rectangle 3">
                <a:extLst>
                  <a:ext uri="{FF2B5EF4-FFF2-40B4-BE49-F238E27FC236}">
                    <a16:creationId xmlns:a16="http://schemas.microsoft.com/office/drawing/2014/main" id="{3A4E8AA3-084C-4F46-767A-511ADCC86BB8}"/>
                  </a:ext>
                </a:extLst>
              </p:cNvPr>
              <p:cNvSpPr>
                <a:spLocks noGrp="1" noChangeArrowheads="1"/>
              </p:cNvSpPr>
              <p:nvPr>
                <p:ph type="body" idx="4294967295"/>
              </p:nvPr>
            </p:nvSpPr>
            <p:spPr>
              <a:xfrm>
                <a:off x="895350" y="1371600"/>
                <a:ext cx="5200650" cy="4724400"/>
              </a:xfrm>
            </p:spPr>
            <p:txBody>
              <a:bodyPr/>
              <a:lstStyle/>
              <a:p>
                <a:r>
                  <a:rPr lang="en-US" altLang="en-US" dirty="0">
                    <a:latin typeface="Arial" panose="020B0604020202020204" pitchFamily="34" charset="0"/>
                  </a:rPr>
                  <a:t>Linear interpolation to move from the present joint position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0</m:t>
                            </m:r>
                          </m:sub>
                        </m:sSub>
                      </m:e>
                    </m:d>
                  </m:oMath>
                </a14:m>
                <a:r>
                  <a:rPr lang="en-US" altLang="en-US" dirty="0">
                    <a:latin typeface="Arial" panose="020B0604020202020204" pitchFamily="34" charset="0"/>
                  </a:rPr>
                  <a:t> to the final position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d>
                      <m:dPr>
                        <m:ctrlPr>
                          <a:rPr lang="en-US" altLang="en-US" b="0" i="1" smtClean="0">
                            <a:latin typeface="Cambria Math" panose="02040503050406030204" pitchFamily="18" charset="0"/>
                          </a:rPr>
                        </m:ctrlPr>
                      </m:dPr>
                      <m:e>
                        <m:r>
                          <a:rPr lang="en-US" altLang="en-US" b="0" i="1" smtClean="0">
                            <a:latin typeface="Cambria Math" panose="02040503050406030204" pitchFamily="18" charset="0"/>
                          </a:rPr>
                          <m:t>𝑡</m:t>
                        </m:r>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𝑓</m:t>
                            </m:r>
                          </m:sub>
                        </m:sSub>
                      </m:e>
                    </m:d>
                  </m:oMath>
                </a14:m>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Note: Although the motion at each joint is linear, the end-effector in general does not move in a straight line in task space</a:t>
                </a:r>
              </a:p>
              <a:p>
                <a:endParaRPr lang="en-US" altLang="en-US" u="sng" dirty="0">
                  <a:latin typeface="Arial" panose="020B0604020202020204" pitchFamily="34" charset="0"/>
                </a:endParaRPr>
              </a:p>
              <a:p>
                <a:r>
                  <a:rPr lang="en-US" altLang="en-US" b="1" dirty="0">
                    <a:latin typeface="Arial" panose="020B0604020202020204" pitchFamily="34" charset="0"/>
                  </a:rPr>
                  <a:t>Problem</a:t>
                </a:r>
                <a:r>
                  <a:rPr lang="en-US" altLang="en-US" dirty="0">
                    <a:latin typeface="Arial" panose="020B0604020202020204" pitchFamily="34" charset="0"/>
                  </a:rPr>
                  <a:t>: Linear interpolation would cause the velocity to be discontinuous at the beginning/end</a:t>
                </a:r>
              </a:p>
              <a:p>
                <a:endParaRPr lang="en-US" altLang="en-US" u="sng" dirty="0">
                  <a:latin typeface="Arial" panose="020B0604020202020204" pitchFamily="34" charset="0"/>
                </a:endParaRPr>
              </a:p>
              <a:p>
                <a:r>
                  <a:rPr lang="en-US" altLang="en-US" b="1" dirty="0">
                    <a:latin typeface="Arial" panose="020B0604020202020204" pitchFamily="34" charset="0"/>
                  </a:rPr>
                  <a:t>Solution</a:t>
                </a:r>
                <a:r>
                  <a:rPr lang="en-US" altLang="en-US" dirty="0">
                    <a:latin typeface="Arial" panose="020B0604020202020204" pitchFamily="34" charset="0"/>
                  </a:rPr>
                  <a:t>: Parabolic blend region</a:t>
                </a:r>
                <a:endParaRPr lang="en-US" altLang="en-US" u="sng" dirty="0">
                  <a:latin typeface="Arial" panose="020B0604020202020204" pitchFamily="34" charset="0"/>
                </a:endParaRPr>
              </a:p>
              <a:p>
                <a:endParaRPr lang="en-US" altLang="en-US" dirty="0">
                  <a:latin typeface="Arial" panose="020B0604020202020204" pitchFamily="34" charset="0"/>
                </a:endParaRPr>
              </a:p>
            </p:txBody>
          </p:sp>
        </mc:Choice>
        <mc:Fallback xmlns="">
          <p:sp>
            <p:nvSpPr>
              <p:cNvPr id="174083" name="Rectangle 3">
                <a:extLst>
                  <a:ext uri="{FF2B5EF4-FFF2-40B4-BE49-F238E27FC236}">
                    <a16:creationId xmlns:a16="http://schemas.microsoft.com/office/drawing/2014/main" id="{3A4E8AA3-084C-4F46-767A-511ADCC86BB8}"/>
                  </a:ext>
                </a:extLst>
              </p:cNvPr>
              <p:cNvSpPr>
                <a:spLocks noGrp="1" noRot="1" noChangeAspect="1" noMove="1" noResize="1" noEditPoints="1" noAdjustHandles="1" noChangeArrowheads="1" noChangeShapeType="1" noTextEdit="1"/>
              </p:cNvSpPr>
              <p:nvPr>
                <p:ph type="body" idx="4294967295"/>
              </p:nvPr>
            </p:nvSpPr>
            <p:spPr>
              <a:xfrm>
                <a:off x="895350" y="1371600"/>
                <a:ext cx="5200650" cy="4724400"/>
              </a:xfrm>
              <a:blipFill>
                <a:blip r:embed="rId3"/>
                <a:stretch>
                  <a:fillRect l="-469" t="-387" r="-1290"/>
                </a:stretch>
              </a:blipFill>
            </p:spPr>
            <p:txBody>
              <a:bodyPr/>
              <a:lstStyle/>
              <a:p>
                <a:r>
                  <a:rPr lang="en-US">
                    <a:noFill/>
                  </a:rPr>
                  <a:t> </a:t>
                </a:r>
              </a:p>
            </p:txBody>
          </p:sp>
        </mc:Fallback>
      </mc:AlternateContent>
      <p:pic>
        <p:nvPicPr>
          <p:cNvPr id="174084" name="Picture 1">
            <a:extLst>
              <a:ext uri="{FF2B5EF4-FFF2-40B4-BE49-F238E27FC236}">
                <a16:creationId xmlns:a16="http://schemas.microsoft.com/office/drawing/2014/main" id="{53388E5B-07DF-871D-08EE-8DBD7B8CD689}"/>
              </a:ext>
            </a:extLst>
          </p:cNvPr>
          <p:cNvPicPr>
            <a:picLocks noChangeAspect="1"/>
          </p:cNvPicPr>
          <p:nvPr/>
        </p:nvPicPr>
        <p:blipFill rotWithShape="1">
          <a:blip r:embed="rId4">
            <a:extLst>
              <a:ext uri="{28A0092B-C50C-407E-A947-70E740481C1C}">
                <a14:useLocalDpi xmlns:a14="http://schemas.microsoft.com/office/drawing/2010/main" val="0"/>
              </a:ext>
            </a:extLst>
          </a:blip>
          <a:srcRect l="58173" t="31949" r="9486" b="33265"/>
          <a:stretch/>
        </p:blipFill>
        <p:spPr bwMode="auto">
          <a:xfrm>
            <a:off x="6931891" y="1681945"/>
            <a:ext cx="4203871" cy="3494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BC2AA7C9-607B-F9D7-0F79-A583B661272A}"/>
              </a:ext>
            </a:extLst>
          </p:cNvPr>
          <p:cNvSpPr>
            <a:spLocks noGrp="1"/>
          </p:cNvSpPr>
          <p:nvPr>
            <p:ph type="ftr" sz="quarter" idx="10"/>
          </p:nvPr>
        </p:nvSpPr>
        <p:spPr/>
        <p:txBody>
          <a:bodyPr/>
          <a:lstStyle/>
          <a:p>
            <a:pPr>
              <a:defRPr/>
            </a:pPr>
            <a:r>
              <a:rPr lang="en-US" altLang="en-US" dirty="0"/>
              <a:t>Instructor: Jacob Rosen </a:t>
            </a:r>
          </a:p>
          <a:p>
            <a:pPr>
              <a:defRPr/>
            </a:pPr>
            <a:r>
              <a:rPr lang="en-US" altLang="en-US" dirty="0"/>
              <a:t>Advanced Robotic -</a:t>
            </a:r>
            <a:r>
              <a:rPr lang="en-US" altLang="en-US" b="0" dirty="0">
                <a:latin typeface="Times New Roman" pitchFamily="18" charset="0"/>
              </a:rPr>
              <a:t> </a:t>
            </a:r>
            <a:r>
              <a:rPr lang="en-US" altLang="en-US" dirty="0"/>
              <a:t>Department of Mechanical &amp; Aerospace Engineering - UCLA</a:t>
            </a:r>
            <a:r>
              <a:rPr lang="en-US" altLang="en-US" b="0" dirty="0">
                <a:latin typeface="Times New Roman" pitchFamily="18" charset="0"/>
              </a:rPr>
              <a:t> </a:t>
            </a:r>
            <a:endParaRPr lang="en-US" altLang="en-US" dirty="0">
              <a:solidFill>
                <a:schemeClr val="tx1"/>
              </a:solidFill>
            </a:endParaRPr>
          </a:p>
        </p:txBody>
      </p:sp>
      <p:pic>
        <p:nvPicPr>
          <p:cNvPr id="174086" name="Picture 2" descr="http://brand.ucla.edu/wp-content/uploads/2013/08/ucla-logotype-main-11.jpg">
            <a:extLst>
              <a:ext uri="{FF2B5EF4-FFF2-40B4-BE49-F238E27FC236}">
                <a16:creationId xmlns:a16="http://schemas.microsoft.com/office/drawing/2014/main" id="{D0EAE310-507D-992D-29D9-2480D0C0B1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5646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B561A93E-0BF5-4A7C-EB30-0FFFF00AED5B}"/>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p:sp>
        <p:nvSpPr>
          <p:cNvPr id="176131" name="Rectangle 3">
            <a:extLst>
              <a:ext uri="{FF2B5EF4-FFF2-40B4-BE49-F238E27FC236}">
                <a16:creationId xmlns:a16="http://schemas.microsoft.com/office/drawing/2014/main" id="{73E44EDB-5878-0B1D-9C1D-FB1E9A392C78}"/>
              </a:ext>
            </a:extLst>
          </p:cNvPr>
          <p:cNvSpPr>
            <a:spLocks noGrp="1" noChangeArrowheads="1"/>
          </p:cNvSpPr>
          <p:nvPr>
            <p:ph type="body" idx="4294967295"/>
          </p:nvPr>
        </p:nvSpPr>
        <p:spPr>
          <a:xfrm>
            <a:off x="983673" y="1371600"/>
            <a:ext cx="9101715" cy="4724400"/>
          </a:xfrm>
        </p:spPr>
        <p:txBody>
          <a:bodyPr/>
          <a:lstStyle/>
          <a:p>
            <a:r>
              <a:rPr lang="en-US" altLang="en-US" b="1" dirty="0">
                <a:latin typeface="Arial" panose="020B0604020202020204" pitchFamily="34" charset="0"/>
              </a:rPr>
              <a:t>Challenge</a:t>
            </a:r>
            <a:r>
              <a:rPr lang="en-US" altLang="en-US" dirty="0">
                <a:latin typeface="Arial" panose="020B0604020202020204" pitchFamily="34" charset="0"/>
              </a:rPr>
              <a:t> </a:t>
            </a:r>
          </a:p>
          <a:p>
            <a:pPr lvl="1"/>
            <a:r>
              <a:rPr lang="en-US" altLang="en-US" dirty="0">
                <a:latin typeface="Arial" panose="020B0604020202020204" pitchFamily="34" charset="0"/>
              </a:rPr>
              <a:t>Find the relationship between the time duration of the parabolic blend and the acceleration </a:t>
            </a:r>
          </a:p>
        </p:txBody>
      </p:sp>
      <p:pic>
        <p:nvPicPr>
          <p:cNvPr id="176132" name="Picture 21" descr="Fig_7.06_1.tif">
            <a:extLst>
              <a:ext uri="{FF2B5EF4-FFF2-40B4-BE49-F238E27FC236}">
                <a16:creationId xmlns:a16="http://schemas.microsoft.com/office/drawing/2014/main" id="{5510C789-CF6A-7B11-D151-732A54B4EC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5850" y="4129675"/>
            <a:ext cx="2544041" cy="196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13" descr="Fig_7_08.tif">
            <a:extLst>
              <a:ext uri="{FF2B5EF4-FFF2-40B4-BE49-F238E27FC236}">
                <a16:creationId xmlns:a16="http://schemas.microsoft.com/office/drawing/2014/main" id="{65A63112-7D7C-B929-8B98-67875C17F51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2173" y="2262702"/>
            <a:ext cx="3174887" cy="387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4" name="Picture 11" descr="Fig_7_06.tif">
            <a:extLst>
              <a:ext uri="{FF2B5EF4-FFF2-40B4-BE49-F238E27FC236}">
                <a16:creationId xmlns:a16="http://schemas.microsoft.com/office/drawing/2014/main" id="{513EA89C-6568-EA2E-59FF-EC75F33DE8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95410" y="2328633"/>
            <a:ext cx="2631064" cy="180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2">
            <a:extLst>
              <a:ext uri="{FF2B5EF4-FFF2-40B4-BE49-F238E27FC236}">
                <a16:creationId xmlns:a16="http://schemas.microsoft.com/office/drawing/2014/main" id="{0CEAA9DD-31E3-5315-D61A-53F34312580F}"/>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76136" name="Picture 2" descr="http://brand.ucla.edu/wp-content/uploads/2013/08/ucla-logotype-main-11.jpg">
            <a:extLst>
              <a:ext uri="{FF2B5EF4-FFF2-40B4-BE49-F238E27FC236}">
                <a16:creationId xmlns:a16="http://schemas.microsoft.com/office/drawing/2014/main" id="{FF481DA2-AEE4-6049-4E9E-A6EA9F369C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F0466E9-9C02-C75A-0702-C14AF0550D30}"/>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xmlns:a14="http://schemas.microsoft.com/office/drawing/2010/main">
        <mc:Choice Requires="a14">
          <p:sp>
            <p:nvSpPr>
              <p:cNvPr id="178179" name="Rectangle 3">
                <a:extLst>
                  <a:ext uri="{FF2B5EF4-FFF2-40B4-BE49-F238E27FC236}">
                    <a16:creationId xmlns:a16="http://schemas.microsoft.com/office/drawing/2014/main" id="{184753BB-F31A-E87D-20FD-E537D87ABE7E}"/>
                  </a:ext>
                </a:extLst>
              </p:cNvPr>
              <p:cNvSpPr>
                <a:spLocks noGrp="1" noChangeArrowheads="1"/>
              </p:cNvSpPr>
              <p:nvPr>
                <p:ph type="body" idx="4294967295"/>
              </p:nvPr>
            </p:nvSpPr>
            <p:spPr>
              <a:xfrm>
                <a:off x="946727" y="1431925"/>
                <a:ext cx="5754255" cy="4724400"/>
              </a:xfrm>
            </p:spPr>
            <p:txBody>
              <a:bodyPr/>
              <a:lstStyle/>
              <a:p>
                <a:r>
                  <a:rPr lang="en-US" altLang="en-US" b="1" dirty="0">
                    <a:latin typeface="Arial" panose="020B0604020202020204" pitchFamily="34" charset="0"/>
                  </a:rPr>
                  <a:t>Key Points </a:t>
                </a:r>
              </a:p>
              <a:p>
                <a:pPr lvl="1"/>
                <a:r>
                  <a:rPr lang="en-US" altLang="en-US" dirty="0">
                    <a:latin typeface="Arial" panose="020B0604020202020204" pitchFamily="34" charset="0"/>
                  </a:rPr>
                  <a:t>Transition point between the paraboloid bland (identical velocity ) segment and the linear segment </a:t>
                </a:r>
              </a:p>
              <a:p>
                <a:pPr lvl="1"/>
                <a:r>
                  <a:rPr lang="en-US" altLang="en-US" dirty="0">
                    <a:latin typeface="Arial" panose="020B0604020202020204" pitchFamily="34" charset="0"/>
                  </a:rPr>
                  <a:t>Mid point of the linear segment  </a:t>
                </a:r>
              </a:p>
              <a:p>
                <a:pPr lvl="1"/>
                <a:r>
                  <a:rPr lang="en-US" altLang="en-US" dirty="0">
                    <a:latin typeface="Arial" panose="020B0604020202020204" pitchFamily="34" charset="0"/>
                  </a:rPr>
                  <a:t>Stating point of the parabolic section (zero velocity) </a:t>
                </a:r>
              </a:p>
              <a:p>
                <a:pPr lvl="1"/>
                <a:endParaRPr lang="en-US" altLang="en-US" sz="1800" b="1" dirty="0">
                  <a:latin typeface="Arial" panose="020B0604020202020204" pitchFamily="34" charset="0"/>
                </a:endParaRPr>
              </a:p>
              <a:p>
                <a:r>
                  <a:rPr lang="en-US" altLang="en-US" sz="1800" b="1" dirty="0">
                    <a:latin typeface="Arial" panose="020B0604020202020204" pitchFamily="34" charset="0"/>
                  </a:rPr>
                  <a:t>Regions </a:t>
                </a:r>
                <a:endParaRPr lang="en-US" altLang="en-US" sz="1800" u="sng" dirty="0">
                  <a:latin typeface="Arial" panose="020B0604020202020204" pitchFamily="34" charset="0"/>
                </a:endParaRPr>
              </a:p>
              <a:p>
                <a:pPr lvl="1"/>
                <a:r>
                  <a:rPr lang="en-US" altLang="en-US" u="sng" dirty="0">
                    <a:latin typeface="Arial" panose="020B0604020202020204" pitchFamily="34" charset="0"/>
                  </a:rPr>
                  <a:t>During the Blending section</a:t>
                </a:r>
                <a:r>
                  <a:rPr lang="en-US" altLang="en-US" dirty="0">
                    <a:latin typeface="Arial" panose="020B0604020202020204" pitchFamily="34" charset="0"/>
                  </a:rPr>
                  <a:t> – Constant acceleration to change the velocity smoothly</a:t>
                </a:r>
              </a:p>
              <a:p>
                <a:pPr lvl="1"/>
                <a:r>
                  <a:rPr lang="en-US" altLang="en-US" u="sng" dirty="0">
                    <a:latin typeface="Arial" panose="020B0604020202020204" pitchFamily="34" charset="0"/>
                  </a:rPr>
                  <a:t>During the Linear Section </a:t>
                </a:r>
                <a:r>
                  <a:rPr lang="en-US" altLang="en-US" dirty="0">
                    <a:latin typeface="Arial" panose="020B0604020202020204" pitchFamily="34" charset="0"/>
                  </a:rPr>
                  <a:t>– Zero Acceleration </a:t>
                </a:r>
                <a:endParaRPr lang="en-US" altLang="en-US" u="sng" dirty="0">
                  <a:latin typeface="Arial" panose="020B0604020202020204" pitchFamily="34" charset="0"/>
                </a:endParaRPr>
              </a:p>
              <a:p>
                <a:endParaRPr lang="en-US" altLang="en-US" b="1" dirty="0">
                  <a:latin typeface="Arial" panose="020B0604020202020204" pitchFamily="34" charset="0"/>
                </a:endParaRPr>
              </a:p>
              <a:p>
                <a:r>
                  <a:rPr lang="en-US" altLang="en-US" b="1" dirty="0">
                    <a:latin typeface="Arial" panose="020B0604020202020204" pitchFamily="34" charset="0"/>
                  </a:rPr>
                  <a:t>Assumptions:</a:t>
                </a:r>
              </a:p>
              <a:p>
                <a:pPr lvl="1"/>
                <a:r>
                  <a:rPr lang="en-US" altLang="en-US" dirty="0">
                    <a:latin typeface="Arial" panose="020B0604020202020204" pitchFamily="34" charset="0"/>
                  </a:rPr>
                  <a:t>The parabolic blend segments </a:t>
                </a:r>
                <a14:m>
                  <m:oMath xmlns:m="http://schemas.openxmlformats.org/officeDocument/2006/math">
                    <m:d>
                      <m:dPr>
                        <m:ctrlPr>
                          <a:rPr lang="en-US" altLang="en-US" b="0" i="1" smtClean="0">
                            <a:latin typeface="Cambria Math" panose="02040503050406030204" pitchFamily="18" charset="0"/>
                          </a:rPr>
                        </m:ctrlPr>
                      </m:dPr>
                      <m:e>
                        <m:r>
                          <m:rPr>
                            <m:sty m:val="p"/>
                          </m:rPr>
                          <a:rPr lang="en-US" altLang="en-US" b="0" i="0" smtClean="0">
                            <a:latin typeface="Cambria Math" panose="02040503050406030204" pitchFamily="18" charset="0"/>
                          </a:rPr>
                          <m:t>Δ</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1</m:t>
                            </m:r>
                          </m:sub>
                        </m:sSub>
                        <m:r>
                          <a:rPr lang="en-US" altLang="en-US" b="0" i="1" smtClean="0">
                            <a:latin typeface="Cambria Math" panose="02040503050406030204" pitchFamily="18" charset="0"/>
                          </a:rPr>
                          <m:t>,</m:t>
                        </m:r>
                        <m:r>
                          <m:rPr>
                            <m:sty m:val="p"/>
                          </m:rPr>
                          <a:rPr lang="en-US" altLang="en-US" b="0" i="0" smtClean="0">
                            <a:latin typeface="Cambria Math" panose="02040503050406030204" pitchFamily="18" charset="0"/>
                          </a:rPr>
                          <m:t>Δ</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2</m:t>
                            </m:r>
                          </m:sub>
                        </m:sSub>
                      </m:e>
                    </m:d>
                  </m:oMath>
                </a14:m>
                <a:r>
                  <a:rPr lang="en-US" altLang="en-US" dirty="0">
                    <a:latin typeface="Arial" panose="020B0604020202020204" pitchFamily="34" charset="0"/>
                  </a:rPr>
                  <a:t> have the same duration </a:t>
                </a:r>
                <a14:m>
                  <m:oMath xmlns:m="http://schemas.openxmlformats.org/officeDocument/2006/math">
                    <m:r>
                      <m:rPr>
                        <m:sty m:val="p"/>
                      </m:rPr>
                      <a:rPr lang="en-US" altLang="en-US">
                        <a:latin typeface="Cambria Math" panose="02040503050406030204" pitchFamily="18" charset="0"/>
                      </a:rPr>
                      <m:t>Δ</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1</m:t>
                        </m:r>
                      </m:sub>
                    </m:sSub>
                    <m:r>
                      <a:rPr lang="en-US" altLang="en-US" b="0" i="1" smtClean="0">
                        <a:latin typeface="Cambria Math" panose="02040503050406030204" pitchFamily="18" charset="0"/>
                      </a:rPr>
                      <m:t>=</m:t>
                    </m:r>
                    <m:r>
                      <m:rPr>
                        <m:sty m:val="p"/>
                      </m:rPr>
                      <a:rPr lang="en-US" altLang="en-US">
                        <a:latin typeface="Cambria Math" panose="02040503050406030204" pitchFamily="18" charset="0"/>
                      </a:rPr>
                      <m:t>Δ</m:t>
                    </m:r>
                    <m:sSub>
                      <m:sSubPr>
                        <m:ctrlPr>
                          <a:rPr lang="en-US" altLang="en-US" i="1" smtClean="0">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2</m:t>
                        </m:r>
                      </m:sub>
                    </m:sSub>
                  </m:oMath>
                </a14:m>
                <a:endParaRPr lang="en-US" altLang="en-US" dirty="0">
                  <a:latin typeface="Arial" panose="020B0604020202020204" pitchFamily="34" charset="0"/>
                </a:endParaRPr>
              </a:p>
              <a:p>
                <a:pPr lvl="1"/>
                <a:r>
                  <a:rPr lang="en-US" altLang="en-US" dirty="0">
                    <a:latin typeface="Arial" panose="020B0604020202020204" pitchFamily="34" charset="0"/>
                  </a:rPr>
                  <a:t>The same constant acceleration is used during both blends</a:t>
                </a:r>
              </a:p>
              <a:p>
                <a:pPr marL="800100" lvl="1" indent="-342900">
                  <a:buFont typeface="+mj-lt"/>
                  <a:buAutoNum type="arabicPeriod"/>
                </a:pPr>
                <a:endParaRPr lang="en-US" altLang="en-US" sz="1800" dirty="0">
                  <a:latin typeface="Arial" panose="020B0604020202020204" pitchFamily="34" charset="0"/>
                </a:endParaRPr>
              </a:p>
              <a:p>
                <a:endParaRPr lang="en-US" altLang="en-US" sz="1800" dirty="0">
                  <a:latin typeface="Arial" panose="020B0604020202020204" pitchFamily="34" charset="0"/>
                </a:endParaRPr>
              </a:p>
            </p:txBody>
          </p:sp>
        </mc:Choice>
        <mc:Fallback xmlns="">
          <p:sp>
            <p:nvSpPr>
              <p:cNvPr id="178179" name="Rectangle 3">
                <a:extLst>
                  <a:ext uri="{FF2B5EF4-FFF2-40B4-BE49-F238E27FC236}">
                    <a16:creationId xmlns:a16="http://schemas.microsoft.com/office/drawing/2014/main" id="{184753BB-F31A-E87D-20FD-E537D87ABE7E}"/>
                  </a:ext>
                </a:extLst>
              </p:cNvPr>
              <p:cNvSpPr>
                <a:spLocks noGrp="1" noRot="1" noChangeAspect="1" noMove="1" noResize="1" noEditPoints="1" noAdjustHandles="1" noChangeArrowheads="1" noChangeShapeType="1" noTextEdit="1"/>
              </p:cNvSpPr>
              <p:nvPr>
                <p:ph type="body" idx="4294967295"/>
              </p:nvPr>
            </p:nvSpPr>
            <p:spPr>
              <a:xfrm>
                <a:off x="946727" y="1431925"/>
                <a:ext cx="5754255" cy="4724400"/>
              </a:xfrm>
              <a:blipFill>
                <a:blip r:embed="rId3"/>
                <a:stretch>
                  <a:fillRect l="-636"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6421AFB8-7E67-30AD-D684-EDFE96EF3A1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78182" name="Picture 2" descr="http://brand.ucla.edu/wp-content/uploads/2013/08/ucla-logotype-main-11.jpg">
            <a:extLst>
              <a:ext uri="{FF2B5EF4-FFF2-40B4-BE49-F238E27FC236}">
                <a16:creationId xmlns:a16="http://schemas.microsoft.com/office/drawing/2014/main" id="{7280B9F9-DA46-CD09-560A-91146E70B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D8E61D36-7879-A0E4-194E-BD57BB4C3380}"/>
              </a:ext>
            </a:extLst>
          </p:cNvPr>
          <p:cNvSpPr/>
          <p:nvPr/>
        </p:nvSpPr>
        <p:spPr bwMode="auto">
          <a:xfrm>
            <a:off x="1014487" y="1732148"/>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FF0000"/>
                </a:solidFill>
                <a:latin typeface="+mj-lt"/>
              </a:rPr>
              <a:t>A</a:t>
            </a:r>
          </a:p>
        </p:txBody>
      </p:sp>
      <p:sp>
        <p:nvSpPr>
          <p:cNvPr id="3" name="Oval 2">
            <a:extLst>
              <a:ext uri="{FF2B5EF4-FFF2-40B4-BE49-F238E27FC236}">
                <a16:creationId xmlns:a16="http://schemas.microsoft.com/office/drawing/2014/main" id="{19EA5334-E562-3CFC-3E0A-D08BE109FC6A}"/>
              </a:ext>
            </a:extLst>
          </p:cNvPr>
          <p:cNvSpPr/>
          <p:nvPr/>
        </p:nvSpPr>
        <p:spPr bwMode="auto">
          <a:xfrm>
            <a:off x="1028705" y="4019438"/>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0070C0"/>
                </a:solidFill>
                <a:latin typeface="+mj-lt"/>
              </a:rPr>
              <a:t>B</a:t>
            </a:r>
          </a:p>
        </p:txBody>
      </p:sp>
      <p:sp>
        <p:nvSpPr>
          <p:cNvPr id="4" name="Oval 3">
            <a:extLst>
              <a:ext uri="{FF2B5EF4-FFF2-40B4-BE49-F238E27FC236}">
                <a16:creationId xmlns:a16="http://schemas.microsoft.com/office/drawing/2014/main" id="{6A87883D-47A4-45F8-36F2-A79E7C638A11}"/>
              </a:ext>
            </a:extLst>
          </p:cNvPr>
          <p:cNvSpPr/>
          <p:nvPr/>
        </p:nvSpPr>
        <p:spPr bwMode="auto">
          <a:xfrm>
            <a:off x="535344" y="3520371"/>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00B050"/>
                </a:solidFill>
                <a:latin typeface="+mj-lt"/>
              </a:rPr>
              <a:t>C</a:t>
            </a:r>
          </a:p>
        </p:txBody>
      </p:sp>
      <p:sp>
        <p:nvSpPr>
          <p:cNvPr id="5" name="Oval 4">
            <a:extLst>
              <a:ext uri="{FF2B5EF4-FFF2-40B4-BE49-F238E27FC236}">
                <a16:creationId xmlns:a16="http://schemas.microsoft.com/office/drawing/2014/main" id="{23357FB6-4D25-FADF-2AD9-793054DDA64A}"/>
              </a:ext>
            </a:extLst>
          </p:cNvPr>
          <p:cNvSpPr/>
          <p:nvPr/>
        </p:nvSpPr>
        <p:spPr bwMode="auto">
          <a:xfrm>
            <a:off x="535344" y="4019437"/>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FF0000"/>
                </a:solidFill>
                <a:latin typeface="+mj-lt"/>
              </a:rPr>
              <a:t>A</a:t>
            </a:r>
          </a:p>
        </p:txBody>
      </p:sp>
      <p:sp>
        <p:nvSpPr>
          <p:cNvPr id="6" name="Oval 5">
            <a:extLst>
              <a:ext uri="{FF2B5EF4-FFF2-40B4-BE49-F238E27FC236}">
                <a16:creationId xmlns:a16="http://schemas.microsoft.com/office/drawing/2014/main" id="{E7C29265-E91A-DE33-7830-3BA32D96188C}"/>
              </a:ext>
            </a:extLst>
          </p:cNvPr>
          <p:cNvSpPr/>
          <p:nvPr/>
        </p:nvSpPr>
        <p:spPr bwMode="auto">
          <a:xfrm>
            <a:off x="1014487" y="3520372"/>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FF0000"/>
                </a:solidFill>
                <a:latin typeface="+mj-lt"/>
              </a:rPr>
              <a:t>A</a:t>
            </a:r>
          </a:p>
        </p:txBody>
      </p:sp>
      <p:sp>
        <p:nvSpPr>
          <p:cNvPr id="7" name="Oval 6">
            <a:extLst>
              <a:ext uri="{FF2B5EF4-FFF2-40B4-BE49-F238E27FC236}">
                <a16:creationId xmlns:a16="http://schemas.microsoft.com/office/drawing/2014/main" id="{83F550B8-5E32-07F3-5492-EDC5AF1E37AE}"/>
              </a:ext>
            </a:extLst>
          </p:cNvPr>
          <p:cNvSpPr/>
          <p:nvPr/>
        </p:nvSpPr>
        <p:spPr bwMode="auto">
          <a:xfrm>
            <a:off x="1014487" y="2179204"/>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0070C0"/>
                </a:solidFill>
                <a:latin typeface="+mj-lt"/>
              </a:rPr>
              <a:t>B</a:t>
            </a:r>
          </a:p>
        </p:txBody>
      </p:sp>
      <p:sp>
        <p:nvSpPr>
          <p:cNvPr id="9" name="Oval 8">
            <a:extLst>
              <a:ext uri="{FF2B5EF4-FFF2-40B4-BE49-F238E27FC236}">
                <a16:creationId xmlns:a16="http://schemas.microsoft.com/office/drawing/2014/main" id="{432701D4-57B3-FE16-7F90-E835A1AC4C9B}"/>
              </a:ext>
            </a:extLst>
          </p:cNvPr>
          <p:cNvSpPr/>
          <p:nvPr/>
        </p:nvSpPr>
        <p:spPr bwMode="auto">
          <a:xfrm>
            <a:off x="1028706" y="262626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00B050"/>
                </a:solidFill>
                <a:latin typeface="+mj-lt"/>
              </a:rPr>
              <a:t>C</a:t>
            </a:r>
          </a:p>
        </p:txBody>
      </p:sp>
      <p:pic>
        <p:nvPicPr>
          <p:cNvPr id="10" name="Picture 21" descr="Fig_7.06_1.tif">
            <a:extLst>
              <a:ext uri="{FF2B5EF4-FFF2-40B4-BE49-F238E27FC236}">
                <a16:creationId xmlns:a16="http://schemas.microsoft.com/office/drawing/2014/main" id="{DC758A72-4CF8-CD60-046F-745311CAA1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08212" y="1327229"/>
            <a:ext cx="4285381" cy="331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a:extLst>
              <a:ext uri="{FF2B5EF4-FFF2-40B4-BE49-F238E27FC236}">
                <a16:creationId xmlns:a16="http://schemas.microsoft.com/office/drawing/2014/main" id="{E314AE2C-27F4-EED9-AA68-388413B77764}"/>
              </a:ext>
            </a:extLst>
          </p:cNvPr>
          <p:cNvSpPr/>
          <p:nvPr/>
        </p:nvSpPr>
        <p:spPr bwMode="auto">
          <a:xfrm>
            <a:off x="8688294" y="338067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FF0000"/>
                </a:solidFill>
                <a:latin typeface="+mj-lt"/>
              </a:rPr>
              <a:t>A</a:t>
            </a:r>
          </a:p>
        </p:txBody>
      </p:sp>
      <p:cxnSp>
        <p:nvCxnSpPr>
          <p:cNvPr id="13" name="Straight Arrow Connector 12">
            <a:extLst>
              <a:ext uri="{FF2B5EF4-FFF2-40B4-BE49-F238E27FC236}">
                <a16:creationId xmlns:a16="http://schemas.microsoft.com/office/drawing/2014/main" id="{A31DD366-31A7-36D7-714E-9111D1143B86}"/>
              </a:ext>
            </a:extLst>
          </p:cNvPr>
          <p:cNvCxnSpPr>
            <a:cxnSpLocks/>
            <a:stCxn id="11" idx="2"/>
          </p:cNvCxnSpPr>
          <p:nvPr/>
        </p:nvCxnSpPr>
        <p:spPr bwMode="auto">
          <a:xfrm flipH="1" flipV="1">
            <a:off x="8443653" y="3482032"/>
            <a:ext cx="244641" cy="10878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Oval 14">
            <a:extLst>
              <a:ext uri="{FF2B5EF4-FFF2-40B4-BE49-F238E27FC236}">
                <a16:creationId xmlns:a16="http://schemas.microsoft.com/office/drawing/2014/main" id="{A7F4FD7A-19F0-283C-F96D-C3709918E7B6}"/>
              </a:ext>
            </a:extLst>
          </p:cNvPr>
          <p:cNvSpPr/>
          <p:nvPr/>
        </p:nvSpPr>
        <p:spPr bwMode="auto">
          <a:xfrm>
            <a:off x="9185956" y="282632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6" name="Oval 15">
            <a:extLst>
              <a:ext uri="{FF2B5EF4-FFF2-40B4-BE49-F238E27FC236}">
                <a16:creationId xmlns:a16="http://schemas.microsoft.com/office/drawing/2014/main" id="{7697141E-CC4C-CA88-1073-73576579BB1D}"/>
              </a:ext>
            </a:extLst>
          </p:cNvPr>
          <p:cNvSpPr/>
          <p:nvPr/>
        </p:nvSpPr>
        <p:spPr bwMode="auto">
          <a:xfrm>
            <a:off x="9526749" y="2987093"/>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0070C0"/>
                </a:solidFill>
                <a:latin typeface="+mj-lt"/>
              </a:rPr>
              <a:t>B</a:t>
            </a:r>
          </a:p>
        </p:txBody>
      </p:sp>
      <p:cxnSp>
        <p:nvCxnSpPr>
          <p:cNvPr id="18" name="Straight Arrow Connector 17">
            <a:extLst>
              <a:ext uri="{FF2B5EF4-FFF2-40B4-BE49-F238E27FC236}">
                <a16:creationId xmlns:a16="http://schemas.microsoft.com/office/drawing/2014/main" id="{73800C8A-29F4-EFB3-BCA8-E2C7CE88D923}"/>
              </a:ext>
            </a:extLst>
          </p:cNvPr>
          <p:cNvCxnSpPr>
            <a:cxnSpLocks/>
          </p:cNvCxnSpPr>
          <p:nvPr/>
        </p:nvCxnSpPr>
        <p:spPr bwMode="auto">
          <a:xfrm flipH="1" flipV="1">
            <a:off x="9301018" y="2904835"/>
            <a:ext cx="371486" cy="23047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1" name="Straight Connector 20">
            <a:extLst>
              <a:ext uri="{FF2B5EF4-FFF2-40B4-BE49-F238E27FC236}">
                <a16:creationId xmlns:a16="http://schemas.microsoft.com/office/drawing/2014/main" id="{D1739FBC-F3F1-D916-A8B3-5F6DADA11D5D}"/>
              </a:ext>
            </a:extLst>
          </p:cNvPr>
          <p:cNvCxnSpPr>
            <a:cxnSpLocks/>
            <a:stCxn id="15" idx="4"/>
          </p:cNvCxnSpPr>
          <p:nvPr/>
        </p:nvCxnSpPr>
        <p:spPr bwMode="auto">
          <a:xfrm flipH="1">
            <a:off x="9217810" y="2904835"/>
            <a:ext cx="7401" cy="1154394"/>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7855B0D8-9F68-92F1-0FFC-C458931550FF}"/>
                  </a:ext>
                </a:extLst>
              </p:cNvPr>
              <p:cNvSpPr txBox="1"/>
              <p:nvPr/>
            </p:nvSpPr>
            <p:spPr>
              <a:xfrm>
                <a:off x="9039011" y="3956367"/>
                <a:ext cx="448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800" b="0" i="1" smtClean="0">
                              <a:latin typeface="Cambria Math" panose="02040503050406030204" pitchFamily="18" charset="0"/>
                            </a:rPr>
                          </m:ctrlPr>
                        </m:sSubPr>
                        <m:e>
                          <m:r>
                            <a:rPr lang="en-US" altLang="en-US" sz="1800" b="0" i="1" smtClean="0">
                              <a:latin typeface="Cambria Math" panose="02040503050406030204" pitchFamily="18" charset="0"/>
                            </a:rPr>
                            <m:t>𝑡</m:t>
                          </m:r>
                        </m:e>
                        <m:sub>
                          <m:r>
                            <a:rPr lang="en-US" altLang="en-US" sz="1800" b="0" i="1" smtClean="0">
                              <a:latin typeface="Cambria Math" panose="02040503050406030204" pitchFamily="18" charset="0"/>
                            </a:rPr>
                            <m:t>h</m:t>
                          </m:r>
                        </m:sub>
                      </m:sSub>
                    </m:oMath>
                  </m:oMathPara>
                </a14:m>
                <a:endParaRPr lang="en-US" sz="1800" dirty="0"/>
              </a:p>
            </p:txBody>
          </p:sp>
        </mc:Choice>
        <mc:Fallback xmlns="">
          <p:sp>
            <p:nvSpPr>
              <p:cNvPr id="22" name="TextBox 21">
                <a:extLst>
                  <a:ext uri="{FF2B5EF4-FFF2-40B4-BE49-F238E27FC236}">
                    <a16:creationId xmlns:a16="http://schemas.microsoft.com/office/drawing/2014/main" id="{7855B0D8-9F68-92F1-0FFC-C458931550FF}"/>
                  </a:ext>
                </a:extLst>
              </p:cNvPr>
              <p:cNvSpPr txBox="1">
                <a:spLocks noRot="1" noChangeAspect="1" noMove="1" noResize="1" noEditPoints="1" noAdjustHandles="1" noChangeArrowheads="1" noChangeShapeType="1" noTextEdit="1"/>
              </p:cNvSpPr>
              <p:nvPr/>
            </p:nvSpPr>
            <p:spPr>
              <a:xfrm>
                <a:off x="9039011" y="3956367"/>
                <a:ext cx="448392" cy="369332"/>
              </a:xfrm>
              <a:prstGeom prst="rect">
                <a:avLst/>
              </a:prstGeom>
              <a:blipFill>
                <a:blip r:embed="rId6"/>
                <a:stretch>
                  <a:fillRect b="-1639"/>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B5C6F363-C8EC-A45D-B10E-3444B9023827}"/>
              </a:ext>
            </a:extLst>
          </p:cNvPr>
          <p:cNvCxnSpPr>
            <a:cxnSpLocks/>
          </p:cNvCxnSpPr>
          <p:nvPr/>
        </p:nvCxnSpPr>
        <p:spPr bwMode="auto">
          <a:xfrm>
            <a:off x="7823495" y="2842498"/>
            <a:ext cx="1358138" cy="13082"/>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CD0D196-3E76-C3AD-9120-EA0C041A41BB}"/>
                  </a:ext>
                </a:extLst>
              </p:cNvPr>
              <p:cNvSpPr txBox="1"/>
              <p:nvPr/>
            </p:nvSpPr>
            <p:spPr>
              <a:xfrm>
                <a:off x="7389437" y="2621707"/>
                <a:ext cx="4821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800" i="1" smtClean="0">
                              <a:latin typeface="Cambria Math" panose="02040503050406030204" pitchFamily="18" charset="0"/>
                            </a:rPr>
                          </m:ctrlPr>
                        </m:sSubPr>
                        <m:e>
                          <m:r>
                            <a:rPr lang="en-US" altLang="en-US" sz="1800" i="1">
                              <a:latin typeface="Cambria Math" panose="02040503050406030204" pitchFamily="18" charset="0"/>
                            </a:rPr>
                            <m:t>𝜃</m:t>
                          </m:r>
                        </m:e>
                        <m:sub>
                          <m:r>
                            <a:rPr lang="en-US" altLang="en-US" sz="1800" b="0" i="1" smtClean="0">
                              <a:latin typeface="Cambria Math" panose="02040503050406030204" pitchFamily="18" charset="0"/>
                            </a:rPr>
                            <m:t>h</m:t>
                          </m:r>
                        </m:sub>
                      </m:sSub>
                    </m:oMath>
                  </m:oMathPara>
                </a14:m>
                <a:endParaRPr lang="en-US" sz="1800" dirty="0"/>
              </a:p>
            </p:txBody>
          </p:sp>
        </mc:Choice>
        <mc:Fallback xmlns="">
          <p:sp>
            <p:nvSpPr>
              <p:cNvPr id="26" name="TextBox 25">
                <a:extLst>
                  <a:ext uri="{FF2B5EF4-FFF2-40B4-BE49-F238E27FC236}">
                    <a16:creationId xmlns:a16="http://schemas.microsoft.com/office/drawing/2014/main" id="{4CD0D196-3E76-C3AD-9120-EA0C041A41BB}"/>
                  </a:ext>
                </a:extLst>
              </p:cNvPr>
              <p:cNvSpPr txBox="1">
                <a:spLocks noRot="1" noChangeAspect="1" noMove="1" noResize="1" noEditPoints="1" noAdjustHandles="1" noChangeArrowheads="1" noChangeShapeType="1" noTextEdit="1"/>
              </p:cNvSpPr>
              <p:nvPr/>
            </p:nvSpPr>
            <p:spPr>
              <a:xfrm>
                <a:off x="7389437" y="2621707"/>
                <a:ext cx="482120" cy="369332"/>
              </a:xfrm>
              <a:prstGeom prst="rect">
                <a:avLst/>
              </a:prstGeom>
              <a:blipFill>
                <a:blip r:embed="rId7"/>
                <a:stretch>
                  <a:fillRect b="-1639"/>
                </a:stretch>
              </a:blipFill>
            </p:spPr>
            <p:txBody>
              <a:bodyPr/>
              <a:lstStyle/>
              <a:p>
                <a:r>
                  <a:rPr lang="en-US">
                    <a:noFill/>
                  </a:rPr>
                  <a:t> </a:t>
                </a:r>
              </a:p>
            </p:txBody>
          </p:sp>
        </mc:Fallback>
      </mc:AlternateContent>
      <p:cxnSp>
        <p:nvCxnSpPr>
          <p:cNvPr id="27" name="Straight Connector 26">
            <a:extLst>
              <a:ext uri="{FF2B5EF4-FFF2-40B4-BE49-F238E27FC236}">
                <a16:creationId xmlns:a16="http://schemas.microsoft.com/office/drawing/2014/main" id="{2EB5D423-76F5-3DFA-89B2-ADC1DCC70005}"/>
              </a:ext>
            </a:extLst>
          </p:cNvPr>
          <p:cNvCxnSpPr>
            <a:cxnSpLocks/>
          </p:cNvCxnSpPr>
          <p:nvPr/>
        </p:nvCxnSpPr>
        <p:spPr bwMode="auto">
          <a:xfrm>
            <a:off x="10092178" y="2314066"/>
            <a:ext cx="0" cy="17451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873CC1CE-8C44-6261-3EDA-207E3CD894D7}"/>
              </a:ext>
            </a:extLst>
          </p:cNvPr>
          <p:cNvCxnSpPr>
            <a:cxnSpLocks/>
          </p:cNvCxnSpPr>
          <p:nvPr/>
        </p:nvCxnSpPr>
        <p:spPr bwMode="auto">
          <a:xfrm flipH="1">
            <a:off x="8355881" y="3496723"/>
            <a:ext cx="12265" cy="562506"/>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A8B534F6-5729-1556-A62A-1BD0236AE660}"/>
                  </a:ext>
                </a:extLst>
              </p:cNvPr>
              <p:cNvSpPr txBox="1"/>
              <p:nvPr/>
            </p:nvSpPr>
            <p:spPr>
              <a:xfrm>
                <a:off x="7356759" y="3127391"/>
                <a:ext cx="4821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800" i="1" smtClean="0">
                              <a:latin typeface="Cambria Math" panose="02040503050406030204" pitchFamily="18" charset="0"/>
                            </a:rPr>
                          </m:ctrlPr>
                        </m:sSubPr>
                        <m:e>
                          <m:r>
                            <a:rPr lang="en-US" altLang="en-US" sz="1800" i="1">
                              <a:latin typeface="Cambria Math" panose="02040503050406030204" pitchFamily="18" charset="0"/>
                            </a:rPr>
                            <m:t>𝜃</m:t>
                          </m:r>
                        </m:e>
                        <m:sub>
                          <m:r>
                            <a:rPr lang="en-US" altLang="en-US" sz="1800" b="0" i="1" smtClean="0">
                              <a:latin typeface="Cambria Math" panose="02040503050406030204" pitchFamily="18" charset="0"/>
                            </a:rPr>
                            <m:t>𝑏</m:t>
                          </m:r>
                        </m:sub>
                      </m:sSub>
                    </m:oMath>
                  </m:oMathPara>
                </a14:m>
                <a:endParaRPr lang="en-US" sz="1800" dirty="0"/>
              </a:p>
            </p:txBody>
          </p:sp>
        </mc:Choice>
        <mc:Fallback xmlns="">
          <p:sp>
            <p:nvSpPr>
              <p:cNvPr id="31" name="TextBox 30">
                <a:extLst>
                  <a:ext uri="{FF2B5EF4-FFF2-40B4-BE49-F238E27FC236}">
                    <a16:creationId xmlns:a16="http://schemas.microsoft.com/office/drawing/2014/main" id="{A8B534F6-5729-1556-A62A-1BD0236AE660}"/>
                  </a:ext>
                </a:extLst>
              </p:cNvPr>
              <p:cNvSpPr txBox="1">
                <a:spLocks noRot="1" noChangeAspect="1" noMove="1" noResize="1" noEditPoints="1" noAdjustHandles="1" noChangeArrowheads="1" noChangeShapeType="1" noTextEdit="1"/>
              </p:cNvSpPr>
              <p:nvPr/>
            </p:nvSpPr>
            <p:spPr>
              <a:xfrm>
                <a:off x="7356759" y="3127391"/>
                <a:ext cx="482120" cy="369332"/>
              </a:xfrm>
              <a:prstGeom prst="rect">
                <a:avLst/>
              </a:prstGeom>
              <a:blipFill>
                <a:blip r:embed="rId8"/>
                <a:stretch>
                  <a:fillRect b="-1639"/>
                </a:stretch>
              </a:blipFill>
            </p:spPr>
            <p:txBody>
              <a:bodyPr/>
              <a:lstStyle/>
              <a:p>
                <a:r>
                  <a:rPr lang="en-US">
                    <a:noFill/>
                  </a:rPr>
                  <a:t> </a:t>
                </a:r>
              </a:p>
            </p:txBody>
          </p:sp>
        </mc:Fallback>
      </mc:AlternateContent>
      <p:cxnSp>
        <p:nvCxnSpPr>
          <p:cNvPr id="32" name="Straight Connector 31">
            <a:extLst>
              <a:ext uri="{FF2B5EF4-FFF2-40B4-BE49-F238E27FC236}">
                <a16:creationId xmlns:a16="http://schemas.microsoft.com/office/drawing/2014/main" id="{0232F5C0-E2CB-1D31-EE0E-DF5DDBD72861}"/>
              </a:ext>
            </a:extLst>
          </p:cNvPr>
          <p:cNvCxnSpPr>
            <a:cxnSpLocks/>
            <a:stCxn id="37" idx="4"/>
          </p:cNvCxnSpPr>
          <p:nvPr/>
        </p:nvCxnSpPr>
        <p:spPr bwMode="auto">
          <a:xfrm flipV="1">
            <a:off x="7818708" y="3443865"/>
            <a:ext cx="527401" cy="1554"/>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5" name="Oval 34">
            <a:extLst>
              <a:ext uri="{FF2B5EF4-FFF2-40B4-BE49-F238E27FC236}">
                <a16:creationId xmlns:a16="http://schemas.microsoft.com/office/drawing/2014/main" id="{63B6F386-59B8-1277-F4A2-AEBD8CC635C1}"/>
              </a:ext>
            </a:extLst>
          </p:cNvPr>
          <p:cNvSpPr/>
          <p:nvPr/>
        </p:nvSpPr>
        <p:spPr bwMode="auto">
          <a:xfrm>
            <a:off x="7793048" y="199543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6" name="Oval 35">
            <a:extLst>
              <a:ext uri="{FF2B5EF4-FFF2-40B4-BE49-F238E27FC236}">
                <a16:creationId xmlns:a16="http://schemas.microsoft.com/office/drawing/2014/main" id="{601A8B3E-C301-B05B-DF42-61D30C8AE4FE}"/>
              </a:ext>
            </a:extLst>
          </p:cNvPr>
          <p:cNvSpPr/>
          <p:nvPr/>
        </p:nvSpPr>
        <p:spPr bwMode="auto">
          <a:xfrm>
            <a:off x="7779917" y="2796782"/>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 name="Oval 36">
            <a:extLst>
              <a:ext uri="{FF2B5EF4-FFF2-40B4-BE49-F238E27FC236}">
                <a16:creationId xmlns:a16="http://schemas.microsoft.com/office/drawing/2014/main" id="{D947E8AB-4263-B241-07CC-F3D3171A568D}"/>
              </a:ext>
            </a:extLst>
          </p:cNvPr>
          <p:cNvSpPr/>
          <p:nvPr/>
        </p:nvSpPr>
        <p:spPr bwMode="auto">
          <a:xfrm>
            <a:off x="7779453" y="3366910"/>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9" name="Oval 38">
            <a:extLst>
              <a:ext uri="{FF2B5EF4-FFF2-40B4-BE49-F238E27FC236}">
                <a16:creationId xmlns:a16="http://schemas.microsoft.com/office/drawing/2014/main" id="{1C460CE7-25D6-BE70-8E64-74B2DC5F42A9}"/>
              </a:ext>
            </a:extLst>
          </p:cNvPr>
          <p:cNvSpPr/>
          <p:nvPr/>
        </p:nvSpPr>
        <p:spPr bwMode="auto">
          <a:xfrm>
            <a:off x="7043122" y="3865234"/>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00B050"/>
                </a:solidFill>
                <a:latin typeface="+mj-lt"/>
              </a:rPr>
              <a:t>C</a:t>
            </a:r>
          </a:p>
        </p:txBody>
      </p:sp>
      <p:cxnSp>
        <p:nvCxnSpPr>
          <p:cNvPr id="42" name="Straight Arrow Connector 41">
            <a:extLst>
              <a:ext uri="{FF2B5EF4-FFF2-40B4-BE49-F238E27FC236}">
                <a16:creationId xmlns:a16="http://schemas.microsoft.com/office/drawing/2014/main" id="{47196B11-C5DE-15A8-35CF-96CB08F46E1C}"/>
              </a:ext>
            </a:extLst>
          </p:cNvPr>
          <p:cNvCxnSpPr>
            <a:cxnSpLocks/>
            <a:stCxn id="39" idx="6"/>
          </p:cNvCxnSpPr>
          <p:nvPr/>
        </p:nvCxnSpPr>
        <p:spPr bwMode="auto">
          <a:xfrm flipV="1">
            <a:off x="7454505" y="3670368"/>
            <a:ext cx="335623" cy="4050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49" name="Straight Arrow Connector 48">
            <a:extLst>
              <a:ext uri="{FF2B5EF4-FFF2-40B4-BE49-F238E27FC236}">
                <a16:creationId xmlns:a16="http://schemas.microsoft.com/office/drawing/2014/main" id="{C013F4A8-7F5F-3E93-B82E-5DBF8585AC71}"/>
              </a:ext>
            </a:extLst>
          </p:cNvPr>
          <p:cNvCxnSpPr/>
          <p:nvPr/>
        </p:nvCxnSpPr>
        <p:spPr bwMode="auto">
          <a:xfrm>
            <a:off x="7838879" y="4639458"/>
            <a:ext cx="517002"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C654D285-E2EC-C48F-CFC5-9E9331BE5E27}"/>
                  </a:ext>
                </a:extLst>
              </p:cNvPr>
              <p:cNvSpPr txBox="1"/>
              <p:nvPr/>
            </p:nvSpPr>
            <p:spPr>
              <a:xfrm>
                <a:off x="7838879" y="4727965"/>
                <a:ext cx="5702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en-US" sz="1800" b="0" i="0" smtClean="0">
                          <a:latin typeface="Cambria Math" panose="02040503050406030204" pitchFamily="18" charset="0"/>
                        </a:rPr>
                        <m:t>Δ</m:t>
                      </m:r>
                      <m:sSub>
                        <m:sSubPr>
                          <m:ctrlPr>
                            <a:rPr lang="en-US" altLang="en-US" sz="1800" b="0" i="1" smtClean="0">
                              <a:latin typeface="Cambria Math" panose="02040503050406030204" pitchFamily="18" charset="0"/>
                            </a:rPr>
                          </m:ctrlPr>
                        </m:sSubPr>
                        <m:e>
                          <m:r>
                            <a:rPr lang="en-US" altLang="en-US" sz="1800" b="0" i="1" smtClean="0">
                              <a:latin typeface="Cambria Math" panose="02040503050406030204" pitchFamily="18" charset="0"/>
                            </a:rPr>
                            <m:t>𝑡</m:t>
                          </m:r>
                        </m:e>
                        <m:sub>
                          <m:r>
                            <a:rPr lang="en-US" altLang="en-US" sz="1800" b="0" i="1" smtClean="0">
                              <a:latin typeface="Cambria Math" panose="02040503050406030204" pitchFamily="18" charset="0"/>
                            </a:rPr>
                            <m:t>1</m:t>
                          </m:r>
                        </m:sub>
                      </m:sSub>
                    </m:oMath>
                  </m:oMathPara>
                </a14:m>
                <a:endParaRPr lang="en-US" sz="1800" dirty="0"/>
              </a:p>
            </p:txBody>
          </p:sp>
        </mc:Choice>
        <mc:Fallback xmlns="">
          <p:sp>
            <p:nvSpPr>
              <p:cNvPr id="50" name="TextBox 49">
                <a:extLst>
                  <a:ext uri="{FF2B5EF4-FFF2-40B4-BE49-F238E27FC236}">
                    <a16:creationId xmlns:a16="http://schemas.microsoft.com/office/drawing/2014/main" id="{C654D285-E2EC-C48F-CFC5-9E9331BE5E27}"/>
                  </a:ext>
                </a:extLst>
              </p:cNvPr>
              <p:cNvSpPr txBox="1">
                <a:spLocks noRot="1" noChangeAspect="1" noMove="1" noResize="1" noEditPoints="1" noAdjustHandles="1" noChangeArrowheads="1" noChangeShapeType="1" noTextEdit="1"/>
              </p:cNvSpPr>
              <p:nvPr/>
            </p:nvSpPr>
            <p:spPr>
              <a:xfrm>
                <a:off x="7838879" y="4727965"/>
                <a:ext cx="570220" cy="369332"/>
              </a:xfrm>
              <a:prstGeom prst="rect">
                <a:avLst/>
              </a:prstGeom>
              <a:blipFill>
                <a:blip r:embed="rId9"/>
                <a:stretch>
                  <a:fillRect b="-1667"/>
                </a:stretch>
              </a:blipFill>
            </p:spPr>
            <p:txBody>
              <a:bodyPr/>
              <a:lstStyle/>
              <a:p>
                <a:r>
                  <a:rPr lang="en-US">
                    <a:noFill/>
                  </a:rPr>
                  <a:t> </a:t>
                </a:r>
              </a:p>
            </p:txBody>
          </p:sp>
        </mc:Fallback>
      </mc:AlternateContent>
      <p:cxnSp>
        <p:nvCxnSpPr>
          <p:cNvPr id="51" name="Straight Arrow Connector 50">
            <a:extLst>
              <a:ext uri="{FF2B5EF4-FFF2-40B4-BE49-F238E27FC236}">
                <a16:creationId xmlns:a16="http://schemas.microsoft.com/office/drawing/2014/main" id="{9800B564-090A-11DE-81F0-B47C93DE3BDA}"/>
              </a:ext>
            </a:extLst>
          </p:cNvPr>
          <p:cNvCxnSpPr/>
          <p:nvPr/>
        </p:nvCxnSpPr>
        <p:spPr bwMode="auto">
          <a:xfrm>
            <a:off x="10160321" y="4639458"/>
            <a:ext cx="517002" cy="0"/>
          </a:xfrm>
          <a:prstGeom prst="straightConnector1">
            <a:avLst/>
          </a:prstGeom>
          <a:solidFill>
            <a:schemeClr val="accent1"/>
          </a:solidFill>
          <a:ln w="9525" cap="flat" cmpd="sng" algn="ctr">
            <a:solidFill>
              <a:schemeClr val="tx1"/>
            </a:solidFill>
            <a:prstDash val="solid"/>
            <a:round/>
            <a:headEnd type="triangle" w="med" len="med"/>
            <a:tailEnd type="triangle"/>
          </a:ln>
          <a:effectLst/>
        </p:spPr>
      </p:cxn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4E4AA011-0CCB-79AE-206B-39C4DBAFC787}"/>
                  </a:ext>
                </a:extLst>
              </p:cNvPr>
              <p:cNvSpPr txBox="1"/>
              <p:nvPr/>
            </p:nvSpPr>
            <p:spPr>
              <a:xfrm>
                <a:off x="10184353" y="4727965"/>
                <a:ext cx="5702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en-US" sz="1800" b="0" i="0" smtClean="0">
                          <a:latin typeface="Cambria Math" panose="02040503050406030204" pitchFamily="18" charset="0"/>
                        </a:rPr>
                        <m:t>Δ</m:t>
                      </m:r>
                      <m:sSub>
                        <m:sSubPr>
                          <m:ctrlPr>
                            <a:rPr lang="en-US" altLang="en-US" sz="1800" b="0" i="1" smtClean="0">
                              <a:latin typeface="Cambria Math" panose="02040503050406030204" pitchFamily="18" charset="0"/>
                            </a:rPr>
                          </m:ctrlPr>
                        </m:sSubPr>
                        <m:e>
                          <m:r>
                            <a:rPr lang="en-US" altLang="en-US" sz="1800" b="0" i="1" smtClean="0">
                              <a:latin typeface="Cambria Math" panose="02040503050406030204" pitchFamily="18" charset="0"/>
                            </a:rPr>
                            <m:t>𝑡</m:t>
                          </m:r>
                        </m:e>
                        <m:sub>
                          <m:r>
                            <a:rPr lang="en-US" altLang="en-US" sz="1800" b="0" i="1" smtClean="0">
                              <a:latin typeface="Cambria Math" panose="02040503050406030204" pitchFamily="18" charset="0"/>
                            </a:rPr>
                            <m:t>2</m:t>
                          </m:r>
                        </m:sub>
                      </m:sSub>
                    </m:oMath>
                  </m:oMathPara>
                </a14:m>
                <a:endParaRPr lang="en-US" sz="1800" dirty="0"/>
              </a:p>
            </p:txBody>
          </p:sp>
        </mc:Choice>
        <mc:Fallback xmlns="">
          <p:sp>
            <p:nvSpPr>
              <p:cNvPr id="52" name="TextBox 51">
                <a:extLst>
                  <a:ext uri="{FF2B5EF4-FFF2-40B4-BE49-F238E27FC236}">
                    <a16:creationId xmlns:a16="http://schemas.microsoft.com/office/drawing/2014/main" id="{4E4AA011-0CCB-79AE-206B-39C4DBAFC787}"/>
                  </a:ext>
                </a:extLst>
              </p:cNvPr>
              <p:cNvSpPr txBox="1">
                <a:spLocks noRot="1" noChangeAspect="1" noMove="1" noResize="1" noEditPoints="1" noAdjustHandles="1" noChangeArrowheads="1" noChangeShapeType="1" noTextEdit="1"/>
              </p:cNvSpPr>
              <p:nvPr/>
            </p:nvSpPr>
            <p:spPr>
              <a:xfrm>
                <a:off x="10184353" y="4727965"/>
                <a:ext cx="570220" cy="369332"/>
              </a:xfrm>
              <a:prstGeom prst="rect">
                <a:avLst/>
              </a:prstGeom>
              <a:blipFill>
                <a:blip r:embed="rId10"/>
                <a:stretch>
                  <a:fillRect b="-1667"/>
                </a:stretch>
              </a:blipFill>
            </p:spPr>
            <p:txBody>
              <a:bodyPr/>
              <a:lstStyle/>
              <a:p>
                <a:r>
                  <a:rPr lang="en-US">
                    <a:noFill/>
                  </a:rPr>
                  <a:t> </a:t>
                </a:r>
              </a:p>
            </p:txBody>
          </p:sp>
        </mc:Fallback>
      </mc:AlternateContent>
      <p:sp>
        <p:nvSpPr>
          <p:cNvPr id="53" name="TextBox 52">
            <a:extLst>
              <a:ext uri="{FF2B5EF4-FFF2-40B4-BE49-F238E27FC236}">
                <a16:creationId xmlns:a16="http://schemas.microsoft.com/office/drawing/2014/main" id="{7C6FAFB0-0A71-C638-08F1-799B427A9264}"/>
              </a:ext>
            </a:extLst>
          </p:cNvPr>
          <p:cNvSpPr txBox="1"/>
          <p:nvPr/>
        </p:nvSpPr>
        <p:spPr>
          <a:xfrm>
            <a:off x="7783929" y="5754617"/>
            <a:ext cx="752129"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Parabolic </a:t>
            </a:r>
          </a:p>
          <a:p>
            <a:pPr algn="ctr"/>
            <a:r>
              <a:rPr lang="en-US" sz="1000" dirty="0">
                <a:latin typeface="Arial" panose="020B0604020202020204" pitchFamily="34" charset="0"/>
                <a:cs typeface="Arial" panose="020B0604020202020204" pitchFamily="34" charset="0"/>
              </a:rPr>
              <a:t>Blanding</a:t>
            </a:r>
          </a:p>
        </p:txBody>
      </p:sp>
      <p:sp>
        <p:nvSpPr>
          <p:cNvPr id="54" name="Left Brace 53">
            <a:extLst>
              <a:ext uri="{FF2B5EF4-FFF2-40B4-BE49-F238E27FC236}">
                <a16:creationId xmlns:a16="http://schemas.microsoft.com/office/drawing/2014/main" id="{853BA434-66FA-632B-A41E-D15603DA5399}"/>
              </a:ext>
            </a:extLst>
          </p:cNvPr>
          <p:cNvSpPr/>
          <p:nvPr/>
        </p:nvSpPr>
        <p:spPr bwMode="auto">
          <a:xfrm rot="16200000">
            <a:off x="9130113" y="3988041"/>
            <a:ext cx="278097" cy="1782322"/>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59" name="Straight Connector 58">
            <a:extLst>
              <a:ext uri="{FF2B5EF4-FFF2-40B4-BE49-F238E27FC236}">
                <a16:creationId xmlns:a16="http://schemas.microsoft.com/office/drawing/2014/main" id="{A1344CC7-22D8-02F0-2E14-16B7563E2052}"/>
              </a:ext>
            </a:extLst>
          </p:cNvPr>
          <p:cNvCxnSpPr>
            <a:cxnSpLocks/>
          </p:cNvCxnSpPr>
          <p:nvPr/>
        </p:nvCxnSpPr>
        <p:spPr bwMode="auto">
          <a:xfrm flipH="1">
            <a:off x="7818707" y="4452823"/>
            <a:ext cx="6132" cy="15439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3A2A5C29-BE42-2A61-4150-D1BC5229962A}"/>
              </a:ext>
            </a:extLst>
          </p:cNvPr>
          <p:cNvCxnSpPr>
            <a:cxnSpLocks/>
          </p:cNvCxnSpPr>
          <p:nvPr/>
        </p:nvCxnSpPr>
        <p:spPr bwMode="auto">
          <a:xfrm>
            <a:off x="10677323" y="4452823"/>
            <a:ext cx="0" cy="154394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8176" name="Straight Connector 178175">
            <a:extLst>
              <a:ext uri="{FF2B5EF4-FFF2-40B4-BE49-F238E27FC236}">
                <a16:creationId xmlns:a16="http://schemas.microsoft.com/office/drawing/2014/main" id="{85994C24-E248-F1D0-F74C-E3325F67962C}"/>
              </a:ext>
            </a:extLst>
          </p:cNvPr>
          <p:cNvCxnSpPr>
            <a:cxnSpLocks/>
          </p:cNvCxnSpPr>
          <p:nvPr/>
        </p:nvCxnSpPr>
        <p:spPr bwMode="auto">
          <a:xfrm>
            <a:off x="8368146" y="4394038"/>
            <a:ext cx="0" cy="113673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8184" name="Straight Connector 178183">
            <a:extLst>
              <a:ext uri="{FF2B5EF4-FFF2-40B4-BE49-F238E27FC236}">
                <a16:creationId xmlns:a16="http://schemas.microsoft.com/office/drawing/2014/main" id="{06F8ADCC-DE01-EAD1-5741-3EC81F481A69}"/>
              </a:ext>
            </a:extLst>
          </p:cNvPr>
          <p:cNvCxnSpPr>
            <a:cxnSpLocks/>
          </p:cNvCxnSpPr>
          <p:nvPr/>
        </p:nvCxnSpPr>
        <p:spPr bwMode="auto">
          <a:xfrm>
            <a:off x="10160321" y="4452823"/>
            <a:ext cx="0" cy="1228811"/>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78185" name="TextBox 178184">
            <a:extLst>
              <a:ext uri="{FF2B5EF4-FFF2-40B4-BE49-F238E27FC236}">
                <a16:creationId xmlns:a16="http://schemas.microsoft.com/office/drawing/2014/main" id="{B3644702-923F-7B6C-A1D3-B4500E176A43}"/>
              </a:ext>
            </a:extLst>
          </p:cNvPr>
          <p:cNvSpPr txBox="1"/>
          <p:nvPr/>
        </p:nvSpPr>
        <p:spPr>
          <a:xfrm>
            <a:off x="8834524" y="5060406"/>
            <a:ext cx="920445"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Linear </a:t>
            </a:r>
          </a:p>
          <a:p>
            <a:pPr algn="ctr"/>
            <a:r>
              <a:rPr lang="en-US" sz="1000" dirty="0">
                <a:latin typeface="Arial" panose="020B0604020202020204" pitchFamily="34" charset="0"/>
                <a:cs typeface="Arial" panose="020B0604020202020204" pitchFamily="34" charset="0"/>
              </a:rPr>
              <a:t>Interpolation </a:t>
            </a:r>
          </a:p>
        </p:txBody>
      </p:sp>
      <p:sp>
        <p:nvSpPr>
          <p:cNvPr id="178188" name="Left Brace 178187">
            <a:extLst>
              <a:ext uri="{FF2B5EF4-FFF2-40B4-BE49-F238E27FC236}">
                <a16:creationId xmlns:a16="http://schemas.microsoft.com/office/drawing/2014/main" id="{F902905C-8329-B370-4A71-AA2FB08D4769}"/>
              </a:ext>
            </a:extLst>
          </p:cNvPr>
          <p:cNvSpPr/>
          <p:nvPr/>
        </p:nvSpPr>
        <p:spPr bwMode="auto">
          <a:xfrm rot="16200000">
            <a:off x="7951475" y="5073506"/>
            <a:ext cx="278097" cy="517002"/>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8189" name="Left Brace 178188">
            <a:extLst>
              <a:ext uri="{FF2B5EF4-FFF2-40B4-BE49-F238E27FC236}">
                <a16:creationId xmlns:a16="http://schemas.microsoft.com/office/drawing/2014/main" id="{972B6BAC-5086-0A2A-6119-D01D741B518F}"/>
              </a:ext>
            </a:extLst>
          </p:cNvPr>
          <p:cNvSpPr/>
          <p:nvPr/>
        </p:nvSpPr>
        <p:spPr bwMode="auto">
          <a:xfrm rot="16200000">
            <a:off x="10308417" y="5070258"/>
            <a:ext cx="220814" cy="517002"/>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78190" name="TextBox 178189">
            <a:extLst>
              <a:ext uri="{FF2B5EF4-FFF2-40B4-BE49-F238E27FC236}">
                <a16:creationId xmlns:a16="http://schemas.microsoft.com/office/drawing/2014/main" id="{674CDF87-4D00-243C-C16A-33CDEF0D13C9}"/>
              </a:ext>
            </a:extLst>
          </p:cNvPr>
          <p:cNvSpPr txBox="1"/>
          <p:nvPr/>
        </p:nvSpPr>
        <p:spPr>
          <a:xfrm>
            <a:off x="9998961" y="5717709"/>
            <a:ext cx="752129" cy="400110"/>
          </a:xfrm>
          <a:prstGeom prst="rect">
            <a:avLst/>
          </a:prstGeom>
          <a:noFill/>
        </p:spPr>
        <p:txBody>
          <a:bodyPr wrap="none" rtlCol="0">
            <a:spAutoFit/>
          </a:bodyPr>
          <a:lstStyle/>
          <a:p>
            <a:pPr algn="ctr"/>
            <a:r>
              <a:rPr lang="en-US" sz="1000" dirty="0">
                <a:latin typeface="Arial" panose="020B0604020202020204" pitchFamily="34" charset="0"/>
                <a:cs typeface="Arial" panose="020B0604020202020204" pitchFamily="34" charset="0"/>
              </a:rPr>
              <a:t>Parabolic </a:t>
            </a:r>
          </a:p>
          <a:p>
            <a:pPr algn="ctr"/>
            <a:r>
              <a:rPr lang="en-US" sz="1000" dirty="0">
                <a:latin typeface="Arial" panose="020B0604020202020204" pitchFamily="34" charset="0"/>
                <a:cs typeface="Arial" panose="020B0604020202020204" pitchFamily="34" charset="0"/>
              </a:rPr>
              <a:t>Blanding</a:t>
            </a:r>
          </a:p>
        </p:txBody>
      </p:sp>
      <mc:AlternateContent xmlns:mc="http://schemas.openxmlformats.org/markup-compatibility/2006" xmlns:a14="http://schemas.microsoft.com/office/drawing/2010/main">
        <mc:Choice Requires="a14">
          <p:sp>
            <p:nvSpPr>
              <p:cNvPr id="178191" name="TextBox 178190">
                <a:extLst>
                  <a:ext uri="{FF2B5EF4-FFF2-40B4-BE49-F238E27FC236}">
                    <a16:creationId xmlns:a16="http://schemas.microsoft.com/office/drawing/2014/main" id="{A1CBBD09-372B-3354-1018-2DEF88B6E4F2}"/>
                  </a:ext>
                </a:extLst>
              </p:cNvPr>
              <p:cNvSpPr txBox="1"/>
              <p:nvPr/>
            </p:nvSpPr>
            <p:spPr>
              <a:xfrm>
                <a:off x="8551047" y="5613228"/>
                <a:ext cx="1856855"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altLang="en-US" sz="1800" smtClean="0">
                          <a:latin typeface="Cambria Math" panose="02040503050406030204" pitchFamily="18" charset="0"/>
                        </a:rPr>
                        <m:t>Δ</m:t>
                      </m:r>
                      <m:sSub>
                        <m:sSubPr>
                          <m:ctrlPr>
                            <a:rPr lang="en-US" altLang="en-US" sz="1800" i="1">
                              <a:latin typeface="Cambria Math" panose="02040503050406030204" pitchFamily="18" charset="0"/>
                            </a:rPr>
                          </m:ctrlPr>
                        </m:sSubPr>
                        <m:e>
                          <m:r>
                            <a:rPr lang="en-US" altLang="en-US" sz="1800" i="1">
                              <a:latin typeface="Cambria Math" panose="02040503050406030204" pitchFamily="18" charset="0"/>
                            </a:rPr>
                            <m:t>𝑡</m:t>
                          </m:r>
                        </m:e>
                        <m:sub>
                          <m:r>
                            <a:rPr lang="en-US" altLang="en-US" sz="1800" i="1">
                              <a:latin typeface="Cambria Math" panose="02040503050406030204" pitchFamily="18" charset="0"/>
                            </a:rPr>
                            <m:t>1</m:t>
                          </m:r>
                        </m:sub>
                      </m:sSub>
                      <m:r>
                        <a:rPr lang="en-US" altLang="en-US" sz="1800" b="0" i="1" smtClean="0">
                          <a:latin typeface="Cambria Math" panose="02040503050406030204" pitchFamily="18" charset="0"/>
                        </a:rPr>
                        <m:t>=</m:t>
                      </m:r>
                      <m:r>
                        <m:rPr>
                          <m:sty m:val="p"/>
                        </m:rPr>
                        <a:rPr lang="en-US" altLang="en-US" sz="1800">
                          <a:latin typeface="Cambria Math" panose="02040503050406030204" pitchFamily="18" charset="0"/>
                        </a:rPr>
                        <m:t>Δ</m:t>
                      </m:r>
                      <m:sSub>
                        <m:sSubPr>
                          <m:ctrlPr>
                            <a:rPr lang="en-US" altLang="en-US" sz="1800" i="1" smtClean="0">
                              <a:latin typeface="Cambria Math" panose="02040503050406030204" pitchFamily="18" charset="0"/>
                            </a:rPr>
                          </m:ctrlPr>
                        </m:sSubPr>
                        <m:e>
                          <m:r>
                            <a:rPr lang="en-US" altLang="en-US" sz="1800" i="1">
                              <a:latin typeface="Cambria Math" panose="02040503050406030204" pitchFamily="18" charset="0"/>
                            </a:rPr>
                            <m:t>𝑡</m:t>
                          </m:r>
                        </m:e>
                        <m:sub>
                          <m:r>
                            <a:rPr lang="en-US" altLang="en-US" sz="1800" b="0" i="1" smtClean="0">
                              <a:latin typeface="Cambria Math" panose="02040503050406030204" pitchFamily="18" charset="0"/>
                            </a:rPr>
                            <m:t>2</m:t>
                          </m:r>
                        </m:sub>
                      </m:sSub>
                    </m:oMath>
                  </m:oMathPara>
                </a14:m>
                <a:endParaRPr lang="en-US" sz="1800" dirty="0"/>
              </a:p>
              <a:p>
                <a:r>
                  <a:rPr lang="en-US" sz="1000" dirty="0">
                    <a:latin typeface="Arial" panose="020B0604020202020204" pitchFamily="34" charset="0"/>
                    <a:cs typeface="Arial" panose="020B0604020202020204" pitchFamily="34" charset="0"/>
                  </a:rPr>
                  <a:t>Constant Acceleration</a:t>
                </a:r>
              </a:p>
            </p:txBody>
          </p:sp>
        </mc:Choice>
        <mc:Fallback xmlns="">
          <p:sp>
            <p:nvSpPr>
              <p:cNvPr id="178191" name="TextBox 178190">
                <a:extLst>
                  <a:ext uri="{FF2B5EF4-FFF2-40B4-BE49-F238E27FC236}">
                    <a16:creationId xmlns:a16="http://schemas.microsoft.com/office/drawing/2014/main" id="{A1CBBD09-372B-3354-1018-2DEF88B6E4F2}"/>
                  </a:ext>
                </a:extLst>
              </p:cNvPr>
              <p:cNvSpPr txBox="1">
                <a:spLocks noRot="1" noChangeAspect="1" noMove="1" noResize="1" noEditPoints="1" noAdjustHandles="1" noChangeArrowheads="1" noChangeShapeType="1" noTextEdit="1"/>
              </p:cNvSpPr>
              <p:nvPr/>
            </p:nvSpPr>
            <p:spPr>
              <a:xfrm>
                <a:off x="8551047" y="5613228"/>
                <a:ext cx="1856855" cy="523220"/>
              </a:xfrm>
              <a:prstGeom prst="rect">
                <a:avLst/>
              </a:prstGeom>
              <a:blipFill>
                <a:blip r:embed="rId11"/>
                <a:stretch>
                  <a:fillRect b="-3488"/>
                </a:stretch>
              </a:blipFill>
            </p:spPr>
            <p:txBody>
              <a:bodyPr/>
              <a:lstStyle/>
              <a:p>
                <a:r>
                  <a:rPr lang="en-US">
                    <a:noFill/>
                  </a:rPr>
                  <a:t> </a:t>
                </a:r>
              </a:p>
            </p:txBody>
          </p:sp>
        </mc:Fallback>
      </mc:AlternateContent>
    </p:spTree>
    <p:extLst>
      <p:ext uri="{BB962C8B-B14F-4D97-AF65-F5344CB8AC3E}">
        <p14:creationId xmlns:p14="http://schemas.microsoft.com/office/powerpoint/2010/main" val="1667181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EB7FB096-21E3-A1BE-2D34-5D4A96582562}"/>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xmlns:a14="http://schemas.microsoft.com/office/drawing/2010/main">
        <mc:Choice Requires="a14">
          <p:sp>
            <p:nvSpPr>
              <p:cNvPr id="180227" name="Rectangle 3">
                <a:extLst>
                  <a:ext uri="{FF2B5EF4-FFF2-40B4-BE49-F238E27FC236}">
                    <a16:creationId xmlns:a16="http://schemas.microsoft.com/office/drawing/2014/main" id="{1638FE61-4792-08D8-A80C-F7F7ABB5354F}"/>
                  </a:ext>
                </a:extLst>
              </p:cNvPr>
              <p:cNvSpPr>
                <a:spLocks noGrp="1" noChangeArrowheads="1"/>
              </p:cNvSpPr>
              <p:nvPr>
                <p:ph type="body" idx="4294967295"/>
              </p:nvPr>
            </p:nvSpPr>
            <p:spPr>
              <a:xfrm>
                <a:off x="979797" y="1357312"/>
                <a:ext cx="6447045" cy="4724400"/>
              </a:xfrm>
            </p:spPr>
            <p:txBody>
              <a:bodyPr/>
              <a:lstStyle/>
              <a:p>
                <a:r>
                  <a:rPr lang="en-US" altLang="en-US" dirty="0">
                    <a:latin typeface="Arial" panose="020B0604020202020204" pitchFamily="34" charset="0"/>
                  </a:rPr>
                  <a:t>Conditions: Point </a:t>
                </a:r>
                <a:r>
                  <a:rPr lang="en-US" altLang="en-US" dirty="0">
                    <a:solidFill>
                      <a:srgbClr val="00B050"/>
                    </a:solidFill>
                    <a:latin typeface="Arial" panose="020B0604020202020204" pitchFamily="34" charset="0"/>
                  </a:rPr>
                  <a:t>C</a:t>
                </a:r>
                <a:r>
                  <a:rPr lang="en-US" altLang="en-US" dirty="0">
                    <a:latin typeface="Arial" panose="020B0604020202020204" pitchFamily="34" charset="0"/>
                  </a:rPr>
                  <a:t> and Point </a:t>
                </a:r>
                <a:r>
                  <a:rPr lang="en-US" altLang="en-US" dirty="0">
                    <a:solidFill>
                      <a:srgbClr val="FF0000"/>
                    </a:solidFill>
                    <a:latin typeface="Arial" panose="020B0604020202020204" pitchFamily="34" charset="0"/>
                  </a:rPr>
                  <a:t>A </a:t>
                </a:r>
                <a:r>
                  <a:rPr lang="en-US" altLang="en-US" dirty="0">
                    <a:latin typeface="Arial" panose="020B0604020202020204" pitchFamily="34" charset="0"/>
                  </a:rPr>
                  <a:t>and  the region (Point </a:t>
                </a:r>
                <a:r>
                  <a:rPr lang="en-US" altLang="en-US" dirty="0">
                    <a:solidFill>
                      <a:srgbClr val="00B050"/>
                    </a:solidFill>
                    <a:latin typeface="Arial" panose="020B0604020202020204" pitchFamily="34" charset="0"/>
                  </a:rPr>
                  <a:t>C</a:t>
                </a:r>
                <a:r>
                  <a:rPr lang="en-US" altLang="en-US" dirty="0">
                    <a:latin typeface="Arial" panose="020B0604020202020204" pitchFamily="34" charset="0"/>
                  </a:rPr>
                  <a:t> to Point </a:t>
                </a:r>
                <a:r>
                  <a:rPr lang="en-US" altLang="en-US" dirty="0">
                    <a:solidFill>
                      <a:srgbClr val="FF0000"/>
                    </a:solidFill>
                    <a:latin typeface="Arial" panose="020B0604020202020204" pitchFamily="34" charset="0"/>
                  </a:rPr>
                  <a:t>A</a:t>
                </a:r>
                <a:r>
                  <a:rPr lang="en-US" altLang="en-US" dirty="0">
                    <a:latin typeface="Arial" panose="020B0604020202020204" pitchFamily="34" charset="0"/>
                  </a:rPr>
                  <a:t>) </a:t>
                </a:r>
                <a:endParaRPr lang="en-US" altLang="en-US" dirty="0">
                  <a:solidFill>
                    <a:srgbClr val="FF0000"/>
                  </a:solidFill>
                  <a:latin typeface="Arial" panose="020B0604020202020204" pitchFamily="34" charset="0"/>
                </a:endParaRPr>
              </a:p>
              <a:p>
                <a:pPr marL="0" indent="0">
                  <a:buNone/>
                </a:pPr>
                <a:endParaRPr lang="en-US" altLang="en-US" dirty="0">
                  <a:solidFill>
                    <a:srgbClr val="FF0000"/>
                  </a:solidFill>
                  <a:latin typeface="Arial" panose="020B0604020202020204" pitchFamily="34" charset="0"/>
                </a:endParaRPr>
              </a:p>
              <a:p>
                <a:pPr lvl="1"/>
                <a:r>
                  <a:rPr lang="en-US" altLang="en-US" dirty="0">
                    <a:latin typeface="Arial" panose="020B0604020202020204" pitchFamily="34" charset="0"/>
                  </a:rPr>
                  <a:t>Constant acceleration during the blend (Point </a:t>
                </a:r>
                <a:r>
                  <a:rPr lang="en-US" altLang="en-US" dirty="0">
                    <a:solidFill>
                      <a:srgbClr val="00B050"/>
                    </a:solidFill>
                    <a:latin typeface="Arial" panose="020B0604020202020204" pitchFamily="34" charset="0"/>
                  </a:rPr>
                  <a:t>C</a:t>
                </a:r>
                <a:r>
                  <a:rPr lang="en-US" altLang="en-US" dirty="0">
                    <a:latin typeface="Arial" panose="020B0604020202020204" pitchFamily="34" charset="0"/>
                  </a:rPr>
                  <a:t> to </a:t>
                </a:r>
                <a:r>
                  <a:rPr lang="en-US" altLang="en-US" dirty="0">
                    <a:solidFill>
                      <a:srgbClr val="FF0000"/>
                    </a:solidFill>
                    <a:latin typeface="Arial" panose="020B0604020202020204" pitchFamily="34" charset="0"/>
                  </a:rPr>
                  <a:t>A</a:t>
                </a:r>
                <a:r>
                  <a:rPr lang="en-US" altLang="en-US" dirty="0">
                    <a:latin typeface="Arial" panose="020B0604020202020204" pitchFamily="34" charset="0"/>
                  </a:rPr>
                  <a:t>) </a:t>
                </a:r>
                <a14:m>
                  <m:oMath xmlns:m="http://schemas.openxmlformats.org/officeDocument/2006/math">
                    <m:d>
                      <m:dPr>
                        <m:ctrlPr>
                          <a:rPr lang="en-US" altLang="en-US" b="0" i="1" smtClean="0">
                            <a:solidFill>
                              <a:srgbClr val="FFC000"/>
                            </a:solidFill>
                            <a:latin typeface="Cambria Math" panose="02040503050406030204" pitchFamily="18" charset="0"/>
                          </a:rPr>
                        </m:ctrlPr>
                      </m:dPr>
                      <m:e>
                        <m:r>
                          <m:rPr>
                            <m:sty m:val="p"/>
                          </m:rPr>
                          <a:rPr lang="en-US" altLang="en-US" b="0" i="0" smtClean="0">
                            <a:solidFill>
                              <a:srgbClr val="FFC000"/>
                            </a:solidFill>
                            <a:latin typeface="Cambria Math" panose="02040503050406030204" pitchFamily="18" charset="0"/>
                          </a:rPr>
                          <m:t>I</m:t>
                        </m:r>
                      </m:e>
                    </m:d>
                  </m:oMath>
                </a14:m>
                <a:endParaRPr lang="en-US" altLang="en-US" dirty="0">
                  <a:latin typeface="Arial" panose="020B0604020202020204" pitchFamily="34" charset="0"/>
                </a:endParaRPr>
              </a:p>
              <a:p>
                <a:pPr lvl="1"/>
                <a:r>
                  <a:rPr lang="en-US" altLang="en-US" dirty="0">
                    <a:latin typeface="Arial" panose="020B0604020202020204" pitchFamily="34" charset="0"/>
                  </a:rPr>
                  <a:t>Initial velocity is zero (Point </a:t>
                </a:r>
                <a:r>
                  <a:rPr lang="en-US" altLang="en-US" dirty="0">
                    <a:solidFill>
                      <a:srgbClr val="00B050"/>
                    </a:solidFill>
                    <a:latin typeface="Arial" panose="020B0604020202020204" pitchFamily="34" charset="0"/>
                  </a:rPr>
                  <a:t>C</a:t>
                </a:r>
                <a:r>
                  <a:rPr lang="en-US" altLang="en-US" dirty="0">
                    <a:latin typeface="Arial" panose="020B0604020202020204" pitchFamily="34" charset="0"/>
                  </a:rPr>
                  <a:t>)</a:t>
                </a:r>
              </a:p>
              <a:p>
                <a:pPr marL="457200" lvl="1" indent="0">
                  <a:buNone/>
                </a:pPr>
                <a:r>
                  <a:rPr lang="en-US" altLang="en-US" b="0" dirty="0"/>
                  <a:t>(1)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𝑏</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𝑣</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𝑡</m:t>
                    </m:r>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sSubSup>
                      <m:sSubSupPr>
                        <m:ctrlPr>
                          <a:rPr lang="en-US" altLang="en-US" b="0" i="1" dirty="0" smtClean="0">
                            <a:latin typeface="Cambria Math" panose="02040503050406030204" pitchFamily="18" charset="0"/>
                          </a:rPr>
                        </m:ctrlPr>
                      </m:sSubSup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𝑏</m:t>
                        </m:r>
                      </m:sub>
                      <m:sup>
                        <m:r>
                          <a:rPr lang="en-US" altLang="en-US" b="0" i="1" dirty="0" smtClean="0">
                            <a:latin typeface="Cambria Math" panose="02040503050406030204" pitchFamily="18" charset="0"/>
                          </a:rPr>
                          <m:t>2</m:t>
                        </m:r>
                      </m:sup>
                    </m:sSubSup>
                    <m:r>
                      <a:rPr lang="en-US" altLang="en-US" b="0" i="1" dirty="0" smtClean="0">
                        <a:latin typeface="Cambria Math" panose="02040503050406030204" pitchFamily="18" charset="0"/>
                      </a:rPr>
                      <m:t>   →</m:t>
                    </m:r>
                    <m:r>
                      <a:rPr lang="en-US" altLang="en-US" b="0" i="1" dirty="0" smtClean="0">
                        <a:latin typeface="Cambria Math" panose="02040503050406030204" pitchFamily="18" charset="0"/>
                      </a:rPr>
                      <m:t>𝑐𝑜𝑛𝑠𝑡𝑎𝑛𝑡</m:t>
                    </m:r>
                    <m:r>
                      <a:rPr lang="en-US" altLang="en-US" b="0" i="1" dirty="0" smtClean="0">
                        <a:latin typeface="Cambria Math" panose="02040503050406030204" pitchFamily="18" charset="0"/>
                      </a:rPr>
                      <m:t> </m:t>
                    </m:r>
                    <m:r>
                      <a:rPr lang="en-US" altLang="en-US" b="0" i="1" dirty="0" smtClean="0">
                        <a:latin typeface="Cambria Math" panose="02040503050406030204" pitchFamily="18" charset="0"/>
                      </a:rPr>
                      <m:t>𝑎𝑐𝑐𝑒𝑙𝑒𝑟𝑎𝑡𝑖𝑜𝑛</m:t>
                    </m:r>
                  </m:oMath>
                </a14:m>
                <a:r>
                  <a:rPr lang="en-US" altLang="en-US" dirty="0">
                    <a:latin typeface="Arial" panose="020B0604020202020204" pitchFamily="34" charset="0"/>
                  </a:rPr>
                  <a:t> </a:t>
                </a:r>
                <a14:m>
                  <m:oMath xmlns:m="http://schemas.openxmlformats.org/officeDocument/2006/math">
                    <m:d>
                      <m:dPr>
                        <m:ctrlPr>
                          <a:rPr lang="en-US" altLang="en-US" i="1">
                            <a:solidFill>
                              <a:srgbClr val="FFC000"/>
                            </a:solidFill>
                            <a:latin typeface="Cambria Math" panose="02040503050406030204" pitchFamily="18" charset="0"/>
                          </a:rPr>
                        </m:ctrlPr>
                      </m:dPr>
                      <m:e>
                        <m:r>
                          <m:rPr>
                            <m:sty m:val="p"/>
                          </m:rPr>
                          <a:rPr lang="en-US" altLang="en-US">
                            <a:solidFill>
                              <a:srgbClr val="FFC000"/>
                            </a:solidFill>
                            <a:latin typeface="Cambria Math" panose="02040503050406030204" pitchFamily="18" charset="0"/>
                          </a:rPr>
                          <m:t>I</m:t>
                        </m:r>
                      </m:e>
                    </m:d>
                  </m:oMath>
                </a14:m>
                <a:endParaRPr lang="en-US" altLang="en-US" dirty="0">
                  <a:latin typeface="Arial" panose="020B0604020202020204" pitchFamily="34" charset="0"/>
                </a:endParaRPr>
              </a:p>
              <a:p>
                <a:pPr marL="457200" lvl="1" indent="0">
                  <a:buNone/>
                </a:pPr>
                <a:r>
                  <a:rPr lang="en-US" altLang="en-US" dirty="0">
                    <a:latin typeface="Arial" panose="020B0604020202020204" pitchFamily="34" charset="0"/>
                  </a:rPr>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𝑣</m:t>
                        </m:r>
                      </m:e>
                      <m:sub>
                        <m:r>
                          <a:rPr lang="en-US" altLang="en-US" b="0" i="1" smtClean="0">
                            <a:latin typeface="Cambria Math" panose="02040503050406030204" pitchFamily="18" charset="0"/>
                          </a:rPr>
                          <m:t>0</m:t>
                        </m:r>
                      </m:sub>
                    </m:sSub>
                  </m:oMath>
                </a14:m>
                <a:r>
                  <a:rPr lang="en-US" altLang="en-US" dirty="0">
                    <a:latin typeface="Arial" panose="020B0604020202020204" pitchFamily="34" charset="0"/>
                  </a:rPr>
                  <a:t> initial velocity = 0 </a:t>
                </a:r>
                <a14:m>
                  <m:oMath xmlns:m="http://schemas.openxmlformats.org/officeDocument/2006/math">
                    <m:d>
                      <m:dPr>
                        <m:ctrlPr>
                          <a:rPr lang="en-US" altLang="en-US" i="1" smtClean="0">
                            <a:solidFill>
                              <a:srgbClr val="7030A0"/>
                            </a:solidFill>
                            <a:latin typeface="Cambria Math" panose="02040503050406030204" pitchFamily="18" charset="0"/>
                          </a:rPr>
                        </m:ctrlPr>
                      </m:dPr>
                      <m:e>
                        <m:r>
                          <m:rPr>
                            <m:sty m:val="p"/>
                          </m:rPr>
                          <a:rPr lang="en-US" altLang="en-US" b="0" i="0" smtClean="0">
                            <a:solidFill>
                              <a:srgbClr val="7030A0"/>
                            </a:solidFill>
                            <a:latin typeface="Cambria Math" panose="02040503050406030204" pitchFamily="18" charset="0"/>
                          </a:rPr>
                          <m:t>II</m:t>
                        </m:r>
                      </m:e>
                    </m:d>
                  </m:oMath>
                </a14:m>
                <a:endParaRPr lang="en-US" altLang="en-US" dirty="0">
                  <a:latin typeface="Arial" panose="020B0604020202020204" pitchFamily="34" charset="0"/>
                </a:endParaRPr>
              </a:p>
              <a:p>
                <a:pPr marL="457200" lvl="1" indent="0">
                  <a:buNone/>
                </a:pPr>
                <a:endParaRPr lang="en-US" altLang="en-US" dirty="0">
                  <a:latin typeface="Arial" panose="020B0604020202020204" pitchFamily="34" charset="0"/>
                </a:endParaRPr>
              </a:p>
              <a:p>
                <a:pPr marL="457200" lvl="1" indent="0">
                  <a:buNone/>
                </a:pPr>
                <a:endParaRPr lang="en-US" altLang="en-US" dirty="0">
                  <a:latin typeface="Arial" panose="020B0604020202020204" pitchFamily="34" charset="0"/>
                </a:endParaRPr>
              </a:p>
              <a:p>
                <a:pPr lvl="1"/>
                <a:r>
                  <a:rPr lang="en-US" altLang="en-US" dirty="0">
                    <a:latin typeface="Arial" panose="020B0604020202020204" pitchFamily="34" charset="0"/>
                  </a:rPr>
                  <a:t>The slope at point </a:t>
                </a:r>
                <a:r>
                  <a:rPr lang="en-US" altLang="en-US" dirty="0">
                    <a:solidFill>
                      <a:srgbClr val="FF0000"/>
                    </a:solidFill>
                    <a:latin typeface="Arial" panose="020B0604020202020204" pitchFamily="34" charset="0"/>
                  </a:rPr>
                  <a:t>A</a:t>
                </a:r>
                <a:r>
                  <a:rPr lang="en-US" altLang="en-US" dirty="0">
                    <a:latin typeface="Arial" panose="020B0604020202020204" pitchFamily="34" charset="0"/>
                  </a:rPr>
                  <a:t> must be equal on both sides</a:t>
                </a:r>
              </a:p>
              <a:p>
                <a:pPr marL="457200" lvl="1" indent="0">
                  <a:buNone/>
                </a:pPr>
                <a:r>
                  <a:rPr lang="en-US" altLang="en-US" dirty="0">
                    <a:latin typeface="Arial" panose="020B0604020202020204" pitchFamily="34" charset="0"/>
                  </a:rPr>
                  <a:t>(2)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h</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𝑏</m:t>
                            </m:r>
                          </m:sub>
                        </m:sSub>
                      </m:num>
                      <m:den>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h</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den>
                    </m:f>
                  </m:oMath>
                </a14:m>
                <a:endParaRPr lang="en-US" altLang="en-US" b="0" dirty="0">
                  <a:latin typeface="Arial" panose="020B0604020202020204" pitchFamily="34" charset="0"/>
                </a:endParaRPr>
              </a:p>
              <a:p>
                <a:pPr marL="57150" indent="0">
                  <a:buNone/>
                </a:pPr>
                <a:r>
                  <a:rPr lang="en-US" altLang="en-US" dirty="0">
                    <a:latin typeface="Arial" panose="020B0604020202020204" pitchFamily="34" charset="0"/>
                  </a:rPr>
                  <a:t>	</a:t>
                </a:r>
                <a:r>
                  <a:rPr lang="en-US" altLang="en-US" dirty="0"/>
                  <a:t> </a:t>
                </a:r>
                <a14:m>
                  <m:oMath xmlns:m="http://schemas.openxmlformats.org/officeDocument/2006/math">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𝑏</m:t>
                        </m:r>
                      </m:sub>
                    </m:sSub>
                    <m:r>
                      <a:rPr lang="en-US" altLang="en-US" i="1">
                        <a:latin typeface="Cambria Math" panose="02040503050406030204" pitchFamily="18" charset="0"/>
                      </a:rPr>
                      <m:t> </m:t>
                    </m:r>
                  </m:oMath>
                </a14:m>
                <a:r>
                  <a:rPr lang="en-US" altLang="en-US" dirty="0">
                    <a:latin typeface="Arial" panose="020B0604020202020204" pitchFamily="34" charset="0"/>
                  </a:rPr>
                  <a:t>: velocity from the left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𝑣</m:t>
                        </m:r>
                      </m:e>
                      <m:sub>
                        <m:r>
                          <a:rPr lang="en-US" altLang="en-US" b="0" i="1" smtClean="0">
                            <a:latin typeface="Cambria Math" panose="02040503050406030204" pitchFamily="18" charset="0"/>
                          </a:rPr>
                          <m:t>𝑖𝑛</m:t>
                        </m:r>
                      </m:sub>
                    </m:sSub>
                  </m:oMath>
                </a14:m>
                <a:r>
                  <a:rPr lang="en-US" altLang="en-US" dirty="0">
                    <a:latin typeface="Arial" panose="020B0604020202020204" pitchFamily="34" charset="0"/>
                  </a:rPr>
                  <a:t> (time derivative of eq. 1) </a:t>
                </a:r>
                <a14:m>
                  <m:oMath xmlns:m="http://schemas.openxmlformats.org/officeDocument/2006/math">
                    <m:d>
                      <m:dPr>
                        <m:ctrlPr>
                          <a:rPr lang="en-US" altLang="en-US" i="1" smtClean="0">
                            <a:solidFill>
                              <a:srgbClr val="0070C0"/>
                            </a:solidFill>
                            <a:latin typeface="Cambria Math" panose="02040503050406030204" pitchFamily="18" charset="0"/>
                          </a:rPr>
                        </m:ctrlPr>
                      </m:dPr>
                      <m:e>
                        <m:r>
                          <m:rPr>
                            <m:sty m:val="p"/>
                          </m:rPr>
                          <a:rPr lang="en-US" altLang="en-US">
                            <a:solidFill>
                              <a:srgbClr val="0070C0"/>
                            </a:solidFill>
                            <a:latin typeface="Cambria Math" panose="02040503050406030204" pitchFamily="18" charset="0"/>
                          </a:rPr>
                          <m:t>I</m:t>
                        </m:r>
                        <m:r>
                          <m:rPr>
                            <m:sty m:val="p"/>
                          </m:rPr>
                          <a:rPr lang="en-US" altLang="en-US" b="0" i="0" smtClean="0">
                            <a:solidFill>
                              <a:srgbClr val="0070C0"/>
                            </a:solidFill>
                            <a:latin typeface="Cambria Math" panose="02040503050406030204" pitchFamily="18" charset="0"/>
                          </a:rPr>
                          <m:t>II</m:t>
                        </m:r>
                      </m:e>
                    </m:d>
                  </m:oMath>
                </a14:m>
                <a:endParaRPr lang="en-US" altLang="en-US" dirty="0">
                  <a:latin typeface="Arial" panose="020B0604020202020204" pitchFamily="34" charset="0"/>
                </a:endParaRPr>
              </a:p>
              <a:p>
                <a:pPr marL="57150" indent="0">
                  <a:buNone/>
                </a:pPr>
                <a:r>
                  <a:rPr lang="en-US" altLang="en-US" dirty="0">
                    <a:latin typeface="Arial" panose="020B0604020202020204" pitchFamily="34" charset="0"/>
                  </a:rPr>
                  <a:t>	</a:t>
                </a:r>
                <a:r>
                  <a:rPr lang="en-US" altLang="en-US" dirty="0"/>
                  <a:t> </a:t>
                </a:r>
                <a14:m>
                  <m:oMath xmlns:m="http://schemas.openxmlformats.org/officeDocument/2006/math">
                    <m:f>
                      <m:fPr>
                        <m:ctrlPr>
                          <a:rPr lang="en-US" altLang="en-US" i="1">
                            <a:latin typeface="Cambria Math" panose="02040503050406030204" pitchFamily="18" charset="0"/>
                          </a:rPr>
                        </m:ctrlPr>
                      </m:fPr>
                      <m:num>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h</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𝑏</m:t>
                            </m:r>
                          </m:sub>
                        </m:sSub>
                      </m:num>
                      <m:den>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h</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𝑏</m:t>
                            </m:r>
                          </m:sub>
                        </m:sSub>
                      </m:den>
                    </m:f>
                    <m:r>
                      <a:rPr lang="en-US" altLang="en-US" i="1">
                        <a:latin typeface="Cambria Math" panose="02040503050406030204" pitchFamily="18" charset="0"/>
                      </a:rPr>
                      <m:t> </m:t>
                    </m:r>
                  </m:oMath>
                </a14:m>
                <a:r>
                  <a:rPr lang="en-US" altLang="en-US" dirty="0">
                    <a:latin typeface="Arial" panose="020B0604020202020204" pitchFamily="34" charset="0"/>
                  </a:rPr>
                  <a:t>: velocity from the right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𝑣</m:t>
                        </m:r>
                      </m:e>
                      <m:sub>
                        <m:r>
                          <a:rPr lang="en-US" altLang="en-US" b="0" i="1" smtClean="0">
                            <a:latin typeface="Cambria Math" panose="02040503050406030204" pitchFamily="18" charset="0"/>
                          </a:rPr>
                          <m:t>𝑜𝑢𝑡</m:t>
                        </m:r>
                      </m:sub>
                    </m:sSub>
                  </m:oMath>
                </a14:m>
                <a:r>
                  <a:rPr lang="en-US" altLang="en-US" dirty="0">
                    <a:solidFill>
                      <a:srgbClr val="FFC000"/>
                    </a:solidFill>
                  </a:rPr>
                  <a:t> </a:t>
                </a:r>
                <a14:m>
                  <m:oMath xmlns:m="http://schemas.openxmlformats.org/officeDocument/2006/math">
                    <m:d>
                      <m:dPr>
                        <m:ctrlPr>
                          <a:rPr lang="en-US" altLang="en-US" i="1" smtClean="0">
                            <a:solidFill>
                              <a:srgbClr val="FF00FF"/>
                            </a:solidFill>
                            <a:latin typeface="Cambria Math" panose="02040503050406030204" pitchFamily="18" charset="0"/>
                          </a:rPr>
                        </m:ctrlPr>
                      </m:dPr>
                      <m:e>
                        <m:r>
                          <m:rPr>
                            <m:sty m:val="p"/>
                          </m:rPr>
                          <a:rPr lang="en-US" altLang="en-US" i="0">
                            <a:solidFill>
                              <a:srgbClr val="FF00FF"/>
                            </a:solidFill>
                            <a:latin typeface="Cambria Math" panose="02040503050406030204" pitchFamily="18" charset="0"/>
                          </a:rPr>
                          <m:t>I</m:t>
                        </m:r>
                        <m:r>
                          <m:rPr>
                            <m:sty m:val="p"/>
                          </m:rPr>
                          <a:rPr lang="en-US" altLang="en-US" b="0" i="0" smtClean="0">
                            <a:solidFill>
                              <a:srgbClr val="FF00FF"/>
                            </a:solidFill>
                            <a:latin typeface="Cambria Math" panose="02040503050406030204" pitchFamily="18" charset="0"/>
                          </a:rPr>
                          <m:t>V</m:t>
                        </m:r>
                      </m:e>
                    </m:d>
                  </m:oMath>
                </a14:m>
                <a:endParaRPr lang="en-US" altLang="en-US" dirty="0">
                  <a:latin typeface="Arial" panose="020B0604020202020204" pitchFamily="34" charset="0"/>
                </a:endParaRPr>
              </a:p>
            </p:txBody>
          </p:sp>
        </mc:Choice>
        <mc:Fallback xmlns="">
          <p:sp>
            <p:nvSpPr>
              <p:cNvPr id="180227" name="Rectangle 3">
                <a:extLst>
                  <a:ext uri="{FF2B5EF4-FFF2-40B4-BE49-F238E27FC236}">
                    <a16:creationId xmlns:a16="http://schemas.microsoft.com/office/drawing/2014/main" id="{1638FE61-4792-08D8-A80C-F7F7ABB5354F}"/>
                  </a:ext>
                </a:extLst>
              </p:cNvPr>
              <p:cNvSpPr>
                <a:spLocks noGrp="1" noRot="1" noChangeAspect="1" noMove="1" noResize="1" noEditPoints="1" noAdjustHandles="1" noChangeArrowheads="1" noChangeShapeType="1" noTextEdit="1"/>
              </p:cNvSpPr>
              <p:nvPr>
                <p:ph type="body" idx="4294967295"/>
              </p:nvPr>
            </p:nvSpPr>
            <p:spPr>
              <a:xfrm>
                <a:off x="979797" y="1357312"/>
                <a:ext cx="6447045" cy="4724400"/>
              </a:xfrm>
              <a:blipFill>
                <a:blip r:embed="rId3"/>
                <a:stretch>
                  <a:fillRect l="-378" t="-387"/>
                </a:stretch>
              </a:blipFill>
            </p:spPr>
            <p:txBody>
              <a:bodyPr/>
              <a:lstStyle/>
              <a:p>
                <a:r>
                  <a:rPr lang="en-US">
                    <a:noFill/>
                  </a:rPr>
                  <a:t> </a:t>
                </a:r>
              </a:p>
            </p:txBody>
          </p:sp>
        </mc:Fallback>
      </mc:AlternateContent>
      <p:sp>
        <p:nvSpPr>
          <p:cNvPr id="10" name="Footer Placeholder 2">
            <a:extLst>
              <a:ext uri="{FF2B5EF4-FFF2-40B4-BE49-F238E27FC236}">
                <a16:creationId xmlns:a16="http://schemas.microsoft.com/office/drawing/2014/main" id="{1F5227D7-DE3C-F0B4-4BDA-9A1D79482124}"/>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80233" name="Picture 2" descr="http://brand.ucla.edu/wp-content/uploads/2013/08/ucla-logotype-main-11.jpg">
            <a:extLst>
              <a:ext uri="{FF2B5EF4-FFF2-40B4-BE49-F238E27FC236}">
                <a16:creationId xmlns:a16="http://schemas.microsoft.com/office/drawing/2014/main" id="{8D230167-7629-F355-7EAD-D5914AD35B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http://brand.ucla.edu/wp-content/uploads/2013/08/ucla-logotype-main-11.jpg">
            <a:extLst>
              <a:ext uri="{FF2B5EF4-FFF2-40B4-BE49-F238E27FC236}">
                <a16:creationId xmlns:a16="http://schemas.microsoft.com/office/drawing/2014/main" id="{80093019-0ECF-A057-0610-2E67A4864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1" descr="Fig_7.06_1.tif">
            <a:extLst>
              <a:ext uri="{FF2B5EF4-FFF2-40B4-BE49-F238E27FC236}">
                <a16:creationId xmlns:a16="http://schemas.microsoft.com/office/drawing/2014/main" id="{7A8D8379-4CC6-E856-A1A6-8779E737AC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08212" y="1327229"/>
            <a:ext cx="4285381" cy="331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86B6F63E-224E-5980-E9F6-1E206E32EC9C}"/>
              </a:ext>
            </a:extLst>
          </p:cNvPr>
          <p:cNvSpPr/>
          <p:nvPr/>
        </p:nvSpPr>
        <p:spPr bwMode="auto">
          <a:xfrm>
            <a:off x="8688294" y="3380670"/>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FF0000"/>
                </a:solidFill>
                <a:latin typeface="+mj-lt"/>
              </a:rPr>
              <a:t>A</a:t>
            </a:r>
          </a:p>
        </p:txBody>
      </p:sp>
      <p:cxnSp>
        <p:nvCxnSpPr>
          <p:cNvPr id="5" name="Straight Arrow Connector 4">
            <a:extLst>
              <a:ext uri="{FF2B5EF4-FFF2-40B4-BE49-F238E27FC236}">
                <a16:creationId xmlns:a16="http://schemas.microsoft.com/office/drawing/2014/main" id="{1137FB3B-80DE-7E5E-6CD8-D3BDFB2D3611}"/>
              </a:ext>
            </a:extLst>
          </p:cNvPr>
          <p:cNvCxnSpPr>
            <a:cxnSpLocks/>
            <a:stCxn id="4" idx="2"/>
          </p:cNvCxnSpPr>
          <p:nvPr/>
        </p:nvCxnSpPr>
        <p:spPr bwMode="auto">
          <a:xfrm flipH="1" flipV="1">
            <a:off x="8443653" y="3482032"/>
            <a:ext cx="244641" cy="10878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Straight Connector 15">
            <a:extLst>
              <a:ext uri="{FF2B5EF4-FFF2-40B4-BE49-F238E27FC236}">
                <a16:creationId xmlns:a16="http://schemas.microsoft.com/office/drawing/2014/main" id="{9D82CAE5-35F4-836E-4626-AF7D9F4F1020}"/>
              </a:ext>
            </a:extLst>
          </p:cNvPr>
          <p:cNvCxnSpPr>
            <a:cxnSpLocks/>
          </p:cNvCxnSpPr>
          <p:nvPr/>
        </p:nvCxnSpPr>
        <p:spPr bwMode="auto">
          <a:xfrm>
            <a:off x="10092178" y="2314066"/>
            <a:ext cx="0" cy="1745163"/>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BB1C85ED-8C71-6158-A85B-F921EE148EB2}"/>
                  </a:ext>
                </a:extLst>
              </p:cNvPr>
              <p:cNvSpPr txBox="1"/>
              <p:nvPr/>
            </p:nvSpPr>
            <p:spPr>
              <a:xfrm>
                <a:off x="7356759" y="3127391"/>
                <a:ext cx="4821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800" i="1" smtClean="0">
                              <a:latin typeface="Cambria Math" panose="02040503050406030204" pitchFamily="18" charset="0"/>
                            </a:rPr>
                          </m:ctrlPr>
                        </m:sSubPr>
                        <m:e>
                          <m:r>
                            <a:rPr lang="en-US" altLang="en-US" sz="1800" i="1">
                              <a:latin typeface="Cambria Math" panose="02040503050406030204" pitchFamily="18" charset="0"/>
                            </a:rPr>
                            <m:t>𝜃</m:t>
                          </m:r>
                        </m:e>
                        <m:sub>
                          <m:r>
                            <a:rPr lang="en-US" altLang="en-US" sz="1800" b="0" i="1" smtClean="0">
                              <a:latin typeface="Cambria Math" panose="02040503050406030204" pitchFamily="18" charset="0"/>
                            </a:rPr>
                            <m:t>𝑏</m:t>
                          </m:r>
                        </m:sub>
                      </m:sSub>
                    </m:oMath>
                  </m:oMathPara>
                </a14:m>
                <a:endParaRPr lang="en-US" sz="1800" dirty="0"/>
              </a:p>
            </p:txBody>
          </p:sp>
        </mc:Choice>
        <mc:Fallback xmlns="">
          <p:sp>
            <p:nvSpPr>
              <p:cNvPr id="18" name="TextBox 17">
                <a:extLst>
                  <a:ext uri="{FF2B5EF4-FFF2-40B4-BE49-F238E27FC236}">
                    <a16:creationId xmlns:a16="http://schemas.microsoft.com/office/drawing/2014/main" id="{BB1C85ED-8C71-6158-A85B-F921EE148EB2}"/>
                  </a:ext>
                </a:extLst>
              </p:cNvPr>
              <p:cNvSpPr txBox="1">
                <a:spLocks noRot="1" noChangeAspect="1" noMove="1" noResize="1" noEditPoints="1" noAdjustHandles="1" noChangeArrowheads="1" noChangeShapeType="1" noTextEdit="1"/>
              </p:cNvSpPr>
              <p:nvPr/>
            </p:nvSpPr>
            <p:spPr>
              <a:xfrm>
                <a:off x="7356759" y="3127391"/>
                <a:ext cx="482120" cy="369332"/>
              </a:xfrm>
              <a:prstGeom prst="rect">
                <a:avLst/>
              </a:prstGeom>
              <a:blipFill>
                <a:blip r:embed="rId6"/>
                <a:stretch>
                  <a:fillRect b="-1639"/>
                </a:stretch>
              </a:blipFill>
            </p:spPr>
            <p:txBody>
              <a:bodyPr/>
              <a:lstStyle/>
              <a:p>
                <a:r>
                  <a:rPr lang="en-US">
                    <a:noFill/>
                  </a:rPr>
                  <a:t> </a:t>
                </a:r>
              </a:p>
            </p:txBody>
          </p:sp>
        </mc:Fallback>
      </mc:AlternateContent>
      <p:sp>
        <p:nvSpPr>
          <p:cNvPr id="20" name="Oval 19">
            <a:extLst>
              <a:ext uri="{FF2B5EF4-FFF2-40B4-BE49-F238E27FC236}">
                <a16:creationId xmlns:a16="http://schemas.microsoft.com/office/drawing/2014/main" id="{5459D57D-8594-9519-9283-966C8364B64E}"/>
              </a:ext>
            </a:extLst>
          </p:cNvPr>
          <p:cNvSpPr/>
          <p:nvPr/>
        </p:nvSpPr>
        <p:spPr bwMode="auto">
          <a:xfrm>
            <a:off x="7793048" y="199543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3" name="Oval 22">
            <a:extLst>
              <a:ext uri="{FF2B5EF4-FFF2-40B4-BE49-F238E27FC236}">
                <a16:creationId xmlns:a16="http://schemas.microsoft.com/office/drawing/2014/main" id="{41F11D4C-4D86-1177-F291-C6A8EF9DD39F}"/>
              </a:ext>
            </a:extLst>
          </p:cNvPr>
          <p:cNvSpPr/>
          <p:nvPr/>
        </p:nvSpPr>
        <p:spPr bwMode="auto">
          <a:xfrm>
            <a:off x="7043122" y="3865234"/>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00B050"/>
                </a:solidFill>
                <a:latin typeface="+mj-lt"/>
              </a:rPr>
              <a:t>C</a:t>
            </a:r>
          </a:p>
        </p:txBody>
      </p:sp>
      <p:cxnSp>
        <p:nvCxnSpPr>
          <p:cNvPr id="24" name="Straight Arrow Connector 23">
            <a:extLst>
              <a:ext uri="{FF2B5EF4-FFF2-40B4-BE49-F238E27FC236}">
                <a16:creationId xmlns:a16="http://schemas.microsoft.com/office/drawing/2014/main" id="{97AE466B-B7AD-36E5-74A8-0C944D706043}"/>
              </a:ext>
            </a:extLst>
          </p:cNvPr>
          <p:cNvCxnSpPr>
            <a:cxnSpLocks/>
            <a:stCxn id="23" idx="6"/>
          </p:cNvCxnSpPr>
          <p:nvPr/>
        </p:nvCxnSpPr>
        <p:spPr bwMode="auto">
          <a:xfrm flipV="1">
            <a:off x="7454505" y="3670368"/>
            <a:ext cx="335623" cy="40500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2" name="Freeform: Shape 41">
            <a:extLst>
              <a:ext uri="{FF2B5EF4-FFF2-40B4-BE49-F238E27FC236}">
                <a16:creationId xmlns:a16="http://schemas.microsoft.com/office/drawing/2014/main" id="{18BBB63E-BB84-5E46-CA95-C5C7847085B8}"/>
              </a:ext>
            </a:extLst>
          </p:cNvPr>
          <p:cNvSpPr/>
          <p:nvPr/>
        </p:nvSpPr>
        <p:spPr bwMode="auto">
          <a:xfrm>
            <a:off x="7820247" y="3446130"/>
            <a:ext cx="536445" cy="165669"/>
          </a:xfrm>
          <a:custGeom>
            <a:avLst/>
            <a:gdLst>
              <a:gd name="connsiteX0" fmla="*/ 0 w 536445"/>
              <a:gd name="connsiteY0" fmla="*/ 163623 h 165669"/>
              <a:gd name="connsiteX1" fmla="*/ 127590 w 536445"/>
              <a:gd name="connsiteY1" fmla="*/ 163623 h 165669"/>
              <a:gd name="connsiteX2" fmla="*/ 212651 w 536445"/>
              <a:gd name="connsiteY2" fmla="*/ 142358 h 165669"/>
              <a:gd name="connsiteX3" fmla="*/ 292395 w 536445"/>
              <a:gd name="connsiteY3" fmla="*/ 121093 h 165669"/>
              <a:gd name="connsiteX4" fmla="*/ 382772 w 536445"/>
              <a:gd name="connsiteY4" fmla="*/ 89196 h 165669"/>
              <a:gd name="connsiteX5" fmla="*/ 441251 w 536445"/>
              <a:gd name="connsiteY5" fmla="*/ 62614 h 165669"/>
              <a:gd name="connsiteX6" fmla="*/ 526311 w 536445"/>
              <a:gd name="connsiteY6" fmla="*/ 4135 h 165669"/>
              <a:gd name="connsiteX7" fmla="*/ 531627 w 536445"/>
              <a:gd name="connsiteY7" fmla="*/ 9451 h 165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45" h="165669">
                <a:moveTo>
                  <a:pt x="0" y="163623"/>
                </a:moveTo>
                <a:cubicBezTo>
                  <a:pt x="46074" y="165395"/>
                  <a:pt x="92148" y="167167"/>
                  <a:pt x="127590" y="163623"/>
                </a:cubicBezTo>
                <a:cubicBezTo>
                  <a:pt x="163032" y="160079"/>
                  <a:pt x="212651" y="142358"/>
                  <a:pt x="212651" y="142358"/>
                </a:cubicBezTo>
                <a:cubicBezTo>
                  <a:pt x="240119" y="135270"/>
                  <a:pt x="264041" y="129953"/>
                  <a:pt x="292395" y="121093"/>
                </a:cubicBezTo>
                <a:cubicBezTo>
                  <a:pt x="320749" y="112233"/>
                  <a:pt x="357963" y="98942"/>
                  <a:pt x="382772" y="89196"/>
                </a:cubicBezTo>
                <a:cubicBezTo>
                  <a:pt x="407581" y="79450"/>
                  <a:pt x="417328" y="76791"/>
                  <a:pt x="441251" y="62614"/>
                </a:cubicBezTo>
                <a:cubicBezTo>
                  <a:pt x="465174" y="48437"/>
                  <a:pt x="526311" y="4135"/>
                  <a:pt x="526311" y="4135"/>
                </a:cubicBezTo>
                <a:cubicBezTo>
                  <a:pt x="541374" y="-4726"/>
                  <a:pt x="536500" y="2362"/>
                  <a:pt x="531627" y="9451"/>
                </a:cubicBezTo>
              </a:path>
            </a:pathLst>
          </a:custGeom>
          <a:noFill/>
          <a:ln w="381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44" name="Straight Arrow Connector 43">
            <a:extLst>
              <a:ext uri="{FF2B5EF4-FFF2-40B4-BE49-F238E27FC236}">
                <a16:creationId xmlns:a16="http://schemas.microsoft.com/office/drawing/2014/main" id="{ECB40425-D4C7-8044-0428-584A78220174}"/>
              </a:ext>
            </a:extLst>
          </p:cNvPr>
          <p:cNvCxnSpPr>
            <a:cxnSpLocks/>
            <a:stCxn id="45" idx="0"/>
          </p:cNvCxnSpPr>
          <p:nvPr/>
        </p:nvCxnSpPr>
        <p:spPr bwMode="auto">
          <a:xfrm flipV="1">
            <a:off x="7846246" y="3591165"/>
            <a:ext cx="214369" cy="185352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C9DE67B-77E8-D9C6-6884-C05B3661C9E1}"/>
                  </a:ext>
                </a:extLst>
              </p:cNvPr>
              <p:cNvSpPr txBox="1"/>
              <p:nvPr/>
            </p:nvSpPr>
            <p:spPr>
              <a:xfrm>
                <a:off x="6615652" y="5444689"/>
                <a:ext cx="2461187" cy="338554"/>
              </a:xfrm>
              <a:prstGeom prst="rect">
                <a:avLst/>
              </a:prstGeom>
              <a:noFill/>
            </p:spPr>
            <p:txBody>
              <a:bodyPr wrap="none" rtlCol="0">
                <a:spAutoFit/>
              </a:bodyPr>
              <a:lstStyle/>
              <a:p>
                <a14:m>
                  <m:oMath xmlns:m="http://schemas.openxmlformats.org/officeDocument/2006/math">
                    <m:d>
                      <m:dPr>
                        <m:ctrlPr>
                          <a:rPr lang="en-US" altLang="en-US" sz="1600" b="0" i="1" smtClean="0">
                            <a:solidFill>
                              <a:srgbClr val="FFC000"/>
                            </a:solidFill>
                            <a:latin typeface="Cambria Math" panose="02040503050406030204" pitchFamily="18" charset="0"/>
                          </a:rPr>
                        </m:ctrlPr>
                      </m:dPr>
                      <m:e>
                        <m:r>
                          <m:rPr>
                            <m:sty m:val="p"/>
                          </m:rPr>
                          <a:rPr lang="en-US" altLang="en-US" sz="1600" b="0" i="0" smtClean="0">
                            <a:solidFill>
                              <a:srgbClr val="FFC000"/>
                            </a:solidFill>
                            <a:latin typeface="Cambria Math" panose="02040503050406030204" pitchFamily="18" charset="0"/>
                          </a:rPr>
                          <m:t>I</m:t>
                        </m:r>
                      </m:e>
                    </m:d>
                    <m:r>
                      <a:rPr lang="en-US" altLang="en-US" sz="1600" b="0" i="1" smtClean="0">
                        <a:solidFill>
                          <a:srgbClr val="FFC000"/>
                        </a:solidFill>
                        <a:latin typeface="Cambria Math" panose="02040503050406030204" pitchFamily="18" charset="0"/>
                      </a:rPr>
                      <m:t> </m:t>
                    </m:r>
                  </m:oMath>
                </a14:m>
                <a:r>
                  <a:rPr lang="en-US" sz="1600" dirty="0">
                    <a:latin typeface="Arial" panose="020B0604020202020204" pitchFamily="34" charset="0"/>
                    <a:cs typeface="Arial" panose="020B0604020202020204" pitchFamily="34" charset="0"/>
                  </a:rPr>
                  <a:t>Constant Acceleration</a:t>
                </a:r>
              </a:p>
            </p:txBody>
          </p:sp>
        </mc:Choice>
        <mc:Fallback xmlns="">
          <p:sp>
            <p:nvSpPr>
              <p:cNvPr id="45" name="TextBox 44">
                <a:extLst>
                  <a:ext uri="{FF2B5EF4-FFF2-40B4-BE49-F238E27FC236}">
                    <a16:creationId xmlns:a16="http://schemas.microsoft.com/office/drawing/2014/main" id="{3C9DE67B-77E8-D9C6-6884-C05B3661C9E1}"/>
                  </a:ext>
                </a:extLst>
              </p:cNvPr>
              <p:cNvSpPr txBox="1">
                <a:spLocks noRot="1" noChangeAspect="1" noMove="1" noResize="1" noEditPoints="1" noAdjustHandles="1" noChangeArrowheads="1" noChangeShapeType="1" noTextEdit="1"/>
              </p:cNvSpPr>
              <p:nvPr/>
            </p:nvSpPr>
            <p:spPr>
              <a:xfrm>
                <a:off x="6615652" y="5444689"/>
                <a:ext cx="2461187" cy="338554"/>
              </a:xfrm>
              <a:prstGeom prst="rect">
                <a:avLst/>
              </a:prstGeom>
              <a:blipFill>
                <a:blip r:embed="rId7"/>
                <a:stretch>
                  <a:fillRect t="-5357" b="-21429"/>
                </a:stretch>
              </a:blipFill>
            </p:spPr>
            <p:txBody>
              <a:bodyPr/>
              <a:lstStyle/>
              <a:p>
                <a:r>
                  <a:rPr lang="en-US">
                    <a:noFill/>
                  </a:rPr>
                  <a:t> </a:t>
                </a:r>
              </a:p>
            </p:txBody>
          </p:sp>
        </mc:Fallback>
      </mc:AlternateContent>
      <p:cxnSp>
        <p:nvCxnSpPr>
          <p:cNvPr id="49" name="Straight Arrow Connector 48">
            <a:extLst>
              <a:ext uri="{FF2B5EF4-FFF2-40B4-BE49-F238E27FC236}">
                <a16:creationId xmlns:a16="http://schemas.microsoft.com/office/drawing/2014/main" id="{AAD3FA11-14DA-77C2-1A46-BD83EFEFE990}"/>
              </a:ext>
            </a:extLst>
          </p:cNvPr>
          <p:cNvCxnSpPr>
            <a:cxnSpLocks/>
          </p:cNvCxnSpPr>
          <p:nvPr/>
        </p:nvCxnSpPr>
        <p:spPr bwMode="auto">
          <a:xfrm flipH="1">
            <a:off x="7843960" y="2606453"/>
            <a:ext cx="343110" cy="984358"/>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B3B3514D-1901-3839-3D10-1BC1A52501CD}"/>
                  </a:ext>
                </a:extLst>
              </p:cNvPr>
              <p:cNvSpPr txBox="1"/>
              <p:nvPr/>
            </p:nvSpPr>
            <p:spPr>
              <a:xfrm>
                <a:off x="7790128" y="2021678"/>
                <a:ext cx="219771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en-US" altLang="en-US" sz="1600" i="1">
                              <a:solidFill>
                                <a:srgbClr val="7030A0"/>
                              </a:solidFill>
                              <a:latin typeface="Cambria Math" panose="02040503050406030204" pitchFamily="18" charset="0"/>
                            </a:rPr>
                          </m:ctrlPr>
                        </m:dPr>
                        <m:e>
                          <m:r>
                            <m:rPr>
                              <m:sty m:val="p"/>
                            </m:rPr>
                            <a:rPr lang="en-US" altLang="en-US" sz="1600">
                              <a:solidFill>
                                <a:srgbClr val="7030A0"/>
                              </a:solidFill>
                              <a:latin typeface="Cambria Math" panose="02040503050406030204" pitchFamily="18" charset="0"/>
                            </a:rPr>
                            <m:t>II</m:t>
                          </m:r>
                        </m:e>
                      </m:d>
                      <m:r>
                        <a:rPr lang="en-US" altLang="en-US" sz="1600" b="0" i="1" smtClean="0">
                          <a:solidFill>
                            <a:srgbClr val="7030A0"/>
                          </a:solidFill>
                          <a:latin typeface="Cambria Math" panose="02040503050406030204" pitchFamily="18" charset="0"/>
                        </a:rPr>
                        <m:t> </m:t>
                      </m:r>
                      <m:r>
                        <a:rPr lang="en-US" altLang="en-US" sz="1600" b="0" i="1" smtClean="0">
                          <a:latin typeface="Cambria Math" panose="02040503050406030204" pitchFamily="18" charset="0"/>
                        </a:rPr>
                        <m:t>𝑣</m:t>
                      </m:r>
                      <m:d>
                        <m:dPr>
                          <m:ctrlPr>
                            <a:rPr lang="en-US" altLang="en-US" sz="1600" b="0" i="1" smtClean="0">
                              <a:latin typeface="Cambria Math" panose="02040503050406030204" pitchFamily="18" charset="0"/>
                            </a:rPr>
                          </m:ctrlPr>
                        </m:dPr>
                        <m:e>
                          <m:r>
                            <a:rPr lang="en-US" altLang="en-US" sz="1600" b="0" i="1" smtClean="0">
                              <a:latin typeface="Cambria Math" panose="02040503050406030204" pitchFamily="18" charset="0"/>
                            </a:rPr>
                            <m:t>𝑡</m:t>
                          </m:r>
                          <m:r>
                            <a:rPr lang="en-US" altLang="en-US" sz="1600" b="0" i="1" smtClean="0">
                              <a:latin typeface="Cambria Math" panose="02040503050406030204" pitchFamily="18" charset="0"/>
                            </a:rPr>
                            <m:t>=0</m:t>
                          </m:r>
                        </m:e>
                      </m:d>
                      <m:r>
                        <a:rPr lang="en-US" altLang="en-US" sz="1600" b="0" i="1" smtClean="0">
                          <a:latin typeface="Cambria Math" panose="02040503050406030204" pitchFamily="18" charset="0"/>
                        </a:rPr>
                        <m:t>=</m:t>
                      </m:r>
                      <m:sSub>
                        <m:sSubPr>
                          <m:ctrlPr>
                            <a:rPr lang="en-US" altLang="en-US" sz="1600" b="0" i="1" smtClean="0">
                              <a:latin typeface="Cambria Math" panose="02040503050406030204" pitchFamily="18" charset="0"/>
                            </a:rPr>
                          </m:ctrlPr>
                        </m:sSubPr>
                        <m:e>
                          <m:r>
                            <a:rPr lang="en-US" altLang="en-US" sz="1600" b="0" i="1" smtClean="0">
                              <a:latin typeface="Cambria Math" panose="02040503050406030204" pitchFamily="18" charset="0"/>
                            </a:rPr>
                            <m:t>𝑣</m:t>
                          </m:r>
                        </m:e>
                        <m:sub>
                          <m:r>
                            <a:rPr lang="en-US" altLang="en-US" sz="1600" b="0" i="1" smtClean="0">
                              <a:latin typeface="Cambria Math" panose="02040503050406030204" pitchFamily="18" charset="0"/>
                            </a:rPr>
                            <m:t>0</m:t>
                          </m:r>
                        </m:sub>
                      </m:sSub>
                      <m:r>
                        <a:rPr lang="en-US" altLang="en-US" sz="1600" b="0" i="1" smtClean="0">
                          <a:latin typeface="Cambria Math" panose="02040503050406030204" pitchFamily="18" charset="0"/>
                        </a:rPr>
                        <m:t>=0</m:t>
                      </m:r>
                    </m:oMath>
                  </m:oMathPara>
                </a14:m>
                <a:endParaRPr lang="en-US" sz="1600" dirty="0"/>
              </a:p>
            </p:txBody>
          </p:sp>
        </mc:Choice>
        <mc:Fallback xmlns="">
          <p:sp>
            <p:nvSpPr>
              <p:cNvPr id="51" name="TextBox 50">
                <a:extLst>
                  <a:ext uri="{FF2B5EF4-FFF2-40B4-BE49-F238E27FC236}">
                    <a16:creationId xmlns:a16="http://schemas.microsoft.com/office/drawing/2014/main" id="{B3B3514D-1901-3839-3D10-1BC1A52501CD}"/>
                  </a:ext>
                </a:extLst>
              </p:cNvPr>
              <p:cNvSpPr txBox="1">
                <a:spLocks noRot="1" noChangeAspect="1" noMove="1" noResize="1" noEditPoints="1" noAdjustHandles="1" noChangeArrowheads="1" noChangeShapeType="1" noTextEdit="1"/>
              </p:cNvSpPr>
              <p:nvPr/>
            </p:nvSpPr>
            <p:spPr>
              <a:xfrm>
                <a:off x="7790128" y="2021678"/>
                <a:ext cx="2197718" cy="338554"/>
              </a:xfrm>
              <a:prstGeom prst="rect">
                <a:avLst/>
              </a:prstGeom>
              <a:blipFill>
                <a:blip r:embed="rId8"/>
                <a:stretch>
                  <a:fillRect/>
                </a:stretch>
              </a:blipFill>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0A9A27ED-F420-7BAB-C26F-48BA0E4DD4F8}"/>
              </a:ext>
            </a:extLst>
          </p:cNvPr>
          <p:cNvCxnSpPr>
            <a:cxnSpLocks/>
          </p:cNvCxnSpPr>
          <p:nvPr/>
        </p:nvCxnSpPr>
        <p:spPr bwMode="auto">
          <a:xfrm flipH="1" flipV="1">
            <a:off x="8309980" y="3482032"/>
            <a:ext cx="766859" cy="1674759"/>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0" name="Straight Arrow Connector 59">
            <a:extLst>
              <a:ext uri="{FF2B5EF4-FFF2-40B4-BE49-F238E27FC236}">
                <a16:creationId xmlns:a16="http://schemas.microsoft.com/office/drawing/2014/main" id="{D43987D9-752E-B96B-B696-017880482A03}"/>
              </a:ext>
            </a:extLst>
          </p:cNvPr>
          <p:cNvCxnSpPr>
            <a:cxnSpLocks/>
          </p:cNvCxnSpPr>
          <p:nvPr/>
        </p:nvCxnSpPr>
        <p:spPr bwMode="auto">
          <a:xfrm flipH="1" flipV="1">
            <a:off x="8419343" y="3446130"/>
            <a:ext cx="732455" cy="134349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80224" name="Oval 180223">
            <a:extLst>
              <a:ext uri="{FF2B5EF4-FFF2-40B4-BE49-F238E27FC236}">
                <a16:creationId xmlns:a16="http://schemas.microsoft.com/office/drawing/2014/main" id="{E2CEBEF9-606E-361E-54E8-7C5AAFBB47F2}"/>
              </a:ext>
            </a:extLst>
          </p:cNvPr>
          <p:cNvSpPr/>
          <p:nvPr/>
        </p:nvSpPr>
        <p:spPr bwMode="auto">
          <a:xfrm>
            <a:off x="9185956" y="282632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180225" name="TextBox 180224">
                <a:extLst>
                  <a:ext uri="{FF2B5EF4-FFF2-40B4-BE49-F238E27FC236}">
                    <a16:creationId xmlns:a16="http://schemas.microsoft.com/office/drawing/2014/main" id="{E5C681DE-8800-1FC1-885E-61F210D2ED5A}"/>
                  </a:ext>
                </a:extLst>
              </p:cNvPr>
              <p:cNvSpPr txBox="1"/>
              <p:nvPr/>
            </p:nvSpPr>
            <p:spPr>
              <a:xfrm>
                <a:off x="9039011" y="3956367"/>
                <a:ext cx="448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800" b="0" i="1" smtClean="0">
                              <a:latin typeface="Cambria Math" panose="02040503050406030204" pitchFamily="18" charset="0"/>
                            </a:rPr>
                          </m:ctrlPr>
                        </m:sSubPr>
                        <m:e>
                          <m:r>
                            <a:rPr lang="en-US" altLang="en-US" sz="1800" b="0" i="1" smtClean="0">
                              <a:latin typeface="Cambria Math" panose="02040503050406030204" pitchFamily="18" charset="0"/>
                            </a:rPr>
                            <m:t>𝑡</m:t>
                          </m:r>
                        </m:e>
                        <m:sub>
                          <m:r>
                            <a:rPr lang="en-US" altLang="en-US" sz="1800" b="0" i="1" smtClean="0">
                              <a:latin typeface="Cambria Math" panose="02040503050406030204" pitchFamily="18" charset="0"/>
                            </a:rPr>
                            <m:t>h</m:t>
                          </m:r>
                        </m:sub>
                      </m:sSub>
                    </m:oMath>
                  </m:oMathPara>
                </a14:m>
                <a:endParaRPr lang="en-US" sz="1800" dirty="0"/>
              </a:p>
            </p:txBody>
          </p:sp>
        </mc:Choice>
        <mc:Fallback xmlns="">
          <p:sp>
            <p:nvSpPr>
              <p:cNvPr id="180225" name="TextBox 180224">
                <a:extLst>
                  <a:ext uri="{FF2B5EF4-FFF2-40B4-BE49-F238E27FC236}">
                    <a16:creationId xmlns:a16="http://schemas.microsoft.com/office/drawing/2014/main" id="{E5C681DE-8800-1FC1-885E-61F210D2ED5A}"/>
                  </a:ext>
                </a:extLst>
              </p:cNvPr>
              <p:cNvSpPr txBox="1">
                <a:spLocks noRot="1" noChangeAspect="1" noMove="1" noResize="1" noEditPoints="1" noAdjustHandles="1" noChangeArrowheads="1" noChangeShapeType="1" noTextEdit="1"/>
              </p:cNvSpPr>
              <p:nvPr/>
            </p:nvSpPr>
            <p:spPr>
              <a:xfrm>
                <a:off x="9039011" y="3956367"/>
                <a:ext cx="448392" cy="369332"/>
              </a:xfrm>
              <a:prstGeom prst="rect">
                <a:avLst/>
              </a:prstGeom>
              <a:blipFill>
                <a:blip r:embed="rId9"/>
                <a:stretch>
                  <a:fillRect b="-1639"/>
                </a:stretch>
              </a:blipFill>
            </p:spPr>
            <p:txBody>
              <a:bodyPr/>
              <a:lstStyle/>
              <a:p>
                <a:r>
                  <a:rPr lang="en-US">
                    <a:noFill/>
                  </a:rPr>
                  <a:t> </a:t>
                </a:r>
              </a:p>
            </p:txBody>
          </p:sp>
        </mc:Fallback>
      </mc:AlternateContent>
      <p:cxnSp>
        <p:nvCxnSpPr>
          <p:cNvPr id="180229" name="Straight Connector 180228">
            <a:extLst>
              <a:ext uri="{FF2B5EF4-FFF2-40B4-BE49-F238E27FC236}">
                <a16:creationId xmlns:a16="http://schemas.microsoft.com/office/drawing/2014/main" id="{F4EA2B09-33D8-021E-A62D-49DEE83980A1}"/>
              </a:ext>
            </a:extLst>
          </p:cNvPr>
          <p:cNvCxnSpPr>
            <a:cxnSpLocks/>
          </p:cNvCxnSpPr>
          <p:nvPr/>
        </p:nvCxnSpPr>
        <p:spPr bwMode="auto">
          <a:xfrm flipH="1">
            <a:off x="9217810" y="2904835"/>
            <a:ext cx="7401" cy="1154394"/>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0230" name="Straight Connector 180229">
            <a:extLst>
              <a:ext uri="{FF2B5EF4-FFF2-40B4-BE49-F238E27FC236}">
                <a16:creationId xmlns:a16="http://schemas.microsoft.com/office/drawing/2014/main" id="{FB62C709-8ACA-0446-BAC3-925D709BE276}"/>
              </a:ext>
            </a:extLst>
          </p:cNvPr>
          <p:cNvCxnSpPr>
            <a:cxnSpLocks/>
          </p:cNvCxnSpPr>
          <p:nvPr/>
        </p:nvCxnSpPr>
        <p:spPr bwMode="auto">
          <a:xfrm>
            <a:off x="7823495" y="2842498"/>
            <a:ext cx="1358138" cy="13082"/>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80231" name="TextBox 180230">
                <a:extLst>
                  <a:ext uri="{FF2B5EF4-FFF2-40B4-BE49-F238E27FC236}">
                    <a16:creationId xmlns:a16="http://schemas.microsoft.com/office/drawing/2014/main" id="{82EFF283-F21F-5522-4CC0-09D245AD9FAD}"/>
                  </a:ext>
                </a:extLst>
              </p:cNvPr>
              <p:cNvSpPr txBox="1"/>
              <p:nvPr/>
            </p:nvSpPr>
            <p:spPr>
              <a:xfrm>
                <a:off x="7389437" y="2621707"/>
                <a:ext cx="4821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800" i="1" smtClean="0">
                              <a:latin typeface="Cambria Math" panose="02040503050406030204" pitchFamily="18" charset="0"/>
                            </a:rPr>
                          </m:ctrlPr>
                        </m:sSubPr>
                        <m:e>
                          <m:r>
                            <a:rPr lang="en-US" altLang="en-US" sz="1800" i="1">
                              <a:latin typeface="Cambria Math" panose="02040503050406030204" pitchFamily="18" charset="0"/>
                            </a:rPr>
                            <m:t>𝜃</m:t>
                          </m:r>
                        </m:e>
                        <m:sub>
                          <m:r>
                            <a:rPr lang="en-US" altLang="en-US" sz="1800" b="0" i="1" smtClean="0">
                              <a:latin typeface="Cambria Math" panose="02040503050406030204" pitchFamily="18" charset="0"/>
                            </a:rPr>
                            <m:t>h</m:t>
                          </m:r>
                        </m:sub>
                      </m:sSub>
                    </m:oMath>
                  </m:oMathPara>
                </a14:m>
                <a:endParaRPr lang="en-US" sz="1800" dirty="0"/>
              </a:p>
            </p:txBody>
          </p:sp>
        </mc:Choice>
        <mc:Fallback xmlns="">
          <p:sp>
            <p:nvSpPr>
              <p:cNvPr id="180231" name="TextBox 180230">
                <a:extLst>
                  <a:ext uri="{FF2B5EF4-FFF2-40B4-BE49-F238E27FC236}">
                    <a16:creationId xmlns:a16="http://schemas.microsoft.com/office/drawing/2014/main" id="{82EFF283-F21F-5522-4CC0-09D245AD9FAD}"/>
                  </a:ext>
                </a:extLst>
              </p:cNvPr>
              <p:cNvSpPr txBox="1">
                <a:spLocks noRot="1" noChangeAspect="1" noMove="1" noResize="1" noEditPoints="1" noAdjustHandles="1" noChangeArrowheads="1" noChangeShapeType="1" noTextEdit="1"/>
              </p:cNvSpPr>
              <p:nvPr/>
            </p:nvSpPr>
            <p:spPr>
              <a:xfrm>
                <a:off x="7389437" y="2621707"/>
                <a:ext cx="482120" cy="369332"/>
              </a:xfrm>
              <a:prstGeom prst="rect">
                <a:avLst/>
              </a:prstGeom>
              <a:blipFill>
                <a:blip r:embed="rId10"/>
                <a:stretch>
                  <a:fillRect b="-1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234" name="TextBox 180233">
                <a:extLst>
                  <a:ext uri="{FF2B5EF4-FFF2-40B4-BE49-F238E27FC236}">
                    <a16:creationId xmlns:a16="http://schemas.microsoft.com/office/drawing/2014/main" id="{0D295E7C-8EFA-B528-AEFE-4719E975990C}"/>
                  </a:ext>
                </a:extLst>
              </p:cNvPr>
              <p:cNvSpPr txBox="1"/>
              <p:nvPr/>
            </p:nvSpPr>
            <p:spPr>
              <a:xfrm>
                <a:off x="9151798" y="5230008"/>
                <a:ext cx="2737737" cy="338554"/>
              </a:xfrm>
              <a:prstGeom prst="rect">
                <a:avLst/>
              </a:prstGeom>
              <a:noFill/>
            </p:spPr>
            <p:txBody>
              <a:bodyPr wrap="none" rtlCol="0">
                <a:spAutoFit/>
              </a:bodyPr>
              <a:lstStyle/>
              <a:p>
                <a:r>
                  <a:rPr lang="en-US" altLang="en-US" sz="1600" dirty="0">
                    <a:solidFill>
                      <a:srgbClr val="0070C0"/>
                    </a:solidFill>
                    <a:cs typeface="Times New Roman" panose="02020603050405020304" pitchFamily="18" charset="0"/>
                  </a:rPr>
                  <a:t>(III) </a:t>
                </a:r>
                <a:r>
                  <a:rPr lang="en-US" altLang="en-US" sz="1600" dirty="0">
                    <a:latin typeface="Arial" panose="020B0604020202020204" pitchFamily="34" charset="0"/>
                  </a:rPr>
                  <a:t>velocity from the left </a:t>
                </a:r>
                <a14:m>
                  <m:oMath xmlns:m="http://schemas.openxmlformats.org/officeDocument/2006/math">
                    <m:sSub>
                      <m:sSubPr>
                        <m:ctrlPr>
                          <a:rPr lang="en-US" altLang="en-US" sz="1600" b="0" i="1" smtClean="0">
                            <a:latin typeface="Cambria Math" panose="02040503050406030204" pitchFamily="18" charset="0"/>
                          </a:rPr>
                        </m:ctrlPr>
                      </m:sSubPr>
                      <m:e>
                        <m:r>
                          <a:rPr lang="en-US" altLang="en-US" sz="1600" b="0" i="1" smtClean="0">
                            <a:latin typeface="Cambria Math" panose="02040503050406030204" pitchFamily="18" charset="0"/>
                          </a:rPr>
                          <m:t>𝑣</m:t>
                        </m:r>
                      </m:e>
                      <m:sub>
                        <m:r>
                          <a:rPr lang="en-US" altLang="en-US" sz="1600" b="0" i="1" smtClean="0">
                            <a:latin typeface="Cambria Math" panose="02040503050406030204" pitchFamily="18" charset="0"/>
                          </a:rPr>
                          <m:t>𝑖𝑛</m:t>
                        </m:r>
                      </m:sub>
                    </m:sSub>
                  </m:oMath>
                </a14:m>
                <a:endParaRPr lang="en-US" sz="1600" dirty="0"/>
              </a:p>
            </p:txBody>
          </p:sp>
        </mc:Choice>
        <mc:Fallback xmlns="">
          <p:sp>
            <p:nvSpPr>
              <p:cNvPr id="180234" name="TextBox 180233">
                <a:extLst>
                  <a:ext uri="{FF2B5EF4-FFF2-40B4-BE49-F238E27FC236}">
                    <a16:creationId xmlns:a16="http://schemas.microsoft.com/office/drawing/2014/main" id="{0D295E7C-8EFA-B528-AEFE-4719E975990C}"/>
                  </a:ext>
                </a:extLst>
              </p:cNvPr>
              <p:cNvSpPr txBox="1">
                <a:spLocks noRot="1" noChangeAspect="1" noMove="1" noResize="1" noEditPoints="1" noAdjustHandles="1" noChangeArrowheads="1" noChangeShapeType="1" noTextEdit="1"/>
              </p:cNvSpPr>
              <p:nvPr/>
            </p:nvSpPr>
            <p:spPr>
              <a:xfrm>
                <a:off x="9151798" y="5230008"/>
                <a:ext cx="2737737" cy="338554"/>
              </a:xfrm>
              <a:prstGeom prst="rect">
                <a:avLst/>
              </a:prstGeom>
              <a:blipFill>
                <a:blip r:embed="rId11"/>
                <a:stretch>
                  <a:fillRect l="-1114"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0236" name="TextBox 180235">
                <a:extLst>
                  <a:ext uri="{FF2B5EF4-FFF2-40B4-BE49-F238E27FC236}">
                    <a16:creationId xmlns:a16="http://schemas.microsoft.com/office/drawing/2014/main" id="{90783AE8-C54D-3B83-7648-A40D3E8199FB}"/>
                  </a:ext>
                </a:extLst>
              </p:cNvPr>
              <p:cNvSpPr txBox="1"/>
              <p:nvPr/>
            </p:nvSpPr>
            <p:spPr>
              <a:xfrm>
                <a:off x="9099677" y="4606133"/>
                <a:ext cx="2981650" cy="338554"/>
              </a:xfrm>
              <a:prstGeom prst="rect">
                <a:avLst/>
              </a:prstGeom>
              <a:noFill/>
            </p:spPr>
            <p:txBody>
              <a:bodyPr wrap="none" rtlCol="0">
                <a:spAutoFit/>
              </a:bodyPr>
              <a:lstStyle/>
              <a:p>
                <a14:m>
                  <m:oMath xmlns:m="http://schemas.openxmlformats.org/officeDocument/2006/math">
                    <m:d>
                      <m:dPr>
                        <m:ctrlPr>
                          <a:rPr lang="en-US" altLang="en-US" sz="1600" i="1" smtClean="0">
                            <a:solidFill>
                              <a:srgbClr val="FF00FF"/>
                            </a:solidFill>
                            <a:latin typeface="Cambria Math" panose="02040503050406030204" pitchFamily="18" charset="0"/>
                          </a:rPr>
                        </m:ctrlPr>
                      </m:dPr>
                      <m:e>
                        <m:r>
                          <m:rPr>
                            <m:sty m:val="p"/>
                          </m:rPr>
                          <a:rPr lang="en-US" altLang="en-US" sz="1600" i="0">
                            <a:solidFill>
                              <a:srgbClr val="FF00FF"/>
                            </a:solidFill>
                            <a:latin typeface="Cambria Math" panose="02040503050406030204" pitchFamily="18" charset="0"/>
                          </a:rPr>
                          <m:t>I</m:t>
                        </m:r>
                        <m:r>
                          <m:rPr>
                            <m:sty m:val="p"/>
                          </m:rPr>
                          <a:rPr lang="en-US" altLang="en-US" sz="1600" b="0" i="0" smtClean="0">
                            <a:solidFill>
                              <a:srgbClr val="FF00FF"/>
                            </a:solidFill>
                            <a:latin typeface="Cambria Math" panose="02040503050406030204" pitchFamily="18" charset="0"/>
                          </a:rPr>
                          <m:t>V</m:t>
                        </m:r>
                      </m:e>
                    </m:d>
                  </m:oMath>
                </a14:m>
                <a:r>
                  <a:rPr lang="en-US" sz="1600" dirty="0"/>
                  <a:t> </a:t>
                </a:r>
                <a:r>
                  <a:rPr lang="en-US" altLang="en-US" sz="1600" dirty="0">
                    <a:latin typeface="Arial" panose="020B0604020202020204" pitchFamily="34" charset="0"/>
                  </a:rPr>
                  <a:t>velocity from the right </a:t>
                </a:r>
                <a14:m>
                  <m:oMath xmlns:m="http://schemas.openxmlformats.org/officeDocument/2006/math">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𝑣</m:t>
                        </m:r>
                      </m:e>
                      <m:sub>
                        <m:r>
                          <a:rPr lang="en-US" altLang="en-US" sz="1600" i="1">
                            <a:latin typeface="Cambria Math" panose="02040503050406030204" pitchFamily="18" charset="0"/>
                          </a:rPr>
                          <m:t>𝑜𝑢𝑡</m:t>
                        </m:r>
                      </m:sub>
                    </m:sSub>
                  </m:oMath>
                </a14:m>
                <a:endParaRPr lang="en-US" sz="1600" dirty="0"/>
              </a:p>
            </p:txBody>
          </p:sp>
        </mc:Choice>
        <mc:Fallback xmlns="">
          <p:sp>
            <p:nvSpPr>
              <p:cNvPr id="180236" name="TextBox 180235">
                <a:extLst>
                  <a:ext uri="{FF2B5EF4-FFF2-40B4-BE49-F238E27FC236}">
                    <a16:creationId xmlns:a16="http://schemas.microsoft.com/office/drawing/2014/main" id="{90783AE8-C54D-3B83-7648-A40D3E8199FB}"/>
                  </a:ext>
                </a:extLst>
              </p:cNvPr>
              <p:cNvSpPr txBox="1">
                <a:spLocks noRot="1" noChangeAspect="1" noMove="1" noResize="1" noEditPoints="1" noAdjustHandles="1" noChangeArrowheads="1" noChangeShapeType="1" noTextEdit="1"/>
              </p:cNvSpPr>
              <p:nvPr/>
            </p:nvSpPr>
            <p:spPr>
              <a:xfrm>
                <a:off x="9099677" y="4606133"/>
                <a:ext cx="2981650" cy="338554"/>
              </a:xfrm>
              <a:prstGeom prst="rect">
                <a:avLst/>
              </a:prstGeom>
              <a:blipFill>
                <a:blip r:embed="rId12"/>
                <a:stretch>
                  <a:fillRect t="-5455" b="-23636"/>
                </a:stretch>
              </a:blipFill>
            </p:spPr>
            <p:txBody>
              <a:bodyPr/>
              <a:lstStyle/>
              <a:p>
                <a:r>
                  <a:rPr lang="en-US">
                    <a:noFill/>
                  </a:rPr>
                  <a:t> </a:t>
                </a:r>
              </a:p>
            </p:txBody>
          </p:sp>
        </mc:Fallback>
      </mc:AlternateContent>
    </p:spTree>
    <p:extLst>
      <p:ext uri="{BB962C8B-B14F-4D97-AF65-F5344CB8AC3E}">
        <p14:creationId xmlns:p14="http://schemas.microsoft.com/office/powerpoint/2010/main" val="4388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0F27246-EA82-EDCD-6DD1-0DA9AC658EA2}"/>
              </a:ext>
            </a:extLst>
          </p:cNvPr>
          <p:cNvSpPr txBox="1">
            <a:spLocks/>
          </p:cNvSpPr>
          <p:nvPr/>
        </p:nvSpPr>
        <p:spPr bwMode="auto">
          <a:xfrm>
            <a:off x="2971800" y="381000"/>
            <a:ext cx="7010400" cy="762000"/>
          </a:xfrm>
          <a:prstGeom prst="rect">
            <a:avLst/>
          </a:prstGeom>
          <a:noFill/>
          <a:ln>
            <a:noFill/>
          </a:ln>
        </p:spPr>
        <p:txBody>
          <a:bodyPr anchor="ctr"/>
          <a:lstStyle>
            <a:lvl1pPr algn="ctr" rtl="0" eaLnBrk="0" fontAlgn="base" hangingPunct="0">
              <a:spcBef>
                <a:spcPct val="0"/>
              </a:spcBef>
              <a:spcAft>
                <a:spcPct val="0"/>
              </a:spcAft>
              <a:defRPr sz="2000" b="1">
                <a:solidFill>
                  <a:srgbClr val="000099"/>
                </a:solidFill>
                <a:latin typeface="Arial" charset="0"/>
                <a:ea typeface="+mj-ea"/>
                <a:cs typeface="+mj-cs"/>
              </a:defRPr>
            </a:lvl1pPr>
            <a:lvl2pPr algn="ctr" rtl="0" eaLnBrk="0" fontAlgn="base" hangingPunct="0">
              <a:spcBef>
                <a:spcPct val="0"/>
              </a:spcBef>
              <a:spcAft>
                <a:spcPct val="0"/>
              </a:spcAft>
              <a:defRPr sz="2000" b="1">
                <a:solidFill>
                  <a:srgbClr val="000099"/>
                </a:solidFill>
                <a:latin typeface="Arial" charset="0"/>
              </a:defRPr>
            </a:lvl2pPr>
            <a:lvl3pPr algn="ctr" rtl="0" eaLnBrk="0" fontAlgn="base" hangingPunct="0">
              <a:spcBef>
                <a:spcPct val="0"/>
              </a:spcBef>
              <a:spcAft>
                <a:spcPct val="0"/>
              </a:spcAft>
              <a:defRPr sz="2000" b="1">
                <a:solidFill>
                  <a:srgbClr val="000099"/>
                </a:solidFill>
                <a:latin typeface="Arial" charset="0"/>
              </a:defRPr>
            </a:lvl3pPr>
            <a:lvl4pPr algn="ctr" rtl="0" eaLnBrk="0" fontAlgn="base" hangingPunct="0">
              <a:spcBef>
                <a:spcPct val="0"/>
              </a:spcBef>
              <a:spcAft>
                <a:spcPct val="0"/>
              </a:spcAft>
              <a:defRPr sz="2000" b="1">
                <a:solidFill>
                  <a:srgbClr val="000099"/>
                </a:solidFill>
                <a:latin typeface="Arial" charset="0"/>
              </a:defRPr>
            </a:lvl4pPr>
            <a:lvl5pPr algn="ctr" rtl="0" eaLnBrk="0" fontAlgn="base" hangingPunct="0">
              <a:spcBef>
                <a:spcPct val="0"/>
              </a:spcBef>
              <a:spcAft>
                <a:spcPct val="0"/>
              </a:spcAft>
              <a:defRPr sz="2000" b="1">
                <a:solidFill>
                  <a:srgbClr val="000099"/>
                </a:solidFill>
                <a:latin typeface="Arial" charset="0"/>
              </a:defRPr>
            </a:lvl5pPr>
            <a:lvl6pPr marL="457200" algn="ctr" rtl="0" eaLnBrk="0" fontAlgn="base" hangingPunct="0">
              <a:spcBef>
                <a:spcPct val="0"/>
              </a:spcBef>
              <a:spcAft>
                <a:spcPct val="0"/>
              </a:spcAft>
              <a:defRPr sz="2000" b="1">
                <a:solidFill>
                  <a:srgbClr val="000099"/>
                </a:solidFill>
                <a:latin typeface="Arial" charset="0"/>
              </a:defRPr>
            </a:lvl6pPr>
            <a:lvl7pPr marL="914400" algn="ctr" rtl="0" eaLnBrk="0" fontAlgn="base" hangingPunct="0">
              <a:spcBef>
                <a:spcPct val="0"/>
              </a:spcBef>
              <a:spcAft>
                <a:spcPct val="0"/>
              </a:spcAft>
              <a:defRPr sz="2000" b="1">
                <a:solidFill>
                  <a:srgbClr val="000099"/>
                </a:solidFill>
                <a:latin typeface="Arial" charset="0"/>
              </a:defRPr>
            </a:lvl7pPr>
            <a:lvl8pPr marL="1371600" algn="ctr" rtl="0" eaLnBrk="0" fontAlgn="base" hangingPunct="0">
              <a:spcBef>
                <a:spcPct val="0"/>
              </a:spcBef>
              <a:spcAft>
                <a:spcPct val="0"/>
              </a:spcAft>
              <a:defRPr sz="2000" b="1">
                <a:solidFill>
                  <a:srgbClr val="000099"/>
                </a:solidFill>
                <a:latin typeface="Arial" charset="0"/>
              </a:defRPr>
            </a:lvl8pPr>
            <a:lvl9pPr marL="1828800" algn="ctr" rtl="0" eaLnBrk="0" fontAlgn="base" hangingPunct="0">
              <a:spcBef>
                <a:spcPct val="0"/>
              </a:spcBef>
              <a:spcAft>
                <a:spcPct val="0"/>
              </a:spcAft>
              <a:defRPr sz="2000" b="1">
                <a:solidFill>
                  <a:srgbClr val="000099"/>
                </a:solidFill>
                <a:latin typeface="Arial" charset="0"/>
              </a:defRPr>
            </a:lvl9pPr>
          </a:lstStyle>
          <a:p>
            <a:pPr>
              <a:defRPr/>
            </a:pPr>
            <a:r>
              <a:rPr lang="en-US" kern="0" dirty="0"/>
              <a:t>Motion Planning  </a:t>
            </a:r>
          </a:p>
        </p:txBody>
      </p:sp>
      <p:pic>
        <p:nvPicPr>
          <p:cNvPr id="2" name="ab-XvpG5PBM">
            <a:extLst>
              <a:ext uri="{FF2B5EF4-FFF2-40B4-BE49-F238E27FC236}">
                <a16:creationId xmlns:a16="http://schemas.microsoft.com/office/drawing/2014/main" id="{A8AAEA00-6047-B09F-D25D-4656E646D363}"/>
              </a:ext>
            </a:extLst>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359025" y="1370013"/>
            <a:ext cx="806132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ooter Placeholder 2">
            <a:extLst>
              <a:ext uri="{FF2B5EF4-FFF2-40B4-BE49-F238E27FC236}">
                <a16:creationId xmlns:a16="http://schemas.microsoft.com/office/drawing/2014/main" id="{577ACB50-1431-44A1-650E-26046C0F9B51}"/>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7052241-E55E-554E-BCC5-D4952B36B5C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xmlns:a14="http://schemas.microsoft.com/office/drawing/2010/main">
        <mc:Choice Requires="a14">
          <p:sp>
            <p:nvSpPr>
              <p:cNvPr id="182275" name="Rectangle 3">
                <a:extLst>
                  <a:ext uri="{FF2B5EF4-FFF2-40B4-BE49-F238E27FC236}">
                    <a16:creationId xmlns:a16="http://schemas.microsoft.com/office/drawing/2014/main" id="{A6D08C50-2891-1202-12AB-3649411ED7A4}"/>
                  </a:ext>
                </a:extLst>
              </p:cNvPr>
              <p:cNvSpPr>
                <a:spLocks noGrp="1" noChangeArrowheads="1"/>
              </p:cNvSpPr>
              <p:nvPr>
                <p:ph type="body" idx="4294967295"/>
              </p:nvPr>
            </p:nvSpPr>
            <p:spPr>
              <a:xfrm>
                <a:off x="974436" y="1371600"/>
                <a:ext cx="9110952" cy="4724400"/>
              </a:xfrm>
            </p:spPr>
            <p:txBody>
              <a:bodyPr/>
              <a:lstStyle/>
              <a:p>
                <a:r>
                  <a:rPr lang="en-US" altLang="en-US" dirty="0">
                    <a:latin typeface="Arial" panose="020B0604020202020204" pitchFamily="34" charset="0"/>
                  </a:rPr>
                  <a:t>Conditions at Point </a:t>
                </a:r>
                <a:r>
                  <a:rPr lang="en-US" altLang="en-US" dirty="0">
                    <a:solidFill>
                      <a:srgbClr val="FF0000"/>
                    </a:solidFill>
                    <a:latin typeface="Arial" panose="020B0604020202020204" pitchFamily="34" charset="0"/>
                  </a:rPr>
                  <a:t>(B)</a:t>
                </a:r>
              </a:p>
              <a:p>
                <a:pPr lvl="1"/>
                <a:r>
                  <a:rPr lang="en-US" altLang="en-US" dirty="0">
                    <a:latin typeface="Arial" panose="020B0604020202020204" pitchFamily="34" charset="0"/>
                  </a:rPr>
                  <a:t>Point B is at the middle of the segment</a:t>
                </a:r>
              </a:p>
              <a:p>
                <a:pPr lvl="2"/>
                <a:r>
                  <a:rPr lang="en-US" altLang="en-US" dirty="0">
                    <a:latin typeface="Arial" panose="020B0604020202020204" pitchFamily="34" charset="0"/>
                  </a:rPr>
                  <a:t>In the time domain </a:t>
                </a:r>
                <a:r>
                  <a:rPr lang="en-US" altLang="en-US" dirty="0">
                    <a:solidFill>
                      <a:srgbClr val="00B050"/>
                    </a:solidFill>
                    <a:latin typeface="Arial" panose="020B0604020202020204" pitchFamily="34" charset="0"/>
                  </a:rPr>
                  <a:t>(V)</a:t>
                </a:r>
              </a:p>
              <a:p>
                <a:pPr marL="0" indent="0">
                  <a:buNone/>
                </a:pPr>
                <a:r>
                  <a:rPr lang="en-US" altLang="en-US" dirty="0">
                    <a:latin typeface="Arial" panose="020B0604020202020204" pitchFamily="34" charset="0"/>
                  </a:rPr>
                  <a:t>	(3)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h</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𝑡</m:t>
                        </m:r>
                      </m:num>
                      <m:den>
                        <m:r>
                          <a:rPr lang="en-US" altLang="en-US" b="0" i="1" smtClean="0">
                            <a:latin typeface="Cambria Math" panose="02040503050406030204" pitchFamily="18" charset="0"/>
                          </a:rPr>
                          <m:t>2</m:t>
                        </m:r>
                      </m:den>
                    </m:f>
                  </m:oMath>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lvl="2"/>
                <a:r>
                  <a:rPr lang="en-US" altLang="en-US" dirty="0">
                    <a:latin typeface="Arial" panose="020B0604020202020204" pitchFamily="34" charset="0"/>
                  </a:rPr>
                  <a:t>In the angle domain </a:t>
                </a:r>
                <a:r>
                  <a:rPr lang="en-US" altLang="en-US" dirty="0">
                    <a:solidFill>
                      <a:srgbClr val="FFC000"/>
                    </a:solidFill>
                    <a:latin typeface="Arial" panose="020B0604020202020204" pitchFamily="34" charset="0"/>
                  </a:rPr>
                  <a:t>(VI)</a:t>
                </a:r>
              </a:p>
              <a:p>
                <a:pPr marL="0" indent="0">
                  <a:buNone/>
                </a:pPr>
                <a:r>
                  <a:rPr lang="en-US" altLang="en-US" dirty="0">
                    <a:latin typeface="Arial" panose="020B0604020202020204" pitchFamily="34" charset="0"/>
                  </a:rPr>
                  <a:t>	(4)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h</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+2</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num>
                      <m:den>
                        <m:r>
                          <a:rPr lang="en-US" altLang="en-US" b="0" i="1" smtClean="0">
                            <a:latin typeface="Cambria Math" panose="02040503050406030204" pitchFamily="18" charset="0"/>
                          </a:rPr>
                          <m:t>2</m:t>
                        </m:r>
                      </m:den>
                    </m:f>
                  </m:oMath>
                </a14:m>
                <a:endParaRPr lang="en-US" altLang="en-US" dirty="0">
                  <a:latin typeface="Arial" panose="020B0604020202020204" pitchFamily="34" charset="0"/>
                </a:endParaRPr>
              </a:p>
              <a:p>
                <a:pPr marL="0" indent="0">
                  <a:buNone/>
                </a:pPr>
                <a:endParaRPr lang="en-US" altLang="en-US" b="0" dirty="0"/>
              </a:p>
              <a:p>
                <a:pPr marL="0" indent="0">
                  <a:buNone/>
                </a:pPr>
                <a:endParaRPr lang="en-US" altLang="en-US" dirty="0"/>
              </a:p>
            </p:txBody>
          </p:sp>
        </mc:Choice>
        <mc:Fallback xmlns="">
          <p:sp>
            <p:nvSpPr>
              <p:cNvPr id="182275" name="Rectangle 3">
                <a:extLst>
                  <a:ext uri="{FF2B5EF4-FFF2-40B4-BE49-F238E27FC236}">
                    <a16:creationId xmlns:a16="http://schemas.microsoft.com/office/drawing/2014/main" id="{A6D08C50-2891-1202-12AB-3649411ED7A4}"/>
                  </a:ext>
                </a:extLst>
              </p:cNvPr>
              <p:cNvSpPr>
                <a:spLocks noGrp="1" noRot="1" noChangeAspect="1" noMove="1" noResize="1" noEditPoints="1" noAdjustHandles="1" noChangeArrowheads="1" noChangeShapeType="1" noTextEdit="1"/>
              </p:cNvSpPr>
              <p:nvPr>
                <p:ph type="body" idx="4294967295"/>
              </p:nvPr>
            </p:nvSpPr>
            <p:spPr>
              <a:xfrm>
                <a:off x="974436" y="1371600"/>
                <a:ext cx="9110952" cy="4724400"/>
              </a:xfrm>
              <a:blipFill>
                <a:blip r:embed="rId3"/>
                <a:stretch>
                  <a:fillRect l="-268" t="-387"/>
                </a:stretch>
              </a:blipFill>
            </p:spPr>
            <p:txBody>
              <a:bodyPr/>
              <a:lstStyle/>
              <a:p>
                <a:r>
                  <a:rPr lang="en-US">
                    <a:noFill/>
                  </a:rPr>
                  <a:t> </a:t>
                </a:r>
              </a:p>
            </p:txBody>
          </p:sp>
        </mc:Fallback>
      </mc:AlternateContent>
      <p:sp>
        <p:nvSpPr>
          <p:cNvPr id="9" name="Footer Placeholder 2">
            <a:extLst>
              <a:ext uri="{FF2B5EF4-FFF2-40B4-BE49-F238E27FC236}">
                <a16:creationId xmlns:a16="http://schemas.microsoft.com/office/drawing/2014/main" id="{F3887A63-DB3B-E1E5-849F-7A104E72B83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82280" name="Picture 2" descr="http://brand.ucla.edu/wp-content/uploads/2013/08/ucla-logotype-main-11.jpg">
            <a:extLst>
              <a:ext uri="{FF2B5EF4-FFF2-40B4-BE49-F238E27FC236}">
                <a16:creationId xmlns:a16="http://schemas.microsoft.com/office/drawing/2014/main" id="{7BA460CC-0B76-1E3E-5656-CEE64EA20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1" descr="Fig_7.06_1.tif">
            <a:extLst>
              <a:ext uri="{FF2B5EF4-FFF2-40B4-BE49-F238E27FC236}">
                <a16:creationId xmlns:a16="http://schemas.microsoft.com/office/drawing/2014/main" id="{B08E8E5C-4807-4830-FC1F-339C616C3B4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08212" y="1327229"/>
            <a:ext cx="4285381" cy="331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78440DDE-BA9A-257C-0C6C-51069587A2F3}"/>
              </a:ext>
            </a:extLst>
          </p:cNvPr>
          <p:cNvSpPr/>
          <p:nvPr/>
        </p:nvSpPr>
        <p:spPr bwMode="auto">
          <a:xfrm>
            <a:off x="9185956" y="282632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Oval 9">
            <a:extLst>
              <a:ext uri="{FF2B5EF4-FFF2-40B4-BE49-F238E27FC236}">
                <a16:creationId xmlns:a16="http://schemas.microsoft.com/office/drawing/2014/main" id="{1B001C89-CDCD-A099-2207-7D761D39B229}"/>
              </a:ext>
            </a:extLst>
          </p:cNvPr>
          <p:cNvSpPr/>
          <p:nvPr/>
        </p:nvSpPr>
        <p:spPr bwMode="auto">
          <a:xfrm>
            <a:off x="9526749" y="2987093"/>
            <a:ext cx="411383" cy="420283"/>
          </a:xfrm>
          <a:prstGeom prst="ellipse">
            <a:avLst/>
          </a:prstGeom>
          <a:ln>
            <a:headEnd type="none" w="med" len="med"/>
            <a:tailEnd type="none" w="med" len="med"/>
          </a:ln>
        </p:spPr>
        <p:style>
          <a:lnRef idx="0">
            <a:schemeClr val="dk1"/>
          </a:lnRef>
          <a:fillRef idx="3">
            <a:schemeClr val="dk1"/>
          </a:fillRef>
          <a:effectRef idx="3">
            <a:schemeClr val="dk1"/>
          </a:effectRef>
          <a:fontRef idx="minor">
            <a:schemeClr val="lt1"/>
          </a:fontRef>
        </p:style>
        <p:txBody>
          <a:bodyPr anchor="ctr"/>
          <a:lstStyle/>
          <a:p>
            <a:pPr>
              <a:defRPr/>
            </a:pPr>
            <a:r>
              <a:rPr lang="en-US" sz="1600" b="1" dirty="0">
                <a:solidFill>
                  <a:srgbClr val="0070C0"/>
                </a:solidFill>
                <a:latin typeface="+mj-lt"/>
              </a:rPr>
              <a:t>B</a:t>
            </a:r>
          </a:p>
        </p:txBody>
      </p:sp>
      <p:cxnSp>
        <p:nvCxnSpPr>
          <p:cNvPr id="11" name="Straight Arrow Connector 10">
            <a:extLst>
              <a:ext uri="{FF2B5EF4-FFF2-40B4-BE49-F238E27FC236}">
                <a16:creationId xmlns:a16="http://schemas.microsoft.com/office/drawing/2014/main" id="{6963FBA5-92F5-CCDD-C084-76D4EACC6C9B}"/>
              </a:ext>
            </a:extLst>
          </p:cNvPr>
          <p:cNvCxnSpPr>
            <a:cxnSpLocks/>
          </p:cNvCxnSpPr>
          <p:nvPr/>
        </p:nvCxnSpPr>
        <p:spPr bwMode="auto">
          <a:xfrm flipH="1" flipV="1">
            <a:off x="9301018" y="2904835"/>
            <a:ext cx="371486" cy="23047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2" name="Straight Connector 11">
            <a:extLst>
              <a:ext uri="{FF2B5EF4-FFF2-40B4-BE49-F238E27FC236}">
                <a16:creationId xmlns:a16="http://schemas.microsoft.com/office/drawing/2014/main" id="{9B38F35C-C281-678B-4074-B98453874DB2}"/>
              </a:ext>
            </a:extLst>
          </p:cNvPr>
          <p:cNvCxnSpPr>
            <a:cxnSpLocks/>
            <a:stCxn id="5" idx="4"/>
          </p:cNvCxnSpPr>
          <p:nvPr/>
        </p:nvCxnSpPr>
        <p:spPr bwMode="auto">
          <a:xfrm flipH="1">
            <a:off x="9217810" y="2904835"/>
            <a:ext cx="7401" cy="1154394"/>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D55DEB7-5B33-412B-9134-C3A96EB4BCA5}"/>
                  </a:ext>
                </a:extLst>
              </p:cNvPr>
              <p:cNvSpPr txBox="1"/>
              <p:nvPr/>
            </p:nvSpPr>
            <p:spPr>
              <a:xfrm>
                <a:off x="9039011" y="3956367"/>
                <a:ext cx="44839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800" b="0" i="1" smtClean="0">
                              <a:latin typeface="Cambria Math" panose="02040503050406030204" pitchFamily="18" charset="0"/>
                            </a:rPr>
                          </m:ctrlPr>
                        </m:sSubPr>
                        <m:e>
                          <m:r>
                            <a:rPr lang="en-US" altLang="en-US" sz="1800" b="0" i="1" smtClean="0">
                              <a:latin typeface="Cambria Math" panose="02040503050406030204" pitchFamily="18" charset="0"/>
                            </a:rPr>
                            <m:t>𝑡</m:t>
                          </m:r>
                        </m:e>
                        <m:sub>
                          <m:r>
                            <a:rPr lang="en-US" altLang="en-US" sz="1800" b="0" i="1" smtClean="0">
                              <a:latin typeface="Cambria Math" panose="02040503050406030204" pitchFamily="18" charset="0"/>
                            </a:rPr>
                            <m:t>h</m:t>
                          </m:r>
                        </m:sub>
                      </m:sSub>
                    </m:oMath>
                  </m:oMathPara>
                </a14:m>
                <a:endParaRPr lang="en-US" sz="1800" dirty="0"/>
              </a:p>
            </p:txBody>
          </p:sp>
        </mc:Choice>
        <mc:Fallback xmlns="">
          <p:sp>
            <p:nvSpPr>
              <p:cNvPr id="13" name="TextBox 12">
                <a:extLst>
                  <a:ext uri="{FF2B5EF4-FFF2-40B4-BE49-F238E27FC236}">
                    <a16:creationId xmlns:a16="http://schemas.microsoft.com/office/drawing/2014/main" id="{6D55DEB7-5B33-412B-9134-C3A96EB4BCA5}"/>
                  </a:ext>
                </a:extLst>
              </p:cNvPr>
              <p:cNvSpPr txBox="1">
                <a:spLocks noRot="1" noChangeAspect="1" noMove="1" noResize="1" noEditPoints="1" noAdjustHandles="1" noChangeArrowheads="1" noChangeShapeType="1" noTextEdit="1"/>
              </p:cNvSpPr>
              <p:nvPr/>
            </p:nvSpPr>
            <p:spPr>
              <a:xfrm>
                <a:off x="9039011" y="3956367"/>
                <a:ext cx="448392" cy="369332"/>
              </a:xfrm>
              <a:prstGeom prst="rect">
                <a:avLst/>
              </a:prstGeom>
              <a:blipFill>
                <a:blip r:embed="rId6"/>
                <a:stretch>
                  <a:fillRect b="-1639"/>
                </a:stretch>
              </a:blipFill>
            </p:spPr>
            <p:txBody>
              <a:bodyPr/>
              <a:lstStyle/>
              <a:p>
                <a:r>
                  <a:rPr lang="en-US">
                    <a:noFill/>
                  </a:rPr>
                  <a:t> </a:t>
                </a:r>
              </a:p>
            </p:txBody>
          </p:sp>
        </mc:Fallback>
      </mc:AlternateContent>
      <p:cxnSp>
        <p:nvCxnSpPr>
          <p:cNvPr id="14" name="Straight Connector 13">
            <a:extLst>
              <a:ext uri="{FF2B5EF4-FFF2-40B4-BE49-F238E27FC236}">
                <a16:creationId xmlns:a16="http://schemas.microsoft.com/office/drawing/2014/main" id="{BE676AC5-58F9-26FE-1373-8240A5C900B8}"/>
              </a:ext>
            </a:extLst>
          </p:cNvPr>
          <p:cNvCxnSpPr>
            <a:cxnSpLocks/>
          </p:cNvCxnSpPr>
          <p:nvPr/>
        </p:nvCxnSpPr>
        <p:spPr bwMode="auto">
          <a:xfrm>
            <a:off x="7823495" y="2842498"/>
            <a:ext cx="1358138" cy="13082"/>
          </a:xfrm>
          <a:prstGeom prst="line">
            <a:avLst/>
          </a:prstGeom>
          <a:solidFill>
            <a:schemeClr val="accent1"/>
          </a:solidFill>
          <a:ln w="9525" cap="flat" cmpd="sng" algn="ctr">
            <a:solidFill>
              <a:schemeClr val="tx1"/>
            </a:solidFill>
            <a:prstDash val="solid"/>
            <a:round/>
            <a:headEnd type="none" w="med" len="med"/>
            <a:tailEnd type="none" w="med" len="med"/>
          </a:ln>
          <a:effectLst/>
        </p:spPr>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77C4D5C-D5CA-58FC-E8D0-01EBFFCF6BD0}"/>
                  </a:ext>
                </a:extLst>
              </p:cNvPr>
              <p:cNvSpPr txBox="1"/>
              <p:nvPr/>
            </p:nvSpPr>
            <p:spPr>
              <a:xfrm>
                <a:off x="7389437" y="2621707"/>
                <a:ext cx="4821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en-US" sz="1800" i="1" smtClean="0">
                              <a:latin typeface="Cambria Math" panose="02040503050406030204" pitchFamily="18" charset="0"/>
                            </a:rPr>
                          </m:ctrlPr>
                        </m:sSubPr>
                        <m:e>
                          <m:r>
                            <a:rPr lang="en-US" altLang="en-US" sz="1800" i="1">
                              <a:latin typeface="Cambria Math" panose="02040503050406030204" pitchFamily="18" charset="0"/>
                            </a:rPr>
                            <m:t>𝜃</m:t>
                          </m:r>
                        </m:e>
                        <m:sub>
                          <m:r>
                            <a:rPr lang="en-US" altLang="en-US" sz="1800" b="0" i="1" smtClean="0">
                              <a:latin typeface="Cambria Math" panose="02040503050406030204" pitchFamily="18" charset="0"/>
                            </a:rPr>
                            <m:t>h</m:t>
                          </m:r>
                        </m:sub>
                      </m:sSub>
                    </m:oMath>
                  </m:oMathPara>
                </a14:m>
                <a:endParaRPr lang="en-US" sz="1800" dirty="0"/>
              </a:p>
            </p:txBody>
          </p:sp>
        </mc:Choice>
        <mc:Fallback xmlns="">
          <p:sp>
            <p:nvSpPr>
              <p:cNvPr id="15" name="TextBox 14">
                <a:extLst>
                  <a:ext uri="{FF2B5EF4-FFF2-40B4-BE49-F238E27FC236}">
                    <a16:creationId xmlns:a16="http://schemas.microsoft.com/office/drawing/2014/main" id="{077C4D5C-D5CA-58FC-E8D0-01EBFFCF6BD0}"/>
                  </a:ext>
                </a:extLst>
              </p:cNvPr>
              <p:cNvSpPr txBox="1">
                <a:spLocks noRot="1" noChangeAspect="1" noMove="1" noResize="1" noEditPoints="1" noAdjustHandles="1" noChangeArrowheads="1" noChangeShapeType="1" noTextEdit="1"/>
              </p:cNvSpPr>
              <p:nvPr/>
            </p:nvSpPr>
            <p:spPr>
              <a:xfrm>
                <a:off x="7389437" y="2621707"/>
                <a:ext cx="482120" cy="369332"/>
              </a:xfrm>
              <a:prstGeom prst="rect">
                <a:avLst/>
              </a:prstGeom>
              <a:blipFill>
                <a:blip r:embed="rId7"/>
                <a:stretch>
                  <a:fillRect b="-1639"/>
                </a:stretch>
              </a:blipFill>
            </p:spPr>
            <p:txBody>
              <a:bodyPr/>
              <a:lstStyle/>
              <a:p>
                <a:r>
                  <a:rPr lang="en-US">
                    <a:noFill/>
                  </a:rPr>
                  <a:t> </a:t>
                </a:r>
              </a:p>
            </p:txBody>
          </p:sp>
        </mc:Fallback>
      </mc:AlternateContent>
      <p:cxnSp>
        <p:nvCxnSpPr>
          <p:cNvPr id="16" name="Straight Connector 15">
            <a:extLst>
              <a:ext uri="{FF2B5EF4-FFF2-40B4-BE49-F238E27FC236}">
                <a16:creationId xmlns:a16="http://schemas.microsoft.com/office/drawing/2014/main" id="{4448469A-4132-0224-8700-B1F0C0A3F7D2}"/>
              </a:ext>
            </a:extLst>
          </p:cNvPr>
          <p:cNvCxnSpPr>
            <a:cxnSpLocks/>
          </p:cNvCxnSpPr>
          <p:nvPr/>
        </p:nvCxnSpPr>
        <p:spPr bwMode="auto">
          <a:xfrm>
            <a:off x="10092178" y="2314066"/>
            <a:ext cx="0" cy="1745163"/>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A8F13A30-3796-D251-35F2-56294BEEE711}"/>
              </a:ext>
            </a:extLst>
          </p:cNvPr>
          <p:cNvCxnSpPr>
            <a:cxnSpLocks/>
          </p:cNvCxnSpPr>
          <p:nvPr/>
        </p:nvCxnSpPr>
        <p:spPr bwMode="auto">
          <a:xfrm flipH="1">
            <a:off x="8355881" y="3496723"/>
            <a:ext cx="12265" cy="56250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0" name="Oval 19">
            <a:extLst>
              <a:ext uri="{FF2B5EF4-FFF2-40B4-BE49-F238E27FC236}">
                <a16:creationId xmlns:a16="http://schemas.microsoft.com/office/drawing/2014/main" id="{D986FF50-157F-C8C2-25E9-4C39A6D0F41E}"/>
              </a:ext>
            </a:extLst>
          </p:cNvPr>
          <p:cNvSpPr/>
          <p:nvPr/>
        </p:nvSpPr>
        <p:spPr bwMode="auto">
          <a:xfrm>
            <a:off x="7793048" y="1995436"/>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21" name="Oval 20">
            <a:extLst>
              <a:ext uri="{FF2B5EF4-FFF2-40B4-BE49-F238E27FC236}">
                <a16:creationId xmlns:a16="http://schemas.microsoft.com/office/drawing/2014/main" id="{4CD1540E-6C65-AA29-8F1A-EA6C534E45C0}"/>
              </a:ext>
            </a:extLst>
          </p:cNvPr>
          <p:cNvSpPr/>
          <p:nvPr/>
        </p:nvSpPr>
        <p:spPr bwMode="auto">
          <a:xfrm>
            <a:off x="7779917" y="2796782"/>
            <a:ext cx="78509" cy="78509"/>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31" name="Straight Connector 30">
            <a:extLst>
              <a:ext uri="{FF2B5EF4-FFF2-40B4-BE49-F238E27FC236}">
                <a16:creationId xmlns:a16="http://schemas.microsoft.com/office/drawing/2014/main" id="{C855B320-1BFF-3813-BDC5-C4E144295DED}"/>
              </a:ext>
            </a:extLst>
          </p:cNvPr>
          <p:cNvCxnSpPr>
            <a:cxnSpLocks/>
          </p:cNvCxnSpPr>
          <p:nvPr/>
        </p:nvCxnSpPr>
        <p:spPr bwMode="auto">
          <a:xfrm>
            <a:off x="7824839" y="4452823"/>
            <a:ext cx="6541" cy="13939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F32268BE-1225-6255-B4B8-C86708D84BC6}"/>
              </a:ext>
            </a:extLst>
          </p:cNvPr>
          <p:cNvCxnSpPr>
            <a:cxnSpLocks/>
          </p:cNvCxnSpPr>
          <p:nvPr/>
        </p:nvCxnSpPr>
        <p:spPr bwMode="auto">
          <a:xfrm>
            <a:off x="10677323" y="4452823"/>
            <a:ext cx="0" cy="16479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313D4B95-8BCE-6429-0CC1-13ADE66863E6}"/>
              </a:ext>
            </a:extLst>
          </p:cNvPr>
          <p:cNvCxnSpPr>
            <a:cxnSpLocks/>
          </p:cNvCxnSpPr>
          <p:nvPr/>
        </p:nvCxnSpPr>
        <p:spPr bwMode="auto">
          <a:xfrm>
            <a:off x="9264465" y="4372773"/>
            <a:ext cx="0" cy="858446"/>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6" name="Left Brace 35">
            <a:extLst>
              <a:ext uri="{FF2B5EF4-FFF2-40B4-BE49-F238E27FC236}">
                <a16:creationId xmlns:a16="http://schemas.microsoft.com/office/drawing/2014/main" id="{1C0222B9-8456-AEE3-D7B5-FADFE75F795E}"/>
              </a:ext>
            </a:extLst>
          </p:cNvPr>
          <p:cNvSpPr/>
          <p:nvPr/>
        </p:nvSpPr>
        <p:spPr bwMode="auto">
          <a:xfrm rot="16200000">
            <a:off x="8408874" y="4015369"/>
            <a:ext cx="278097" cy="1431801"/>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7" name="Left Brace 36">
            <a:extLst>
              <a:ext uri="{FF2B5EF4-FFF2-40B4-BE49-F238E27FC236}">
                <a16:creationId xmlns:a16="http://schemas.microsoft.com/office/drawing/2014/main" id="{8FF5B39B-76E2-1E42-27F4-99B723D592A0}"/>
              </a:ext>
            </a:extLst>
          </p:cNvPr>
          <p:cNvSpPr/>
          <p:nvPr/>
        </p:nvSpPr>
        <p:spPr bwMode="auto">
          <a:xfrm rot="16200000">
            <a:off x="9860167" y="4021271"/>
            <a:ext cx="220814" cy="1413502"/>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CA51B5A-D7C1-5F74-169F-8FAF6ABA0E68}"/>
                  </a:ext>
                </a:extLst>
              </p:cNvPr>
              <p:cNvSpPr txBox="1"/>
              <p:nvPr/>
            </p:nvSpPr>
            <p:spPr>
              <a:xfrm>
                <a:off x="8368344" y="4975203"/>
                <a:ext cx="504882" cy="5533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en-US" sz="1600" b="0" i="1" smtClean="0">
                              <a:latin typeface="Cambria Math" panose="02040503050406030204" pitchFamily="18" charset="0"/>
                            </a:rPr>
                          </m:ctrlPr>
                        </m:fPr>
                        <m:num>
                          <m:r>
                            <a:rPr lang="en-US" altLang="en-US" sz="1600" b="0" i="0" smtClean="0">
                              <a:latin typeface="Cambria Math" panose="02040503050406030204" pitchFamily="18" charset="0"/>
                            </a:rPr>
                            <m:t>1</m:t>
                          </m:r>
                        </m:num>
                        <m:den>
                          <m:r>
                            <a:rPr lang="en-US" altLang="en-US" sz="1600" b="0" i="0" smtClean="0">
                              <a:latin typeface="Cambria Math" panose="02040503050406030204" pitchFamily="18" charset="0"/>
                            </a:rPr>
                            <m:t>2</m:t>
                          </m:r>
                        </m:den>
                      </m:f>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39" name="TextBox 38">
                <a:extLst>
                  <a:ext uri="{FF2B5EF4-FFF2-40B4-BE49-F238E27FC236}">
                    <a16:creationId xmlns:a16="http://schemas.microsoft.com/office/drawing/2014/main" id="{0CA51B5A-D7C1-5F74-169F-8FAF6ABA0E68}"/>
                  </a:ext>
                </a:extLst>
              </p:cNvPr>
              <p:cNvSpPr txBox="1">
                <a:spLocks noRot="1" noChangeAspect="1" noMove="1" noResize="1" noEditPoints="1" noAdjustHandles="1" noChangeArrowheads="1" noChangeShapeType="1" noTextEdit="1"/>
              </p:cNvSpPr>
              <p:nvPr/>
            </p:nvSpPr>
            <p:spPr>
              <a:xfrm>
                <a:off x="8368344" y="4975203"/>
                <a:ext cx="504882" cy="55335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354FD01E-5C4A-C51E-F9D4-2B65D3934DCA}"/>
                  </a:ext>
                </a:extLst>
              </p:cNvPr>
              <p:cNvSpPr txBox="1"/>
              <p:nvPr/>
            </p:nvSpPr>
            <p:spPr>
              <a:xfrm>
                <a:off x="9776126" y="4979844"/>
                <a:ext cx="504882" cy="5533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en-US" sz="1600" b="0" i="1" smtClean="0">
                              <a:latin typeface="Cambria Math" panose="02040503050406030204" pitchFamily="18" charset="0"/>
                            </a:rPr>
                          </m:ctrlPr>
                        </m:fPr>
                        <m:num>
                          <m:r>
                            <a:rPr lang="en-US" altLang="en-US" sz="1600" b="0" i="0" smtClean="0">
                              <a:latin typeface="Cambria Math" panose="02040503050406030204" pitchFamily="18" charset="0"/>
                            </a:rPr>
                            <m:t>1</m:t>
                          </m:r>
                        </m:num>
                        <m:den>
                          <m:r>
                            <a:rPr lang="en-US" altLang="en-US" sz="1600" b="0" i="0" smtClean="0">
                              <a:latin typeface="Cambria Math" panose="02040503050406030204" pitchFamily="18" charset="0"/>
                            </a:rPr>
                            <m:t>2</m:t>
                          </m:r>
                        </m:den>
                      </m:f>
                      <m:sSub>
                        <m:sSubPr>
                          <m:ctrlPr>
                            <a:rPr lang="en-US" altLang="en-US" sz="1600" i="1">
                              <a:latin typeface="Cambria Math" panose="02040503050406030204" pitchFamily="18" charset="0"/>
                            </a:rPr>
                          </m:ctrlPr>
                        </m:sSubPr>
                        <m:e>
                          <m:r>
                            <a:rPr lang="en-US" altLang="en-US" sz="1600" i="1">
                              <a:latin typeface="Cambria Math" panose="02040503050406030204" pitchFamily="18" charset="0"/>
                            </a:rPr>
                            <m:t>𝑡</m:t>
                          </m:r>
                        </m:e>
                        <m:sub>
                          <m:r>
                            <a:rPr lang="en-US" altLang="en-US" sz="1600" b="0" i="1" smtClean="0">
                              <a:latin typeface="Cambria Math" panose="02040503050406030204" pitchFamily="18" charset="0"/>
                            </a:rPr>
                            <m:t> </m:t>
                          </m:r>
                        </m:sub>
                      </m:sSub>
                    </m:oMath>
                  </m:oMathPara>
                </a14:m>
                <a:endParaRPr lang="en-US" sz="1600" dirty="0"/>
              </a:p>
            </p:txBody>
          </p:sp>
        </mc:Choice>
        <mc:Fallback xmlns="">
          <p:sp>
            <p:nvSpPr>
              <p:cNvPr id="45" name="TextBox 44">
                <a:extLst>
                  <a:ext uri="{FF2B5EF4-FFF2-40B4-BE49-F238E27FC236}">
                    <a16:creationId xmlns:a16="http://schemas.microsoft.com/office/drawing/2014/main" id="{354FD01E-5C4A-C51E-F9D4-2B65D3934DCA}"/>
                  </a:ext>
                </a:extLst>
              </p:cNvPr>
              <p:cNvSpPr txBox="1">
                <a:spLocks noRot="1" noChangeAspect="1" noMove="1" noResize="1" noEditPoints="1" noAdjustHandles="1" noChangeArrowheads="1" noChangeShapeType="1" noTextEdit="1"/>
              </p:cNvSpPr>
              <p:nvPr/>
            </p:nvSpPr>
            <p:spPr>
              <a:xfrm>
                <a:off x="9776126" y="4979844"/>
                <a:ext cx="504882" cy="553357"/>
              </a:xfrm>
              <a:prstGeom prst="rect">
                <a:avLst/>
              </a:prstGeom>
              <a:blipFill>
                <a:blip r:embed="rId9"/>
                <a:stretch>
                  <a:fillRect/>
                </a:stretch>
              </a:blipFill>
            </p:spPr>
            <p:txBody>
              <a:bodyPr/>
              <a:lstStyle/>
              <a:p>
                <a:r>
                  <a:rPr lang="en-US">
                    <a:noFill/>
                  </a:rPr>
                  <a:t> </a:t>
                </a:r>
              </a:p>
            </p:txBody>
          </p:sp>
        </mc:Fallback>
      </mc:AlternateContent>
      <p:sp>
        <p:nvSpPr>
          <p:cNvPr id="46" name="Left Brace 45">
            <a:extLst>
              <a:ext uri="{FF2B5EF4-FFF2-40B4-BE49-F238E27FC236}">
                <a16:creationId xmlns:a16="http://schemas.microsoft.com/office/drawing/2014/main" id="{71F21494-2879-22F2-6631-807EB2C875C7}"/>
              </a:ext>
            </a:extLst>
          </p:cNvPr>
          <p:cNvSpPr/>
          <p:nvPr/>
        </p:nvSpPr>
        <p:spPr bwMode="auto">
          <a:xfrm>
            <a:off x="6873543" y="2034690"/>
            <a:ext cx="278097" cy="762092"/>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48" name="Straight Connector 47">
            <a:extLst>
              <a:ext uri="{FF2B5EF4-FFF2-40B4-BE49-F238E27FC236}">
                <a16:creationId xmlns:a16="http://schemas.microsoft.com/office/drawing/2014/main" id="{75BDBDCC-EC39-1262-A81A-4727CC53196B}"/>
              </a:ext>
            </a:extLst>
          </p:cNvPr>
          <p:cNvCxnSpPr>
            <a:cxnSpLocks/>
          </p:cNvCxnSpPr>
          <p:nvPr/>
        </p:nvCxnSpPr>
        <p:spPr bwMode="auto">
          <a:xfrm flipH="1">
            <a:off x="7208212" y="2034690"/>
            <a:ext cx="202399"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A54B86A4-7F24-3DF5-5076-E265FBB81206}"/>
              </a:ext>
            </a:extLst>
          </p:cNvPr>
          <p:cNvCxnSpPr>
            <a:cxnSpLocks/>
          </p:cNvCxnSpPr>
          <p:nvPr/>
        </p:nvCxnSpPr>
        <p:spPr bwMode="auto">
          <a:xfrm flipH="1">
            <a:off x="6778256" y="2806373"/>
            <a:ext cx="67245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8655A08C-949B-01C8-B6D1-97547C6CBE6D}"/>
              </a:ext>
            </a:extLst>
          </p:cNvPr>
          <p:cNvCxnSpPr>
            <a:cxnSpLocks/>
          </p:cNvCxnSpPr>
          <p:nvPr/>
        </p:nvCxnSpPr>
        <p:spPr bwMode="auto">
          <a:xfrm flipH="1">
            <a:off x="7208212" y="3602043"/>
            <a:ext cx="242495"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4" name="Left Brace 53">
            <a:extLst>
              <a:ext uri="{FF2B5EF4-FFF2-40B4-BE49-F238E27FC236}">
                <a16:creationId xmlns:a16="http://schemas.microsoft.com/office/drawing/2014/main" id="{FE896FA6-7065-B118-A58B-C46264AD06DA}"/>
              </a:ext>
            </a:extLst>
          </p:cNvPr>
          <p:cNvSpPr/>
          <p:nvPr/>
        </p:nvSpPr>
        <p:spPr bwMode="auto">
          <a:xfrm>
            <a:off x="6854527" y="2816188"/>
            <a:ext cx="278097" cy="762092"/>
          </a:xfrm>
          <a:prstGeom prst="leftBrace">
            <a:avLst>
              <a:gd name="adj1" fmla="val 17891"/>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DB25D0B1-2585-B55E-7D2D-C360C03AE9D1}"/>
                  </a:ext>
                </a:extLst>
              </p:cNvPr>
              <p:cNvSpPr txBox="1"/>
              <p:nvPr/>
            </p:nvSpPr>
            <p:spPr>
              <a:xfrm>
                <a:off x="5962708" y="2151578"/>
                <a:ext cx="882549" cy="5624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en-US" sz="1600" b="0" i="1" smtClean="0">
                              <a:latin typeface="Cambria Math" panose="02040503050406030204" pitchFamily="18" charset="0"/>
                            </a:rPr>
                          </m:ctrlPr>
                        </m:fPr>
                        <m:num>
                          <m:sSub>
                            <m:sSubPr>
                              <m:ctrlPr>
                                <a:rPr lang="en-US" altLang="en-US" sz="1600" b="0" i="1" smtClean="0">
                                  <a:latin typeface="Cambria Math" panose="02040503050406030204" pitchFamily="18" charset="0"/>
                                </a:rPr>
                              </m:ctrlPr>
                            </m:sSubPr>
                            <m:e>
                              <m:r>
                                <a:rPr lang="en-US" altLang="en-US" sz="1600" b="0" i="1" smtClean="0">
                                  <a:latin typeface="Cambria Math" panose="02040503050406030204" pitchFamily="18" charset="0"/>
                                </a:rPr>
                                <m:t>𝜃</m:t>
                              </m:r>
                            </m:e>
                            <m:sub>
                              <m:r>
                                <a:rPr lang="en-US" altLang="en-US" sz="1600" b="0" i="1" smtClean="0">
                                  <a:latin typeface="Cambria Math" panose="02040503050406030204" pitchFamily="18" charset="0"/>
                                </a:rPr>
                                <m:t>𝑓</m:t>
                              </m:r>
                            </m:sub>
                          </m:sSub>
                          <m:r>
                            <a:rPr lang="en-US" altLang="en-US" sz="1600" b="0" i="1" smtClean="0">
                              <a:latin typeface="Cambria Math" panose="02040503050406030204" pitchFamily="18" charset="0"/>
                            </a:rPr>
                            <m:t>+</m:t>
                          </m:r>
                          <m:sSub>
                            <m:sSubPr>
                              <m:ctrlPr>
                                <a:rPr lang="en-US" altLang="en-US" sz="1600" b="0" i="1" smtClean="0">
                                  <a:latin typeface="Cambria Math" panose="02040503050406030204" pitchFamily="18" charset="0"/>
                                </a:rPr>
                              </m:ctrlPr>
                            </m:sSubPr>
                            <m:e>
                              <m:r>
                                <a:rPr lang="en-US" altLang="en-US" sz="1600" b="0" i="1" smtClean="0">
                                  <a:latin typeface="Cambria Math" panose="02040503050406030204" pitchFamily="18" charset="0"/>
                                </a:rPr>
                                <m:t>𝜃</m:t>
                              </m:r>
                            </m:e>
                            <m:sub>
                              <m:r>
                                <a:rPr lang="en-US" altLang="en-US" sz="1600" b="0" i="1" smtClean="0">
                                  <a:latin typeface="Cambria Math" panose="02040503050406030204" pitchFamily="18" charset="0"/>
                                </a:rPr>
                                <m:t>0</m:t>
                              </m:r>
                            </m:sub>
                          </m:sSub>
                        </m:num>
                        <m:den>
                          <m:r>
                            <a:rPr lang="en-US" altLang="en-US" sz="1600" b="0" i="1" smtClean="0">
                              <a:latin typeface="Cambria Math" panose="02040503050406030204" pitchFamily="18" charset="0"/>
                            </a:rPr>
                            <m:t>2</m:t>
                          </m:r>
                        </m:den>
                      </m:f>
                    </m:oMath>
                  </m:oMathPara>
                </a14:m>
                <a:endParaRPr lang="en-US" sz="1600" dirty="0"/>
              </a:p>
            </p:txBody>
          </p:sp>
        </mc:Choice>
        <mc:Fallback xmlns="">
          <p:sp>
            <p:nvSpPr>
              <p:cNvPr id="58" name="TextBox 57">
                <a:extLst>
                  <a:ext uri="{FF2B5EF4-FFF2-40B4-BE49-F238E27FC236}">
                    <a16:creationId xmlns:a16="http://schemas.microsoft.com/office/drawing/2014/main" id="{DB25D0B1-2585-B55E-7D2D-C360C03AE9D1}"/>
                  </a:ext>
                </a:extLst>
              </p:cNvPr>
              <p:cNvSpPr txBox="1">
                <a:spLocks noRot="1" noChangeAspect="1" noMove="1" noResize="1" noEditPoints="1" noAdjustHandles="1" noChangeArrowheads="1" noChangeShapeType="1" noTextEdit="1"/>
              </p:cNvSpPr>
              <p:nvPr/>
            </p:nvSpPr>
            <p:spPr>
              <a:xfrm>
                <a:off x="5962708" y="2151578"/>
                <a:ext cx="882549" cy="56246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81AFBC0E-0064-A028-0A73-EBAB5EB17D69}"/>
                  </a:ext>
                </a:extLst>
              </p:cNvPr>
              <p:cNvSpPr txBox="1"/>
              <p:nvPr/>
            </p:nvSpPr>
            <p:spPr>
              <a:xfrm>
                <a:off x="5959570" y="2905416"/>
                <a:ext cx="882549" cy="5624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en-US" sz="1600" b="0" i="1" smtClean="0">
                              <a:latin typeface="Cambria Math" panose="02040503050406030204" pitchFamily="18" charset="0"/>
                            </a:rPr>
                          </m:ctrlPr>
                        </m:fPr>
                        <m:num>
                          <m:sSub>
                            <m:sSubPr>
                              <m:ctrlPr>
                                <a:rPr lang="en-US" altLang="en-US" sz="1600" b="0" i="1" smtClean="0">
                                  <a:latin typeface="Cambria Math" panose="02040503050406030204" pitchFamily="18" charset="0"/>
                                </a:rPr>
                              </m:ctrlPr>
                            </m:sSubPr>
                            <m:e>
                              <m:r>
                                <a:rPr lang="en-US" altLang="en-US" sz="1600" b="0" i="1" smtClean="0">
                                  <a:latin typeface="Cambria Math" panose="02040503050406030204" pitchFamily="18" charset="0"/>
                                </a:rPr>
                                <m:t>𝜃</m:t>
                              </m:r>
                            </m:e>
                            <m:sub>
                              <m:r>
                                <a:rPr lang="en-US" altLang="en-US" sz="1600" b="0" i="1" smtClean="0">
                                  <a:latin typeface="Cambria Math" panose="02040503050406030204" pitchFamily="18" charset="0"/>
                                </a:rPr>
                                <m:t>𝑓</m:t>
                              </m:r>
                            </m:sub>
                          </m:sSub>
                          <m:r>
                            <a:rPr lang="en-US" altLang="en-US" sz="1600" b="0" i="1" smtClean="0">
                              <a:latin typeface="Cambria Math" panose="02040503050406030204" pitchFamily="18" charset="0"/>
                            </a:rPr>
                            <m:t>+</m:t>
                          </m:r>
                          <m:sSub>
                            <m:sSubPr>
                              <m:ctrlPr>
                                <a:rPr lang="en-US" altLang="en-US" sz="1600" b="0" i="1" smtClean="0">
                                  <a:latin typeface="Cambria Math" panose="02040503050406030204" pitchFamily="18" charset="0"/>
                                </a:rPr>
                              </m:ctrlPr>
                            </m:sSubPr>
                            <m:e>
                              <m:r>
                                <a:rPr lang="en-US" altLang="en-US" sz="1600" b="0" i="1" smtClean="0">
                                  <a:latin typeface="Cambria Math" panose="02040503050406030204" pitchFamily="18" charset="0"/>
                                </a:rPr>
                                <m:t>𝜃</m:t>
                              </m:r>
                            </m:e>
                            <m:sub>
                              <m:r>
                                <a:rPr lang="en-US" altLang="en-US" sz="1600" b="0" i="1" smtClean="0">
                                  <a:latin typeface="Cambria Math" panose="02040503050406030204" pitchFamily="18" charset="0"/>
                                </a:rPr>
                                <m:t>0</m:t>
                              </m:r>
                            </m:sub>
                          </m:sSub>
                        </m:num>
                        <m:den>
                          <m:r>
                            <a:rPr lang="en-US" altLang="en-US" sz="1600" b="0" i="1" smtClean="0">
                              <a:latin typeface="Cambria Math" panose="02040503050406030204" pitchFamily="18" charset="0"/>
                            </a:rPr>
                            <m:t>2</m:t>
                          </m:r>
                        </m:den>
                      </m:f>
                    </m:oMath>
                  </m:oMathPara>
                </a14:m>
                <a:endParaRPr lang="en-US" sz="1600" dirty="0"/>
              </a:p>
            </p:txBody>
          </p:sp>
        </mc:Choice>
        <mc:Fallback xmlns="">
          <p:sp>
            <p:nvSpPr>
              <p:cNvPr id="59" name="TextBox 58">
                <a:extLst>
                  <a:ext uri="{FF2B5EF4-FFF2-40B4-BE49-F238E27FC236}">
                    <a16:creationId xmlns:a16="http://schemas.microsoft.com/office/drawing/2014/main" id="{81AFBC0E-0064-A028-0A73-EBAB5EB17D69}"/>
                  </a:ext>
                </a:extLst>
              </p:cNvPr>
              <p:cNvSpPr txBox="1">
                <a:spLocks noRot="1" noChangeAspect="1" noMove="1" noResize="1" noEditPoints="1" noAdjustHandles="1" noChangeArrowheads="1" noChangeShapeType="1" noTextEdit="1"/>
              </p:cNvSpPr>
              <p:nvPr/>
            </p:nvSpPr>
            <p:spPr>
              <a:xfrm>
                <a:off x="5959570" y="2905416"/>
                <a:ext cx="882549" cy="562462"/>
              </a:xfrm>
              <a:prstGeom prst="rect">
                <a:avLst/>
              </a:prstGeom>
              <a:blipFill>
                <a:blip r:embed="rId11"/>
                <a:stretch>
                  <a:fillRect/>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4C0B3A83-3091-F898-186D-842CB590904F}"/>
              </a:ext>
            </a:extLst>
          </p:cNvPr>
          <p:cNvSpPr txBox="1"/>
          <p:nvPr/>
        </p:nvSpPr>
        <p:spPr>
          <a:xfrm>
            <a:off x="9071628" y="5491133"/>
            <a:ext cx="458780" cy="338554"/>
          </a:xfrm>
          <a:prstGeom prst="rect">
            <a:avLst/>
          </a:prstGeom>
          <a:noFill/>
        </p:spPr>
        <p:txBody>
          <a:bodyPr wrap="none" rtlCol="0">
            <a:spAutoFit/>
          </a:bodyPr>
          <a:lstStyle/>
          <a:p>
            <a:r>
              <a:rPr lang="en-US" altLang="en-US" sz="1600" dirty="0">
                <a:solidFill>
                  <a:srgbClr val="00B050"/>
                </a:solidFill>
                <a:latin typeface="Arial" panose="020B0604020202020204" pitchFamily="34" charset="0"/>
              </a:rPr>
              <a:t>(V)</a:t>
            </a:r>
            <a:endParaRPr lang="en-US" sz="1600" dirty="0">
              <a:solidFill>
                <a:srgbClr val="00B050"/>
              </a:solidFill>
            </a:endParaRPr>
          </a:p>
        </p:txBody>
      </p:sp>
      <p:sp>
        <p:nvSpPr>
          <p:cNvPr id="61" name="TextBox 60">
            <a:extLst>
              <a:ext uri="{FF2B5EF4-FFF2-40B4-BE49-F238E27FC236}">
                <a16:creationId xmlns:a16="http://schemas.microsoft.com/office/drawing/2014/main" id="{0E4225A8-5939-D6D9-E865-5C9BB4D688A4}"/>
              </a:ext>
            </a:extLst>
          </p:cNvPr>
          <p:cNvSpPr txBox="1"/>
          <p:nvPr/>
        </p:nvSpPr>
        <p:spPr>
          <a:xfrm>
            <a:off x="5553695" y="2482093"/>
            <a:ext cx="516488" cy="707886"/>
          </a:xfrm>
          <a:prstGeom prst="rect">
            <a:avLst/>
          </a:prstGeom>
          <a:noFill/>
        </p:spPr>
        <p:txBody>
          <a:bodyPr wrap="none" rtlCol="0">
            <a:spAutoFit/>
          </a:bodyPr>
          <a:lstStyle/>
          <a:p>
            <a:r>
              <a:rPr lang="en-US" altLang="en-US" sz="1600" dirty="0">
                <a:solidFill>
                  <a:srgbClr val="FFC000"/>
                </a:solidFill>
                <a:latin typeface="Arial" panose="020B0604020202020204" pitchFamily="34" charset="0"/>
              </a:rPr>
              <a:t>(VI)</a:t>
            </a:r>
          </a:p>
          <a:p>
            <a:endParaRPr lang="en-US" dirty="0"/>
          </a:p>
        </p:txBody>
      </p:sp>
    </p:spTree>
    <p:extLst>
      <p:ext uri="{BB962C8B-B14F-4D97-AF65-F5344CB8AC3E}">
        <p14:creationId xmlns:p14="http://schemas.microsoft.com/office/powerpoint/2010/main" val="14524411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7052241-E55E-554E-BCC5-D4952B36B5CE}"/>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xmlns:a14="http://schemas.microsoft.com/office/drawing/2010/main">
        <mc:Choice Requires="a14">
          <p:sp>
            <p:nvSpPr>
              <p:cNvPr id="182275" name="Rectangle 3">
                <a:extLst>
                  <a:ext uri="{FF2B5EF4-FFF2-40B4-BE49-F238E27FC236}">
                    <a16:creationId xmlns:a16="http://schemas.microsoft.com/office/drawing/2014/main" id="{A6D08C50-2891-1202-12AB-3649411ED7A4}"/>
                  </a:ext>
                </a:extLst>
              </p:cNvPr>
              <p:cNvSpPr>
                <a:spLocks noGrp="1" noChangeArrowheads="1"/>
              </p:cNvSpPr>
              <p:nvPr>
                <p:ph type="body" idx="4294967295"/>
              </p:nvPr>
            </p:nvSpPr>
            <p:spPr>
              <a:xfrm>
                <a:off x="895350" y="1371600"/>
                <a:ext cx="10382250" cy="4724400"/>
              </a:xfrm>
            </p:spPr>
            <p:txBody>
              <a:bodyPr/>
              <a:lstStyle/>
              <a:p>
                <a:r>
                  <a:rPr lang="en-US" altLang="en-US" dirty="0">
                    <a:latin typeface="Arial" panose="020B0604020202020204" pitchFamily="34" charset="0"/>
                  </a:rPr>
                  <a:t>Equation Summary </a:t>
                </a:r>
              </a:p>
              <a:p>
                <a:pPr marL="0" indent="0">
                  <a:buNone/>
                </a:pPr>
                <a:r>
                  <a:rPr lang="en-US" altLang="en-US" b="0" dirty="0">
                    <a:latin typeface="Arial" panose="020B0604020202020204" pitchFamily="34" charset="0"/>
                  </a:rPr>
                  <a:t>				(1)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𝑏</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1</m:t>
                        </m:r>
                      </m:num>
                      <m:den>
                        <m:r>
                          <a:rPr lang="en-US" altLang="en-US" b="0" i="1" smtClean="0">
                            <a:latin typeface="Cambria Math" panose="02040503050406030204" pitchFamily="18" charset="0"/>
                          </a:rPr>
                          <m:t>2</m:t>
                        </m:r>
                      </m:den>
                    </m:f>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sSubSup>
                      <m:sSubSupPr>
                        <m:ctrlPr>
                          <a:rPr lang="en-US" altLang="en-US" b="0" i="1" dirty="0" smtClean="0">
                            <a:latin typeface="Cambria Math" panose="02040503050406030204" pitchFamily="18" charset="0"/>
                          </a:rPr>
                        </m:ctrlPr>
                      </m:sSubSupPr>
                      <m:e>
                        <m:r>
                          <a:rPr lang="en-US" altLang="en-US" b="0" i="1" dirty="0" smtClean="0">
                            <a:latin typeface="Cambria Math" panose="02040503050406030204" pitchFamily="18" charset="0"/>
                          </a:rPr>
                          <m:t>𝑡</m:t>
                        </m:r>
                      </m:e>
                      <m:sub>
                        <m:r>
                          <a:rPr lang="en-US" altLang="en-US" b="0" i="1" dirty="0" smtClean="0">
                            <a:latin typeface="Cambria Math" panose="02040503050406030204" pitchFamily="18" charset="0"/>
                          </a:rPr>
                          <m:t>𝑏</m:t>
                        </m:r>
                      </m:sub>
                      <m:sup>
                        <m:r>
                          <a:rPr lang="en-US" altLang="en-US" b="0" i="1" dirty="0" smtClean="0">
                            <a:latin typeface="Cambria Math" panose="02040503050406030204" pitchFamily="18" charset="0"/>
                          </a:rPr>
                          <m:t>2</m:t>
                        </m:r>
                      </m:sup>
                    </m:sSubSup>
                  </m:oMath>
                </a14:m>
                <a:endParaRPr lang="en-US" altLang="en-US" b="0" dirty="0">
                  <a:latin typeface="Arial" panose="020B0604020202020204" pitchFamily="34" charset="0"/>
                </a:endParaRPr>
              </a:p>
              <a:p>
                <a:pPr marL="0" indent="0">
                  <a:buNone/>
                </a:pPr>
                <a:r>
                  <a:rPr lang="en-US" altLang="en-US" dirty="0">
                    <a:latin typeface="Arial" panose="020B0604020202020204" pitchFamily="34" charset="0"/>
                  </a:rPr>
                  <a:t>				(2)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h</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𝑏</m:t>
                            </m:r>
                          </m:sub>
                        </m:sSub>
                      </m:num>
                      <m:den>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h</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den>
                    </m:f>
                  </m:oMath>
                </a14:m>
                <a:endParaRPr lang="en-US" altLang="en-US" dirty="0">
                  <a:latin typeface="Arial" panose="020B0604020202020204" pitchFamily="34" charset="0"/>
                </a:endParaRPr>
              </a:p>
              <a:p>
                <a:pPr marL="0" indent="0">
                  <a:buNone/>
                </a:pPr>
                <a:r>
                  <a:rPr lang="en-US" altLang="en-US" dirty="0">
                    <a:latin typeface="Arial" panose="020B0604020202020204" pitchFamily="34" charset="0"/>
                  </a:rPr>
                  <a:t>				(3)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h</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𝑡</m:t>
                        </m:r>
                      </m:num>
                      <m:den>
                        <m:r>
                          <a:rPr lang="en-US" altLang="en-US" b="0" i="1" smtClean="0">
                            <a:latin typeface="Cambria Math" panose="02040503050406030204" pitchFamily="18" charset="0"/>
                          </a:rPr>
                          <m:t>2</m:t>
                        </m:r>
                      </m:den>
                    </m:f>
                  </m:oMath>
                </a14:m>
                <a:endParaRPr lang="en-US" altLang="en-US" dirty="0">
                  <a:latin typeface="Arial" panose="020B0604020202020204" pitchFamily="34" charset="0"/>
                </a:endParaRPr>
              </a:p>
              <a:p>
                <a:pPr marL="0" indent="0">
                  <a:buNone/>
                </a:pPr>
                <a:r>
                  <a:rPr lang="en-US" altLang="en-US" dirty="0">
                    <a:latin typeface="Arial" panose="020B0604020202020204" pitchFamily="34" charset="0"/>
                  </a:rPr>
                  <a:t>				(4)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h</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num>
                      <m:den>
                        <m:r>
                          <a:rPr lang="en-US" altLang="en-US" b="0" i="1" smtClean="0">
                            <a:latin typeface="Cambria Math" panose="02040503050406030204" pitchFamily="18" charset="0"/>
                          </a:rPr>
                          <m:t>2</m:t>
                        </m:r>
                      </m:den>
                    </m:f>
                  </m:oMath>
                </a14:m>
                <a:endParaRPr lang="en-US" altLang="en-US" b="0" dirty="0"/>
              </a:p>
              <a:p>
                <a:pPr marL="0" indent="0">
                  <a:buNone/>
                </a:pPr>
                <a:endParaRPr lang="en-US" altLang="en-US" dirty="0"/>
              </a:p>
              <a:p>
                <a:r>
                  <a:rPr lang="en-US" altLang="en-US" b="0" dirty="0"/>
                  <a:t>Plug </a:t>
                </a:r>
              </a:p>
              <a:p>
                <a:pPr lvl="1"/>
                <a14:m>
                  <m:oMath xmlns:m="http://schemas.openxmlformats.org/officeDocument/2006/math">
                    <m:r>
                      <m:rPr>
                        <m:sty m:val="p"/>
                      </m:rPr>
                      <a:rPr lang="en-US" altLang="en-US" b="0" i="0" smtClean="0">
                        <a:latin typeface="Cambria Math" panose="02040503050406030204" pitchFamily="18" charset="0"/>
                      </a:rPr>
                      <m:t>Eqn</m:t>
                    </m:r>
                    <m:d>
                      <m:dPr>
                        <m:ctrlPr>
                          <a:rPr lang="en-US" altLang="en-US" b="0" i="1" smtClean="0">
                            <a:latin typeface="Cambria Math" panose="02040503050406030204" pitchFamily="18" charset="0"/>
                          </a:rPr>
                        </m:ctrlPr>
                      </m:dPr>
                      <m:e>
                        <m:r>
                          <a:rPr lang="en-US" altLang="en-US" b="0" i="0" smtClean="0">
                            <a:latin typeface="Cambria Math" panose="02040503050406030204" pitchFamily="18" charset="0"/>
                          </a:rPr>
                          <m:t>4</m:t>
                        </m:r>
                      </m:e>
                    </m:d>
                    <m:r>
                      <a:rPr lang="en-US" altLang="en-US" b="0" i="0" smtClean="0">
                        <a:latin typeface="Cambria Math" panose="02040503050406030204" pitchFamily="18" charset="0"/>
                      </a:rPr>
                      <m:t>→</m:t>
                    </m:r>
                    <m:r>
                      <m:rPr>
                        <m:sty m:val="p"/>
                      </m:rPr>
                      <a:rPr lang="en-US" altLang="en-US" b="0" i="0" smtClean="0">
                        <a:latin typeface="Cambria Math" panose="02040503050406030204" pitchFamily="18" charset="0"/>
                      </a:rPr>
                      <m:t>Eqn</m:t>
                    </m:r>
                    <m:d>
                      <m:dPr>
                        <m:ctrlPr>
                          <a:rPr lang="en-US" altLang="en-US" b="0" i="1" smtClean="0">
                            <a:latin typeface="Cambria Math" panose="02040503050406030204" pitchFamily="18" charset="0"/>
                          </a:rPr>
                        </m:ctrlPr>
                      </m:dPr>
                      <m:e>
                        <m:r>
                          <a:rPr lang="en-US" altLang="en-US" b="0" i="0" smtClean="0">
                            <a:latin typeface="Cambria Math" panose="02040503050406030204" pitchFamily="18" charset="0"/>
                          </a:rPr>
                          <m:t>2</m:t>
                        </m:r>
                      </m:e>
                    </m:d>
                  </m:oMath>
                </a14:m>
                <a:endParaRPr lang="en-US" altLang="en-US" b="0" i="1" dirty="0">
                  <a:latin typeface="Cambria Math" panose="02040503050406030204" pitchFamily="18" charset="0"/>
                </a:endParaRPr>
              </a:p>
              <a:p>
                <a:pPr lvl="1"/>
                <a14:m>
                  <m:oMath xmlns:m="http://schemas.openxmlformats.org/officeDocument/2006/math">
                    <m:r>
                      <m:rPr>
                        <m:sty m:val="p"/>
                      </m:rPr>
                      <a:rPr lang="en-US" altLang="en-US" b="0" i="0" smtClean="0">
                        <a:latin typeface="Cambria Math" panose="02040503050406030204" pitchFamily="18" charset="0"/>
                      </a:rPr>
                      <m:t>Eqn</m:t>
                    </m:r>
                    <m:d>
                      <m:dPr>
                        <m:ctrlPr>
                          <a:rPr lang="en-US" altLang="en-US" b="0" i="1" smtClean="0">
                            <a:latin typeface="Cambria Math" panose="02040503050406030204" pitchFamily="18" charset="0"/>
                          </a:rPr>
                        </m:ctrlPr>
                      </m:dPr>
                      <m:e>
                        <m:r>
                          <a:rPr lang="en-US" altLang="en-US" b="0" i="0" smtClean="0">
                            <a:latin typeface="Cambria Math" panose="02040503050406030204" pitchFamily="18" charset="0"/>
                          </a:rPr>
                          <m:t>3</m:t>
                        </m:r>
                      </m:e>
                    </m:d>
                    <m:r>
                      <a:rPr lang="en-US" altLang="en-US" b="0" i="0" smtClean="0">
                        <a:latin typeface="Cambria Math" panose="02040503050406030204" pitchFamily="18" charset="0"/>
                      </a:rPr>
                      <m:t>→</m:t>
                    </m:r>
                    <m:r>
                      <m:rPr>
                        <m:sty m:val="p"/>
                      </m:rPr>
                      <a:rPr lang="en-US" altLang="en-US" b="0" i="0" smtClean="0">
                        <a:latin typeface="Cambria Math" panose="02040503050406030204" pitchFamily="18" charset="0"/>
                      </a:rPr>
                      <m:t>Eqn</m:t>
                    </m:r>
                    <m:r>
                      <a:rPr lang="en-US" altLang="en-US" b="0" i="0" smtClean="0">
                        <a:latin typeface="Cambria Math" panose="02040503050406030204" pitchFamily="18" charset="0"/>
                      </a:rPr>
                      <m:t>(2)</m:t>
                    </m:r>
                  </m:oMath>
                </a14:m>
                <a:endParaRPr lang="en-US" altLang="en-US" dirty="0">
                  <a:latin typeface="Arial" panose="020B0604020202020204" pitchFamily="34" charset="0"/>
                </a:endParaRPr>
              </a:p>
              <a:p>
                <a:pPr lvl="1"/>
                <a:r>
                  <a:rPr lang="en-US" altLang="en-US" dirty="0">
                    <a:latin typeface="Arial" panose="020B0604020202020204" pitchFamily="34" charset="0"/>
                  </a:rPr>
                  <a:t>Resulting in a relationship between the acceleration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oMath>
                </a14:m>
                <a:r>
                  <a:rPr lang="en-US" altLang="en-US" dirty="0">
                    <a:latin typeface="Arial" panose="020B0604020202020204" pitchFamily="34" charset="0"/>
                  </a:rPr>
                  <a:t>) at the parabolic bland, the joint angles (</a:t>
                </a:r>
                <a14:m>
                  <m:oMath xmlns:m="http://schemas.openxmlformats.org/officeDocument/2006/math">
                    <m:sSub>
                      <m:sSubPr>
                        <m:ctrlPr>
                          <a:rPr lang="en-US" altLang="en-US" i="1" smtClean="0">
                            <a:solidFill>
                              <a:schemeClr val="tx1"/>
                            </a:solidFill>
                            <a:latin typeface="Cambria Math" panose="02040503050406030204" pitchFamily="18" charset="0"/>
                          </a:rPr>
                        </m:ctrlPr>
                      </m:sSubPr>
                      <m:e>
                        <m:r>
                          <a:rPr lang="en-US" altLang="en-US" i="1">
                            <a:solidFill>
                              <a:schemeClr val="tx1"/>
                            </a:solidFill>
                            <a:latin typeface="Cambria Math" panose="02040503050406030204" pitchFamily="18" charset="0"/>
                          </a:rPr>
                          <m:t>𝜃</m:t>
                        </m:r>
                      </m:e>
                      <m:sub>
                        <m:r>
                          <a:rPr lang="en-US" altLang="en-US" i="1">
                            <a:solidFill>
                              <a:schemeClr val="tx1"/>
                            </a:solidFill>
                            <a:latin typeface="Cambria Math" panose="02040503050406030204" pitchFamily="18" charset="0"/>
                          </a:rPr>
                          <m:t>𝑓</m:t>
                        </m:r>
                      </m:sub>
                    </m:sSub>
                    <m:r>
                      <a:rPr lang="en-US" altLang="en-US" b="0" i="1" smtClean="0">
                        <a:solidFill>
                          <a:schemeClr val="tx1"/>
                        </a:solidFill>
                        <a:latin typeface="Cambria Math" panose="02040503050406030204" pitchFamily="18" charset="0"/>
                      </a:rPr>
                      <m:t> , </m:t>
                    </m:r>
                    <m:sSub>
                      <m:sSubPr>
                        <m:ctrlPr>
                          <a:rPr lang="en-US" altLang="en-US" i="1">
                            <a:solidFill>
                              <a:schemeClr val="tx1"/>
                            </a:solidFill>
                            <a:latin typeface="Cambria Math" panose="02040503050406030204" pitchFamily="18" charset="0"/>
                          </a:rPr>
                        </m:ctrlPr>
                      </m:sSubPr>
                      <m:e>
                        <m:r>
                          <a:rPr lang="en-US" altLang="en-US" i="1">
                            <a:solidFill>
                              <a:schemeClr val="tx1"/>
                            </a:solidFill>
                            <a:latin typeface="Cambria Math" panose="02040503050406030204" pitchFamily="18" charset="0"/>
                          </a:rPr>
                          <m:t>𝜃</m:t>
                        </m:r>
                      </m:e>
                      <m:sub>
                        <m:r>
                          <a:rPr lang="en-US" altLang="en-US" i="1">
                            <a:solidFill>
                              <a:schemeClr val="tx1"/>
                            </a:solidFill>
                            <a:latin typeface="Cambria Math" panose="02040503050406030204" pitchFamily="18" charset="0"/>
                          </a:rPr>
                          <m:t>0</m:t>
                        </m:r>
                      </m:sub>
                    </m:sSub>
                  </m:oMath>
                </a14:m>
                <a:r>
                  <a:rPr lang="en-US" altLang="en-US" dirty="0">
                    <a:latin typeface="Arial" panose="020B0604020202020204" pitchFamily="34" charset="0"/>
                  </a:rPr>
                  <a:t>) and the time durations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 </m:t>
                        </m:r>
                      </m:sub>
                    </m:sSub>
                  </m:oMath>
                </a14:m>
                <a:r>
                  <a:rPr lang="en-US" altLang="en-US" dirty="0"/>
                  <a:t> ,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i="1">
                            <a:latin typeface="Cambria Math" panose="02040503050406030204" pitchFamily="18" charset="0"/>
                          </a:rPr>
                          <m:t>𝑏</m:t>
                        </m:r>
                      </m:sub>
                    </m:sSub>
                  </m:oMath>
                </a14:m>
                <a:r>
                  <a:rPr lang="en-US" altLang="en-US" dirty="0">
                    <a:latin typeface="Arial" panose="020B0604020202020204" pitchFamily="34" charset="0"/>
                  </a:rPr>
                  <a:t>)  </a:t>
                </a:r>
              </a:p>
              <a:p>
                <a:pPr marL="0" indent="0">
                  <a:buNone/>
                </a:pPr>
                <a:r>
                  <a:rPr lang="en-US" altLang="en-US" b="0" dirty="0"/>
                  <a:t> </a:t>
                </a:r>
                <a14:m>
                  <m:oMath xmlns:m="http://schemas.openxmlformats.org/officeDocument/2006/math">
                    <m:r>
                      <a:rPr lang="en-US" altLang="en-US" b="0" i="0" smtClean="0">
                        <a:latin typeface="Cambria Math" panose="02040503050406030204" pitchFamily="18" charset="0"/>
                      </a:rPr>
                      <m:t>                                                                                               </m:t>
                    </m:r>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sSub>
                          <m:sSubPr>
                            <m:ctrlPr>
                              <a:rPr lang="en-US" altLang="en-US" b="0" i="1" smtClean="0">
                                <a:solidFill>
                                  <a:srgbClr val="0070C0"/>
                                </a:solidFill>
                                <a:latin typeface="Cambria Math" panose="02040503050406030204" pitchFamily="18" charset="0"/>
                              </a:rPr>
                            </m:ctrlPr>
                          </m:sSubPr>
                          <m:e>
                            <m:r>
                              <a:rPr lang="en-US" altLang="en-US" b="0" i="1" smtClean="0">
                                <a:solidFill>
                                  <a:srgbClr val="0070C0"/>
                                </a:solidFill>
                                <a:latin typeface="Cambria Math" panose="02040503050406030204" pitchFamily="18" charset="0"/>
                              </a:rPr>
                              <m:t>𝜃</m:t>
                            </m:r>
                          </m:e>
                          <m:sub>
                            <m:r>
                              <a:rPr lang="en-US" altLang="en-US" b="0" i="1" smtClean="0">
                                <a:solidFill>
                                  <a:srgbClr val="0070C0"/>
                                </a:solidFill>
                                <a:latin typeface="Cambria Math" panose="02040503050406030204" pitchFamily="18" charset="0"/>
                              </a:rPr>
                              <m:t>h</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𝑏</m:t>
                            </m:r>
                          </m:sub>
                        </m:sSub>
                      </m:num>
                      <m:den>
                        <m:sSub>
                          <m:sSubPr>
                            <m:ctrlPr>
                              <a:rPr lang="en-US" altLang="en-US" b="0" i="1" smtClean="0">
                                <a:solidFill>
                                  <a:srgbClr val="00B050"/>
                                </a:solidFill>
                                <a:latin typeface="Cambria Math" panose="02040503050406030204" pitchFamily="18" charset="0"/>
                              </a:rPr>
                            </m:ctrlPr>
                          </m:sSubPr>
                          <m:e>
                            <m:r>
                              <a:rPr lang="en-US" altLang="en-US" b="0" i="1" smtClean="0">
                                <a:solidFill>
                                  <a:srgbClr val="00B050"/>
                                </a:solidFill>
                                <a:latin typeface="Cambria Math" panose="02040503050406030204" pitchFamily="18" charset="0"/>
                              </a:rPr>
                              <m:t>𝑡</m:t>
                            </m:r>
                          </m:e>
                          <m:sub>
                            <m:r>
                              <a:rPr lang="en-US" altLang="en-US" b="0" i="1" smtClean="0">
                                <a:solidFill>
                                  <a:srgbClr val="00B050"/>
                                </a:solidFill>
                                <a:latin typeface="Cambria Math" panose="02040503050406030204" pitchFamily="18" charset="0"/>
                              </a:rPr>
                              <m:t>h</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f>
                          <m:fPr>
                            <m:ctrlPr>
                              <a:rPr lang="en-US" altLang="en-US" b="0" i="1" smtClean="0">
                                <a:solidFill>
                                  <a:srgbClr val="0070C0"/>
                                </a:solidFill>
                                <a:latin typeface="Cambria Math" panose="02040503050406030204" pitchFamily="18" charset="0"/>
                              </a:rPr>
                            </m:ctrlPr>
                          </m:fPr>
                          <m:num>
                            <m:sSub>
                              <m:sSubPr>
                                <m:ctrlPr>
                                  <a:rPr lang="en-US" altLang="en-US" b="0" i="1" smtClean="0">
                                    <a:solidFill>
                                      <a:srgbClr val="0070C0"/>
                                    </a:solidFill>
                                    <a:latin typeface="Cambria Math" panose="02040503050406030204" pitchFamily="18" charset="0"/>
                                  </a:rPr>
                                </m:ctrlPr>
                              </m:sSubPr>
                              <m:e>
                                <m:r>
                                  <a:rPr lang="en-US" altLang="en-US" b="0" i="1" smtClean="0">
                                    <a:solidFill>
                                      <a:srgbClr val="0070C0"/>
                                    </a:solidFill>
                                    <a:latin typeface="Cambria Math" panose="02040503050406030204" pitchFamily="18" charset="0"/>
                                  </a:rPr>
                                  <m:t>𝜃</m:t>
                                </m:r>
                              </m:e>
                              <m:sub>
                                <m:r>
                                  <a:rPr lang="en-US" altLang="en-US" b="0" i="1" smtClean="0">
                                    <a:solidFill>
                                      <a:srgbClr val="0070C0"/>
                                    </a:solidFill>
                                    <a:latin typeface="Cambria Math" panose="02040503050406030204" pitchFamily="18" charset="0"/>
                                  </a:rPr>
                                  <m:t>𝑓</m:t>
                                </m:r>
                              </m:sub>
                            </m:sSub>
                            <m:r>
                              <a:rPr lang="en-US" altLang="en-US" b="0" i="1" smtClean="0">
                                <a:solidFill>
                                  <a:srgbClr val="0070C0"/>
                                </a:solidFill>
                                <a:latin typeface="Cambria Math" panose="02040503050406030204" pitchFamily="18" charset="0"/>
                              </a:rPr>
                              <m:t>+</m:t>
                            </m:r>
                            <m:sSub>
                              <m:sSubPr>
                                <m:ctrlPr>
                                  <a:rPr lang="en-US" altLang="en-US" b="0" i="1" smtClean="0">
                                    <a:solidFill>
                                      <a:srgbClr val="0070C0"/>
                                    </a:solidFill>
                                    <a:latin typeface="Cambria Math" panose="02040503050406030204" pitchFamily="18" charset="0"/>
                                  </a:rPr>
                                </m:ctrlPr>
                              </m:sSubPr>
                              <m:e>
                                <m:r>
                                  <a:rPr lang="en-US" altLang="en-US" b="0" i="1" smtClean="0">
                                    <a:solidFill>
                                      <a:srgbClr val="0070C0"/>
                                    </a:solidFill>
                                    <a:latin typeface="Cambria Math" panose="02040503050406030204" pitchFamily="18" charset="0"/>
                                  </a:rPr>
                                  <m:t>𝜃</m:t>
                                </m:r>
                              </m:e>
                              <m:sub>
                                <m:r>
                                  <a:rPr lang="en-US" altLang="en-US" b="0" i="1" smtClean="0">
                                    <a:solidFill>
                                      <a:srgbClr val="0070C0"/>
                                    </a:solidFill>
                                    <a:latin typeface="Cambria Math" panose="02040503050406030204" pitchFamily="18" charset="0"/>
                                  </a:rPr>
                                  <m:t>0</m:t>
                                </m:r>
                              </m:sub>
                            </m:sSub>
                          </m:num>
                          <m:den>
                            <m:r>
                              <a:rPr lang="en-US" altLang="en-US" b="0" i="1" smtClean="0">
                                <a:solidFill>
                                  <a:srgbClr val="0070C0"/>
                                </a:solidFill>
                                <a:latin typeface="Cambria Math" panose="02040503050406030204" pitchFamily="18" charset="0"/>
                              </a:rPr>
                              <m:t>2</m:t>
                            </m:r>
                          </m:den>
                        </m:f>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𝑏</m:t>
                            </m:r>
                          </m:sub>
                        </m:sSub>
                      </m:num>
                      <m:den>
                        <m:f>
                          <m:fPr>
                            <m:ctrlPr>
                              <a:rPr lang="en-US" altLang="en-US" b="0" i="1" smtClean="0">
                                <a:solidFill>
                                  <a:srgbClr val="00B050"/>
                                </a:solidFill>
                                <a:latin typeface="Cambria Math" panose="02040503050406030204" pitchFamily="18" charset="0"/>
                              </a:rPr>
                            </m:ctrlPr>
                          </m:fPr>
                          <m:num>
                            <m:r>
                              <a:rPr lang="en-US" altLang="en-US" b="0" i="1" smtClean="0">
                                <a:solidFill>
                                  <a:srgbClr val="00B050"/>
                                </a:solidFill>
                                <a:latin typeface="Cambria Math" panose="02040503050406030204" pitchFamily="18" charset="0"/>
                              </a:rPr>
                              <m:t>𝑡</m:t>
                            </m:r>
                          </m:num>
                          <m:den>
                            <m:r>
                              <a:rPr lang="en-US" altLang="en-US" b="0" i="1" smtClean="0">
                                <a:solidFill>
                                  <a:srgbClr val="00B050"/>
                                </a:solidFill>
                                <a:latin typeface="Cambria Math" panose="02040503050406030204" pitchFamily="18" charset="0"/>
                              </a:rPr>
                              <m:t>2</m:t>
                            </m:r>
                          </m:den>
                        </m:f>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den>
                    </m:f>
                  </m:oMath>
                </a14:m>
                <a:endParaRPr lang="en-US" altLang="en-US" dirty="0">
                  <a:latin typeface="Arial" panose="020B0604020202020204" pitchFamily="34" charset="0"/>
                </a:endParaRPr>
              </a:p>
            </p:txBody>
          </p:sp>
        </mc:Choice>
        <mc:Fallback xmlns="">
          <p:sp>
            <p:nvSpPr>
              <p:cNvPr id="182275" name="Rectangle 3">
                <a:extLst>
                  <a:ext uri="{FF2B5EF4-FFF2-40B4-BE49-F238E27FC236}">
                    <a16:creationId xmlns:a16="http://schemas.microsoft.com/office/drawing/2014/main" id="{A6D08C50-2891-1202-12AB-3649411ED7A4}"/>
                  </a:ext>
                </a:extLst>
              </p:cNvPr>
              <p:cNvSpPr>
                <a:spLocks noGrp="1" noRot="1" noChangeAspect="1" noMove="1" noResize="1" noEditPoints="1" noAdjustHandles="1" noChangeArrowheads="1" noChangeShapeType="1" noTextEdit="1"/>
              </p:cNvSpPr>
              <p:nvPr>
                <p:ph type="body" idx="4294967295"/>
              </p:nvPr>
            </p:nvSpPr>
            <p:spPr>
              <a:xfrm>
                <a:off x="895350" y="1371600"/>
                <a:ext cx="10382250" cy="4724400"/>
              </a:xfrm>
              <a:blipFill>
                <a:blip r:embed="rId3"/>
                <a:stretch>
                  <a:fillRect l="-235" t="-387"/>
                </a:stretch>
              </a:blipFill>
            </p:spPr>
            <p:txBody>
              <a:bodyPr/>
              <a:lstStyle/>
              <a:p>
                <a:r>
                  <a:rPr lang="en-US">
                    <a:noFill/>
                  </a:rPr>
                  <a:t> </a:t>
                </a:r>
              </a:p>
            </p:txBody>
          </p:sp>
        </mc:Fallback>
      </mc:AlternateContent>
      <p:sp>
        <p:nvSpPr>
          <p:cNvPr id="9" name="Footer Placeholder 2">
            <a:extLst>
              <a:ext uri="{FF2B5EF4-FFF2-40B4-BE49-F238E27FC236}">
                <a16:creationId xmlns:a16="http://schemas.microsoft.com/office/drawing/2014/main" id="{F3887A63-DB3B-E1E5-849F-7A104E72B83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82280" name="Picture 2" descr="http://brand.ucla.edu/wp-content/uploads/2013/08/ucla-logotype-main-11.jpg">
            <a:extLst>
              <a:ext uri="{FF2B5EF4-FFF2-40B4-BE49-F238E27FC236}">
                <a16:creationId xmlns:a16="http://schemas.microsoft.com/office/drawing/2014/main" id="{7BA460CC-0B76-1E3E-5656-CEE64EA20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5132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0D1A0B9-314D-9BE3-E8E2-9A3A6CE5050C}"/>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p:sp>
        <p:nvSpPr>
          <p:cNvPr id="8" name="Footer Placeholder 2">
            <a:extLst>
              <a:ext uri="{FF2B5EF4-FFF2-40B4-BE49-F238E27FC236}">
                <a16:creationId xmlns:a16="http://schemas.microsoft.com/office/drawing/2014/main" id="{B94645F7-1279-7D01-E1C6-DD73AA68A25C}"/>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84326" name="Picture 2" descr="http://brand.ucla.edu/wp-content/uploads/2013/08/ucla-logotype-main-11.jpg">
            <a:extLst>
              <a:ext uri="{FF2B5EF4-FFF2-40B4-BE49-F238E27FC236}">
                <a16:creationId xmlns:a16="http://schemas.microsoft.com/office/drawing/2014/main" id="{BD5781AC-CFAF-B244-833C-A022FF225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Rectangle 3">
                <a:extLst>
                  <a:ext uri="{FF2B5EF4-FFF2-40B4-BE49-F238E27FC236}">
                    <a16:creationId xmlns:a16="http://schemas.microsoft.com/office/drawing/2014/main" id="{59B7B670-87BF-DB0B-8EFE-1A5B9C2FF3AF}"/>
                  </a:ext>
                </a:extLst>
              </p:cNvPr>
              <p:cNvSpPr txBox="1">
                <a:spLocks noChangeArrowheads="1"/>
              </p:cNvSpPr>
              <p:nvPr/>
            </p:nvSpPr>
            <p:spPr bwMode="auto">
              <a:xfrm>
                <a:off x="992909" y="1371600"/>
                <a:ext cx="9092479" cy="47244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16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1600">
                    <a:solidFill>
                      <a:schemeClr val="tx1"/>
                    </a:solidFill>
                    <a:latin typeface="Arial" charset="0"/>
                  </a:defRPr>
                </a:lvl2pPr>
                <a:lvl3pPr marL="1143000" indent="-228600" algn="l" rtl="0" eaLnBrk="0" fontAlgn="base" hangingPunct="0">
                  <a:spcBef>
                    <a:spcPct val="20000"/>
                  </a:spcBef>
                  <a:spcAft>
                    <a:spcPct val="0"/>
                  </a:spcAft>
                  <a:buChar char="•"/>
                  <a:defRPr sz="1600">
                    <a:solidFill>
                      <a:schemeClr val="tx1"/>
                    </a:solidFill>
                    <a:latin typeface="Arial" charset="0"/>
                  </a:defRPr>
                </a:lvl3pPr>
                <a:lvl4pPr marL="1600200" indent="-228600" algn="l" rtl="0" eaLnBrk="0" fontAlgn="base" hangingPunct="0">
                  <a:spcBef>
                    <a:spcPct val="20000"/>
                  </a:spcBef>
                  <a:spcAft>
                    <a:spcPct val="0"/>
                  </a:spcAft>
                  <a:buChar char="–"/>
                  <a:defRPr sz="1600">
                    <a:solidFill>
                      <a:schemeClr val="tx1"/>
                    </a:solidFill>
                    <a:latin typeface="Arial" charset="0"/>
                  </a:defRPr>
                </a:lvl4pPr>
                <a:lvl5pPr marL="2057400" indent="-228600" algn="l" rtl="0" eaLnBrk="0" fontAlgn="base" hangingPunct="0">
                  <a:spcBef>
                    <a:spcPct val="20000"/>
                  </a:spcBef>
                  <a:spcAft>
                    <a:spcPct val="0"/>
                  </a:spcAft>
                  <a:buChar char="»"/>
                  <a:defRPr sz="1600">
                    <a:solidFill>
                      <a:schemeClr val="tx1"/>
                    </a:solidFill>
                    <a:latin typeface="Arial" charset="0"/>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a:lstStyle>
              <a:p>
                <a:pPr marL="0" indent="0">
                  <a:buFontTx/>
                  <a:buNone/>
                </a:pPr>
                <a:r>
                  <a:rPr lang="en-US" altLang="en-US" b="0" kern="0" dirty="0">
                    <a:latin typeface="Arial" panose="020B0604020202020204" pitchFamily="34" charset="0"/>
                    <a:cs typeface="Arial" panose="020B0604020202020204" pitchFamily="34" charset="0"/>
                  </a:rPr>
                  <a:t>Simplifying the expression</a:t>
                </a:r>
              </a:p>
              <a:p>
                <a:pPr marL="0" indent="0">
                  <a:buFontTx/>
                  <a:buNone/>
                </a:pPr>
                <a:endParaRPr lang="en-US" altLang="en-US" i="1" kern="0" dirty="0">
                  <a:latin typeface="Cambria Math" panose="02040503050406030204" pitchFamily="18" charset="0"/>
                </a:endParaRPr>
              </a:p>
              <a:p>
                <a:pPr marL="0" indent="0">
                  <a:buFontTx/>
                  <a:buNone/>
                </a:pPr>
                <a14:m>
                  <m:oMathPara xmlns:m="http://schemas.openxmlformats.org/officeDocument/2006/math">
                    <m:oMathParaPr>
                      <m:jc m:val="centerGroup"/>
                    </m:oMathParaPr>
                    <m:oMath xmlns:m="http://schemas.openxmlformats.org/officeDocument/2006/math">
                      <m:acc>
                        <m:accPr>
                          <m:chr m:val="̈"/>
                          <m:ctrlPr>
                            <a:rPr lang="en-US" altLang="en-US" b="0" i="1" kern="0" smtClean="0">
                              <a:latin typeface="Cambria Math" panose="02040503050406030204" pitchFamily="18" charset="0"/>
                            </a:rPr>
                          </m:ctrlPr>
                        </m:accPr>
                        <m:e>
                          <m:r>
                            <a:rPr lang="en-US" altLang="en-US" b="0" i="1" kern="0" smtClean="0">
                              <a:latin typeface="Cambria Math" panose="02040503050406030204" pitchFamily="18" charset="0"/>
                            </a:rPr>
                            <m:t>𝜃</m:t>
                          </m:r>
                        </m:e>
                      </m:acc>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Sub>
                      <m:d>
                        <m:dPr>
                          <m:ctrlPr>
                            <a:rPr lang="en-US" altLang="en-US" b="0" i="1" kern="0" smtClean="0">
                              <a:latin typeface="Cambria Math" panose="02040503050406030204" pitchFamily="18" charset="0"/>
                            </a:rPr>
                          </m:ctrlPr>
                        </m:dPr>
                        <m:e>
                          <m:f>
                            <m:fPr>
                              <m:ctrlPr>
                                <a:rPr lang="en-US" altLang="en-US" b="0" i="1" kern="0" smtClean="0">
                                  <a:latin typeface="Cambria Math" panose="02040503050406030204" pitchFamily="18" charset="0"/>
                                </a:rPr>
                              </m:ctrlPr>
                            </m:fPr>
                            <m:num>
                              <m:r>
                                <a:rPr lang="en-US" altLang="en-US" b="0" i="1" kern="0" smtClean="0">
                                  <a:latin typeface="Cambria Math" panose="02040503050406030204" pitchFamily="18" charset="0"/>
                                </a:rPr>
                                <m:t>𝑡</m:t>
                              </m:r>
                            </m:num>
                            <m:den>
                              <m:r>
                                <a:rPr lang="en-US" altLang="en-US" b="0" i="1" kern="0" smtClean="0">
                                  <a:latin typeface="Cambria Math" panose="02040503050406030204" pitchFamily="18" charset="0"/>
                                </a:rPr>
                                <m:t>2</m:t>
                              </m:r>
                            </m:den>
                          </m:f>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Sub>
                        </m:e>
                      </m:d>
                      <m:r>
                        <a:rPr lang="en-US" altLang="en-US" b="0" i="1" kern="0" smtClean="0">
                          <a:latin typeface="Cambria Math" panose="02040503050406030204" pitchFamily="18" charset="0"/>
                        </a:rPr>
                        <m:t>=</m:t>
                      </m:r>
                      <m:f>
                        <m:fPr>
                          <m:ctrlPr>
                            <a:rPr lang="en-US" altLang="en-US" b="0" i="1" kern="0" smtClean="0">
                              <a:latin typeface="Cambria Math" panose="02040503050406030204" pitchFamily="18" charset="0"/>
                            </a:rPr>
                          </m:ctrlPr>
                        </m:fPr>
                        <m:num>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𝑓</m:t>
                              </m:r>
                            </m:sub>
                          </m:sSub>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0</m:t>
                              </m:r>
                            </m:sub>
                          </m:sSub>
                        </m:num>
                        <m:den>
                          <m:r>
                            <a:rPr lang="en-US" altLang="en-US" b="0" i="1" kern="0" smtClean="0">
                              <a:latin typeface="Cambria Math" panose="02040503050406030204" pitchFamily="18" charset="0"/>
                            </a:rPr>
                            <m:t>2</m:t>
                          </m:r>
                        </m:den>
                      </m:f>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𝑏</m:t>
                          </m:r>
                        </m:sub>
                      </m:sSub>
                    </m:oMath>
                  </m:oMathPara>
                </a14:m>
                <a:endParaRPr lang="en-US" altLang="en-US" kern="0" dirty="0">
                  <a:latin typeface="Arial" panose="020B0604020202020204" pitchFamily="34" charset="0"/>
                </a:endParaRPr>
              </a:p>
              <a:p>
                <a:pPr marL="0" indent="0">
                  <a:buFontTx/>
                  <a:buNone/>
                </a:pPr>
                <a:endParaRPr lang="en-US" altLang="en-US" kern="0" dirty="0">
                  <a:latin typeface="Arial" panose="020B0604020202020204" pitchFamily="34" charset="0"/>
                </a:endParaRPr>
              </a:p>
              <a:p>
                <a:pPr marL="0" indent="0">
                  <a:buFontTx/>
                  <a:buNone/>
                </a:pPr>
                <a14:m>
                  <m:oMathPara xmlns:m="http://schemas.openxmlformats.org/officeDocument/2006/math">
                    <m:oMathParaPr>
                      <m:jc m:val="centerGroup"/>
                    </m:oMathParaPr>
                    <m:oMath xmlns:m="http://schemas.openxmlformats.org/officeDocument/2006/math">
                      <m:acc>
                        <m:accPr>
                          <m:chr m:val="̈"/>
                          <m:ctrlPr>
                            <a:rPr lang="en-US" altLang="en-US" b="0" i="1" kern="0" smtClean="0">
                              <a:latin typeface="Cambria Math" panose="02040503050406030204" pitchFamily="18" charset="0"/>
                            </a:rPr>
                          </m:ctrlPr>
                        </m:accPr>
                        <m:e>
                          <m:r>
                            <a:rPr lang="en-US" altLang="en-US" b="0" i="1" kern="0" smtClean="0">
                              <a:latin typeface="Cambria Math" panose="02040503050406030204" pitchFamily="18" charset="0"/>
                            </a:rPr>
                            <m:t>𝜃</m:t>
                          </m:r>
                        </m:e>
                      </m:acc>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Sub>
                      <m:d>
                        <m:dPr>
                          <m:ctrlPr>
                            <a:rPr lang="en-US" altLang="en-US" b="0" i="1" kern="0" smtClean="0">
                              <a:latin typeface="Cambria Math" panose="02040503050406030204" pitchFamily="18" charset="0"/>
                            </a:rPr>
                          </m:ctrlPr>
                        </m:dPr>
                        <m:e>
                          <m:f>
                            <m:fPr>
                              <m:ctrlPr>
                                <a:rPr lang="en-US" altLang="en-US" b="0" i="1" kern="0" smtClean="0">
                                  <a:latin typeface="Cambria Math" panose="02040503050406030204" pitchFamily="18" charset="0"/>
                                </a:rPr>
                              </m:ctrlPr>
                            </m:fPr>
                            <m:num>
                              <m:r>
                                <a:rPr lang="en-US" altLang="en-US" b="0" i="1" kern="0" smtClean="0">
                                  <a:latin typeface="Cambria Math" panose="02040503050406030204" pitchFamily="18" charset="0"/>
                                </a:rPr>
                                <m:t>𝑡</m:t>
                              </m:r>
                              <m:r>
                                <a:rPr lang="en-US" altLang="en-US" b="0" i="1" kern="0" smtClean="0">
                                  <a:latin typeface="Cambria Math" panose="02040503050406030204" pitchFamily="18" charset="0"/>
                                </a:rPr>
                                <m:t>−2</m:t>
                              </m:r>
                              <m:sSub>
                                <m:sSubPr>
                                  <m:ctrlPr>
                                    <a:rPr lang="en-US" altLang="en-US" i="1" kern="0">
                                      <a:latin typeface="Cambria Math" panose="02040503050406030204" pitchFamily="18" charset="0"/>
                                    </a:rPr>
                                  </m:ctrlPr>
                                </m:sSubPr>
                                <m:e>
                                  <m:r>
                                    <a:rPr lang="en-US" altLang="en-US" i="1" kern="0">
                                      <a:latin typeface="Cambria Math" panose="02040503050406030204" pitchFamily="18" charset="0"/>
                                    </a:rPr>
                                    <m:t>𝑡</m:t>
                                  </m:r>
                                </m:e>
                                <m:sub>
                                  <m:r>
                                    <a:rPr lang="en-US" altLang="en-US" i="1" kern="0">
                                      <a:latin typeface="Cambria Math" panose="02040503050406030204" pitchFamily="18" charset="0"/>
                                    </a:rPr>
                                    <m:t>𝑏</m:t>
                                  </m:r>
                                </m:sub>
                              </m:sSub>
                            </m:num>
                            <m:den>
                              <m:r>
                                <a:rPr lang="en-US" altLang="en-US" b="0" i="1" kern="0" smtClean="0">
                                  <a:latin typeface="Cambria Math" panose="02040503050406030204" pitchFamily="18" charset="0"/>
                                </a:rPr>
                                <m:t>2</m:t>
                              </m:r>
                            </m:den>
                          </m:f>
                        </m:e>
                      </m:d>
                      <m:r>
                        <a:rPr lang="en-US" altLang="en-US" b="0" i="1" kern="0" smtClean="0">
                          <a:latin typeface="Cambria Math" panose="02040503050406030204" pitchFamily="18" charset="0"/>
                        </a:rPr>
                        <m:t>=</m:t>
                      </m:r>
                      <m:f>
                        <m:fPr>
                          <m:ctrlPr>
                            <a:rPr lang="en-US" altLang="en-US" b="0" i="1" kern="0" smtClean="0">
                              <a:latin typeface="Cambria Math" panose="02040503050406030204" pitchFamily="18" charset="0"/>
                            </a:rPr>
                          </m:ctrlPr>
                        </m:fPr>
                        <m:num>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𝑓</m:t>
                              </m:r>
                            </m:sub>
                          </m:sSub>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0</m:t>
                              </m:r>
                            </m:sub>
                          </m:sSub>
                          <m:r>
                            <a:rPr lang="en-US" altLang="en-US" i="1" kern="0">
                              <a:latin typeface="Cambria Math" panose="02040503050406030204" pitchFamily="18" charset="0"/>
                            </a:rPr>
                            <m:t>−</m:t>
                          </m:r>
                          <m:sSub>
                            <m:sSubPr>
                              <m:ctrlPr>
                                <a:rPr lang="en-US" altLang="en-US" i="1" kern="0">
                                  <a:latin typeface="Cambria Math" panose="02040503050406030204" pitchFamily="18" charset="0"/>
                                </a:rPr>
                              </m:ctrlPr>
                            </m:sSubPr>
                            <m:e>
                              <m:r>
                                <a:rPr lang="en-US" altLang="en-US" b="0" i="1" kern="0" smtClean="0">
                                  <a:latin typeface="Cambria Math" panose="02040503050406030204" pitchFamily="18" charset="0"/>
                                </a:rPr>
                                <m:t>2</m:t>
                              </m:r>
                              <m:r>
                                <a:rPr lang="en-US" altLang="en-US" i="1" kern="0">
                                  <a:latin typeface="Cambria Math" panose="02040503050406030204" pitchFamily="18" charset="0"/>
                                </a:rPr>
                                <m:t>𝜃</m:t>
                              </m:r>
                            </m:e>
                            <m:sub>
                              <m:r>
                                <a:rPr lang="en-US" altLang="en-US" i="1" kern="0">
                                  <a:latin typeface="Cambria Math" panose="02040503050406030204" pitchFamily="18" charset="0"/>
                                </a:rPr>
                                <m:t>𝑏</m:t>
                              </m:r>
                            </m:sub>
                          </m:sSub>
                        </m:num>
                        <m:den>
                          <m:r>
                            <a:rPr lang="en-US" altLang="en-US" b="0" i="1" kern="0" smtClean="0">
                              <a:latin typeface="Cambria Math" panose="02040503050406030204" pitchFamily="18" charset="0"/>
                            </a:rPr>
                            <m:t>2</m:t>
                          </m:r>
                        </m:den>
                      </m:f>
                    </m:oMath>
                  </m:oMathPara>
                </a14:m>
                <a:endParaRPr lang="en-US" altLang="en-US" kern="0" dirty="0">
                  <a:latin typeface="Arial" panose="020B0604020202020204" pitchFamily="34" charset="0"/>
                </a:endParaRPr>
              </a:p>
              <a:p>
                <a:pPr marL="0" indent="0">
                  <a:buFontTx/>
                  <a:buNone/>
                </a:pPr>
                <a:endParaRPr lang="en-US" altLang="en-US" b="0" i="1" kern="0" dirty="0">
                  <a:latin typeface="Cambria Math" panose="02040503050406030204" pitchFamily="18" charset="0"/>
                </a:endParaRPr>
              </a:p>
              <a:p>
                <a:pPr marL="0" indent="0">
                  <a:buFontTx/>
                  <a:buNone/>
                </a:pPr>
                <a14:m>
                  <m:oMathPara xmlns:m="http://schemas.openxmlformats.org/officeDocument/2006/math">
                    <m:oMathParaPr>
                      <m:jc m:val="centerGroup"/>
                    </m:oMathParaPr>
                    <m:oMath xmlns:m="http://schemas.openxmlformats.org/officeDocument/2006/math">
                      <m:acc>
                        <m:accPr>
                          <m:chr m:val="̈"/>
                          <m:ctrlPr>
                            <a:rPr lang="en-US" altLang="en-US" b="0" i="1" kern="0" smtClean="0">
                              <a:latin typeface="Cambria Math" panose="02040503050406030204" pitchFamily="18" charset="0"/>
                            </a:rPr>
                          </m:ctrlPr>
                        </m:accPr>
                        <m:e>
                          <m:r>
                            <a:rPr lang="en-US" altLang="en-US" b="0" i="1" kern="0" smtClean="0">
                              <a:latin typeface="Cambria Math" panose="02040503050406030204" pitchFamily="18" charset="0"/>
                            </a:rPr>
                            <m:t>𝜃</m:t>
                          </m:r>
                        </m:e>
                      </m:acc>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Sub>
                      <m:r>
                        <a:rPr lang="en-US" altLang="en-US" b="0" i="1" kern="0" smtClean="0">
                          <a:latin typeface="Cambria Math" panose="02040503050406030204" pitchFamily="18" charset="0"/>
                        </a:rPr>
                        <m:t>𝑡</m:t>
                      </m:r>
                      <m:r>
                        <a:rPr lang="en-US" altLang="en-US" b="0" i="1" kern="0" smtClean="0">
                          <a:latin typeface="Cambria Math" panose="02040503050406030204" pitchFamily="18" charset="0"/>
                        </a:rPr>
                        <m:t>−2</m:t>
                      </m:r>
                      <m:acc>
                        <m:accPr>
                          <m:chr m:val="̈"/>
                          <m:ctrlPr>
                            <a:rPr lang="en-US" altLang="en-US" b="0" i="1" kern="0" smtClean="0">
                              <a:latin typeface="Cambria Math" panose="02040503050406030204" pitchFamily="18" charset="0"/>
                            </a:rPr>
                          </m:ctrlPr>
                        </m:accPr>
                        <m:e>
                          <m:r>
                            <a:rPr lang="en-US" altLang="en-US" b="0" i="1" kern="0" smtClean="0">
                              <a:latin typeface="Cambria Math" panose="02040503050406030204" pitchFamily="18" charset="0"/>
                            </a:rPr>
                            <m:t>𝜃</m:t>
                          </m:r>
                        </m:e>
                      </m:acc>
                      <m:sSubSup>
                        <m:sSubSupPr>
                          <m:ctrlPr>
                            <a:rPr lang="en-US" altLang="en-US" b="0" i="1" kern="0" smtClean="0">
                              <a:latin typeface="Cambria Math" panose="02040503050406030204" pitchFamily="18" charset="0"/>
                            </a:rPr>
                          </m:ctrlPr>
                        </m:sSubSup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up>
                          <m:r>
                            <a:rPr lang="en-US" altLang="en-US" b="0" i="1" kern="0" smtClean="0">
                              <a:latin typeface="Cambria Math" panose="02040503050406030204" pitchFamily="18" charset="0"/>
                            </a:rPr>
                            <m:t>2</m:t>
                          </m:r>
                        </m:sup>
                      </m:sSubSup>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𝑓</m:t>
                          </m:r>
                        </m:sub>
                      </m:sSub>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0</m:t>
                          </m:r>
                        </m:sub>
                      </m:sSub>
                      <m:r>
                        <a:rPr lang="en-US" altLang="en-US" b="0" i="1" kern="0" smtClean="0">
                          <a:latin typeface="Cambria Math" panose="02040503050406030204" pitchFamily="18" charset="0"/>
                        </a:rPr>
                        <m:t>−2</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𝑏</m:t>
                          </m:r>
                        </m:sub>
                      </m:sSub>
                    </m:oMath>
                  </m:oMathPara>
                </a14:m>
                <a:endParaRPr lang="en-US" altLang="en-US" kern="0" dirty="0">
                  <a:latin typeface="Arial" panose="020B0604020202020204" pitchFamily="34" charset="0"/>
                </a:endParaRPr>
              </a:p>
              <a:p>
                <a:pPr marL="0" indent="0">
                  <a:buFontTx/>
                  <a:buNone/>
                </a:pPr>
                <a:endParaRPr lang="en-US" altLang="en-US" b="0" i="1" kern="0" dirty="0">
                  <a:latin typeface="Cambria Math" panose="02040503050406030204" pitchFamily="18" charset="0"/>
                </a:endParaRPr>
              </a:p>
              <a:p>
                <a:pPr marL="0" indent="0">
                  <a:buFontTx/>
                  <a:buNone/>
                </a:pPr>
                <a14:m>
                  <m:oMathPara xmlns:m="http://schemas.openxmlformats.org/officeDocument/2006/math">
                    <m:oMathParaPr>
                      <m:jc m:val="centerGroup"/>
                    </m:oMathParaPr>
                    <m:oMath xmlns:m="http://schemas.openxmlformats.org/officeDocument/2006/math">
                      <m:acc>
                        <m:accPr>
                          <m:chr m:val="̈"/>
                          <m:ctrlPr>
                            <a:rPr lang="en-US" altLang="en-US" b="0" i="1" kern="0" smtClean="0">
                              <a:latin typeface="Cambria Math" panose="02040503050406030204" pitchFamily="18" charset="0"/>
                            </a:rPr>
                          </m:ctrlPr>
                        </m:accPr>
                        <m:e>
                          <m:r>
                            <a:rPr lang="en-US" altLang="en-US" b="0" i="1" kern="0" smtClean="0">
                              <a:latin typeface="Cambria Math" panose="02040503050406030204" pitchFamily="18" charset="0"/>
                            </a:rPr>
                            <m:t>𝜃</m:t>
                          </m:r>
                        </m:e>
                      </m:acc>
                      <m:d>
                        <m:dPr>
                          <m:ctrlPr>
                            <a:rPr lang="en-US" altLang="en-US" b="0" i="1" kern="0" smtClean="0">
                              <a:latin typeface="Cambria Math" panose="02040503050406030204" pitchFamily="18" charset="0"/>
                            </a:rPr>
                          </m:ctrlPr>
                        </m:dPr>
                        <m:e>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Sub>
                          <m:r>
                            <a:rPr lang="en-US" altLang="en-US" b="0" i="1" kern="0" smtClean="0">
                              <a:latin typeface="Cambria Math" panose="02040503050406030204" pitchFamily="18" charset="0"/>
                            </a:rPr>
                            <m:t>𝑡</m:t>
                          </m:r>
                        </m:e>
                      </m:d>
                      <m:r>
                        <a:rPr lang="en-US" altLang="en-US" b="0" i="1" kern="0" smtClean="0">
                          <a:latin typeface="Cambria Math" panose="02040503050406030204" pitchFamily="18" charset="0"/>
                        </a:rPr>
                        <m:t>−2</m:t>
                      </m:r>
                      <m:acc>
                        <m:accPr>
                          <m:chr m:val="̈"/>
                          <m:ctrlPr>
                            <a:rPr lang="en-US" altLang="en-US" b="0" i="1" kern="0" smtClean="0">
                              <a:latin typeface="Cambria Math" panose="02040503050406030204" pitchFamily="18" charset="0"/>
                            </a:rPr>
                          </m:ctrlPr>
                        </m:accPr>
                        <m:e>
                          <m:r>
                            <a:rPr lang="en-US" altLang="en-US" b="0" i="1" kern="0" smtClean="0">
                              <a:latin typeface="Cambria Math" panose="02040503050406030204" pitchFamily="18" charset="0"/>
                            </a:rPr>
                            <m:t>𝜃</m:t>
                          </m:r>
                        </m:e>
                      </m:acc>
                      <m:sSubSup>
                        <m:sSubSupPr>
                          <m:ctrlPr>
                            <a:rPr lang="en-US" altLang="en-US" b="0" i="1" kern="0" smtClean="0">
                              <a:latin typeface="Cambria Math" panose="02040503050406030204" pitchFamily="18" charset="0"/>
                            </a:rPr>
                          </m:ctrlPr>
                        </m:sSubSup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up>
                          <m:r>
                            <a:rPr lang="en-US" altLang="en-US" b="0" i="1" kern="0" smtClean="0">
                              <a:latin typeface="Cambria Math" panose="02040503050406030204" pitchFamily="18" charset="0"/>
                            </a:rPr>
                            <m:t>2</m:t>
                          </m:r>
                        </m:sup>
                      </m:sSubSup>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𝑓</m:t>
                          </m:r>
                        </m:sub>
                      </m:sSub>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0</m:t>
                          </m:r>
                        </m:sub>
                      </m:sSub>
                      <m:r>
                        <a:rPr lang="en-US" altLang="en-US" b="0" i="1" kern="0" smtClean="0">
                          <a:latin typeface="Cambria Math" panose="02040503050406030204" pitchFamily="18" charset="0"/>
                        </a:rPr>
                        <m:t>+2</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0</m:t>
                          </m:r>
                        </m:sub>
                      </m:sSub>
                      <m:r>
                        <a:rPr lang="en-US" altLang="en-US" b="0" i="1" kern="0" smtClean="0">
                          <a:latin typeface="Cambria Math" panose="02040503050406030204" pitchFamily="18" charset="0"/>
                        </a:rPr>
                        <m:t>+</m:t>
                      </m:r>
                      <m:acc>
                        <m:accPr>
                          <m:chr m:val="̈"/>
                          <m:ctrlPr>
                            <a:rPr lang="en-US" altLang="en-US" b="0" i="1" kern="0" smtClean="0">
                              <a:latin typeface="Cambria Math" panose="02040503050406030204" pitchFamily="18" charset="0"/>
                            </a:rPr>
                          </m:ctrlPr>
                        </m:accPr>
                        <m:e>
                          <m:r>
                            <a:rPr lang="en-US" altLang="en-US" b="0" i="1" kern="0" smtClean="0">
                              <a:latin typeface="Cambria Math" panose="02040503050406030204" pitchFamily="18" charset="0"/>
                            </a:rPr>
                            <m:t>𝜃</m:t>
                          </m:r>
                        </m:e>
                      </m:acc>
                      <m:sSubSup>
                        <m:sSubSupPr>
                          <m:ctrlPr>
                            <a:rPr lang="en-US" altLang="en-US" b="0" i="1" kern="0" smtClean="0">
                              <a:latin typeface="Cambria Math" panose="02040503050406030204" pitchFamily="18" charset="0"/>
                            </a:rPr>
                          </m:ctrlPr>
                        </m:sSubSup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up>
                          <m:r>
                            <a:rPr lang="en-US" altLang="en-US" b="0" i="1" kern="0" smtClean="0">
                              <a:latin typeface="Cambria Math" panose="02040503050406030204" pitchFamily="18" charset="0"/>
                            </a:rPr>
                            <m:t>2</m:t>
                          </m:r>
                        </m:sup>
                      </m:sSubSup>
                      <m:r>
                        <a:rPr lang="en-US" altLang="en-US" b="0" i="1" kern="0" smtClean="0">
                          <a:latin typeface="Cambria Math" panose="02040503050406030204" pitchFamily="18" charset="0"/>
                        </a:rPr>
                        <m:t>=0</m:t>
                      </m:r>
                    </m:oMath>
                  </m:oMathPara>
                </a14:m>
                <a:endParaRPr lang="en-US" altLang="en-US" b="0" i="1" kern="0" dirty="0">
                  <a:latin typeface="Cambria Math" panose="02040503050406030204" pitchFamily="18" charset="0"/>
                </a:endParaRPr>
              </a:p>
              <a:p>
                <a:pPr marL="0" indent="0">
                  <a:buFontTx/>
                  <a:buNone/>
                </a:pPr>
                <a:endParaRPr lang="en-US" altLang="en-US" b="0" i="1" kern="0" dirty="0">
                  <a:latin typeface="Cambria Math" panose="02040503050406030204" pitchFamily="18" charset="0"/>
                </a:endParaRPr>
              </a:p>
              <a:p>
                <a:pPr marL="0" indent="0">
                  <a:buFontTx/>
                  <a:buNone/>
                </a:pPr>
                <a:endParaRPr lang="en-US" altLang="en-US" b="0" i="1" kern="0" dirty="0">
                  <a:latin typeface="Cambria Math" panose="02040503050406030204" pitchFamily="18" charset="0"/>
                </a:endParaRPr>
              </a:p>
              <a:p>
                <a:pPr marL="0" indent="0">
                  <a:buFontTx/>
                  <a:buNone/>
                </a:pPr>
                <a:endParaRPr lang="en-US" altLang="en-US" b="0" i="1" kern="0" dirty="0">
                  <a:latin typeface="Cambria Math" panose="02040503050406030204" pitchFamily="18" charset="0"/>
                </a:endParaRPr>
              </a:p>
              <a:p>
                <a:pPr marL="0" indent="0">
                  <a:buFontTx/>
                  <a:buNone/>
                </a:pPr>
                <a14:m>
                  <m:oMathPara xmlns:m="http://schemas.openxmlformats.org/officeDocument/2006/math">
                    <m:oMathParaPr>
                      <m:jc m:val="centerGroup"/>
                    </m:oMathParaPr>
                    <m:oMath xmlns:m="http://schemas.openxmlformats.org/officeDocument/2006/math">
                      <m:acc>
                        <m:accPr>
                          <m:chr m:val="̈"/>
                          <m:ctrlPr>
                            <a:rPr lang="en-US" altLang="en-US" b="0" i="1" kern="0" smtClean="0">
                              <a:latin typeface="Cambria Math" panose="02040503050406030204" pitchFamily="18" charset="0"/>
                            </a:rPr>
                          </m:ctrlPr>
                        </m:accPr>
                        <m:e>
                          <m:r>
                            <a:rPr lang="en-US" altLang="en-US" b="0" i="1" kern="0" smtClean="0">
                              <a:latin typeface="Cambria Math" panose="02040503050406030204" pitchFamily="18" charset="0"/>
                            </a:rPr>
                            <m:t>𝜃</m:t>
                          </m:r>
                        </m:e>
                      </m:acc>
                      <m:d>
                        <m:dPr>
                          <m:ctrlPr>
                            <a:rPr lang="en-US" altLang="en-US" b="0" i="1" kern="0" smtClean="0">
                              <a:latin typeface="Cambria Math" panose="02040503050406030204" pitchFamily="18" charset="0"/>
                            </a:rPr>
                          </m:ctrlPr>
                        </m:dPr>
                        <m:e>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Sub>
                          <m:r>
                            <a:rPr lang="en-US" altLang="en-US" b="0" i="1" kern="0" smtClean="0">
                              <a:latin typeface="Cambria Math" panose="02040503050406030204" pitchFamily="18" charset="0"/>
                            </a:rPr>
                            <m:t>𝑡</m:t>
                          </m:r>
                        </m:e>
                      </m:d>
                      <m:r>
                        <a:rPr lang="en-US" altLang="en-US" b="0" i="1" kern="0" smtClean="0">
                          <a:latin typeface="Cambria Math" panose="02040503050406030204" pitchFamily="18" charset="0"/>
                        </a:rPr>
                        <m:t>−</m:t>
                      </m:r>
                      <m:acc>
                        <m:accPr>
                          <m:chr m:val="̈"/>
                          <m:ctrlPr>
                            <a:rPr lang="en-US" altLang="en-US" b="0" i="1" kern="0" smtClean="0">
                              <a:latin typeface="Cambria Math" panose="02040503050406030204" pitchFamily="18" charset="0"/>
                            </a:rPr>
                          </m:ctrlPr>
                        </m:accPr>
                        <m:e>
                          <m:r>
                            <a:rPr lang="en-US" altLang="en-US" b="0" i="1" kern="0" smtClean="0">
                              <a:latin typeface="Cambria Math" panose="02040503050406030204" pitchFamily="18" charset="0"/>
                            </a:rPr>
                            <m:t>𝜃</m:t>
                          </m:r>
                        </m:e>
                      </m:acc>
                      <m:sSubSup>
                        <m:sSubSupPr>
                          <m:ctrlPr>
                            <a:rPr lang="en-US" altLang="en-US" b="0" i="1" kern="0" smtClean="0">
                              <a:latin typeface="Cambria Math" panose="02040503050406030204" pitchFamily="18" charset="0"/>
                            </a:rPr>
                          </m:ctrlPr>
                        </m:sSubSupPr>
                        <m:e>
                          <m:r>
                            <a:rPr lang="en-US" altLang="en-US" b="0" i="1" kern="0" smtClean="0">
                              <a:latin typeface="Cambria Math" panose="02040503050406030204" pitchFamily="18" charset="0"/>
                            </a:rPr>
                            <m:t>𝑡</m:t>
                          </m:r>
                        </m:e>
                        <m:sub>
                          <m:r>
                            <a:rPr lang="en-US" altLang="en-US" b="0" i="1" kern="0" smtClean="0">
                              <a:latin typeface="Cambria Math" panose="02040503050406030204" pitchFamily="18" charset="0"/>
                            </a:rPr>
                            <m:t>𝑏</m:t>
                          </m:r>
                        </m:sub>
                        <m:sup>
                          <m:r>
                            <a:rPr lang="en-US" altLang="en-US" b="0" i="1" kern="0" smtClean="0">
                              <a:latin typeface="Cambria Math" panose="02040503050406030204" pitchFamily="18" charset="0"/>
                            </a:rPr>
                            <m:t>2</m:t>
                          </m:r>
                        </m:sup>
                      </m:sSubSup>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𝑓</m:t>
                          </m:r>
                        </m:sub>
                      </m:sSub>
                      <m:r>
                        <a:rPr lang="en-US" altLang="en-US" b="0" i="1" kern="0" smtClean="0">
                          <a:latin typeface="Cambria Math" panose="02040503050406030204" pitchFamily="18" charset="0"/>
                        </a:rPr>
                        <m:t>+</m:t>
                      </m:r>
                      <m:sSub>
                        <m:sSubPr>
                          <m:ctrlPr>
                            <a:rPr lang="en-US" altLang="en-US" b="0" i="1" kern="0" smtClean="0">
                              <a:latin typeface="Cambria Math" panose="02040503050406030204" pitchFamily="18" charset="0"/>
                            </a:rPr>
                          </m:ctrlPr>
                        </m:sSubPr>
                        <m:e>
                          <m:r>
                            <a:rPr lang="en-US" altLang="en-US" b="0" i="1" kern="0" smtClean="0">
                              <a:latin typeface="Cambria Math" panose="02040503050406030204" pitchFamily="18" charset="0"/>
                            </a:rPr>
                            <m:t>𝜃</m:t>
                          </m:r>
                        </m:e>
                        <m:sub>
                          <m:r>
                            <a:rPr lang="en-US" altLang="en-US" b="0" i="1" kern="0" smtClean="0">
                              <a:latin typeface="Cambria Math" panose="02040503050406030204" pitchFamily="18" charset="0"/>
                            </a:rPr>
                            <m:t>0</m:t>
                          </m:r>
                        </m:sub>
                      </m:sSub>
                      <m:r>
                        <a:rPr lang="en-US" altLang="en-US" b="0" i="1" kern="0" smtClean="0">
                          <a:latin typeface="Cambria Math" panose="02040503050406030204" pitchFamily="18" charset="0"/>
                        </a:rPr>
                        <m:t>=0</m:t>
                      </m:r>
                    </m:oMath>
                  </m:oMathPara>
                </a14:m>
                <a:endParaRPr lang="en-US" altLang="en-US" kern="0" dirty="0">
                  <a:latin typeface="Arial" panose="020B0604020202020204" pitchFamily="34" charset="0"/>
                </a:endParaRPr>
              </a:p>
              <a:p>
                <a:pPr marL="0" indent="0">
                  <a:buFontTx/>
                  <a:buNone/>
                </a:pPr>
                <a:endParaRPr lang="en-US" altLang="en-US" kern="0" dirty="0">
                  <a:latin typeface="Arial" panose="020B0604020202020204" pitchFamily="34" charset="0"/>
                </a:endParaRPr>
              </a:p>
            </p:txBody>
          </p:sp>
        </mc:Choice>
        <mc:Fallback xmlns="">
          <p:sp>
            <p:nvSpPr>
              <p:cNvPr id="3" name="Rectangle 3">
                <a:extLst>
                  <a:ext uri="{FF2B5EF4-FFF2-40B4-BE49-F238E27FC236}">
                    <a16:creationId xmlns:a16="http://schemas.microsoft.com/office/drawing/2014/main" id="{59B7B670-87BF-DB0B-8EFE-1A5B9C2FF3AF}"/>
                  </a:ext>
                </a:extLst>
              </p:cNvPr>
              <p:cNvSpPr txBox="1">
                <a:spLocks noRot="1" noChangeAspect="1" noMove="1" noResize="1" noEditPoints="1" noAdjustHandles="1" noChangeArrowheads="1" noChangeShapeType="1" noTextEdit="1"/>
              </p:cNvSpPr>
              <p:nvPr/>
            </p:nvSpPr>
            <p:spPr bwMode="auto">
              <a:xfrm>
                <a:off x="992909" y="1371600"/>
                <a:ext cx="9092479" cy="4724400"/>
              </a:xfrm>
              <a:prstGeom prst="rect">
                <a:avLst/>
              </a:prstGeom>
              <a:blipFill>
                <a:blip r:embed="rId4"/>
                <a:stretch>
                  <a:fillRect l="-402" t="-3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6C6D299-9359-A59A-258E-6AA783EF4195}"/>
                  </a:ext>
                </a:extLst>
              </p:cNvPr>
              <p:cNvSpPr txBox="1"/>
              <p:nvPr/>
            </p:nvSpPr>
            <p:spPr>
              <a:xfrm>
                <a:off x="7154462" y="4649085"/>
                <a:ext cx="2545569" cy="439992"/>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Plug Eq. 1 </a:t>
                </a:r>
                <a14:m>
                  <m:oMath xmlns:m="http://schemas.openxmlformats.org/officeDocument/2006/math">
                    <m:sSub>
                      <m:sSubPr>
                        <m:ctrlPr>
                          <a:rPr lang="en-US" altLang="en-US" sz="1600" b="0" i="1" smtClean="0">
                            <a:latin typeface="Cambria Math" panose="02040503050406030204" pitchFamily="18" charset="0"/>
                          </a:rPr>
                        </m:ctrlPr>
                      </m:sSubPr>
                      <m:e>
                        <m:r>
                          <a:rPr lang="en-US" altLang="en-US" sz="1600" b="0" i="1" smtClean="0">
                            <a:latin typeface="Cambria Math" panose="02040503050406030204" pitchFamily="18" charset="0"/>
                          </a:rPr>
                          <m:t>𝜃</m:t>
                        </m:r>
                      </m:e>
                      <m:sub>
                        <m:r>
                          <a:rPr lang="en-US" altLang="en-US" sz="1600" b="0" i="1" smtClean="0">
                            <a:latin typeface="Cambria Math" panose="02040503050406030204" pitchFamily="18" charset="0"/>
                          </a:rPr>
                          <m:t>𝑏</m:t>
                        </m:r>
                      </m:sub>
                    </m:sSub>
                    <m:r>
                      <a:rPr lang="en-US" altLang="en-US" sz="1600" b="0" i="1" smtClean="0">
                        <a:latin typeface="Cambria Math" panose="02040503050406030204" pitchFamily="18" charset="0"/>
                      </a:rPr>
                      <m:t>=</m:t>
                    </m:r>
                    <m:sSub>
                      <m:sSubPr>
                        <m:ctrlPr>
                          <a:rPr lang="en-US" altLang="en-US" sz="1600" b="0" i="1" smtClean="0">
                            <a:latin typeface="Cambria Math" panose="02040503050406030204" pitchFamily="18" charset="0"/>
                          </a:rPr>
                        </m:ctrlPr>
                      </m:sSubPr>
                      <m:e>
                        <m:r>
                          <a:rPr lang="en-US" altLang="en-US" sz="1600" b="0" i="1" smtClean="0">
                            <a:latin typeface="Cambria Math" panose="02040503050406030204" pitchFamily="18" charset="0"/>
                          </a:rPr>
                          <m:t>𝜃</m:t>
                        </m:r>
                      </m:e>
                      <m:sub>
                        <m:r>
                          <a:rPr lang="en-US" altLang="en-US" sz="1600" b="0" i="1" smtClean="0">
                            <a:latin typeface="Cambria Math" panose="02040503050406030204" pitchFamily="18" charset="0"/>
                          </a:rPr>
                          <m:t>0</m:t>
                        </m:r>
                      </m:sub>
                    </m:sSub>
                    <m:r>
                      <a:rPr lang="en-US" altLang="en-US" sz="1600" b="0" i="1" smtClean="0">
                        <a:latin typeface="Cambria Math" panose="02040503050406030204" pitchFamily="18" charset="0"/>
                      </a:rPr>
                      <m:t>+</m:t>
                    </m:r>
                    <m:f>
                      <m:fPr>
                        <m:ctrlPr>
                          <a:rPr lang="en-US" altLang="en-US" sz="1600" b="0" i="1" smtClean="0">
                            <a:latin typeface="Cambria Math" panose="02040503050406030204" pitchFamily="18" charset="0"/>
                          </a:rPr>
                        </m:ctrlPr>
                      </m:fPr>
                      <m:num>
                        <m:r>
                          <a:rPr lang="en-US" altLang="en-US" sz="1600" b="0" i="1" smtClean="0">
                            <a:latin typeface="Cambria Math" panose="02040503050406030204" pitchFamily="18" charset="0"/>
                          </a:rPr>
                          <m:t>1</m:t>
                        </m:r>
                      </m:num>
                      <m:den>
                        <m:r>
                          <a:rPr lang="en-US" altLang="en-US" sz="1600" b="0" i="1" smtClean="0">
                            <a:latin typeface="Cambria Math" panose="02040503050406030204" pitchFamily="18" charset="0"/>
                          </a:rPr>
                          <m:t>2</m:t>
                        </m:r>
                      </m:den>
                    </m:f>
                    <m:acc>
                      <m:accPr>
                        <m:chr m:val="̈"/>
                        <m:ctrlPr>
                          <a:rPr lang="en-US" altLang="en-US" sz="1600" b="0" i="1" smtClean="0">
                            <a:latin typeface="Cambria Math" panose="02040503050406030204" pitchFamily="18" charset="0"/>
                          </a:rPr>
                        </m:ctrlPr>
                      </m:accPr>
                      <m:e>
                        <m:r>
                          <a:rPr lang="en-US" altLang="en-US" sz="1600" b="0" i="1" smtClean="0">
                            <a:latin typeface="Cambria Math" panose="02040503050406030204" pitchFamily="18" charset="0"/>
                          </a:rPr>
                          <m:t>𝜃</m:t>
                        </m:r>
                      </m:e>
                    </m:acc>
                    <m:sSubSup>
                      <m:sSubSupPr>
                        <m:ctrlPr>
                          <a:rPr lang="en-US" altLang="en-US" sz="1600" b="0" i="1" dirty="0" smtClean="0">
                            <a:latin typeface="Cambria Math" panose="02040503050406030204" pitchFamily="18" charset="0"/>
                          </a:rPr>
                        </m:ctrlPr>
                      </m:sSubSupPr>
                      <m:e>
                        <m:r>
                          <a:rPr lang="en-US" altLang="en-US" sz="1600" b="0" i="1" dirty="0" smtClean="0">
                            <a:latin typeface="Cambria Math" panose="02040503050406030204" pitchFamily="18" charset="0"/>
                          </a:rPr>
                          <m:t>𝑡</m:t>
                        </m:r>
                      </m:e>
                      <m:sub>
                        <m:r>
                          <a:rPr lang="en-US" altLang="en-US" sz="1600" b="0" i="1" dirty="0" smtClean="0">
                            <a:latin typeface="Cambria Math" panose="02040503050406030204" pitchFamily="18" charset="0"/>
                          </a:rPr>
                          <m:t>𝑏</m:t>
                        </m:r>
                      </m:sub>
                      <m:sup>
                        <m:r>
                          <a:rPr lang="en-US" altLang="en-US" sz="1600" b="0" i="1" dirty="0" smtClean="0">
                            <a:latin typeface="Cambria Math" panose="02040503050406030204" pitchFamily="18" charset="0"/>
                          </a:rPr>
                          <m:t>2</m:t>
                        </m:r>
                      </m:sup>
                    </m:sSubSup>
                  </m:oMath>
                </a14:m>
                <a:endParaRPr lang="en-US" sz="1600" dirty="0">
                  <a:latin typeface="Arial" panose="020B0604020202020204" pitchFamily="34" charset="0"/>
                  <a:cs typeface="Arial" panose="020B0604020202020204" pitchFamily="34" charset="0"/>
                </a:endParaRPr>
              </a:p>
            </p:txBody>
          </p:sp>
        </mc:Choice>
        <mc:Fallback xmlns="">
          <p:sp>
            <p:nvSpPr>
              <p:cNvPr id="4" name="TextBox 3">
                <a:extLst>
                  <a:ext uri="{FF2B5EF4-FFF2-40B4-BE49-F238E27FC236}">
                    <a16:creationId xmlns:a16="http://schemas.microsoft.com/office/drawing/2014/main" id="{36C6D299-9359-A59A-258E-6AA783EF4195}"/>
                  </a:ext>
                </a:extLst>
              </p:cNvPr>
              <p:cNvSpPr txBox="1">
                <a:spLocks noRot="1" noChangeAspect="1" noMove="1" noResize="1" noEditPoints="1" noAdjustHandles="1" noChangeArrowheads="1" noChangeShapeType="1" noTextEdit="1"/>
              </p:cNvSpPr>
              <p:nvPr/>
            </p:nvSpPr>
            <p:spPr>
              <a:xfrm>
                <a:off x="7154462" y="4649085"/>
                <a:ext cx="2545569" cy="439992"/>
              </a:xfrm>
              <a:prstGeom prst="rect">
                <a:avLst/>
              </a:prstGeom>
              <a:blipFill>
                <a:blip r:embed="rId5"/>
                <a:stretch>
                  <a:fillRect l="-1439" b="-5556"/>
                </a:stretch>
              </a:blipFill>
            </p:spPr>
            <p:txBody>
              <a:bodyPr/>
              <a:lstStyle/>
              <a:p>
                <a:r>
                  <a:rPr lang="en-US">
                    <a:noFill/>
                  </a:rPr>
                  <a:t> </a:t>
                </a:r>
              </a:p>
            </p:txBody>
          </p:sp>
        </mc:Fallback>
      </mc:AlternateContent>
      <p:cxnSp>
        <p:nvCxnSpPr>
          <p:cNvPr id="6" name="Connector: Elbow 5">
            <a:extLst>
              <a:ext uri="{FF2B5EF4-FFF2-40B4-BE49-F238E27FC236}">
                <a16:creationId xmlns:a16="http://schemas.microsoft.com/office/drawing/2014/main" id="{74EDB562-911B-6E03-64B7-F0E38971E4B4}"/>
              </a:ext>
            </a:extLst>
          </p:cNvPr>
          <p:cNvCxnSpPr>
            <a:cxnSpLocks/>
          </p:cNvCxnSpPr>
          <p:nvPr/>
        </p:nvCxnSpPr>
        <p:spPr bwMode="auto">
          <a:xfrm rot="16200000" flipV="1">
            <a:off x="6797990" y="4461889"/>
            <a:ext cx="358005" cy="354941"/>
          </a:xfrm>
          <a:prstGeom prst="bentConnector3">
            <a:avLst>
              <a:gd name="adj1" fmla="val 248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8011035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8C897645-228D-48DB-03FD-69EC9A48E383}"/>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xmlns:a14="http://schemas.microsoft.com/office/drawing/2010/main">
        <mc:Choice Requires="a14">
          <p:sp>
            <p:nvSpPr>
              <p:cNvPr id="186371" name="Rectangle 3">
                <a:extLst>
                  <a:ext uri="{FF2B5EF4-FFF2-40B4-BE49-F238E27FC236}">
                    <a16:creationId xmlns:a16="http://schemas.microsoft.com/office/drawing/2014/main" id="{C98674EE-0232-53EF-D12E-8639FE67DB0D}"/>
                  </a:ext>
                </a:extLst>
              </p:cNvPr>
              <p:cNvSpPr>
                <a:spLocks noGrp="1" noChangeArrowheads="1"/>
              </p:cNvSpPr>
              <p:nvPr>
                <p:ph type="body" idx="4294967295"/>
              </p:nvPr>
            </p:nvSpPr>
            <p:spPr>
              <a:xfrm>
                <a:off x="1002145" y="1371600"/>
                <a:ext cx="9083243" cy="4724400"/>
              </a:xfrm>
            </p:spPr>
            <p:txBody>
              <a:bodyPr/>
              <a:lstStyle/>
              <a:p>
                <a:pPr marL="0" indent="0">
                  <a:buNone/>
                </a:pPr>
                <a:r>
                  <a:rPr lang="en-US" altLang="en-US" dirty="0">
                    <a:latin typeface="Arial" panose="020B0604020202020204" pitchFamily="34" charset="0"/>
                  </a:rPr>
                  <a:t>			(5) </a:t>
                </a:r>
                <a14:m>
                  <m:oMath xmlns:m="http://schemas.openxmlformats.org/officeDocument/2006/math">
                    <m:d>
                      <m:dPr>
                        <m:ctrlPr>
                          <a:rPr lang="en-US" altLang="en-US" b="0" i="1" smtClean="0">
                            <a:latin typeface="Cambria Math" panose="02040503050406030204" pitchFamily="18" charset="0"/>
                          </a:rPr>
                        </m:ctrlPr>
                      </m:d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d>
                    <m:sSubSup>
                      <m:sSubSupPr>
                        <m:ctrlPr>
                          <a:rPr lang="en-US" altLang="en-US" b="0" i="1" smtClean="0">
                            <a:latin typeface="Cambria Math" panose="02040503050406030204" pitchFamily="18" charset="0"/>
                          </a:rPr>
                        </m:ctrlPr>
                      </m:sSubSup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up>
                        <m:r>
                          <a:rPr lang="en-US" altLang="en-US" b="0" i="1" smtClean="0">
                            <a:latin typeface="Cambria Math" panose="02040503050406030204" pitchFamily="18" charset="0"/>
                          </a:rPr>
                          <m:t>2</m:t>
                        </m:r>
                      </m:sup>
                    </m:sSubSup>
                    <m:r>
                      <a:rPr lang="en-US" altLang="en-US" b="0" i="1" smtClean="0">
                        <a:latin typeface="Cambria Math" panose="02040503050406030204" pitchFamily="18" charset="0"/>
                      </a:rPr>
                      <m:t>+</m:t>
                    </m:r>
                    <m:d>
                      <m:dPr>
                        <m:ctrlPr>
                          <a:rPr lang="en-US" altLang="en-US" b="0" i="1" smtClean="0">
                            <a:latin typeface="Cambria Math" panose="02040503050406030204" pitchFamily="18" charset="0"/>
                          </a:rPr>
                        </m:ctrlPr>
                      </m:d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𝑡</m:t>
                        </m:r>
                      </m:e>
                    </m:d>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r>
                      <a:rPr lang="en-US" altLang="en-US" b="0" i="1" smtClean="0">
                        <a:latin typeface="Cambria Math" panose="02040503050406030204" pitchFamily="18" charset="0"/>
                      </a:rPr>
                      <m:t>+</m:t>
                    </m:r>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e>
                    </m:d>
                    <m:r>
                      <a:rPr lang="en-US" altLang="en-US" b="0" i="1" smtClean="0">
                        <a:latin typeface="Cambria Math" panose="02040503050406030204" pitchFamily="18" charset="0"/>
                      </a:rPr>
                      <m:t>=0</m:t>
                    </m:r>
                  </m:oMath>
                </a14:m>
                <a:endParaRPr lang="en-US" altLang="en-US" dirty="0">
                  <a:latin typeface="Arial" panose="020B0604020202020204" pitchFamily="34" charset="0"/>
                </a:endParaRPr>
              </a:p>
              <a:p>
                <a:pPr marL="0" indent="0">
                  <a:buNone/>
                </a:pPr>
                <a:r>
                  <a:rPr lang="en-US" altLang="en-US" dirty="0">
                    <a:latin typeface="Arial" panose="020B0604020202020204" pitchFamily="34" charset="0"/>
                  </a:rPr>
                  <a:t>       			       a            b                c</a:t>
                </a:r>
              </a:p>
              <a:p>
                <a:pPr marL="0" indent="0">
                  <a:buNone/>
                </a:pPr>
                <a:endParaRPr lang="en-US" altLang="en-US" dirty="0">
                  <a:latin typeface="Arial" panose="020B0604020202020204" pitchFamily="34" charset="0"/>
                </a:endParaRPr>
              </a:p>
              <a:p>
                <a:r>
                  <a:rPr lang="en-US" altLang="en-US" b="1" dirty="0">
                    <a:latin typeface="Arial" panose="020B0604020202020204" pitchFamily="34" charset="0"/>
                  </a:rPr>
                  <a:t>Option 1</a:t>
                </a:r>
              </a:p>
              <a:p>
                <a:pPr lvl="1"/>
                <a:r>
                  <a:rPr lang="en-US" altLang="en-US" dirty="0">
                    <a:latin typeface="Arial" panose="020B0604020202020204" pitchFamily="34" charset="0"/>
                  </a:rPr>
                  <a:t>Given: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r>
                      <a:rPr lang="en-US" altLang="en-US" b="0" i="1" smtClean="0">
                        <a:latin typeface="Cambria Math" panose="02040503050406030204" pitchFamily="18" charset="0"/>
                      </a:rPr>
                      <m:t>,</m:t>
                    </m:r>
                    <m:r>
                      <a:rPr lang="en-US" altLang="en-US" b="0" i="1" smtClean="0">
                        <a:latin typeface="Cambria Math" panose="02040503050406030204" pitchFamily="18" charset="0"/>
                      </a:rPr>
                      <m:t>𝑡</m:t>
                    </m:r>
                    <m:r>
                      <a:rPr lang="en-US" altLang="en-US" b="0" i="1" smtClean="0">
                        <a:latin typeface="Cambria Math" panose="02040503050406030204" pitchFamily="18" charset="0"/>
                      </a:rPr>
                      <m:t>, </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oMath>
                </a14:m>
                <a:r>
                  <a:rPr lang="en-US" altLang="en-US" dirty="0">
                    <a:latin typeface="Arial" panose="020B0604020202020204" pitchFamily="34" charset="0"/>
                  </a:rPr>
                  <a:t> (desired duration of motion)</a:t>
                </a:r>
              </a:p>
              <a:p>
                <a:pPr lvl="1"/>
                <a:r>
                  <a:rPr lang="en-US" altLang="en-US" dirty="0">
                    <a:latin typeface="Arial" panose="020B0604020202020204" pitchFamily="34" charset="0"/>
                  </a:rPr>
                  <a:t>Calculate: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oMath>
                </a14:m>
                <a:r>
                  <a:rPr lang="en-US" altLang="en-US" dirty="0">
                    <a:latin typeface="Arial" panose="020B0604020202020204" pitchFamily="34" charset="0"/>
                  </a:rPr>
                  <a:t> (Eq 5)</a:t>
                </a:r>
              </a:p>
              <a:p>
                <a:pPr marL="0" indent="0">
                  <a:buNone/>
                </a:pPr>
                <a:endParaRPr lang="en-US" altLang="en-US" dirty="0">
                  <a:latin typeface="Arial" panose="020B0604020202020204" pitchFamily="34" charset="0"/>
                </a:endParaRPr>
              </a:p>
              <a:p>
                <a:r>
                  <a:rPr lang="en-US" altLang="en-US" b="1" dirty="0">
                    <a:latin typeface="Arial" panose="020B0604020202020204" pitchFamily="34" charset="0"/>
                  </a:rPr>
                  <a:t>Option 2</a:t>
                </a:r>
              </a:p>
              <a:p>
                <a:pPr lvl="1"/>
                <a:r>
                  <a:rPr lang="en-US" altLang="en-US" dirty="0">
                    <a:latin typeface="Arial" panose="020B0604020202020204" pitchFamily="34" charset="0"/>
                  </a:rPr>
                  <a:t>Given: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b="0" i="1" dirty="0" smtClean="0">
                            <a:latin typeface="Cambria Math" panose="02040503050406030204" pitchFamily="18" charset="0"/>
                          </a:rPr>
                        </m:ctrlPr>
                      </m:dPr>
                      <m:e>
                        <m:r>
                          <m:rPr>
                            <m:sty m:val="p"/>
                          </m:rPr>
                          <a:rPr lang="en-US" altLang="en-US" b="0" i="0" dirty="0" smtClean="0">
                            <a:latin typeface="Cambria Math" panose="02040503050406030204" pitchFamily="18" charset="0"/>
                          </a:rPr>
                          <m:t>chosen</m:t>
                        </m:r>
                      </m:e>
                    </m:d>
                    <m:r>
                      <a:rPr lang="en-US" altLang="en-US" b="0" i="0" dirty="0" smtClean="0">
                        <a:latin typeface="Cambria Math" panose="02040503050406030204" pitchFamily="18" charset="0"/>
                      </a:rPr>
                      <m:t>,</m:t>
                    </m:r>
                    <m:r>
                      <m:rPr>
                        <m:sty m:val="p"/>
                      </m:rPr>
                      <a:rPr lang="en-US" altLang="en-US" b="0" i="0" dirty="0" smtClean="0">
                        <a:latin typeface="Cambria Math" panose="02040503050406030204" pitchFamily="18" charset="0"/>
                      </a:rPr>
                      <m:t>t</m:t>
                    </m:r>
                    <m:r>
                      <a:rPr lang="en-US" altLang="en-US" b="0" i="0" dirty="0" smtClean="0">
                        <a:latin typeface="Cambria Math" panose="02040503050406030204" pitchFamily="18" charset="0"/>
                      </a:rPr>
                      <m:t>,</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𝑓</m:t>
                        </m:r>
                      </m:sub>
                    </m:sSub>
                    <m:r>
                      <a:rPr lang="en-US" altLang="en-US" b="0" i="1" dirty="0" smtClean="0">
                        <a:latin typeface="Cambria Math" panose="02040503050406030204" pitchFamily="18" charset="0"/>
                      </a:rPr>
                      <m:t>,</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0</m:t>
                        </m:r>
                      </m:sub>
                    </m:sSub>
                  </m:oMath>
                </a14:m>
                <a:endParaRPr lang="en-US" altLang="en-US" dirty="0">
                  <a:latin typeface="Arial" panose="020B0604020202020204" pitchFamily="34" charset="0"/>
                </a:endParaRPr>
              </a:p>
              <a:p>
                <a:pPr lvl="1"/>
                <a:r>
                  <a:rPr lang="en-US" altLang="en-US" dirty="0">
                    <a:latin typeface="Arial" panose="020B0604020202020204" pitchFamily="34" charset="0"/>
                  </a:rPr>
                  <a:t>Calculate: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oMath>
                </a14:m>
                <a:endParaRPr lang="en-US" altLang="en-US" dirty="0">
                  <a:latin typeface="Arial" panose="020B0604020202020204" pitchFamily="34" charset="0"/>
                </a:endParaRPr>
              </a:p>
              <a:p>
                <a:pPr marL="457200" lvl="1" indent="0">
                  <a:buNone/>
                </a:pPr>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smtClean="0">
                              <a:latin typeface="Cambria Math" panose="02040503050406030204" pitchFamily="18" charset="0"/>
                            </a:rPr>
                            <m:t>𝑡</m:t>
                          </m:r>
                          <m:r>
                            <a:rPr lang="en-US" altLang="en-US" b="0" i="1" smtClean="0">
                              <a:latin typeface="Cambria Math" panose="02040503050406030204" pitchFamily="18" charset="0"/>
                            </a:rPr>
                            <m:t>±</m:t>
                          </m:r>
                          <m:rad>
                            <m:radPr>
                              <m:degHide m:val="on"/>
                              <m:ctrlPr>
                                <a:rPr lang="en-US" altLang="en-US" b="0" i="1" smtClean="0">
                                  <a:latin typeface="Cambria Math" panose="02040503050406030204" pitchFamily="18" charset="0"/>
                                </a:rPr>
                              </m:ctrlPr>
                            </m:radPr>
                            <m:deg/>
                            <m:e>
                              <m:sSup>
                                <m:sSupPr>
                                  <m:ctrlPr>
                                    <a:rPr lang="en-US" altLang="en-US" b="0" i="1" smtClean="0">
                                      <a:latin typeface="Cambria Math" panose="02040503050406030204" pitchFamily="18" charset="0"/>
                                    </a:rPr>
                                  </m:ctrlPr>
                                </m:sSup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p>
                                  <m:r>
                                    <a:rPr lang="en-US" altLang="en-US" b="0" i="1" smtClean="0">
                                      <a:latin typeface="Cambria Math" panose="02040503050406030204" pitchFamily="18" charset="0"/>
                                    </a:rPr>
                                    <m:t>2</m:t>
                                  </m:r>
                                </m:sup>
                              </m:sSup>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𝑡</m:t>
                                  </m:r>
                                </m:e>
                                <m:sup>
                                  <m:r>
                                    <a:rPr lang="en-US" altLang="en-US" b="0" i="1" smtClean="0">
                                      <a:latin typeface="Cambria Math" panose="02040503050406030204" pitchFamily="18" charset="0"/>
                                    </a:rPr>
                                    <m:t>2</m:t>
                                  </m:r>
                                </m:sup>
                              </m:sSup>
                              <m:r>
                                <a:rPr lang="en-US" altLang="en-US" i="1">
                                  <a:latin typeface="Cambria Math" panose="02040503050406030204" pitchFamily="18" charset="0"/>
                                </a:rPr>
                                <m:t>−4</m:t>
                              </m:r>
                              <m:acc>
                                <m:accPr>
                                  <m:chr m:val="̈"/>
                                  <m:ctrlPr>
                                    <a:rPr lang="en-US" altLang="en-US" b="0" i="1" smtClean="0">
                                      <a:latin typeface="Cambria Math" panose="02040503050406030204" pitchFamily="18" charset="0"/>
                                    </a:rPr>
                                  </m:ctrlPr>
                                </m:accPr>
                                <m:e>
                                  <m:r>
                                    <a:rPr lang="en-US" altLang="en-US" i="1">
                                      <a:latin typeface="Cambria Math" panose="02040503050406030204" pitchFamily="18" charset="0"/>
                                    </a:rPr>
                                    <m:t>𝜃</m:t>
                                  </m:r>
                                </m:e>
                              </m:acc>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e>
                              </m:d>
                            </m:e>
                          </m:rad>
                        </m:num>
                        <m:den>
                          <m:r>
                            <a:rPr lang="en-US" altLang="en-US" b="0" i="1" smtClean="0">
                              <a:latin typeface="Cambria Math" panose="02040503050406030204" pitchFamily="18" charset="0"/>
                            </a:rPr>
                            <m:t>2</m:t>
                          </m:r>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𝑡</m:t>
                          </m:r>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m:t>
                      </m:r>
                      <m:f>
                        <m:fPr>
                          <m:ctrlPr>
                            <a:rPr lang="en-US" altLang="en-US" i="1">
                              <a:latin typeface="Cambria Math" panose="02040503050406030204" pitchFamily="18" charset="0"/>
                            </a:rPr>
                          </m:ctrlPr>
                        </m:fPr>
                        <m:num>
                          <m:rad>
                            <m:radPr>
                              <m:degHide m:val="on"/>
                              <m:ctrlPr>
                                <a:rPr lang="en-US" altLang="en-US" i="1">
                                  <a:latin typeface="Cambria Math" panose="02040503050406030204" pitchFamily="18" charset="0"/>
                                </a:rPr>
                              </m:ctrlPr>
                            </m:radPr>
                            <m:deg/>
                            <m:e>
                              <m:sSup>
                                <m:sSupPr>
                                  <m:ctrlPr>
                                    <a:rPr lang="en-US" altLang="en-US" i="1">
                                      <a:latin typeface="Cambria Math" panose="02040503050406030204" pitchFamily="18" charset="0"/>
                                    </a:rPr>
                                  </m:ctrlPr>
                                </m:sSupPr>
                                <m:e>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e>
                                <m:sup>
                                  <m:r>
                                    <a:rPr lang="en-US" altLang="en-US" i="1">
                                      <a:latin typeface="Cambria Math" panose="02040503050406030204" pitchFamily="18" charset="0"/>
                                    </a:rPr>
                                    <m:t>2</m:t>
                                  </m:r>
                                </m:sup>
                              </m:sSup>
                              <m:sSup>
                                <m:sSupPr>
                                  <m:ctrlPr>
                                    <a:rPr lang="en-US" altLang="en-US" i="1">
                                      <a:latin typeface="Cambria Math" panose="02040503050406030204" pitchFamily="18" charset="0"/>
                                    </a:rPr>
                                  </m:ctrlPr>
                                </m:sSupPr>
                                <m:e>
                                  <m:r>
                                    <a:rPr lang="en-US" altLang="en-US" i="1">
                                      <a:latin typeface="Cambria Math" panose="02040503050406030204" pitchFamily="18" charset="0"/>
                                    </a:rPr>
                                    <m:t>𝑡</m:t>
                                  </m:r>
                                </m:e>
                                <m:sup>
                                  <m:r>
                                    <a:rPr lang="en-US" altLang="en-US" i="1">
                                      <a:latin typeface="Cambria Math" panose="02040503050406030204" pitchFamily="18" charset="0"/>
                                    </a:rPr>
                                    <m:t>2</m:t>
                                  </m:r>
                                </m:sup>
                              </m:sSup>
                              <m:r>
                                <a:rPr lang="en-US" altLang="en-US" i="1">
                                  <a:latin typeface="Cambria Math" panose="02040503050406030204" pitchFamily="18" charset="0"/>
                                </a:rPr>
                                <m:t>−4</m:t>
                              </m:r>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d>
                                <m:dPr>
                                  <m:ctrlPr>
                                    <a:rPr lang="en-US" altLang="en-US" i="1">
                                      <a:latin typeface="Cambria Math" panose="02040503050406030204" pitchFamily="18" charset="0"/>
                                    </a:rPr>
                                  </m:ctrlPr>
                                </m:dPr>
                                <m:e>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𝑓</m:t>
                                      </m:r>
                                    </m:sub>
                                  </m:sSub>
                                  <m:r>
                                    <a:rPr lang="en-US" altLang="en-US" i="1">
                                      <a:latin typeface="Cambria Math" panose="02040503050406030204" pitchFamily="18" charset="0"/>
                                    </a:rPr>
                                    <m:t>−</m:t>
                                  </m:r>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0</m:t>
                                      </m:r>
                                    </m:sub>
                                  </m:sSub>
                                </m:e>
                              </m:d>
                            </m:e>
                          </m:rad>
                        </m:num>
                        <m:den>
                          <m:r>
                            <a:rPr lang="en-US" altLang="en-US" i="1">
                              <a:latin typeface="Cambria Math" panose="02040503050406030204" pitchFamily="18" charset="0"/>
                            </a:rPr>
                            <m:t>2</m:t>
                          </m:r>
                          <m:acc>
                            <m:accPr>
                              <m:chr m:val="̈"/>
                              <m:ctrlPr>
                                <a:rPr lang="en-US" altLang="en-US" i="1">
                                  <a:latin typeface="Cambria Math" panose="02040503050406030204" pitchFamily="18" charset="0"/>
                                </a:rPr>
                              </m:ctrlPr>
                            </m:accPr>
                            <m:e>
                              <m:r>
                                <a:rPr lang="en-US" altLang="en-US" i="1">
                                  <a:latin typeface="Cambria Math" panose="02040503050406030204" pitchFamily="18" charset="0"/>
                                </a:rPr>
                                <m:t>𝜃</m:t>
                              </m:r>
                            </m:e>
                          </m:acc>
                        </m:den>
                      </m:f>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p:txBody>
          </p:sp>
        </mc:Choice>
        <mc:Fallback xmlns="">
          <p:sp>
            <p:nvSpPr>
              <p:cNvPr id="186371" name="Rectangle 3">
                <a:extLst>
                  <a:ext uri="{FF2B5EF4-FFF2-40B4-BE49-F238E27FC236}">
                    <a16:creationId xmlns:a16="http://schemas.microsoft.com/office/drawing/2014/main" id="{C98674EE-0232-53EF-D12E-8639FE67DB0D}"/>
                  </a:ext>
                </a:extLst>
              </p:cNvPr>
              <p:cNvSpPr>
                <a:spLocks noGrp="1" noRot="1" noChangeAspect="1" noMove="1" noResize="1" noEditPoints="1" noAdjustHandles="1" noChangeArrowheads="1" noChangeShapeType="1" noTextEdit="1"/>
              </p:cNvSpPr>
              <p:nvPr>
                <p:ph type="body" idx="4294967295"/>
              </p:nvPr>
            </p:nvSpPr>
            <p:spPr>
              <a:xfrm>
                <a:off x="1002145" y="1371600"/>
                <a:ext cx="9083243" cy="4724400"/>
              </a:xfrm>
              <a:blipFill>
                <a:blip r:embed="rId3"/>
                <a:stretch>
                  <a:fillRect l="-268"/>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9E01E8E0-D0F0-B1DF-4581-FB283061F00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86374" name="Picture 2" descr="http://brand.ucla.edu/wp-content/uploads/2013/08/ucla-logotype-main-11.jpg">
            <a:extLst>
              <a:ext uri="{FF2B5EF4-FFF2-40B4-BE49-F238E27FC236}">
                <a16:creationId xmlns:a16="http://schemas.microsoft.com/office/drawing/2014/main" id="{31813333-BEE1-1C24-DFB5-920337783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6261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C8EB8034-FDFA-1199-7DDF-DFD656B22D4A}"/>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xmlns:a14="http://schemas.microsoft.com/office/drawing/2010/main">
        <mc:Choice Requires="a14">
          <p:sp>
            <p:nvSpPr>
              <p:cNvPr id="188419" name="Rectangle 3">
                <a:extLst>
                  <a:ext uri="{FF2B5EF4-FFF2-40B4-BE49-F238E27FC236}">
                    <a16:creationId xmlns:a16="http://schemas.microsoft.com/office/drawing/2014/main" id="{82B19353-A197-1A98-7F63-ACBF4E142C46}"/>
                  </a:ext>
                </a:extLst>
              </p:cNvPr>
              <p:cNvSpPr>
                <a:spLocks noGrp="1" noChangeArrowheads="1"/>
              </p:cNvSpPr>
              <p:nvPr>
                <p:ph type="body" idx="4294967295"/>
              </p:nvPr>
            </p:nvSpPr>
            <p:spPr>
              <a:xfrm>
                <a:off x="955964" y="1371600"/>
                <a:ext cx="9129424" cy="4724400"/>
              </a:xfrm>
            </p:spPr>
            <p:txBody>
              <a:bodyPr/>
              <a:lstStyle/>
              <a:p>
                <a:r>
                  <a:rPr lang="en-US" altLang="en-US" dirty="0">
                    <a:latin typeface="Arial" panose="020B0604020202020204" pitchFamily="34" charset="0"/>
                  </a:rPr>
                  <a:t>Constraint on the acceleration used in the blend</a:t>
                </a:r>
              </a:p>
              <a:p>
                <a:endParaRPr lang="en-US" altLang="en-US" dirty="0">
                  <a:latin typeface="Arial" panose="020B0604020202020204" pitchFamily="34" charset="0"/>
                </a:endParaRPr>
              </a:p>
              <a:p>
                <a:pPr marL="0" indent="0">
                  <a:buNone/>
                </a:pPr>
                <a14:m>
                  <m:oMathPara xmlns:m="http://schemas.openxmlformats.org/officeDocument/2006/math">
                    <m:oMathParaPr>
                      <m:jc m:val="centerGroup"/>
                    </m:oMathParaPr>
                    <m:oMath xmlns:m="http://schemas.openxmlformats.org/officeDocument/2006/math">
                      <m:rad>
                        <m:radPr>
                          <m:degHide m:val="on"/>
                          <m:ctrlPr>
                            <a:rPr lang="en-US" altLang="en-US" b="0" i="1" smtClean="0">
                              <a:latin typeface="Cambria Math" panose="02040503050406030204" pitchFamily="18" charset="0"/>
                            </a:rPr>
                          </m:ctrlPr>
                        </m:radPr>
                        <m:deg/>
                        <m:e>
                          <m:sSup>
                            <m:sSupPr>
                              <m:ctrlPr>
                                <a:rPr lang="en-US" altLang="en-US" b="0" i="1" smtClean="0">
                                  <a:latin typeface="Cambria Math" panose="02040503050406030204" pitchFamily="18" charset="0"/>
                                </a:rPr>
                              </m:ctrlPr>
                            </m:sSup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p>
                              <m:r>
                                <a:rPr lang="en-US" altLang="en-US" b="0" i="1" smtClean="0">
                                  <a:latin typeface="Cambria Math" panose="02040503050406030204" pitchFamily="18" charset="0"/>
                                </a:rPr>
                                <m:t>2</m:t>
                              </m:r>
                            </m:sup>
                          </m:sSup>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𝑡</m:t>
                              </m:r>
                            </m:e>
                            <m:sup>
                              <m:r>
                                <a:rPr lang="en-US" altLang="en-US" b="0" i="1" smtClean="0">
                                  <a:latin typeface="Cambria Math" panose="02040503050406030204" pitchFamily="18" charset="0"/>
                                </a:rPr>
                                <m:t>2</m:t>
                              </m:r>
                            </m:sup>
                          </m:sSup>
                          <m:r>
                            <a:rPr lang="en-US" altLang="en-US" b="0" i="1" smtClean="0">
                              <a:latin typeface="Cambria Math" panose="02040503050406030204" pitchFamily="18" charset="0"/>
                            </a:rPr>
                            <m:t>−4</m:t>
                          </m:r>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e>
                          </m:d>
                        </m:e>
                      </m:rad>
                      <m:r>
                        <a:rPr lang="en-US" altLang="en-US" i="1" dirty="0">
                          <a:latin typeface="Cambria Math" panose="02040503050406030204" pitchFamily="18" charset="0"/>
                        </a:rPr>
                        <m:t>≥</m:t>
                      </m:r>
                      <m:r>
                        <a:rPr lang="en-US" altLang="en-US" b="0" i="1" smtClean="0">
                          <a:latin typeface="Cambria Math" panose="02040503050406030204" pitchFamily="18" charset="0"/>
                        </a:rPr>
                        <m:t>0</m:t>
                      </m:r>
                    </m:oMath>
                  </m:oMathPara>
                </a14:m>
                <a:endParaRPr lang="en-US" altLang="en-US" b="0" i="1" dirty="0">
                  <a:latin typeface="Cambria Math" panose="02040503050406030204" pitchFamily="18" charset="0"/>
                </a:endParaRPr>
              </a:p>
              <a:p>
                <a:pPr marL="0" indent="0">
                  <a:buNone/>
                </a:pPr>
                <a:endParaRPr lang="en-US" alt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r>
                            <a:rPr lang="en-US" altLang="en-US" b="0" i="1" dirty="0" smtClean="0">
                              <a:latin typeface="Cambria Math" panose="02040503050406030204" pitchFamily="18" charset="0"/>
                            </a:rPr>
                            <m:t>4</m:t>
                          </m:r>
                          <m:d>
                            <m:dPr>
                              <m:ctrlPr>
                                <a:rPr lang="en-US" altLang="en-US" b="0" i="1" dirty="0" smtClean="0">
                                  <a:latin typeface="Cambria Math" panose="02040503050406030204" pitchFamily="18" charset="0"/>
                                </a:rPr>
                              </m:ctrlPr>
                            </m:dPr>
                            <m:e>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𝑓</m:t>
                                  </m:r>
                                </m:sub>
                              </m:sSub>
                              <m:r>
                                <a:rPr lang="en-US" altLang="en-US" b="0" i="1" dirty="0" smtClean="0">
                                  <a:latin typeface="Cambria Math" panose="02040503050406030204" pitchFamily="18" charset="0"/>
                                </a:rPr>
                                <m:t>−</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0</m:t>
                                  </m:r>
                                </m:sub>
                              </m:sSub>
                            </m:e>
                          </m:d>
                        </m:num>
                        <m:den>
                          <m:sSup>
                            <m:sSupPr>
                              <m:ctrlPr>
                                <a:rPr lang="en-US" altLang="en-US" b="0" i="1" dirty="0" smtClean="0">
                                  <a:latin typeface="Cambria Math" panose="02040503050406030204" pitchFamily="18" charset="0"/>
                                </a:rPr>
                              </m:ctrlPr>
                            </m:sSupPr>
                            <m:e>
                              <m:r>
                                <a:rPr lang="en-US" altLang="en-US" b="0" i="1" dirty="0" smtClean="0">
                                  <a:latin typeface="Cambria Math" panose="02040503050406030204" pitchFamily="18" charset="0"/>
                                </a:rPr>
                                <m:t>𝑡</m:t>
                              </m:r>
                            </m:e>
                            <m:sup>
                              <m:r>
                                <a:rPr lang="en-US" altLang="en-US" b="0" i="1" dirty="0" smtClean="0">
                                  <a:latin typeface="Cambria Math" panose="02040503050406030204" pitchFamily="18" charset="0"/>
                                </a:rPr>
                                <m:t>2</m:t>
                              </m:r>
                            </m:sup>
                          </m:sSup>
                        </m:den>
                      </m:f>
                    </m:oMath>
                  </m:oMathPara>
                </a14:m>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If                                                          </a:t>
                </a:r>
                <a14:m>
                  <m:oMath xmlns:m="http://schemas.openxmlformats.org/officeDocument/2006/math">
                    <m:rad>
                      <m:radPr>
                        <m:degHide m:val="on"/>
                        <m:ctrlPr>
                          <a:rPr lang="en-US" altLang="en-US" b="0" i="1" smtClean="0">
                            <a:latin typeface="Cambria Math" panose="02040503050406030204" pitchFamily="18" charset="0"/>
                          </a:rPr>
                        </m:ctrlPr>
                      </m:radPr>
                      <m:deg/>
                      <m:e>
                        <m:sSup>
                          <m:sSupPr>
                            <m:ctrlPr>
                              <a:rPr lang="en-US" altLang="en-US" b="0" i="1" smtClean="0">
                                <a:latin typeface="Cambria Math" panose="02040503050406030204" pitchFamily="18" charset="0"/>
                              </a:rPr>
                            </m:ctrlPr>
                          </m:sSupPr>
                          <m:e>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e>
                          <m:sup>
                            <m:r>
                              <a:rPr lang="en-US" altLang="en-US" b="0" i="1" smtClean="0">
                                <a:latin typeface="Cambria Math" panose="02040503050406030204" pitchFamily="18" charset="0"/>
                              </a:rPr>
                              <m:t>2</m:t>
                            </m:r>
                          </m:sup>
                        </m:sSup>
                        <m:sSup>
                          <m:sSupPr>
                            <m:ctrlPr>
                              <a:rPr lang="en-US" altLang="en-US" b="0" i="1" smtClean="0">
                                <a:latin typeface="Cambria Math" panose="02040503050406030204" pitchFamily="18" charset="0"/>
                              </a:rPr>
                            </m:ctrlPr>
                          </m:sSupPr>
                          <m:e>
                            <m:r>
                              <a:rPr lang="en-US" altLang="en-US" b="0" i="1" smtClean="0">
                                <a:latin typeface="Cambria Math" panose="02040503050406030204" pitchFamily="18" charset="0"/>
                              </a:rPr>
                              <m:t>𝑡</m:t>
                            </m:r>
                          </m:e>
                          <m:sup>
                            <m:r>
                              <a:rPr lang="en-US" altLang="en-US" b="0" i="1" smtClean="0">
                                <a:latin typeface="Cambria Math" panose="02040503050406030204" pitchFamily="18" charset="0"/>
                              </a:rPr>
                              <m:t>2</m:t>
                            </m:r>
                          </m:sup>
                        </m:sSup>
                        <m:r>
                          <a:rPr lang="en-US" altLang="en-US" b="0" i="1" smtClean="0">
                            <a:latin typeface="Cambria Math" panose="02040503050406030204" pitchFamily="18" charset="0"/>
                          </a:rPr>
                          <m:t>−4</m:t>
                        </m:r>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
                          <m:dPr>
                            <m:ctrlPr>
                              <a:rPr lang="en-US" altLang="en-US" b="0" i="1" smtClean="0">
                                <a:latin typeface="Cambria Math" panose="02040503050406030204" pitchFamily="18" charset="0"/>
                              </a:rPr>
                            </m:ctrlPr>
                          </m:dPr>
                          <m:e>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𝑓</m:t>
                                </m:r>
                              </m:sub>
                            </m:sSub>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𝜃</m:t>
                                </m:r>
                              </m:e>
                              <m:sub>
                                <m:r>
                                  <a:rPr lang="en-US" altLang="en-US" b="0" i="1" smtClean="0">
                                    <a:latin typeface="Cambria Math" panose="02040503050406030204" pitchFamily="18" charset="0"/>
                                  </a:rPr>
                                  <m:t>0</m:t>
                                </m:r>
                              </m:sub>
                            </m:sSub>
                          </m:e>
                        </m:d>
                      </m:e>
                    </m:rad>
                    <m:r>
                      <a:rPr lang="en-US" altLang="en-US" b="0" i="1" smtClean="0">
                        <a:latin typeface="Cambria Math" panose="02040503050406030204" pitchFamily="18" charset="0"/>
                      </a:rPr>
                      <m:t>=0</m:t>
                    </m:r>
                  </m:oMath>
                </a14:m>
                <a:r>
                  <a:rPr lang="en-US" altLang="en-US" b="0" i="1" dirty="0">
                    <a:latin typeface="Cambria Math" panose="02040503050406030204" pitchFamily="18" charset="0"/>
                  </a:rPr>
                  <a:t> </a:t>
                </a:r>
              </a:p>
              <a:p>
                <a:pPr marL="0" indent="0">
                  <a:buNone/>
                </a:pPr>
                <a:r>
                  <a:rPr lang="en-US" altLang="en-US" b="0" dirty="0">
                    <a:latin typeface="Arial" panose="020B0604020202020204" pitchFamily="34" charset="0"/>
                    <a:cs typeface="Arial" panose="020B0604020202020204" pitchFamily="34" charset="0"/>
                  </a:rPr>
                  <a:t>The  minimal acceleration is defined as       </a:t>
                </a:r>
                <a14:m>
                  <m:oMath xmlns:m="http://schemas.openxmlformats.org/officeDocument/2006/math">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r>
                      <a:rPr lang="en-US" altLang="en-US" b="0" i="1" dirty="0" smtClean="0">
                        <a:latin typeface="Cambria Math" panose="02040503050406030204" pitchFamily="18" charset="0"/>
                      </a:rPr>
                      <m:t>=</m:t>
                    </m:r>
                    <m:f>
                      <m:fPr>
                        <m:ctrlPr>
                          <a:rPr lang="en-US" altLang="en-US" b="0" i="1" dirty="0" smtClean="0">
                            <a:latin typeface="Cambria Math" panose="02040503050406030204" pitchFamily="18" charset="0"/>
                          </a:rPr>
                        </m:ctrlPr>
                      </m:fPr>
                      <m:num>
                        <m:r>
                          <a:rPr lang="en-US" altLang="en-US" b="0" i="1" dirty="0" smtClean="0">
                            <a:latin typeface="Cambria Math" panose="02040503050406030204" pitchFamily="18" charset="0"/>
                          </a:rPr>
                          <m:t>4</m:t>
                        </m:r>
                        <m:d>
                          <m:dPr>
                            <m:ctrlPr>
                              <a:rPr lang="en-US" altLang="en-US" b="0" i="1" dirty="0" smtClean="0">
                                <a:latin typeface="Cambria Math" panose="02040503050406030204" pitchFamily="18" charset="0"/>
                              </a:rPr>
                            </m:ctrlPr>
                          </m:dPr>
                          <m:e>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𝑓</m:t>
                                </m:r>
                              </m:sub>
                            </m:sSub>
                            <m:r>
                              <a:rPr lang="en-US" altLang="en-US" b="0" i="1" dirty="0" smtClean="0">
                                <a:latin typeface="Cambria Math" panose="02040503050406030204" pitchFamily="18" charset="0"/>
                              </a:rPr>
                              <m:t>−</m:t>
                            </m:r>
                            <m:sSub>
                              <m:sSubPr>
                                <m:ctrlPr>
                                  <a:rPr lang="en-US" altLang="en-US" b="0" i="1" dirty="0" smtClean="0">
                                    <a:latin typeface="Cambria Math" panose="02040503050406030204" pitchFamily="18" charset="0"/>
                                  </a:rPr>
                                </m:ctrlPr>
                              </m:sSubPr>
                              <m:e>
                                <m:r>
                                  <a:rPr lang="en-US" altLang="en-US" b="0" i="1" dirty="0" smtClean="0">
                                    <a:latin typeface="Cambria Math" panose="02040503050406030204" pitchFamily="18" charset="0"/>
                                  </a:rPr>
                                  <m:t>𝜃</m:t>
                                </m:r>
                              </m:e>
                              <m:sub>
                                <m:r>
                                  <a:rPr lang="en-US" altLang="en-US" b="0" i="1" dirty="0" smtClean="0">
                                    <a:latin typeface="Cambria Math" panose="02040503050406030204" pitchFamily="18" charset="0"/>
                                  </a:rPr>
                                  <m:t>0</m:t>
                                </m:r>
                              </m:sub>
                            </m:sSub>
                          </m:e>
                        </m:d>
                      </m:num>
                      <m:den>
                        <m:sSup>
                          <m:sSupPr>
                            <m:ctrlPr>
                              <a:rPr lang="en-US" altLang="en-US" b="0" i="1" dirty="0" smtClean="0">
                                <a:latin typeface="Cambria Math" panose="02040503050406030204" pitchFamily="18" charset="0"/>
                              </a:rPr>
                            </m:ctrlPr>
                          </m:sSupPr>
                          <m:e>
                            <m:r>
                              <a:rPr lang="en-US" altLang="en-US" b="0" i="1" dirty="0" smtClean="0">
                                <a:latin typeface="Cambria Math" panose="02040503050406030204" pitchFamily="18" charset="0"/>
                              </a:rPr>
                              <m:t>𝑡</m:t>
                            </m:r>
                          </m:e>
                          <m:sup>
                            <m:r>
                              <a:rPr lang="en-US" altLang="en-US" b="0" i="1" dirty="0" smtClean="0">
                                <a:latin typeface="Cambria Math" panose="02040503050406030204" pitchFamily="18" charset="0"/>
                              </a:rPr>
                              <m:t>2</m:t>
                            </m:r>
                          </m:sup>
                        </m:sSup>
                      </m:den>
                    </m:f>
                  </m:oMath>
                </a14:m>
                <a:endParaRPr lang="en-US" altLang="en-US" dirty="0">
                  <a:latin typeface="Arial" panose="020B0604020202020204" pitchFamily="34" charset="0"/>
                </a:endParaRPr>
              </a:p>
              <a:p>
                <a:pPr marL="0" indent="0">
                  <a:buNone/>
                </a:pPr>
                <a:r>
                  <a:rPr lang="en-US" altLang="en-US" dirty="0">
                    <a:latin typeface="Arial" panose="020B0604020202020204" pitchFamily="34" charset="0"/>
                  </a:rPr>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𝑡</m:t>
                        </m:r>
                      </m:num>
                      <m:den>
                        <m:r>
                          <a:rPr lang="en-US" altLang="en-US" b="0" i="1" smtClean="0">
                            <a:latin typeface="Cambria Math" panose="02040503050406030204" pitchFamily="18" charset="0"/>
                          </a:rPr>
                          <m:t>2</m:t>
                        </m:r>
                      </m:den>
                    </m:f>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ad>
                          <m:radPr>
                            <m:degHide m:val="on"/>
                            <m:ctrlPr>
                              <a:rPr lang="en-US" altLang="en-US" b="0" i="1" smtClean="0">
                                <a:latin typeface="Cambria Math" panose="02040503050406030204" pitchFamily="18" charset="0"/>
                              </a:rPr>
                            </m:ctrlPr>
                          </m:radPr>
                          <m:deg/>
                          <m:e>
                            <m:r>
                              <a:rPr lang="en-US" altLang="en-US" b="0" i="1" smtClean="0">
                                <a:latin typeface="Cambria Math" panose="02040503050406030204" pitchFamily="18" charset="0"/>
                              </a:rPr>
                              <m:t>0</m:t>
                            </m:r>
                          </m:e>
                        </m:rad>
                      </m:num>
                      <m:den>
                        <m:r>
                          <a:rPr lang="en-US" altLang="en-US" b="0" i="1" smtClean="0">
                            <a:latin typeface="Cambria Math" panose="02040503050406030204" pitchFamily="18" charset="0"/>
                          </a:rPr>
                          <m:t>2</m:t>
                        </m:r>
                        <m:acc>
                          <m:accPr>
                            <m:chr m:val="̈"/>
                            <m:ctrlPr>
                              <a:rPr lang="en-US" altLang="en-US" b="0" i="1" smtClean="0">
                                <a:latin typeface="Cambria Math" panose="02040503050406030204" pitchFamily="18" charset="0"/>
                              </a:rPr>
                            </m:ctrlPr>
                          </m:accPr>
                          <m:e>
                            <m:r>
                              <a:rPr lang="en-US" altLang="en-US" b="0" i="1" smtClean="0">
                                <a:latin typeface="Cambria Math" panose="02040503050406030204" pitchFamily="18" charset="0"/>
                              </a:rPr>
                              <m:t>𝜃</m:t>
                            </m:r>
                          </m:e>
                        </m:acc>
                      </m:den>
                    </m:f>
                    <m:r>
                      <a:rPr lang="en-US" altLang="en-US" b="0" i="1" smtClean="0">
                        <a:latin typeface="Cambria Math" panose="02040503050406030204" pitchFamily="18" charset="0"/>
                      </a:rPr>
                      <m:t>→</m:t>
                    </m:r>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𝑏</m:t>
                        </m:r>
                      </m:sub>
                    </m:sSub>
                    <m:r>
                      <a:rPr lang="en-US" altLang="en-US" b="0" i="1" smtClean="0">
                        <a:latin typeface="Cambria Math" panose="02040503050406030204" pitchFamily="18" charset="0"/>
                      </a:rPr>
                      <m:t>=</m:t>
                    </m:r>
                    <m:f>
                      <m:fPr>
                        <m:ctrlPr>
                          <a:rPr lang="en-US" altLang="en-US" b="0" i="1" smtClean="0">
                            <a:latin typeface="Cambria Math" panose="02040503050406030204" pitchFamily="18" charset="0"/>
                          </a:rPr>
                        </m:ctrlPr>
                      </m:fPr>
                      <m:num>
                        <m:r>
                          <a:rPr lang="en-US" altLang="en-US" b="0" i="1" smtClean="0">
                            <a:latin typeface="Cambria Math" panose="02040503050406030204" pitchFamily="18" charset="0"/>
                          </a:rPr>
                          <m:t>𝑡</m:t>
                        </m:r>
                      </m:num>
                      <m:den>
                        <m:r>
                          <a:rPr lang="en-US" altLang="en-US" b="0" i="1" smtClean="0">
                            <a:latin typeface="Cambria Math" panose="02040503050406030204" pitchFamily="18" charset="0"/>
                          </a:rPr>
                          <m:t>2</m:t>
                        </m:r>
                      </m:den>
                    </m:f>
                  </m:oMath>
                </a14:m>
                <a:endParaRPr lang="en-US" altLang="en-US" b="0" dirty="0">
                  <a:latin typeface="Arial" panose="020B0604020202020204" pitchFamily="34" charset="0"/>
                </a:endParaRPr>
              </a:p>
              <a:p>
                <a:pPr marL="0" indent="0">
                  <a:buNone/>
                </a:pPr>
                <a:endParaRPr lang="en-US" altLang="en-US" dirty="0">
                  <a:latin typeface="Arial" panose="020B0604020202020204" pitchFamily="34" charset="0"/>
                </a:endParaRPr>
              </a:p>
              <a:p>
                <a:pPr marL="0" indent="0">
                  <a:buNone/>
                </a:pPr>
                <a:r>
                  <a:rPr lang="en-US" altLang="en-US" dirty="0">
                    <a:latin typeface="Arial" panose="020B0604020202020204" pitchFamily="34" charset="0"/>
                  </a:rPr>
                  <a:t>Meaning – The linear segment is eliminated and we are left with two parabolic blends  </a:t>
                </a:r>
              </a:p>
            </p:txBody>
          </p:sp>
        </mc:Choice>
        <mc:Fallback xmlns="">
          <p:sp>
            <p:nvSpPr>
              <p:cNvPr id="188419" name="Rectangle 3">
                <a:extLst>
                  <a:ext uri="{FF2B5EF4-FFF2-40B4-BE49-F238E27FC236}">
                    <a16:creationId xmlns:a16="http://schemas.microsoft.com/office/drawing/2014/main" id="{82B19353-A197-1A98-7F63-ACBF4E142C46}"/>
                  </a:ext>
                </a:extLst>
              </p:cNvPr>
              <p:cNvSpPr>
                <a:spLocks noGrp="1" noRot="1" noChangeAspect="1" noMove="1" noResize="1" noEditPoints="1" noAdjustHandles="1" noChangeArrowheads="1" noChangeShapeType="1" noTextEdit="1"/>
              </p:cNvSpPr>
              <p:nvPr>
                <p:ph type="body" idx="4294967295"/>
              </p:nvPr>
            </p:nvSpPr>
            <p:spPr>
              <a:xfrm>
                <a:off x="955964" y="1371600"/>
                <a:ext cx="9129424" cy="4724400"/>
              </a:xfrm>
              <a:blipFill>
                <a:blip r:embed="rId3"/>
                <a:stretch>
                  <a:fillRect l="-401"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D47EF134-0EAE-0CF0-02F5-A93B0B8022D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88422" name="Picture 2" descr="http://brand.ucla.edu/wp-content/uploads/2013/08/ucla-logotype-main-11.jpg">
            <a:extLst>
              <a:ext uri="{FF2B5EF4-FFF2-40B4-BE49-F238E27FC236}">
                <a16:creationId xmlns:a16="http://schemas.microsoft.com/office/drawing/2014/main" id="{B32772FF-DC75-BBE6-4713-5ACE898E55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450E7E8-3F1B-6F10-315E-A424DB99B3EF}"/>
              </a:ext>
            </a:extLst>
          </p:cNvPr>
          <p:cNvPicPr>
            <a:picLocks noChangeAspect="1"/>
          </p:cNvPicPr>
          <p:nvPr/>
        </p:nvPicPr>
        <p:blipFill rotWithShape="1">
          <a:blip r:embed="rId5"/>
          <a:srcRect l="74119" t="23756" b="38122"/>
          <a:stretch/>
        </p:blipFill>
        <p:spPr>
          <a:xfrm>
            <a:off x="7743205" y="1822939"/>
            <a:ext cx="2298928" cy="1729154"/>
          </a:xfrm>
          <a:prstGeom prst="rect">
            <a:avLst/>
          </a:prstGeom>
        </p:spPr>
      </p:pic>
    </p:spTree>
    <p:extLst>
      <p:ext uri="{BB962C8B-B14F-4D97-AF65-F5344CB8AC3E}">
        <p14:creationId xmlns:p14="http://schemas.microsoft.com/office/powerpoint/2010/main" val="23410212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F0E206C5-1E10-4761-78BE-FA46AF89ADB2}"/>
              </a:ext>
            </a:extLst>
          </p:cNvPr>
          <p:cNvSpPr>
            <a:spLocks noGrp="1" noChangeArrowheads="1"/>
          </p:cNvSpPr>
          <p:nvPr>
            <p:ph type="title" idx="4294967295"/>
          </p:nvPr>
        </p:nvSpPr>
        <p:spPr/>
        <p:txBody>
          <a:bodyPr/>
          <a:lstStyle/>
          <a:p>
            <a:r>
              <a:rPr lang="en-US" altLang="en-US">
                <a:latin typeface="Arial" panose="020B0604020202020204" pitchFamily="34" charset="0"/>
              </a:rPr>
              <a:t>Joint Space Schemes – </a:t>
            </a:r>
            <a:br>
              <a:rPr lang="en-US" altLang="en-US">
                <a:latin typeface="Arial" panose="020B0604020202020204" pitchFamily="34" charset="0"/>
              </a:rPr>
            </a:br>
            <a:r>
              <a:rPr lang="en-US" altLang="en-US">
                <a:latin typeface="Arial" panose="020B0604020202020204" pitchFamily="34" charset="0"/>
              </a:rPr>
              <a:t>Linear Function With Parabolic Blend </a:t>
            </a:r>
          </a:p>
        </p:txBody>
      </p:sp>
      <mc:AlternateContent xmlns:mc="http://schemas.openxmlformats.org/markup-compatibility/2006" xmlns:a14="http://schemas.microsoft.com/office/drawing/2010/main">
        <mc:Choice Requires="a14">
          <p:sp>
            <p:nvSpPr>
              <p:cNvPr id="190467" name="Rectangle 3">
                <a:extLst>
                  <a:ext uri="{FF2B5EF4-FFF2-40B4-BE49-F238E27FC236}">
                    <a16:creationId xmlns:a16="http://schemas.microsoft.com/office/drawing/2014/main" id="{C2A37972-C051-C49A-09B6-F6E7DF2155FA}"/>
                  </a:ext>
                </a:extLst>
              </p:cNvPr>
              <p:cNvSpPr>
                <a:spLocks noGrp="1" noChangeArrowheads="1"/>
              </p:cNvSpPr>
              <p:nvPr>
                <p:ph type="body" idx="4294967295"/>
              </p:nvPr>
            </p:nvSpPr>
            <p:spPr>
              <a:xfrm>
                <a:off x="974436" y="1371600"/>
                <a:ext cx="5121564" cy="4724400"/>
              </a:xfrm>
            </p:spPr>
            <p:txBody>
              <a:bodyPr/>
              <a:lstStyle/>
              <a:p>
                <a:r>
                  <a:rPr lang="en-US" altLang="en-US" dirty="0">
                    <a:latin typeface="Arial" panose="020B0604020202020204" pitchFamily="34" charset="0"/>
                  </a:rPr>
                  <a:t>The length of the linear portion and the parabolic portion may vary</a:t>
                </a:r>
              </a:p>
              <a:p>
                <a:pPr lvl="1"/>
                <a14:m>
                  <m:oMath xmlns:m="http://schemas.openxmlformats.org/officeDocument/2006/math">
                    <m:r>
                      <m:rPr>
                        <m:sty m:val="p"/>
                      </m:rPr>
                      <a:rPr lang="en-US" altLang="en-US" b="0" i="0" smtClean="0">
                        <a:latin typeface="Cambria Math" panose="02040503050406030204" pitchFamily="18" charset="0"/>
                      </a:rPr>
                      <m:t>High</m:t>
                    </m:r>
                    <m:r>
                      <a:rPr lang="en-US" altLang="en-US" b="0" i="0" smtClean="0">
                        <a:latin typeface="Cambria Math" panose="02040503050406030204" pitchFamily="18" charset="0"/>
                      </a:rPr>
                      <m:t> </m:t>
                    </m:r>
                    <m:r>
                      <m:rPr>
                        <m:sty m:val="p"/>
                      </m:rPr>
                      <a:rPr lang="en-US" altLang="en-US" b="0" i="0" smtClean="0">
                        <a:latin typeface="Cambria Math" panose="02040503050406030204" pitchFamily="18" charset="0"/>
                      </a:rPr>
                      <m:t>acceleration</m:t>
                    </m:r>
                    <m:r>
                      <a:rPr lang="en-US" altLang="en-US" b="0" i="0" smtClean="0">
                        <a:latin typeface="Cambria Math" panose="02040503050406030204" pitchFamily="18" charset="0"/>
                      </a:rPr>
                      <m:t> </m:t>
                    </m:r>
                    <m:acc>
                      <m:accPr>
                        <m:chr m:val="̈"/>
                        <m:ctrlPr>
                          <a:rPr lang="en-US" altLang="en-US" b="0" i="1" smtClean="0">
                            <a:latin typeface="Cambria Math" panose="02040503050406030204" pitchFamily="18" charset="0"/>
                          </a:rPr>
                        </m:ctrlPr>
                      </m:accPr>
                      <m:e>
                        <m:r>
                          <m:rPr>
                            <m:sty m:val="p"/>
                          </m:rPr>
                          <a:rPr lang="en-US" altLang="en-US" b="0" i="0" smtClean="0">
                            <a:latin typeface="Cambria Math" panose="02040503050406030204" pitchFamily="18" charset="0"/>
                          </a:rPr>
                          <m:t>θ</m:t>
                        </m:r>
                      </m:e>
                    </m:acc>
                    <m:r>
                      <a:rPr lang="en-US" altLang="en-US" b="0" i="0" smtClean="0">
                        <a:latin typeface="Cambria Math" panose="02040503050406030204" pitchFamily="18" charset="0"/>
                      </a:rPr>
                      <m:t>→</m:t>
                    </m:r>
                    <m:r>
                      <m:rPr>
                        <m:sty m:val="p"/>
                      </m:rPr>
                      <a:rPr lang="en-US" altLang="en-US" b="0" i="0" smtClean="0">
                        <a:latin typeface="Cambria Math" panose="02040503050406030204" pitchFamily="18" charset="0"/>
                      </a:rPr>
                      <m:t>short</m:t>
                    </m:r>
                    <m:r>
                      <a:rPr lang="en-US" altLang="en-US" b="0" i="0" smtClean="0">
                        <a:latin typeface="Cambria Math" panose="02040503050406030204" pitchFamily="18" charset="0"/>
                      </a:rPr>
                      <m:t> </m:t>
                    </m:r>
                    <m:r>
                      <m:rPr>
                        <m:sty m:val="p"/>
                      </m:rPr>
                      <a:rPr lang="en-US" altLang="en-US" b="0" i="0" smtClean="0">
                        <a:latin typeface="Cambria Math" panose="02040503050406030204" pitchFamily="18" charset="0"/>
                      </a:rPr>
                      <m:t>blend</m:t>
                    </m:r>
                  </m:oMath>
                </a14:m>
                <a:endParaRPr lang="en-US" altLang="en-US" b="0" dirty="0">
                  <a:latin typeface="Arial" panose="020B0604020202020204" pitchFamily="34" charset="0"/>
                  <a:cs typeface="Arial" panose="020B0604020202020204" pitchFamily="34" charset="0"/>
                </a:endParaRPr>
              </a:p>
              <a:p>
                <a:pPr lvl="1"/>
                <a14:m>
                  <m:oMath xmlns:m="http://schemas.openxmlformats.org/officeDocument/2006/math">
                    <m:r>
                      <m:rPr>
                        <m:sty m:val="p"/>
                      </m:rPr>
                      <a:rPr lang="en-US" altLang="en-US" b="0" i="0" smtClean="0">
                        <a:latin typeface="Cambria Math" panose="02040503050406030204" pitchFamily="18" charset="0"/>
                      </a:rPr>
                      <m:t>Low</m:t>
                    </m:r>
                    <m:r>
                      <a:rPr lang="en-US" altLang="en-US" b="0" i="0" smtClean="0">
                        <a:latin typeface="Cambria Math" panose="02040503050406030204" pitchFamily="18" charset="0"/>
                      </a:rPr>
                      <m:t> </m:t>
                    </m:r>
                    <m:r>
                      <m:rPr>
                        <m:sty m:val="p"/>
                      </m:rPr>
                      <a:rPr lang="en-US" altLang="en-US" b="0" i="0" smtClean="0">
                        <a:latin typeface="Cambria Math" panose="02040503050406030204" pitchFamily="18" charset="0"/>
                      </a:rPr>
                      <m:t>acceleration</m:t>
                    </m:r>
                    <m:r>
                      <a:rPr lang="en-US" altLang="en-US" b="0" i="0" smtClean="0">
                        <a:latin typeface="Cambria Math" panose="02040503050406030204" pitchFamily="18" charset="0"/>
                      </a:rPr>
                      <m:t> </m:t>
                    </m:r>
                    <m:acc>
                      <m:accPr>
                        <m:chr m:val="̈"/>
                        <m:ctrlPr>
                          <a:rPr lang="en-US" altLang="en-US" b="0" i="1" smtClean="0">
                            <a:latin typeface="Cambria Math" panose="02040503050406030204" pitchFamily="18" charset="0"/>
                          </a:rPr>
                        </m:ctrlPr>
                      </m:accPr>
                      <m:e>
                        <m:r>
                          <m:rPr>
                            <m:sty m:val="p"/>
                          </m:rPr>
                          <a:rPr lang="en-US" altLang="en-US" b="0" i="0" smtClean="0">
                            <a:latin typeface="Cambria Math" panose="02040503050406030204" pitchFamily="18" charset="0"/>
                          </a:rPr>
                          <m:t>θ</m:t>
                        </m:r>
                      </m:e>
                    </m:acc>
                    <m:r>
                      <a:rPr lang="en-US" altLang="en-US" b="0" i="0" smtClean="0">
                        <a:latin typeface="Cambria Math" panose="02040503050406030204" pitchFamily="18" charset="0"/>
                      </a:rPr>
                      <m:t>→</m:t>
                    </m:r>
                    <m:r>
                      <m:rPr>
                        <m:sty m:val="p"/>
                      </m:rPr>
                      <a:rPr lang="en-US" altLang="en-US" b="0" i="0" smtClean="0">
                        <a:latin typeface="Cambria Math" panose="02040503050406030204" pitchFamily="18" charset="0"/>
                      </a:rPr>
                      <m:t>long</m:t>
                    </m:r>
                    <m:r>
                      <a:rPr lang="en-US" altLang="en-US" b="0" i="0" smtClean="0">
                        <a:latin typeface="Cambria Math" panose="02040503050406030204" pitchFamily="18" charset="0"/>
                      </a:rPr>
                      <m:t> </m:t>
                    </m:r>
                    <m:r>
                      <m:rPr>
                        <m:sty m:val="p"/>
                      </m:rPr>
                      <a:rPr lang="en-US" altLang="en-US" b="0" i="0" smtClean="0">
                        <a:latin typeface="Cambria Math" panose="02040503050406030204" pitchFamily="18" charset="0"/>
                      </a:rPr>
                      <m:t>blend</m:t>
                    </m:r>
                  </m:oMath>
                </a14:m>
                <a:endParaRPr lang="en-US" altLang="en-US" dirty="0">
                  <a:latin typeface="Arial" panose="020B0604020202020204" pitchFamily="34" charset="0"/>
                  <a:cs typeface="Arial" panose="020B0604020202020204" pitchFamily="34" charset="0"/>
                </a:endParaRPr>
              </a:p>
            </p:txBody>
          </p:sp>
        </mc:Choice>
        <mc:Fallback xmlns="">
          <p:sp>
            <p:nvSpPr>
              <p:cNvPr id="190467" name="Rectangle 3">
                <a:extLst>
                  <a:ext uri="{FF2B5EF4-FFF2-40B4-BE49-F238E27FC236}">
                    <a16:creationId xmlns:a16="http://schemas.microsoft.com/office/drawing/2014/main" id="{C2A37972-C051-C49A-09B6-F6E7DF2155FA}"/>
                  </a:ext>
                </a:extLst>
              </p:cNvPr>
              <p:cNvSpPr>
                <a:spLocks noGrp="1" noRot="1" noChangeAspect="1" noMove="1" noResize="1" noEditPoints="1" noAdjustHandles="1" noChangeArrowheads="1" noChangeShapeType="1" noTextEdit="1"/>
              </p:cNvSpPr>
              <p:nvPr>
                <p:ph type="body" idx="4294967295"/>
              </p:nvPr>
            </p:nvSpPr>
            <p:spPr>
              <a:xfrm>
                <a:off x="974436" y="1371600"/>
                <a:ext cx="5121564" cy="4724400"/>
              </a:xfrm>
              <a:blipFill>
                <a:blip r:embed="rId3"/>
                <a:stretch>
                  <a:fillRect l="-476"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0BAC9585-0B6E-138A-A7F3-5FA4F690239A}"/>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90470" name="Picture 2" descr="http://brand.ucla.edu/wp-content/uploads/2013/08/ucla-logotype-main-11.jpg">
            <a:extLst>
              <a:ext uri="{FF2B5EF4-FFF2-40B4-BE49-F238E27FC236}">
                <a16:creationId xmlns:a16="http://schemas.microsoft.com/office/drawing/2014/main" id="{CAE28055-6392-62C7-F312-B6CE4284E9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991ED14-CEBF-4712-31E8-EF4D3C94030E}"/>
              </a:ext>
            </a:extLst>
          </p:cNvPr>
          <p:cNvPicPr>
            <a:picLocks noChangeAspect="1"/>
          </p:cNvPicPr>
          <p:nvPr/>
        </p:nvPicPr>
        <p:blipFill rotWithShape="1">
          <a:blip r:embed="rId5">
            <a:extLst>
              <a:ext uri="{28A0092B-C50C-407E-A947-70E740481C1C}">
                <a14:useLocalDpi xmlns:a14="http://schemas.microsoft.com/office/drawing/2010/main" val="0"/>
              </a:ext>
            </a:extLst>
          </a:blip>
          <a:srcRect l="23128" t="25525" r="34485" b="16171"/>
          <a:stretch/>
        </p:blipFill>
        <p:spPr bwMode="auto">
          <a:xfrm>
            <a:off x="6511637" y="1389856"/>
            <a:ext cx="4410364"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07236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a:extLst>
              <a:ext uri="{FF2B5EF4-FFF2-40B4-BE49-F238E27FC236}">
                <a16:creationId xmlns:a16="http://schemas.microsoft.com/office/drawing/2014/main" id="{A2F06A80-C47A-BC89-66A7-0B4ED58A437F}"/>
              </a:ext>
            </a:extLst>
          </p:cNvPr>
          <p:cNvSpPr>
            <a:spLocks noGrp="1" noChangeArrowheads="1"/>
          </p:cNvSpPr>
          <p:nvPr>
            <p:ph type="ctrTitle"/>
          </p:nvPr>
        </p:nvSpPr>
        <p:spPr>
          <a:xfrm>
            <a:off x="914400" y="2130425"/>
            <a:ext cx="10363200" cy="1470025"/>
          </a:xfrm>
        </p:spPr>
        <p:txBody>
          <a:bodyPr/>
          <a:lstStyle/>
          <a:p>
            <a:r>
              <a:rPr lang="en-US" altLang="en-US">
                <a:latin typeface="Arial" panose="020B0604020202020204" pitchFamily="34" charset="0"/>
              </a:rPr>
              <a:t>Joint Space Schemes </a:t>
            </a:r>
          </a:p>
        </p:txBody>
      </p:sp>
      <p:sp>
        <p:nvSpPr>
          <p:cNvPr id="194563" name="Subtitle 2">
            <a:extLst>
              <a:ext uri="{FF2B5EF4-FFF2-40B4-BE49-F238E27FC236}">
                <a16:creationId xmlns:a16="http://schemas.microsoft.com/office/drawing/2014/main" id="{6BED7514-CB3D-6682-79D7-40C14FDFDA76}"/>
              </a:ext>
            </a:extLst>
          </p:cNvPr>
          <p:cNvSpPr>
            <a:spLocks noGrp="1" noChangeArrowheads="1"/>
          </p:cNvSpPr>
          <p:nvPr>
            <p:ph type="subTitle" idx="1"/>
          </p:nvPr>
        </p:nvSpPr>
        <p:spPr/>
        <p:txBody>
          <a:bodyPr/>
          <a:lstStyle/>
          <a:p>
            <a:r>
              <a:rPr lang="en-US" altLang="en-US">
                <a:latin typeface="Arial" panose="020B0604020202020204" pitchFamily="34" charset="0"/>
              </a:rPr>
              <a:t>Multiple Time Interval</a:t>
            </a:r>
          </a:p>
          <a:p>
            <a:r>
              <a:rPr lang="en-US" altLang="en-US">
                <a:latin typeface="Arial" panose="020B0604020202020204" pitchFamily="34" charset="0"/>
              </a:rPr>
              <a:t>Via Point </a:t>
            </a:r>
          </a:p>
        </p:txBody>
      </p:sp>
      <p:sp>
        <p:nvSpPr>
          <p:cNvPr id="4" name="Footer Placeholder 2">
            <a:extLst>
              <a:ext uri="{FF2B5EF4-FFF2-40B4-BE49-F238E27FC236}">
                <a16:creationId xmlns:a16="http://schemas.microsoft.com/office/drawing/2014/main" id="{0508EDCC-5ABA-BB8B-28FB-E1FB7A8AD45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94565" name="Picture 2" descr="http://brand.ucla.edu/wp-content/uploads/2013/08/ucla-logotype-main-11.jpg">
            <a:extLst>
              <a:ext uri="{FF2B5EF4-FFF2-40B4-BE49-F238E27FC236}">
                <a16:creationId xmlns:a16="http://schemas.microsoft.com/office/drawing/2014/main" id="{29402CAD-5A38-E7EC-4925-769502EF8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3E718754-6613-EA71-B17B-6141361BA048}"/>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18D9531A-F1C2-4A39-AF28-7F73758EFDF3}"/>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FC921AE4-53FB-DA06-0B4B-4D962FCBE412}"/>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27A3DBDC-FA18-0BA6-899D-AB5C95D1BF94}"/>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B0CF5CDA-ED21-B83D-831A-33818049794C}"/>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945993D7-2D82-79F7-1410-04AC31E2AC9A}"/>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F3F649A3-2A84-8095-C63F-854FE2F92A44}"/>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D5F90443-EF0D-62AE-E43E-B715C803A543}"/>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564561E4-7859-B5E2-252D-9A8F1584E6B8}"/>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557AC53C-817C-C539-0813-4FDF9A2B7862}"/>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7BF0D391-168E-1656-9E30-E91276692EB4}"/>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672E3778-0425-6776-6D25-7A24D343C5E8}"/>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0EF43F94-35CD-2B60-573E-ABA9869B5134}"/>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A7A8846F-BABA-B1D1-AF73-C34DF78BFADA}"/>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E7B47C45-8CAF-6001-9E9F-9C2E27CAEA86}"/>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9646337E-0143-8888-723A-66E8227746D5}"/>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9B5AE59F-7ADA-CDC0-EB4E-F7016C8F6881}"/>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195603" name="Elbow Connector 3">
            <a:extLst>
              <a:ext uri="{FF2B5EF4-FFF2-40B4-BE49-F238E27FC236}">
                <a16:creationId xmlns:a16="http://schemas.microsoft.com/office/drawing/2014/main" id="{6C1ACD1E-321E-9A2F-C614-3F3A3D34DEB7}"/>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04" name="Elbow Connector 24">
            <a:extLst>
              <a:ext uri="{FF2B5EF4-FFF2-40B4-BE49-F238E27FC236}">
                <a16:creationId xmlns:a16="http://schemas.microsoft.com/office/drawing/2014/main" id="{EAAC5E3B-201A-1A43-BF1D-248468BD6F02}"/>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05" name="Elbow Connector 26">
            <a:extLst>
              <a:ext uri="{FF2B5EF4-FFF2-40B4-BE49-F238E27FC236}">
                <a16:creationId xmlns:a16="http://schemas.microsoft.com/office/drawing/2014/main" id="{376C6B56-FF23-E3EA-F3DE-E9285206A9F5}"/>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06" name="Elbow Connector 28">
            <a:extLst>
              <a:ext uri="{FF2B5EF4-FFF2-40B4-BE49-F238E27FC236}">
                <a16:creationId xmlns:a16="http://schemas.microsoft.com/office/drawing/2014/main" id="{273D5650-A95E-87FF-8629-AA64E2DE3621}"/>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07" name="Elbow Connector 30">
            <a:extLst>
              <a:ext uri="{FF2B5EF4-FFF2-40B4-BE49-F238E27FC236}">
                <a16:creationId xmlns:a16="http://schemas.microsoft.com/office/drawing/2014/main" id="{3A7DF805-BFDF-D57A-65A0-CB2B657F21AE}"/>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08" name="Elbow Connector 32">
            <a:extLst>
              <a:ext uri="{FF2B5EF4-FFF2-40B4-BE49-F238E27FC236}">
                <a16:creationId xmlns:a16="http://schemas.microsoft.com/office/drawing/2014/main" id="{F158D2A7-5388-3445-2658-85E5E79BCDD8}"/>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09" name="Elbow Connector 34">
            <a:extLst>
              <a:ext uri="{FF2B5EF4-FFF2-40B4-BE49-F238E27FC236}">
                <a16:creationId xmlns:a16="http://schemas.microsoft.com/office/drawing/2014/main" id="{1B183D9F-6535-9649-1099-D1AC30D33406}"/>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10" name="Elbow Connector 38">
            <a:extLst>
              <a:ext uri="{FF2B5EF4-FFF2-40B4-BE49-F238E27FC236}">
                <a16:creationId xmlns:a16="http://schemas.microsoft.com/office/drawing/2014/main" id="{10A9EC47-14F4-5048-4FEF-6A6978C255DC}"/>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11" name="Elbow Connector 40">
            <a:extLst>
              <a:ext uri="{FF2B5EF4-FFF2-40B4-BE49-F238E27FC236}">
                <a16:creationId xmlns:a16="http://schemas.microsoft.com/office/drawing/2014/main" id="{59440308-212F-5605-7F6C-87E289D6BF97}"/>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12" name="Elbow Connector 43">
            <a:extLst>
              <a:ext uri="{FF2B5EF4-FFF2-40B4-BE49-F238E27FC236}">
                <a16:creationId xmlns:a16="http://schemas.microsoft.com/office/drawing/2014/main" id="{6909E083-5143-EEA6-6FD1-8FC73B409597}"/>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13" name="Elbow Connector 45">
            <a:extLst>
              <a:ext uri="{FF2B5EF4-FFF2-40B4-BE49-F238E27FC236}">
                <a16:creationId xmlns:a16="http://schemas.microsoft.com/office/drawing/2014/main" id="{1D44E548-4228-E33C-EE4C-719E1275B19A}"/>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14" name="Elbow Connector 47">
            <a:extLst>
              <a:ext uri="{FF2B5EF4-FFF2-40B4-BE49-F238E27FC236}">
                <a16:creationId xmlns:a16="http://schemas.microsoft.com/office/drawing/2014/main" id="{FEC13182-DA34-E258-EC31-4F76A27A6098}"/>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15" name="Elbow Connector 49">
            <a:extLst>
              <a:ext uri="{FF2B5EF4-FFF2-40B4-BE49-F238E27FC236}">
                <a16:creationId xmlns:a16="http://schemas.microsoft.com/office/drawing/2014/main" id="{41855BF9-CB62-0BFF-6501-00520AD0AA71}"/>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16" name="Elbow Connector 51">
            <a:extLst>
              <a:ext uri="{FF2B5EF4-FFF2-40B4-BE49-F238E27FC236}">
                <a16:creationId xmlns:a16="http://schemas.microsoft.com/office/drawing/2014/main" id="{3C164176-1E6E-6EB2-5101-217092C5C850}"/>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95617" name="Elbow Connector 53">
            <a:extLst>
              <a:ext uri="{FF2B5EF4-FFF2-40B4-BE49-F238E27FC236}">
                <a16:creationId xmlns:a16="http://schemas.microsoft.com/office/drawing/2014/main" id="{B39AD13E-7D76-7C90-8658-F3E9583EDB0B}"/>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5618" name="Rectangle 35">
            <a:extLst>
              <a:ext uri="{FF2B5EF4-FFF2-40B4-BE49-F238E27FC236}">
                <a16:creationId xmlns:a16="http://schemas.microsoft.com/office/drawing/2014/main" id="{BB858080-BBC1-39D6-0E42-6C982AE7D730}"/>
              </a:ext>
            </a:extLst>
          </p:cNvPr>
          <p:cNvSpPr>
            <a:spLocks noChangeArrowheads="1"/>
          </p:cNvSpPr>
          <p:nvPr/>
        </p:nvSpPr>
        <p:spPr bwMode="auto">
          <a:xfrm>
            <a:off x="3841750" y="3095625"/>
            <a:ext cx="4579938" cy="1693863"/>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7" name="Footer Placeholder 2">
            <a:extLst>
              <a:ext uri="{FF2B5EF4-FFF2-40B4-BE49-F238E27FC236}">
                <a16:creationId xmlns:a16="http://schemas.microsoft.com/office/drawing/2014/main" id="{A91375F6-ED81-55C2-24F9-3A7E7A84D74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4" name="Rectangle 35">
            <a:extLst>
              <a:ext uri="{FF2B5EF4-FFF2-40B4-BE49-F238E27FC236}">
                <a16:creationId xmlns:a16="http://schemas.microsoft.com/office/drawing/2014/main" id="{E043D26E-82ED-5DCA-5630-3FAAB62EFF5F}"/>
              </a:ext>
            </a:extLst>
          </p:cNvPr>
          <p:cNvSpPr>
            <a:spLocks noChangeArrowheads="1"/>
          </p:cNvSpPr>
          <p:nvPr/>
        </p:nvSpPr>
        <p:spPr bwMode="auto">
          <a:xfrm>
            <a:off x="4044951" y="3838574"/>
            <a:ext cx="1292593" cy="204789"/>
          </a:xfrm>
          <a:prstGeom prst="rect">
            <a:avLst/>
          </a:prstGeom>
          <a:noFill/>
          <a:ln w="19050"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5" name="Rectangle 4">
            <a:extLst>
              <a:ext uri="{FF2B5EF4-FFF2-40B4-BE49-F238E27FC236}">
                <a16:creationId xmlns:a16="http://schemas.microsoft.com/office/drawing/2014/main" id="{3001F2F4-78CC-6E77-A1BB-9BB67EB90758}"/>
              </a:ext>
            </a:extLst>
          </p:cNvPr>
          <p:cNvSpPr/>
          <p:nvPr/>
        </p:nvSpPr>
        <p:spPr bwMode="auto">
          <a:xfrm>
            <a:off x="9913938" y="3336925"/>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cxnSp>
        <p:nvCxnSpPr>
          <p:cNvPr id="15" name="Straight Arrow Connector 14">
            <a:extLst>
              <a:ext uri="{FF2B5EF4-FFF2-40B4-BE49-F238E27FC236}">
                <a16:creationId xmlns:a16="http://schemas.microsoft.com/office/drawing/2014/main" id="{AF233E77-D3FE-81CF-30F4-F9ABE3177A4E}"/>
              </a:ext>
            </a:extLst>
          </p:cNvPr>
          <p:cNvCxnSpPr>
            <a:stCxn id="17" idx="3"/>
            <a:endCxn id="5" idx="1"/>
          </p:cNvCxnSpPr>
          <p:nvPr/>
        </p:nvCxnSpPr>
        <p:spPr bwMode="auto">
          <a:xfrm flipV="1">
            <a:off x="8147050" y="3514725"/>
            <a:ext cx="1719263" cy="174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2B79187E-37C2-25E1-D346-22FCCD67D405}"/>
              </a:ext>
            </a:extLst>
          </p:cNvPr>
          <p:cNvSpPr>
            <a:spLocks noGrp="1" noChangeArrowheads="1"/>
          </p:cNvSpPr>
          <p:nvPr>
            <p:ph type="title"/>
          </p:nvPr>
        </p:nvSpPr>
        <p:spPr/>
        <p:txBody>
          <a:bodyPr/>
          <a:lstStyle/>
          <a:p>
            <a:r>
              <a:rPr lang="en-US" altLang="en-US" dirty="0">
                <a:latin typeface="Arial" panose="020B0604020202020204" pitchFamily="34" charset="0"/>
              </a:rPr>
              <a:t>Joint Space Schemes – Multiple Time – Via Points</a:t>
            </a:r>
          </a:p>
        </p:txBody>
      </p:sp>
      <mc:AlternateContent xmlns:mc="http://schemas.openxmlformats.org/markup-compatibility/2006" xmlns:a14="http://schemas.microsoft.com/office/drawing/2010/main">
        <mc:Choice Requires="a14">
          <p:sp>
            <p:nvSpPr>
              <p:cNvPr id="199683" name="Rectangle 3">
                <a:extLst>
                  <a:ext uri="{FF2B5EF4-FFF2-40B4-BE49-F238E27FC236}">
                    <a16:creationId xmlns:a16="http://schemas.microsoft.com/office/drawing/2014/main" id="{A5407FBF-752E-4184-0AEA-ECF9DB807E4B}"/>
                  </a:ext>
                </a:extLst>
              </p:cNvPr>
              <p:cNvSpPr>
                <a:spLocks noGrp="1" noChangeArrowheads="1"/>
              </p:cNvSpPr>
              <p:nvPr>
                <p:ph type="body" idx="1"/>
              </p:nvPr>
            </p:nvSpPr>
            <p:spPr>
              <a:xfrm>
                <a:off x="895350" y="1371600"/>
                <a:ext cx="5200650" cy="4724400"/>
              </a:xfrm>
            </p:spPr>
            <p:txBody>
              <a:bodyPr/>
              <a:lstStyle/>
              <a:p>
                <a:r>
                  <a:rPr lang="en-US" altLang="en-US" dirty="0">
                    <a:latin typeface="Arial" panose="020B0604020202020204" pitchFamily="34" charset="0"/>
                  </a:rPr>
                  <a:t>Define function for each joints such that: </a:t>
                </a:r>
              </a:p>
              <a:p>
                <a:pPr marL="762000" lvl="1" indent="-304800">
                  <a:buFontTx/>
                  <a:buAutoNum type="arabicPeriod"/>
                </a:pPr>
                <a:r>
                  <a:rPr lang="en-US" altLang="en-US" b="1" dirty="0">
                    <a:latin typeface="Arial" panose="020B0604020202020204" pitchFamily="34" charset="0"/>
                  </a:rPr>
                  <a:t>Initial and Final Points</a:t>
                </a:r>
                <a:r>
                  <a:rPr lang="en-US" altLang="en-US" dirty="0">
                    <a:latin typeface="Arial" panose="020B0604020202020204" pitchFamily="34" charset="0"/>
                  </a:rPr>
                  <a:t> – The joint angle value at </a:t>
                </a:r>
                <a14:m>
                  <m:oMath xmlns:m="http://schemas.openxmlformats.org/officeDocument/2006/math">
                    <m:sSub>
                      <m:sSubPr>
                        <m:ctrlPr>
                          <a:rPr lang="en-US" altLang="en-US" b="0" i="1" smtClean="0">
                            <a:latin typeface="Cambria Math" panose="02040503050406030204" pitchFamily="18" charset="0"/>
                          </a:rPr>
                        </m:ctrlPr>
                      </m:sSubPr>
                      <m:e>
                        <m:r>
                          <a:rPr lang="en-US" altLang="en-US" b="0" i="1" smtClean="0">
                            <a:latin typeface="Cambria Math" panose="02040503050406030204" pitchFamily="18" charset="0"/>
                          </a:rPr>
                          <m:t>𝑡</m:t>
                        </m:r>
                      </m:e>
                      <m:sub>
                        <m:r>
                          <a:rPr lang="en-US" altLang="en-US" b="0" i="1" smtClean="0">
                            <a:latin typeface="Cambria Math" panose="02040503050406030204" pitchFamily="18" charset="0"/>
                          </a:rPr>
                          <m:t>0</m:t>
                        </m:r>
                      </m:sub>
                    </m:sSub>
                  </m:oMath>
                </a14:m>
                <a:r>
                  <a:rPr lang="en-US" altLang="en-US" dirty="0">
                    <a:latin typeface="Arial" panose="020B0604020202020204" pitchFamily="34" charset="0"/>
                  </a:rPr>
                  <a:t> is the </a:t>
                </a:r>
                <a:r>
                  <a:rPr lang="en-US" altLang="en-US" b="1" dirty="0">
                    <a:latin typeface="Arial" panose="020B0604020202020204" pitchFamily="34" charset="0"/>
                  </a:rPr>
                  <a:t>initial joint angle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0</m:t>
                        </m:r>
                      </m:sub>
                    </m:sSub>
                  </m:oMath>
                </a14:m>
                <a:r>
                  <a:rPr lang="en-US" altLang="en-US" dirty="0">
                    <a:latin typeface="Arial" panose="020B0604020202020204" pitchFamily="34" charset="0"/>
                  </a:rPr>
                  <a:t> and the joint angle at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𝑡</m:t>
                        </m:r>
                      </m:e>
                      <m:sub>
                        <m:r>
                          <a:rPr lang="en-US" altLang="en-US" b="0" i="1" smtClean="0">
                            <a:latin typeface="Cambria Math" panose="02040503050406030204" pitchFamily="18" charset="0"/>
                          </a:rPr>
                          <m:t>𝑓</m:t>
                        </m:r>
                      </m:sub>
                    </m:sSub>
                  </m:oMath>
                </a14:m>
                <a:r>
                  <a:rPr lang="en-US" altLang="en-US" dirty="0">
                    <a:latin typeface="Arial" panose="020B0604020202020204" pitchFamily="34" charset="0"/>
                  </a:rPr>
                  <a:t>  is the final joint angle </a:t>
                </a:r>
                <a14:m>
                  <m:oMath xmlns:m="http://schemas.openxmlformats.org/officeDocument/2006/math">
                    <m:sSub>
                      <m:sSubPr>
                        <m:ctrlPr>
                          <a:rPr lang="en-US" altLang="en-US" i="1">
                            <a:latin typeface="Cambria Math" panose="02040503050406030204" pitchFamily="18" charset="0"/>
                          </a:rPr>
                        </m:ctrlPr>
                      </m:sSubPr>
                      <m:e>
                        <m:r>
                          <a:rPr lang="en-US" altLang="en-US" i="1">
                            <a:latin typeface="Cambria Math" panose="02040503050406030204" pitchFamily="18" charset="0"/>
                          </a:rPr>
                          <m:t>𝜃</m:t>
                        </m:r>
                      </m:e>
                      <m:sub>
                        <m:r>
                          <a:rPr lang="en-US" altLang="en-US" i="1">
                            <a:latin typeface="Cambria Math" panose="02040503050406030204" pitchFamily="18" charset="0"/>
                          </a:rPr>
                          <m:t>0</m:t>
                        </m:r>
                      </m:sub>
                    </m:sSub>
                  </m:oMath>
                </a14:m>
                <a:r>
                  <a:rPr lang="en-US" altLang="en-US" dirty="0">
                    <a:latin typeface="Arial" panose="020B0604020202020204" pitchFamily="34" charset="0"/>
                  </a:rPr>
                  <a:t> .</a:t>
                </a:r>
              </a:p>
              <a:p>
                <a:pPr marL="762000" lvl="1" indent="-304800">
                  <a:buFontTx/>
                  <a:buAutoNum type="arabicPeriod"/>
                </a:pPr>
                <a:endParaRPr lang="en-US" altLang="en-US" dirty="0">
                  <a:latin typeface="Arial" panose="020B0604020202020204" pitchFamily="34" charset="0"/>
                </a:endParaRPr>
              </a:p>
              <a:p>
                <a:pPr marL="762000" lvl="1" indent="-304800">
                  <a:buFontTx/>
                  <a:buAutoNum type="arabicPeriod"/>
                </a:pPr>
                <a:r>
                  <a:rPr lang="en-US" altLang="en-US" b="1" dirty="0">
                    <a:latin typeface="Arial" panose="020B0604020202020204" pitchFamily="34" charset="0"/>
                  </a:rPr>
                  <a:t>Via Points </a:t>
                </a:r>
                <a:r>
                  <a:rPr lang="en-US" altLang="en-US" dirty="0">
                    <a:latin typeface="Arial" panose="020B0604020202020204" pitchFamily="34" charset="0"/>
                  </a:rPr>
                  <a:t>– in between the beginning/ending points the</a:t>
                </a:r>
                <a:r>
                  <a:rPr lang="en-US" altLang="en-US" b="1" dirty="0">
                    <a:solidFill>
                      <a:srgbClr val="FF0000"/>
                    </a:solidFill>
                    <a:latin typeface="Arial" panose="020B0604020202020204" pitchFamily="34" charset="0"/>
                  </a:rPr>
                  <a:t> user </a:t>
                </a:r>
                <a:r>
                  <a:rPr lang="en-US" altLang="en-US" dirty="0">
                    <a:latin typeface="Arial" panose="020B0604020202020204" pitchFamily="34" charset="0"/>
                  </a:rPr>
                  <a:t>defines via points that each joint must pass through  </a:t>
                </a:r>
              </a:p>
              <a:p>
                <a:pPr marL="457200" lvl="1" indent="0">
                  <a:buNone/>
                </a:pPr>
                <a:endParaRPr lang="en-US" altLang="en-US" dirty="0">
                  <a:latin typeface="Arial" panose="020B0604020202020204" pitchFamily="34" charset="0"/>
                </a:endParaRPr>
              </a:p>
              <a:p>
                <a:pPr indent="-285750"/>
                <a:r>
                  <a:rPr lang="en-US" altLang="en-US" b="1" dirty="0">
                    <a:latin typeface="Arial" panose="020B0604020202020204" pitchFamily="34" charset="0"/>
                  </a:rPr>
                  <a:t>Notes: </a:t>
                </a:r>
              </a:p>
              <a:p>
                <a:pPr marL="1162050" lvl="2" indent="-304800"/>
                <a:r>
                  <a:rPr lang="en-US" altLang="en-US" b="1" dirty="0">
                    <a:latin typeface="Arial" panose="020B0604020202020204" pitchFamily="34" charset="0"/>
                  </a:rPr>
                  <a:t>Time Sync – </a:t>
                </a:r>
                <a:r>
                  <a:rPr lang="en-US" altLang="en-US" dirty="0">
                    <a:latin typeface="Arial" panose="020B0604020202020204" pitchFamily="34" charset="0"/>
                  </a:rPr>
                  <a:t>All the joints reach the via point at the same time to guarantee specific pose (position and orientation) of the end effector. </a:t>
                </a:r>
              </a:p>
              <a:p>
                <a:pPr marL="1162050" lvl="2" indent="-304800"/>
                <a:r>
                  <a:rPr lang="en-US" altLang="en-US" dirty="0">
                    <a:latin typeface="Arial" panose="020B0604020202020204" pitchFamily="34" charset="0"/>
                  </a:rPr>
                  <a:t>Multiple Solutions – There are multiple smooth functions that may be used to interpolate the joint value   </a:t>
                </a:r>
                <a:r>
                  <a:rPr lang="en-US" altLang="en-US" dirty="0">
                    <a:solidFill>
                      <a:srgbClr val="FF3300"/>
                    </a:solidFill>
                    <a:latin typeface="Arial" panose="020B0604020202020204" pitchFamily="34" charset="0"/>
                  </a:rPr>
                  <a:t>   </a:t>
                </a:r>
              </a:p>
            </p:txBody>
          </p:sp>
        </mc:Choice>
        <mc:Fallback xmlns="">
          <p:sp>
            <p:nvSpPr>
              <p:cNvPr id="199683" name="Rectangle 3">
                <a:extLst>
                  <a:ext uri="{FF2B5EF4-FFF2-40B4-BE49-F238E27FC236}">
                    <a16:creationId xmlns:a16="http://schemas.microsoft.com/office/drawing/2014/main" id="{A5407FBF-752E-4184-0AEA-ECF9DB807E4B}"/>
                  </a:ext>
                </a:extLst>
              </p:cNvPr>
              <p:cNvSpPr>
                <a:spLocks noGrp="1" noRot="1" noChangeAspect="1" noMove="1" noResize="1" noEditPoints="1" noAdjustHandles="1" noChangeArrowheads="1" noChangeShapeType="1" noTextEdit="1"/>
              </p:cNvSpPr>
              <p:nvPr>
                <p:ph type="body" idx="1"/>
              </p:nvPr>
            </p:nvSpPr>
            <p:spPr>
              <a:xfrm>
                <a:off x="895350" y="1371600"/>
                <a:ext cx="5200650" cy="4724400"/>
              </a:xfrm>
              <a:blipFill>
                <a:blip r:embed="rId3"/>
                <a:stretch>
                  <a:fillRect l="-469" t="-387"/>
                </a:stretch>
              </a:blipFill>
            </p:spPr>
            <p:txBody>
              <a:bodyPr/>
              <a:lstStyle/>
              <a:p>
                <a:r>
                  <a:rPr lang="en-US">
                    <a:noFill/>
                  </a:rPr>
                  <a:t> </a:t>
                </a:r>
              </a:p>
            </p:txBody>
          </p:sp>
        </mc:Fallback>
      </mc:AlternateContent>
      <p:sp>
        <p:nvSpPr>
          <p:cNvPr id="8" name="Footer Placeholder 2">
            <a:extLst>
              <a:ext uri="{FF2B5EF4-FFF2-40B4-BE49-F238E27FC236}">
                <a16:creationId xmlns:a16="http://schemas.microsoft.com/office/drawing/2014/main" id="{D01628B5-92A3-F54E-9DF7-D6822A506493}"/>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pic>
        <p:nvPicPr>
          <p:cNvPr id="199686" name="Picture 2" descr="http://brand.ucla.edu/wp-content/uploads/2013/08/ucla-logotype-main-11.jpg">
            <a:extLst>
              <a:ext uri="{FF2B5EF4-FFF2-40B4-BE49-F238E27FC236}">
                <a16:creationId xmlns:a16="http://schemas.microsoft.com/office/drawing/2014/main" id="{956176E7-891F-2A83-D073-5E82884700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9375" y="6238875"/>
            <a:ext cx="10382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2">
            <a:extLst>
              <a:ext uri="{FF2B5EF4-FFF2-40B4-BE49-F238E27FC236}">
                <a16:creationId xmlns:a16="http://schemas.microsoft.com/office/drawing/2014/main" id="{A1397549-E4F0-A9FD-61D9-8D7FE6C238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833" t="24052" r="11562" b="44944"/>
          <a:stretch/>
        </p:blipFill>
        <p:spPr bwMode="auto">
          <a:xfrm>
            <a:off x="6992817" y="2063262"/>
            <a:ext cx="4404004" cy="2882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63180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9FA68EA-BD3B-1A6F-271C-91C26B422C4A}"/>
              </a:ext>
            </a:extLst>
          </p:cNvPr>
          <p:cNvSpPr>
            <a:spLocks noGrp="1" noChangeArrowheads="1"/>
          </p:cNvSpPr>
          <p:nvPr>
            <p:ph type="title"/>
          </p:nvPr>
        </p:nvSpPr>
        <p:spPr/>
        <p:txBody>
          <a:bodyPr/>
          <a:lstStyle/>
          <a:p>
            <a:r>
              <a:rPr lang="en-US" altLang="en-US">
                <a:latin typeface="Arial" panose="020B0604020202020204" pitchFamily="34" charset="0"/>
              </a:rPr>
              <a:t>Trajectory Generation – Roadmap Diagram</a:t>
            </a:r>
          </a:p>
        </p:txBody>
      </p:sp>
      <p:sp>
        <p:nvSpPr>
          <p:cNvPr id="2" name="Rectangle 1">
            <a:extLst>
              <a:ext uri="{FF2B5EF4-FFF2-40B4-BE49-F238E27FC236}">
                <a16:creationId xmlns:a16="http://schemas.microsoft.com/office/drawing/2014/main" id="{C672EE10-FC8C-CD88-9C79-0CABCC6E261B}"/>
              </a:ext>
            </a:extLst>
          </p:cNvPr>
          <p:cNvSpPr/>
          <p:nvPr/>
        </p:nvSpPr>
        <p:spPr bwMode="auto">
          <a:xfrm>
            <a:off x="207963" y="3514725"/>
            <a:ext cx="1490662" cy="344488"/>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Trajectory</a:t>
            </a:r>
          </a:p>
          <a:p>
            <a:pPr algn="ctr">
              <a:defRPr/>
            </a:pPr>
            <a:r>
              <a:rPr lang="en-US" sz="1000" dirty="0"/>
              <a:t>Generation </a:t>
            </a:r>
            <a:endParaRPr lang="en-US" sz="1000" dirty="0">
              <a:solidFill>
                <a:schemeClr val="tx1"/>
              </a:solidFill>
              <a:latin typeface="Times New Roman" pitchFamily="18" charset="0"/>
            </a:endParaRPr>
          </a:p>
        </p:txBody>
      </p:sp>
      <p:sp>
        <p:nvSpPr>
          <p:cNvPr id="6" name="Rectangle 5">
            <a:extLst>
              <a:ext uri="{FF2B5EF4-FFF2-40B4-BE49-F238E27FC236}">
                <a16:creationId xmlns:a16="http://schemas.microsoft.com/office/drawing/2014/main" id="{7A6E9D76-6CA2-57A9-4A0F-8DD429EC5AC7}"/>
              </a:ext>
            </a:extLst>
          </p:cNvPr>
          <p:cNvSpPr/>
          <p:nvPr/>
        </p:nvSpPr>
        <p:spPr bwMode="auto">
          <a:xfrm>
            <a:off x="2082800" y="2781300"/>
            <a:ext cx="1490663" cy="344488"/>
          </a:xfrm>
          <a:prstGeom prst="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Joint Space</a:t>
            </a:r>
          </a:p>
        </p:txBody>
      </p:sp>
      <p:sp>
        <p:nvSpPr>
          <p:cNvPr id="8" name="Rectangle 7">
            <a:extLst>
              <a:ext uri="{FF2B5EF4-FFF2-40B4-BE49-F238E27FC236}">
                <a16:creationId xmlns:a16="http://schemas.microsoft.com/office/drawing/2014/main" id="{8EE7FF5B-B056-36B2-5402-E341CAAC26F5}"/>
              </a:ext>
            </a:extLst>
          </p:cNvPr>
          <p:cNvSpPr/>
          <p:nvPr/>
        </p:nvSpPr>
        <p:spPr bwMode="auto">
          <a:xfrm>
            <a:off x="2082800" y="5518150"/>
            <a:ext cx="1490663" cy="328613"/>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Task Space</a:t>
            </a:r>
          </a:p>
        </p:txBody>
      </p:sp>
      <p:sp>
        <p:nvSpPr>
          <p:cNvPr id="9" name="Rectangle 8">
            <a:extLst>
              <a:ext uri="{FF2B5EF4-FFF2-40B4-BE49-F238E27FC236}">
                <a16:creationId xmlns:a16="http://schemas.microsoft.com/office/drawing/2014/main" id="{A0B3DCBB-65C1-C8FA-55E1-1FEC71D61B64}"/>
              </a:ext>
            </a:extLst>
          </p:cNvPr>
          <p:cNvSpPr/>
          <p:nvPr/>
        </p:nvSpPr>
        <p:spPr bwMode="auto">
          <a:xfrm>
            <a:off x="3960813" y="1773238"/>
            <a:ext cx="1492250" cy="357187"/>
          </a:xfrm>
          <a:prstGeom prst="rect">
            <a:avLst/>
          </a:prstGeom>
          <a:solidFill>
            <a:srgbClr val="FF00FF"/>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Single Time </a:t>
            </a:r>
          </a:p>
          <a:p>
            <a:pPr algn="ctr">
              <a:defRPr/>
            </a:pPr>
            <a:r>
              <a:rPr lang="en-US" sz="1000" dirty="0"/>
              <a:t>Interval </a:t>
            </a:r>
          </a:p>
        </p:txBody>
      </p:sp>
      <p:sp>
        <p:nvSpPr>
          <p:cNvPr id="10" name="Rectangle 9">
            <a:extLst>
              <a:ext uri="{FF2B5EF4-FFF2-40B4-BE49-F238E27FC236}">
                <a16:creationId xmlns:a16="http://schemas.microsoft.com/office/drawing/2014/main" id="{662E7AE0-0CDE-0E3B-6C43-6D9E7CF51AB3}"/>
              </a:ext>
            </a:extLst>
          </p:cNvPr>
          <p:cNvSpPr/>
          <p:nvPr/>
        </p:nvSpPr>
        <p:spPr bwMode="auto">
          <a:xfrm>
            <a:off x="3960813" y="3671888"/>
            <a:ext cx="1492250" cy="331787"/>
          </a:xfrm>
          <a:prstGeom prst="rect">
            <a:avLst/>
          </a:prstGeom>
          <a:solidFill>
            <a:srgbClr val="FF33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Multiple Time </a:t>
            </a:r>
          </a:p>
          <a:p>
            <a:pPr algn="ctr">
              <a:defRPr/>
            </a:pPr>
            <a:r>
              <a:rPr lang="en-US" sz="1000" dirty="0"/>
              <a:t>Intervals (Via Points) </a:t>
            </a:r>
          </a:p>
        </p:txBody>
      </p:sp>
      <p:sp>
        <p:nvSpPr>
          <p:cNvPr id="11" name="Rectangle 10">
            <a:extLst>
              <a:ext uri="{FF2B5EF4-FFF2-40B4-BE49-F238E27FC236}">
                <a16:creationId xmlns:a16="http://schemas.microsoft.com/office/drawing/2014/main" id="{EEAA3239-B4BC-4028-085C-BEBEC45220AF}"/>
              </a:ext>
            </a:extLst>
          </p:cNvPr>
          <p:cNvSpPr/>
          <p:nvPr/>
        </p:nvSpPr>
        <p:spPr bwMode="auto">
          <a:xfrm>
            <a:off x="6654800" y="1776413"/>
            <a:ext cx="1492250"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Polynomials </a:t>
            </a:r>
          </a:p>
        </p:txBody>
      </p:sp>
      <p:sp>
        <p:nvSpPr>
          <p:cNvPr id="12" name="Rectangle 11">
            <a:extLst>
              <a:ext uri="{FF2B5EF4-FFF2-40B4-BE49-F238E27FC236}">
                <a16:creationId xmlns:a16="http://schemas.microsoft.com/office/drawing/2014/main" id="{4645F6BB-2D12-3CDD-5C0F-94537803E516}"/>
              </a:ext>
            </a:extLst>
          </p:cNvPr>
          <p:cNvSpPr/>
          <p:nvPr/>
        </p:nvSpPr>
        <p:spPr bwMode="auto">
          <a:xfrm>
            <a:off x="9866313" y="1355725"/>
            <a:ext cx="1490662" cy="373063"/>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1</a:t>
            </a:r>
            <a:r>
              <a:rPr lang="en-US" sz="1000" baseline="30000" dirty="0"/>
              <a:t>st</a:t>
            </a:r>
            <a:r>
              <a:rPr lang="en-US" sz="1000" dirty="0"/>
              <a:t> Order </a:t>
            </a:r>
          </a:p>
          <a:p>
            <a:pPr algn="ctr">
              <a:defRPr/>
            </a:pPr>
            <a:r>
              <a:rPr lang="en-US" sz="1000" dirty="0"/>
              <a:t>Linear </a:t>
            </a:r>
          </a:p>
        </p:txBody>
      </p:sp>
      <p:sp>
        <p:nvSpPr>
          <p:cNvPr id="13" name="Rectangle 12">
            <a:extLst>
              <a:ext uri="{FF2B5EF4-FFF2-40B4-BE49-F238E27FC236}">
                <a16:creationId xmlns:a16="http://schemas.microsoft.com/office/drawing/2014/main" id="{9CF2BE22-5F71-FA44-4DCF-92FE4662E83C}"/>
              </a:ext>
            </a:extLst>
          </p:cNvPr>
          <p:cNvSpPr/>
          <p:nvPr/>
        </p:nvSpPr>
        <p:spPr bwMode="auto">
          <a:xfrm>
            <a:off x="9866313" y="17875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14" name="Rectangle 13">
            <a:extLst>
              <a:ext uri="{FF2B5EF4-FFF2-40B4-BE49-F238E27FC236}">
                <a16:creationId xmlns:a16="http://schemas.microsoft.com/office/drawing/2014/main" id="{19ECCB62-2282-45EE-F508-CF94A2968CE9}"/>
              </a:ext>
            </a:extLst>
          </p:cNvPr>
          <p:cNvSpPr/>
          <p:nvPr/>
        </p:nvSpPr>
        <p:spPr bwMode="auto">
          <a:xfrm>
            <a:off x="9866313" y="2209800"/>
            <a:ext cx="1490662" cy="357188"/>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5</a:t>
            </a:r>
            <a:r>
              <a:rPr lang="en-US" sz="1000" baseline="30000" dirty="0"/>
              <a:t>th</a:t>
            </a:r>
            <a:r>
              <a:rPr lang="en-US" sz="1000" dirty="0"/>
              <a:t> Order </a:t>
            </a:r>
          </a:p>
          <a:p>
            <a:pPr algn="ctr">
              <a:defRPr/>
            </a:pPr>
            <a:r>
              <a:rPr lang="en-US" sz="1000" dirty="0"/>
              <a:t>Quantic</a:t>
            </a:r>
          </a:p>
        </p:txBody>
      </p:sp>
      <p:sp>
        <p:nvSpPr>
          <p:cNvPr id="16" name="Rectangle 15">
            <a:extLst>
              <a:ext uri="{FF2B5EF4-FFF2-40B4-BE49-F238E27FC236}">
                <a16:creationId xmlns:a16="http://schemas.microsoft.com/office/drawing/2014/main" id="{6A56F357-0528-BFFE-659B-75A89EA98557}"/>
              </a:ext>
            </a:extLst>
          </p:cNvPr>
          <p:cNvSpPr/>
          <p:nvPr/>
        </p:nvSpPr>
        <p:spPr bwMode="auto">
          <a:xfrm>
            <a:off x="9866313" y="2625725"/>
            <a:ext cx="1490662" cy="355600"/>
          </a:xfrm>
          <a:prstGeom prst="rect">
            <a:avLst/>
          </a:prstGeom>
          <a:solidFill>
            <a:srgbClr val="7030A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17" name="Rectangle 16">
            <a:extLst>
              <a:ext uri="{FF2B5EF4-FFF2-40B4-BE49-F238E27FC236}">
                <a16:creationId xmlns:a16="http://schemas.microsoft.com/office/drawing/2014/main" id="{86A17561-96C7-DA26-581D-582B49EF442E}"/>
              </a:ext>
            </a:extLst>
          </p:cNvPr>
          <p:cNvSpPr/>
          <p:nvPr/>
        </p:nvSpPr>
        <p:spPr bwMode="auto">
          <a:xfrm>
            <a:off x="6654800" y="3357563"/>
            <a:ext cx="1492250" cy="34925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User Defined </a:t>
            </a:r>
          </a:p>
          <a:p>
            <a:pPr algn="ctr">
              <a:defRPr/>
            </a:pPr>
            <a:r>
              <a:rPr lang="en-US" sz="1000" dirty="0"/>
              <a:t>Function</a:t>
            </a:r>
          </a:p>
        </p:txBody>
      </p:sp>
      <p:sp>
        <p:nvSpPr>
          <p:cNvPr id="18" name="Rectangle 17">
            <a:extLst>
              <a:ext uri="{FF2B5EF4-FFF2-40B4-BE49-F238E27FC236}">
                <a16:creationId xmlns:a16="http://schemas.microsoft.com/office/drawing/2014/main" id="{9AE71D67-85D1-7812-5E50-9884E5376972}"/>
              </a:ext>
            </a:extLst>
          </p:cNvPr>
          <p:cNvSpPr/>
          <p:nvPr/>
        </p:nvSpPr>
        <p:spPr bwMode="auto">
          <a:xfrm>
            <a:off x="6654800" y="4292600"/>
            <a:ext cx="1492250"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System Defined </a:t>
            </a:r>
          </a:p>
          <a:p>
            <a:pPr algn="ctr">
              <a:defRPr/>
            </a:pPr>
            <a:r>
              <a:rPr lang="en-US" sz="1000" dirty="0"/>
              <a:t>Function</a:t>
            </a:r>
          </a:p>
        </p:txBody>
      </p:sp>
      <p:sp>
        <p:nvSpPr>
          <p:cNvPr id="19" name="Rectangle 18">
            <a:extLst>
              <a:ext uri="{FF2B5EF4-FFF2-40B4-BE49-F238E27FC236}">
                <a16:creationId xmlns:a16="http://schemas.microsoft.com/office/drawing/2014/main" id="{E9A2BCAF-39DB-9B20-585C-35AC700BA606}"/>
              </a:ext>
            </a:extLst>
          </p:cNvPr>
          <p:cNvSpPr/>
          <p:nvPr/>
        </p:nvSpPr>
        <p:spPr bwMode="auto">
          <a:xfrm>
            <a:off x="9906000" y="5510213"/>
            <a:ext cx="1484313" cy="330200"/>
          </a:xfrm>
          <a:prstGeom prst="rect">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sp>
        <p:nvSpPr>
          <p:cNvPr id="20" name="Rectangle 19">
            <a:extLst>
              <a:ext uri="{FF2B5EF4-FFF2-40B4-BE49-F238E27FC236}">
                <a16:creationId xmlns:a16="http://schemas.microsoft.com/office/drawing/2014/main" id="{AEF4727C-D340-4B1E-C91A-F698EC8B8ADF}"/>
              </a:ext>
            </a:extLst>
          </p:cNvPr>
          <p:cNvSpPr/>
          <p:nvPr/>
        </p:nvSpPr>
        <p:spPr bwMode="auto">
          <a:xfrm>
            <a:off x="9906000" y="3878263"/>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sp>
        <p:nvSpPr>
          <p:cNvPr id="21" name="Rectangle 20">
            <a:extLst>
              <a:ext uri="{FF2B5EF4-FFF2-40B4-BE49-F238E27FC236}">
                <a16:creationId xmlns:a16="http://schemas.microsoft.com/office/drawing/2014/main" id="{7D38AC9A-E24F-B215-DE27-428BF339353D}"/>
              </a:ext>
            </a:extLst>
          </p:cNvPr>
          <p:cNvSpPr/>
          <p:nvPr/>
        </p:nvSpPr>
        <p:spPr bwMode="auto">
          <a:xfrm>
            <a:off x="9906000" y="4271963"/>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3</a:t>
            </a:r>
            <a:r>
              <a:rPr lang="en-US" sz="1000" baseline="30000" dirty="0"/>
              <a:t>ed</a:t>
            </a:r>
            <a:r>
              <a:rPr lang="en-US" sz="1000" dirty="0"/>
              <a:t> Order </a:t>
            </a:r>
          </a:p>
          <a:p>
            <a:pPr algn="ctr">
              <a:defRPr/>
            </a:pPr>
            <a:r>
              <a:rPr lang="en-US" sz="1000" dirty="0"/>
              <a:t>Cubic</a:t>
            </a:r>
          </a:p>
        </p:txBody>
      </p:sp>
      <p:sp>
        <p:nvSpPr>
          <p:cNvPr id="22" name="Rectangle 21">
            <a:extLst>
              <a:ext uri="{FF2B5EF4-FFF2-40B4-BE49-F238E27FC236}">
                <a16:creationId xmlns:a16="http://schemas.microsoft.com/office/drawing/2014/main" id="{E07D7859-AF73-8AEE-8894-FA301E8FC454}"/>
              </a:ext>
            </a:extLst>
          </p:cNvPr>
          <p:cNvSpPr/>
          <p:nvPr/>
        </p:nvSpPr>
        <p:spPr bwMode="auto">
          <a:xfrm>
            <a:off x="9906000" y="4656138"/>
            <a:ext cx="1484313" cy="333375"/>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Linear Function with</a:t>
            </a:r>
          </a:p>
          <a:p>
            <a:pPr algn="ctr">
              <a:defRPr/>
            </a:pPr>
            <a:r>
              <a:rPr lang="en-US" sz="1000" dirty="0"/>
              <a:t>Parabolic Blend</a:t>
            </a:r>
          </a:p>
        </p:txBody>
      </p:sp>
      <p:cxnSp>
        <p:nvCxnSpPr>
          <p:cNvPr id="201747" name="Elbow Connector 3">
            <a:extLst>
              <a:ext uri="{FF2B5EF4-FFF2-40B4-BE49-F238E27FC236}">
                <a16:creationId xmlns:a16="http://schemas.microsoft.com/office/drawing/2014/main" id="{B7C1045B-987A-9E29-1780-828FBD8611B5}"/>
              </a:ext>
            </a:extLst>
          </p:cNvPr>
          <p:cNvCxnSpPr>
            <a:cxnSpLocks noChangeShapeType="1"/>
            <a:stCxn id="2" idx="3"/>
            <a:endCxn id="6" idx="1"/>
          </p:cNvCxnSpPr>
          <p:nvPr/>
        </p:nvCxnSpPr>
        <p:spPr bwMode="auto">
          <a:xfrm flipV="1">
            <a:off x="1698625" y="2952750"/>
            <a:ext cx="384175" cy="7334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48" name="Elbow Connector 24">
            <a:extLst>
              <a:ext uri="{FF2B5EF4-FFF2-40B4-BE49-F238E27FC236}">
                <a16:creationId xmlns:a16="http://schemas.microsoft.com/office/drawing/2014/main" id="{F2B33206-D8F5-3817-B236-2439B68AED0E}"/>
              </a:ext>
            </a:extLst>
          </p:cNvPr>
          <p:cNvCxnSpPr>
            <a:cxnSpLocks noChangeShapeType="1"/>
            <a:stCxn id="2" idx="3"/>
            <a:endCxn id="8" idx="1"/>
          </p:cNvCxnSpPr>
          <p:nvPr/>
        </p:nvCxnSpPr>
        <p:spPr bwMode="auto">
          <a:xfrm>
            <a:off x="1698625" y="3686175"/>
            <a:ext cx="384175" cy="19954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49" name="Elbow Connector 26">
            <a:extLst>
              <a:ext uri="{FF2B5EF4-FFF2-40B4-BE49-F238E27FC236}">
                <a16:creationId xmlns:a16="http://schemas.microsoft.com/office/drawing/2014/main" id="{81C410FE-CAA0-AA04-6716-CE710769E68C}"/>
              </a:ext>
            </a:extLst>
          </p:cNvPr>
          <p:cNvCxnSpPr>
            <a:cxnSpLocks noChangeShapeType="1"/>
            <a:stCxn id="6" idx="3"/>
            <a:endCxn id="9" idx="1"/>
          </p:cNvCxnSpPr>
          <p:nvPr/>
        </p:nvCxnSpPr>
        <p:spPr bwMode="auto">
          <a:xfrm flipV="1">
            <a:off x="3573463" y="1952625"/>
            <a:ext cx="387350" cy="10001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0" name="Elbow Connector 28">
            <a:extLst>
              <a:ext uri="{FF2B5EF4-FFF2-40B4-BE49-F238E27FC236}">
                <a16:creationId xmlns:a16="http://schemas.microsoft.com/office/drawing/2014/main" id="{6C65F486-CED8-A53D-5F28-D288C95706D6}"/>
              </a:ext>
            </a:extLst>
          </p:cNvPr>
          <p:cNvCxnSpPr>
            <a:cxnSpLocks noChangeShapeType="1"/>
            <a:stCxn id="6" idx="3"/>
            <a:endCxn id="10" idx="1"/>
          </p:cNvCxnSpPr>
          <p:nvPr/>
        </p:nvCxnSpPr>
        <p:spPr bwMode="auto">
          <a:xfrm>
            <a:off x="3573463" y="2952750"/>
            <a:ext cx="387350" cy="8858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1" name="Elbow Connector 30">
            <a:extLst>
              <a:ext uri="{FF2B5EF4-FFF2-40B4-BE49-F238E27FC236}">
                <a16:creationId xmlns:a16="http://schemas.microsoft.com/office/drawing/2014/main" id="{DB612283-1744-2848-1EED-71E498B98D6F}"/>
              </a:ext>
            </a:extLst>
          </p:cNvPr>
          <p:cNvCxnSpPr>
            <a:cxnSpLocks noChangeShapeType="1"/>
            <a:stCxn id="9" idx="3"/>
            <a:endCxn id="11" idx="1"/>
          </p:cNvCxnSpPr>
          <p:nvPr/>
        </p:nvCxnSpPr>
        <p:spPr bwMode="auto">
          <a:xfrm>
            <a:off x="5453063" y="1952625"/>
            <a:ext cx="1201737" cy="158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2" name="Elbow Connector 32">
            <a:extLst>
              <a:ext uri="{FF2B5EF4-FFF2-40B4-BE49-F238E27FC236}">
                <a16:creationId xmlns:a16="http://schemas.microsoft.com/office/drawing/2014/main" id="{4978DFED-7906-FEAB-3B76-8A7AC2C0AE5E}"/>
              </a:ext>
            </a:extLst>
          </p:cNvPr>
          <p:cNvCxnSpPr>
            <a:cxnSpLocks noChangeShapeType="1"/>
            <a:stCxn id="11" idx="3"/>
            <a:endCxn id="12" idx="1"/>
          </p:cNvCxnSpPr>
          <p:nvPr/>
        </p:nvCxnSpPr>
        <p:spPr bwMode="auto">
          <a:xfrm flipV="1">
            <a:off x="8147050" y="1541463"/>
            <a:ext cx="1719263" cy="4127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3" name="Elbow Connector 34">
            <a:extLst>
              <a:ext uri="{FF2B5EF4-FFF2-40B4-BE49-F238E27FC236}">
                <a16:creationId xmlns:a16="http://schemas.microsoft.com/office/drawing/2014/main" id="{03E19855-3E34-3CEB-58C7-D35B138C1B3C}"/>
              </a:ext>
            </a:extLst>
          </p:cNvPr>
          <p:cNvCxnSpPr>
            <a:cxnSpLocks noChangeShapeType="1"/>
            <a:stCxn id="11" idx="3"/>
            <a:endCxn id="13" idx="1"/>
          </p:cNvCxnSpPr>
          <p:nvPr/>
        </p:nvCxnSpPr>
        <p:spPr bwMode="auto">
          <a:xfrm>
            <a:off x="8147050" y="1954213"/>
            <a:ext cx="1719263" cy="111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4" name="Elbow Connector 38">
            <a:extLst>
              <a:ext uri="{FF2B5EF4-FFF2-40B4-BE49-F238E27FC236}">
                <a16:creationId xmlns:a16="http://schemas.microsoft.com/office/drawing/2014/main" id="{150DDC2F-F8FC-8F29-D63D-F12B5EF251DD}"/>
              </a:ext>
            </a:extLst>
          </p:cNvPr>
          <p:cNvCxnSpPr>
            <a:cxnSpLocks noChangeShapeType="1"/>
            <a:stCxn id="11" idx="3"/>
            <a:endCxn id="14" idx="1"/>
          </p:cNvCxnSpPr>
          <p:nvPr/>
        </p:nvCxnSpPr>
        <p:spPr bwMode="auto">
          <a:xfrm>
            <a:off x="8147050" y="1954213"/>
            <a:ext cx="1719263" cy="43497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5" name="Elbow Connector 40">
            <a:extLst>
              <a:ext uri="{FF2B5EF4-FFF2-40B4-BE49-F238E27FC236}">
                <a16:creationId xmlns:a16="http://schemas.microsoft.com/office/drawing/2014/main" id="{93AEF990-294B-E93E-8A47-29813FE02562}"/>
              </a:ext>
            </a:extLst>
          </p:cNvPr>
          <p:cNvCxnSpPr>
            <a:cxnSpLocks noChangeShapeType="1"/>
            <a:stCxn id="11" idx="3"/>
            <a:endCxn id="16" idx="1"/>
          </p:cNvCxnSpPr>
          <p:nvPr/>
        </p:nvCxnSpPr>
        <p:spPr bwMode="auto">
          <a:xfrm>
            <a:off x="8147050" y="1954213"/>
            <a:ext cx="1719263" cy="849312"/>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6" name="Elbow Connector 43">
            <a:extLst>
              <a:ext uri="{FF2B5EF4-FFF2-40B4-BE49-F238E27FC236}">
                <a16:creationId xmlns:a16="http://schemas.microsoft.com/office/drawing/2014/main" id="{91B9D577-4154-A60A-8549-4082056DDB6A}"/>
              </a:ext>
            </a:extLst>
          </p:cNvPr>
          <p:cNvCxnSpPr>
            <a:cxnSpLocks noChangeShapeType="1"/>
            <a:stCxn id="10" idx="3"/>
            <a:endCxn id="17" idx="1"/>
          </p:cNvCxnSpPr>
          <p:nvPr/>
        </p:nvCxnSpPr>
        <p:spPr bwMode="auto">
          <a:xfrm flipV="1">
            <a:off x="5453063" y="3532188"/>
            <a:ext cx="1201737" cy="30638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7" name="Elbow Connector 45">
            <a:extLst>
              <a:ext uri="{FF2B5EF4-FFF2-40B4-BE49-F238E27FC236}">
                <a16:creationId xmlns:a16="http://schemas.microsoft.com/office/drawing/2014/main" id="{CEDEB082-F626-ECEB-C602-31DCF2416EA5}"/>
              </a:ext>
            </a:extLst>
          </p:cNvPr>
          <p:cNvCxnSpPr>
            <a:cxnSpLocks noChangeShapeType="1"/>
            <a:stCxn id="10" idx="3"/>
            <a:endCxn id="18" idx="1"/>
          </p:cNvCxnSpPr>
          <p:nvPr/>
        </p:nvCxnSpPr>
        <p:spPr bwMode="auto">
          <a:xfrm>
            <a:off x="5453063" y="3838575"/>
            <a:ext cx="1201737" cy="620713"/>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8" name="Elbow Connector 47">
            <a:extLst>
              <a:ext uri="{FF2B5EF4-FFF2-40B4-BE49-F238E27FC236}">
                <a16:creationId xmlns:a16="http://schemas.microsoft.com/office/drawing/2014/main" id="{B0B2BE99-BA0D-A062-B4FC-D81444706FC2}"/>
              </a:ext>
            </a:extLst>
          </p:cNvPr>
          <p:cNvCxnSpPr>
            <a:cxnSpLocks noChangeShapeType="1"/>
            <a:stCxn id="18" idx="3"/>
            <a:endCxn id="20" idx="1"/>
          </p:cNvCxnSpPr>
          <p:nvPr/>
        </p:nvCxnSpPr>
        <p:spPr bwMode="auto">
          <a:xfrm flipV="1">
            <a:off x="8147050" y="4043363"/>
            <a:ext cx="1758950" cy="415925"/>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59" name="Elbow Connector 49">
            <a:extLst>
              <a:ext uri="{FF2B5EF4-FFF2-40B4-BE49-F238E27FC236}">
                <a16:creationId xmlns:a16="http://schemas.microsoft.com/office/drawing/2014/main" id="{9B59909B-29CF-6425-D8CE-5A1ADC2DB911}"/>
              </a:ext>
            </a:extLst>
          </p:cNvPr>
          <p:cNvCxnSpPr>
            <a:cxnSpLocks noChangeShapeType="1"/>
            <a:stCxn id="18" idx="3"/>
            <a:endCxn id="21" idx="1"/>
          </p:cNvCxnSpPr>
          <p:nvPr/>
        </p:nvCxnSpPr>
        <p:spPr bwMode="auto">
          <a:xfrm flipV="1">
            <a:off x="8147050" y="4438650"/>
            <a:ext cx="1758950" cy="20638"/>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60" name="Elbow Connector 51">
            <a:extLst>
              <a:ext uri="{FF2B5EF4-FFF2-40B4-BE49-F238E27FC236}">
                <a16:creationId xmlns:a16="http://schemas.microsoft.com/office/drawing/2014/main" id="{0C03FB12-7F45-9E92-5183-9DB35032D3D1}"/>
              </a:ext>
            </a:extLst>
          </p:cNvPr>
          <p:cNvCxnSpPr>
            <a:cxnSpLocks noChangeShapeType="1"/>
            <a:stCxn id="18" idx="3"/>
            <a:endCxn id="22" idx="1"/>
          </p:cNvCxnSpPr>
          <p:nvPr/>
        </p:nvCxnSpPr>
        <p:spPr bwMode="auto">
          <a:xfrm>
            <a:off x="8147050" y="4459288"/>
            <a:ext cx="1758950" cy="363537"/>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01761" name="Elbow Connector 53">
            <a:extLst>
              <a:ext uri="{FF2B5EF4-FFF2-40B4-BE49-F238E27FC236}">
                <a16:creationId xmlns:a16="http://schemas.microsoft.com/office/drawing/2014/main" id="{78A5DD52-F347-8460-0A6B-124545D87B7C}"/>
              </a:ext>
            </a:extLst>
          </p:cNvPr>
          <p:cNvCxnSpPr>
            <a:cxnSpLocks noChangeShapeType="1"/>
            <a:stCxn id="8" idx="3"/>
            <a:endCxn id="19" idx="1"/>
          </p:cNvCxnSpPr>
          <p:nvPr/>
        </p:nvCxnSpPr>
        <p:spPr bwMode="auto">
          <a:xfrm flipV="1">
            <a:off x="3573463" y="5675313"/>
            <a:ext cx="6332537" cy="6350"/>
          </a:xfrm>
          <a:prstGeom prst="bentConnector3">
            <a:avLst>
              <a:gd name="adj1" fmla="val 50000"/>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01762" name="Rectangle 35">
            <a:extLst>
              <a:ext uri="{FF2B5EF4-FFF2-40B4-BE49-F238E27FC236}">
                <a16:creationId xmlns:a16="http://schemas.microsoft.com/office/drawing/2014/main" id="{CFF4E543-4AED-268E-2E4E-FE4725BAFD98}"/>
              </a:ext>
            </a:extLst>
          </p:cNvPr>
          <p:cNvSpPr>
            <a:spLocks noChangeArrowheads="1"/>
          </p:cNvSpPr>
          <p:nvPr/>
        </p:nvSpPr>
        <p:spPr bwMode="auto">
          <a:xfrm>
            <a:off x="6535738" y="3311525"/>
            <a:ext cx="1695451" cy="457199"/>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
        <p:nvSpPr>
          <p:cNvPr id="37" name="Footer Placeholder 2">
            <a:extLst>
              <a:ext uri="{FF2B5EF4-FFF2-40B4-BE49-F238E27FC236}">
                <a16:creationId xmlns:a16="http://schemas.microsoft.com/office/drawing/2014/main" id="{2D67FF62-1B65-40F6-4615-88F4FF614B42}"/>
              </a:ext>
            </a:extLst>
          </p:cNvPr>
          <p:cNvSpPr>
            <a:spLocks noGrp="1"/>
          </p:cNvSpPr>
          <p:nvPr>
            <p:ph type="ftr" sz="quarter" idx="10"/>
          </p:nvPr>
        </p:nvSpPr>
        <p:spPr/>
        <p:txBody>
          <a:bodyPr/>
          <a:lstStyle/>
          <a:p>
            <a:pPr>
              <a:defRPr/>
            </a:pPr>
            <a:r>
              <a:rPr lang="en-US" altLang="en-US"/>
              <a:t>Instructor: Jacob Rosen </a:t>
            </a:r>
          </a:p>
          <a:p>
            <a:pPr>
              <a:defRPr/>
            </a:pPr>
            <a:r>
              <a:rPr lang="en-US" altLang="en-US"/>
              <a:t>Advanced Robotic -</a:t>
            </a:r>
            <a:r>
              <a:rPr lang="en-US" altLang="en-US" b="0">
                <a:latin typeface="Times New Roman" pitchFamily="18" charset="0"/>
              </a:rPr>
              <a:t> </a:t>
            </a:r>
            <a:r>
              <a:rPr lang="en-US" altLang="en-US"/>
              <a:t>Department of Mechanical &amp; Aerospace Engineering - UCLA</a:t>
            </a:r>
            <a:r>
              <a:rPr lang="en-US" altLang="en-US" b="0">
                <a:latin typeface="Times New Roman" pitchFamily="18" charset="0"/>
              </a:rPr>
              <a:t> </a:t>
            </a:r>
            <a:endParaRPr lang="en-US" altLang="en-US">
              <a:solidFill>
                <a:schemeClr val="tx1"/>
              </a:solidFill>
            </a:endParaRPr>
          </a:p>
        </p:txBody>
      </p:sp>
      <p:sp>
        <p:nvSpPr>
          <p:cNvPr id="23" name="Rectangle 22">
            <a:extLst>
              <a:ext uri="{FF2B5EF4-FFF2-40B4-BE49-F238E27FC236}">
                <a16:creationId xmlns:a16="http://schemas.microsoft.com/office/drawing/2014/main" id="{61C5C65E-AC2D-7E40-CF8F-F1475F3AB864}"/>
              </a:ext>
            </a:extLst>
          </p:cNvPr>
          <p:cNvSpPr/>
          <p:nvPr/>
        </p:nvSpPr>
        <p:spPr bwMode="auto">
          <a:xfrm>
            <a:off x="9913938" y="3336925"/>
            <a:ext cx="1484313" cy="330200"/>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US" sz="1000" dirty="0"/>
              <a:t>Heuristic</a:t>
            </a:r>
          </a:p>
        </p:txBody>
      </p:sp>
      <p:cxnSp>
        <p:nvCxnSpPr>
          <p:cNvPr id="24" name="Straight Arrow Connector 23">
            <a:extLst>
              <a:ext uri="{FF2B5EF4-FFF2-40B4-BE49-F238E27FC236}">
                <a16:creationId xmlns:a16="http://schemas.microsoft.com/office/drawing/2014/main" id="{757D35E5-0069-E9B8-E8C5-6DEA42218D44}"/>
              </a:ext>
            </a:extLst>
          </p:cNvPr>
          <p:cNvCxnSpPr>
            <a:endCxn id="23" idx="1"/>
          </p:cNvCxnSpPr>
          <p:nvPr/>
        </p:nvCxnSpPr>
        <p:spPr bwMode="auto">
          <a:xfrm flipV="1">
            <a:off x="8147050" y="3514725"/>
            <a:ext cx="1719263" cy="174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mc:AlternateContent xmlns:mc="http://schemas.openxmlformats.org/markup-compatibility/2006" xmlns:a14="http://schemas.microsoft.com/office/drawing/2010/main">
        <mc:Choice Requires="a14">
          <p:sp>
            <p:nvSpPr>
              <p:cNvPr id="3" name="Object 3">
                <a:extLst>
                  <a:ext uri="{FF2B5EF4-FFF2-40B4-BE49-F238E27FC236}">
                    <a16:creationId xmlns:a16="http://schemas.microsoft.com/office/drawing/2014/main" id="{F6810F07-E1CF-A376-AC85-8D2F58F650C9}"/>
                  </a:ext>
                </a:extLst>
              </p:cNvPr>
              <p:cNvSpPr txBox="1"/>
              <p:nvPr/>
            </p:nvSpPr>
            <p:spPr bwMode="auto">
              <a:xfrm>
                <a:off x="10189673" y="3598925"/>
                <a:ext cx="1753333" cy="771525"/>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sSub>
                        <m:sSubPr>
                          <m:ctrlPr>
                            <a:rPr lang="en-US" sz="1200" i="1">
                              <a:solidFill>
                                <a:srgbClr val="000000"/>
                              </a:solidFill>
                              <a:latin typeface="Cambria Math" panose="02040503050406030204" pitchFamily="18" charset="0"/>
                            </a:rPr>
                          </m:ctrlPr>
                        </m:sSubPr>
                        <m:e>
                          <m:acc>
                            <m:accPr>
                              <m:chr m:val="̇"/>
                              <m:ctrlPr>
                                <a:rPr lang="en-US" sz="1200" i="1">
                                  <a:solidFill>
                                    <a:srgbClr val="000000"/>
                                  </a:solidFill>
                                  <a:latin typeface="Cambria Math" panose="02040503050406030204" pitchFamily="18" charset="0"/>
                                </a:rPr>
                              </m:ctrlPr>
                            </m:accPr>
                            <m:e>
                              <m:r>
                                <a:rPr lang="en-US" sz="1200" i="1">
                                  <a:solidFill>
                                    <a:srgbClr val="000000"/>
                                  </a:solidFill>
                                  <a:latin typeface="Cambria Math" panose="02040503050406030204" pitchFamily="18" charset="0"/>
                                </a:rPr>
                                <m:t>𝜃</m:t>
                              </m:r>
                            </m:e>
                          </m:acc>
                        </m:e>
                        <m:sub>
                          <m:r>
                            <a:rPr lang="en-US" sz="1200" i="1">
                              <a:solidFill>
                                <a:srgbClr val="000000"/>
                              </a:solidFill>
                              <a:latin typeface="Cambria Math" panose="02040503050406030204" pitchFamily="18" charset="0"/>
                            </a:rPr>
                            <m:t>𝑓</m:t>
                          </m:r>
                        </m:sub>
                      </m:sSub>
                      <m:r>
                        <a:rPr lang="en-US" sz="1200" i="1">
                          <a:solidFill>
                            <a:srgbClr val="000000"/>
                          </a:solidFill>
                          <a:latin typeface="Cambria Math" panose="02040503050406030204" pitchFamily="18" charset="0"/>
                        </a:rPr>
                        <m:t>=</m:t>
                      </m:r>
                      <m:sSup>
                        <m:sSupPr>
                          <m:ctrlPr>
                            <a:rPr lang="en-US" sz="1200" i="1">
                              <a:solidFill>
                                <a:srgbClr val="000000"/>
                              </a:solidFill>
                              <a:latin typeface="Cambria Math" panose="02040503050406030204" pitchFamily="18" charset="0"/>
                            </a:rPr>
                          </m:ctrlPr>
                        </m:sSupPr>
                        <m:e>
                          <m:r>
                            <a:rPr lang="en-US" sz="1200" i="1">
                              <a:solidFill>
                                <a:srgbClr val="000000"/>
                              </a:solidFill>
                              <a:latin typeface="Cambria Math" panose="02040503050406030204" pitchFamily="18" charset="0"/>
                            </a:rPr>
                            <m:t>𝐽</m:t>
                          </m:r>
                        </m:e>
                        <m:sup>
                          <m:r>
                            <a:rPr lang="en-US" sz="1200" i="1">
                              <a:solidFill>
                                <a:srgbClr val="000000"/>
                              </a:solidFill>
                              <a:latin typeface="Cambria Math" panose="02040503050406030204" pitchFamily="18" charset="0"/>
                            </a:rPr>
                            <m:t>−1</m:t>
                          </m:r>
                        </m:sup>
                      </m:sSup>
                      <m:sSub>
                        <m:sSubPr>
                          <m:ctrlPr>
                            <a:rPr lang="en-US" sz="1200" i="1">
                              <a:solidFill>
                                <a:srgbClr val="000000"/>
                              </a:solidFill>
                              <a:latin typeface="Cambria Math" panose="02040503050406030204" pitchFamily="18" charset="0"/>
                            </a:rPr>
                          </m:ctrlPr>
                        </m:sSubPr>
                        <m:e>
                          <m:acc>
                            <m:accPr>
                              <m:chr m:val="̇"/>
                              <m:ctrlPr>
                                <a:rPr lang="en-US" sz="1200" i="1">
                                  <a:solidFill>
                                    <a:srgbClr val="000000"/>
                                  </a:solidFill>
                                  <a:latin typeface="Cambria Math" panose="02040503050406030204" pitchFamily="18" charset="0"/>
                                </a:rPr>
                              </m:ctrlPr>
                            </m:accPr>
                            <m:e>
                              <m:r>
                                <a:rPr lang="en-US" sz="1200" i="1">
                                  <a:solidFill>
                                    <a:srgbClr val="000000"/>
                                  </a:solidFill>
                                  <a:latin typeface="Cambria Math" panose="02040503050406030204" pitchFamily="18" charset="0"/>
                                </a:rPr>
                                <m:t>𝑋</m:t>
                              </m:r>
                            </m:e>
                          </m:acc>
                        </m:e>
                        <m:sub>
                          <m:r>
                            <a:rPr lang="en-US" sz="1200" i="1">
                              <a:solidFill>
                                <a:srgbClr val="000000"/>
                              </a:solidFill>
                              <a:latin typeface="Cambria Math" panose="02040503050406030204" pitchFamily="18" charset="0"/>
                            </a:rPr>
                            <m:t>𝑓</m:t>
                          </m:r>
                        </m:sub>
                      </m:sSub>
                    </m:oMath>
                  </m:oMathPara>
                </a14:m>
                <a:br>
                  <a:rPr lang="en-US" sz="1200" dirty="0">
                    <a:solidFill>
                      <a:srgbClr val="000000"/>
                    </a:solidFill>
                  </a:rPr>
                </a:br>
                <a:endParaRPr lang="en-US" sz="1200" dirty="0"/>
              </a:p>
            </p:txBody>
          </p:sp>
        </mc:Choice>
        <mc:Fallback xmlns="">
          <p:sp>
            <p:nvSpPr>
              <p:cNvPr id="3" name="Object 3">
                <a:extLst>
                  <a:ext uri="{FF2B5EF4-FFF2-40B4-BE49-F238E27FC236}">
                    <a16:creationId xmlns:a16="http://schemas.microsoft.com/office/drawing/2014/main" id="{F6810F07-E1CF-A376-AC85-8D2F58F650C9}"/>
                  </a:ext>
                </a:extLst>
              </p:cNvPr>
              <p:cNvSpPr txBox="1">
                <a:spLocks noRot="1" noChangeAspect="1" noMove="1" noResize="1" noEditPoints="1" noAdjustHandles="1" noChangeArrowheads="1" noChangeShapeType="1" noTextEdit="1"/>
              </p:cNvSpPr>
              <p:nvPr/>
            </p:nvSpPr>
            <p:spPr bwMode="auto">
              <a:xfrm>
                <a:off x="10189673" y="3598925"/>
                <a:ext cx="1753333" cy="771525"/>
              </a:xfrm>
              <a:prstGeom prst="rect">
                <a:avLst/>
              </a:prstGeom>
              <a:blipFill>
                <a:blip r:embed="rId3"/>
                <a:stretch>
                  <a:fillRect/>
                </a:stretch>
              </a:blipFill>
              <a:ln>
                <a:noFill/>
              </a:ln>
              <a:effectLst/>
            </p:spPr>
            <p:txBody>
              <a:bodyPr/>
              <a:lstStyle/>
              <a:p>
                <a:r>
                  <a:rPr lang="en-US">
                    <a:noFill/>
                  </a:rPr>
                  <a:t> </a:t>
                </a:r>
              </a:p>
            </p:txBody>
          </p:sp>
        </mc:Fallback>
      </mc:AlternateContent>
      <p:sp>
        <p:nvSpPr>
          <p:cNvPr id="25" name="Rectangle 35">
            <a:extLst>
              <a:ext uri="{FF2B5EF4-FFF2-40B4-BE49-F238E27FC236}">
                <a16:creationId xmlns:a16="http://schemas.microsoft.com/office/drawing/2014/main" id="{FCD1B94C-B91A-C4FF-2FBE-7780830B93D8}"/>
              </a:ext>
            </a:extLst>
          </p:cNvPr>
          <p:cNvSpPr>
            <a:spLocks noChangeArrowheads="1"/>
          </p:cNvSpPr>
          <p:nvPr/>
        </p:nvSpPr>
        <p:spPr bwMode="auto">
          <a:xfrm>
            <a:off x="9808368" y="3294063"/>
            <a:ext cx="1695451" cy="620713"/>
          </a:xfrm>
          <a:prstGeom prst="rect">
            <a:avLst/>
          </a:prstGeom>
          <a:noFill/>
          <a:ln w="92075" algn="ctr">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1600">
                <a:solidFill>
                  <a:schemeClr val="tx1"/>
                </a:solidFill>
                <a:latin typeface="Arial" panose="020B0604020202020204" pitchFamily="34" charset="0"/>
              </a:defRPr>
            </a:lvl1pPr>
            <a:lvl2pPr marL="742950" indent="-285750">
              <a:spcBef>
                <a:spcPct val="20000"/>
              </a:spcBef>
              <a:buChar char="–"/>
              <a:defRPr sz="1600">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72386</TotalTime>
  <Words>13487</Words>
  <Application>Microsoft Office PowerPoint</Application>
  <PresentationFormat>Widescreen</PresentationFormat>
  <Paragraphs>2611</Paragraphs>
  <Slides>183</Slides>
  <Notes>169</Notes>
  <HiddenSlides>0</HiddenSlides>
  <MMClips>3</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183</vt:i4>
      </vt:variant>
    </vt:vector>
  </HeadingPairs>
  <TitlesOfParts>
    <vt:vector size="188" baseType="lpstr">
      <vt:lpstr>Arial</vt:lpstr>
      <vt:lpstr>Cambria Math</vt:lpstr>
      <vt:lpstr>Times New Roman</vt:lpstr>
      <vt:lpstr>3_Default Design</vt:lpstr>
      <vt:lpstr>Equation</vt:lpstr>
      <vt:lpstr>Trajectory Generation (1/2) </vt:lpstr>
      <vt:lpstr>Introduction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Motion Planning    </vt:lpstr>
      <vt:lpstr>Motion Planning – Hierarchy  </vt:lpstr>
      <vt:lpstr>Trajectory Generation – Problem Definition </vt:lpstr>
      <vt:lpstr>Task Space Versus Joint Space - Interpolations</vt:lpstr>
      <vt:lpstr>Task Space Versus Joint Space</vt:lpstr>
      <vt:lpstr>Join Space Versus Task Space – Comparison </vt:lpstr>
      <vt:lpstr>General Consideration  </vt:lpstr>
      <vt:lpstr>Trajectory Generation &amp; Inverse Kinematics  Transforming from task space to joint space - General Approach   </vt:lpstr>
      <vt:lpstr>Trajectory Generation &amp; Inverse Kinematics  Transforming from task space to joint space - General Approach </vt:lpstr>
      <vt:lpstr>Trajectory Generation &amp; Inverse Kinematics  Transforming from task space to joint space - General Approach </vt:lpstr>
      <vt:lpstr>Trajectory Generation &amp; Inverse Kinematics  Transforming from task space to joint space - General Approach </vt:lpstr>
      <vt:lpstr>Trajectory Generation &amp; Inverse Kinematics  Transforming from task space to joint space - General Approach </vt:lpstr>
      <vt:lpstr>Trajectory Generation &amp; Inverse Kinematics  Transforming from task space to joint space - General Approach </vt:lpstr>
      <vt:lpstr>Trajectory Generation &amp; Inverse Kinematics  Transforming from task space to joint space - General Approach </vt:lpstr>
      <vt:lpstr>Trajectory Generation &amp; Inverse Kinematics  Transforming from task space to joint space - General Approach </vt:lpstr>
      <vt:lpstr>Trajectory Generation &amp; Inverse Kinematics  General Approach   </vt:lpstr>
      <vt:lpstr>Trajectory Generation &amp; Inverse Kinematics  General Approach   </vt:lpstr>
      <vt:lpstr>General Consideration – Via Points </vt:lpstr>
      <vt:lpstr>General Consideration – Smooth Path </vt:lpstr>
      <vt:lpstr>Trajectory Generation – Joint Space Control  </vt:lpstr>
      <vt:lpstr>Trajectory Generation – Task Space Control  </vt:lpstr>
      <vt:lpstr>Precision / Repeatability versus Accuracy</vt:lpstr>
      <vt:lpstr>Trajectory Generation – Roadmap Diagram</vt:lpstr>
      <vt:lpstr>Joint Space Schemes </vt:lpstr>
      <vt:lpstr>Trajectory Generation – Roadmap Diagram</vt:lpstr>
      <vt:lpstr>Joint Space Schemes </vt:lpstr>
      <vt:lpstr>Joint Space Schemes</vt:lpstr>
      <vt:lpstr>Joint Space Schemes </vt:lpstr>
      <vt:lpstr>Joint Space Schemes</vt:lpstr>
      <vt:lpstr>Trajectory Generation – Roadmap Diagram</vt:lpstr>
      <vt:lpstr>Joint Space Schemes – Linear Polynomials</vt:lpstr>
      <vt:lpstr>Joint Space Schemes – Linear Polynomials</vt:lpstr>
      <vt:lpstr>Joint Space Schemes </vt:lpstr>
      <vt:lpstr>Joint Space Schemes</vt:lpstr>
      <vt:lpstr>Joint Space Schemes</vt:lpstr>
      <vt:lpstr>Trajectory Generation – Roadmap Diagram</vt:lpstr>
      <vt:lpstr>Joint Space Schemes – Order of the Polynomials</vt:lpstr>
      <vt:lpstr>Joint Space Schemes – Cubic Polynomials - Zero Velocity </vt:lpstr>
      <vt:lpstr>Joint Space Schemes – Cubic Polynomials - Zero Velocity </vt:lpstr>
      <vt:lpstr>Joint Space Schemes – Cubic Polynomials - Zero Velocity </vt:lpstr>
      <vt:lpstr>Joint Space Schemes – Cubic Polynomials - Zero Velocity </vt:lpstr>
      <vt:lpstr>Joint Space Schemes – Cubic Polynomials - Zero Velocity </vt:lpstr>
      <vt:lpstr>Joint Space Schemes – Cubic Polynomials - Zero Velocity </vt:lpstr>
      <vt:lpstr>Joint Space Schemes – Cubic Polynomials - Zero Velocity </vt:lpstr>
      <vt:lpstr>Joint Space Schemes – Cubic Polynomials - Zero Velocity </vt:lpstr>
      <vt:lpstr>Joint Space Schemes – Cubic Polynomials - Zero Velocity </vt:lpstr>
      <vt:lpstr>Joint Space Schemes – Cubic Polynomials – Non Zero Velocity</vt:lpstr>
      <vt:lpstr>Joint Space Schemes – Cubic Polynomials – Non Zero Velocity</vt:lpstr>
      <vt:lpstr>Joint Space Schemes – Cubic Polynomials – Non Zero Velocity</vt:lpstr>
      <vt:lpstr>Joint Space Schemes – Cubic Polynomials – Non Zero Velocity</vt:lpstr>
      <vt:lpstr>Joint Space Schemes – Cubic Polynomials – Non Zero Velocity</vt:lpstr>
      <vt:lpstr>Joint Space Schemes – Cubic Polynomials – Non Zero Velocity</vt:lpstr>
      <vt:lpstr>Joint Space Schemes </vt:lpstr>
      <vt:lpstr>Joint Space Schemes</vt:lpstr>
      <vt:lpstr>Trajectory Generation – Roadmap Diagram</vt:lpstr>
      <vt:lpstr>Joint Space Schemes – Quantic Polynomials </vt:lpstr>
      <vt:lpstr>Joint Space Schemes – Quantic Polynomials - Non Zero Acceleration  </vt:lpstr>
      <vt:lpstr>Joint Space Schemes – Quantic Polynomials - Non Zero Acceleration </vt:lpstr>
      <vt:lpstr>Joint Space Schemes – Quantic Polynomials - Non Zero Acceleration </vt:lpstr>
      <vt:lpstr>Joint Space Schemes – Quantic Polynomials - Non Zero Acceleration </vt:lpstr>
      <vt:lpstr>Joint Space Schemes – Cubic Polynomials - Non Zero Acceleration </vt:lpstr>
      <vt:lpstr>Joint Space Schemes – Quantic Polynomials - Non Zero Acceleration </vt:lpstr>
      <vt:lpstr>Joint Space Schemes – Quantic Polynomials - Zero Acceleration </vt:lpstr>
      <vt:lpstr>Joint Space Schemes – Quantic Polynomials -  Zero Acceleration </vt:lpstr>
      <vt:lpstr>Joint Space Schemes – Quantic Polynomials - Zero Acceleration </vt:lpstr>
      <vt:lpstr>Joint Space Schemes – Quantic Polynomials - Zero Velocity &amp; Acceleration </vt:lpstr>
      <vt:lpstr>Joint Space Schemes – Quantic Polynomials -  Zero Velocity &amp;  Acceleration </vt:lpstr>
      <vt:lpstr>Joint Space Schemes – Quantic Polynomials - Zero Velocity &amp; Acceleration </vt:lpstr>
      <vt:lpstr>Joint Space Schemes – Quantic Polynomials - Zero Velocity &amp; Acceleration </vt:lpstr>
      <vt:lpstr>Joint Space Schemes – Quantic Polynomials - Zero Velocity &amp; Acceleration </vt:lpstr>
      <vt:lpstr>Joint Space Schemes – Quantic Polynomials - Zero Velocity &amp; Acceleration </vt:lpstr>
      <vt:lpstr>Joint Space Schemes – Quantic Polynomials - Zero Velocity &amp; Acceleration </vt:lpstr>
      <vt:lpstr>Joint Space Schemes </vt:lpstr>
      <vt:lpstr>Joint Space Schemes</vt:lpstr>
      <vt:lpstr>Trajectory Generation – Roadmap Diagram</vt:lpstr>
      <vt:lpstr>Joint Space Schemes –  Linear Function With Parabolic Blend </vt:lpstr>
      <vt:lpstr>Joint Space Schemes –  Linear Function With Parabolic Blend </vt:lpstr>
      <vt:lpstr>Joint Space Schemes –  Linear Function With Parabolic Blend </vt:lpstr>
      <vt:lpstr>Joint Space Schemes –  Linear Function With Parabolic Blend </vt:lpstr>
      <vt:lpstr>Joint Space Schemes –  Linear Function With Parabolic Blend </vt:lpstr>
      <vt:lpstr>Joint Space Schemes –  Linear Function With Parabolic Blend </vt:lpstr>
      <vt:lpstr>Joint Space Schemes –  Linear Function With Parabolic Blend </vt:lpstr>
      <vt:lpstr>Joint Space Schemes –  Linear Function With Parabolic Blend </vt:lpstr>
      <vt:lpstr>Joint Space Schemes –  Linear Function With Parabolic Blend </vt:lpstr>
      <vt:lpstr>Joint Space Schemes –  Linear Function With Parabolic Blend </vt:lpstr>
      <vt:lpstr>Joint Space Schemes </vt:lpstr>
      <vt:lpstr>Trajectory Generation – Roadmap Diagram</vt:lpstr>
      <vt:lpstr>Joint Space Schemes – Multiple Time – Via Points</vt:lpstr>
      <vt:lpstr>Trajectory Generation – Roadmap Diagram</vt:lpstr>
      <vt:lpstr>Joint Space Schemes – Multiple Time – Via Points – Velocity Definition</vt:lpstr>
      <vt:lpstr>Trajectory Generation – Roadmap Diagram</vt:lpstr>
      <vt:lpstr>Joint Space Schemes – Multiple Time – Via Points – Velocity Definition</vt:lpstr>
      <vt:lpstr>Trajectory Generation – Roadmap Diagram</vt:lpstr>
      <vt:lpstr>Joint Space Schemes – Multiple Time – Via Points – Velocity Definition</vt:lpstr>
      <vt:lpstr>Joint Space Schemes – Multiple Time – Via Points – Cubic Polynomials </vt:lpstr>
      <vt:lpstr>Joint Space Schemes – Multiple Time – Via Points – Cubic Polynomials </vt:lpstr>
      <vt:lpstr>Joint Space Schemes – Multiple Time – Via Points – Cubic Polynomials </vt:lpstr>
      <vt:lpstr>Joint Space Schemes – Multiple Time – Via Points – Cubic Polynomials </vt:lpstr>
      <vt:lpstr>Joint Space Schemes – Multiple Time – Via Points – Cubic Polynomials </vt:lpstr>
      <vt:lpstr>Joint Space Schemes – Multiple Time – Via Points – Cubic Polynomials </vt:lpstr>
      <vt:lpstr>Joint Space Schemes </vt:lpstr>
      <vt:lpstr>Trajectory Generation – Roadmap Diagram</vt:lpstr>
      <vt:lpstr>Joint Space Schemes – Multiple Time Intervals – Via Points –   Linear Function With Parabolic Blend </vt:lpstr>
      <vt:lpstr>Joint Space Schemes – Multiple Time Intervals – Via Points –   Linear Function With Parabolic Blend </vt:lpstr>
      <vt:lpstr>Joint Space Schemes – Multiple Time Intervals – Via Points –   Linear Function With Parabolic Blend </vt:lpstr>
      <vt:lpstr>Joint Space Schemes – Multiple Time Intervals – Via Points –   Linear Function With Parabolic Blend </vt:lpstr>
      <vt:lpstr>Joint Space Schemes </vt:lpstr>
      <vt:lpstr>Joint Space Schemes – Multiple Time Intervals – Via Points –   Linear Function With Parabolic Blend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 Multiple Time Intervals – Via Points –   Linear Function With Parabolic Blend – Time Interval Analysis </vt:lpstr>
      <vt:lpstr>Joint Space Schemes </vt:lpstr>
      <vt:lpstr>Joint Space Schemes – Multiple Time Intervals – Via Points –   Linear Function With Parabolic Blend – Interpolation Function Analysis </vt:lpstr>
      <vt:lpstr>Joint Space Schemes – Multiple Time Intervals – Via Points –   Linear Function With Parabolic Blend </vt:lpstr>
      <vt:lpstr>Joint Space Schemes – Multiple Time Intervals – Via Points –   Linear Function With Parabolic Blend – Interpolation Function Analysis </vt:lpstr>
      <vt:lpstr>Joint Space Schemes – Multiple Time Intervals – Via Points –   Linear Function With Parabolic Blend – Linear &amp; Parabolic Spline Analysis </vt:lpstr>
      <vt:lpstr>Joint Space Schemes – Multiple Time Intervals – Via Points –   Linear Function With Parabolic Blend – Linear &amp; Parabolic Spline Analysis  </vt:lpstr>
      <vt:lpstr>Joint Space Schemes – Multiple Time Intervals – Via Points –   Linear Function With Parabolic Blend – Linear &amp; Parabolic Spline Analysis  </vt:lpstr>
      <vt:lpstr>Joint Space Schemes – Multiple Time Intervals – Via Points –   Linear Function With Parabolic Blend – Linear &amp; Parabolic Spline Analysis  </vt:lpstr>
      <vt:lpstr>Joint Space Schemes – Multiple Time Intervals – Via Points –   Linear Function With Parabolic Blend – Linear &amp; Parabolic Spline Analysis  </vt:lpstr>
      <vt:lpstr>Joint Space Schemes – Multiple Time Intervals – Via Points –   Linear Function With Parabolic Blend – Linear &amp; Parabolic Spline Analysis  </vt:lpstr>
      <vt:lpstr>Joint Space Schemes – Multiple Time Intervals – Via Points –   Linear Function With Parabolic Blend – Linear &amp; Parabolic Spline Analysis  </vt:lpstr>
      <vt:lpstr>Joint Space Schemes – Multiple Time Intervals – Via Points –   Linear Function With Parabolic Blend – Linear &amp; Parabolic Spline Analysis  </vt:lpstr>
      <vt:lpstr>Joint Space Schemes – Multiple Time Intervals – Via Points –   Linear Function With Parabolic Blend – Interpolation Function Analysis </vt:lpstr>
      <vt:lpstr>Joint Space Schemes – Multiple Time Intervals – Via Points –   Linear Function With Parabolic Blend – Linear &amp; Parabolic Spline Analysis  </vt:lpstr>
      <vt:lpstr>Joint Space Schemes – Multiple Time Intervals – Via Points –   Linear Function With Parabolic Blend – Linear &amp; Parabolic Spline Analysis  </vt:lpstr>
      <vt:lpstr>Joint Space Schemes – Multiple Time Intervals – Via Points –   Linear Function With Parabolic Blend – Interpolation Function Analysis </vt:lpstr>
      <vt:lpstr>Joint Space Schemes – Multiple Time Intervals – Via Points –   Linear Function With Parabolic Blend – Linear &amp; Parabolic Spline Analysis  </vt:lpstr>
      <vt:lpstr>Joint Space Schemes – Multiple Time Intervals – Via Points –   Linear Function With Parabolic Blend – Linear &amp; Parabolic Spline Analysis  </vt:lpstr>
      <vt:lpstr>Joint Space Schemes – Multiple Time Intervals – Via Points –   Linear Function With Parabolic Blend – Example </vt:lpstr>
      <vt:lpstr>Joint Space Schemes – Multiple Time Intervals – Via Points –   Linear Function With Parabolic Blend – Calculation Approaches</vt:lpstr>
      <vt:lpstr>Joint Space Schemes – Multiple Time Intervals – Via Points –   Linear Function With Parabolic Blend – Example </vt:lpstr>
      <vt:lpstr>Joint Space Schemes – Multiple Time Intervals – Via Points –   Linear Function With Parabolic Blend – Example </vt:lpstr>
      <vt:lpstr>Joint Space Schemes – Multiple Time Intervals – Via Points –   Linear Function With Parabolic Blend – Example </vt:lpstr>
      <vt:lpstr>Joint Space Schemes – Multiple Time Intervals – Via Points –   Linear Function With Parabolic Blend – Example </vt:lpstr>
      <vt:lpstr>Joint Space Schemes – Multiple Time Intervals – Via Points –   Linear Function With Parabolic Blend – Example </vt:lpstr>
      <vt:lpstr>Joint Space Schemes – Multiple Time Intervals – Via Points –   Linear Function With Parabolic Blend – Example </vt:lpstr>
      <vt:lpstr>Joint Space Schemes – Multiple Time Intervals – Via Points –   Linear Function With Parabolic Blend – Example </vt:lpstr>
      <vt:lpstr>Joint Space Schemes – Multiple Time Intervals – Via Points –   Linear Function With Parabolic Blend – Example </vt:lpstr>
      <vt:lpstr>Joint Space Schemes – Multiple Time Intervals – Via Points –   Linear Function With Parabolic Blend – Example </vt:lpstr>
      <vt:lpstr>Joint Space Schemes – Multiple Time Intervals – Via Points –   Linear Function With Parabolic Blend – Example </vt:lpstr>
      <vt:lpstr>Joint Space Schemes </vt:lpstr>
      <vt:lpstr>Joint Space Schemes – Multiple Time Intervals –  Pseudo Via Points    </vt:lpstr>
      <vt:lpstr>Joint Space Schemes – Multiple Time Intervals –  Pseudo Via Points    </vt:lpstr>
      <vt:lpstr>Joint Space Schemes – High Order Polynomials    </vt:lpstr>
      <vt:lpstr>Joint Space Schemes – High Order Polynomials    </vt:lpstr>
      <vt:lpstr>Joint Space Schemes </vt:lpstr>
      <vt:lpstr>Joint Space Schemes – Multiple Time Intervals – Via Points –   Linear Polynomials</vt:lpstr>
      <vt:lpstr>Joint Space Schemes – Multiple Time Intervals – Via Points –   Linear Polynomials</vt:lpstr>
      <vt:lpstr>Joint Space Schemes – Multiple Time Intervals – Via Points –   Cubic Polynomials – Non Zero Velocity</vt:lpstr>
      <vt:lpstr>Joint Space Schemes – Multiple Time Intervals – Via Points –   Cubic Polynomials – Non Zero Velocity</vt:lpstr>
      <vt:lpstr>Joint Space Schemes – Multiple Time Intervals – Via Points –   Quantic Polynomials - Non Zero Acceleration</vt:lpstr>
      <vt:lpstr>Joint Space Schemes – Multiple Time Intervals – Via Points –   Quantic Polynomials - Non Zero Acceleration</vt:lpstr>
      <vt:lpstr>Joint Space Schemes – Multiple Time Intervals – Via Points –   Linear Function With Parabolic Blend </vt:lpstr>
      <vt:lpstr>Joint Space Schemes – Multiple Time Intervals – Via Points –   Linear Function With Parabolic Blend </vt:lpstr>
      <vt:lpstr>Joint Space Schemes – Multiple Time Intervals – Via Points –   Linear Function With Parabolic Blend </vt:lpstr>
      <vt:lpstr>Joint Space Schemes – Multiple Time Intervals – Via Points –   Linear Function With Parabolic Blend </vt:lpstr>
      <vt:lpstr>Joint Space Schemes – Multiple Time Intervals – Via Points –   Linear Function With Parabolic Blend </vt:lpstr>
      <vt:lpstr>Joint Space Schemes – Multiple Time Intervals – Via Points –   Linear Function With Parabolic Blend </vt:lpstr>
      <vt:lpstr>Joint Space Schemes – Multiple Time Intervals – Via Points –   Linear Function With Parabolic Blend </vt:lpstr>
      <vt:lpstr>Joint Space Schemes – Multiple Time Intervals – Via Points –   Linear Function With Parabolic Blend – Example </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Models of Robot Manipulation - EE 543</dc:title>
  <dc:creator>Jacob Rosen Ph.D.</dc:creator>
  <cp:lastModifiedBy>Jacob Rosen</cp:lastModifiedBy>
  <cp:revision>477</cp:revision>
  <cp:lastPrinted>2013-06-04T22:18:26Z</cp:lastPrinted>
  <dcterms:created xsi:type="dcterms:W3CDTF">2001-10-30T18:42:11Z</dcterms:created>
  <dcterms:modified xsi:type="dcterms:W3CDTF">2024-01-23T03:53:42Z</dcterms:modified>
</cp:coreProperties>
</file>